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267" r:id="rId2"/>
    <p:sldId id="266" r:id="rId3"/>
    <p:sldId id="268" r:id="rId4"/>
    <p:sldId id="256" r:id="rId5"/>
    <p:sldId id="257" r:id="rId6"/>
    <p:sldId id="287" r:id="rId7"/>
    <p:sldId id="283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84" r:id="rId16"/>
    <p:sldId id="288" r:id="rId17"/>
    <p:sldId id="275" r:id="rId18"/>
    <p:sldId id="278" r:id="rId19"/>
    <p:sldId id="276" r:id="rId20"/>
    <p:sldId id="279" r:id="rId21"/>
    <p:sldId id="281" r:id="rId22"/>
    <p:sldId id="291" r:id="rId23"/>
    <p:sldId id="285" r:id="rId24"/>
    <p:sldId id="294" r:id="rId25"/>
    <p:sldId id="293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3526"/>
    <a:srgbClr val="812114"/>
    <a:srgbClr val="A83021"/>
    <a:srgbClr val="D03B29"/>
    <a:srgbClr val="E4432D"/>
    <a:srgbClr val="E5432D"/>
    <a:srgbClr val="FEBF0E"/>
    <a:srgbClr val="EEC22F"/>
    <a:srgbClr val="6496CC"/>
    <a:srgbClr val="C95A1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926" autoAdjust="0"/>
    <p:restoredTop sz="94690" autoAdjust="0"/>
  </p:normalViewPr>
  <p:slideViewPr>
    <p:cSldViewPr snapToGrid="0">
      <p:cViewPr varScale="1">
        <p:scale>
          <a:sx n="94" d="100"/>
          <a:sy n="94" d="100"/>
        </p:scale>
        <p:origin x="114" y="44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EC6D203-663E-4C0E-A565-57E3789EBDA7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C146DB-D103-47CC-9A0C-AC4FB7188F5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92815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96203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61796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27973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258138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93051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31341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9396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555983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11846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26851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5297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01305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64711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697832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803519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070278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36305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4137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49241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8000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12059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568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50649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09641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C146DB-D103-47CC-9A0C-AC4FB7188F52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44096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339" y="174661"/>
            <a:ext cx="783821" cy="6678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766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48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29279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46173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4003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88735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83679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297453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3296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26481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46305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75CD3E5-81D0-4A0E-84FB-E576643A9189}" type="datetimeFigureOut">
              <a:rPr lang="zh-CN" altLang="en-US" smtClean="0"/>
              <a:t>2017/8/21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C2F647-B095-4902-8B24-A55358BE8DA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38454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538"/>
          <a:stretch/>
        </p:blipFill>
        <p:spPr>
          <a:xfrm>
            <a:off x="0" y="2398962"/>
            <a:ext cx="12192000" cy="4661058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608"/>
          <a:stretch/>
        </p:blipFill>
        <p:spPr>
          <a:xfrm>
            <a:off x="0" y="0"/>
            <a:ext cx="12192000" cy="3642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048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76447"/>
            <a:ext cx="12801600" cy="7570381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320000" y="1472924"/>
            <a:ext cx="717414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 b="1" dirty="0" smtClean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张海山锐谐体" panose="02000000000000000000" pitchFamily="2" charset="-122"/>
                <a:ea typeface="张海山锐谐体" panose="02000000000000000000" pitchFamily="2" charset="-122"/>
                <a:cs typeface="Lantinghei SC Demibold" charset="-122"/>
              </a:rPr>
              <a:t>入党流程</a:t>
            </a:r>
            <a:endParaRPr lang="en-US" altLang="zh-CN" sz="9600" b="1" dirty="0" smtClean="0">
              <a:solidFill>
                <a:schemeClr val="bg1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  <a:latin typeface="张海山锐谐体" panose="02000000000000000000" pitchFamily="2" charset="-122"/>
              <a:ea typeface="张海山锐谐体" panose="02000000000000000000" pitchFamily="2" charset="-122"/>
              <a:cs typeface="Lantinghei SC Demibold" charset="-122"/>
            </a:endParaRPr>
          </a:p>
          <a:p>
            <a:pPr algn="ctr"/>
            <a:r>
              <a:rPr lang="zh-CN" altLang="en-US" sz="9600" b="1" dirty="0" smtClean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张海山锐谐体" panose="02000000000000000000" pitchFamily="2" charset="-122"/>
                <a:ea typeface="张海山锐谐体" panose="02000000000000000000" pitchFamily="2" charset="-122"/>
                <a:cs typeface="Lantinghei SC Demibold" charset="-122"/>
              </a:rPr>
              <a:t>培  训</a:t>
            </a:r>
            <a:endParaRPr lang="zh-CN" altLang="en-US" sz="9600" b="1" dirty="0">
              <a:solidFill>
                <a:schemeClr val="bg1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  <a:latin typeface="张海山锐谐体" panose="02000000000000000000" pitchFamily="2" charset="-122"/>
              <a:ea typeface="张海山锐谐体" panose="02000000000000000000" pitchFamily="2" charset="-122"/>
              <a:cs typeface="Lantinghei SC Demibold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106621" y="5565878"/>
            <a:ext cx="41963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rgbClr val="C2352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汇报人：某某某                                    汇报单位：某某党委或党支部</a:t>
            </a:r>
            <a:endParaRPr lang="zh-CN" altLang="en-US" sz="2400" b="1" dirty="0">
              <a:solidFill>
                <a:srgbClr val="C2352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251525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Click="0" advTm="4000">
        <p14:shred/>
      </p:transition>
    </mc:Choice>
    <mc:Fallback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27"/>
          <p:cNvSpPr>
            <a:spLocks noEditPoints="1"/>
          </p:cNvSpPr>
          <p:nvPr/>
        </p:nvSpPr>
        <p:spPr bwMode="auto">
          <a:xfrm rot="18258170">
            <a:off x="1290348" y="2286974"/>
            <a:ext cx="3294231" cy="2887941"/>
          </a:xfrm>
          <a:custGeom>
            <a:avLst/>
            <a:gdLst>
              <a:gd name="T0" fmla="*/ 726 w 1420"/>
              <a:gd name="T1" fmla="*/ 1231 h 1245"/>
              <a:gd name="T2" fmla="*/ 526 w 1420"/>
              <a:gd name="T3" fmla="*/ 1219 h 1245"/>
              <a:gd name="T4" fmla="*/ 482 w 1420"/>
              <a:gd name="T5" fmla="*/ 1191 h 1245"/>
              <a:gd name="T6" fmla="*/ 742 w 1420"/>
              <a:gd name="T7" fmla="*/ 1215 h 1245"/>
              <a:gd name="T8" fmla="*/ 830 w 1420"/>
              <a:gd name="T9" fmla="*/ 1179 h 1245"/>
              <a:gd name="T10" fmla="*/ 414 w 1420"/>
              <a:gd name="T11" fmla="*/ 1131 h 1245"/>
              <a:gd name="T12" fmla="*/ 362 w 1420"/>
              <a:gd name="T13" fmla="*/ 1107 h 1245"/>
              <a:gd name="T14" fmla="*/ 354 w 1420"/>
              <a:gd name="T15" fmla="*/ 1099 h 1245"/>
              <a:gd name="T16" fmla="*/ 70 w 1420"/>
              <a:gd name="T17" fmla="*/ 795 h 1245"/>
              <a:gd name="T18" fmla="*/ 34 w 1420"/>
              <a:gd name="T19" fmla="*/ 763 h 1245"/>
              <a:gd name="T20" fmla="*/ 170 w 1420"/>
              <a:gd name="T21" fmla="*/ 99 h 1245"/>
              <a:gd name="T22" fmla="*/ 326 w 1420"/>
              <a:gd name="T23" fmla="*/ 11 h 1245"/>
              <a:gd name="T24" fmla="*/ 126 w 1420"/>
              <a:gd name="T25" fmla="*/ 303 h 1245"/>
              <a:gd name="T26" fmla="*/ 174 w 1420"/>
              <a:gd name="T27" fmla="*/ 239 h 1245"/>
              <a:gd name="T28" fmla="*/ 126 w 1420"/>
              <a:gd name="T29" fmla="*/ 635 h 1245"/>
              <a:gd name="T30" fmla="*/ 194 w 1420"/>
              <a:gd name="T31" fmla="*/ 775 h 1245"/>
              <a:gd name="T32" fmla="*/ 202 w 1420"/>
              <a:gd name="T33" fmla="*/ 807 h 1245"/>
              <a:gd name="T34" fmla="*/ 270 w 1420"/>
              <a:gd name="T35" fmla="*/ 887 h 1245"/>
              <a:gd name="T36" fmla="*/ 390 w 1420"/>
              <a:gd name="T37" fmla="*/ 967 h 1245"/>
              <a:gd name="T38" fmla="*/ 494 w 1420"/>
              <a:gd name="T39" fmla="*/ 1019 h 1245"/>
              <a:gd name="T40" fmla="*/ 986 w 1420"/>
              <a:gd name="T41" fmla="*/ 903 h 1245"/>
              <a:gd name="T42" fmla="*/ 1170 w 1420"/>
              <a:gd name="T43" fmla="*/ 583 h 1245"/>
              <a:gd name="T44" fmla="*/ 1130 w 1420"/>
              <a:gd name="T45" fmla="*/ 347 h 1245"/>
              <a:gd name="T46" fmla="*/ 1082 w 1420"/>
              <a:gd name="T47" fmla="*/ 251 h 1245"/>
              <a:gd name="T48" fmla="*/ 946 w 1420"/>
              <a:gd name="T49" fmla="*/ 159 h 1245"/>
              <a:gd name="T50" fmla="*/ 1074 w 1420"/>
              <a:gd name="T51" fmla="*/ 27 h 1245"/>
              <a:gd name="T52" fmla="*/ 1146 w 1420"/>
              <a:gd name="T53" fmla="*/ 19 h 1245"/>
              <a:gd name="T54" fmla="*/ 1270 w 1420"/>
              <a:gd name="T55" fmla="*/ 83 h 1245"/>
              <a:gd name="T56" fmla="*/ 1342 w 1420"/>
              <a:gd name="T57" fmla="*/ 127 h 1245"/>
              <a:gd name="T58" fmla="*/ 1394 w 1420"/>
              <a:gd name="T59" fmla="*/ 215 h 1245"/>
              <a:gd name="T60" fmla="*/ 1374 w 1420"/>
              <a:gd name="T61" fmla="*/ 235 h 1245"/>
              <a:gd name="T62" fmla="*/ 1398 w 1420"/>
              <a:gd name="T63" fmla="*/ 347 h 1245"/>
              <a:gd name="T64" fmla="*/ 1354 w 1420"/>
              <a:gd name="T65" fmla="*/ 735 h 1245"/>
              <a:gd name="T66" fmla="*/ 1262 w 1420"/>
              <a:gd name="T67" fmla="*/ 935 h 1245"/>
              <a:gd name="T68" fmla="*/ 942 w 1420"/>
              <a:gd name="T69" fmla="*/ 1167 h 1245"/>
              <a:gd name="T70" fmla="*/ 98 w 1420"/>
              <a:gd name="T71" fmla="*/ 391 h 1245"/>
              <a:gd name="T72" fmla="*/ 86 w 1420"/>
              <a:gd name="T73" fmla="*/ 447 h 1245"/>
              <a:gd name="T74" fmla="*/ 98 w 1420"/>
              <a:gd name="T75" fmla="*/ 391 h 1245"/>
              <a:gd name="T76" fmla="*/ 106 w 1420"/>
              <a:gd name="T77" fmla="*/ 351 h 1245"/>
              <a:gd name="T78" fmla="*/ 310 w 1420"/>
              <a:gd name="T79" fmla="*/ 959 h 1245"/>
              <a:gd name="T80" fmla="*/ 410 w 1420"/>
              <a:gd name="T81" fmla="*/ 1011 h 1245"/>
              <a:gd name="T82" fmla="*/ 418 w 1420"/>
              <a:gd name="T83" fmla="*/ 1023 h 1245"/>
              <a:gd name="T84" fmla="*/ 894 w 1420"/>
              <a:gd name="T85" fmla="*/ 1175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20" h="1245">
                <a:moveTo>
                  <a:pt x="814" y="1207"/>
                </a:moveTo>
                <a:cubicBezTo>
                  <a:pt x="805" y="1208"/>
                  <a:pt x="795" y="1210"/>
                  <a:pt x="798" y="1223"/>
                </a:cubicBezTo>
                <a:cubicBezTo>
                  <a:pt x="769" y="1228"/>
                  <a:pt x="742" y="1221"/>
                  <a:pt x="726" y="1231"/>
                </a:cubicBezTo>
                <a:cubicBezTo>
                  <a:pt x="722" y="1226"/>
                  <a:pt x="722" y="1216"/>
                  <a:pt x="718" y="1211"/>
                </a:cubicBezTo>
                <a:cubicBezTo>
                  <a:pt x="708" y="1211"/>
                  <a:pt x="708" y="1227"/>
                  <a:pt x="718" y="1227"/>
                </a:cubicBezTo>
                <a:cubicBezTo>
                  <a:pt x="662" y="1245"/>
                  <a:pt x="580" y="1235"/>
                  <a:pt x="526" y="1219"/>
                </a:cubicBezTo>
                <a:cubicBezTo>
                  <a:pt x="519" y="1212"/>
                  <a:pt x="529" y="1209"/>
                  <a:pt x="526" y="1195"/>
                </a:cubicBezTo>
                <a:cubicBezTo>
                  <a:pt x="510" y="1206"/>
                  <a:pt x="489" y="1215"/>
                  <a:pt x="470" y="1203"/>
                </a:cubicBezTo>
                <a:cubicBezTo>
                  <a:pt x="468" y="1193"/>
                  <a:pt x="488" y="1205"/>
                  <a:pt x="482" y="1191"/>
                </a:cubicBezTo>
                <a:cubicBezTo>
                  <a:pt x="500" y="1188"/>
                  <a:pt x="515" y="1203"/>
                  <a:pt x="522" y="1187"/>
                </a:cubicBezTo>
                <a:cubicBezTo>
                  <a:pt x="629" y="1199"/>
                  <a:pt x="716" y="1213"/>
                  <a:pt x="810" y="1195"/>
                </a:cubicBezTo>
                <a:cubicBezTo>
                  <a:pt x="796" y="1207"/>
                  <a:pt x="747" y="1197"/>
                  <a:pt x="742" y="1215"/>
                </a:cubicBezTo>
                <a:cubicBezTo>
                  <a:pt x="769" y="1217"/>
                  <a:pt x="789" y="1201"/>
                  <a:pt x="830" y="1203"/>
                </a:cubicBezTo>
                <a:cubicBezTo>
                  <a:pt x="836" y="1193"/>
                  <a:pt x="818" y="1197"/>
                  <a:pt x="818" y="1195"/>
                </a:cubicBezTo>
                <a:cubicBezTo>
                  <a:pt x="816" y="1188"/>
                  <a:pt x="842" y="1173"/>
                  <a:pt x="830" y="1179"/>
                </a:cubicBezTo>
                <a:cubicBezTo>
                  <a:pt x="845" y="1172"/>
                  <a:pt x="846" y="1174"/>
                  <a:pt x="862" y="1175"/>
                </a:cubicBezTo>
                <a:cubicBezTo>
                  <a:pt x="862" y="1170"/>
                  <a:pt x="862" y="1164"/>
                  <a:pt x="862" y="1159"/>
                </a:cubicBezTo>
                <a:cubicBezTo>
                  <a:pt x="716" y="1202"/>
                  <a:pt x="531" y="1195"/>
                  <a:pt x="414" y="1131"/>
                </a:cubicBezTo>
                <a:cubicBezTo>
                  <a:pt x="409" y="1122"/>
                  <a:pt x="410" y="1109"/>
                  <a:pt x="402" y="1103"/>
                </a:cubicBezTo>
                <a:cubicBezTo>
                  <a:pt x="395" y="1111"/>
                  <a:pt x="402" y="1115"/>
                  <a:pt x="402" y="1127"/>
                </a:cubicBezTo>
                <a:cubicBezTo>
                  <a:pt x="389" y="1113"/>
                  <a:pt x="378" y="1120"/>
                  <a:pt x="362" y="1107"/>
                </a:cubicBezTo>
                <a:cubicBezTo>
                  <a:pt x="367" y="1097"/>
                  <a:pt x="370" y="1094"/>
                  <a:pt x="382" y="1099"/>
                </a:cubicBezTo>
                <a:cubicBezTo>
                  <a:pt x="380" y="1087"/>
                  <a:pt x="365" y="1090"/>
                  <a:pt x="362" y="1079"/>
                </a:cubicBezTo>
                <a:cubicBezTo>
                  <a:pt x="355" y="1085"/>
                  <a:pt x="365" y="1092"/>
                  <a:pt x="354" y="1099"/>
                </a:cubicBezTo>
                <a:cubicBezTo>
                  <a:pt x="336" y="1086"/>
                  <a:pt x="304" y="1073"/>
                  <a:pt x="318" y="1059"/>
                </a:cubicBezTo>
                <a:cubicBezTo>
                  <a:pt x="242" y="1011"/>
                  <a:pt x="184" y="945"/>
                  <a:pt x="118" y="887"/>
                </a:cubicBezTo>
                <a:cubicBezTo>
                  <a:pt x="120" y="854"/>
                  <a:pt x="81" y="828"/>
                  <a:pt x="70" y="795"/>
                </a:cubicBezTo>
                <a:cubicBezTo>
                  <a:pt x="64" y="802"/>
                  <a:pt x="54" y="794"/>
                  <a:pt x="46" y="791"/>
                </a:cubicBezTo>
                <a:cubicBezTo>
                  <a:pt x="65" y="787"/>
                  <a:pt x="54" y="768"/>
                  <a:pt x="54" y="751"/>
                </a:cubicBezTo>
                <a:cubicBezTo>
                  <a:pt x="47" y="739"/>
                  <a:pt x="46" y="766"/>
                  <a:pt x="34" y="763"/>
                </a:cubicBezTo>
                <a:cubicBezTo>
                  <a:pt x="21" y="749"/>
                  <a:pt x="41" y="743"/>
                  <a:pt x="50" y="739"/>
                </a:cubicBezTo>
                <a:cubicBezTo>
                  <a:pt x="0" y="638"/>
                  <a:pt x="3" y="461"/>
                  <a:pt x="42" y="331"/>
                </a:cubicBezTo>
                <a:cubicBezTo>
                  <a:pt x="69" y="242"/>
                  <a:pt x="118" y="169"/>
                  <a:pt x="170" y="99"/>
                </a:cubicBezTo>
                <a:cubicBezTo>
                  <a:pt x="199" y="91"/>
                  <a:pt x="233" y="56"/>
                  <a:pt x="262" y="35"/>
                </a:cubicBezTo>
                <a:cubicBezTo>
                  <a:pt x="274" y="41"/>
                  <a:pt x="254" y="48"/>
                  <a:pt x="254" y="55"/>
                </a:cubicBezTo>
                <a:cubicBezTo>
                  <a:pt x="282" y="45"/>
                  <a:pt x="306" y="15"/>
                  <a:pt x="326" y="11"/>
                </a:cubicBezTo>
                <a:cubicBezTo>
                  <a:pt x="337" y="19"/>
                  <a:pt x="316" y="31"/>
                  <a:pt x="306" y="31"/>
                </a:cubicBezTo>
                <a:cubicBezTo>
                  <a:pt x="223" y="106"/>
                  <a:pt x="156" y="205"/>
                  <a:pt x="114" y="315"/>
                </a:cubicBezTo>
                <a:cubicBezTo>
                  <a:pt x="116" y="325"/>
                  <a:pt x="122" y="305"/>
                  <a:pt x="126" y="303"/>
                </a:cubicBezTo>
                <a:cubicBezTo>
                  <a:pt x="132" y="318"/>
                  <a:pt x="121" y="327"/>
                  <a:pt x="118" y="343"/>
                </a:cubicBezTo>
                <a:cubicBezTo>
                  <a:pt x="140" y="324"/>
                  <a:pt x="138" y="280"/>
                  <a:pt x="166" y="267"/>
                </a:cubicBezTo>
                <a:cubicBezTo>
                  <a:pt x="151" y="261"/>
                  <a:pt x="168" y="233"/>
                  <a:pt x="174" y="239"/>
                </a:cubicBezTo>
                <a:cubicBezTo>
                  <a:pt x="183" y="252"/>
                  <a:pt x="167" y="259"/>
                  <a:pt x="162" y="271"/>
                </a:cubicBezTo>
                <a:cubicBezTo>
                  <a:pt x="144" y="319"/>
                  <a:pt x="120" y="392"/>
                  <a:pt x="114" y="447"/>
                </a:cubicBezTo>
                <a:cubicBezTo>
                  <a:pt x="106" y="515"/>
                  <a:pt x="122" y="572"/>
                  <a:pt x="126" y="635"/>
                </a:cubicBezTo>
                <a:cubicBezTo>
                  <a:pt x="140" y="646"/>
                  <a:pt x="156" y="673"/>
                  <a:pt x="146" y="695"/>
                </a:cubicBezTo>
                <a:cubicBezTo>
                  <a:pt x="157" y="704"/>
                  <a:pt x="160" y="721"/>
                  <a:pt x="174" y="727"/>
                </a:cubicBezTo>
                <a:cubicBezTo>
                  <a:pt x="162" y="753"/>
                  <a:pt x="190" y="753"/>
                  <a:pt x="194" y="775"/>
                </a:cubicBezTo>
                <a:cubicBezTo>
                  <a:pt x="190" y="775"/>
                  <a:pt x="186" y="775"/>
                  <a:pt x="182" y="775"/>
                </a:cubicBezTo>
                <a:cubicBezTo>
                  <a:pt x="185" y="790"/>
                  <a:pt x="194" y="773"/>
                  <a:pt x="202" y="783"/>
                </a:cubicBezTo>
                <a:cubicBezTo>
                  <a:pt x="204" y="796"/>
                  <a:pt x="193" y="799"/>
                  <a:pt x="202" y="807"/>
                </a:cubicBezTo>
                <a:cubicBezTo>
                  <a:pt x="202" y="815"/>
                  <a:pt x="217" y="801"/>
                  <a:pt x="222" y="811"/>
                </a:cubicBezTo>
                <a:cubicBezTo>
                  <a:pt x="220" y="819"/>
                  <a:pt x="216" y="819"/>
                  <a:pt x="210" y="815"/>
                </a:cubicBezTo>
                <a:cubicBezTo>
                  <a:pt x="230" y="838"/>
                  <a:pt x="277" y="851"/>
                  <a:pt x="270" y="887"/>
                </a:cubicBezTo>
                <a:cubicBezTo>
                  <a:pt x="278" y="891"/>
                  <a:pt x="293" y="884"/>
                  <a:pt x="298" y="899"/>
                </a:cubicBezTo>
                <a:cubicBezTo>
                  <a:pt x="301" y="912"/>
                  <a:pt x="290" y="905"/>
                  <a:pt x="286" y="903"/>
                </a:cubicBezTo>
                <a:cubicBezTo>
                  <a:pt x="326" y="919"/>
                  <a:pt x="355" y="946"/>
                  <a:pt x="390" y="967"/>
                </a:cubicBezTo>
                <a:cubicBezTo>
                  <a:pt x="390" y="971"/>
                  <a:pt x="385" y="970"/>
                  <a:pt x="382" y="971"/>
                </a:cubicBezTo>
                <a:cubicBezTo>
                  <a:pt x="394" y="975"/>
                  <a:pt x="428" y="977"/>
                  <a:pt x="434" y="999"/>
                </a:cubicBezTo>
                <a:cubicBezTo>
                  <a:pt x="455" y="992"/>
                  <a:pt x="484" y="1002"/>
                  <a:pt x="494" y="1019"/>
                </a:cubicBezTo>
                <a:cubicBezTo>
                  <a:pt x="542" y="1020"/>
                  <a:pt x="610" y="1031"/>
                  <a:pt x="650" y="1043"/>
                </a:cubicBezTo>
                <a:cubicBezTo>
                  <a:pt x="750" y="1013"/>
                  <a:pt x="886" y="1004"/>
                  <a:pt x="950" y="927"/>
                </a:cubicBezTo>
                <a:cubicBezTo>
                  <a:pt x="964" y="931"/>
                  <a:pt x="982" y="920"/>
                  <a:pt x="986" y="903"/>
                </a:cubicBezTo>
                <a:cubicBezTo>
                  <a:pt x="1029" y="876"/>
                  <a:pt x="1050" y="828"/>
                  <a:pt x="1086" y="795"/>
                </a:cubicBezTo>
                <a:cubicBezTo>
                  <a:pt x="1114" y="721"/>
                  <a:pt x="1154" y="682"/>
                  <a:pt x="1158" y="587"/>
                </a:cubicBezTo>
                <a:cubicBezTo>
                  <a:pt x="1161" y="585"/>
                  <a:pt x="1164" y="583"/>
                  <a:pt x="1170" y="583"/>
                </a:cubicBezTo>
                <a:cubicBezTo>
                  <a:pt x="1157" y="576"/>
                  <a:pt x="1174" y="546"/>
                  <a:pt x="1158" y="535"/>
                </a:cubicBezTo>
                <a:cubicBezTo>
                  <a:pt x="1181" y="470"/>
                  <a:pt x="1158" y="419"/>
                  <a:pt x="1150" y="359"/>
                </a:cubicBezTo>
                <a:cubicBezTo>
                  <a:pt x="1144" y="354"/>
                  <a:pt x="1140" y="347"/>
                  <a:pt x="1130" y="347"/>
                </a:cubicBezTo>
                <a:cubicBezTo>
                  <a:pt x="1125" y="327"/>
                  <a:pt x="1127" y="305"/>
                  <a:pt x="1122" y="295"/>
                </a:cubicBezTo>
                <a:cubicBezTo>
                  <a:pt x="1113" y="278"/>
                  <a:pt x="1100" y="277"/>
                  <a:pt x="1094" y="271"/>
                </a:cubicBezTo>
                <a:cubicBezTo>
                  <a:pt x="1086" y="263"/>
                  <a:pt x="1095" y="255"/>
                  <a:pt x="1082" y="251"/>
                </a:cubicBezTo>
                <a:cubicBezTo>
                  <a:pt x="1071" y="248"/>
                  <a:pt x="1058" y="258"/>
                  <a:pt x="1046" y="255"/>
                </a:cubicBezTo>
                <a:cubicBezTo>
                  <a:pt x="1017" y="247"/>
                  <a:pt x="1001" y="217"/>
                  <a:pt x="986" y="187"/>
                </a:cubicBezTo>
                <a:cubicBezTo>
                  <a:pt x="970" y="181"/>
                  <a:pt x="967" y="160"/>
                  <a:pt x="946" y="159"/>
                </a:cubicBezTo>
                <a:cubicBezTo>
                  <a:pt x="949" y="146"/>
                  <a:pt x="954" y="127"/>
                  <a:pt x="942" y="115"/>
                </a:cubicBezTo>
                <a:cubicBezTo>
                  <a:pt x="954" y="93"/>
                  <a:pt x="958" y="99"/>
                  <a:pt x="950" y="75"/>
                </a:cubicBezTo>
                <a:cubicBezTo>
                  <a:pt x="988" y="34"/>
                  <a:pt x="1038" y="62"/>
                  <a:pt x="1074" y="27"/>
                </a:cubicBezTo>
                <a:cubicBezTo>
                  <a:pt x="1099" y="40"/>
                  <a:pt x="1112" y="23"/>
                  <a:pt x="1130" y="31"/>
                </a:cubicBezTo>
                <a:cubicBezTo>
                  <a:pt x="1133" y="31"/>
                  <a:pt x="1133" y="15"/>
                  <a:pt x="1130" y="15"/>
                </a:cubicBezTo>
                <a:cubicBezTo>
                  <a:pt x="1136" y="0"/>
                  <a:pt x="1136" y="24"/>
                  <a:pt x="1146" y="19"/>
                </a:cubicBezTo>
                <a:cubicBezTo>
                  <a:pt x="1158" y="16"/>
                  <a:pt x="1137" y="13"/>
                  <a:pt x="1142" y="3"/>
                </a:cubicBezTo>
                <a:cubicBezTo>
                  <a:pt x="1148" y="9"/>
                  <a:pt x="1161" y="8"/>
                  <a:pt x="1158" y="23"/>
                </a:cubicBezTo>
                <a:cubicBezTo>
                  <a:pt x="1205" y="19"/>
                  <a:pt x="1219" y="86"/>
                  <a:pt x="1270" y="83"/>
                </a:cubicBezTo>
                <a:cubicBezTo>
                  <a:pt x="1277" y="96"/>
                  <a:pt x="1309" y="101"/>
                  <a:pt x="1298" y="119"/>
                </a:cubicBezTo>
                <a:cubicBezTo>
                  <a:pt x="1314" y="119"/>
                  <a:pt x="1325" y="124"/>
                  <a:pt x="1330" y="135"/>
                </a:cubicBezTo>
                <a:cubicBezTo>
                  <a:pt x="1334" y="132"/>
                  <a:pt x="1334" y="126"/>
                  <a:pt x="1342" y="127"/>
                </a:cubicBezTo>
                <a:cubicBezTo>
                  <a:pt x="1339" y="142"/>
                  <a:pt x="1367" y="134"/>
                  <a:pt x="1354" y="147"/>
                </a:cubicBezTo>
                <a:cubicBezTo>
                  <a:pt x="1380" y="132"/>
                  <a:pt x="1371" y="175"/>
                  <a:pt x="1390" y="179"/>
                </a:cubicBezTo>
                <a:cubicBezTo>
                  <a:pt x="1391" y="195"/>
                  <a:pt x="1380" y="210"/>
                  <a:pt x="1394" y="215"/>
                </a:cubicBezTo>
                <a:cubicBezTo>
                  <a:pt x="1391" y="221"/>
                  <a:pt x="1381" y="221"/>
                  <a:pt x="1374" y="223"/>
                </a:cubicBezTo>
                <a:cubicBezTo>
                  <a:pt x="1375" y="228"/>
                  <a:pt x="1381" y="226"/>
                  <a:pt x="1386" y="227"/>
                </a:cubicBezTo>
                <a:cubicBezTo>
                  <a:pt x="1384" y="232"/>
                  <a:pt x="1381" y="235"/>
                  <a:pt x="1374" y="235"/>
                </a:cubicBezTo>
                <a:cubicBezTo>
                  <a:pt x="1382" y="245"/>
                  <a:pt x="1395" y="271"/>
                  <a:pt x="1382" y="287"/>
                </a:cubicBezTo>
                <a:cubicBezTo>
                  <a:pt x="1383" y="295"/>
                  <a:pt x="1393" y="295"/>
                  <a:pt x="1398" y="299"/>
                </a:cubicBezTo>
                <a:cubicBezTo>
                  <a:pt x="1391" y="317"/>
                  <a:pt x="1395" y="341"/>
                  <a:pt x="1398" y="347"/>
                </a:cubicBezTo>
                <a:cubicBezTo>
                  <a:pt x="1392" y="437"/>
                  <a:pt x="1420" y="534"/>
                  <a:pt x="1382" y="623"/>
                </a:cubicBezTo>
                <a:cubicBezTo>
                  <a:pt x="1385" y="630"/>
                  <a:pt x="1389" y="638"/>
                  <a:pt x="1390" y="647"/>
                </a:cubicBezTo>
                <a:cubicBezTo>
                  <a:pt x="1374" y="673"/>
                  <a:pt x="1368" y="708"/>
                  <a:pt x="1354" y="735"/>
                </a:cubicBezTo>
                <a:cubicBezTo>
                  <a:pt x="1354" y="739"/>
                  <a:pt x="1359" y="738"/>
                  <a:pt x="1362" y="739"/>
                </a:cubicBezTo>
                <a:cubicBezTo>
                  <a:pt x="1336" y="808"/>
                  <a:pt x="1303" y="869"/>
                  <a:pt x="1258" y="919"/>
                </a:cubicBezTo>
                <a:cubicBezTo>
                  <a:pt x="1261" y="923"/>
                  <a:pt x="1262" y="928"/>
                  <a:pt x="1262" y="935"/>
                </a:cubicBezTo>
                <a:cubicBezTo>
                  <a:pt x="1258" y="935"/>
                  <a:pt x="1254" y="935"/>
                  <a:pt x="1250" y="935"/>
                </a:cubicBezTo>
                <a:cubicBezTo>
                  <a:pt x="1216" y="995"/>
                  <a:pt x="1167" y="1039"/>
                  <a:pt x="1106" y="1071"/>
                </a:cubicBezTo>
                <a:cubicBezTo>
                  <a:pt x="1088" y="1122"/>
                  <a:pt x="1003" y="1136"/>
                  <a:pt x="942" y="1167"/>
                </a:cubicBezTo>
                <a:cubicBezTo>
                  <a:pt x="937" y="1170"/>
                  <a:pt x="936" y="1180"/>
                  <a:pt x="930" y="1183"/>
                </a:cubicBezTo>
                <a:cubicBezTo>
                  <a:pt x="903" y="1198"/>
                  <a:pt x="805" y="1222"/>
                  <a:pt x="814" y="1207"/>
                </a:cubicBezTo>
                <a:close/>
                <a:moveTo>
                  <a:pt x="98" y="391"/>
                </a:moveTo>
                <a:cubicBezTo>
                  <a:pt x="110" y="386"/>
                  <a:pt x="104" y="418"/>
                  <a:pt x="90" y="411"/>
                </a:cubicBezTo>
                <a:cubicBezTo>
                  <a:pt x="86" y="429"/>
                  <a:pt x="97" y="431"/>
                  <a:pt x="98" y="443"/>
                </a:cubicBezTo>
                <a:cubicBezTo>
                  <a:pt x="90" y="446"/>
                  <a:pt x="95" y="455"/>
                  <a:pt x="86" y="447"/>
                </a:cubicBezTo>
                <a:cubicBezTo>
                  <a:pt x="97" y="462"/>
                  <a:pt x="80" y="484"/>
                  <a:pt x="94" y="491"/>
                </a:cubicBezTo>
                <a:cubicBezTo>
                  <a:pt x="98" y="450"/>
                  <a:pt x="114" y="400"/>
                  <a:pt x="114" y="367"/>
                </a:cubicBezTo>
                <a:cubicBezTo>
                  <a:pt x="91" y="367"/>
                  <a:pt x="114" y="387"/>
                  <a:pt x="98" y="391"/>
                </a:cubicBezTo>
                <a:close/>
                <a:moveTo>
                  <a:pt x="118" y="367"/>
                </a:moveTo>
                <a:cubicBezTo>
                  <a:pt x="113" y="357"/>
                  <a:pt x="130" y="350"/>
                  <a:pt x="118" y="347"/>
                </a:cubicBezTo>
                <a:cubicBezTo>
                  <a:pt x="117" y="352"/>
                  <a:pt x="112" y="351"/>
                  <a:pt x="106" y="351"/>
                </a:cubicBezTo>
                <a:cubicBezTo>
                  <a:pt x="103" y="364"/>
                  <a:pt x="112" y="364"/>
                  <a:pt x="118" y="367"/>
                </a:cubicBezTo>
                <a:close/>
                <a:moveTo>
                  <a:pt x="346" y="987"/>
                </a:moveTo>
                <a:cubicBezTo>
                  <a:pt x="330" y="979"/>
                  <a:pt x="339" y="960"/>
                  <a:pt x="310" y="959"/>
                </a:cubicBezTo>
                <a:cubicBezTo>
                  <a:pt x="316" y="972"/>
                  <a:pt x="338" y="990"/>
                  <a:pt x="346" y="987"/>
                </a:cubicBezTo>
                <a:close/>
                <a:moveTo>
                  <a:pt x="366" y="999"/>
                </a:moveTo>
                <a:cubicBezTo>
                  <a:pt x="373" y="1015"/>
                  <a:pt x="396" y="1023"/>
                  <a:pt x="410" y="1011"/>
                </a:cubicBezTo>
                <a:cubicBezTo>
                  <a:pt x="394" y="1010"/>
                  <a:pt x="385" y="985"/>
                  <a:pt x="366" y="999"/>
                </a:cubicBezTo>
                <a:close/>
                <a:moveTo>
                  <a:pt x="478" y="1043"/>
                </a:moveTo>
                <a:cubicBezTo>
                  <a:pt x="456" y="1046"/>
                  <a:pt x="450" y="1021"/>
                  <a:pt x="418" y="1023"/>
                </a:cubicBezTo>
                <a:cubicBezTo>
                  <a:pt x="427" y="1045"/>
                  <a:pt x="460" y="1050"/>
                  <a:pt x="478" y="1043"/>
                </a:cubicBezTo>
                <a:close/>
                <a:moveTo>
                  <a:pt x="874" y="1191"/>
                </a:moveTo>
                <a:cubicBezTo>
                  <a:pt x="884" y="1189"/>
                  <a:pt x="889" y="1182"/>
                  <a:pt x="894" y="1175"/>
                </a:cubicBezTo>
                <a:cubicBezTo>
                  <a:pt x="881" y="1174"/>
                  <a:pt x="875" y="1180"/>
                  <a:pt x="874" y="1191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/>
          </a:p>
        </p:txBody>
      </p:sp>
      <p:sp>
        <p:nvSpPr>
          <p:cNvPr id="2" name="文本框 1"/>
          <p:cNvSpPr txBox="1"/>
          <p:nvPr/>
        </p:nvSpPr>
        <p:spPr>
          <a:xfrm>
            <a:off x="666317" y="382651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870122" y="2744669"/>
            <a:ext cx="190350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确定</a:t>
            </a:r>
            <a:endParaRPr lang="en-US" altLang="zh-CN" sz="3200" b="1" dirty="0" smtClean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32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培养</a:t>
            </a:r>
            <a:endParaRPr lang="en-US" altLang="zh-CN" sz="3200" b="1" dirty="0" smtClean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32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联系人</a:t>
            </a:r>
            <a:endParaRPr lang="zh-CN" altLang="en-US" sz="3200" b="1" dirty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13" name="Text Box 29"/>
          <p:cNvSpPr txBox="1">
            <a:spLocks noChangeArrowheads="1"/>
          </p:cNvSpPr>
          <p:nvPr/>
        </p:nvSpPr>
        <p:spPr bwMode="auto">
          <a:xfrm>
            <a:off x="4670443" y="3238847"/>
            <a:ext cx="69986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培养</a:t>
            </a:r>
            <a:r>
              <a:rPr lang="zh-CN" altLang="en-US" sz="2000" dirty="0">
                <a:latin typeface="微软雅黑" panose="020B0503020204020204" pitchFamily="34" charset="-122"/>
              </a:rPr>
              <a:t>联系人一般应从本支部中确定，特殊情况可</a:t>
            </a:r>
            <a:r>
              <a:rPr lang="zh-CN" altLang="en-US" sz="2000" dirty="0" smtClean="0">
                <a:latin typeface="微软雅黑" panose="020B0503020204020204" pitchFamily="34" charset="-122"/>
              </a:rPr>
              <a:t>例外</a:t>
            </a:r>
            <a:endParaRPr lang="zh-CN" altLang="en-US" sz="2000" dirty="0">
              <a:latin typeface="微软雅黑" panose="020B0503020204020204" pitchFamily="34" charset="-122"/>
            </a:endParaRPr>
          </a:p>
        </p:txBody>
      </p:sp>
      <p:sp>
        <p:nvSpPr>
          <p:cNvPr id="16" name="Text Box 29"/>
          <p:cNvSpPr txBox="1">
            <a:spLocks noChangeArrowheads="1"/>
          </p:cNvSpPr>
          <p:nvPr/>
        </p:nvSpPr>
        <p:spPr bwMode="auto">
          <a:xfrm>
            <a:off x="4466948" y="4473641"/>
            <a:ext cx="478337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党支部</a:t>
            </a:r>
            <a:r>
              <a:rPr lang="zh-CN" altLang="en-US" sz="2000" dirty="0">
                <a:latin typeface="微软雅黑" panose="020B0503020204020204" pitchFamily="34" charset="-122"/>
              </a:rPr>
              <a:t>接到申请人递交的入党申请书后</a:t>
            </a:r>
            <a:r>
              <a:rPr lang="en-US" altLang="zh-CN" sz="2000" dirty="0" smtClean="0">
                <a:latin typeface="微软雅黑" panose="020B0503020204020204" pitchFamily="34" charset="-122"/>
              </a:rPr>
              <a:t>,</a:t>
            </a:r>
          </a:p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应</a:t>
            </a:r>
            <a:r>
              <a:rPr lang="zh-CN" altLang="en-US" sz="2000" dirty="0">
                <a:latin typeface="微软雅黑" panose="020B0503020204020204" pitchFamily="34" charset="-122"/>
              </a:rPr>
              <a:t>在一周内安排培养联系人与本人谈话</a:t>
            </a: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4282340" y="2134399"/>
            <a:ext cx="69986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党支部</a:t>
            </a:r>
            <a:r>
              <a:rPr lang="zh-CN" altLang="en-US" sz="2000" dirty="0">
                <a:latin typeface="微软雅黑" panose="020B0503020204020204" pitchFamily="34" charset="-122"/>
              </a:rPr>
              <a:t>指定一、两名党员担任培养</a:t>
            </a:r>
            <a:r>
              <a:rPr lang="zh-CN" altLang="en-US" sz="2000" dirty="0" smtClean="0">
                <a:latin typeface="微软雅黑" panose="020B0503020204020204" pitchFamily="34" charset="-122"/>
              </a:rPr>
              <a:t>联系人</a:t>
            </a:r>
            <a:endParaRPr lang="zh-CN" altLang="en-US" sz="2000" dirty="0">
              <a:latin typeface="微软雅黑" panose="020B0503020204020204" pitchFamily="34" charset="-122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3279813" y="2260863"/>
            <a:ext cx="342731" cy="34273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3901988" y="3238847"/>
            <a:ext cx="342731" cy="34273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>
            <a:off x="3524672" y="4469847"/>
            <a:ext cx="342731" cy="34273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5182590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/>
      <p:bldP spid="12" grpId="0"/>
      <p:bldP spid="13" grpId="0"/>
      <p:bldP spid="16" grpId="0"/>
      <p:bldP spid="17" grpId="0"/>
      <p:bldP spid="18" grpId="0" animBg="1"/>
      <p:bldP spid="19" grpId="0" animBg="1"/>
      <p:bldP spid="2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 32"/>
          <p:cNvSpPr>
            <a:spLocks noEditPoints="1"/>
          </p:cNvSpPr>
          <p:nvPr/>
        </p:nvSpPr>
        <p:spPr bwMode="auto">
          <a:xfrm rot="10585484">
            <a:off x="3393170" y="2131005"/>
            <a:ext cx="2086320" cy="212414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 rot="10585484">
            <a:off x="8784069" y="3889313"/>
            <a:ext cx="2086320" cy="212414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2"/>
          <p:cNvSpPr>
            <a:spLocks noEditPoints="1"/>
          </p:cNvSpPr>
          <p:nvPr/>
        </p:nvSpPr>
        <p:spPr bwMode="auto">
          <a:xfrm rot="10585484">
            <a:off x="2169879" y="3889313"/>
            <a:ext cx="2086320" cy="212414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 rot="10585484">
            <a:off x="6801135" y="2131006"/>
            <a:ext cx="2086320" cy="212414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2"/>
          <p:cNvSpPr>
            <a:spLocks noEditPoints="1"/>
          </p:cNvSpPr>
          <p:nvPr/>
        </p:nvSpPr>
        <p:spPr bwMode="auto">
          <a:xfrm rot="10585484">
            <a:off x="5376883" y="3889314"/>
            <a:ext cx="2086320" cy="212414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63845" y="366129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13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F02E0137-7847-4ED1-9339-D58A2115ABF9}"/>
              </a:ext>
            </a:extLst>
          </p:cNvPr>
          <p:cNvSpPr txBox="1">
            <a:spLocks/>
          </p:cNvSpPr>
          <p:nvPr/>
        </p:nvSpPr>
        <p:spPr>
          <a:xfrm>
            <a:off x="4830449" y="3679407"/>
            <a:ext cx="825817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01</a:t>
            </a:r>
          </a:p>
        </p:txBody>
      </p:sp>
      <p:sp>
        <p:nvSpPr>
          <p:cNvPr id="14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90D924CB-FF6F-43C6-BCBB-D2ABB4543787}"/>
              </a:ext>
            </a:extLst>
          </p:cNvPr>
          <p:cNvSpPr txBox="1">
            <a:spLocks/>
          </p:cNvSpPr>
          <p:nvPr/>
        </p:nvSpPr>
        <p:spPr>
          <a:xfrm>
            <a:off x="8265098" y="3679408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02</a:t>
            </a:r>
          </a:p>
        </p:txBody>
      </p:sp>
      <p:sp>
        <p:nvSpPr>
          <p:cNvPr id="15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4525D406-E184-44EC-8872-E6DF461492F2}"/>
              </a:ext>
            </a:extLst>
          </p:cNvPr>
          <p:cNvSpPr txBox="1">
            <a:spLocks/>
          </p:cNvSpPr>
          <p:nvPr/>
        </p:nvSpPr>
        <p:spPr>
          <a:xfrm>
            <a:off x="3595079" y="5373042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03</a:t>
            </a:r>
          </a:p>
        </p:txBody>
      </p:sp>
      <p:sp>
        <p:nvSpPr>
          <p:cNvPr id="16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3B2C4975-37DB-41B6-9B6A-B1C7AA3A9B9E}"/>
              </a:ext>
            </a:extLst>
          </p:cNvPr>
          <p:cNvSpPr txBox="1">
            <a:spLocks/>
          </p:cNvSpPr>
          <p:nvPr/>
        </p:nvSpPr>
        <p:spPr>
          <a:xfrm>
            <a:off x="6815319" y="5404591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04</a:t>
            </a:r>
          </a:p>
        </p:txBody>
      </p:sp>
      <p:sp>
        <p:nvSpPr>
          <p:cNvPr id="17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89B9B107-D7AA-4F80-869D-8BDE2E7A42C8}"/>
              </a:ext>
            </a:extLst>
          </p:cNvPr>
          <p:cNvSpPr txBox="1">
            <a:spLocks/>
          </p:cNvSpPr>
          <p:nvPr/>
        </p:nvSpPr>
        <p:spPr>
          <a:xfrm>
            <a:off x="10139741" y="5389818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lvl="0" algn="ctr" defTabSz="914400">
              <a:lnSpc>
                <a:spcPct val="120000"/>
              </a:lnSpc>
              <a:spcBef>
                <a:spcPct val="0"/>
              </a:spcBef>
              <a:defRPr>
                <a:solidFill>
                  <a:schemeClr val="bg1"/>
                </a:solidFill>
                <a:latin typeface="Impact" panose="020B0806030902050204" pitchFamily="34" charset="0"/>
                <a:cs typeface="+mn-ea"/>
              </a:defRPr>
            </a:lvl1pPr>
          </a:lstStyle>
          <a:p>
            <a:pPr algn="l"/>
            <a:r>
              <a:rPr lang="en-US" sz="3200" b="1" dirty="0"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05</a:t>
            </a:r>
          </a:p>
        </p:txBody>
      </p:sp>
      <p:sp>
        <p:nvSpPr>
          <p:cNvPr id="41" name="文本框 40"/>
          <p:cNvSpPr txBox="1"/>
          <p:nvPr/>
        </p:nvSpPr>
        <p:spPr>
          <a:xfrm>
            <a:off x="3828651" y="1159374"/>
            <a:ext cx="48983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入党</a:t>
            </a:r>
            <a:r>
              <a:rPr lang="zh-CN" altLang="en-US" sz="32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积极分子的主要条件</a:t>
            </a:r>
            <a:endParaRPr lang="zh-CN" altLang="en-US" sz="3200" b="1" dirty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217810" y="2690671"/>
            <a:ext cx="12127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对党有比较明确的认识</a:t>
            </a:r>
          </a:p>
        </p:txBody>
      </p:sp>
      <p:sp>
        <p:nvSpPr>
          <p:cNvPr id="55" name="矩形 54"/>
          <p:cNvSpPr/>
          <p:nvPr/>
        </p:nvSpPr>
        <p:spPr>
          <a:xfrm>
            <a:off x="3788571" y="2715762"/>
            <a:ext cx="12127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提出书面入党申请的人</a:t>
            </a:r>
          </a:p>
        </p:txBody>
      </p:sp>
      <p:sp>
        <p:nvSpPr>
          <p:cNvPr id="56" name="矩形 55"/>
          <p:cNvSpPr/>
          <p:nvPr/>
        </p:nvSpPr>
        <p:spPr>
          <a:xfrm>
            <a:off x="2584990" y="4387227"/>
            <a:ext cx="12127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拥护党的路线方针政策</a:t>
            </a:r>
          </a:p>
        </p:txBody>
      </p:sp>
      <p:sp>
        <p:nvSpPr>
          <p:cNvPr id="57" name="矩形 56"/>
          <p:cNvSpPr/>
          <p:nvPr/>
        </p:nvSpPr>
        <p:spPr>
          <a:xfrm>
            <a:off x="5666055" y="4403288"/>
            <a:ext cx="143732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政治觉悟高，努力学习工作</a:t>
            </a:r>
          </a:p>
        </p:txBody>
      </p:sp>
      <p:sp>
        <p:nvSpPr>
          <p:cNvPr id="58" name="矩形 57"/>
          <p:cNvSpPr/>
          <p:nvPr/>
        </p:nvSpPr>
        <p:spPr>
          <a:xfrm>
            <a:off x="9333148" y="4421362"/>
            <a:ext cx="9881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作风正派、人品好</a:t>
            </a:r>
          </a:p>
        </p:txBody>
      </p:sp>
      <p:sp>
        <p:nvSpPr>
          <p:cNvPr id="19" name="Freeform 1079"/>
          <p:cNvSpPr>
            <a:spLocks noEditPoints="1"/>
          </p:cNvSpPr>
          <p:nvPr/>
        </p:nvSpPr>
        <p:spPr bwMode="auto">
          <a:xfrm>
            <a:off x="4048967" y="1749859"/>
            <a:ext cx="3234175" cy="212287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4724250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0" grpId="0" animBg="1"/>
      <p:bldP spid="31" grpId="0" animBg="1"/>
      <p:bldP spid="32" grpId="0" animBg="1"/>
      <p:bldP spid="34" grpId="0" animBg="1"/>
      <p:bldP spid="2" grpId="0"/>
      <p:bldP spid="13" grpId="0"/>
      <p:bldP spid="14" grpId="0"/>
      <p:bldP spid="15" grpId="0"/>
      <p:bldP spid="16" grpId="0"/>
      <p:bldP spid="17" grpId="0"/>
      <p:bldP spid="41" grpId="0"/>
      <p:bldP spid="53" grpId="0"/>
      <p:bldP spid="55" grpId="0"/>
      <p:bldP spid="56" grpId="0"/>
      <p:bldP spid="57" grpId="0"/>
      <p:bldP spid="58" grpId="0"/>
      <p:bldP spid="1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9"/>
          <p:cNvSpPr txBox="1">
            <a:spLocks noChangeArrowheads="1"/>
          </p:cNvSpPr>
          <p:nvPr/>
        </p:nvSpPr>
        <p:spPr bwMode="auto">
          <a:xfrm>
            <a:off x="5459466" y="2647217"/>
            <a:ext cx="5410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培养</a:t>
            </a:r>
            <a:r>
              <a:rPr lang="zh-CN" altLang="en-US" sz="2400" dirty="0">
                <a:solidFill>
                  <a:srgbClr val="C00000"/>
                </a:solidFill>
                <a:latin typeface="微软雅黑" panose="020B0503020204020204" pitchFamily="34" charset="-122"/>
              </a:rPr>
              <a:t>教育做到经常化、</a:t>
            </a: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制度化</a:t>
            </a:r>
            <a:endParaRPr lang="zh-CN" altLang="en-US" sz="2400" dirty="0">
              <a:solidFill>
                <a:srgbClr val="C00000"/>
              </a:solidFill>
              <a:latin typeface="微软雅黑" panose="020B0503020204020204" pitchFamily="3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563845" y="366129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1265580" y="1854924"/>
            <a:ext cx="153249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sz="2400" dirty="0" smtClean="0">
                <a:solidFill>
                  <a:srgbClr val="C23526"/>
                </a:solidFill>
                <a:latin typeface="Microsoft YaHei" charset="-122"/>
                <a:ea typeface="Microsoft YaHei" charset="-122"/>
                <a:cs typeface="Microsoft YaHei" charset="-122"/>
              </a:rPr>
              <a:t>对</a:t>
            </a:r>
            <a:endParaRPr lang="en-US" altLang="zh-CN" sz="2400" dirty="0" smtClean="0">
              <a:solidFill>
                <a:srgbClr val="C23526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2400" dirty="0" smtClean="0">
                <a:solidFill>
                  <a:srgbClr val="C23526"/>
                </a:solidFill>
                <a:latin typeface="Microsoft YaHei" charset="-122"/>
                <a:ea typeface="Microsoft YaHei" charset="-122"/>
                <a:cs typeface="Microsoft YaHei" charset="-122"/>
              </a:rPr>
              <a:t>入党</a:t>
            </a:r>
            <a:r>
              <a:rPr lang="zh-CN" altLang="en-US" sz="2400" dirty="0">
                <a:solidFill>
                  <a:srgbClr val="C23526"/>
                </a:solidFill>
                <a:latin typeface="Microsoft YaHei" charset="-122"/>
                <a:ea typeface="Microsoft YaHei" charset="-122"/>
                <a:cs typeface="Microsoft YaHei" charset="-122"/>
              </a:rPr>
              <a:t>积极分子</a:t>
            </a:r>
            <a:r>
              <a:rPr lang="zh-CN" altLang="en-US" sz="2400" dirty="0" smtClean="0">
                <a:solidFill>
                  <a:srgbClr val="C23526"/>
                </a:solidFill>
                <a:latin typeface="Microsoft YaHei" charset="-122"/>
                <a:ea typeface="Microsoft YaHei" charset="-122"/>
                <a:cs typeface="Microsoft YaHei" charset="-122"/>
              </a:rPr>
              <a:t>的</a:t>
            </a:r>
            <a:endParaRPr lang="en-US" altLang="zh-CN" sz="2400" dirty="0" smtClean="0">
              <a:solidFill>
                <a:srgbClr val="C23526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2400" dirty="0" smtClean="0">
                <a:solidFill>
                  <a:srgbClr val="C23526"/>
                </a:solidFill>
                <a:latin typeface="Microsoft YaHei" charset="-122"/>
                <a:ea typeface="Microsoft YaHei" charset="-122"/>
                <a:cs typeface="Microsoft YaHei" charset="-122"/>
              </a:rPr>
              <a:t>培养</a:t>
            </a:r>
            <a:r>
              <a:rPr lang="zh-CN" altLang="en-US" sz="2400" dirty="0">
                <a:solidFill>
                  <a:srgbClr val="C23526"/>
                </a:solidFill>
                <a:latin typeface="Microsoft YaHei" charset="-122"/>
                <a:ea typeface="Microsoft YaHei" charset="-122"/>
                <a:cs typeface="Microsoft YaHei" charset="-122"/>
              </a:rPr>
              <a:t>教育考察</a:t>
            </a:r>
          </a:p>
          <a:p>
            <a:endParaRPr lang="zh-CN" altLang="en-US" sz="2400" b="0" dirty="0"/>
          </a:p>
        </p:txBody>
      </p:sp>
      <p:sp>
        <p:nvSpPr>
          <p:cNvPr id="47" name="Text Box 29"/>
          <p:cNvSpPr txBox="1">
            <a:spLocks noChangeArrowheads="1"/>
          </p:cNvSpPr>
          <p:nvPr/>
        </p:nvSpPr>
        <p:spPr bwMode="auto">
          <a:xfrm>
            <a:off x="3374515" y="4839904"/>
            <a:ext cx="5410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根据</a:t>
            </a:r>
            <a:r>
              <a:rPr lang="zh-CN" altLang="en-US" sz="2400" dirty="0">
                <a:solidFill>
                  <a:srgbClr val="C00000"/>
                </a:solidFill>
                <a:latin typeface="微软雅黑" panose="020B0503020204020204" pitchFamily="34" charset="-122"/>
              </a:rPr>
              <a:t>实际情况，及时对入党积极分子队伍进行必要的调整</a:t>
            </a:r>
          </a:p>
        </p:txBody>
      </p:sp>
      <p:sp>
        <p:nvSpPr>
          <p:cNvPr id="48" name="Text Box 29"/>
          <p:cNvSpPr txBox="1">
            <a:spLocks noChangeArrowheads="1"/>
          </p:cNvSpPr>
          <p:nvPr/>
        </p:nvSpPr>
        <p:spPr bwMode="auto">
          <a:xfrm>
            <a:off x="4431287" y="3721434"/>
            <a:ext cx="5410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latin typeface="微软雅黑" panose="020B0503020204020204" pitchFamily="34" charset="-122"/>
              </a:rPr>
              <a:t>党组织</a:t>
            </a:r>
            <a:r>
              <a:rPr lang="zh-CN" altLang="en-US" sz="2400" dirty="0">
                <a:latin typeface="微软雅黑" panose="020B0503020204020204" pitchFamily="34" charset="-122"/>
              </a:rPr>
              <a:t>定期进行考察（每季度一次</a:t>
            </a:r>
            <a:r>
              <a:rPr lang="zh-CN" altLang="en-US" sz="2400" dirty="0" smtClean="0">
                <a:latin typeface="微软雅黑" panose="020B0503020204020204" pitchFamily="34" charset="-122"/>
              </a:rPr>
              <a:t>）</a:t>
            </a:r>
            <a:endParaRPr lang="zh-CN" altLang="en-US" sz="2400" dirty="0">
              <a:latin typeface="微软雅黑" panose="020B0503020204020204" pitchFamily="34" charset="-122"/>
            </a:endParaRPr>
          </a:p>
        </p:txBody>
      </p:sp>
      <p:sp>
        <p:nvSpPr>
          <p:cNvPr id="49" name="Text Box 29"/>
          <p:cNvSpPr txBox="1">
            <a:spLocks noChangeArrowheads="1"/>
          </p:cNvSpPr>
          <p:nvPr/>
        </p:nvSpPr>
        <p:spPr bwMode="auto">
          <a:xfrm>
            <a:off x="6166051" y="1460133"/>
            <a:ext cx="5410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latin typeface="微软雅黑" panose="020B0503020204020204" pitchFamily="34" charset="-122"/>
              </a:rPr>
              <a:t>党支部</a:t>
            </a:r>
            <a:r>
              <a:rPr lang="zh-CN" altLang="en-US" sz="2400" dirty="0">
                <a:latin typeface="微软雅黑" panose="020B0503020204020204" pitchFamily="34" charset="-122"/>
              </a:rPr>
              <a:t>制定培养教育计划 (教育计划坚持共性与个性的统一</a:t>
            </a:r>
            <a:r>
              <a:rPr lang="zh-CN" altLang="en-US" sz="2400" dirty="0" smtClean="0">
                <a:latin typeface="微软雅黑" panose="020B0503020204020204" pitchFamily="34" charset="-122"/>
              </a:rPr>
              <a:t>）</a:t>
            </a:r>
            <a:endParaRPr lang="zh-CN" altLang="en-US" sz="2400" dirty="0">
              <a:latin typeface="微软雅黑" panose="020B0503020204020204" pitchFamily="34" charset="-122"/>
            </a:endParaRPr>
          </a:p>
        </p:txBody>
      </p:sp>
      <p:grpSp>
        <p:nvGrpSpPr>
          <p:cNvPr id="36" name="组合 1"/>
          <p:cNvGrpSpPr/>
          <p:nvPr/>
        </p:nvGrpSpPr>
        <p:grpSpPr>
          <a:xfrm>
            <a:off x="4752716" y="1289361"/>
            <a:ext cx="1243709" cy="830996"/>
            <a:chOff x="2967037" y="2954337"/>
            <a:chExt cx="1035051" cy="815976"/>
          </a:xfrm>
          <a:solidFill>
            <a:schemeClr val="tx1"/>
          </a:solidFill>
        </p:grpSpPr>
        <p:sp>
          <p:nvSpPr>
            <p:cNvPr id="37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2" name="组合 1"/>
          <p:cNvGrpSpPr/>
          <p:nvPr/>
        </p:nvGrpSpPr>
        <p:grpSpPr>
          <a:xfrm>
            <a:off x="4107774" y="2335123"/>
            <a:ext cx="1243709" cy="830996"/>
            <a:chOff x="2967037" y="2954337"/>
            <a:chExt cx="1035051" cy="815976"/>
          </a:xfrm>
          <a:solidFill>
            <a:srgbClr val="C00000"/>
          </a:solidFill>
        </p:grpSpPr>
        <p:sp>
          <p:nvSpPr>
            <p:cNvPr id="73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00" name="组合 1"/>
          <p:cNvGrpSpPr/>
          <p:nvPr/>
        </p:nvGrpSpPr>
        <p:grpSpPr>
          <a:xfrm>
            <a:off x="3244805" y="3352103"/>
            <a:ext cx="1243709" cy="830996"/>
            <a:chOff x="2967037" y="2954337"/>
            <a:chExt cx="1035051" cy="815976"/>
          </a:xfrm>
          <a:solidFill>
            <a:schemeClr val="tx1"/>
          </a:solidFill>
        </p:grpSpPr>
        <p:sp>
          <p:nvSpPr>
            <p:cNvPr id="101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28" name="组合 1"/>
          <p:cNvGrpSpPr/>
          <p:nvPr/>
        </p:nvGrpSpPr>
        <p:grpSpPr>
          <a:xfrm>
            <a:off x="2130806" y="4645304"/>
            <a:ext cx="1243709" cy="830996"/>
            <a:chOff x="2967037" y="2954337"/>
            <a:chExt cx="1035051" cy="815976"/>
          </a:xfrm>
          <a:solidFill>
            <a:srgbClr val="C00000"/>
          </a:solidFill>
        </p:grpSpPr>
        <p:sp>
          <p:nvSpPr>
            <p:cNvPr id="129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84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F02E0137-7847-4ED1-9339-D58A2115ABF9}"/>
              </a:ext>
            </a:extLst>
          </p:cNvPr>
          <p:cNvSpPr txBox="1">
            <a:spLocks/>
          </p:cNvSpPr>
          <p:nvPr/>
        </p:nvSpPr>
        <p:spPr>
          <a:xfrm>
            <a:off x="5279195" y="1532356"/>
            <a:ext cx="825817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01</a:t>
            </a:r>
          </a:p>
        </p:txBody>
      </p:sp>
      <p:sp>
        <p:nvSpPr>
          <p:cNvPr id="185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90D924CB-FF6F-43C6-BCBB-D2ABB4543787}"/>
              </a:ext>
            </a:extLst>
          </p:cNvPr>
          <p:cNvSpPr txBox="1">
            <a:spLocks/>
          </p:cNvSpPr>
          <p:nvPr/>
        </p:nvSpPr>
        <p:spPr>
          <a:xfrm>
            <a:off x="4543636" y="2658928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02</a:t>
            </a:r>
          </a:p>
        </p:txBody>
      </p:sp>
      <p:sp>
        <p:nvSpPr>
          <p:cNvPr id="186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4525D406-E184-44EC-8872-E6DF461492F2}"/>
              </a:ext>
            </a:extLst>
          </p:cNvPr>
          <p:cNvSpPr txBox="1">
            <a:spLocks/>
          </p:cNvSpPr>
          <p:nvPr/>
        </p:nvSpPr>
        <p:spPr>
          <a:xfrm>
            <a:off x="3744853" y="3672107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03</a:t>
            </a:r>
          </a:p>
        </p:txBody>
      </p:sp>
      <p:sp>
        <p:nvSpPr>
          <p:cNvPr id="187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3B2C4975-37DB-41B6-9B6A-B1C7AA3A9B9E}"/>
              </a:ext>
            </a:extLst>
          </p:cNvPr>
          <p:cNvSpPr txBox="1">
            <a:spLocks/>
          </p:cNvSpPr>
          <p:nvPr/>
        </p:nvSpPr>
        <p:spPr>
          <a:xfrm>
            <a:off x="2608938" y="4958749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04</a:t>
            </a:r>
          </a:p>
        </p:txBody>
      </p:sp>
      <p:grpSp>
        <p:nvGrpSpPr>
          <p:cNvPr id="188" name="组合 1"/>
          <p:cNvGrpSpPr/>
          <p:nvPr/>
        </p:nvGrpSpPr>
        <p:grpSpPr>
          <a:xfrm>
            <a:off x="887468" y="1756912"/>
            <a:ext cx="2238432" cy="2284173"/>
            <a:chOff x="6996113" y="1100138"/>
            <a:chExt cx="1400175" cy="1428751"/>
          </a:xfrm>
          <a:solidFill>
            <a:srgbClr val="812114"/>
          </a:solidFill>
        </p:grpSpPr>
        <p:sp>
          <p:nvSpPr>
            <p:cNvPr id="189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935757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43" grpId="0"/>
      <p:bldP spid="47" grpId="0"/>
      <p:bldP spid="48" grpId="0"/>
      <p:bldP spid="49" grpId="0"/>
      <p:bldP spid="184" grpId="0"/>
      <p:bldP spid="185" grpId="0"/>
      <p:bldP spid="186" grpId="0"/>
      <p:bldP spid="18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563845" y="366129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3" name="Text Box 28"/>
          <p:cNvSpPr txBox="1">
            <a:spLocks noChangeArrowheads="1"/>
          </p:cNvSpPr>
          <p:nvPr/>
        </p:nvSpPr>
        <p:spPr bwMode="auto">
          <a:xfrm>
            <a:off x="1589412" y="2476327"/>
            <a:ext cx="2086266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高中时期参加过培训的，</a:t>
            </a:r>
            <a:endParaRPr lang="en-US" altLang="zh-CN" sz="2400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到大学后原则</a:t>
            </a:r>
            <a:r>
              <a:rPr lang="zh-CN" altLang="en-US" sz="2400" dirty="0">
                <a:solidFill>
                  <a:srgbClr val="C00000"/>
                </a:solidFill>
                <a:latin typeface="微软雅黑" panose="020B0503020204020204" pitchFamily="34" charset="-122"/>
              </a:rPr>
              <a:t>要重新</a:t>
            </a: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培训</a:t>
            </a:r>
            <a:endParaRPr lang="zh-CN" altLang="en-US" sz="2400" dirty="0">
              <a:solidFill>
                <a:srgbClr val="C00000"/>
              </a:solidFill>
              <a:latin typeface="微软雅黑" panose="020B0503020204020204" pitchFamily="34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5092446" y="2476328"/>
            <a:ext cx="172414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latin typeface="造字工房力黑（非商用）常规体" pitchFamily="50" charset="-122"/>
                <a:ea typeface="造字工房力黑（非商用）常规体" pitchFamily="50" charset="-122"/>
              </a:rPr>
              <a:t> </a:t>
            </a:r>
            <a:r>
              <a:rPr lang="zh-CN" altLang="en-US" sz="2800" b="1" dirty="0" smtClean="0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关于</a:t>
            </a:r>
            <a:endParaRPr lang="en-US" altLang="zh-CN" sz="2800" b="1" dirty="0" smtClean="0"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2800" b="1" dirty="0" smtClean="0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党校</a:t>
            </a:r>
            <a:r>
              <a:rPr lang="zh-CN" altLang="en-US" sz="2800" b="1" dirty="0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培训有效期限问题</a:t>
            </a:r>
          </a:p>
        </p:txBody>
      </p:sp>
      <p:sp>
        <p:nvSpPr>
          <p:cNvPr id="71" name="Text Box 28"/>
          <p:cNvSpPr txBox="1">
            <a:spLocks noChangeArrowheads="1"/>
          </p:cNvSpPr>
          <p:nvPr/>
        </p:nvSpPr>
        <p:spPr bwMode="auto">
          <a:xfrm>
            <a:off x="8963965" y="2476327"/>
            <a:ext cx="1606081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党校培训</a:t>
            </a:r>
            <a:endParaRPr lang="en-US" altLang="zh-CN" sz="2400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有效期限</a:t>
            </a:r>
            <a:endParaRPr lang="en-US" altLang="zh-CN" sz="2400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一般为</a:t>
            </a:r>
            <a:endParaRPr lang="en-US" altLang="zh-CN" sz="2400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二年 </a:t>
            </a:r>
          </a:p>
        </p:txBody>
      </p:sp>
      <p:sp>
        <p:nvSpPr>
          <p:cNvPr id="19" name="Freeform 32"/>
          <p:cNvSpPr>
            <a:spLocks noEditPoints="1"/>
          </p:cNvSpPr>
          <p:nvPr/>
        </p:nvSpPr>
        <p:spPr bwMode="auto">
          <a:xfrm rot="18651596">
            <a:off x="4162133" y="1606417"/>
            <a:ext cx="3243073" cy="3301870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32"/>
          <p:cNvSpPr>
            <a:spLocks noEditPoints="1"/>
          </p:cNvSpPr>
          <p:nvPr/>
        </p:nvSpPr>
        <p:spPr bwMode="auto">
          <a:xfrm rot="7134236">
            <a:off x="4677968" y="1962974"/>
            <a:ext cx="3243073" cy="3301870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6273860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6" grpId="0"/>
      <p:bldP spid="71" grpId="0"/>
      <p:bldP spid="19" grpId="0" animBg="1"/>
      <p:bldP spid="2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"/>
          <p:cNvGrpSpPr/>
          <p:nvPr/>
        </p:nvGrpSpPr>
        <p:grpSpPr>
          <a:xfrm>
            <a:off x="1789015" y="1519495"/>
            <a:ext cx="1263054" cy="1288864"/>
            <a:chOff x="6996113" y="1100138"/>
            <a:chExt cx="1400175" cy="1428751"/>
          </a:xfrm>
          <a:solidFill>
            <a:srgbClr val="812114"/>
          </a:solidFill>
        </p:grpSpPr>
        <p:sp>
          <p:nvSpPr>
            <p:cNvPr id="21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39" name="文本框 38"/>
          <p:cNvSpPr txBox="1"/>
          <p:nvPr/>
        </p:nvSpPr>
        <p:spPr>
          <a:xfrm>
            <a:off x="2093237" y="1791788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C00000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01</a:t>
            </a:r>
            <a:endParaRPr lang="zh-CN" altLang="en-US" sz="4000" dirty="0">
              <a:solidFill>
                <a:srgbClr val="C00000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5740860" y="1784234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Forte" panose="03060902040502070203" pitchFamily="66" charset="0"/>
                <a:cs typeface="Aharoni" panose="02010803020104030203" pitchFamily="2" charset="-79"/>
              </a:rPr>
              <a:t>02</a:t>
            </a:r>
            <a:endParaRPr lang="zh-CN" altLang="en-US" sz="4000" dirty="0"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9312402" y="1791192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C23526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03</a:t>
            </a:r>
            <a:endParaRPr lang="zh-CN" altLang="en-US" sz="4000" dirty="0">
              <a:solidFill>
                <a:srgbClr val="C23526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563845" y="366129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4462788" y="3324470"/>
            <a:ext cx="330227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latin typeface="Times New Roman" panose="02020603050405020304" pitchFamily="18" charset="0"/>
                <a:ea typeface="黑体" panose="02010609060101010101" pitchFamily="49" charset="-122"/>
              </a:rPr>
              <a:t>基本</a:t>
            </a:r>
            <a:r>
              <a:rPr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具备了党员条件，党内外群众反映较好，近期可以履行入党手续的入党</a:t>
            </a:r>
            <a:r>
              <a:rPr lang="zh-CN" altLang="en-US" sz="2400" dirty="0" smtClean="0">
                <a:latin typeface="Times New Roman" panose="02020603050405020304" pitchFamily="18" charset="0"/>
                <a:ea typeface="黑体" panose="02010609060101010101" pitchFamily="49" charset="-122"/>
              </a:rPr>
              <a:t>积极分子</a:t>
            </a:r>
            <a:endParaRPr lang="zh-CN" altLang="en-US" sz="24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2960419" y="5069747"/>
            <a:ext cx="62911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>
                <a:latin typeface="Microsoft YaHei" charset="-122"/>
                <a:ea typeface="Microsoft YaHei" charset="-122"/>
                <a:cs typeface="Microsoft YaHei" charset="-122"/>
              </a:rPr>
              <a:t> </a:t>
            </a:r>
            <a:r>
              <a:rPr lang="zh-CN" altLang="en-US" sz="36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关于党校培训有效期限</a:t>
            </a:r>
            <a:r>
              <a:rPr lang="zh-CN" altLang="en-US" sz="3600" b="1" dirty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问题</a:t>
            </a:r>
          </a:p>
        </p:txBody>
      </p:sp>
      <p:sp>
        <p:nvSpPr>
          <p:cNvPr id="37" name="Text Box 29"/>
          <p:cNvSpPr txBox="1">
            <a:spLocks noChangeArrowheads="1"/>
          </p:cNvSpPr>
          <p:nvPr/>
        </p:nvSpPr>
        <p:spPr bwMode="auto">
          <a:xfrm>
            <a:off x="1464415" y="3486290"/>
            <a:ext cx="238768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经过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党组织确定的入党</a:t>
            </a:r>
            <a:r>
              <a:rPr lang="zh-CN" alt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积极分子</a:t>
            </a:r>
            <a:endParaRPr lang="zh-CN" altLang="en-US" sz="2400" dirty="0">
              <a:solidFill>
                <a:srgbClr val="C00000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38" name="Text Box 29"/>
          <p:cNvSpPr txBox="1">
            <a:spLocks noChangeArrowheads="1"/>
          </p:cNvSpPr>
          <p:nvPr/>
        </p:nvSpPr>
        <p:spPr bwMode="auto">
          <a:xfrm>
            <a:off x="7936261" y="3387583"/>
            <a:ext cx="299600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原则上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经过</a:t>
            </a:r>
            <a:r>
              <a:rPr lang="zh-CN" alt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党组织</a:t>
            </a:r>
            <a:endParaRPr lang="en-US" altLang="zh-CN" sz="2400" dirty="0" smtClean="0">
              <a:solidFill>
                <a:srgbClr val="C00000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一年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以上的培养</a:t>
            </a:r>
            <a:r>
              <a:rPr lang="zh-CN" alt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教育</a:t>
            </a:r>
            <a:endParaRPr lang="zh-CN" altLang="en-US" sz="2400" dirty="0">
              <a:solidFill>
                <a:srgbClr val="C00000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grpSp>
        <p:nvGrpSpPr>
          <p:cNvPr id="107" name="组合 1"/>
          <p:cNvGrpSpPr/>
          <p:nvPr/>
        </p:nvGrpSpPr>
        <p:grpSpPr>
          <a:xfrm>
            <a:off x="9017404" y="1541932"/>
            <a:ext cx="1263054" cy="1288864"/>
            <a:chOff x="6996113" y="1100138"/>
            <a:chExt cx="1400175" cy="1428751"/>
          </a:xfrm>
          <a:solidFill>
            <a:srgbClr val="812114"/>
          </a:solidFill>
        </p:grpSpPr>
        <p:sp>
          <p:nvSpPr>
            <p:cNvPr id="108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79" name="组合 1"/>
          <p:cNvGrpSpPr/>
          <p:nvPr/>
        </p:nvGrpSpPr>
        <p:grpSpPr>
          <a:xfrm>
            <a:off x="5433438" y="1526179"/>
            <a:ext cx="1263054" cy="1288864"/>
            <a:chOff x="6996113" y="1100138"/>
            <a:chExt cx="1400175" cy="1428751"/>
          </a:xfrm>
          <a:solidFill>
            <a:schemeClr val="tx1"/>
          </a:solidFill>
        </p:grpSpPr>
        <p:sp>
          <p:nvSpPr>
            <p:cNvPr id="180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51" name="Freeform 1079"/>
          <p:cNvSpPr>
            <a:spLocks noEditPoints="1"/>
          </p:cNvSpPr>
          <p:nvPr/>
        </p:nvSpPr>
        <p:spPr bwMode="auto">
          <a:xfrm>
            <a:off x="3311918" y="5740770"/>
            <a:ext cx="5874466" cy="260838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1335451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500"/>
                            </p:stCondLst>
                            <p:childTnLst>
                              <p:par>
                                <p:cTn id="2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0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31" grpId="0"/>
      <p:bldP spid="32" grpId="0"/>
      <p:bldP spid="37" grpId="0"/>
      <p:bldP spid="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4627"/>
          <p:cNvGrpSpPr>
            <a:grpSpLocks/>
          </p:cNvGrpSpPr>
          <p:nvPr/>
        </p:nvGrpSpPr>
        <p:grpSpPr bwMode="auto">
          <a:xfrm>
            <a:off x="4451877" y="1181389"/>
            <a:ext cx="3182300" cy="2794094"/>
            <a:chOff x="2868" y="2100"/>
            <a:chExt cx="482" cy="408"/>
          </a:xfrm>
          <a:solidFill>
            <a:srgbClr val="A83021"/>
          </a:solidFill>
        </p:grpSpPr>
        <p:sp>
          <p:nvSpPr>
            <p:cNvPr id="15" name="Freeform 4427"/>
            <p:cNvSpPr>
              <a:spLocks/>
            </p:cNvSpPr>
            <p:nvPr/>
          </p:nvSpPr>
          <p:spPr bwMode="auto">
            <a:xfrm>
              <a:off x="2908" y="22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Freeform 4428"/>
            <p:cNvSpPr>
              <a:spLocks/>
            </p:cNvSpPr>
            <p:nvPr/>
          </p:nvSpPr>
          <p:spPr bwMode="auto">
            <a:xfrm>
              <a:off x="2904" y="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Freeform 4429"/>
            <p:cNvSpPr>
              <a:spLocks noEditPoints="1"/>
            </p:cNvSpPr>
            <p:nvPr/>
          </p:nvSpPr>
          <p:spPr bwMode="auto">
            <a:xfrm>
              <a:off x="2894" y="2100"/>
              <a:ext cx="456" cy="408"/>
            </a:xfrm>
            <a:custGeom>
              <a:avLst/>
              <a:gdLst>
                <a:gd name="T0" fmla="*/ 360 w 512"/>
                <a:gd name="T1" fmla="*/ 6 h 459"/>
                <a:gd name="T2" fmla="*/ 114 w 512"/>
                <a:gd name="T3" fmla="*/ 71 h 459"/>
                <a:gd name="T4" fmla="*/ 99 w 512"/>
                <a:gd name="T5" fmla="*/ 127 h 459"/>
                <a:gd name="T6" fmla="*/ 56 w 512"/>
                <a:gd name="T7" fmla="*/ 144 h 459"/>
                <a:gd name="T8" fmla="*/ 18 w 512"/>
                <a:gd name="T9" fmla="*/ 182 h 459"/>
                <a:gd name="T10" fmla="*/ 13 w 512"/>
                <a:gd name="T11" fmla="*/ 204 h 459"/>
                <a:gd name="T12" fmla="*/ 3 w 512"/>
                <a:gd name="T13" fmla="*/ 227 h 459"/>
                <a:gd name="T14" fmla="*/ 1 w 512"/>
                <a:gd name="T15" fmla="*/ 253 h 459"/>
                <a:gd name="T16" fmla="*/ 17 w 512"/>
                <a:gd name="T17" fmla="*/ 279 h 459"/>
                <a:gd name="T18" fmla="*/ 25 w 512"/>
                <a:gd name="T19" fmla="*/ 295 h 459"/>
                <a:gd name="T20" fmla="*/ 60 w 512"/>
                <a:gd name="T21" fmla="*/ 341 h 459"/>
                <a:gd name="T22" fmla="*/ 96 w 512"/>
                <a:gd name="T23" fmla="*/ 353 h 459"/>
                <a:gd name="T24" fmla="*/ 117 w 512"/>
                <a:gd name="T25" fmla="*/ 382 h 459"/>
                <a:gd name="T26" fmla="*/ 136 w 512"/>
                <a:gd name="T27" fmla="*/ 368 h 459"/>
                <a:gd name="T28" fmla="*/ 176 w 512"/>
                <a:gd name="T29" fmla="*/ 401 h 459"/>
                <a:gd name="T30" fmla="*/ 222 w 512"/>
                <a:gd name="T31" fmla="*/ 413 h 459"/>
                <a:gd name="T32" fmla="*/ 200 w 512"/>
                <a:gd name="T33" fmla="*/ 432 h 459"/>
                <a:gd name="T34" fmla="*/ 227 w 512"/>
                <a:gd name="T35" fmla="*/ 422 h 459"/>
                <a:gd name="T36" fmla="*/ 271 w 512"/>
                <a:gd name="T37" fmla="*/ 425 h 459"/>
                <a:gd name="T38" fmla="*/ 267 w 512"/>
                <a:gd name="T39" fmla="*/ 441 h 459"/>
                <a:gd name="T40" fmla="*/ 248 w 512"/>
                <a:gd name="T41" fmla="*/ 457 h 459"/>
                <a:gd name="T42" fmla="*/ 277 w 512"/>
                <a:gd name="T43" fmla="*/ 448 h 459"/>
                <a:gd name="T44" fmla="*/ 320 w 512"/>
                <a:gd name="T45" fmla="*/ 437 h 459"/>
                <a:gd name="T46" fmla="*/ 356 w 512"/>
                <a:gd name="T47" fmla="*/ 414 h 459"/>
                <a:gd name="T48" fmla="*/ 389 w 512"/>
                <a:gd name="T49" fmla="*/ 382 h 459"/>
                <a:gd name="T50" fmla="*/ 412 w 512"/>
                <a:gd name="T51" fmla="*/ 353 h 459"/>
                <a:gd name="T52" fmla="*/ 12 w 512"/>
                <a:gd name="T53" fmla="*/ 219 h 459"/>
                <a:gd name="T54" fmla="*/ 98 w 512"/>
                <a:gd name="T55" fmla="*/ 135 h 459"/>
                <a:gd name="T56" fmla="*/ 49 w 512"/>
                <a:gd name="T57" fmla="*/ 173 h 459"/>
                <a:gd name="T58" fmla="*/ 44 w 512"/>
                <a:gd name="T59" fmla="*/ 228 h 459"/>
                <a:gd name="T60" fmla="*/ 39 w 512"/>
                <a:gd name="T61" fmla="*/ 272 h 459"/>
                <a:gd name="T62" fmla="*/ 20 w 512"/>
                <a:gd name="T63" fmla="*/ 229 h 459"/>
                <a:gd name="T64" fmla="*/ 36 w 512"/>
                <a:gd name="T65" fmla="*/ 228 h 459"/>
                <a:gd name="T66" fmla="*/ 33 w 512"/>
                <a:gd name="T67" fmla="*/ 263 h 459"/>
                <a:gd name="T68" fmla="*/ 40 w 512"/>
                <a:gd name="T69" fmla="*/ 234 h 459"/>
                <a:gd name="T70" fmla="*/ 22 w 512"/>
                <a:gd name="T71" fmla="*/ 184 h 459"/>
                <a:gd name="T72" fmla="*/ 26 w 512"/>
                <a:gd name="T73" fmla="*/ 228 h 459"/>
                <a:gd name="T74" fmla="*/ 16 w 512"/>
                <a:gd name="T75" fmla="*/ 277 h 459"/>
                <a:gd name="T76" fmla="*/ 25 w 512"/>
                <a:gd name="T77" fmla="*/ 286 h 459"/>
                <a:gd name="T78" fmla="*/ 47 w 512"/>
                <a:gd name="T79" fmla="*/ 275 h 459"/>
                <a:gd name="T80" fmla="*/ 56 w 512"/>
                <a:gd name="T81" fmla="*/ 315 h 459"/>
                <a:gd name="T82" fmla="*/ 69 w 512"/>
                <a:gd name="T83" fmla="*/ 302 h 459"/>
                <a:gd name="T84" fmla="*/ 87 w 512"/>
                <a:gd name="T85" fmla="*/ 152 h 459"/>
                <a:gd name="T86" fmla="*/ 75 w 512"/>
                <a:gd name="T87" fmla="*/ 143 h 459"/>
                <a:gd name="T88" fmla="*/ 73 w 512"/>
                <a:gd name="T89" fmla="*/ 132 h 459"/>
                <a:gd name="T90" fmla="*/ 101 w 512"/>
                <a:gd name="T91" fmla="*/ 343 h 459"/>
                <a:gd name="T92" fmla="*/ 110 w 512"/>
                <a:gd name="T93" fmla="*/ 358 h 459"/>
                <a:gd name="T94" fmla="*/ 126 w 512"/>
                <a:gd name="T95" fmla="*/ 366 h 459"/>
                <a:gd name="T96" fmla="*/ 110 w 512"/>
                <a:gd name="T97" fmla="*/ 128 h 459"/>
                <a:gd name="T98" fmla="*/ 142 w 512"/>
                <a:gd name="T99" fmla="*/ 102 h 459"/>
                <a:gd name="T100" fmla="*/ 154 w 512"/>
                <a:gd name="T101" fmla="*/ 76 h 459"/>
                <a:gd name="T102" fmla="*/ 197 w 512"/>
                <a:gd name="T103" fmla="*/ 406 h 459"/>
                <a:gd name="T104" fmla="*/ 213 w 512"/>
                <a:gd name="T105" fmla="*/ 435 h 459"/>
                <a:gd name="T106" fmla="*/ 223 w 512"/>
                <a:gd name="T107" fmla="*/ 416 h 459"/>
                <a:gd name="T108" fmla="*/ 234 w 512"/>
                <a:gd name="T109" fmla="*/ 417 h 459"/>
                <a:gd name="T110" fmla="*/ 257 w 512"/>
                <a:gd name="T111" fmla="*/ 429 h 459"/>
                <a:gd name="T112" fmla="*/ 251 w 512"/>
                <a:gd name="T113" fmla="*/ 453 h 459"/>
                <a:gd name="T114" fmla="*/ 286 w 512"/>
                <a:gd name="T115" fmla="*/ 441 h 459"/>
                <a:gd name="T116" fmla="*/ 304 w 512"/>
                <a:gd name="T117" fmla="*/ 412 h 459"/>
                <a:gd name="T118" fmla="*/ 312 w 512"/>
                <a:gd name="T119" fmla="*/ 429 h 459"/>
                <a:gd name="T120" fmla="*/ 324 w 512"/>
                <a:gd name="T121" fmla="*/ 419 h 459"/>
                <a:gd name="T122" fmla="*/ 347 w 512"/>
                <a:gd name="T123" fmla="*/ 41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2" h="459">
                  <a:moveTo>
                    <a:pt x="505" y="211"/>
                  </a:moveTo>
                  <a:cubicBezTo>
                    <a:pt x="503" y="206"/>
                    <a:pt x="511" y="203"/>
                    <a:pt x="509" y="198"/>
                  </a:cubicBezTo>
                  <a:cubicBezTo>
                    <a:pt x="508" y="192"/>
                    <a:pt x="505" y="187"/>
                    <a:pt x="507" y="180"/>
                  </a:cubicBezTo>
                  <a:cubicBezTo>
                    <a:pt x="507" y="180"/>
                    <a:pt x="508" y="179"/>
                    <a:pt x="509" y="179"/>
                  </a:cubicBezTo>
                  <a:cubicBezTo>
                    <a:pt x="507" y="178"/>
                    <a:pt x="507" y="178"/>
                    <a:pt x="507" y="178"/>
                  </a:cubicBezTo>
                  <a:cubicBezTo>
                    <a:pt x="507" y="177"/>
                    <a:pt x="506" y="175"/>
                    <a:pt x="508" y="175"/>
                  </a:cubicBezTo>
                  <a:cubicBezTo>
                    <a:pt x="505" y="175"/>
                    <a:pt x="507" y="172"/>
                    <a:pt x="506" y="169"/>
                  </a:cubicBezTo>
                  <a:cubicBezTo>
                    <a:pt x="507" y="169"/>
                    <a:pt x="508" y="167"/>
                    <a:pt x="509" y="167"/>
                  </a:cubicBezTo>
                  <a:cubicBezTo>
                    <a:pt x="507" y="166"/>
                    <a:pt x="507" y="166"/>
                    <a:pt x="507" y="166"/>
                  </a:cubicBezTo>
                  <a:cubicBezTo>
                    <a:pt x="512" y="160"/>
                    <a:pt x="504" y="155"/>
                    <a:pt x="506" y="149"/>
                  </a:cubicBezTo>
                  <a:cubicBezTo>
                    <a:pt x="504" y="146"/>
                    <a:pt x="508" y="140"/>
                    <a:pt x="503" y="138"/>
                  </a:cubicBezTo>
                  <a:cubicBezTo>
                    <a:pt x="504" y="138"/>
                    <a:pt x="504" y="138"/>
                    <a:pt x="504" y="138"/>
                  </a:cubicBezTo>
                  <a:cubicBezTo>
                    <a:pt x="503" y="137"/>
                    <a:pt x="502" y="135"/>
                    <a:pt x="502" y="133"/>
                  </a:cubicBezTo>
                  <a:cubicBezTo>
                    <a:pt x="504" y="131"/>
                    <a:pt x="501" y="129"/>
                    <a:pt x="503" y="127"/>
                  </a:cubicBezTo>
                  <a:cubicBezTo>
                    <a:pt x="503" y="125"/>
                    <a:pt x="501" y="124"/>
                    <a:pt x="499" y="123"/>
                  </a:cubicBezTo>
                  <a:cubicBezTo>
                    <a:pt x="500" y="122"/>
                    <a:pt x="500" y="122"/>
                    <a:pt x="500" y="122"/>
                  </a:cubicBezTo>
                  <a:cubicBezTo>
                    <a:pt x="494" y="120"/>
                    <a:pt x="498" y="114"/>
                    <a:pt x="493" y="113"/>
                  </a:cubicBezTo>
                  <a:cubicBezTo>
                    <a:pt x="494" y="109"/>
                    <a:pt x="488" y="106"/>
                    <a:pt x="491" y="101"/>
                  </a:cubicBezTo>
                  <a:cubicBezTo>
                    <a:pt x="493" y="99"/>
                    <a:pt x="490" y="96"/>
                    <a:pt x="491" y="94"/>
                  </a:cubicBezTo>
                  <a:cubicBezTo>
                    <a:pt x="490" y="89"/>
                    <a:pt x="485" y="88"/>
                    <a:pt x="483" y="84"/>
                  </a:cubicBezTo>
                  <a:cubicBezTo>
                    <a:pt x="480" y="85"/>
                    <a:pt x="480" y="81"/>
                    <a:pt x="477" y="81"/>
                  </a:cubicBezTo>
                  <a:cubicBezTo>
                    <a:pt x="476" y="79"/>
                    <a:pt x="473" y="80"/>
                    <a:pt x="473" y="77"/>
                  </a:cubicBezTo>
                  <a:cubicBezTo>
                    <a:pt x="473" y="77"/>
                    <a:pt x="473" y="77"/>
                    <a:pt x="473" y="77"/>
                  </a:cubicBezTo>
                  <a:cubicBezTo>
                    <a:pt x="470" y="71"/>
                    <a:pt x="463" y="67"/>
                    <a:pt x="457" y="66"/>
                  </a:cubicBezTo>
                  <a:cubicBezTo>
                    <a:pt x="449" y="59"/>
                    <a:pt x="444" y="52"/>
                    <a:pt x="436" y="46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32" y="41"/>
                    <a:pt x="428" y="36"/>
                    <a:pt x="422" y="35"/>
                  </a:cubicBezTo>
                  <a:cubicBezTo>
                    <a:pt x="422" y="31"/>
                    <a:pt x="417" y="29"/>
                    <a:pt x="414" y="27"/>
                  </a:cubicBezTo>
                  <a:cubicBezTo>
                    <a:pt x="411" y="24"/>
                    <a:pt x="406" y="24"/>
                    <a:pt x="404" y="20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6" y="13"/>
                    <a:pt x="394" y="14"/>
                    <a:pt x="393" y="13"/>
                  </a:cubicBezTo>
                  <a:cubicBezTo>
                    <a:pt x="388" y="11"/>
                    <a:pt x="384" y="6"/>
                    <a:pt x="379" y="7"/>
                  </a:cubicBezTo>
                  <a:cubicBezTo>
                    <a:pt x="373" y="1"/>
                    <a:pt x="366" y="9"/>
                    <a:pt x="360" y="6"/>
                  </a:cubicBezTo>
                  <a:cubicBezTo>
                    <a:pt x="350" y="8"/>
                    <a:pt x="343" y="2"/>
                    <a:pt x="335" y="2"/>
                  </a:cubicBezTo>
                  <a:cubicBezTo>
                    <a:pt x="331" y="4"/>
                    <a:pt x="328" y="0"/>
                    <a:pt x="324" y="2"/>
                  </a:cubicBezTo>
                  <a:cubicBezTo>
                    <a:pt x="318" y="2"/>
                    <a:pt x="312" y="4"/>
                    <a:pt x="307" y="6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5" y="5"/>
                    <a:pt x="305" y="5"/>
                    <a:pt x="305" y="5"/>
                  </a:cubicBezTo>
                  <a:cubicBezTo>
                    <a:pt x="299" y="9"/>
                    <a:pt x="291" y="4"/>
                    <a:pt x="283" y="6"/>
                  </a:cubicBezTo>
                  <a:cubicBezTo>
                    <a:pt x="281" y="7"/>
                    <a:pt x="278" y="7"/>
                    <a:pt x="276" y="8"/>
                  </a:cubicBezTo>
                  <a:cubicBezTo>
                    <a:pt x="273" y="7"/>
                    <a:pt x="268" y="10"/>
                    <a:pt x="264" y="8"/>
                  </a:cubicBezTo>
                  <a:cubicBezTo>
                    <a:pt x="263" y="10"/>
                    <a:pt x="260" y="8"/>
                    <a:pt x="258" y="10"/>
                  </a:cubicBezTo>
                  <a:cubicBezTo>
                    <a:pt x="255" y="9"/>
                    <a:pt x="254" y="13"/>
                    <a:pt x="251" y="14"/>
                  </a:cubicBezTo>
                  <a:cubicBezTo>
                    <a:pt x="245" y="14"/>
                    <a:pt x="242" y="17"/>
                    <a:pt x="237" y="17"/>
                  </a:cubicBezTo>
                  <a:cubicBezTo>
                    <a:pt x="232" y="15"/>
                    <a:pt x="230" y="19"/>
                    <a:pt x="225" y="17"/>
                  </a:cubicBezTo>
                  <a:cubicBezTo>
                    <a:pt x="222" y="19"/>
                    <a:pt x="219" y="20"/>
                    <a:pt x="216" y="20"/>
                  </a:cubicBezTo>
                  <a:cubicBezTo>
                    <a:pt x="213" y="24"/>
                    <a:pt x="207" y="21"/>
                    <a:pt x="205" y="25"/>
                  </a:cubicBezTo>
                  <a:cubicBezTo>
                    <a:pt x="200" y="23"/>
                    <a:pt x="199" y="32"/>
                    <a:pt x="195" y="29"/>
                  </a:cubicBezTo>
                  <a:cubicBezTo>
                    <a:pt x="194" y="32"/>
                    <a:pt x="191" y="34"/>
                    <a:pt x="188" y="34"/>
                  </a:cubicBezTo>
                  <a:cubicBezTo>
                    <a:pt x="182" y="34"/>
                    <a:pt x="177" y="35"/>
                    <a:pt x="171" y="39"/>
                  </a:cubicBezTo>
                  <a:cubicBezTo>
                    <a:pt x="169" y="38"/>
                    <a:pt x="168" y="42"/>
                    <a:pt x="165" y="41"/>
                  </a:cubicBezTo>
                  <a:cubicBezTo>
                    <a:pt x="165" y="41"/>
                    <a:pt x="165" y="43"/>
                    <a:pt x="164" y="42"/>
                  </a:cubicBezTo>
                  <a:cubicBezTo>
                    <a:pt x="163" y="43"/>
                    <a:pt x="161" y="45"/>
                    <a:pt x="160" y="44"/>
                  </a:cubicBezTo>
                  <a:cubicBezTo>
                    <a:pt x="158" y="47"/>
                    <a:pt x="152" y="45"/>
                    <a:pt x="151" y="49"/>
                  </a:cubicBezTo>
                  <a:cubicBezTo>
                    <a:pt x="147" y="52"/>
                    <a:pt x="142" y="52"/>
                    <a:pt x="138" y="54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36" y="56"/>
                    <a:pt x="134" y="58"/>
                    <a:pt x="131" y="60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29" y="62"/>
                    <a:pt x="128" y="67"/>
                    <a:pt x="124" y="65"/>
                  </a:cubicBezTo>
                  <a:cubicBezTo>
                    <a:pt x="126" y="67"/>
                    <a:pt x="120" y="66"/>
                    <a:pt x="121" y="69"/>
                  </a:cubicBezTo>
                  <a:cubicBezTo>
                    <a:pt x="118" y="72"/>
                    <a:pt x="116" y="68"/>
                    <a:pt x="113" y="69"/>
                  </a:cubicBezTo>
                  <a:cubicBezTo>
                    <a:pt x="111" y="74"/>
                    <a:pt x="109" y="70"/>
                    <a:pt x="107" y="73"/>
                  </a:cubicBezTo>
                  <a:cubicBezTo>
                    <a:pt x="108" y="73"/>
                    <a:pt x="111" y="73"/>
                    <a:pt x="110" y="75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0" y="73"/>
                    <a:pt x="110" y="73"/>
                  </a:cubicBezTo>
                  <a:cubicBezTo>
                    <a:pt x="111" y="72"/>
                    <a:pt x="113" y="71"/>
                    <a:pt x="114" y="71"/>
                  </a:cubicBezTo>
                  <a:cubicBezTo>
                    <a:pt x="115" y="71"/>
                    <a:pt x="115" y="72"/>
                    <a:pt x="115" y="72"/>
                  </a:cubicBezTo>
                  <a:cubicBezTo>
                    <a:pt x="117" y="73"/>
                    <a:pt x="118" y="72"/>
                    <a:pt x="118" y="70"/>
                  </a:cubicBezTo>
                  <a:cubicBezTo>
                    <a:pt x="121" y="72"/>
                    <a:pt x="122" y="69"/>
                    <a:pt x="123" y="69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5" y="69"/>
                    <a:pt x="126" y="68"/>
                    <a:pt x="126" y="67"/>
                  </a:cubicBezTo>
                  <a:cubicBezTo>
                    <a:pt x="129" y="68"/>
                    <a:pt x="128" y="70"/>
                    <a:pt x="128" y="71"/>
                  </a:cubicBezTo>
                  <a:cubicBezTo>
                    <a:pt x="129" y="71"/>
                    <a:pt x="129" y="69"/>
                    <a:pt x="130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0" y="69"/>
                    <a:pt x="130" y="70"/>
                    <a:pt x="130" y="70"/>
                  </a:cubicBezTo>
                  <a:cubicBezTo>
                    <a:pt x="132" y="70"/>
                    <a:pt x="134" y="70"/>
                    <a:pt x="134" y="72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1" y="75"/>
                    <a:pt x="133" y="75"/>
                    <a:pt x="133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27" y="78"/>
                    <a:pt x="132" y="77"/>
                    <a:pt x="132" y="80"/>
                  </a:cubicBezTo>
                  <a:cubicBezTo>
                    <a:pt x="132" y="81"/>
                    <a:pt x="132" y="83"/>
                    <a:pt x="131" y="83"/>
                  </a:cubicBezTo>
                  <a:cubicBezTo>
                    <a:pt x="130" y="89"/>
                    <a:pt x="123" y="84"/>
                    <a:pt x="123" y="89"/>
                  </a:cubicBezTo>
                  <a:cubicBezTo>
                    <a:pt x="122" y="89"/>
                    <a:pt x="120" y="90"/>
                    <a:pt x="119" y="89"/>
                  </a:cubicBezTo>
                  <a:cubicBezTo>
                    <a:pt x="117" y="90"/>
                    <a:pt x="116" y="90"/>
                    <a:pt x="115" y="92"/>
                  </a:cubicBezTo>
                  <a:cubicBezTo>
                    <a:pt x="114" y="95"/>
                    <a:pt x="112" y="91"/>
                    <a:pt x="111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1" y="94"/>
                    <a:pt x="110" y="92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1" y="98"/>
                    <a:pt x="104" y="97"/>
                    <a:pt x="104" y="100"/>
                  </a:cubicBezTo>
                  <a:cubicBezTo>
                    <a:pt x="102" y="99"/>
                    <a:pt x="98" y="100"/>
                    <a:pt x="98" y="96"/>
                  </a:cubicBezTo>
                  <a:cubicBezTo>
                    <a:pt x="97" y="97"/>
                    <a:pt x="99" y="100"/>
                    <a:pt x="97" y="102"/>
                  </a:cubicBezTo>
                  <a:cubicBezTo>
                    <a:pt x="101" y="101"/>
                    <a:pt x="97" y="106"/>
                    <a:pt x="99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101" y="106"/>
                    <a:pt x="102" y="108"/>
                    <a:pt x="103" y="111"/>
                  </a:cubicBezTo>
                  <a:cubicBezTo>
                    <a:pt x="102" y="112"/>
                    <a:pt x="101" y="113"/>
                    <a:pt x="100" y="113"/>
                  </a:cubicBezTo>
                  <a:cubicBezTo>
                    <a:pt x="102" y="118"/>
                    <a:pt x="102" y="122"/>
                    <a:pt x="99" y="127"/>
                  </a:cubicBezTo>
                  <a:cubicBezTo>
                    <a:pt x="97" y="127"/>
                    <a:pt x="96" y="126"/>
                    <a:pt x="95" y="126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4" y="123"/>
                    <a:pt x="91" y="125"/>
                    <a:pt x="91" y="121"/>
                  </a:cubicBezTo>
                  <a:cubicBezTo>
                    <a:pt x="89" y="120"/>
                    <a:pt x="88" y="119"/>
                    <a:pt x="86" y="119"/>
                  </a:cubicBezTo>
                  <a:cubicBezTo>
                    <a:pt x="90" y="116"/>
                    <a:pt x="88" y="111"/>
                    <a:pt x="91" y="108"/>
                  </a:cubicBezTo>
                  <a:cubicBezTo>
                    <a:pt x="92" y="109"/>
                    <a:pt x="92" y="110"/>
                    <a:pt x="92" y="110"/>
                  </a:cubicBezTo>
                  <a:cubicBezTo>
                    <a:pt x="93" y="110"/>
                    <a:pt x="93" y="110"/>
                    <a:pt x="94" y="110"/>
                  </a:cubicBezTo>
                  <a:cubicBezTo>
                    <a:pt x="93" y="109"/>
                    <a:pt x="93" y="108"/>
                    <a:pt x="91" y="108"/>
                  </a:cubicBezTo>
                  <a:cubicBezTo>
                    <a:pt x="90" y="105"/>
                    <a:pt x="94" y="105"/>
                    <a:pt x="95" y="105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102"/>
                    <a:pt x="93" y="99"/>
                    <a:pt x="91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89" y="102"/>
                    <a:pt x="90" y="103"/>
                    <a:pt x="88" y="103"/>
                  </a:cubicBezTo>
                  <a:cubicBezTo>
                    <a:pt x="86" y="102"/>
                    <a:pt x="85" y="107"/>
                    <a:pt x="83" y="107"/>
                  </a:cubicBezTo>
                  <a:cubicBezTo>
                    <a:pt x="85" y="110"/>
                    <a:pt x="80" y="111"/>
                    <a:pt x="81" y="113"/>
                  </a:cubicBezTo>
                  <a:cubicBezTo>
                    <a:pt x="80" y="113"/>
                    <a:pt x="79" y="115"/>
                    <a:pt x="78" y="114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14"/>
                    <a:pt x="77" y="113"/>
                    <a:pt x="76" y="113"/>
                  </a:cubicBezTo>
                  <a:cubicBezTo>
                    <a:pt x="76" y="114"/>
                    <a:pt x="73" y="115"/>
                    <a:pt x="75" y="116"/>
                  </a:cubicBezTo>
                  <a:cubicBezTo>
                    <a:pt x="76" y="119"/>
                    <a:pt x="77" y="123"/>
                    <a:pt x="73" y="122"/>
                  </a:cubicBezTo>
                  <a:cubicBezTo>
                    <a:pt x="73" y="123"/>
                    <a:pt x="73" y="124"/>
                    <a:pt x="73" y="124"/>
                  </a:cubicBezTo>
                  <a:cubicBezTo>
                    <a:pt x="72" y="127"/>
                    <a:pt x="69" y="129"/>
                    <a:pt x="66" y="129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70" y="134"/>
                    <a:pt x="63" y="134"/>
                    <a:pt x="64" y="136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8"/>
                    <a:pt x="60" y="136"/>
                    <a:pt x="59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41"/>
                    <a:pt x="60" y="141"/>
                    <a:pt x="58" y="143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6" y="142"/>
                    <a:pt x="58" y="144"/>
                    <a:pt x="56" y="145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5" y="148"/>
                    <a:pt x="53" y="148"/>
                    <a:pt x="51" y="149"/>
                  </a:cubicBezTo>
                  <a:cubicBezTo>
                    <a:pt x="51" y="150"/>
                    <a:pt x="54" y="149"/>
                    <a:pt x="53" y="150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4" y="157"/>
                    <a:pt x="49" y="155"/>
                    <a:pt x="48" y="161"/>
                  </a:cubicBezTo>
                  <a:cubicBezTo>
                    <a:pt x="45" y="162"/>
                    <a:pt x="47" y="159"/>
                    <a:pt x="45" y="158"/>
                  </a:cubicBezTo>
                  <a:cubicBezTo>
                    <a:pt x="44" y="161"/>
                    <a:pt x="42" y="157"/>
                    <a:pt x="41" y="160"/>
                  </a:cubicBezTo>
                  <a:cubicBezTo>
                    <a:pt x="42" y="160"/>
                    <a:pt x="43" y="164"/>
                    <a:pt x="45" y="164"/>
                  </a:cubicBezTo>
                  <a:cubicBezTo>
                    <a:pt x="42" y="166"/>
                    <a:pt x="46" y="166"/>
                    <a:pt x="45" y="168"/>
                  </a:cubicBezTo>
                  <a:cubicBezTo>
                    <a:pt x="45" y="168"/>
                    <a:pt x="45" y="169"/>
                    <a:pt x="44" y="169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3" y="171"/>
                    <a:pt x="40" y="171"/>
                    <a:pt x="37" y="168"/>
                  </a:cubicBezTo>
                  <a:cubicBezTo>
                    <a:pt x="36" y="171"/>
                    <a:pt x="35" y="166"/>
                    <a:pt x="33" y="169"/>
                  </a:cubicBezTo>
                  <a:cubicBezTo>
                    <a:pt x="34" y="170"/>
                    <a:pt x="35" y="169"/>
                    <a:pt x="36" y="169"/>
                  </a:cubicBezTo>
                  <a:cubicBezTo>
                    <a:pt x="36" y="170"/>
                    <a:pt x="38" y="171"/>
                    <a:pt x="37" y="172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40" y="170"/>
                    <a:pt x="39" y="172"/>
                    <a:pt x="40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3"/>
                    <a:pt x="44" y="174"/>
                    <a:pt x="43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39" y="173"/>
                    <a:pt x="38" y="175"/>
                    <a:pt x="37" y="173"/>
                  </a:cubicBezTo>
                  <a:cubicBezTo>
                    <a:pt x="36" y="174"/>
                    <a:pt x="33" y="172"/>
                    <a:pt x="32" y="173"/>
                  </a:cubicBezTo>
                  <a:cubicBezTo>
                    <a:pt x="31" y="175"/>
                    <a:pt x="33" y="176"/>
                    <a:pt x="33" y="177"/>
                  </a:cubicBezTo>
                  <a:cubicBezTo>
                    <a:pt x="31" y="181"/>
                    <a:pt x="29" y="176"/>
                    <a:pt x="26" y="177"/>
                  </a:cubicBezTo>
                  <a:cubicBezTo>
                    <a:pt x="25" y="182"/>
                    <a:pt x="20" y="175"/>
                    <a:pt x="16" y="178"/>
                  </a:cubicBezTo>
                  <a:cubicBezTo>
                    <a:pt x="17" y="178"/>
                    <a:pt x="18" y="178"/>
                    <a:pt x="18" y="178"/>
                  </a:cubicBezTo>
                  <a:cubicBezTo>
                    <a:pt x="20" y="175"/>
                    <a:pt x="20" y="180"/>
                    <a:pt x="23" y="179"/>
                  </a:cubicBezTo>
                  <a:cubicBezTo>
                    <a:pt x="23" y="181"/>
                    <a:pt x="23" y="181"/>
                    <a:pt x="22" y="182"/>
                  </a:cubicBezTo>
                  <a:cubicBezTo>
                    <a:pt x="21" y="182"/>
                    <a:pt x="20" y="182"/>
                    <a:pt x="20" y="181"/>
                  </a:cubicBezTo>
                  <a:cubicBezTo>
                    <a:pt x="19" y="180"/>
                    <a:pt x="18" y="182"/>
                    <a:pt x="16" y="181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5"/>
                    <a:pt x="19" y="188"/>
                    <a:pt x="16" y="188"/>
                  </a:cubicBezTo>
                  <a:cubicBezTo>
                    <a:pt x="16" y="188"/>
                    <a:pt x="16" y="188"/>
                    <a:pt x="16" y="187"/>
                  </a:cubicBezTo>
                  <a:cubicBezTo>
                    <a:pt x="16" y="188"/>
                    <a:pt x="17" y="188"/>
                    <a:pt x="16" y="189"/>
                  </a:cubicBezTo>
                  <a:cubicBezTo>
                    <a:pt x="16" y="189"/>
                    <a:pt x="16" y="190"/>
                    <a:pt x="15" y="190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7" y="191"/>
                    <a:pt x="17" y="192"/>
                    <a:pt x="18" y="192"/>
                  </a:cubicBezTo>
                  <a:cubicBezTo>
                    <a:pt x="14" y="192"/>
                    <a:pt x="17" y="195"/>
                    <a:pt x="14" y="197"/>
                  </a:cubicBezTo>
                  <a:cubicBezTo>
                    <a:pt x="15" y="197"/>
                    <a:pt x="16" y="197"/>
                    <a:pt x="16" y="196"/>
                  </a:cubicBezTo>
                  <a:cubicBezTo>
                    <a:pt x="16" y="195"/>
                    <a:pt x="16" y="194"/>
                    <a:pt x="17" y="194"/>
                  </a:cubicBezTo>
                  <a:cubicBezTo>
                    <a:pt x="19" y="195"/>
                    <a:pt x="18" y="190"/>
                    <a:pt x="21" y="191"/>
                  </a:cubicBezTo>
                  <a:cubicBezTo>
                    <a:pt x="21" y="189"/>
                    <a:pt x="21" y="188"/>
                    <a:pt x="20" y="187"/>
                  </a:cubicBezTo>
                  <a:cubicBezTo>
                    <a:pt x="22" y="186"/>
                    <a:pt x="24" y="186"/>
                    <a:pt x="26" y="187"/>
                  </a:cubicBezTo>
                  <a:cubicBezTo>
                    <a:pt x="24" y="188"/>
                    <a:pt x="28" y="191"/>
                    <a:pt x="24" y="191"/>
                  </a:cubicBezTo>
                  <a:cubicBezTo>
                    <a:pt x="23" y="192"/>
                    <a:pt x="24" y="193"/>
                    <a:pt x="25" y="194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6"/>
                    <a:pt x="19" y="195"/>
                    <a:pt x="19" y="196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2"/>
                    <a:pt x="19" y="203"/>
                    <a:pt x="18" y="202"/>
                  </a:cubicBezTo>
                  <a:cubicBezTo>
                    <a:pt x="17" y="200"/>
                    <a:pt x="14" y="200"/>
                    <a:pt x="13" y="200"/>
                  </a:cubicBezTo>
                  <a:cubicBezTo>
                    <a:pt x="14" y="199"/>
                    <a:pt x="11" y="196"/>
                    <a:pt x="11" y="196"/>
                  </a:cubicBezTo>
                  <a:cubicBezTo>
                    <a:pt x="11" y="197"/>
                    <a:pt x="12" y="198"/>
                    <a:pt x="10" y="199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11" y="199"/>
                    <a:pt x="13" y="201"/>
                    <a:pt x="12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2"/>
                    <a:pt x="15" y="202"/>
                    <a:pt x="15" y="203"/>
                  </a:cubicBezTo>
                  <a:cubicBezTo>
                    <a:pt x="15" y="204"/>
                    <a:pt x="13" y="204"/>
                    <a:pt x="13" y="204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13" y="205"/>
                    <a:pt x="13" y="205"/>
                    <a:pt x="14" y="205"/>
                  </a:cubicBezTo>
                  <a:cubicBezTo>
                    <a:pt x="17" y="207"/>
                    <a:pt x="17" y="207"/>
                    <a:pt x="17" y="207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15" y="205"/>
                    <a:pt x="13" y="209"/>
                    <a:pt x="11" y="207"/>
                  </a:cubicBezTo>
                  <a:cubicBezTo>
                    <a:pt x="11" y="208"/>
                    <a:pt x="11" y="209"/>
                    <a:pt x="9" y="209"/>
                  </a:cubicBezTo>
                  <a:cubicBezTo>
                    <a:pt x="9" y="208"/>
                    <a:pt x="8" y="208"/>
                    <a:pt x="8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8"/>
                    <a:pt x="6" y="211"/>
                    <a:pt x="9" y="211"/>
                  </a:cubicBezTo>
                  <a:cubicBezTo>
                    <a:pt x="9" y="213"/>
                    <a:pt x="6" y="213"/>
                    <a:pt x="5" y="213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6" y="212"/>
                    <a:pt x="11" y="212"/>
                    <a:pt x="13" y="213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2" y="214"/>
                    <a:pt x="11" y="213"/>
                    <a:pt x="10" y="213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9" y="215"/>
                    <a:pt x="8" y="218"/>
                    <a:pt x="6" y="216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4" y="217"/>
                    <a:pt x="4" y="216"/>
                    <a:pt x="4" y="216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9"/>
                    <a:pt x="7" y="217"/>
                    <a:pt x="7" y="217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8" y="219"/>
                    <a:pt x="10" y="225"/>
                    <a:pt x="12" y="221"/>
                  </a:cubicBezTo>
                  <a:cubicBezTo>
                    <a:pt x="14" y="223"/>
                    <a:pt x="10" y="223"/>
                    <a:pt x="11" y="225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3" y="225"/>
                    <a:pt x="12" y="227"/>
                    <a:pt x="13" y="228"/>
                  </a:cubicBezTo>
                  <a:cubicBezTo>
                    <a:pt x="12" y="232"/>
                    <a:pt x="10" y="228"/>
                    <a:pt x="8" y="228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5" y="227"/>
                    <a:pt x="6" y="230"/>
                    <a:pt x="6" y="232"/>
                  </a:cubicBezTo>
                  <a:cubicBezTo>
                    <a:pt x="8" y="230"/>
                    <a:pt x="11" y="232"/>
                    <a:pt x="13" y="229"/>
                  </a:cubicBezTo>
                  <a:cubicBezTo>
                    <a:pt x="15" y="228"/>
                    <a:pt x="18" y="229"/>
                    <a:pt x="18" y="231"/>
                  </a:cubicBezTo>
                  <a:cubicBezTo>
                    <a:pt x="17" y="231"/>
                    <a:pt x="15" y="232"/>
                    <a:pt x="15" y="234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2" y="234"/>
                    <a:pt x="11" y="234"/>
                    <a:pt x="11" y="23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9" y="234"/>
                    <a:pt x="7" y="233"/>
                    <a:pt x="6" y="233"/>
                  </a:cubicBezTo>
                  <a:cubicBezTo>
                    <a:pt x="6" y="234"/>
                    <a:pt x="7" y="235"/>
                    <a:pt x="6" y="235"/>
                  </a:cubicBezTo>
                  <a:cubicBezTo>
                    <a:pt x="6" y="235"/>
                    <a:pt x="8" y="234"/>
                    <a:pt x="8" y="235"/>
                  </a:cubicBezTo>
                  <a:cubicBezTo>
                    <a:pt x="9" y="237"/>
                    <a:pt x="5" y="237"/>
                    <a:pt x="6" y="237"/>
                  </a:cubicBezTo>
                  <a:cubicBezTo>
                    <a:pt x="7" y="238"/>
                    <a:pt x="8" y="239"/>
                    <a:pt x="9" y="238"/>
                  </a:cubicBezTo>
                  <a:cubicBezTo>
                    <a:pt x="9" y="238"/>
                    <a:pt x="9" y="237"/>
                    <a:pt x="9" y="237"/>
                  </a:cubicBezTo>
                  <a:cubicBezTo>
                    <a:pt x="11" y="238"/>
                    <a:pt x="11" y="234"/>
                    <a:pt x="13" y="237"/>
                  </a:cubicBezTo>
                  <a:cubicBezTo>
                    <a:pt x="14" y="238"/>
                    <a:pt x="11" y="238"/>
                    <a:pt x="10" y="238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4" y="240"/>
                    <a:pt x="13" y="239"/>
                    <a:pt x="12" y="240"/>
                  </a:cubicBezTo>
                  <a:cubicBezTo>
                    <a:pt x="13" y="242"/>
                    <a:pt x="14" y="240"/>
                    <a:pt x="15" y="242"/>
                  </a:cubicBezTo>
                  <a:cubicBezTo>
                    <a:pt x="15" y="244"/>
                    <a:pt x="13" y="242"/>
                    <a:pt x="13" y="24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5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5"/>
                    <a:pt x="14" y="249"/>
                    <a:pt x="13" y="246"/>
                  </a:cubicBezTo>
                  <a:cubicBezTo>
                    <a:pt x="12" y="246"/>
                    <a:pt x="11" y="246"/>
                    <a:pt x="11" y="245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0" y="247"/>
                    <a:pt x="11" y="249"/>
                    <a:pt x="10" y="250"/>
                  </a:cubicBezTo>
                  <a:cubicBezTo>
                    <a:pt x="12" y="250"/>
                    <a:pt x="13" y="248"/>
                    <a:pt x="14" y="250"/>
                  </a:cubicBezTo>
                  <a:cubicBezTo>
                    <a:pt x="15" y="251"/>
                    <a:pt x="13" y="251"/>
                    <a:pt x="13" y="252"/>
                  </a:cubicBezTo>
                  <a:cubicBezTo>
                    <a:pt x="14" y="253"/>
                    <a:pt x="11" y="254"/>
                    <a:pt x="13" y="256"/>
                  </a:cubicBezTo>
                  <a:cubicBezTo>
                    <a:pt x="12" y="255"/>
                    <a:pt x="10" y="255"/>
                    <a:pt x="10" y="256"/>
                  </a:cubicBezTo>
                  <a:cubicBezTo>
                    <a:pt x="9" y="255"/>
                    <a:pt x="7" y="256"/>
                    <a:pt x="7" y="254"/>
                  </a:cubicBezTo>
                  <a:cubicBezTo>
                    <a:pt x="6" y="254"/>
                    <a:pt x="3" y="250"/>
                    <a:pt x="1" y="253"/>
                  </a:cubicBezTo>
                  <a:cubicBezTo>
                    <a:pt x="0" y="254"/>
                    <a:pt x="3" y="254"/>
                    <a:pt x="3" y="253"/>
                  </a:cubicBezTo>
                  <a:cubicBezTo>
                    <a:pt x="4" y="254"/>
                    <a:pt x="7" y="253"/>
                    <a:pt x="6" y="255"/>
                  </a:cubicBezTo>
                  <a:cubicBezTo>
                    <a:pt x="5" y="255"/>
                    <a:pt x="5" y="254"/>
                    <a:pt x="4" y="254"/>
                  </a:cubicBezTo>
                  <a:cubicBezTo>
                    <a:pt x="6" y="258"/>
                    <a:pt x="7" y="257"/>
                    <a:pt x="11" y="257"/>
                  </a:cubicBezTo>
                  <a:cubicBezTo>
                    <a:pt x="11" y="259"/>
                    <a:pt x="9" y="259"/>
                    <a:pt x="10" y="261"/>
                  </a:cubicBezTo>
                  <a:cubicBezTo>
                    <a:pt x="12" y="260"/>
                    <a:pt x="14" y="261"/>
                    <a:pt x="14" y="263"/>
                  </a:cubicBezTo>
                  <a:cubicBezTo>
                    <a:pt x="13" y="266"/>
                    <a:pt x="11" y="261"/>
                    <a:pt x="9" y="264"/>
                  </a:cubicBezTo>
                  <a:cubicBezTo>
                    <a:pt x="10" y="264"/>
                    <a:pt x="10" y="266"/>
                    <a:pt x="11" y="264"/>
                  </a:cubicBezTo>
                  <a:cubicBezTo>
                    <a:pt x="12" y="265"/>
                    <a:pt x="13" y="266"/>
                    <a:pt x="13" y="267"/>
                  </a:cubicBezTo>
                  <a:cubicBezTo>
                    <a:pt x="11" y="268"/>
                    <a:pt x="10" y="269"/>
                    <a:pt x="9" y="266"/>
                  </a:cubicBezTo>
                  <a:cubicBezTo>
                    <a:pt x="7" y="266"/>
                    <a:pt x="7" y="264"/>
                    <a:pt x="4" y="264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4" y="264"/>
                    <a:pt x="4" y="263"/>
                    <a:pt x="3" y="262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5" y="266"/>
                    <a:pt x="9" y="266"/>
                    <a:pt x="10" y="269"/>
                  </a:cubicBezTo>
                  <a:cubicBezTo>
                    <a:pt x="10" y="269"/>
                    <a:pt x="11" y="270"/>
                    <a:pt x="10" y="270"/>
                  </a:cubicBezTo>
                  <a:cubicBezTo>
                    <a:pt x="9" y="271"/>
                    <a:pt x="9" y="270"/>
                    <a:pt x="9" y="27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4" y="274"/>
                    <a:pt x="8" y="273"/>
                    <a:pt x="8" y="277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0" y="279"/>
                    <a:pt x="10" y="284"/>
                    <a:pt x="7" y="282"/>
                  </a:cubicBezTo>
                  <a:cubicBezTo>
                    <a:pt x="7" y="282"/>
                    <a:pt x="7" y="282"/>
                    <a:pt x="7" y="282"/>
                  </a:cubicBezTo>
                  <a:cubicBezTo>
                    <a:pt x="7" y="282"/>
                    <a:pt x="8" y="282"/>
                    <a:pt x="8" y="283"/>
                  </a:cubicBezTo>
                  <a:cubicBezTo>
                    <a:pt x="8" y="283"/>
                    <a:pt x="8" y="283"/>
                    <a:pt x="8" y="283"/>
                  </a:cubicBezTo>
                  <a:cubicBezTo>
                    <a:pt x="9" y="282"/>
                    <a:pt x="11" y="282"/>
                    <a:pt x="11" y="280"/>
                  </a:cubicBezTo>
                  <a:cubicBezTo>
                    <a:pt x="12" y="280"/>
                    <a:pt x="13" y="279"/>
                    <a:pt x="14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14" y="284"/>
                    <a:pt x="14" y="284"/>
                    <a:pt x="14" y="284"/>
                  </a:cubicBezTo>
                  <a:cubicBezTo>
                    <a:pt x="14" y="282"/>
                    <a:pt x="15" y="283"/>
                    <a:pt x="17" y="282"/>
                  </a:cubicBezTo>
                  <a:cubicBezTo>
                    <a:pt x="16" y="281"/>
                    <a:pt x="16" y="281"/>
                    <a:pt x="17" y="279"/>
                  </a:cubicBezTo>
                  <a:cubicBezTo>
                    <a:pt x="18" y="280"/>
                    <a:pt x="20" y="278"/>
                    <a:pt x="21" y="280"/>
                  </a:cubicBezTo>
                  <a:cubicBezTo>
                    <a:pt x="20" y="280"/>
                    <a:pt x="20" y="280"/>
                    <a:pt x="20" y="280"/>
                  </a:cubicBezTo>
                  <a:cubicBezTo>
                    <a:pt x="18" y="281"/>
                    <a:pt x="20" y="283"/>
                    <a:pt x="21" y="284"/>
                  </a:cubicBezTo>
                  <a:cubicBezTo>
                    <a:pt x="21" y="284"/>
                    <a:pt x="21" y="284"/>
                    <a:pt x="21" y="284"/>
                  </a:cubicBezTo>
                  <a:cubicBezTo>
                    <a:pt x="20" y="284"/>
                    <a:pt x="19" y="284"/>
                    <a:pt x="18" y="283"/>
                  </a:cubicBezTo>
                  <a:cubicBezTo>
                    <a:pt x="17" y="283"/>
                    <a:pt x="17" y="284"/>
                    <a:pt x="16" y="284"/>
                  </a:cubicBezTo>
                  <a:cubicBezTo>
                    <a:pt x="17" y="285"/>
                    <a:pt x="14" y="286"/>
                    <a:pt x="15" y="288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7" y="287"/>
                    <a:pt x="19" y="286"/>
                    <a:pt x="19" y="288"/>
                  </a:cubicBezTo>
                  <a:cubicBezTo>
                    <a:pt x="17" y="289"/>
                    <a:pt x="16" y="291"/>
                    <a:pt x="14" y="291"/>
                  </a:cubicBezTo>
                  <a:cubicBezTo>
                    <a:pt x="13" y="288"/>
                    <a:pt x="13" y="288"/>
                    <a:pt x="13" y="288"/>
                  </a:cubicBezTo>
                  <a:cubicBezTo>
                    <a:pt x="13" y="287"/>
                    <a:pt x="12" y="288"/>
                    <a:pt x="13" y="288"/>
                  </a:cubicBezTo>
                  <a:cubicBezTo>
                    <a:pt x="14" y="289"/>
                    <a:pt x="13" y="291"/>
                    <a:pt x="13" y="292"/>
                  </a:cubicBezTo>
                  <a:cubicBezTo>
                    <a:pt x="10" y="292"/>
                    <a:pt x="7" y="290"/>
                    <a:pt x="6" y="293"/>
                  </a:cubicBezTo>
                  <a:cubicBezTo>
                    <a:pt x="7" y="293"/>
                    <a:pt x="7" y="294"/>
                    <a:pt x="7" y="295"/>
                  </a:cubicBezTo>
                  <a:cubicBezTo>
                    <a:pt x="10" y="296"/>
                    <a:pt x="12" y="295"/>
                    <a:pt x="14" y="296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3" y="299"/>
                    <a:pt x="14" y="299"/>
                    <a:pt x="15" y="300"/>
                  </a:cubicBezTo>
                  <a:cubicBezTo>
                    <a:pt x="16" y="299"/>
                    <a:pt x="17" y="299"/>
                    <a:pt x="17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4" y="294"/>
                    <a:pt x="18" y="293"/>
                    <a:pt x="16" y="291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20" y="291"/>
                    <a:pt x="20" y="286"/>
                    <a:pt x="23" y="288"/>
                  </a:cubicBezTo>
                  <a:cubicBezTo>
                    <a:pt x="22" y="288"/>
                    <a:pt x="23" y="291"/>
                    <a:pt x="23" y="292"/>
                  </a:cubicBezTo>
                  <a:cubicBezTo>
                    <a:pt x="25" y="292"/>
                    <a:pt x="25" y="292"/>
                    <a:pt x="25" y="292"/>
                  </a:cubicBezTo>
                  <a:cubicBezTo>
                    <a:pt x="24" y="291"/>
                    <a:pt x="23" y="289"/>
                    <a:pt x="24" y="288"/>
                  </a:cubicBezTo>
                  <a:cubicBezTo>
                    <a:pt x="26" y="287"/>
                    <a:pt x="29" y="286"/>
                    <a:pt x="31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32" y="288"/>
                    <a:pt x="32" y="291"/>
                    <a:pt x="35" y="291"/>
                  </a:cubicBezTo>
                  <a:cubicBezTo>
                    <a:pt x="35" y="293"/>
                    <a:pt x="32" y="293"/>
                    <a:pt x="31" y="292"/>
                  </a:cubicBezTo>
                  <a:cubicBezTo>
                    <a:pt x="31" y="292"/>
                    <a:pt x="31" y="291"/>
                    <a:pt x="32" y="291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25" y="291"/>
                    <a:pt x="29" y="297"/>
                    <a:pt x="25" y="295"/>
                  </a:cubicBezTo>
                  <a:cubicBezTo>
                    <a:pt x="27" y="299"/>
                    <a:pt x="33" y="298"/>
                    <a:pt x="34" y="301"/>
                  </a:cubicBezTo>
                  <a:cubicBezTo>
                    <a:pt x="33" y="301"/>
                    <a:pt x="33" y="302"/>
                    <a:pt x="32" y="302"/>
                  </a:cubicBezTo>
                  <a:cubicBezTo>
                    <a:pt x="32" y="303"/>
                    <a:pt x="32" y="304"/>
                    <a:pt x="33" y="305"/>
                  </a:cubicBezTo>
                  <a:cubicBezTo>
                    <a:pt x="33" y="308"/>
                    <a:pt x="30" y="305"/>
                    <a:pt x="29" y="306"/>
                  </a:cubicBezTo>
                  <a:cubicBezTo>
                    <a:pt x="31" y="307"/>
                    <a:pt x="35" y="307"/>
                    <a:pt x="34" y="310"/>
                  </a:cubicBezTo>
                  <a:cubicBezTo>
                    <a:pt x="33" y="310"/>
                    <a:pt x="33" y="310"/>
                    <a:pt x="33" y="310"/>
                  </a:cubicBezTo>
                  <a:cubicBezTo>
                    <a:pt x="32" y="310"/>
                    <a:pt x="33" y="309"/>
                    <a:pt x="33" y="308"/>
                  </a:cubicBezTo>
                  <a:cubicBezTo>
                    <a:pt x="31" y="308"/>
                    <a:pt x="31" y="308"/>
                    <a:pt x="31" y="308"/>
                  </a:cubicBezTo>
                  <a:cubicBezTo>
                    <a:pt x="34" y="312"/>
                    <a:pt x="34" y="312"/>
                    <a:pt x="34" y="312"/>
                  </a:cubicBezTo>
                  <a:cubicBezTo>
                    <a:pt x="34" y="311"/>
                    <a:pt x="34" y="311"/>
                    <a:pt x="34" y="311"/>
                  </a:cubicBezTo>
                  <a:cubicBezTo>
                    <a:pt x="36" y="311"/>
                    <a:pt x="39" y="308"/>
                    <a:pt x="41" y="310"/>
                  </a:cubicBezTo>
                  <a:cubicBezTo>
                    <a:pt x="39" y="312"/>
                    <a:pt x="35" y="311"/>
                    <a:pt x="36" y="314"/>
                  </a:cubicBezTo>
                  <a:cubicBezTo>
                    <a:pt x="38" y="315"/>
                    <a:pt x="40" y="316"/>
                    <a:pt x="41" y="315"/>
                  </a:cubicBezTo>
                  <a:cubicBezTo>
                    <a:pt x="43" y="316"/>
                    <a:pt x="42" y="317"/>
                    <a:pt x="41" y="318"/>
                  </a:cubicBezTo>
                  <a:cubicBezTo>
                    <a:pt x="44" y="319"/>
                    <a:pt x="41" y="315"/>
                    <a:pt x="44" y="315"/>
                  </a:cubicBezTo>
                  <a:cubicBezTo>
                    <a:pt x="47" y="316"/>
                    <a:pt x="43" y="317"/>
                    <a:pt x="43" y="319"/>
                  </a:cubicBezTo>
                  <a:cubicBezTo>
                    <a:pt x="44" y="320"/>
                    <a:pt x="45" y="321"/>
                    <a:pt x="46" y="320"/>
                  </a:cubicBezTo>
                  <a:cubicBezTo>
                    <a:pt x="45" y="318"/>
                    <a:pt x="45" y="318"/>
                    <a:pt x="45" y="318"/>
                  </a:cubicBezTo>
                  <a:cubicBezTo>
                    <a:pt x="46" y="318"/>
                    <a:pt x="46" y="318"/>
                    <a:pt x="46" y="318"/>
                  </a:cubicBezTo>
                  <a:cubicBezTo>
                    <a:pt x="47" y="318"/>
                    <a:pt x="47" y="319"/>
                    <a:pt x="47" y="319"/>
                  </a:cubicBezTo>
                  <a:cubicBezTo>
                    <a:pt x="47" y="319"/>
                    <a:pt x="47" y="319"/>
                    <a:pt x="47" y="319"/>
                  </a:cubicBezTo>
                  <a:cubicBezTo>
                    <a:pt x="48" y="318"/>
                    <a:pt x="48" y="318"/>
                    <a:pt x="49" y="318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9" y="322"/>
                    <a:pt x="50" y="320"/>
                    <a:pt x="51" y="322"/>
                  </a:cubicBezTo>
                  <a:cubicBezTo>
                    <a:pt x="49" y="324"/>
                    <a:pt x="49" y="324"/>
                    <a:pt x="49" y="324"/>
                  </a:cubicBezTo>
                  <a:cubicBezTo>
                    <a:pt x="50" y="324"/>
                    <a:pt x="50" y="324"/>
                    <a:pt x="50" y="324"/>
                  </a:cubicBezTo>
                  <a:cubicBezTo>
                    <a:pt x="51" y="325"/>
                    <a:pt x="54" y="323"/>
                    <a:pt x="52" y="325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6" y="329"/>
                    <a:pt x="53" y="328"/>
                    <a:pt x="52" y="331"/>
                  </a:cubicBezTo>
                  <a:cubicBezTo>
                    <a:pt x="53" y="333"/>
                    <a:pt x="53" y="334"/>
                    <a:pt x="56" y="334"/>
                  </a:cubicBezTo>
                  <a:cubicBezTo>
                    <a:pt x="57" y="336"/>
                    <a:pt x="57" y="337"/>
                    <a:pt x="56" y="339"/>
                  </a:cubicBezTo>
                  <a:cubicBezTo>
                    <a:pt x="57" y="340"/>
                    <a:pt x="57" y="338"/>
                    <a:pt x="59" y="338"/>
                  </a:cubicBezTo>
                  <a:cubicBezTo>
                    <a:pt x="59" y="339"/>
                    <a:pt x="61" y="340"/>
                    <a:pt x="60" y="341"/>
                  </a:cubicBezTo>
                  <a:cubicBezTo>
                    <a:pt x="57" y="340"/>
                    <a:pt x="56" y="342"/>
                    <a:pt x="53" y="340"/>
                  </a:cubicBezTo>
                  <a:cubicBezTo>
                    <a:pt x="52" y="341"/>
                    <a:pt x="52" y="341"/>
                    <a:pt x="52" y="342"/>
                  </a:cubicBezTo>
                  <a:cubicBezTo>
                    <a:pt x="53" y="342"/>
                    <a:pt x="53" y="342"/>
                    <a:pt x="53" y="342"/>
                  </a:cubicBezTo>
                  <a:cubicBezTo>
                    <a:pt x="57" y="341"/>
                    <a:pt x="58" y="343"/>
                    <a:pt x="62" y="341"/>
                  </a:cubicBezTo>
                  <a:cubicBezTo>
                    <a:pt x="63" y="343"/>
                    <a:pt x="65" y="343"/>
                    <a:pt x="68" y="34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65" y="341"/>
                    <a:pt x="65" y="339"/>
                    <a:pt x="65" y="339"/>
                  </a:cubicBezTo>
                  <a:cubicBezTo>
                    <a:pt x="64" y="339"/>
                    <a:pt x="62" y="338"/>
                    <a:pt x="61" y="337"/>
                  </a:cubicBezTo>
                  <a:cubicBezTo>
                    <a:pt x="62" y="335"/>
                    <a:pt x="63" y="336"/>
                    <a:pt x="64" y="335"/>
                  </a:cubicBezTo>
                  <a:cubicBezTo>
                    <a:pt x="61" y="334"/>
                    <a:pt x="63" y="331"/>
                    <a:pt x="62" y="329"/>
                  </a:cubicBezTo>
                  <a:cubicBezTo>
                    <a:pt x="64" y="328"/>
                    <a:pt x="64" y="326"/>
                    <a:pt x="66" y="327"/>
                  </a:cubicBezTo>
                  <a:cubicBezTo>
                    <a:pt x="66" y="328"/>
                    <a:pt x="65" y="328"/>
                    <a:pt x="65" y="328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69" y="330"/>
                    <a:pt x="72" y="329"/>
                    <a:pt x="72" y="331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73" y="330"/>
                    <a:pt x="75" y="329"/>
                    <a:pt x="76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30"/>
                    <a:pt x="79" y="330"/>
                    <a:pt x="78" y="331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9" y="332"/>
                    <a:pt x="83" y="331"/>
                    <a:pt x="84" y="334"/>
                  </a:cubicBezTo>
                  <a:cubicBezTo>
                    <a:pt x="82" y="334"/>
                    <a:pt x="82" y="335"/>
                    <a:pt x="82" y="336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5" y="335"/>
                    <a:pt x="84" y="338"/>
                    <a:pt x="84" y="339"/>
                  </a:cubicBezTo>
                  <a:cubicBezTo>
                    <a:pt x="85" y="338"/>
                    <a:pt x="85" y="338"/>
                    <a:pt x="85" y="338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86" y="339"/>
                    <a:pt x="86" y="339"/>
                    <a:pt x="86" y="339"/>
                  </a:cubicBezTo>
                  <a:cubicBezTo>
                    <a:pt x="87" y="339"/>
                    <a:pt x="87" y="340"/>
                    <a:pt x="87" y="340"/>
                  </a:cubicBezTo>
                  <a:cubicBezTo>
                    <a:pt x="89" y="340"/>
                    <a:pt x="88" y="343"/>
                    <a:pt x="88" y="344"/>
                  </a:cubicBezTo>
                  <a:cubicBezTo>
                    <a:pt x="86" y="343"/>
                    <a:pt x="86" y="345"/>
                    <a:pt x="85" y="346"/>
                  </a:cubicBezTo>
                  <a:cubicBezTo>
                    <a:pt x="89" y="344"/>
                    <a:pt x="91" y="351"/>
                    <a:pt x="96" y="348"/>
                  </a:cubicBezTo>
                  <a:cubicBezTo>
                    <a:pt x="97" y="350"/>
                    <a:pt x="98" y="351"/>
                    <a:pt x="100" y="350"/>
                  </a:cubicBezTo>
                  <a:cubicBezTo>
                    <a:pt x="100" y="353"/>
                    <a:pt x="97" y="351"/>
                    <a:pt x="96" y="353"/>
                  </a:cubicBezTo>
                  <a:cubicBezTo>
                    <a:pt x="97" y="354"/>
                    <a:pt x="97" y="353"/>
                    <a:pt x="98" y="353"/>
                  </a:cubicBezTo>
                  <a:cubicBezTo>
                    <a:pt x="99" y="353"/>
                    <a:pt x="99" y="352"/>
                    <a:pt x="100" y="351"/>
                  </a:cubicBezTo>
                  <a:cubicBezTo>
                    <a:pt x="101" y="352"/>
                    <a:pt x="101" y="352"/>
                    <a:pt x="101" y="352"/>
                  </a:cubicBezTo>
                  <a:cubicBezTo>
                    <a:pt x="102" y="353"/>
                    <a:pt x="101" y="355"/>
                    <a:pt x="100" y="356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06" y="355"/>
                    <a:pt x="109" y="355"/>
                    <a:pt x="110" y="355"/>
                  </a:cubicBezTo>
                  <a:cubicBezTo>
                    <a:pt x="106" y="356"/>
                    <a:pt x="110" y="359"/>
                    <a:pt x="106" y="359"/>
                  </a:cubicBezTo>
                  <a:cubicBezTo>
                    <a:pt x="107" y="360"/>
                    <a:pt x="107" y="359"/>
                    <a:pt x="108" y="359"/>
                  </a:cubicBezTo>
                  <a:cubicBezTo>
                    <a:pt x="109" y="360"/>
                    <a:pt x="109" y="360"/>
                    <a:pt x="109" y="361"/>
                  </a:cubicBezTo>
                  <a:cubicBezTo>
                    <a:pt x="108" y="362"/>
                    <a:pt x="106" y="361"/>
                    <a:pt x="104" y="360"/>
                  </a:cubicBezTo>
                  <a:cubicBezTo>
                    <a:pt x="105" y="361"/>
                    <a:pt x="104" y="361"/>
                    <a:pt x="104" y="361"/>
                  </a:cubicBezTo>
                  <a:cubicBezTo>
                    <a:pt x="104" y="361"/>
                    <a:pt x="104" y="361"/>
                    <a:pt x="104" y="361"/>
                  </a:cubicBezTo>
                  <a:cubicBezTo>
                    <a:pt x="105" y="364"/>
                    <a:pt x="110" y="362"/>
                    <a:pt x="109" y="365"/>
                  </a:cubicBezTo>
                  <a:cubicBezTo>
                    <a:pt x="107" y="364"/>
                    <a:pt x="104" y="364"/>
                    <a:pt x="102" y="364"/>
                  </a:cubicBezTo>
                  <a:cubicBezTo>
                    <a:pt x="105" y="366"/>
                    <a:pt x="107" y="364"/>
                    <a:pt x="110" y="366"/>
                  </a:cubicBezTo>
                  <a:cubicBezTo>
                    <a:pt x="109" y="367"/>
                    <a:pt x="109" y="367"/>
                    <a:pt x="109" y="367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08" y="370"/>
                    <a:pt x="106" y="367"/>
                    <a:pt x="104" y="367"/>
                  </a:cubicBezTo>
                  <a:cubicBezTo>
                    <a:pt x="106" y="368"/>
                    <a:pt x="108" y="371"/>
                    <a:pt x="110" y="368"/>
                  </a:cubicBezTo>
                  <a:cubicBezTo>
                    <a:pt x="113" y="372"/>
                    <a:pt x="106" y="370"/>
                    <a:pt x="106" y="373"/>
                  </a:cubicBezTo>
                  <a:cubicBezTo>
                    <a:pt x="106" y="373"/>
                    <a:pt x="107" y="373"/>
                    <a:pt x="107" y="373"/>
                  </a:cubicBezTo>
                  <a:cubicBezTo>
                    <a:pt x="109" y="371"/>
                    <a:pt x="111" y="372"/>
                    <a:pt x="113" y="371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8"/>
                    <a:pt x="111" y="368"/>
                    <a:pt x="112" y="367"/>
                  </a:cubicBezTo>
                  <a:cubicBezTo>
                    <a:pt x="113" y="367"/>
                    <a:pt x="112" y="368"/>
                    <a:pt x="112" y="369"/>
                  </a:cubicBezTo>
                  <a:cubicBezTo>
                    <a:pt x="113" y="369"/>
                    <a:pt x="115" y="369"/>
                    <a:pt x="115" y="370"/>
                  </a:cubicBezTo>
                  <a:cubicBezTo>
                    <a:pt x="111" y="374"/>
                    <a:pt x="117" y="376"/>
                    <a:pt x="113" y="379"/>
                  </a:cubicBezTo>
                  <a:cubicBezTo>
                    <a:pt x="114" y="378"/>
                    <a:pt x="116" y="378"/>
                    <a:pt x="116" y="380"/>
                  </a:cubicBezTo>
                  <a:cubicBezTo>
                    <a:pt x="116" y="381"/>
                    <a:pt x="114" y="380"/>
                    <a:pt x="114" y="380"/>
                  </a:cubicBezTo>
                  <a:cubicBezTo>
                    <a:pt x="113" y="381"/>
                    <a:pt x="113" y="381"/>
                    <a:pt x="113" y="38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7" y="383"/>
                    <a:pt x="116" y="382"/>
                    <a:pt x="115" y="383"/>
                  </a:cubicBezTo>
                  <a:cubicBezTo>
                    <a:pt x="116" y="383"/>
                    <a:pt x="117" y="383"/>
                    <a:pt x="117" y="382"/>
                  </a:cubicBezTo>
                  <a:cubicBezTo>
                    <a:pt x="118" y="383"/>
                    <a:pt x="118" y="383"/>
                    <a:pt x="118" y="383"/>
                  </a:cubicBezTo>
                  <a:cubicBezTo>
                    <a:pt x="118" y="384"/>
                    <a:pt x="118" y="385"/>
                    <a:pt x="117" y="385"/>
                  </a:cubicBezTo>
                  <a:cubicBezTo>
                    <a:pt x="119" y="385"/>
                    <a:pt x="120" y="383"/>
                    <a:pt x="121" y="38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2" y="385"/>
                    <a:pt x="122" y="385"/>
                    <a:pt x="122" y="385"/>
                  </a:cubicBezTo>
                  <a:cubicBezTo>
                    <a:pt x="122" y="385"/>
                    <a:pt x="123" y="386"/>
                    <a:pt x="123" y="386"/>
                  </a:cubicBezTo>
                  <a:cubicBezTo>
                    <a:pt x="123" y="386"/>
                    <a:pt x="124" y="385"/>
                    <a:pt x="124" y="385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24" y="382"/>
                    <a:pt x="127" y="382"/>
                    <a:pt x="128" y="382"/>
                  </a:cubicBezTo>
                  <a:cubicBezTo>
                    <a:pt x="127" y="382"/>
                    <a:pt x="127" y="382"/>
                    <a:pt x="127" y="382"/>
                  </a:cubicBezTo>
                  <a:cubicBezTo>
                    <a:pt x="129" y="380"/>
                    <a:pt x="129" y="380"/>
                    <a:pt x="129" y="380"/>
                  </a:cubicBezTo>
                  <a:cubicBezTo>
                    <a:pt x="129" y="380"/>
                    <a:pt x="126" y="381"/>
                    <a:pt x="126" y="379"/>
                  </a:cubicBezTo>
                  <a:cubicBezTo>
                    <a:pt x="127" y="377"/>
                    <a:pt x="128" y="379"/>
                    <a:pt x="129" y="378"/>
                  </a:cubicBezTo>
                  <a:cubicBezTo>
                    <a:pt x="127" y="377"/>
                    <a:pt x="127" y="377"/>
                    <a:pt x="127" y="377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26" y="376"/>
                    <a:pt x="125" y="376"/>
                    <a:pt x="125" y="375"/>
                  </a:cubicBezTo>
                  <a:cubicBezTo>
                    <a:pt x="124" y="376"/>
                    <a:pt x="123" y="375"/>
                    <a:pt x="122" y="374"/>
                  </a:cubicBezTo>
                  <a:cubicBezTo>
                    <a:pt x="123" y="373"/>
                    <a:pt x="123" y="373"/>
                    <a:pt x="123" y="373"/>
                  </a:cubicBezTo>
                  <a:cubicBezTo>
                    <a:pt x="122" y="373"/>
                    <a:pt x="122" y="373"/>
                    <a:pt x="122" y="373"/>
                  </a:cubicBezTo>
                  <a:cubicBezTo>
                    <a:pt x="120" y="372"/>
                    <a:pt x="117" y="373"/>
                    <a:pt x="116" y="375"/>
                  </a:cubicBezTo>
                  <a:cubicBezTo>
                    <a:pt x="115" y="374"/>
                    <a:pt x="114" y="373"/>
                    <a:pt x="115" y="372"/>
                  </a:cubicBezTo>
                  <a:cubicBezTo>
                    <a:pt x="116" y="372"/>
                    <a:pt x="118" y="372"/>
                    <a:pt x="117" y="371"/>
                  </a:cubicBezTo>
                  <a:cubicBezTo>
                    <a:pt x="120" y="371"/>
                    <a:pt x="125" y="369"/>
                    <a:pt x="129" y="371"/>
                  </a:cubicBezTo>
                  <a:cubicBezTo>
                    <a:pt x="128" y="369"/>
                    <a:pt x="128" y="369"/>
                    <a:pt x="128" y="369"/>
                  </a:cubicBezTo>
                  <a:cubicBezTo>
                    <a:pt x="129" y="369"/>
                    <a:pt x="129" y="368"/>
                    <a:pt x="129" y="367"/>
                  </a:cubicBezTo>
                  <a:cubicBezTo>
                    <a:pt x="130" y="368"/>
                    <a:pt x="130" y="368"/>
                    <a:pt x="130" y="368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2" y="366"/>
                    <a:pt x="133" y="367"/>
                    <a:pt x="132" y="367"/>
                  </a:cubicBezTo>
                  <a:cubicBezTo>
                    <a:pt x="132" y="367"/>
                    <a:pt x="132" y="367"/>
                    <a:pt x="132" y="367"/>
                  </a:cubicBezTo>
                  <a:cubicBezTo>
                    <a:pt x="133" y="367"/>
                    <a:pt x="133" y="367"/>
                    <a:pt x="133" y="367"/>
                  </a:cubicBezTo>
                  <a:cubicBezTo>
                    <a:pt x="137" y="369"/>
                    <a:pt x="133" y="365"/>
                    <a:pt x="136" y="365"/>
                  </a:cubicBezTo>
                  <a:cubicBezTo>
                    <a:pt x="136" y="366"/>
                    <a:pt x="137" y="367"/>
                    <a:pt x="136" y="368"/>
                  </a:cubicBezTo>
                  <a:cubicBezTo>
                    <a:pt x="135" y="370"/>
                    <a:pt x="134" y="367"/>
                    <a:pt x="133" y="369"/>
                  </a:cubicBezTo>
                  <a:cubicBezTo>
                    <a:pt x="135" y="369"/>
                    <a:pt x="137" y="369"/>
                    <a:pt x="140" y="369"/>
                  </a:cubicBezTo>
                  <a:cubicBezTo>
                    <a:pt x="139" y="370"/>
                    <a:pt x="140" y="371"/>
                    <a:pt x="139" y="372"/>
                  </a:cubicBezTo>
                  <a:cubicBezTo>
                    <a:pt x="139" y="373"/>
                    <a:pt x="139" y="374"/>
                    <a:pt x="138" y="374"/>
                  </a:cubicBezTo>
                  <a:cubicBezTo>
                    <a:pt x="141" y="376"/>
                    <a:pt x="144" y="374"/>
                    <a:pt x="147" y="375"/>
                  </a:cubicBezTo>
                  <a:cubicBezTo>
                    <a:pt x="145" y="376"/>
                    <a:pt x="145" y="379"/>
                    <a:pt x="145" y="380"/>
                  </a:cubicBezTo>
                  <a:cubicBezTo>
                    <a:pt x="146" y="379"/>
                    <a:pt x="146" y="379"/>
                    <a:pt x="146" y="379"/>
                  </a:cubicBezTo>
                  <a:cubicBezTo>
                    <a:pt x="145" y="381"/>
                    <a:pt x="148" y="383"/>
                    <a:pt x="150" y="382"/>
                  </a:cubicBezTo>
                  <a:cubicBezTo>
                    <a:pt x="148" y="380"/>
                    <a:pt x="148" y="380"/>
                    <a:pt x="148" y="380"/>
                  </a:cubicBezTo>
                  <a:cubicBezTo>
                    <a:pt x="149" y="380"/>
                    <a:pt x="149" y="379"/>
                    <a:pt x="149" y="378"/>
                  </a:cubicBezTo>
                  <a:cubicBezTo>
                    <a:pt x="151" y="380"/>
                    <a:pt x="151" y="380"/>
                    <a:pt x="151" y="380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4" y="379"/>
                    <a:pt x="151" y="381"/>
                    <a:pt x="152" y="382"/>
                  </a:cubicBezTo>
                  <a:cubicBezTo>
                    <a:pt x="154" y="380"/>
                    <a:pt x="154" y="383"/>
                    <a:pt x="156" y="383"/>
                  </a:cubicBezTo>
                  <a:cubicBezTo>
                    <a:pt x="155" y="385"/>
                    <a:pt x="152" y="384"/>
                    <a:pt x="152" y="387"/>
                  </a:cubicBezTo>
                  <a:cubicBezTo>
                    <a:pt x="155" y="384"/>
                    <a:pt x="156" y="391"/>
                    <a:pt x="158" y="387"/>
                  </a:cubicBezTo>
                  <a:cubicBezTo>
                    <a:pt x="159" y="389"/>
                    <a:pt x="159" y="389"/>
                    <a:pt x="159" y="389"/>
                  </a:cubicBezTo>
                  <a:cubicBezTo>
                    <a:pt x="160" y="387"/>
                    <a:pt x="160" y="387"/>
                    <a:pt x="160" y="387"/>
                  </a:cubicBezTo>
                  <a:cubicBezTo>
                    <a:pt x="161" y="392"/>
                    <a:pt x="161" y="392"/>
                    <a:pt x="161" y="392"/>
                  </a:cubicBezTo>
                  <a:cubicBezTo>
                    <a:pt x="162" y="392"/>
                    <a:pt x="162" y="392"/>
                    <a:pt x="162" y="392"/>
                  </a:cubicBezTo>
                  <a:cubicBezTo>
                    <a:pt x="163" y="391"/>
                    <a:pt x="161" y="390"/>
                    <a:pt x="162" y="389"/>
                  </a:cubicBezTo>
                  <a:cubicBezTo>
                    <a:pt x="164" y="388"/>
                    <a:pt x="165" y="391"/>
                    <a:pt x="165" y="391"/>
                  </a:cubicBezTo>
                  <a:cubicBezTo>
                    <a:pt x="165" y="391"/>
                    <a:pt x="165" y="391"/>
                    <a:pt x="165" y="39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6" y="395"/>
                    <a:pt x="163" y="390"/>
                    <a:pt x="163" y="394"/>
                  </a:cubicBezTo>
                  <a:cubicBezTo>
                    <a:pt x="164" y="395"/>
                    <a:pt x="168" y="393"/>
                    <a:pt x="167" y="396"/>
                  </a:cubicBezTo>
                  <a:cubicBezTo>
                    <a:pt x="169" y="397"/>
                    <a:pt x="170" y="393"/>
                    <a:pt x="172" y="396"/>
                  </a:cubicBezTo>
                  <a:cubicBezTo>
                    <a:pt x="172" y="396"/>
                    <a:pt x="172" y="397"/>
                    <a:pt x="171" y="397"/>
                  </a:cubicBezTo>
                  <a:cubicBezTo>
                    <a:pt x="172" y="398"/>
                    <a:pt x="172" y="398"/>
                    <a:pt x="172" y="399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9"/>
                    <a:pt x="175" y="400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5" y="400"/>
                    <a:pt x="176" y="400"/>
                    <a:pt x="176" y="401"/>
                  </a:cubicBezTo>
                  <a:cubicBezTo>
                    <a:pt x="175" y="401"/>
                    <a:pt x="175" y="401"/>
                    <a:pt x="175" y="401"/>
                  </a:cubicBezTo>
                  <a:cubicBezTo>
                    <a:pt x="178" y="400"/>
                    <a:pt x="179" y="404"/>
                    <a:pt x="179" y="403"/>
                  </a:cubicBezTo>
                  <a:cubicBezTo>
                    <a:pt x="179" y="403"/>
                    <a:pt x="179" y="403"/>
                    <a:pt x="179" y="403"/>
                  </a:cubicBezTo>
                  <a:cubicBezTo>
                    <a:pt x="179" y="402"/>
                    <a:pt x="179" y="401"/>
                    <a:pt x="180" y="401"/>
                  </a:cubicBezTo>
                  <a:cubicBezTo>
                    <a:pt x="180" y="401"/>
                    <a:pt x="181" y="401"/>
                    <a:pt x="181" y="401"/>
                  </a:cubicBezTo>
                  <a:cubicBezTo>
                    <a:pt x="181" y="402"/>
                    <a:pt x="181" y="402"/>
                    <a:pt x="181" y="402"/>
                  </a:cubicBezTo>
                  <a:cubicBezTo>
                    <a:pt x="182" y="403"/>
                    <a:pt x="182" y="404"/>
                    <a:pt x="183" y="405"/>
                  </a:cubicBezTo>
                  <a:cubicBezTo>
                    <a:pt x="183" y="406"/>
                    <a:pt x="183" y="405"/>
                    <a:pt x="182" y="405"/>
                  </a:cubicBezTo>
                  <a:cubicBezTo>
                    <a:pt x="188" y="407"/>
                    <a:pt x="187" y="401"/>
                    <a:pt x="192" y="403"/>
                  </a:cubicBezTo>
                  <a:cubicBezTo>
                    <a:pt x="191" y="406"/>
                    <a:pt x="186" y="405"/>
                    <a:pt x="185" y="408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8" y="405"/>
                    <a:pt x="189" y="408"/>
                    <a:pt x="191" y="407"/>
                  </a:cubicBezTo>
                  <a:cubicBezTo>
                    <a:pt x="191" y="409"/>
                    <a:pt x="192" y="408"/>
                    <a:pt x="193" y="410"/>
                  </a:cubicBezTo>
                  <a:cubicBezTo>
                    <a:pt x="197" y="407"/>
                    <a:pt x="196" y="411"/>
                    <a:pt x="199" y="408"/>
                  </a:cubicBezTo>
                  <a:cubicBezTo>
                    <a:pt x="200" y="409"/>
                    <a:pt x="199" y="410"/>
                    <a:pt x="199" y="411"/>
                  </a:cubicBezTo>
                  <a:cubicBezTo>
                    <a:pt x="201" y="412"/>
                    <a:pt x="201" y="412"/>
                    <a:pt x="201" y="412"/>
                  </a:cubicBezTo>
                  <a:cubicBezTo>
                    <a:pt x="201" y="412"/>
                    <a:pt x="201" y="413"/>
                    <a:pt x="200" y="413"/>
                  </a:cubicBezTo>
                  <a:cubicBezTo>
                    <a:pt x="201" y="414"/>
                    <a:pt x="201" y="415"/>
                    <a:pt x="202" y="414"/>
                  </a:cubicBezTo>
                  <a:cubicBezTo>
                    <a:pt x="201" y="413"/>
                    <a:pt x="203" y="413"/>
                    <a:pt x="202" y="411"/>
                  </a:cubicBezTo>
                  <a:cubicBezTo>
                    <a:pt x="202" y="411"/>
                    <a:pt x="202" y="411"/>
                    <a:pt x="202" y="411"/>
                  </a:cubicBezTo>
                  <a:cubicBezTo>
                    <a:pt x="203" y="403"/>
                    <a:pt x="207" y="413"/>
                    <a:pt x="211" y="412"/>
                  </a:cubicBezTo>
                  <a:cubicBezTo>
                    <a:pt x="210" y="412"/>
                    <a:pt x="211" y="413"/>
                    <a:pt x="210" y="413"/>
                  </a:cubicBezTo>
                  <a:cubicBezTo>
                    <a:pt x="210" y="413"/>
                    <a:pt x="207" y="412"/>
                    <a:pt x="208" y="413"/>
                  </a:cubicBezTo>
                  <a:cubicBezTo>
                    <a:pt x="210" y="414"/>
                    <a:pt x="210" y="414"/>
                    <a:pt x="210" y="414"/>
                  </a:cubicBezTo>
                  <a:cubicBezTo>
                    <a:pt x="210" y="415"/>
                    <a:pt x="208" y="416"/>
                    <a:pt x="209" y="416"/>
                  </a:cubicBezTo>
                  <a:cubicBezTo>
                    <a:pt x="212" y="414"/>
                    <a:pt x="212" y="414"/>
                    <a:pt x="212" y="414"/>
                  </a:cubicBezTo>
                  <a:cubicBezTo>
                    <a:pt x="212" y="413"/>
                    <a:pt x="210" y="413"/>
                    <a:pt x="211" y="412"/>
                  </a:cubicBezTo>
                  <a:cubicBezTo>
                    <a:pt x="212" y="412"/>
                    <a:pt x="212" y="412"/>
                    <a:pt x="212" y="412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7" y="411"/>
                    <a:pt x="217" y="411"/>
                    <a:pt x="217" y="411"/>
                  </a:cubicBezTo>
                  <a:cubicBezTo>
                    <a:pt x="216" y="415"/>
                    <a:pt x="220" y="410"/>
                    <a:pt x="222" y="413"/>
                  </a:cubicBezTo>
                  <a:cubicBezTo>
                    <a:pt x="222" y="413"/>
                    <a:pt x="221" y="413"/>
                    <a:pt x="220" y="413"/>
                  </a:cubicBezTo>
                  <a:cubicBezTo>
                    <a:pt x="221" y="415"/>
                    <a:pt x="220" y="417"/>
                    <a:pt x="222" y="419"/>
                  </a:cubicBezTo>
                  <a:cubicBezTo>
                    <a:pt x="221" y="419"/>
                    <a:pt x="221" y="420"/>
                    <a:pt x="220" y="420"/>
                  </a:cubicBezTo>
                  <a:cubicBezTo>
                    <a:pt x="219" y="419"/>
                    <a:pt x="219" y="419"/>
                    <a:pt x="219" y="418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9" y="415"/>
                    <a:pt x="219" y="415"/>
                    <a:pt x="219" y="415"/>
                  </a:cubicBezTo>
                  <a:cubicBezTo>
                    <a:pt x="219" y="416"/>
                    <a:pt x="218" y="416"/>
                    <a:pt x="217" y="416"/>
                  </a:cubicBezTo>
                  <a:cubicBezTo>
                    <a:pt x="217" y="418"/>
                    <a:pt x="219" y="418"/>
                    <a:pt x="218" y="419"/>
                  </a:cubicBezTo>
                  <a:cubicBezTo>
                    <a:pt x="220" y="422"/>
                    <a:pt x="220" y="422"/>
                    <a:pt x="220" y="422"/>
                  </a:cubicBezTo>
                  <a:cubicBezTo>
                    <a:pt x="220" y="422"/>
                    <a:pt x="219" y="422"/>
                    <a:pt x="219" y="422"/>
                  </a:cubicBezTo>
                  <a:cubicBezTo>
                    <a:pt x="219" y="423"/>
                    <a:pt x="220" y="425"/>
                    <a:pt x="220" y="425"/>
                  </a:cubicBezTo>
                  <a:cubicBezTo>
                    <a:pt x="218" y="428"/>
                    <a:pt x="215" y="421"/>
                    <a:pt x="214" y="426"/>
                  </a:cubicBezTo>
                  <a:cubicBezTo>
                    <a:pt x="213" y="426"/>
                    <a:pt x="212" y="426"/>
                    <a:pt x="211" y="425"/>
                  </a:cubicBezTo>
                  <a:cubicBezTo>
                    <a:pt x="212" y="424"/>
                    <a:pt x="213" y="425"/>
                    <a:pt x="213" y="424"/>
                  </a:cubicBezTo>
                  <a:cubicBezTo>
                    <a:pt x="213" y="420"/>
                    <a:pt x="208" y="424"/>
                    <a:pt x="207" y="421"/>
                  </a:cubicBezTo>
                  <a:cubicBezTo>
                    <a:pt x="205" y="421"/>
                    <a:pt x="204" y="420"/>
                    <a:pt x="204" y="422"/>
                  </a:cubicBezTo>
                  <a:cubicBezTo>
                    <a:pt x="201" y="419"/>
                    <a:pt x="201" y="419"/>
                    <a:pt x="201" y="419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198" y="419"/>
                    <a:pt x="196" y="422"/>
                    <a:pt x="193" y="421"/>
                  </a:cubicBezTo>
                  <a:cubicBezTo>
                    <a:pt x="193" y="421"/>
                    <a:pt x="193" y="421"/>
                    <a:pt x="194" y="421"/>
                  </a:cubicBezTo>
                  <a:cubicBezTo>
                    <a:pt x="194" y="418"/>
                    <a:pt x="190" y="420"/>
                    <a:pt x="192" y="417"/>
                  </a:cubicBezTo>
                  <a:cubicBezTo>
                    <a:pt x="190" y="418"/>
                    <a:pt x="190" y="418"/>
                    <a:pt x="190" y="418"/>
                  </a:cubicBezTo>
                  <a:cubicBezTo>
                    <a:pt x="193" y="418"/>
                    <a:pt x="191" y="421"/>
                    <a:pt x="192" y="422"/>
                  </a:cubicBezTo>
                  <a:cubicBezTo>
                    <a:pt x="193" y="422"/>
                    <a:pt x="194" y="423"/>
                    <a:pt x="194" y="422"/>
                  </a:cubicBezTo>
                  <a:cubicBezTo>
                    <a:pt x="195" y="423"/>
                    <a:pt x="195" y="423"/>
                    <a:pt x="195" y="423"/>
                  </a:cubicBezTo>
                  <a:cubicBezTo>
                    <a:pt x="195" y="423"/>
                    <a:pt x="194" y="425"/>
                    <a:pt x="193" y="425"/>
                  </a:cubicBezTo>
                  <a:cubicBezTo>
                    <a:pt x="194" y="425"/>
                    <a:pt x="195" y="426"/>
                    <a:pt x="195" y="426"/>
                  </a:cubicBezTo>
                  <a:cubicBezTo>
                    <a:pt x="196" y="430"/>
                    <a:pt x="193" y="427"/>
                    <a:pt x="192" y="429"/>
                  </a:cubicBezTo>
                  <a:cubicBezTo>
                    <a:pt x="194" y="430"/>
                    <a:pt x="194" y="430"/>
                    <a:pt x="194" y="430"/>
                  </a:cubicBezTo>
                  <a:cubicBezTo>
                    <a:pt x="192" y="431"/>
                    <a:pt x="192" y="431"/>
                    <a:pt x="192" y="431"/>
                  </a:cubicBezTo>
                  <a:cubicBezTo>
                    <a:pt x="194" y="431"/>
                    <a:pt x="194" y="434"/>
                    <a:pt x="194" y="434"/>
                  </a:cubicBezTo>
                  <a:cubicBezTo>
                    <a:pt x="196" y="432"/>
                    <a:pt x="196" y="432"/>
                    <a:pt x="196" y="432"/>
                  </a:cubicBezTo>
                  <a:cubicBezTo>
                    <a:pt x="197" y="433"/>
                    <a:pt x="198" y="432"/>
                    <a:pt x="200" y="432"/>
                  </a:cubicBezTo>
                  <a:cubicBezTo>
                    <a:pt x="199" y="431"/>
                    <a:pt x="199" y="430"/>
                    <a:pt x="199" y="429"/>
                  </a:cubicBezTo>
                  <a:cubicBezTo>
                    <a:pt x="200" y="429"/>
                    <a:pt x="201" y="429"/>
                    <a:pt x="201" y="430"/>
                  </a:cubicBezTo>
                  <a:cubicBezTo>
                    <a:pt x="201" y="430"/>
                    <a:pt x="200" y="430"/>
                    <a:pt x="200" y="431"/>
                  </a:cubicBezTo>
                  <a:cubicBezTo>
                    <a:pt x="201" y="431"/>
                    <a:pt x="201" y="432"/>
                    <a:pt x="201" y="432"/>
                  </a:cubicBezTo>
                  <a:cubicBezTo>
                    <a:pt x="203" y="432"/>
                    <a:pt x="204" y="433"/>
                    <a:pt x="204" y="433"/>
                  </a:cubicBezTo>
                  <a:cubicBezTo>
                    <a:pt x="206" y="432"/>
                    <a:pt x="206" y="432"/>
                    <a:pt x="206" y="432"/>
                  </a:cubicBezTo>
                  <a:cubicBezTo>
                    <a:pt x="207" y="434"/>
                    <a:pt x="212" y="433"/>
                    <a:pt x="211" y="437"/>
                  </a:cubicBezTo>
                  <a:cubicBezTo>
                    <a:pt x="214" y="436"/>
                    <a:pt x="213" y="438"/>
                    <a:pt x="213" y="437"/>
                  </a:cubicBezTo>
                  <a:cubicBezTo>
                    <a:pt x="214" y="437"/>
                    <a:pt x="215" y="438"/>
                    <a:pt x="215" y="438"/>
                  </a:cubicBezTo>
                  <a:cubicBezTo>
                    <a:pt x="216" y="438"/>
                    <a:pt x="216" y="438"/>
                    <a:pt x="217" y="437"/>
                  </a:cubicBezTo>
                  <a:cubicBezTo>
                    <a:pt x="217" y="438"/>
                    <a:pt x="220" y="438"/>
                    <a:pt x="219" y="438"/>
                  </a:cubicBezTo>
                  <a:cubicBezTo>
                    <a:pt x="218" y="436"/>
                    <a:pt x="218" y="436"/>
                    <a:pt x="218" y="436"/>
                  </a:cubicBezTo>
                  <a:cubicBezTo>
                    <a:pt x="219" y="435"/>
                    <a:pt x="219" y="435"/>
                    <a:pt x="220" y="435"/>
                  </a:cubicBezTo>
                  <a:cubicBezTo>
                    <a:pt x="221" y="435"/>
                    <a:pt x="221" y="436"/>
                    <a:pt x="221" y="437"/>
                  </a:cubicBezTo>
                  <a:cubicBezTo>
                    <a:pt x="221" y="437"/>
                    <a:pt x="221" y="437"/>
                    <a:pt x="221" y="437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2" y="435"/>
                    <a:pt x="223" y="434"/>
                    <a:pt x="224" y="435"/>
                  </a:cubicBezTo>
                  <a:cubicBezTo>
                    <a:pt x="225" y="438"/>
                    <a:pt x="229" y="438"/>
                    <a:pt x="227" y="440"/>
                  </a:cubicBezTo>
                  <a:cubicBezTo>
                    <a:pt x="229" y="440"/>
                    <a:pt x="229" y="440"/>
                    <a:pt x="229" y="440"/>
                  </a:cubicBezTo>
                  <a:cubicBezTo>
                    <a:pt x="228" y="438"/>
                    <a:pt x="228" y="436"/>
                    <a:pt x="225" y="436"/>
                  </a:cubicBezTo>
                  <a:cubicBezTo>
                    <a:pt x="226" y="436"/>
                    <a:pt x="226" y="436"/>
                    <a:pt x="226" y="436"/>
                  </a:cubicBezTo>
                  <a:cubicBezTo>
                    <a:pt x="224" y="434"/>
                    <a:pt x="223" y="432"/>
                    <a:pt x="221" y="431"/>
                  </a:cubicBezTo>
                  <a:cubicBezTo>
                    <a:pt x="223" y="430"/>
                    <a:pt x="225" y="429"/>
                    <a:pt x="226" y="430"/>
                  </a:cubicBezTo>
                  <a:cubicBezTo>
                    <a:pt x="227" y="429"/>
                    <a:pt x="228" y="428"/>
                    <a:pt x="229" y="430"/>
                  </a:cubicBezTo>
                  <a:cubicBezTo>
                    <a:pt x="228" y="430"/>
                    <a:pt x="228" y="430"/>
                    <a:pt x="228" y="431"/>
                  </a:cubicBezTo>
                  <a:cubicBezTo>
                    <a:pt x="230" y="431"/>
                    <a:pt x="230" y="431"/>
                    <a:pt x="230" y="431"/>
                  </a:cubicBezTo>
                  <a:cubicBezTo>
                    <a:pt x="229" y="429"/>
                    <a:pt x="226" y="429"/>
                    <a:pt x="227" y="427"/>
                  </a:cubicBezTo>
                  <a:cubicBezTo>
                    <a:pt x="226" y="427"/>
                    <a:pt x="225" y="430"/>
                    <a:pt x="224" y="428"/>
                  </a:cubicBezTo>
                  <a:cubicBezTo>
                    <a:pt x="224" y="428"/>
                    <a:pt x="225" y="427"/>
                    <a:pt x="225" y="427"/>
                  </a:cubicBezTo>
                  <a:cubicBezTo>
                    <a:pt x="223" y="428"/>
                    <a:pt x="222" y="426"/>
                    <a:pt x="221" y="425"/>
                  </a:cubicBezTo>
                  <a:cubicBezTo>
                    <a:pt x="222" y="425"/>
                    <a:pt x="224" y="424"/>
                    <a:pt x="225" y="425"/>
                  </a:cubicBezTo>
                  <a:cubicBezTo>
                    <a:pt x="226" y="425"/>
                    <a:pt x="226" y="423"/>
                    <a:pt x="227" y="422"/>
                  </a:cubicBezTo>
                  <a:cubicBezTo>
                    <a:pt x="229" y="423"/>
                    <a:pt x="233" y="422"/>
                    <a:pt x="232" y="425"/>
                  </a:cubicBezTo>
                  <a:cubicBezTo>
                    <a:pt x="231" y="426"/>
                    <a:pt x="231" y="428"/>
                    <a:pt x="229" y="428"/>
                  </a:cubicBezTo>
                  <a:cubicBezTo>
                    <a:pt x="232" y="430"/>
                    <a:pt x="235" y="428"/>
                    <a:pt x="235" y="432"/>
                  </a:cubicBezTo>
                  <a:cubicBezTo>
                    <a:pt x="236" y="432"/>
                    <a:pt x="238" y="434"/>
                    <a:pt x="238" y="433"/>
                  </a:cubicBezTo>
                  <a:cubicBezTo>
                    <a:pt x="236" y="431"/>
                    <a:pt x="236" y="431"/>
                    <a:pt x="236" y="431"/>
                  </a:cubicBezTo>
                  <a:cubicBezTo>
                    <a:pt x="236" y="430"/>
                    <a:pt x="236" y="429"/>
                    <a:pt x="237" y="429"/>
                  </a:cubicBezTo>
                  <a:cubicBezTo>
                    <a:pt x="239" y="427"/>
                    <a:pt x="240" y="430"/>
                    <a:pt x="242" y="431"/>
                  </a:cubicBezTo>
                  <a:cubicBezTo>
                    <a:pt x="242" y="432"/>
                    <a:pt x="242" y="433"/>
                    <a:pt x="241" y="433"/>
                  </a:cubicBezTo>
                  <a:cubicBezTo>
                    <a:pt x="244" y="434"/>
                    <a:pt x="244" y="434"/>
                    <a:pt x="244" y="434"/>
                  </a:cubicBezTo>
                  <a:cubicBezTo>
                    <a:pt x="244" y="436"/>
                    <a:pt x="244" y="436"/>
                    <a:pt x="244" y="436"/>
                  </a:cubicBezTo>
                  <a:cubicBezTo>
                    <a:pt x="245" y="435"/>
                    <a:pt x="246" y="436"/>
                    <a:pt x="246" y="435"/>
                  </a:cubicBezTo>
                  <a:cubicBezTo>
                    <a:pt x="245" y="434"/>
                    <a:pt x="245" y="434"/>
                    <a:pt x="245" y="434"/>
                  </a:cubicBezTo>
                  <a:cubicBezTo>
                    <a:pt x="245" y="434"/>
                    <a:pt x="245" y="433"/>
                    <a:pt x="246" y="433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0" y="429"/>
                    <a:pt x="250" y="429"/>
                    <a:pt x="250" y="429"/>
                  </a:cubicBezTo>
                  <a:cubicBezTo>
                    <a:pt x="249" y="431"/>
                    <a:pt x="252" y="432"/>
                    <a:pt x="254" y="433"/>
                  </a:cubicBezTo>
                  <a:cubicBezTo>
                    <a:pt x="254" y="432"/>
                    <a:pt x="255" y="432"/>
                    <a:pt x="255" y="431"/>
                  </a:cubicBezTo>
                  <a:cubicBezTo>
                    <a:pt x="257" y="431"/>
                    <a:pt x="259" y="433"/>
                    <a:pt x="257" y="435"/>
                  </a:cubicBezTo>
                  <a:cubicBezTo>
                    <a:pt x="258" y="435"/>
                    <a:pt x="258" y="435"/>
                    <a:pt x="258" y="435"/>
                  </a:cubicBezTo>
                  <a:cubicBezTo>
                    <a:pt x="258" y="434"/>
                    <a:pt x="258" y="434"/>
                    <a:pt x="258" y="434"/>
                  </a:cubicBezTo>
                  <a:cubicBezTo>
                    <a:pt x="259" y="433"/>
                    <a:pt x="259" y="433"/>
                    <a:pt x="259" y="433"/>
                  </a:cubicBezTo>
                  <a:cubicBezTo>
                    <a:pt x="259" y="434"/>
                    <a:pt x="261" y="435"/>
                    <a:pt x="260" y="436"/>
                  </a:cubicBezTo>
                  <a:cubicBezTo>
                    <a:pt x="261" y="437"/>
                    <a:pt x="262" y="434"/>
                    <a:pt x="262" y="434"/>
                  </a:cubicBezTo>
                  <a:cubicBezTo>
                    <a:pt x="261" y="433"/>
                    <a:pt x="260" y="434"/>
                    <a:pt x="259" y="433"/>
                  </a:cubicBezTo>
                  <a:cubicBezTo>
                    <a:pt x="258" y="430"/>
                    <a:pt x="264" y="431"/>
                    <a:pt x="262" y="428"/>
                  </a:cubicBezTo>
                  <a:cubicBezTo>
                    <a:pt x="267" y="430"/>
                    <a:pt x="267" y="430"/>
                    <a:pt x="267" y="430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66" y="427"/>
                    <a:pt x="268" y="427"/>
                    <a:pt x="269" y="427"/>
                  </a:cubicBezTo>
                  <a:cubicBezTo>
                    <a:pt x="270" y="428"/>
                    <a:pt x="268" y="429"/>
                    <a:pt x="270" y="431"/>
                  </a:cubicBezTo>
                  <a:cubicBezTo>
                    <a:pt x="271" y="429"/>
                    <a:pt x="271" y="429"/>
                    <a:pt x="271" y="429"/>
                  </a:cubicBezTo>
                  <a:cubicBezTo>
                    <a:pt x="272" y="428"/>
                    <a:pt x="273" y="429"/>
                    <a:pt x="274" y="430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69" y="428"/>
                    <a:pt x="274" y="427"/>
                    <a:pt x="271" y="425"/>
                  </a:cubicBezTo>
                  <a:cubicBezTo>
                    <a:pt x="273" y="422"/>
                    <a:pt x="272" y="425"/>
                    <a:pt x="274" y="426"/>
                  </a:cubicBezTo>
                  <a:cubicBezTo>
                    <a:pt x="274" y="425"/>
                    <a:pt x="274" y="425"/>
                    <a:pt x="274" y="425"/>
                  </a:cubicBezTo>
                  <a:cubicBezTo>
                    <a:pt x="275" y="424"/>
                    <a:pt x="276" y="424"/>
                    <a:pt x="276" y="424"/>
                  </a:cubicBezTo>
                  <a:cubicBezTo>
                    <a:pt x="276" y="422"/>
                    <a:pt x="278" y="422"/>
                    <a:pt x="279" y="422"/>
                  </a:cubicBezTo>
                  <a:cubicBezTo>
                    <a:pt x="280" y="423"/>
                    <a:pt x="280" y="423"/>
                    <a:pt x="280" y="423"/>
                  </a:cubicBezTo>
                  <a:cubicBezTo>
                    <a:pt x="282" y="423"/>
                    <a:pt x="281" y="422"/>
                    <a:pt x="283" y="421"/>
                  </a:cubicBezTo>
                  <a:cubicBezTo>
                    <a:pt x="283" y="422"/>
                    <a:pt x="284" y="423"/>
                    <a:pt x="283" y="424"/>
                  </a:cubicBezTo>
                  <a:cubicBezTo>
                    <a:pt x="287" y="424"/>
                    <a:pt x="289" y="421"/>
                    <a:pt x="291" y="420"/>
                  </a:cubicBezTo>
                  <a:cubicBezTo>
                    <a:pt x="294" y="421"/>
                    <a:pt x="298" y="421"/>
                    <a:pt x="298" y="423"/>
                  </a:cubicBezTo>
                  <a:cubicBezTo>
                    <a:pt x="296" y="424"/>
                    <a:pt x="294" y="425"/>
                    <a:pt x="295" y="428"/>
                  </a:cubicBezTo>
                  <a:cubicBezTo>
                    <a:pt x="294" y="427"/>
                    <a:pt x="294" y="426"/>
                    <a:pt x="294" y="425"/>
                  </a:cubicBezTo>
                  <a:cubicBezTo>
                    <a:pt x="290" y="425"/>
                    <a:pt x="291" y="429"/>
                    <a:pt x="289" y="430"/>
                  </a:cubicBezTo>
                  <a:cubicBezTo>
                    <a:pt x="288" y="431"/>
                    <a:pt x="287" y="430"/>
                    <a:pt x="286" y="429"/>
                  </a:cubicBezTo>
                  <a:cubicBezTo>
                    <a:pt x="289" y="431"/>
                    <a:pt x="285" y="433"/>
                    <a:pt x="285" y="435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3" y="433"/>
                    <a:pt x="285" y="432"/>
                    <a:pt x="285" y="432"/>
                  </a:cubicBezTo>
                  <a:cubicBezTo>
                    <a:pt x="285" y="432"/>
                    <a:pt x="284" y="431"/>
                    <a:pt x="283" y="431"/>
                  </a:cubicBezTo>
                  <a:cubicBezTo>
                    <a:pt x="283" y="432"/>
                    <a:pt x="283" y="432"/>
                    <a:pt x="283" y="432"/>
                  </a:cubicBezTo>
                  <a:cubicBezTo>
                    <a:pt x="282" y="432"/>
                    <a:pt x="282" y="432"/>
                    <a:pt x="282" y="432"/>
                  </a:cubicBezTo>
                  <a:cubicBezTo>
                    <a:pt x="281" y="433"/>
                    <a:pt x="281" y="433"/>
                    <a:pt x="281" y="433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2" y="437"/>
                    <a:pt x="282" y="437"/>
                    <a:pt x="282" y="437"/>
                  </a:cubicBezTo>
                  <a:cubicBezTo>
                    <a:pt x="279" y="436"/>
                    <a:pt x="279" y="438"/>
                    <a:pt x="276" y="437"/>
                  </a:cubicBezTo>
                  <a:cubicBezTo>
                    <a:pt x="277" y="437"/>
                    <a:pt x="277" y="437"/>
                    <a:pt x="277" y="437"/>
                  </a:cubicBezTo>
                  <a:cubicBezTo>
                    <a:pt x="276" y="437"/>
                    <a:pt x="276" y="437"/>
                    <a:pt x="276" y="437"/>
                  </a:cubicBezTo>
                  <a:cubicBezTo>
                    <a:pt x="276" y="441"/>
                    <a:pt x="273" y="435"/>
                    <a:pt x="271" y="437"/>
                  </a:cubicBezTo>
                  <a:cubicBezTo>
                    <a:pt x="273" y="437"/>
                    <a:pt x="272" y="439"/>
                    <a:pt x="274" y="439"/>
                  </a:cubicBezTo>
                  <a:cubicBezTo>
                    <a:pt x="272" y="440"/>
                    <a:pt x="272" y="440"/>
                    <a:pt x="272" y="440"/>
                  </a:cubicBezTo>
                  <a:cubicBezTo>
                    <a:pt x="273" y="440"/>
                    <a:pt x="273" y="441"/>
                    <a:pt x="273" y="441"/>
                  </a:cubicBezTo>
                  <a:cubicBezTo>
                    <a:pt x="271" y="443"/>
                    <a:pt x="269" y="443"/>
                    <a:pt x="267" y="442"/>
                  </a:cubicBezTo>
                  <a:cubicBezTo>
                    <a:pt x="268" y="441"/>
                    <a:pt x="269" y="441"/>
                    <a:pt x="270" y="441"/>
                  </a:cubicBezTo>
                  <a:cubicBezTo>
                    <a:pt x="270" y="438"/>
                    <a:pt x="267" y="441"/>
                    <a:pt x="266" y="440"/>
                  </a:cubicBezTo>
                  <a:cubicBezTo>
                    <a:pt x="267" y="441"/>
                    <a:pt x="267" y="441"/>
                    <a:pt x="267" y="441"/>
                  </a:cubicBezTo>
                  <a:cubicBezTo>
                    <a:pt x="266" y="443"/>
                    <a:pt x="264" y="441"/>
                    <a:pt x="262" y="441"/>
                  </a:cubicBezTo>
                  <a:cubicBezTo>
                    <a:pt x="262" y="440"/>
                    <a:pt x="263" y="440"/>
                    <a:pt x="263" y="440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59" y="445"/>
                    <a:pt x="266" y="442"/>
                    <a:pt x="264" y="446"/>
                  </a:cubicBezTo>
                  <a:cubicBezTo>
                    <a:pt x="259" y="445"/>
                    <a:pt x="256" y="447"/>
                    <a:pt x="254" y="442"/>
                  </a:cubicBezTo>
                  <a:cubicBezTo>
                    <a:pt x="253" y="443"/>
                    <a:pt x="253" y="445"/>
                    <a:pt x="252" y="445"/>
                  </a:cubicBezTo>
                  <a:cubicBezTo>
                    <a:pt x="253" y="445"/>
                    <a:pt x="253" y="445"/>
                    <a:pt x="253" y="445"/>
                  </a:cubicBezTo>
                  <a:cubicBezTo>
                    <a:pt x="254" y="445"/>
                    <a:pt x="256" y="446"/>
                    <a:pt x="255" y="447"/>
                  </a:cubicBezTo>
                  <a:cubicBezTo>
                    <a:pt x="253" y="446"/>
                    <a:pt x="251" y="446"/>
                    <a:pt x="249" y="446"/>
                  </a:cubicBezTo>
                  <a:cubicBezTo>
                    <a:pt x="250" y="444"/>
                    <a:pt x="250" y="444"/>
                    <a:pt x="250" y="444"/>
                  </a:cubicBezTo>
                  <a:cubicBezTo>
                    <a:pt x="249" y="445"/>
                    <a:pt x="248" y="445"/>
                    <a:pt x="248" y="446"/>
                  </a:cubicBezTo>
                  <a:cubicBezTo>
                    <a:pt x="248" y="448"/>
                    <a:pt x="249" y="447"/>
                    <a:pt x="250" y="449"/>
                  </a:cubicBezTo>
                  <a:cubicBezTo>
                    <a:pt x="249" y="450"/>
                    <a:pt x="249" y="450"/>
                    <a:pt x="249" y="450"/>
                  </a:cubicBezTo>
                  <a:cubicBezTo>
                    <a:pt x="247" y="449"/>
                    <a:pt x="245" y="448"/>
                    <a:pt x="244" y="448"/>
                  </a:cubicBezTo>
                  <a:cubicBezTo>
                    <a:pt x="245" y="447"/>
                    <a:pt x="245" y="447"/>
                    <a:pt x="246" y="447"/>
                  </a:cubicBezTo>
                  <a:cubicBezTo>
                    <a:pt x="245" y="445"/>
                    <a:pt x="242" y="447"/>
                    <a:pt x="241" y="447"/>
                  </a:cubicBezTo>
                  <a:cubicBezTo>
                    <a:pt x="241" y="447"/>
                    <a:pt x="242" y="447"/>
                    <a:pt x="242" y="448"/>
                  </a:cubicBezTo>
                  <a:cubicBezTo>
                    <a:pt x="242" y="449"/>
                    <a:pt x="242" y="449"/>
                    <a:pt x="241" y="450"/>
                  </a:cubicBezTo>
                  <a:cubicBezTo>
                    <a:pt x="240" y="450"/>
                    <a:pt x="238" y="449"/>
                    <a:pt x="237" y="449"/>
                  </a:cubicBezTo>
                  <a:cubicBezTo>
                    <a:pt x="237" y="449"/>
                    <a:pt x="237" y="449"/>
                    <a:pt x="237" y="449"/>
                  </a:cubicBezTo>
                  <a:cubicBezTo>
                    <a:pt x="238" y="450"/>
                    <a:pt x="237" y="451"/>
                    <a:pt x="236" y="452"/>
                  </a:cubicBezTo>
                  <a:cubicBezTo>
                    <a:pt x="235" y="451"/>
                    <a:pt x="233" y="452"/>
                    <a:pt x="233" y="450"/>
                  </a:cubicBezTo>
                  <a:cubicBezTo>
                    <a:pt x="234" y="450"/>
                    <a:pt x="234" y="450"/>
                    <a:pt x="234" y="450"/>
                  </a:cubicBezTo>
                  <a:cubicBezTo>
                    <a:pt x="232" y="451"/>
                    <a:pt x="231" y="453"/>
                    <a:pt x="229" y="453"/>
                  </a:cubicBezTo>
                  <a:cubicBezTo>
                    <a:pt x="230" y="453"/>
                    <a:pt x="229" y="455"/>
                    <a:pt x="229" y="455"/>
                  </a:cubicBezTo>
                  <a:cubicBezTo>
                    <a:pt x="230" y="457"/>
                    <a:pt x="232" y="455"/>
                    <a:pt x="233" y="456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3" y="456"/>
                    <a:pt x="235" y="456"/>
                    <a:pt x="236" y="455"/>
                  </a:cubicBezTo>
                  <a:cubicBezTo>
                    <a:pt x="237" y="456"/>
                    <a:pt x="239" y="456"/>
                    <a:pt x="240" y="456"/>
                  </a:cubicBezTo>
                  <a:cubicBezTo>
                    <a:pt x="240" y="454"/>
                    <a:pt x="240" y="454"/>
                    <a:pt x="240" y="454"/>
                  </a:cubicBezTo>
                  <a:cubicBezTo>
                    <a:pt x="243" y="453"/>
                    <a:pt x="243" y="456"/>
                    <a:pt x="245" y="456"/>
                  </a:cubicBezTo>
                  <a:cubicBezTo>
                    <a:pt x="247" y="455"/>
                    <a:pt x="247" y="457"/>
                    <a:pt x="247" y="458"/>
                  </a:cubicBezTo>
                  <a:cubicBezTo>
                    <a:pt x="248" y="458"/>
                    <a:pt x="247" y="456"/>
                    <a:pt x="248" y="457"/>
                  </a:cubicBezTo>
                  <a:cubicBezTo>
                    <a:pt x="249" y="454"/>
                    <a:pt x="246" y="453"/>
                    <a:pt x="246" y="451"/>
                  </a:cubicBezTo>
                  <a:cubicBezTo>
                    <a:pt x="248" y="451"/>
                    <a:pt x="249" y="454"/>
                    <a:pt x="251" y="454"/>
                  </a:cubicBezTo>
                  <a:cubicBezTo>
                    <a:pt x="251" y="454"/>
                    <a:pt x="251" y="455"/>
                    <a:pt x="250" y="455"/>
                  </a:cubicBezTo>
                  <a:cubicBezTo>
                    <a:pt x="250" y="455"/>
                    <a:pt x="250" y="455"/>
                    <a:pt x="250" y="455"/>
                  </a:cubicBezTo>
                  <a:cubicBezTo>
                    <a:pt x="251" y="456"/>
                    <a:pt x="250" y="459"/>
                    <a:pt x="253" y="459"/>
                  </a:cubicBezTo>
                  <a:cubicBezTo>
                    <a:pt x="252" y="459"/>
                    <a:pt x="252" y="459"/>
                    <a:pt x="252" y="459"/>
                  </a:cubicBezTo>
                  <a:cubicBezTo>
                    <a:pt x="253" y="457"/>
                    <a:pt x="256" y="456"/>
                    <a:pt x="257" y="456"/>
                  </a:cubicBezTo>
                  <a:cubicBezTo>
                    <a:pt x="257" y="456"/>
                    <a:pt x="257" y="456"/>
                    <a:pt x="257" y="456"/>
                  </a:cubicBezTo>
                  <a:cubicBezTo>
                    <a:pt x="255" y="455"/>
                    <a:pt x="257" y="454"/>
                    <a:pt x="257" y="453"/>
                  </a:cubicBezTo>
                  <a:cubicBezTo>
                    <a:pt x="257" y="453"/>
                    <a:pt x="258" y="453"/>
                    <a:pt x="258" y="454"/>
                  </a:cubicBezTo>
                  <a:cubicBezTo>
                    <a:pt x="259" y="452"/>
                    <a:pt x="260" y="451"/>
                    <a:pt x="262" y="452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3" y="455"/>
                    <a:pt x="263" y="455"/>
                    <a:pt x="263" y="455"/>
                  </a:cubicBezTo>
                  <a:cubicBezTo>
                    <a:pt x="262" y="455"/>
                    <a:pt x="262" y="455"/>
                    <a:pt x="262" y="455"/>
                  </a:cubicBezTo>
                  <a:cubicBezTo>
                    <a:pt x="263" y="454"/>
                    <a:pt x="263" y="454"/>
                    <a:pt x="263" y="454"/>
                  </a:cubicBezTo>
                  <a:cubicBezTo>
                    <a:pt x="264" y="455"/>
                    <a:pt x="264" y="455"/>
                    <a:pt x="264" y="455"/>
                  </a:cubicBezTo>
                  <a:cubicBezTo>
                    <a:pt x="264" y="454"/>
                    <a:pt x="264" y="454"/>
                    <a:pt x="264" y="454"/>
                  </a:cubicBezTo>
                  <a:cubicBezTo>
                    <a:pt x="266" y="453"/>
                    <a:pt x="267" y="453"/>
                    <a:pt x="268" y="455"/>
                  </a:cubicBezTo>
                  <a:cubicBezTo>
                    <a:pt x="268" y="453"/>
                    <a:pt x="270" y="453"/>
                    <a:pt x="270" y="452"/>
                  </a:cubicBezTo>
                  <a:cubicBezTo>
                    <a:pt x="269" y="452"/>
                    <a:pt x="269" y="453"/>
                    <a:pt x="268" y="452"/>
                  </a:cubicBezTo>
                  <a:cubicBezTo>
                    <a:pt x="268" y="451"/>
                    <a:pt x="268" y="451"/>
                    <a:pt x="269" y="450"/>
                  </a:cubicBezTo>
                  <a:cubicBezTo>
                    <a:pt x="270" y="450"/>
                    <a:pt x="271" y="451"/>
                    <a:pt x="271" y="451"/>
                  </a:cubicBezTo>
                  <a:cubicBezTo>
                    <a:pt x="271" y="452"/>
                    <a:pt x="272" y="453"/>
                    <a:pt x="271" y="453"/>
                  </a:cubicBezTo>
                  <a:cubicBezTo>
                    <a:pt x="272" y="454"/>
                    <a:pt x="272" y="454"/>
                    <a:pt x="273" y="454"/>
                  </a:cubicBezTo>
                  <a:cubicBezTo>
                    <a:pt x="273" y="454"/>
                    <a:pt x="272" y="453"/>
                    <a:pt x="272" y="453"/>
                  </a:cubicBezTo>
                  <a:cubicBezTo>
                    <a:pt x="273" y="452"/>
                    <a:pt x="273" y="452"/>
                    <a:pt x="274" y="452"/>
                  </a:cubicBezTo>
                  <a:cubicBezTo>
                    <a:pt x="275" y="451"/>
                    <a:pt x="273" y="449"/>
                    <a:pt x="276" y="449"/>
                  </a:cubicBezTo>
                  <a:cubicBezTo>
                    <a:pt x="275" y="449"/>
                    <a:pt x="274" y="448"/>
                    <a:pt x="274" y="449"/>
                  </a:cubicBezTo>
                  <a:cubicBezTo>
                    <a:pt x="273" y="451"/>
                    <a:pt x="271" y="450"/>
                    <a:pt x="270" y="449"/>
                  </a:cubicBezTo>
                  <a:cubicBezTo>
                    <a:pt x="272" y="448"/>
                    <a:pt x="269" y="449"/>
                    <a:pt x="270" y="447"/>
                  </a:cubicBezTo>
                  <a:cubicBezTo>
                    <a:pt x="272" y="447"/>
                    <a:pt x="275" y="448"/>
                    <a:pt x="275" y="445"/>
                  </a:cubicBezTo>
                  <a:cubicBezTo>
                    <a:pt x="276" y="446"/>
                    <a:pt x="277" y="445"/>
                    <a:pt x="278" y="446"/>
                  </a:cubicBezTo>
                  <a:cubicBezTo>
                    <a:pt x="277" y="448"/>
                    <a:pt x="277" y="448"/>
                    <a:pt x="277" y="448"/>
                  </a:cubicBezTo>
                  <a:cubicBezTo>
                    <a:pt x="279" y="449"/>
                    <a:pt x="277" y="451"/>
                    <a:pt x="279" y="451"/>
                  </a:cubicBezTo>
                  <a:cubicBezTo>
                    <a:pt x="283" y="448"/>
                    <a:pt x="283" y="448"/>
                    <a:pt x="283" y="448"/>
                  </a:cubicBezTo>
                  <a:cubicBezTo>
                    <a:pt x="285" y="449"/>
                    <a:pt x="285" y="451"/>
                    <a:pt x="285" y="452"/>
                  </a:cubicBezTo>
                  <a:cubicBezTo>
                    <a:pt x="287" y="451"/>
                    <a:pt x="284" y="448"/>
                    <a:pt x="288" y="449"/>
                  </a:cubicBezTo>
                  <a:cubicBezTo>
                    <a:pt x="285" y="448"/>
                    <a:pt x="286" y="446"/>
                    <a:pt x="287" y="446"/>
                  </a:cubicBezTo>
                  <a:cubicBezTo>
                    <a:pt x="288" y="446"/>
                    <a:pt x="288" y="446"/>
                    <a:pt x="288" y="446"/>
                  </a:cubicBezTo>
                  <a:cubicBezTo>
                    <a:pt x="289" y="447"/>
                    <a:pt x="289" y="447"/>
                    <a:pt x="290" y="446"/>
                  </a:cubicBezTo>
                  <a:cubicBezTo>
                    <a:pt x="289" y="446"/>
                    <a:pt x="289" y="446"/>
                    <a:pt x="289" y="446"/>
                  </a:cubicBezTo>
                  <a:cubicBezTo>
                    <a:pt x="292" y="446"/>
                    <a:pt x="295" y="444"/>
                    <a:pt x="297" y="445"/>
                  </a:cubicBezTo>
                  <a:cubicBezTo>
                    <a:pt x="297" y="445"/>
                    <a:pt x="298" y="444"/>
                    <a:pt x="298" y="443"/>
                  </a:cubicBezTo>
                  <a:cubicBezTo>
                    <a:pt x="297" y="441"/>
                    <a:pt x="297" y="445"/>
                    <a:pt x="296" y="444"/>
                  </a:cubicBezTo>
                  <a:cubicBezTo>
                    <a:pt x="296" y="443"/>
                    <a:pt x="295" y="442"/>
                    <a:pt x="296" y="441"/>
                  </a:cubicBezTo>
                  <a:cubicBezTo>
                    <a:pt x="298" y="442"/>
                    <a:pt x="300" y="440"/>
                    <a:pt x="301" y="442"/>
                  </a:cubicBezTo>
                  <a:cubicBezTo>
                    <a:pt x="302" y="442"/>
                    <a:pt x="301" y="441"/>
                    <a:pt x="301" y="440"/>
                  </a:cubicBezTo>
                  <a:cubicBezTo>
                    <a:pt x="302" y="440"/>
                    <a:pt x="303" y="440"/>
                    <a:pt x="303" y="441"/>
                  </a:cubicBezTo>
                  <a:cubicBezTo>
                    <a:pt x="304" y="439"/>
                    <a:pt x="304" y="439"/>
                    <a:pt x="304" y="439"/>
                  </a:cubicBezTo>
                  <a:cubicBezTo>
                    <a:pt x="305" y="439"/>
                    <a:pt x="306" y="439"/>
                    <a:pt x="306" y="440"/>
                  </a:cubicBezTo>
                  <a:cubicBezTo>
                    <a:pt x="305" y="440"/>
                    <a:pt x="305" y="440"/>
                    <a:pt x="305" y="440"/>
                  </a:cubicBezTo>
                  <a:cubicBezTo>
                    <a:pt x="306" y="441"/>
                    <a:pt x="307" y="441"/>
                    <a:pt x="307" y="440"/>
                  </a:cubicBezTo>
                  <a:cubicBezTo>
                    <a:pt x="305" y="438"/>
                    <a:pt x="309" y="438"/>
                    <a:pt x="308" y="436"/>
                  </a:cubicBezTo>
                  <a:cubicBezTo>
                    <a:pt x="310" y="436"/>
                    <a:pt x="310" y="439"/>
                    <a:pt x="312" y="437"/>
                  </a:cubicBezTo>
                  <a:cubicBezTo>
                    <a:pt x="310" y="435"/>
                    <a:pt x="310" y="435"/>
                    <a:pt x="310" y="435"/>
                  </a:cubicBezTo>
                  <a:cubicBezTo>
                    <a:pt x="311" y="434"/>
                    <a:pt x="311" y="434"/>
                    <a:pt x="311" y="434"/>
                  </a:cubicBezTo>
                  <a:cubicBezTo>
                    <a:pt x="312" y="435"/>
                    <a:pt x="312" y="435"/>
                    <a:pt x="312" y="435"/>
                  </a:cubicBezTo>
                  <a:cubicBezTo>
                    <a:pt x="313" y="432"/>
                    <a:pt x="312" y="430"/>
                    <a:pt x="315" y="429"/>
                  </a:cubicBezTo>
                  <a:cubicBezTo>
                    <a:pt x="316" y="428"/>
                    <a:pt x="318" y="426"/>
                    <a:pt x="320" y="426"/>
                  </a:cubicBezTo>
                  <a:cubicBezTo>
                    <a:pt x="321" y="427"/>
                    <a:pt x="324" y="427"/>
                    <a:pt x="323" y="429"/>
                  </a:cubicBezTo>
                  <a:cubicBezTo>
                    <a:pt x="325" y="430"/>
                    <a:pt x="324" y="426"/>
                    <a:pt x="325" y="425"/>
                  </a:cubicBezTo>
                  <a:cubicBezTo>
                    <a:pt x="326" y="427"/>
                    <a:pt x="328" y="425"/>
                    <a:pt x="329" y="427"/>
                  </a:cubicBezTo>
                  <a:cubicBezTo>
                    <a:pt x="326" y="431"/>
                    <a:pt x="324" y="429"/>
                    <a:pt x="320" y="431"/>
                  </a:cubicBezTo>
                  <a:cubicBezTo>
                    <a:pt x="320" y="432"/>
                    <a:pt x="319" y="435"/>
                    <a:pt x="317" y="436"/>
                  </a:cubicBezTo>
                  <a:cubicBezTo>
                    <a:pt x="317" y="436"/>
                    <a:pt x="319" y="435"/>
                    <a:pt x="320" y="436"/>
                  </a:cubicBezTo>
                  <a:cubicBezTo>
                    <a:pt x="320" y="436"/>
                    <a:pt x="320" y="436"/>
                    <a:pt x="320" y="437"/>
                  </a:cubicBezTo>
                  <a:cubicBezTo>
                    <a:pt x="321" y="437"/>
                    <a:pt x="321" y="437"/>
                    <a:pt x="321" y="437"/>
                  </a:cubicBezTo>
                  <a:cubicBezTo>
                    <a:pt x="319" y="433"/>
                    <a:pt x="325" y="435"/>
                    <a:pt x="324" y="434"/>
                  </a:cubicBezTo>
                  <a:cubicBezTo>
                    <a:pt x="322" y="433"/>
                    <a:pt x="322" y="433"/>
                    <a:pt x="322" y="433"/>
                  </a:cubicBezTo>
                  <a:cubicBezTo>
                    <a:pt x="323" y="432"/>
                    <a:pt x="325" y="433"/>
                    <a:pt x="326" y="432"/>
                  </a:cubicBezTo>
                  <a:cubicBezTo>
                    <a:pt x="326" y="432"/>
                    <a:pt x="325" y="432"/>
                    <a:pt x="325" y="432"/>
                  </a:cubicBezTo>
                  <a:cubicBezTo>
                    <a:pt x="324" y="432"/>
                    <a:pt x="324" y="432"/>
                    <a:pt x="324" y="432"/>
                  </a:cubicBezTo>
                  <a:cubicBezTo>
                    <a:pt x="326" y="428"/>
                    <a:pt x="329" y="432"/>
                    <a:pt x="331" y="431"/>
                  </a:cubicBezTo>
                  <a:cubicBezTo>
                    <a:pt x="332" y="429"/>
                    <a:pt x="331" y="429"/>
                    <a:pt x="333" y="428"/>
                  </a:cubicBezTo>
                  <a:cubicBezTo>
                    <a:pt x="333" y="427"/>
                    <a:pt x="333" y="428"/>
                    <a:pt x="334" y="428"/>
                  </a:cubicBezTo>
                  <a:cubicBezTo>
                    <a:pt x="334" y="428"/>
                    <a:pt x="333" y="428"/>
                    <a:pt x="333" y="429"/>
                  </a:cubicBezTo>
                  <a:cubicBezTo>
                    <a:pt x="334" y="428"/>
                    <a:pt x="335" y="429"/>
                    <a:pt x="335" y="430"/>
                  </a:cubicBezTo>
                  <a:cubicBezTo>
                    <a:pt x="335" y="430"/>
                    <a:pt x="335" y="430"/>
                    <a:pt x="335" y="431"/>
                  </a:cubicBezTo>
                  <a:cubicBezTo>
                    <a:pt x="336" y="431"/>
                    <a:pt x="336" y="431"/>
                    <a:pt x="336" y="431"/>
                  </a:cubicBezTo>
                  <a:cubicBezTo>
                    <a:pt x="335" y="429"/>
                    <a:pt x="335" y="427"/>
                    <a:pt x="335" y="425"/>
                  </a:cubicBezTo>
                  <a:cubicBezTo>
                    <a:pt x="338" y="425"/>
                    <a:pt x="338" y="425"/>
                    <a:pt x="338" y="425"/>
                  </a:cubicBezTo>
                  <a:cubicBezTo>
                    <a:pt x="338" y="426"/>
                    <a:pt x="338" y="426"/>
                    <a:pt x="337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5"/>
                    <a:pt x="338" y="425"/>
                    <a:pt x="337" y="425"/>
                  </a:cubicBezTo>
                  <a:cubicBezTo>
                    <a:pt x="338" y="424"/>
                    <a:pt x="338" y="424"/>
                    <a:pt x="338" y="424"/>
                  </a:cubicBezTo>
                  <a:cubicBezTo>
                    <a:pt x="339" y="423"/>
                    <a:pt x="340" y="423"/>
                    <a:pt x="341" y="424"/>
                  </a:cubicBezTo>
                  <a:cubicBezTo>
                    <a:pt x="343" y="420"/>
                    <a:pt x="343" y="420"/>
                    <a:pt x="343" y="420"/>
                  </a:cubicBezTo>
                  <a:cubicBezTo>
                    <a:pt x="344" y="422"/>
                    <a:pt x="345" y="423"/>
                    <a:pt x="347" y="423"/>
                  </a:cubicBezTo>
                  <a:cubicBezTo>
                    <a:pt x="346" y="423"/>
                    <a:pt x="344" y="421"/>
                    <a:pt x="345" y="420"/>
                  </a:cubicBezTo>
                  <a:cubicBezTo>
                    <a:pt x="346" y="419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51" y="416"/>
                    <a:pt x="351" y="416"/>
                    <a:pt x="351" y="416"/>
                  </a:cubicBezTo>
                  <a:cubicBezTo>
                    <a:pt x="352" y="417"/>
                    <a:pt x="352" y="417"/>
                    <a:pt x="352" y="417"/>
                  </a:cubicBezTo>
                  <a:cubicBezTo>
                    <a:pt x="351" y="418"/>
                    <a:pt x="351" y="418"/>
                    <a:pt x="351" y="418"/>
                  </a:cubicBezTo>
                  <a:cubicBezTo>
                    <a:pt x="355" y="419"/>
                    <a:pt x="355" y="419"/>
                    <a:pt x="355" y="419"/>
                  </a:cubicBezTo>
                  <a:cubicBezTo>
                    <a:pt x="356" y="418"/>
                    <a:pt x="354" y="419"/>
                    <a:pt x="354" y="418"/>
                  </a:cubicBezTo>
                  <a:cubicBezTo>
                    <a:pt x="353" y="415"/>
                    <a:pt x="356" y="416"/>
                    <a:pt x="356" y="414"/>
                  </a:cubicBezTo>
                  <a:cubicBezTo>
                    <a:pt x="360" y="418"/>
                    <a:pt x="360" y="418"/>
                    <a:pt x="360" y="418"/>
                  </a:cubicBezTo>
                  <a:cubicBezTo>
                    <a:pt x="360" y="416"/>
                    <a:pt x="359" y="415"/>
                    <a:pt x="356" y="414"/>
                  </a:cubicBezTo>
                  <a:cubicBezTo>
                    <a:pt x="357" y="414"/>
                    <a:pt x="357" y="414"/>
                    <a:pt x="357" y="414"/>
                  </a:cubicBezTo>
                  <a:cubicBezTo>
                    <a:pt x="355" y="412"/>
                    <a:pt x="355" y="412"/>
                    <a:pt x="355" y="412"/>
                  </a:cubicBezTo>
                  <a:cubicBezTo>
                    <a:pt x="356" y="410"/>
                    <a:pt x="356" y="410"/>
                    <a:pt x="356" y="410"/>
                  </a:cubicBezTo>
                  <a:cubicBezTo>
                    <a:pt x="357" y="413"/>
                    <a:pt x="359" y="412"/>
                    <a:pt x="361" y="412"/>
                  </a:cubicBezTo>
                  <a:cubicBezTo>
                    <a:pt x="363" y="412"/>
                    <a:pt x="364" y="410"/>
                    <a:pt x="363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1"/>
                    <a:pt x="361" y="410"/>
                    <a:pt x="360" y="410"/>
                  </a:cubicBezTo>
                  <a:cubicBezTo>
                    <a:pt x="360" y="409"/>
                    <a:pt x="357" y="409"/>
                    <a:pt x="358" y="407"/>
                  </a:cubicBezTo>
                  <a:cubicBezTo>
                    <a:pt x="359" y="407"/>
                    <a:pt x="359" y="407"/>
                    <a:pt x="359" y="407"/>
                  </a:cubicBezTo>
                  <a:cubicBezTo>
                    <a:pt x="362" y="409"/>
                    <a:pt x="365" y="406"/>
                    <a:pt x="367" y="407"/>
                  </a:cubicBezTo>
                  <a:cubicBezTo>
                    <a:pt x="366" y="407"/>
                    <a:pt x="368" y="405"/>
                    <a:pt x="367" y="405"/>
                  </a:cubicBezTo>
                  <a:cubicBezTo>
                    <a:pt x="363" y="407"/>
                    <a:pt x="363" y="407"/>
                    <a:pt x="363" y="407"/>
                  </a:cubicBezTo>
                  <a:cubicBezTo>
                    <a:pt x="360" y="404"/>
                    <a:pt x="366" y="406"/>
                    <a:pt x="365" y="403"/>
                  </a:cubicBezTo>
                  <a:cubicBezTo>
                    <a:pt x="367" y="403"/>
                    <a:pt x="369" y="403"/>
                    <a:pt x="370" y="405"/>
                  </a:cubicBezTo>
                  <a:cubicBezTo>
                    <a:pt x="372" y="404"/>
                    <a:pt x="369" y="403"/>
                    <a:pt x="370" y="402"/>
                  </a:cubicBezTo>
                  <a:cubicBezTo>
                    <a:pt x="371" y="402"/>
                    <a:pt x="371" y="402"/>
                    <a:pt x="372" y="403"/>
                  </a:cubicBezTo>
                  <a:cubicBezTo>
                    <a:pt x="372" y="402"/>
                    <a:pt x="372" y="402"/>
                    <a:pt x="373" y="402"/>
                  </a:cubicBezTo>
                  <a:cubicBezTo>
                    <a:pt x="369" y="400"/>
                    <a:pt x="369" y="400"/>
                    <a:pt x="369" y="400"/>
                  </a:cubicBezTo>
                  <a:cubicBezTo>
                    <a:pt x="370" y="398"/>
                    <a:pt x="371" y="399"/>
                    <a:pt x="371" y="399"/>
                  </a:cubicBezTo>
                  <a:cubicBezTo>
                    <a:pt x="372" y="398"/>
                    <a:pt x="373" y="398"/>
                    <a:pt x="374" y="399"/>
                  </a:cubicBezTo>
                  <a:cubicBezTo>
                    <a:pt x="374" y="398"/>
                    <a:pt x="374" y="398"/>
                    <a:pt x="374" y="398"/>
                  </a:cubicBezTo>
                  <a:cubicBezTo>
                    <a:pt x="375" y="398"/>
                    <a:pt x="375" y="398"/>
                    <a:pt x="375" y="398"/>
                  </a:cubicBezTo>
                  <a:cubicBezTo>
                    <a:pt x="373" y="392"/>
                    <a:pt x="380" y="394"/>
                    <a:pt x="383" y="391"/>
                  </a:cubicBezTo>
                  <a:cubicBezTo>
                    <a:pt x="383" y="390"/>
                    <a:pt x="383" y="390"/>
                    <a:pt x="383" y="390"/>
                  </a:cubicBezTo>
                  <a:cubicBezTo>
                    <a:pt x="384" y="385"/>
                    <a:pt x="387" y="385"/>
                    <a:pt x="390" y="384"/>
                  </a:cubicBezTo>
                  <a:cubicBezTo>
                    <a:pt x="389" y="383"/>
                    <a:pt x="389" y="383"/>
                    <a:pt x="389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89" y="382"/>
                    <a:pt x="388" y="384"/>
                    <a:pt x="38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87" y="381"/>
                    <a:pt x="386" y="382"/>
                    <a:pt x="385" y="381"/>
                  </a:cubicBezTo>
                  <a:cubicBezTo>
                    <a:pt x="385" y="381"/>
                    <a:pt x="386" y="380"/>
                    <a:pt x="386" y="380"/>
                  </a:cubicBezTo>
                  <a:cubicBezTo>
                    <a:pt x="388" y="378"/>
                    <a:pt x="388" y="381"/>
                    <a:pt x="389" y="382"/>
                  </a:cubicBezTo>
                  <a:cubicBezTo>
                    <a:pt x="390" y="381"/>
                    <a:pt x="391" y="381"/>
                    <a:pt x="391" y="380"/>
                  </a:cubicBezTo>
                  <a:cubicBezTo>
                    <a:pt x="390" y="380"/>
                    <a:pt x="389" y="381"/>
                    <a:pt x="388" y="380"/>
                  </a:cubicBezTo>
                  <a:cubicBezTo>
                    <a:pt x="391" y="379"/>
                    <a:pt x="387" y="378"/>
                    <a:pt x="388" y="377"/>
                  </a:cubicBezTo>
                  <a:cubicBezTo>
                    <a:pt x="389" y="376"/>
                    <a:pt x="390" y="377"/>
                    <a:pt x="391" y="377"/>
                  </a:cubicBezTo>
                  <a:cubicBezTo>
                    <a:pt x="392" y="374"/>
                    <a:pt x="392" y="374"/>
                    <a:pt x="392" y="374"/>
                  </a:cubicBezTo>
                  <a:cubicBezTo>
                    <a:pt x="394" y="373"/>
                    <a:pt x="394" y="371"/>
                    <a:pt x="396" y="370"/>
                  </a:cubicBezTo>
                  <a:cubicBezTo>
                    <a:pt x="397" y="373"/>
                    <a:pt x="396" y="373"/>
                    <a:pt x="395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4" y="379"/>
                    <a:pt x="394" y="379"/>
                    <a:pt x="394" y="379"/>
                  </a:cubicBezTo>
                  <a:cubicBezTo>
                    <a:pt x="396" y="380"/>
                    <a:pt x="396" y="380"/>
                    <a:pt x="396" y="380"/>
                  </a:cubicBezTo>
                  <a:cubicBezTo>
                    <a:pt x="395" y="382"/>
                    <a:pt x="394" y="380"/>
                    <a:pt x="393" y="381"/>
                  </a:cubicBezTo>
                  <a:cubicBezTo>
                    <a:pt x="394" y="381"/>
                    <a:pt x="394" y="383"/>
                    <a:pt x="396" y="383"/>
                  </a:cubicBezTo>
                  <a:cubicBezTo>
                    <a:pt x="393" y="383"/>
                    <a:pt x="393" y="385"/>
                    <a:pt x="391" y="386"/>
                  </a:cubicBezTo>
                  <a:cubicBezTo>
                    <a:pt x="393" y="389"/>
                    <a:pt x="393" y="389"/>
                    <a:pt x="393" y="389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0" y="392"/>
                    <a:pt x="390" y="392"/>
                    <a:pt x="390" y="392"/>
                  </a:cubicBezTo>
                  <a:cubicBezTo>
                    <a:pt x="392" y="391"/>
                    <a:pt x="392" y="391"/>
                    <a:pt x="392" y="391"/>
                  </a:cubicBezTo>
                  <a:cubicBezTo>
                    <a:pt x="395" y="390"/>
                    <a:pt x="394" y="387"/>
                    <a:pt x="395" y="385"/>
                  </a:cubicBezTo>
                  <a:cubicBezTo>
                    <a:pt x="397" y="383"/>
                    <a:pt x="397" y="383"/>
                    <a:pt x="397" y="383"/>
                  </a:cubicBezTo>
                  <a:cubicBezTo>
                    <a:pt x="395" y="382"/>
                    <a:pt x="397" y="380"/>
                    <a:pt x="397" y="379"/>
                  </a:cubicBezTo>
                  <a:cubicBezTo>
                    <a:pt x="397" y="379"/>
                    <a:pt x="396" y="380"/>
                    <a:pt x="395" y="379"/>
                  </a:cubicBezTo>
                  <a:cubicBezTo>
                    <a:pt x="396" y="378"/>
                    <a:pt x="397" y="378"/>
                    <a:pt x="397" y="376"/>
                  </a:cubicBezTo>
                  <a:cubicBezTo>
                    <a:pt x="398" y="377"/>
                    <a:pt x="398" y="378"/>
                    <a:pt x="399" y="377"/>
                  </a:cubicBezTo>
                  <a:cubicBezTo>
                    <a:pt x="400" y="377"/>
                    <a:pt x="398" y="376"/>
                    <a:pt x="398" y="375"/>
                  </a:cubicBezTo>
                  <a:cubicBezTo>
                    <a:pt x="401" y="374"/>
                    <a:pt x="401" y="374"/>
                    <a:pt x="401" y="374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3" y="371"/>
                    <a:pt x="403" y="371"/>
                    <a:pt x="403" y="371"/>
                  </a:cubicBezTo>
                  <a:cubicBezTo>
                    <a:pt x="402" y="371"/>
                    <a:pt x="400" y="370"/>
                    <a:pt x="400" y="368"/>
                  </a:cubicBezTo>
                  <a:cubicBezTo>
                    <a:pt x="401" y="366"/>
                    <a:pt x="402" y="368"/>
                    <a:pt x="403" y="367"/>
                  </a:cubicBezTo>
                  <a:cubicBezTo>
                    <a:pt x="401" y="365"/>
                    <a:pt x="407" y="362"/>
                    <a:pt x="404" y="361"/>
                  </a:cubicBezTo>
                  <a:cubicBezTo>
                    <a:pt x="404" y="359"/>
                    <a:pt x="407" y="358"/>
                    <a:pt x="409" y="358"/>
                  </a:cubicBezTo>
                  <a:cubicBezTo>
                    <a:pt x="408" y="355"/>
                    <a:pt x="414" y="356"/>
                    <a:pt x="412" y="353"/>
                  </a:cubicBezTo>
                  <a:cubicBezTo>
                    <a:pt x="418" y="352"/>
                    <a:pt x="423" y="346"/>
                    <a:pt x="428" y="341"/>
                  </a:cubicBezTo>
                  <a:cubicBezTo>
                    <a:pt x="433" y="341"/>
                    <a:pt x="436" y="338"/>
                    <a:pt x="438" y="335"/>
                  </a:cubicBezTo>
                  <a:cubicBezTo>
                    <a:pt x="443" y="333"/>
                    <a:pt x="441" y="325"/>
                    <a:pt x="447" y="324"/>
                  </a:cubicBezTo>
                  <a:cubicBezTo>
                    <a:pt x="448" y="322"/>
                    <a:pt x="448" y="320"/>
                    <a:pt x="450" y="318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57" y="316"/>
                    <a:pt x="455" y="311"/>
                    <a:pt x="462" y="309"/>
                  </a:cubicBezTo>
                  <a:cubicBezTo>
                    <a:pt x="463" y="306"/>
                    <a:pt x="466" y="305"/>
                    <a:pt x="467" y="303"/>
                  </a:cubicBezTo>
                  <a:cubicBezTo>
                    <a:pt x="469" y="300"/>
                    <a:pt x="469" y="298"/>
                    <a:pt x="471" y="296"/>
                  </a:cubicBezTo>
                  <a:cubicBezTo>
                    <a:pt x="470" y="295"/>
                    <a:pt x="471" y="294"/>
                    <a:pt x="471" y="292"/>
                  </a:cubicBezTo>
                  <a:cubicBezTo>
                    <a:pt x="470" y="289"/>
                    <a:pt x="476" y="287"/>
                    <a:pt x="474" y="283"/>
                  </a:cubicBezTo>
                  <a:cubicBezTo>
                    <a:pt x="475" y="283"/>
                    <a:pt x="475" y="283"/>
                    <a:pt x="475" y="283"/>
                  </a:cubicBezTo>
                  <a:cubicBezTo>
                    <a:pt x="474" y="278"/>
                    <a:pt x="479" y="277"/>
                    <a:pt x="479" y="274"/>
                  </a:cubicBezTo>
                  <a:cubicBezTo>
                    <a:pt x="480" y="272"/>
                    <a:pt x="480" y="267"/>
                    <a:pt x="483" y="268"/>
                  </a:cubicBezTo>
                  <a:cubicBezTo>
                    <a:pt x="484" y="266"/>
                    <a:pt x="488" y="265"/>
                    <a:pt x="486" y="264"/>
                  </a:cubicBezTo>
                  <a:cubicBezTo>
                    <a:pt x="488" y="263"/>
                    <a:pt x="490" y="264"/>
                    <a:pt x="491" y="261"/>
                  </a:cubicBezTo>
                  <a:cubicBezTo>
                    <a:pt x="494" y="259"/>
                    <a:pt x="495" y="256"/>
                    <a:pt x="497" y="254"/>
                  </a:cubicBezTo>
                  <a:cubicBezTo>
                    <a:pt x="501" y="250"/>
                    <a:pt x="498" y="246"/>
                    <a:pt x="501" y="242"/>
                  </a:cubicBezTo>
                  <a:cubicBezTo>
                    <a:pt x="499" y="238"/>
                    <a:pt x="503" y="233"/>
                    <a:pt x="501" y="228"/>
                  </a:cubicBezTo>
                  <a:cubicBezTo>
                    <a:pt x="505" y="226"/>
                    <a:pt x="499" y="223"/>
                    <a:pt x="502" y="221"/>
                  </a:cubicBezTo>
                  <a:cubicBezTo>
                    <a:pt x="499" y="218"/>
                    <a:pt x="504" y="216"/>
                    <a:pt x="505" y="214"/>
                  </a:cubicBezTo>
                  <a:cubicBezTo>
                    <a:pt x="505" y="213"/>
                    <a:pt x="504" y="212"/>
                    <a:pt x="505" y="211"/>
                  </a:cubicBezTo>
                  <a:close/>
                  <a:moveTo>
                    <a:pt x="19" y="191"/>
                  </a:moveTo>
                  <a:cubicBezTo>
                    <a:pt x="16" y="190"/>
                    <a:pt x="16" y="190"/>
                    <a:pt x="16" y="190"/>
                  </a:cubicBezTo>
                  <a:cubicBezTo>
                    <a:pt x="17" y="189"/>
                    <a:pt x="18" y="190"/>
                    <a:pt x="19" y="190"/>
                  </a:cubicBezTo>
                  <a:lnTo>
                    <a:pt x="19" y="191"/>
                  </a:lnTo>
                  <a:close/>
                  <a:moveTo>
                    <a:pt x="10" y="219"/>
                  </a:moveTo>
                  <a:cubicBezTo>
                    <a:pt x="9" y="218"/>
                    <a:pt x="10" y="216"/>
                    <a:pt x="11" y="215"/>
                  </a:cubicBezTo>
                  <a:cubicBezTo>
                    <a:pt x="12" y="215"/>
                    <a:pt x="12" y="216"/>
                    <a:pt x="13" y="216"/>
                  </a:cubicBezTo>
                  <a:cubicBezTo>
                    <a:pt x="12" y="215"/>
                    <a:pt x="10" y="217"/>
                    <a:pt x="10" y="219"/>
                  </a:cubicBezTo>
                  <a:close/>
                  <a:moveTo>
                    <a:pt x="13" y="221"/>
                  </a:moveTo>
                  <a:cubicBezTo>
                    <a:pt x="13" y="220"/>
                    <a:pt x="13" y="220"/>
                    <a:pt x="12" y="219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2" y="219"/>
                    <a:pt x="12" y="219"/>
                    <a:pt x="12" y="219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14" y="221"/>
                    <a:pt x="13" y="221"/>
                    <a:pt x="13" y="221"/>
                  </a:cubicBezTo>
                  <a:close/>
                  <a:moveTo>
                    <a:pt x="14" y="209"/>
                  </a:moveTo>
                  <a:cubicBezTo>
                    <a:pt x="16" y="209"/>
                    <a:pt x="16" y="209"/>
                    <a:pt x="16" y="209"/>
                  </a:cubicBezTo>
                  <a:cubicBezTo>
                    <a:pt x="15" y="210"/>
                    <a:pt x="15" y="210"/>
                    <a:pt x="15" y="210"/>
                  </a:cubicBezTo>
                  <a:lnTo>
                    <a:pt x="14" y="209"/>
                  </a:lnTo>
                  <a:close/>
                  <a:moveTo>
                    <a:pt x="32" y="295"/>
                  </a:moveTo>
                  <a:cubicBezTo>
                    <a:pt x="31" y="295"/>
                    <a:pt x="32" y="293"/>
                    <a:pt x="33" y="294"/>
                  </a:cubicBezTo>
                  <a:cubicBezTo>
                    <a:pt x="34" y="294"/>
                    <a:pt x="33" y="295"/>
                    <a:pt x="32" y="295"/>
                  </a:cubicBezTo>
                  <a:close/>
                  <a:moveTo>
                    <a:pt x="38" y="313"/>
                  </a:moveTo>
                  <a:cubicBezTo>
                    <a:pt x="38" y="312"/>
                    <a:pt x="40" y="311"/>
                    <a:pt x="41" y="312"/>
                  </a:cubicBezTo>
                  <a:cubicBezTo>
                    <a:pt x="40" y="312"/>
                    <a:pt x="39" y="313"/>
                    <a:pt x="38" y="313"/>
                  </a:cubicBezTo>
                  <a:close/>
                  <a:moveTo>
                    <a:pt x="123" y="378"/>
                  </a:moveTo>
                  <a:cubicBezTo>
                    <a:pt x="124" y="378"/>
                    <a:pt x="124" y="378"/>
                    <a:pt x="124" y="378"/>
                  </a:cubicBezTo>
                  <a:cubicBezTo>
                    <a:pt x="123" y="379"/>
                    <a:pt x="123" y="379"/>
                    <a:pt x="123" y="379"/>
                  </a:cubicBezTo>
                  <a:lnTo>
                    <a:pt x="123" y="378"/>
                  </a:lnTo>
                  <a:close/>
                  <a:moveTo>
                    <a:pt x="141" y="80"/>
                  </a:moveTo>
                  <a:cubicBezTo>
                    <a:pt x="141" y="80"/>
                    <a:pt x="141" y="80"/>
                    <a:pt x="141" y="80"/>
                  </a:cubicBezTo>
                  <a:cubicBezTo>
                    <a:pt x="140" y="80"/>
                    <a:pt x="140" y="80"/>
                    <a:pt x="140" y="80"/>
                  </a:cubicBezTo>
                  <a:lnTo>
                    <a:pt x="141" y="80"/>
                  </a:lnTo>
                  <a:close/>
                  <a:moveTo>
                    <a:pt x="140" y="86"/>
                  </a:moveTo>
                  <a:cubicBezTo>
                    <a:pt x="141" y="86"/>
                    <a:pt x="141" y="86"/>
                    <a:pt x="141" y="87"/>
                  </a:cubicBezTo>
                  <a:cubicBezTo>
                    <a:pt x="141" y="88"/>
                    <a:pt x="140" y="87"/>
                    <a:pt x="140" y="87"/>
                  </a:cubicBezTo>
                  <a:lnTo>
                    <a:pt x="140" y="86"/>
                  </a:lnTo>
                  <a:close/>
                  <a:moveTo>
                    <a:pt x="112" y="100"/>
                  </a:moveTo>
                  <a:cubicBezTo>
                    <a:pt x="113" y="101"/>
                    <a:pt x="113" y="101"/>
                    <a:pt x="113" y="101"/>
                  </a:cubicBezTo>
                  <a:cubicBezTo>
                    <a:pt x="112" y="102"/>
                    <a:pt x="112" y="102"/>
                    <a:pt x="112" y="102"/>
                  </a:cubicBezTo>
                  <a:lnTo>
                    <a:pt x="112" y="100"/>
                  </a:lnTo>
                  <a:close/>
                  <a:moveTo>
                    <a:pt x="98" y="135"/>
                  </a:moveTo>
                  <a:cubicBezTo>
                    <a:pt x="100" y="135"/>
                    <a:pt x="100" y="135"/>
                    <a:pt x="100" y="135"/>
                  </a:cubicBezTo>
                  <a:cubicBezTo>
                    <a:pt x="100" y="137"/>
                    <a:pt x="99" y="138"/>
                    <a:pt x="100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101" y="138"/>
                    <a:pt x="96" y="138"/>
                    <a:pt x="98" y="135"/>
                  </a:cubicBezTo>
                  <a:close/>
                  <a:moveTo>
                    <a:pt x="96" y="150"/>
                  </a:moveTo>
                  <a:cubicBezTo>
                    <a:pt x="97" y="151"/>
                    <a:pt x="97" y="151"/>
                    <a:pt x="97" y="151"/>
                  </a:cubicBezTo>
                  <a:cubicBezTo>
                    <a:pt x="95" y="150"/>
                    <a:pt x="95" y="150"/>
                    <a:pt x="95" y="150"/>
                  </a:cubicBezTo>
                  <a:lnTo>
                    <a:pt x="96" y="150"/>
                  </a:lnTo>
                  <a:close/>
                  <a:moveTo>
                    <a:pt x="89" y="123"/>
                  </a:moveTo>
                  <a:cubicBezTo>
                    <a:pt x="91" y="125"/>
                    <a:pt x="91" y="125"/>
                    <a:pt x="91" y="125"/>
                  </a:cubicBezTo>
                  <a:cubicBezTo>
                    <a:pt x="90" y="125"/>
                    <a:pt x="89" y="125"/>
                    <a:pt x="89" y="123"/>
                  </a:cubicBezTo>
                  <a:close/>
                  <a:moveTo>
                    <a:pt x="87" y="107"/>
                  </a:moveTo>
                  <a:cubicBezTo>
                    <a:pt x="87" y="108"/>
                    <a:pt x="87" y="108"/>
                    <a:pt x="87" y="108"/>
                  </a:cubicBezTo>
                  <a:cubicBezTo>
                    <a:pt x="85" y="107"/>
                    <a:pt x="85" y="107"/>
                    <a:pt x="85" y="107"/>
                  </a:cubicBezTo>
                  <a:lnTo>
                    <a:pt x="87" y="107"/>
                  </a:lnTo>
                  <a:close/>
                  <a:moveTo>
                    <a:pt x="53" y="159"/>
                  </a:moveTo>
                  <a:cubicBezTo>
                    <a:pt x="52" y="160"/>
                    <a:pt x="52" y="160"/>
                    <a:pt x="52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1" y="160"/>
                    <a:pt x="52" y="159"/>
                    <a:pt x="53" y="159"/>
                  </a:cubicBezTo>
                  <a:close/>
                  <a:moveTo>
                    <a:pt x="53" y="258"/>
                  </a:moveTo>
                  <a:cubicBezTo>
                    <a:pt x="51" y="260"/>
                    <a:pt x="51" y="260"/>
                    <a:pt x="51" y="260"/>
                  </a:cubicBezTo>
                  <a:cubicBezTo>
                    <a:pt x="51" y="259"/>
                    <a:pt x="51" y="259"/>
                    <a:pt x="51" y="259"/>
                  </a:cubicBezTo>
                  <a:cubicBezTo>
                    <a:pt x="53" y="260"/>
                    <a:pt x="51" y="257"/>
                    <a:pt x="53" y="258"/>
                  </a:cubicBezTo>
                  <a:close/>
                  <a:moveTo>
                    <a:pt x="52" y="206"/>
                  </a:moveTo>
                  <a:cubicBezTo>
                    <a:pt x="54" y="206"/>
                    <a:pt x="54" y="206"/>
                    <a:pt x="54" y="206"/>
                  </a:cubicBezTo>
                  <a:cubicBezTo>
                    <a:pt x="54" y="207"/>
                    <a:pt x="54" y="207"/>
                    <a:pt x="54" y="207"/>
                  </a:cubicBezTo>
                  <a:lnTo>
                    <a:pt x="52" y="206"/>
                  </a:lnTo>
                  <a:close/>
                  <a:moveTo>
                    <a:pt x="52" y="268"/>
                  </a:moveTo>
                  <a:cubicBezTo>
                    <a:pt x="52" y="269"/>
                    <a:pt x="52" y="269"/>
                    <a:pt x="52" y="269"/>
                  </a:cubicBezTo>
                  <a:cubicBezTo>
                    <a:pt x="50" y="268"/>
                    <a:pt x="50" y="268"/>
                    <a:pt x="50" y="268"/>
                  </a:cubicBezTo>
                  <a:cubicBezTo>
                    <a:pt x="51" y="268"/>
                    <a:pt x="51" y="268"/>
                    <a:pt x="52" y="268"/>
                  </a:cubicBezTo>
                  <a:close/>
                  <a:moveTo>
                    <a:pt x="51" y="258"/>
                  </a:moveTo>
                  <a:cubicBezTo>
                    <a:pt x="49" y="259"/>
                    <a:pt x="49" y="259"/>
                    <a:pt x="49" y="259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1" y="257"/>
                    <a:pt x="50" y="258"/>
                    <a:pt x="51" y="258"/>
                  </a:cubicBezTo>
                  <a:close/>
                  <a:moveTo>
                    <a:pt x="50" y="173"/>
                  </a:moveTo>
                  <a:cubicBezTo>
                    <a:pt x="49" y="173"/>
                    <a:pt x="49" y="173"/>
                    <a:pt x="49" y="173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49" y="173"/>
                    <a:pt x="50" y="173"/>
                  </a:cubicBezTo>
                  <a:close/>
                  <a:moveTo>
                    <a:pt x="48" y="164"/>
                  </a:moveTo>
                  <a:cubicBezTo>
                    <a:pt x="50" y="166"/>
                    <a:pt x="50" y="166"/>
                    <a:pt x="50" y="166"/>
                  </a:cubicBezTo>
                  <a:cubicBezTo>
                    <a:pt x="47" y="166"/>
                    <a:pt x="47" y="166"/>
                    <a:pt x="47" y="166"/>
                  </a:cubicBezTo>
                  <a:lnTo>
                    <a:pt x="48" y="164"/>
                  </a:lnTo>
                  <a:close/>
                  <a:moveTo>
                    <a:pt x="44" y="291"/>
                  </a:moveTo>
                  <a:cubicBezTo>
                    <a:pt x="43" y="290"/>
                    <a:pt x="45" y="290"/>
                    <a:pt x="46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90"/>
                    <a:pt x="46" y="290"/>
                    <a:pt x="46" y="290"/>
                  </a:cubicBezTo>
                  <a:lnTo>
                    <a:pt x="44" y="291"/>
                  </a:lnTo>
                  <a:close/>
                  <a:moveTo>
                    <a:pt x="45" y="296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4" y="296"/>
                    <a:pt x="44" y="296"/>
                    <a:pt x="44" y="296"/>
                  </a:cubicBezTo>
                  <a:lnTo>
                    <a:pt x="45" y="296"/>
                  </a:lnTo>
                  <a:close/>
                  <a:moveTo>
                    <a:pt x="44" y="283"/>
                  </a:moveTo>
                  <a:cubicBezTo>
                    <a:pt x="45" y="281"/>
                    <a:pt x="45" y="281"/>
                    <a:pt x="45" y="281"/>
                  </a:cubicBezTo>
                  <a:cubicBezTo>
                    <a:pt x="46" y="282"/>
                    <a:pt x="46" y="282"/>
                    <a:pt x="46" y="282"/>
                  </a:cubicBezTo>
                  <a:lnTo>
                    <a:pt x="44" y="283"/>
                  </a:lnTo>
                  <a:close/>
                  <a:moveTo>
                    <a:pt x="46" y="271"/>
                  </a:moveTo>
                  <a:cubicBezTo>
                    <a:pt x="47" y="270"/>
                    <a:pt x="47" y="270"/>
                    <a:pt x="47" y="270"/>
                  </a:cubicBezTo>
                  <a:cubicBezTo>
                    <a:pt x="49" y="270"/>
                    <a:pt x="49" y="270"/>
                    <a:pt x="49" y="270"/>
                  </a:cubicBezTo>
                  <a:cubicBezTo>
                    <a:pt x="48" y="271"/>
                    <a:pt x="47" y="271"/>
                    <a:pt x="46" y="271"/>
                  </a:cubicBezTo>
                  <a:close/>
                  <a:moveTo>
                    <a:pt x="48" y="268"/>
                  </a:move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6" y="268"/>
                    <a:pt x="46" y="268"/>
                  </a:cubicBezTo>
                  <a:cubicBezTo>
                    <a:pt x="47" y="266"/>
                    <a:pt x="47" y="266"/>
                    <a:pt x="47" y="266"/>
                  </a:cubicBezTo>
                  <a:lnTo>
                    <a:pt x="48" y="268"/>
                  </a:lnTo>
                  <a:close/>
                  <a:moveTo>
                    <a:pt x="45" y="226"/>
                  </a:moveTo>
                  <a:cubicBezTo>
                    <a:pt x="47" y="228"/>
                    <a:pt x="47" y="228"/>
                    <a:pt x="47" y="228"/>
                  </a:cubicBezTo>
                  <a:cubicBezTo>
                    <a:pt x="44" y="228"/>
                    <a:pt x="44" y="228"/>
                    <a:pt x="44" y="228"/>
                  </a:cubicBezTo>
                  <a:lnTo>
                    <a:pt x="45" y="226"/>
                  </a:lnTo>
                  <a:close/>
                  <a:moveTo>
                    <a:pt x="44" y="273"/>
                  </a:moveTo>
                  <a:cubicBezTo>
                    <a:pt x="43" y="272"/>
                    <a:pt x="42" y="273"/>
                    <a:pt x="42" y="274"/>
                  </a:cubicBezTo>
                  <a:cubicBezTo>
                    <a:pt x="45" y="272"/>
                    <a:pt x="44" y="276"/>
                    <a:pt x="45" y="278"/>
                  </a:cubicBezTo>
                  <a:cubicBezTo>
                    <a:pt x="42" y="275"/>
                    <a:pt x="41" y="279"/>
                    <a:pt x="38" y="275"/>
                  </a:cubicBezTo>
                  <a:cubicBezTo>
                    <a:pt x="38" y="275"/>
                    <a:pt x="37" y="276"/>
                    <a:pt x="37" y="276"/>
                  </a:cubicBezTo>
                  <a:cubicBezTo>
                    <a:pt x="36" y="278"/>
                    <a:pt x="38" y="279"/>
                    <a:pt x="39" y="280"/>
                  </a:cubicBezTo>
                  <a:cubicBezTo>
                    <a:pt x="39" y="280"/>
                    <a:pt x="36" y="279"/>
                    <a:pt x="35" y="279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8"/>
                    <a:pt x="32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1" y="277"/>
                    <a:pt x="30" y="277"/>
                    <a:pt x="30" y="276"/>
                  </a:cubicBezTo>
                  <a:cubicBezTo>
                    <a:pt x="29" y="277"/>
                    <a:pt x="28" y="278"/>
                    <a:pt x="28" y="278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7" y="277"/>
                    <a:pt x="27" y="276"/>
                    <a:pt x="27" y="275"/>
                  </a:cubicBezTo>
                  <a:cubicBezTo>
                    <a:pt x="24" y="274"/>
                    <a:pt x="24" y="274"/>
                    <a:pt x="24" y="274"/>
                  </a:cubicBezTo>
                  <a:cubicBezTo>
                    <a:pt x="24" y="273"/>
                    <a:pt x="26" y="273"/>
                    <a:pt x="26" y="273"/>
                  </a:cubicBezTo>
                  <a:cubicBezTo>
                    <a:pt x="26" y="276"/>
                    <a:pt x="28" y="274"/>
                    <a:pt x="29" y="275"/>
                  </a:cubicBezTo>
                  <a:cubicBezTo>
                    <a:pt x="28" y="273"/>
                    <a:pt x="32" y="271"/>
                    <a:pt x="28" y="271"/>
                  </a:cubicBezTo>
                  <a:cubicBezTo>
                    <a:pt x="29" y="269"/>
                    <a:pt x="31" y="272"/>
                    <a:pt x="32" y="270"/>
                  </a:cubicBezTo>
                  <a:cubicBezTo>
                    <a:pt x="31" y="269"/>
                    <a:pt x="30" y="269"/>
                    <a:pt x="28" y="268"/>
                  </a:cubicBezTo>
                  <a:cubicBezTo>
                    <a:pt x="30" y="266"/>
                    <a:pt x="31" y="267"/>
                    <a:pt x="32" y="266"/>
                  </a:cubicBezTo>
                  <a:cubicBezTo>
                    <a:pt x="31" y="266"/>
                    <a:pt x="32" y="267"/>
                    <a:pt x="33" y="268"/>
                  </a:cubicBezTo>
                  <a:cubicBezTo>
                    <a:pt x="32" y="268"/>
                    <a:pt x="32" y="268"/>
                    <a:pt x="32" y="268"/>
                  </a:cubicBezTo>
                  <a:cubicBezTo>
                    <a:pt x="32" y="272"/>
                    <a:pt x="37" y="271"/>
                    <a:pt x="39" y="272"/>
                  </a:cubicBezTo>
                  <a:cubicBezTo>
                    <a:pt x="40" y="271"/>
                    <a:pt x="42" y="273"/>
                    <a:pt x="44" y="273"/>
                  </a:cubicBezTo>
                  <a:close/>
                  <a:moveTo>
                    <a:pt x="35" y="292"/>
                  </a:moveTo>
                  <a:cubicBezTo>
                    <a:pt x="36" y="290"/>
                    <a:pt x="36" y="290"/>
                    <a:pt x="36" y="290"/>
                  </a:cubicBezTo>
                  <a:cubicBezTo>
                    <a:pt x="37" y="292"/>
                    <a:pt x="41" y="290"/>
                    <a:pt x="41" y="294"/>
                  </a:cubicBezTo>
                  <a:lnTo>
                    <a:pt x="35" y="292"/>
                  </a:lnTo>
                  <a:close/>
                  <a:moveTo>
                    <a:pt x="41" y="295"/>
                  </a:moveTo>
                  <a:cubicBezTo>
                    <a:pt x="40" y="297"/>
                    <a:pt x="38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8" y="296"/>
                    <a:pt x="39" y="295"/>
                    <a:pt x="41" y="295"/>
                  </a:cubicBezTo>
                  <a:close/>
                  <a:moveTo>
                    <a:pt x="39" y="297"/>
                  </a:moveTo>
                  <a:cubicBezTo>
                    <a:pt x="39" y="297"/>
                    <a:pt x="39" y="297"/>
                    <a:pt x="39" y="297"/>
                  </a:cubicBezTo>
                  <a:cubicBezTo>
                    <a:pt x="39" y="299"/>
                    <a:pt x="37" y="299"/>
                    <a:pt x="36" y="300"/>
                  </a:cubicBezTo>
                  <a:cubicBezTo>
                    <a:pt x="36" y="299"/>
                    <a:pt x="39" y="299"/>
                    <a:pt x="39" y="297"/>
                  </a:cubicBezTo>
                  <a:close/>
                  <a:moveTo>
                    <a:pt x="41" y="301"/>
                  </a:moveTo>
                  <a:cubicBezTo>
                    <a:pt x="42" y="301"/>
                    <a:pt x="41" y="302"/>
                    <a:pt x="41" y="303"/>
                  </a:cubicBezTo>
                  <a:cubicBezTo>
                    <a:pt x="39" y="303"/>
                    <a:pt x="38" y="303"/>
                    <a:pt x="37" y="302"/>
                  </a:cubicBezTo>
                  <a:cubicBezTo>
                    <a:pt x="39" y="303"/>
                    <a:pt x="40" y="300"/>
                    <a:pt x="41" y="301"/>
                  </a:cubicBezTo>
                  <a:close/>
                  <a:moveTo>
                    <a:pt x="41" y="290"/>
                  </a:moveTo>
                  <a:cubicBezTo>
                    <a:pt x="42" y="288"/>
                    <a:pt x="42" y="288"/>
                    <a:pt x="42" y="288"/>
                  </a:cubicBezTo>
                  <a:cubicBezTo>
                    <a:pt x="42" y="291"/>
                    <a:pt x="42" y="291"/>
                    <a:pt x="42" y="291"/>
                  </a:cubicBezTo>
                  <a:lnTo>
                    <a:pt x="41" y="290"/>
                  </a:lnTo>
                  <a:close/>
                  <a:moveTo>
                    <a:pt x="41" y="285"/>
                  </a:moveTo>
                  <a:cubicBezTo>
                    <a:pt x="43" y="286"/>
                    <a:pt x="43" y="286"/>
                    <a:pt x="43" y="286"/>
                  </a:cubicBezTo>
                  <a:cubicBezTo>
                    <a:pt x="43" y="286"/>
                    <a:pt x="41" y="287"/>
                    <a:pt x="41" y="285"/>
                  </a:cubicBezTo>
                  <a:close/>
                  <a:moveTo>
                    <a:pt x="42" y="281"/>
                  </a:moveTo>
                  <a:cubicBezTo>
                    <a:pt x="44" y="282"/>
                    <a:pt x="44" y="282"/>
                    <a:pt x="44" y="282"/>
                  </a:cubicBezTo>
                  <a:cubicBezTo>
                    <a:pt x="44" y="282"/>
                    <a:pt x="44" y="282"/>
                    <a:pt x="44" y="282"/>
                  </a:cubicBezTo>
                  <a:lnTo>
                    <a:pt x="42" y="281"/>
                  </a:lnTo>
                  <a:close/>
                  <a:moveTo>
                    <a:pt x="22" y="255"/>
                  </a:moveTo>
                  <a:cubicBezTo>
                    <a:pt x="20" y="255"/>
                    <a:pt x="20" y="255"/>
                    <a:pt x="20" y="25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2" y="253"/>
                    <a:pt x="23" y="255"/>
                    <a:pt x="22" y="255"/>
                  </a:cubicBezTo>
                  <a:close/>
                  <a:moveTo>
                    <a:pt x="20" y="229"/>
                  </a:moveTo>
                  <a:cubicBezTo>
                    <a:pt x="19" y="230"/>
                    <a:pt x="19" y="229"/>
                    <a:pt x="18" y="229"/>
                  </a:cubicBezTo>
                  <a:cubicBezTo>
                    <a:pt x="18" y="228"/>
                    <a:pt x="19" y="228"/>
                    <a:pt x="20" y="228"/>
                  </a:cubicBezTo>
                  <a:cubicBezTo>
                    <a:pt x="18" y="229"/>
                    <a:pt x="22" y="229"/>
                    <a:pt x="20" y="229"/>
                  </a:cubicBezTo>
                  <a:close/>
                  <a:moveTo>
                    <a:pt x="20" y="251"/>
                  </a:moveTo>
                  <a:cubicBezTo>
                    <a:pt x="20" y="251"/>
                    <a:pt x="20" y="251"/>
                    <a:pt x="20" y="251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20" y="250"/>
                    <a:pt x="20" y="251"/>
                  </a:cubicBezTo>
                  <a:close/>
                  <a:moveTo>
                    <a:pt x="23" y="239"/>
                  </a:moveTo>
                  <a:cubicBezTo>
                    <a:pt x="23" y="240"/>
                    <a:pt x="22" y="241"/>
                    <a:pt x="21" y="240"/>
                  </a:cubicBezTo>
                  <a:cubicBezTo>
                    <a:pt x="22" y="240"/>
                    <a:pt x="22" y="239"/>
                    <a:pt x="23" y="239"/>
                  </a:cubicBezTo>
                  <a:close/>
                  <a:moveTo>
                    <a:pt x="21" y="236"/>
                  </a:moveTo>
                  <a:cubicBezTo>
                    <a:pt x="22" y="236"/>
                    <a:pt x="22" y="236"/>
                    <a:pt x="22" y="236"/>
                  </a:cubicBezTo>
                  <a:cubicBezTo>
                    <a:pt x="22" y="237"/>
                    <a:pt x="22" y="237"/>
                    <a:pt x="22" y="237"/>
                  </a:cubicBezTo>
                  <a:lnTo>
                    <a:pt x="21" y="236"/>
                  </a:lnTo>
                  <a:close/>
                  <a:moveTo>
                    <a:pt x="24" y="270"/>
                  </a:moveTo>
                  <a:cubicBezTo>
                    <a:pt x="24" y="271"/>
                    <a:pt x="24" y="271"/>
                    <a:pt x="24" y="271"/>
                  </a:cubicBezTo>
                  <a:cubicBezTo>
                    <a:pt x="23" y="271"/>
                    <a:pt x="23" y="271"/>
                    <a:pt x="23" y="271"/>
                  </a:cubicBezTo>
                  <a:lnTo>
                    <a:pt x="24" y="270"/>
                  </a:lnTo>
                  <a:close/>
                  <a:moveTo>
                    <a:pt x="22" y="247"/>
                  </a:moveTo>
                  <a:cubicBezTo>
                    <a:pt x="21" y="245"/>
                    <a:pt x="21" y="245"/>
                    <a:pt x="22" y="244"/>
                  </a:cubicBezTo>
                  <a:cubicBezTo>
                    <a:pt x="23" y="244"/>
                    <a:pt x="23" y="244"/>
                    <a:pt x="24" y="245"/>
                  </a:cubicBezTo>
                  <a:cubicBezTo>
                    <a:pt x="24" y="246"/>
                    <a:pt x="22" y="246"/>
                    <a:pt x="22" y="247"/>
                  </a:cubicBezTo>
                  <a:close/>
                  <a:moveTo>
                    <a:pt x="24" y="229"/>
                  </a:moveTo>
                  <a:cubicBezTo>
                    <a:pt x="23" y="229"/>
                    <a:pt x="23" y="229"/>
                    <a:pt x="23" y="229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26" y="229"/>
                    <a:pt x="28" y="230"/>
                    <a:pt x="29" y="232"/>
                  </a:cubicBezTo>
                  <a:cubicBezTo>
                    <a:pt x="28" y="232"/>
                    <a:pt x="26" y="233"/>
                    <a:pt x="25" y="232"/>
                  </a:cubicBezTo>
                  <a:cubicBezTo>
                    <a:pt x="25" y="231"/>
                    <a:pt x="25" y="230"/>
                    <a:pt x="24" y="229"/>
                  </a:cubicBezTo>
                  <a:close/>
                  <a:moveTo>
                    <a:pt x="33" y="200"/>
                  </a:moveTo>
                  <a:cubicBezTo>
                    <a:pt x="32" y="202"/>
                    <a:pt x="31" y="200"/>
                    <a:pt x="31" y="200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0" y="201"/>
                    <a:pt x="32" y="199"/>
                    <a:pt x="33" y="200"/>
                  </a:cubicBezTo>
                  <a:close/>
                  <a:moveTo>
                    <a:pt x="36" y="228"/>
                  </a:moveTo>
                  <a:cubicBezTo>
                    <a:pt x="35" y="228"/>
                    <a:pt x="34" y="229"/>
                    <a:pt x="33" y="229"/>
                  </a:cubicBezTo>
                  <a:cubicBezTo>
                    <a:pt x="33" y="228"/>
                    <a:pt x="32" y="228"/>
                    <a:pt x="32" y="227"/>
                  </a:cubicBezTo>
                  <a:cubicBezTo>
                    <a:pt x="33" y="227"/>
                    <a:pt x="34" y="228"/>
                    <a:pt x="35" y="227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5" y="227"/>
                    <a:pt x="35" y="227"/>
                    <a:pt x="35" y="227"/>
                  </a:cubicBezTo>
                  <a:lnTo>
                    <a:pt x="36" y="228"/>
                  </a:lnTo>
                  <a:close/>
                  <a:moveTo>
                    <a:pt x="36" y="266"/>
                  </a:moveTo>
                  <a:cubicBezTo>
                    <a:pt x="36" y="267"/>
                    <a:pt x="36" y="267"/>
                    <a:pt x="36" y="267"/>
                  </a:cubicBezTo>
                  <a:cubicBezTo>
                    <a:pt x="35" y="265"/>
                    <a:pt x="35" y="265"/>
                    <a:pt x="35" y="265"/>
                  </a:cubicBezTo>
                  <a:lnTo>
                    <a:pt x="36" y="266"/>
                  </a:lnTo>
                  <a:close/>
                  <a:moveTo>
                    <a:pt x="31" y="236"/>
                  </a:moveTo>
                  <a:cubicBezTo>
                    <a:pt x="30" y="237"/>
                    <a:pt x="29" y="237"/>
                    <a:pt x="28" y="237"/>
                  </a:cubicBezTo>
                  <a:cubicBezTo>
                    <a:pt x="28" y="237"/>
                    <a:pt x="27" y="237"/>
                    <a:pt x="26" y="237"/>
                  </a:cubicBezTo>
                  <a:cubicBezTo>
                    <a:pt x="27" y="237"/>
                    <a:pt x="28" y="237"/>
                    <a:pt x="28" y="237"/>
                  </a:cubicBezTo>
                  <a:cubicBezTo>
                    <a:pt x="29" y="236"/>
                    <a:pt x="30" y="236"/>
                    <a:pt x="31" y="236"/>
                  </a:cubicBezTo>
                  <a:close/>
                  <a:moveTo>
                    <a:pt x="30" y="226"/>
                  </a:moveTo>
                  <a:cubicBezTo>
                    <a:pt x="30" y="225"/>
                    <a:pt x="30" y="225"/>
                    <a:pt x="30" y="225"/>
                  </a:cubicBezTo>
                  <a:cubicBezTo>
                    <a:pt x="32" y="225"/>
                    <a:pt x="32" y="225"/>
                    <a:pt x="32" y="225"/>
                  </a:cubicBezTo>
                  <a:lnTo>
                    <a:pt x="30" y="226"/>
                  </a:lnTo>
                  <a:close/>
                  <a:moveTo>
                    <a:pt x="28" y="238"/>
                  </a:moveTo>
                  <a:cubicBezTo>
                    <a:pt x="29" y="238"/>
                    <a:pt x="30" y="237"/>
                    <a:pt x="32" y="238"/>
                  </a:cubicBezTo>
                  <a:cubicBezTo>
                    <a:pt x="30" y="239"/>
                    <a:pt x="29" y="238"/>
                    <a:pt x="28" y="238"/>
                  </a:cubicBezTo>
                  <a:cubicBezTo>
                    <a:pt x="27" y="239"/>
                    <a:pt x="27" y="239"/>
                    <a:pt x="26" y="239"/>
                  </a:cubicBezTo>
                  <a:cubicBezTo>
                    <a:pt x="27" y="239"/>
                    <a:pt x="27" y="238"/>
                    <a:pt x="28" y="238"/>
                  </a:cubicBezTo>
                  <a:close/>
                  <a:moveTo>
                    <a:pt x="30" y="241"/>
                  </a:moveTo>
                  <a:cubicBezTo>
                    <a:pt x="30" y="242"/>
                    <a:pt x="29" y="242"/>
                    <a:pt x="29" y="243"/>
                  </a:cubicBezTo>
                  <a:cubicBezTo>
                    <a:pt x="29" y="242"/>
                    <a:pt x="28" y="242"/>
                    <a:pt x="27" y="242"/>
                  </a:cubicBezTo>
                  <a:cubicBezTo>
                    <a:pt x="26" y="240"/>
                    <a:pt x="29" y="239"/>
                    <a:pt x="30" y="241"/>
                  </a:cubicBezTo>
                  <a:close/>
                  <a:moveTo>
                    <a:pt x="31" y="263"/>
                  </a:moveTo>
                  <a:cubicBezTo>
                    <a:pt x="30" y="262"/>
                    <a:pt x="30" y="262"/>
                    <a:pt x="30" y="262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4"/>
                    <a:pt x="31" y="264"/>
                    <a:pt x="30" y="265"/>
                  </a:cubicBezTo>
                  <a:cubicBezTo>
                    <a:pt x="28" y="264"/>
                    <a:pt x="28" y="264"/>
                    <a:pt x="28" y="264"/>
                  </a:cubicBezTo>
                  <a:lnTo>
                    <a:pt x="31" y="263"/>
                  </a:lnTo>
                  <a:close/>
                  <a:moveTo>
                    <a:pt x="33" y="214"/>
                  </a:move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0" y="217"/>
                  </a:cubicBezTo>
                  <a:lnTo>
                    <a:pt x="33" y="214"/>
                  </a:lnTo>
                  <a:close/>
                  <a:moveTo>
                    <a:pt x="29" y="194"/>
                  </a:moveTo>
                  <a:cubicBezTo>
                    <a:pt x="30" y="194"/>
                    <a:pt x="30" y="194"/>
                    <a:pt x="30" y="194"/>
                  </a:cubicBezTo>
                  <a:cubicBezTo>
                    <a:pt x="31" y="195"/>
                    <a:pt x="31" y="195"/>
                    <a:pt x="31" y="195"/>
                  </a:cubicBezTo>
                  <a:lnTo>
                    <a:pt x="29" y="194"/>
                  </a:lnTo>
                  <a:close/>
                  <a:moveTo>
                    <a:pt x="33" y="221"/>
                  </a:moveTo>
                  <a:cubicBezTo>
                    <a:pt x="34" y="222"/>
                    <a:pt x="33" y="222"/>
                    <a:pt x="32" y="223"/>
                  </a:cubicBezTo>
                  <a:cubicBezTo>
                    <a:pt x="30" y="222"/>
                    <a:pt x="30" y="222"/>
                    <a:pt x="30" y="222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0"/>
                    <a:pt x="32" y="223"/>
                    <a:pt x="33" y="221"/>
                  </a:cubicBezTo>
                  <a:close/>
                  <a:moveTo>
                    <a:pt x="30" y="228"/>
                  </a:moveTo>
                  <a:cubicBezTo>
                    <a:pt x="30" y="228"/>
                    <a:pt x="30" y="228"/>
                    <a:pt x="30" y="228"/>
                  </a:cubicBezTo>
                  <a:cubicBezTo>
                    <a:pt x="28" y="227"/>
                    <a:pt x="28" y="227"/>
                    <a:pt x="28" y="227"/>
                  </a:cubicBezTo>
                  <a:cubicBezTo>
                    <a:pt x="29" y="227"/>
                    <a:pt x="30" y="227"/>
                    <a:pt x="30" y="228"/>
                  </a:cubicBezTo>
                  <a:close/>
                  <a:moveTo>
                    <a:pt x="26" y="270"/>
                  </a:moveTo>
                  <a:cubicBezTo>
                    <a:pt x="25" y="268"/>
                    <a:pt x="25" y="268"/>
                    <a:pt x="25" y="268"/>
                  </a:cubicBezTo>
                  <a:cubicBezTo>
                    <a:pt x="26" y="268"/>
                    <a:pt x="26" y="268"/>
                    <a:pt x="26" y="268"/>
                  </a:cubicBezTo>
                  <a:lnTo>
                    <a:pt x="26" y="270"/>
                  </a:lnTo>
                  <a:close/>
                  <a:moveTo>
                    <a:pt x="37" y="218"/>
                  </a:moveTo>
                  <a:cubicBezTo>
                    <a:pt x="39" y="218"/>
                    <a:pt x="39" y="218"/>
                    <a:pt x="39" y="218"/>
                  </a:cubicBezTo>
                  <a:cubicBezTo>
                    <a:pt x="38" y="219"/>
                    <a:pt x="38" y="219"/>
                    <a:pt x="38" y="219"/>
                  </a:cubicBezTo>
                  <a:lnTo>
                    <a:pt x="37" y="218"/>
                  </a:lnTo>
                  <a:close/>
                  <a:moveTo>
                    <a:pt x="40" y="234"/>
                  </a:moveTo>
                  <a:cubicBezTo>
                    <a:pt x="40" y="232"/>
                    <a:pt x="40" y="232"/>
                    <a:pt x="40" y="232"/>
                  </a:cubicBezTo>
                  <a:cubicBezTo>
                    <a:pt x="41" y="232"/>
                    <a:pt x="41" y="232"/>
                    <a:pt x="41" y="232"/>
                  </a:cubicBezTo>
                  <a:lnTo>
                    <a:pt x="40" y="234"/>
                  </a:lnTo>
                  <a:close/>
                  <a:moveTo>
                    <a:pt x="43" y="263"/>
                  </a:moveTo>
                  <a:cubicBezTo>
                    <a:pt x="41" y="262"/>
                    <a:pt x="41" y="262"/>
                    <a:pt x="41" y="262"/>
                  </a:cubicBezTo>
                  <a:cubicBezTo>
                    <a:pt x="43" y="262"/>
                    <a:pt x="43" y="262"/>
                    <a:pt x="43" y="262"/>
                  </a:cubicBezTo>
                  <a:lnTo>
                    <a:pt x="43" y="263"/>
                  </a:lnTo>
                  <a:close/>
                  <a:moveTo>
                    <a:pt x="41" y="216"/>
                  </a:moveTo>
                  <a:cubicBezTo>
                    <a:pt x="39" y="218"/>
                    <a:pt x="38" y="213"/>
                    <a:pt x="37" y="216"/>
                  </a:cubicBezTo>
                  <a:cubicBezTo>
                    <a:pt x="36" y="215"/>
                    <a:pt x="36" y="216"/>
                    <a:pt x="36" y="215"/>
                  </a:cubicBezTo>
                  <a:cubicBezTo>
                    <a:pt x="38" y="214"/>
                    <a:pt x="39" y="215"/>
                    <a:pt x="41" y="216"/>
                  </a:cubicBezTo>
                  <a:close/>
                  <a:moveTo>
                    <a:pt x="38" y="186"/>
                  </a:moveTo>
                  <a:cubicBezTo>
                    <a:pt x="37" y="188"/>
                    <a:pt x="40" y="188"/>
                    <a:pt x="38" y="189"/>
                  </a:cubicBezTo>
                  <a:cubicBezTo>
                    <a:pt x="36" y="188"/>
                    <a:pt x="36" y="188"/>
                    <a:pt x="36" y="188"/>
                  </a:cubicBezTo>
                  <a:lnTo>
                    <a:pt x="38" y="186"/>
                  </a:lnTo>
                  <a:close/>
                  <a:moveTo>
                    <a:pt x="35" y="174"/>
                  </a:moveTo>
                  <a:cubicBezTo>
                    <a:pt x="35" y="174"/>
                    <a:pt x="35" y="174"/>
                    <a:pt x="35" y="174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6" y="175"/>
                    <a:pt x="34" y="175"/>
                    <a:pt x="35" y="174"/>
                  </a:cubicBezTo>
                  <a:close/>
                  <a:moveTo>
                    <a:pt x="36" y="183"/>
                  </a:moveTo>
                  <a:cubicBezTo>
                    <a:pt x="35" y="185"/>
                    <a:pt x="33" y="183"/>
                    <a:pt x="33" y="185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2" y="186"/>
                    <a:pt x="32" y="186"/>
                    <a:pt x="32" y="187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9" y="186"/>
                    <a:pt x="28" y="185"/>
                  </a:cubicBezTo>
                  <a:cubicBezTo>
                    <a:pt x="28" y="185"/>
                    <a:pt x="26" y="183"/>
                    <a:pt x="28" y="182"/>
                  </a:cubicBezTo>
                  <a:cubicBezTo>
                    <a:pt x="29" y="182"/>
                    <a:pt x="29" y="185"/>
                    <a:pt x="30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3"/>
                    <a:pt x="35" y="184"/>
                    <a:pt x="36" y="183"/>
                  </a:cubicBezTo>
                  <a:close/>
                  <a:moveTo>
                    <a:pt x="22" y="184"/>
                  </a:moveTo>
                  <a:cubicBezTo>
                    <a:pt x="25" y="185"/>
                    <a:pt x="25" y="185"/>
                    <a:pt x="25" y="185"/>
                  </a:cubicBezTo>
                  <a:cubicBezTo>
                    <a:pt x="24" y="186"/>
                    <a:pt x="21" y="186"/>
                    <a:pt x="22" y="184"/>
                  </a:cubicBezTo>
                  <a:close/>
                  <a:moveTo>
                    <a:pt x="24" y="182"/>
                  </a:moveTo>
                  <a:cubicBezTo>
                    <a:pt x="22" y="179"/>
                    <a:pt x="26" y="180"/>
                    <a:pt x="27" y="178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9" y="182"/>
                    <a:pt x="27" y="181"/>
                    <a:pt x="24" y="182"/>
                  </a:cubicBezTo>
                  <a:close/>
                  <a:moveTo>
                    <a:pt x="28" y="199"/>
                  </a:moveTo>
                  <a:cubicBezTo>
                    <a:pt x="27" y="198"/>
                    <a:pt x="26" y="199"/>
                    <a:pt x="24" y="199"/>
                  </a:cubicBezTo>
                  <a:cubicBezTo>
                    <a:pt x="26" y="198"/>
                    <a:pt x="26" y="198"/>
                    <a:pt x="28" y="199"/>
                  </a:cubicBezTo>
                  <a:close/>
                  <a:moveTo>
                    <a:pt x="24" y="200"/>
                  </a:moveTo>
                  <a:cubicBezTo>
                    <a:pt x="23" y="200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2" y="200"/>
                    <a:pt x="22" y="200"/>
                    <a:pt x="22" y="200"/>
                  </a:cubicBezTo>
                  <a:lnTo>
                    <a:pt x="24" y="200"/>
                  </a:lnTo>
                  <a:close/>
                  <a:moveTo>
                    <a:pt x="22" y="207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20" y="204"/>
                    <a:pt x="21" y="206"/>
                    <a:pt x="22" y="207"/>
                  </a:cubicBezTo>
                  <a:close/>
                  <a:moveTo>
                    <a:pt x="18" y="213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18" y="214"/>
                    <a:pt x="18" y="214"/>
                    <a:pt x="18" y="214"/>
                  </a:cubicBezTo>
                  <a:lnTo>
                    <a:pt x="18" y="213"/>
                  </a:lnTo>
                  <a:close/>
                  <a:moveTo>
                    <a:pt x="17" y="225"/>
                  </a:moveTo>
                  <a:cubicBezTo>
                    <a:pt x="19" y="223"/>
                    <a:pt x="21" y="224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7"/>
                    <a:pt x="26" y="226"/>
                    <a:pt x="26" y="228"/>
                  </a:cubicBezTo>
                  <a:cubicBezTo>
                    <a:pt x="25" y="230"/>
                    <a:pt x="24" y="226"/>
                    <a:pt x="23" y="226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2" y="225"/>
                    <a:pt x="19" y="226"/>
                    <a:pt x="17" y="225"/>
                  </a:cubicBezTo>
                  <a:close/>
                  <a:moveTo>
                    <a:pt x="18" y="235"/>
                  </a:moveTo>
                  <a:cubicBezTo>
                    <a:pt x="19" y="235"/>
                    <a:pt x="19" y="235"/>
                    <a:pt x="19" y="235"/>
                  </a:cubicBezTo>
                  <a:cubicBezTo>
                    <a:pt x="17" y="237"/>
                    <a:pt x="17" y="237"/>
                    <a:pt x="17" y="237"/>
                  </a:cubicBezTo>
                  <a:lnTo>
                    <a:pt x="18" y="235"/>
                  </a:lnTo>
                  <a:close/>
                  <a:moveTo>
                    <a:pt x="12" y="235"/>
                  </a:moveTo>
                  <a:cubicBezTo>
                    <a:pt x="13" y="235"/>
                    <a:pt x="15" y="235"/>
                    <a:pt x="16" y="234"/>
                  </a:cubicBezTo>
                  <a:cubicBezTo>
                    <a:pt x="17" y="235"/>
                    <a:pt x="15" y="235"/>
                    <a:pt x="14" y="236"/>
                  </a:cubicBezTo>
                  <a:cubicBezTo>
                    <a:pt x="13" y="235"/>
                    <a:pt x="12" y="236"/>
                    <a:pt x="12" y="235"/>
                  </a:cubicBezTo>
                  <a:close/>
                  <a:moveTo>
                    <a:pt x="16" y="238"/>
                  </a:moveTo>
                  <a:cubicBezTo>
                    <a:pt x="15" y="238"/>
                    <a:pt x="15" y="238"/>
                    <a:pt x="14" y="237"/>
                  </a:cubicBezTo>
                  <a:cubicBezTo>
                    <a:pt x="15" y="237"/>
                    <a:pt x="16" y="237"/>
                    <a:pt x="16" y="238"/>
                  </a:cubicBezTo>
                  <a:cubicBezTo>
                    <a:pt x="17" y="238"/>
                    <a:pt x="18" y="238"/>
                    <a:pt x="18" y="239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7" y="240"/>
                    <a:pt x="17" y="238"/>
                    <a:pt x="16" y="238"/>
                  </a:cubicBezTo>
                  <a:close/>
                  <a:moveTo>
                    <a:pt x="13" y="248"/>
                  </a:moveTo>
                  <a:cubicBezTo>
                    <a:pt x="15" y="248"/>
                    <a:pt x="16" y="247"/>
                    <a:pt x="17" y="249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7" y="248"/>
                    <a:pt x="15" y="249"/>
                    <a:pt x="13" y="248"/>
                  </a:cubicBezTo>
                  <a:close/>
                  <a:moveTo>
                    <a:pt x="16" y="252"/>
                  </a:moveTo>
                  <a:cubicBezTo>
                    <a:pt x="16" y="253"/>
                    <a:pt x="16" y="253"/>
                    <a:pt x="16" y="253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5" y="252"/>
                    <a:pt x="15" y="252"/>
                    <a:pt x="16" y="252"/>
                  </a:cubicBezTo>
                  <a:close/>
                  <a:moveTo>
                    <a:pt x="13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3" y="277"/>
                    <a:pt x="14" y="276"/>
                    <a:pt x="14" y="276"/>
                  </a:cubicBezTo>
                  <a:cubicBezTo>
                    <a:pt x="14" y="277"/>
                    <a:pt x="14" y="277"/>
                    <a:pt x="13" y="278"/>
                  </a:cubicBezTo>
                  <a:close/>
                  <a:moveTo>
                    <a:pt x="16" y="277"/>
                  </a:moveTo>
                  <a:cubicBezTo>
                    <a:pt x="15" y="277"/>
                    <a:pt x="15" y="277"/>
                    <a:pt x="15" y="277"/>
                  </a:cubicBezTo>
                  <a:cubicBezTo>
                    <a:pt x="15" y="277"/>
                    <a:pt x="16" y="276"/>
                    <a:pt x="16" y="277"/>
                  </a:cubicBezTo>
                  <a:close/>
                  <a:moveTo>
                    <a:pt x="18" y="268"/>
                  </a:moveTo>
                  <a:cubicBezTo>
                    <a:pt x="17" y="269"/>
                    <a:pt x="16" y="267"/>
                    <a:pt x="16" y="269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5" y="270"/>
                    <a:pt x="15" y="270"/>
                    <a:pt x="15" y="270"/>
                  </a:cubicBezTo>
                  <a:cubicBezTo>
                    <a:pt x="14" y="271"/>
                    <a:pt x="15" y="272"/>
                    <a:pt x="13" y="271"/>
                  </a:cubicBezTo>
                  <a:cubicBezTo>
                    <a:pt x="13" y="271"/>
                    <a:pt x="14" y="270"/>
                    <a:pt x="15" y="270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6" y="268"/>
                    <a:pt x="17" y="267"/>
                    <a:pt x="16" y="266"/>
                  </a:cubicBezTo>
                  <a:cubicBezTo>
                    <a:pt x="16" y="267"/>
                    <a:pt x="19" y="266"/>
                    <a:pt x="18" y="268"/>
                  </a:cubicBezTo>
                  <a:close/>
                  <a:moveTo>
                    <a:pt x="16" y="261"/>
                  </a:move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7" y="261"/>
                    <a:pt x="17" y="261"/>
                  </a:cubicBezTo>
                  <a:cubicBezTo>
                    <a:pt x="17" y="262"/>
                    <a:pt x="17" y="262"/>
                    <a:pt x="17" y="262"/>
                  </a:cubicBezTo>
                  <a:cubicBezTo>
                    <a:pt x="16" y="261"/>
                    <a:pt x="16" y="261"/>
                    <a:pt x="16" y="261"/>
                  </a:cubicBezTo>
                  <a:close/>
                  <a:moveTo>
                    <a:pt x="15" y="260"/>
                  </a:moveTo>
                  <a:cubicBezTo>
                    <a:pt x="14" y="260"/>
                    <a:pt x="14" y="259"/>
                    <a:pt x="13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7"/>
                    <a:pt x="16" y="257"/>
                    <a:pt x="17" y="257"/>
                  </a:cubicBezTo>
                  <a:cubicBezTo>
                    <a:pt x="16" y="255"/>
                    <a:pt x="15" y="256"/>
                    <a:pt x="14" y="256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18" y="254"/>
                    <a:pt x="16" y="257"/>
                    <a:pt x="19" y="257"/>
                  </a:cubicBezTo>
                  <a:cubicBezTo>
                    <a:pt x="19" y="260"/>
                    <a:pt x="15" y="259"/>
                    <a:pt x="15" y="260"/>
                  </a:cubicBezTo>
                  <a:close/>
                  <a:moveTo>
                    <a:pt x="19" y="275"/>
                  </a:moveTo>
                  <a:cubicBezTo>
                    <a:pt x="21" y="273"/>
                    <a:pt x="23" y="275"/>
                    <a:pt x="24" y="275"/>
                  </a:cubicBezTo>
                  <a:cubicBezTo>
                    <a:pt x="23" y="276"/>
                    <a:pt x="21" y="275"/>
                    <a:pt x="19" y="275"/>
                  </a:cubicBezTo>
                  <a:close/>
                  <a:moveTo>
                    <a:pt x="28" y="285"/>
                  </a:moveTo>
                  <a:cubicBezTo>
                    <a:pt x="28" y="286"/>
                    <a:pt x="28" y="286"/>
                    <a:pt x="28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7" y="286"/>
                    <a:pt x="26" y="286"/>
                    <a:pt x="25" y="286"/>
                  </a:cubicBezTo>
                  <a:cubicBezTo>
                    <a:pt x="24" y="286"/>
                    <a:pt x="24" y="286"/>
                    <a:pt x="23" y="285"/>
                  </a:cubicBezTo>
                  <a:cubicBezTo>
                    <a:pt x="24" y="285"/>
                    <a:pt x="24" y="285"/>
                    <a:pt x="25" y="286"/>
                  </a:cubicBezTo>
                  <a:cubicBezTo>
                    <a:pt x="25" y="285"/>
                    <a:pt x="26" y="285"/>
                    <a:pt x="26" y="285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9" y="285"/>
                    <a:pt x="29" y="285"/>
                    <a:pt x="30" y="285"/>
                  </a:cubicBezTo>
                  <a:cubicBezTo>
                    <a:pt x="30" y="286"/>
                    <a:pt x="29" y="285"/>
                    <a:pt x="28" y="285"/>
                  </a:cubicBezTo>
                  <a:close/>
                  <a:moveTo>
                    <a:pt x="28" y="284"/>
                  </a:moveTo>
                  <a:cubicBezTo>
                    <a:pt x="26" y="279"/>
                    <a:pt x="26" y="279"/>
                    <a:pt x="26" y="279"/>
                  </a:cubicBezTo>
                  <a:cubicBezTo>
                    <a:pt x="28" y="279"/>
                    <a:pt x="27" y="285"/>
                    <a:pt x="30" y="281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32" y="282"/>
                    <a:pt x="32" y="282"/>
                    <a:pt x="32" y="282"/>
                  </a:cubicBezTo>
                  <a:lnTo>
                    <a:pt x="28" y="284"/>
                  </a:lnTo>
                  <a:close/>
                  <a:moveTo>
                    <a:pt x="35" y="288"/>
                  </a:moveTo>
                  <a:cubicBezTo>
                    <a:pt x="33" y="288"/>
                    <a:pt x="34" y="283"/>
                    <a:pt x="31" y="285"/>
                  </a:cubicBezTo>
                  <a:cubicBezTo>
                    <a:pt x="30" y="285"/>
                    <a:pt x="30" y="284"/>
                    <a:pt x="31" y="283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4" y="286"/>
                    <a:pt x="35" y="282"/>
                    <a:pt x="37" y="284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5" y="285"/>
                    <a:pt x="35" y="286"/>
                    <a:pt x="35" y="288"/>
                  </a:cubicBezTo>
                  <a:close/>
                  <a:moveTo>
                    <a:pt x="34" y="305"/>
                  </a:moveTo>
                  <a:cubicBezTo>
                    <a:pt x="37" y="306"/>
                    <a:pt x="39" y="303"/>
                    <a:pt x="41" y="305"/>
                  </a:cubicBezTo>
                  <a:cubicBezTo>
                    <a:pt x="39" y="303"/>
                    <a:pt x="35" y="309"/>
                    <a:pt x="34" y="305"/>
                  </a:cubicBezTo>
                  <a:close/>
                  <a:moveTo>
                    <a:pt x="40" y="307"/>
                  </a:moveTo>
                  <a:cubicBezTo>
                    <a:pt x="40" y="306"/>
                    <a:pt x="40" y="306"/>
                    <a:pt x="40" y="306"/>
                  </a:cubicBezTo>
                  <a:cubicBezTo>
                    <a:pt x="41" y="308"/>
                    <a:pt x="44" y="306"/>
                    <a:pt x="45" y="308"/>
                  </a:cubicBezTo>
                  <a:cubicBezTo>
                    <a:pt x="43" y="310"/>
                    <a:pt x="42" y="306"/>
                    <a:pt x="40" y="307"/>
                  </a:cubicBezTo>
                  <a:close/>
                  <a:moveTo>
                    <a:pt x="47" y="314"/>
                  </a:moveTo>
                  <a:cubicBezTo>
                    <a:pt x="46" y="314"/>
                    <a:pt x="45" y="315"/>
                    <a:pt x="44" y="315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4" y="312"/>
                    <a:pt x="47" y="311"/>
                    <a:pt x="47" y="314"/>
                  </a:cubicBezTo>
                  <a:close/>
                  <a:moveTo>
                    <a:pt x="47" y="275"/>
                  </a:moveTo>
                  <a:cubicBezTo>
                    <a:pt x="49" y="276"/>
                    <a:pt x="49" y="276"/>
                    <a:pt x="49" y="276"/>
                  </a:cubicBezTo>
                  <a:cubicBezTo>
                    <a:pt x="48" y="277"/>
                    <a:pt x="48" y="277"/>
                    <a:pt x="48" y="277"/>
                  </a:cubicBezTo>
                  <a:lnTo>
                    <a:pt x="47" y="275"/>
                  </a:lnTo>
                  <a:close/>
                  <a:moveTo>
                    <a:pt x="48" y="308"/>
                  </a:moveTo>
                  <a:cubicBezTo>
                    <a:pt x="47" y="308"/>
                    <a:pt x="47" y="308"/>
                    <a:pt x="47" y="308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7"/>
                    <a:pt x="49" y="308"/>
                    <a:pt x="48" y="308"/>
                  </a:cubicBezTo>
                  <a:close/>
                  <a:moveTo>
                    <a:pt x="47" y="302"/>
                  </a:moveTo>
                  <a:cubicBezTo>
                    <a:pt x="48" y="302"/>
                    <a:pt x="48" y="302"/>
                    <a:pt x="48" y="302"/>
                  </a:cubicBezTo>
                  <a:cubicBezTo>
                    <a:pt x="48" y="303"/>
                    <a:pt x="48" y="303"/>
                    <a:pt x="48" y="303"/>
                  </a:cubicBezTo>
                  <a:lnTo>
                    <a:pt x="47" y="302"/>
                  </a:lnTo>
                  <a:close/>
                  <a:moveTo>
                    <a:pt x="48" y="296"/>
                  </a:moveTo>
                  <a:cubicBezTo>
                    <a:pt x="48" y="296"/>
                    <a:pt x="49" y="296"/>
                    <a:pt x="50" y="296"/>
                  </a:cubicBezTo>
                  <a:lnTo>
                    <a:pt x="48" y="296"/>
                  </a:lnTo>
                  <a:close/>
                  <a:moveTo>
                    <a:pt x="51" y="278"/>
                  </a:moveTo>
                  <a:cubicBezTo>
                    <a:pt x="50" y="275"/>
                    <a:pt x="50" y="275"/>
                    <a:pt x="50" y="275"/>
                  </a:cubicBezTo>
                  <a:cubicBezTo>
                    <a:pt x="50" y="276"/>
                    <a:pt x="51" y="276"/>
                    <a:pt x="52" y="277"/>
                  </a:cubicBezTo>
                  <a:cubicBezTo>
                    <a:pt x="52" y="277"/>
                    <a:pt x="53" y="277"/>
                    <a:pt x="54" y="277"/>
                  </a:cubicBezTo>
                  <a:lnTo>
                    <a:pt x="51" y="278"/>
                  </a:lnTo>
                  <a:close/>
                  <a:moveTo>
                    <a:pt x="54" y="252"/>
                  </a:moveTo>
                  <a:cubicBezTo>
                    <a:pt x="53" y="252"/>
                    <a:pt x="53" y="252"/>
                    <a:pt x="53" y="252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1"/>
                    <a:pt x="54" y="250"/>
                    <a:pt x="55" y="251"/>
                  </a:cubicBezTo>
                  <a:cubicBezTo>
                    <a:pt x="55" y="252"/>
                    <a:pt x="55" y="252"/>
                    <a:pt x="55" y="252"/>
                  </a:cubicBezTo>
                  <a:cubicBezTo>
                    <a:pt x="55" y="251"/>
                    <a:pt x="54" y="252"/>
                    <a:pt x="54" y="252"/>
                  </a:cubicBezTo>
                  <a:close/>
                  <a:moveTo>
                    <a:pt x="58" y="275"/>
                  </a:moveTo>
                  <a:cubicBezTo>
                    <a:pt x="57" y="276"/>
                    <a:pt x="57" y="276"/>
                    <a:pt x="56" y="276"/>
                  </a:cubicBezTo>
                  <a:cubicBezTo>
                    <a:pt x="55" y="275"/>
                    <a:pt x="55" y="275"/>
                    <a:pt x="55" y="275"/>
                  </a:cubicBezTo>
                  <a:cubicBezTo>
                    <a:pt x="56" y="275"/>
                    <a:pt x="57" y="276"/>
                    <a:pt x="58" y="275"/>
                  </a:cubicBezTo>
                  <a:close/>
                  <a:moveTo>
                    <a:pt x="56" y="315"/>
                  </a:moveTo>
                  <a:cubicBezTo>
                    <a:pt x="55" y="314"/>
                    <a:pt x="55" y="314"/>
                    <a:pt x="55" y="314"/>
                  </a:cubicBezTo>
                  <a:cubicBezTo>
                    <a:pt x="56" y="314"/>
                    <a:pt x="56" y="314"/>
                    <a:pt x="56" y="314"/>
                  </a:cubicBezTo>
                  <a:lnTo>
                    <a:pt x="56" y="315"/>
                  </a:lnTo>
                  <a:close/>
                  <a:moveTo>
                    <a:pt x="56" y="280"/>
                  </a:moveTo>
                  <a:cubicBezTo>
                    <a:pt x="57" y="280"/>
                    <a:pt x="57" y="280"/>
                    <a:pt x="57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79"/>
                    <a:pt x="56" y="279"/>
                    <a:pt x="56" y="279"/>
                  </a:cubicBezTo>
                  <a:cubicBezTo>
                    <a:pt x="57" y="279"/>
                    <a:pt x="57" y="279"/>
                    <a:pt x="58" y="279"/>
                  </a:cubicBezTo>
                  <a:cubicBezTo>
                    <a:pt x="57" y="280"/>
                    <a:pt x="57" y="279"/>
                    <a:pt x="56" y="280"/>
                  </a:cubicBezTo>
                  <a:close/>
                  <a:moveTo>
                    <a:pt x="59" y="292"/>
                  </a:moveTo>
                  <a:cubicBezTo>
                    <a:pt x="59" y="292"/>
                    <a:pt x="59" y="293"/>
                    <a:pt x="58" y="293"/>
                  </a:cubicBezTo>
                  <a:cubicBezTo>
                    <a:pt x="57" y="293"/>
                    <a:pt x="59" y="292"/>
                    <a:pt x="59" y="292"/>
                  </a:cubicBezTo>
                  <a:close/>
                  <a:moveTo>
                    <a:pt x="55" y="334"/>
                  </a:moveTo>
                  <a:cubicBezTo>
                    <a:pt x="53" y="331"/>
                    <a:pt x="53" y="331"/>
                    <a:pt x="53" y="331"/>
                  </a:cubicBezTo>
                  <a:cubicBezTo>
                    <a:pt x="53" y="331"/>
                    <a:pt x="55" y="330"/>
                    <a:pt x="55" y="329"/>
                  </a:cubicBezTo>
                  <a:cubicBezTo>
                    <a:pt x="57" y="329"/>
                    <a:pt x="57" y="333"/>
                    <a:pt x="59" y="332"/>
                  </a:cubicBezTo>
                  <a:cubicBezTo>
                    <a:pt x="60" y="331"/>
                    <a:pt x="60" y="331"/>
                    <a:pt x="60" y="331"/>
                  </a:cubicBezTo>
                  <a:cubicBezTo>
                    <a:pt x="59" y="332"/>
                    <a:pt x="59" y="332"/>
                    <a:pt x="59" y="332"/>
                  </a:cubicBezTo>
                  <a:cubicBezTo>
                    <a:pt x="58" y="333"/>
                    <a:pt x="58" y="334"/>
                    <a:pt x="55" y="334"/>
                  </a:cubicBezTo>
                  <a:close/>
                  <a:moveTo>
                    <a:pt x="59" y="337"/>
                  </a:moveTo>
                  <a:cubicBezTo>
                    <a:pt x="60" y="336"/>
                    <a:pt x="60" y="336"/>
                    <a:pt x="60" y="336"/>
                  </a:cubicBezTo>
                  <a:cubicBezTo>
                    <a:pt x="60" y="337"/>
                    <a:pt x="61" y="337"/>
                    <a:pt x="61" y="338"/>
                  </a:cubicBezTo>
                  <a:lnTo>
                    <a:pt x="59" y="337"/>
                  </a:lnTo>
                  <a:close/>
                  <a:moveTo>
                    <a:pt x="60" y="309"/>
                  </a:moveTo>
                  <a:cubicBezTo>
                    <a:pt x="61" y="309"/>
                    <a:pt x="61" y="309"/>
                    <a:pt x="61" y="309"/>
                  </a:cubicBezTo>
                  <a:cubicBezTo>
                    <a:pt x="63" y="310"/>
                    <a:pt x="63" y="310"/>
                    <a:pt x="63" y="310"/>
                  </a:cubicBezTo>
                  <a:lnTo>
                    <a:pt x="60" y="309"/>
                  </a:lnTo>
                  <a:close/>
                  <a:moveTo>
                    <a:pt x="62" y="325"/>
                  </a:moveTo>
                  <a:cubicBezTo>
                    <a:pt x="63" y="324"/>
                    <a:pt x="63" y="324"/>
                    <a:pt x="63" y="324"/>
                  </a:cubicBezTo>
                  <a:cubicBezTo>
                    <a:pt x="63" y="325"/>
                    <a:pt x="63" y="325"/>
                    <a:pt x="63" y="325"/>
                  </a:cubicBezTo>
                  <a:lnTo>
                    <a:pt x="62" y="325"/>
                  </a:lnTo>
                  <a:close/>
                  <a:moveTo>
                    <a:pt x="61" y="321"/>
                  </a:moveTo>
                  <a:cubicBezTo>
                    <a:pt x="62" y="319"/>
                    <a:pt x="64" y="320"/>
                    <a:pt x="65" y="319"/>
                  </a:cubicBezTo>
                  <a:cubicBezTo>
                    <a:pt x="66" y="323"/>
                    <a:pt x="63" y="319"/>
                    <a:pt x="61" y="321"/>
                  </a:cubicBezTo>
                  <a:close/>
                  <a:moveTo>
                    <a:pt x="66" y="300"/>
                  </a:moveTo>
                  <a:cubicBezTo>
                    <a:pt x="67" y="300"/>
                    <a:pt x="68" y="301"/>
                    <a:pt x="69" y="302"/>
                  </a:cubicBezTo>
                  <a:lnTo>
                    <a:pt x="66" y="300"/>
                  </a:lnTo>
                  <a:close/>
                  <a:moveTo>
                    <a:pt x="70" y="310"/>
                  </a:moveTo>
                  <a:cubicBezTo>
                    <a:pt x="68" y="309"/>
                    <a:pt x="68" y="309"/>
                    <a:pt x="68" y="309"/>
                  </a:cubicBezTo>
                  <a:cubicBezTo>
                    <a:pt x="68" y="308"/>
                    <a:pt x="70" y="309"/>
                    <a:pt x="70" y="310"/>
                  </a:cubicBezTo>
                  <a:close/>
                  <a:moveTo>
                    <a:pt x="64" y="296"/>
                  </a:moveTo>
                  <a:cubicBezTo>
                    <a:pt x="68" y="296"/>
                    <a:pt x="68" y="296"/>
                    <a:pt x="68" y="296"/>
                  </a:cubicBezTo>
                  <a:cubicBezTo>
                    <a:pt x="67" y="297"/>
                    <a:pt x="65" y="297"/>
                    <a:pt x="64" y="296"/>
                  </a:cubicBezTo>
                  <a:close/>
                  <a:moveTo>
                    <a:pt x="66" y="310"/>
                  </a:moveTo>
                  <a:cubicBezTo>
                    <a:pt x="64" y="310"/>
                    <a:pt x="64" y="310"/>
                    <a:pt x="64" y="310"/>
                  </a:cubicBezTo>
                  <a:cubicBezTo>
                    <a:pt x="65" y="310"/>
                    <a:pt x="66" y="310"/>
                    <a:pt x="66" y="310"/>
                  </a:cubicBezTo>
                  <a:close/>
                  <a:moveTo>
                    <a:pt x="65" y="323"/>
                  </a:moveTo>
                  <a:cubicBezTo>
                    <a:pt x="64" y="322"/>
                    <a:pt x="66" y="322"/>
                    <a:pt x="67" y="322"/>
                  </a:cubicBezTo>
                  <a:cubicBezTo>
                    <a:pt x="67" y="322"/>
                    <a:pt x="66" y="323"/>
                    <a:pt x="67" y="323"/>
                  </a:cubicBezTo>
                  <a:cubicBezTo>
                    <a:pt x="66" y="323"/>
                    <a:pt x="65" y="325"/>
                    <a:pt x="65" y="323"/>
                  </a:cubicBezTo>
                  <a:close/>
                  <a:moveTo>
                    <a:pt x="66" y="325"/>
                  </a:moveTo>
                  <a:cubicBezTo>
                    <a:pt x="67" y="325"/>
                    <a:pt x="69" y="324"/>
                    <a:pt x="71" y="325"/>
                  </a:cubicBezTo>
                  <a:lnTo>
                    <a:pt x="66" y="325"/>
                  </a:lnTo>
                  <a:close/>
                  <a:moveTo>
                    <a:pt x="73" y="321"/>
                  </a:moveTo>
                  <a:cubicBezTo>
                    <a:pt x="74" y="322"/>
                    <a:pt x="74" y="322"/>
                    <a:pt x="74" y="322"/>
                  </a:cubicBezTo>
                  <a:cubicBezTo>
                    <a:pt x="73" y="322"/>
                    <a:pt x="71" y="322"/>
                    <a:pt x="73" y="321"/>
                  </a:cubicBezTo>
                  <a:close/>
                  <a:moveTo>
                    <a:pt x="79" y="324"/>
                  </a:moveTo>
                  <a:cubicBezTo>
                    <a:pt x="77" y="323"/>
                    <a:pt x="77" y="323"/>
                    <a:pt x="77" y="323"/>
                  </a:cubicBezTo>
                  <a:cubicBezTo>
                    <a:pt x="78" y="323"/>
                    <a:pt x="78" y="323"/>
                    <a:pt x="78" y="323"/>
                  </a:cubicBezTo>
                  <a:lnTo>
                    <a:pt x="79" y="324"/>
                  </a:lnTo>
                  <a:close/>
                  <a:moveTo>
                    <a:pt x="81" y="328"/>
                  </a:moveTo>
                  <a:cubicBezTo>
                    <a:pt x="80" y="328"/>
                    <a:pt x="78" y="328"/>
                    <a:pt x="77" y="326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80" y="326"/>
                    <a:pt x="79" y="329"/>
                    <a:pt x="81" y="328"/>
                  </a:cubicBezTo>
                  <a:close/>
                  <a:moveTo>
                    <a:pt x="85" y="327"/>
                  </a:moveTo>
                  <a:cubicBezTo>
                    <a:pt x="87" y="327"/>
                    <a:pt x="87" y="327"/>
                    <a:pt x="87" y="327"/>
                  </a:cubicBezTo>
                  <a:cubicBezTo>
                    <a:pt x="86" y="328"/>
                    <a:pt x="85" y="328"/>
                    <a:pt x="85" y="327"/>
                  </a:cubicBezTo>
                  <a:close/>
                  <a:moveTo>
                    <a:pt x="86" y="150"/>
                  </a:moveTo>
                  <a:cubicBezTo>
                    <a:pt x="87" y="151"/>
                    <a:pt x="86" y="152"/>
                    <a:pt x="87" y="152"/>
                  </a:cubicBezTo>
                  <a:cubicBezTo>
                    <a:pt x="83" y="155"/>
                    <a:pt x="82" y="150"/>
                    <a:pt x="80" y="147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82" y="144"/>
                    <a:pt x="84" y="150"/>
                    <a:pt x="88" y="147"/>
                  </a:cubicBezTo>
                  <a:cubicBezTo>
                    <a:pt x="87" y="148"/>
                    <a:pt x="90" y="150"/>
                    <a:pt x="86" y="150"/>
                  </a:cubicBezTo>
                  <a:close/>
                  <a:moveTo>
                    <a:pt x="81" y="139"/>
                  </a:moveTo>
                  <a:cubicBezTo>
                    <a:pt x="81" y="139"/>
                    <a:pt x="81" y="139"/>
                    <a:pt x="81" y="139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7"/>
                    <a:pt x="80" y="136"/>
                    <a:pt x="80" y="136"/>
                  </a:cubicBezTo>
                  <a:cubicBezTo>
                    <a:pt x="81" y="134"/>
                    <a:pt x="83" y="136"/>
                    <a:pt x="82" y="137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lose/>
                  <a:moveTo>
                    <a:pt x="88" y="134"/>
                  </a:moveTo>
                  <a:cubicBezTo>
                    <a:pt x="87" y="135"/>
                    <a:pt x="87" y="136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90" y="138"/>
                    <a:pt x="91" y="139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5" y="137"/>
                    <a:pt x="86" y="133"/>
                    <a:pt x="84" y="134"/>
                  </a:cubicBezTo>
                  <a:cubicBezTo>
                    <a:pt x="83" y="132"/>
                    <a:pt x="81" y="134"/>
                    <a:pt x="79" y="134"/>
                  </a:cubicBezTo>
                  <a:cubicBezTo>
                    <a:pt x="79" y="135"/>
                    <a:pt x="78" y="136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7" y="139"/>
                    <a:pt x="75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35"/>
                    <a:pt x="73" y="134"/>
                    <a:pt x="72" y="134"/>
                  </a:cubicBezTo>
                  <a:cubicBezTo>
                    <a:pt x="71" y="134"/>
                    <a:pt x="71" y="134"/>
                    <a:pt x="70" y="135"/>
                  </a:cubicBezTo>
                  <a:cubicBezTo>
                    <a:pt x="68" y="140"/>
                    <a:pt x="77" y="139"/>
                    <a:pt x="73" y="144"/>
                  </a:cubicBezTo>
                  <a:cubicBezTo>
                    <a:pt x="74" y="144"/>
                    <a:pt x="75" y="144"/>
                    <a:pt x="75" y="143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3" y="145"/>
                    <a:pt x="72" y="146"/>
                    <a:pt x="69" y="147"/>
                  </a:cubicBezTo>
                  <a:cubicBezTo>
                    <a:pt x="70" y="148"/>
                    <a:pt x="71" y="148"/>
                    <a:pt x="72" y="148"/>
                  </a:cubicBezTo>
                  <a:cubicBezTo>
                    <a:pt x="72" y="147"/>
                    <a:pt x="73" y="147"/>
                    <a:pt x="73" y="146"/>
                  </a:cubicBezTo>
                  <a:cubicBezTo>
                    <a:pt x="75" y="147"/>
                    <a:pt x="75" y="148"/>
                    <a:pt x="77" y="149"/>
                  </a:cubicBezTo>
                  <a:cubicBezTo>
                    <a:pt x="75" y="150"/>
                    <a:pt x="75" y="151"/>
                    <a:pt x="73" y="151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6" y="155"/>
                    <a:pt x="66" y="154"/>
                    <a:pt x="67" y="155"/>
                  </a:cubicBezTo>
                  <a:cubicBezTo>
                    <a:pt x="65" y="154"/>
                    <a:pt x="64" y="156"/>
                    <a:pt x="61" y="156"/>
                  </a:cubicBezTo>
                  <a:cubicBezTo>
                    <a:pt x="61" y="157"/>
                    <a:pt x="62" y="158"/>
                    <a:pt x="62" y="159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4" y="161"/>
                    <a:pt x="54" y="164"/>
                    <a:pt x="52" y="163"/>
                  </a:cubicBezTo>
                  <a:cubicBezTo>
                    <a:pt x="51" y="161"/>
                    <a:pt x="54" y="163"/>
                    <a:pt x="54" y="161"/>
                  </a:cubicBezTo>
                  <a:cubicBezTo>
                    <a:pt x="55" y="157"/>
                    <a:pt x="56" y="153"/>
                    <a:pt x="57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7" y="150"/>
                    <a:pt x="58" y="150"/>
                    <a:pt x="59" y="150"/>
                  </a:cubicBezTo>
                  <a:cubicBezTo>
                    <a:pt x="61" y="147"/>
                    <a:pt x="59" y="146"/>
                    <a:pt x="60" y="143"/>
                  </a:cubicBezTo>
                  <a:cubicBezTo>
                    <a:pt x="60" y="144"/>
                    <a:pt x="61" y="144"/>
                    <a:pt x="61" y="143"/>
                  </a:cubicBezTo>
                  <a:cubicBezTo>
                    <a:pt x="62" y="141"/>
                    <a:pt x="63" y="138"/>
                    <a:pt x="64" y="137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9"/>
                    <a:pt x="65" y="139"/>
                    <a:pt x="65" y="140"/>
                  </a:cubicBezTo>
                  <a:cubicBezTo>
                    <a:pt x="65" y="141"/>
                    <a:pt x="66" y="141"/>
                    <a:pt x="67" y="141"/>
                  </a:cubicBezTo>
                  <a:cubicBezTo>
                    <a:pt x="69" y="139"/>
                    <a:pt x="70" y="136"/>
                    <a:pt x="70" y="133"/>
                  </a:cubicBezTo>
                  <a:cubicBezTo>
                    <a:pt x="71" y="132"/>
                    <a:pt x="72" y="133"/>
                    <a:pt x="73" y="132"/>
                  </a:cubicBezTo>
                  <a:cubicBezTo>
                    <a:pt x="72" y="127"/>
                    <a:pt x="80" y="125"/>
                    <a:pt x="77" y="120"/>
                  </a:cubicBezTo>
                  <a:cubicBezTo>
                    <a:pt x="80" y="117"/>
                    <a:pt x="83" y="116"/>
                    <a:pt x="83" y="112"/>
                  </a:cubicBezTo>
                  <a:cubicBezTo>
                    <a:pt x="84" y="112"/>
                    <a:pt x="85" y="110"/>
                    <a:pt x="86" y="110"/>
                  </a:cubicBezTo>
                  <a:cubicBezTo>
                    <a:pt x="87" y="112"/>
                    <a:pt x="87" y="116"/>
                    <a:pt x="87" y="117"/>
                  </a:cubicBezTo>
                  <a:cubicBezTo>
                    <a:pt x="85" y="117"/>
                    <a:pt x="85" y="119"/>
                    <a:pt x="86" y="120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7" y="124"/>
                    <a:pt x="87" y="126"/>
                    <a:pt x="88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32"/>
                    <a:pt x="93" y="132"/>
                    <a:pt x="92" y="135"/>
                  </a:cubicBezTo>
                  <a:cubicBezTo>
                    <a:pt x="91" y="133"/>
                    <a:pt x="90" y="132"/>
                    <a:pt x="88" y="132"/>
                  </a:cubicBezTo>
                  <a:cubicBezTo>
                    <a:pt x="86" y="134"/>
                    <a:pt x="86" y="134"/>
                    <a:pt x="86" y="134"/>
                  </a:cubicBezTo>
                  <a:cubicBezTo>
                    <a:pt x="87" y="135"/>
                    <a:pt x="88" y="134"/>
                    <a:pt x="88" y="134"/>
                  </a:cubicBezTo>
                  <a:close/>
                  <a:moveTo>
                    <a:pt x="94" y="335"/>
                  </a:moveTo>
                  <a:cubicBezTo>
                    <a:pt x="91" y="335"/>
                    <a:pt x="91" y="335"/>
                    <a:pt x="91" y="335"/>
                  </a:cubicBezTo>
                  <a:cubicBezTo>
                    <a:pt x="93" y="334"/>
                    <a:pt x="93" y="333"/>
                    <a:pt x="94" y="335"/>
                  </a:cubicBezTo>
                  <a:close/>
                  <a:moveTo>
                    <a:pt x="93" y="347"/>
                  </a:moveTo>
                  <a:cubicBezTo>
                    <a:pt x="92" y="347"/>
                    <a:pt x="92" y="347"/>
                    <a:pt x="92" y="347"/>
                  </a:cubicBezTo>
                  <a:cubicBezTo>
                    <a:pt x="92" y="346"/>
                    <a:pt x="92" y="346"/>
                    <a:pt x="92" y="346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96" y="347"/>
                    <a:pt x="93" y="348"/>
                    <a:pt x="93" y="347"/>
                  </a:cubicBezTo>
                  <a:close/>
                  <a:moveTo>
                    <a:pt x="100" y="348"/>
                  </a:moveTo>
                  <a:cubicBezTo>
                    <a:pt x="98" y="347"/>
                    <a:pt x="98" y="348"/>
                    <a:pt x="97" y="346"/>
                  </a:cubicBezTo>
                  <a:cubicBezTo>
                    <a:pt x="97" y="347"/>
                    <a:pt x="96" y="347"/>
                    <a:pt x="96" y="347"/>
                  </a:cubicBezTo>
                  <a:cubicBezTo>
                    <a:pt x="95" y="347"/>
                    <a:pt x="95" y="347"/>
                    <a:pt x="95" y="347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6" y="346"/>
                    <a:pt x="96" y="346"/>
                    <a:pt x="96" y="346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93" y="344"/>
                    <a:pt x="95" y="346"/>
                    <a:pt x="96" y="345"/>
                  </a:cubicBezTo>
                  <a:cubicBezTo>
                    <a:pt x="98" y="346"/>
                    <a:pt x="99" y="345"/>
                    <a:pt x="100" y="346"/>
                  </a:cubicBezTo>
                  <a:lnTo>
                    <a:pt x="100" y="348"/>
                  </a:lnTo>
                  <a:close/>
                  <a:moveTo>
                    <a:pt x="99" y="343"/>
                  </a:moveTo>
                  <a:cubicBezTo>
                    <a:pt x="100" y="342"/>
                    <a:pt x="100" y="342"/>
                    <a:pt x="100" y="342"/>
                  </a:cubicBezTo>
                  <a:cubicBezTo>
                    <a:pt x="101" y="343"/>
                    <a:pt x="101" y="343"/>
                    <a:pt x="101" y="343"/>
                  </a:cubicBezTo>
                  <a:lnTo>
                    <a:pt x="99" y="343"/>
                  </a:lnTo>
                  <a:close/>
                  <a:moveTo>
                    <a:pt x="104" y="352"/>
                  </a:moveTo>
                  <a:cubicBezTo>
                    <a:pt x="103" y="349"/>
                    <a:pt x="103" y="349"/>
                    <a:pt x="103" y="349"/>
                  </a:cubicBezTo>
                  <a:cubicBezTo>
                    <a:pt x="105" y="350"/>
                    <a:pt x="105" y="350"/>
                    <a:pt x="105" y="350"/>
                  </a:cubicBezTo>
                  <a:lnTo>
                    <a:pt x="104" y="352"/>
                  </a:lnTo>
                  <a:close/>
                  <a:moveTo>
                    <a:pt x="106" y="144"/>
                  </a:moveTo>
                  <a:cubicBezTo>
                    <a:pt x="106" y="143"/>
                    <a:pt x="105" y="143"/>
                    <a:pt x="104" y="143"/>
                  </a:cubicBezTo>
                  <a:cubicBezTo>
                    <a:pt x="102" y="144"/>
                    <a:pt x="104" y="145"/>
                    <a:pt x="102" y="145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2" y="147"/>
                    <a:pt x="100" y="145"/>
                    <a:pt x="100" y="147"/>
                  </a:cubicBezTo>
                  <a:cubicBezTo>
                    <a:pt x="99" y="147"/>
                    <a:pt x="99" y="146"/>
                    <a:pt x="99" y="146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0" y="145"/>
                    <a:pt x="100" y="145"/>
                    <a:pt x="100" y="145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3" y="143"/>
                    <a:pt x="104" y="141"/>
                    <a:pt x="106" y="142"/>
                  </a:cubicBezTo>
                  <a:lnTo>
                    <a:pt x="106" y="144"/>
                  </a:lnTo>
                  <a:close/>
                  <a:moveTo>
                    <a:pt x="108" y="142"/>
                  </a:moveTo>
                  <a:cubicBezTo>
                    <a:pt x="107" y="142"/>
                    <a:pt x="104" y="140"/>
                    <a:pt x="104" y="139"/>
                  </a:cubicBezTo>
                  <a:cubicBezTo>
                    <a:pt x="105" y="138"/>
                    <a:pt x="105" y="137"/>
                    <a:pt x="104" y="136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8" y="135"/>
                    <a:pt x="110" y="137"/>
                    <a:pt x="109" y="139"/>
                  </a:cubicBezTo>
                  <a:cubicBezTo>
                    <a:pt x="108" y="141"/>
                    <a:pt x="106" y="137"/>
                    <a:pt x="105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6" y="140"/>
                    <a:pt x="106" y="140"/>
                    <a:pt x="106" y="141"/>
                  </a:cubicBezTo>
                  <a:cubicBezTo>
                    <a:pt x="107" y="141"/>
                    <a:pt x="108" y="141"/>
                    <a:pt x="109" y="141"/>
                  </a:cubicBezTo>
                  <a:cubicBezTo>
                    <a:pt x="108" y="141"/>
                    <a:pt x="108" y="141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9" y="142"/>
                    <a:pt x="110" y="142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09" y="142"/>
                    <a:pt x="109" y="143"/>
                    <a:pt x="108" y="142"/>
                  </a:cubicBezTo>
                  <a:close/>
                  <a:moveTo>
                    <a:pt x="110" y="358"/>
                  </a:moveTo>
                  <a:cubicBezTo>
                    <a:pt x="110" y="357"/>
                    <a:pt x="110" y="357"/>
                    <a:pt x="110" y="357"/>
                  </a:cubicBezTo>
                  <a:cubicBezTo>
                    <a:pt x="110" y="357"/>
                    <a:pt x="110" y="357"/>
                    <a:pt x="111" y="358"/>
                  </a:cubicBezTo>
                  <a:lnTo>
                    <a:pt x="110" y="358"/>
                  </a:lnTo>
                  <a:close/>
                  <a:moveTo>
                    <a:pt x="114" y="353"/>
                  </a:moveTo>
                  <a:cubicBezTo>
                    <a:pt x="117" y="353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5" y="354"/>
                    <a:pt x="115" y="353"/>
                    <a:pt x="114" y="353"/>
                  </a:cubicBezTo>
                  <a:close/>
                  <a:moveTo>
                    <a:pt x="116" y="357"/>
                  </a:moveTo>
                  <a:cubicBezTo>
                    <a:pt x="116" y="357"/>
                    <a:pt x="117" y="356"/>
                    <a:pt x="119" y="356"/>
                  </a:cubicBezTo>
                  <a:cubicBezTo>
                    <a:pt x="118" y="357"/>
                    <a:pt x="117" y="357"/>
                    <a:pt x="116" y="357"/>
                  </a:cubicBezTo>
                  <a:close/>
                  <a:moveTo>
                    <a:pt x="114" y="126"/>
                  </a:moveTo>
                  <a:cubicBezTo>
                    <a:pt x="114" y="124"/>
                    <a:pt x="117" y="124"/>
                    <a:pt x="119" y="124"/>
                  </a:cubicBezTo>
                  <a:cubicBezTo>
                    <a:pt x="117" y="125"/>
                    <a:pt x="116" y="125"/>
                    <a:pt x="114" y="126"/>
                  </a:cubicBezTo>
                  <a:close/>
                  <a:moveTo>
                    <a:pt x="119" y="356"/>
                  </a:moveTo>
                  <a:cubicBezTo>
                    <a:pt x="121" y="355"/>
                    <a:pt x="120" y="354"/>
                    <a:pt x="122" y="354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7"/>
                    <a:pt x="125" y="356"/>
                    <a:pt x="125" y="358"/>
                  </a:cubicBezTo>
                  <a:cubicBezTo>
                    <a:pt x="124" y="359"/>
                    <a:pt x="122" y="355"/>
                    <a:pt x="119" y="356"/>
                  </a:cubicBezTo>
                  <a:close/>
                  <a:moveTo>
                    <a:pt x="124" y="119"/>
                  </a:moveTo>
                  <a:cubicBezTo>
                    <a:pt x="126" y="118"/>
                    <a:pt x="126" y="118"/>
                    <a:pt x="126" y="118"/>
                  </a:cubicBezTo>
                  <a:cubicBezTo>
                    <a:pt x="125" y="119"/>
                    <a:pt x="125" y="119"/>
                    <a:pt x="125" y="119"/>
                  </a:cubicBezTo>
                  <a:lnTo>
                    <a:pt x="124" y="119"/>
                  </a:lnTo>
                  <a:close/>
                  <a:moveTo>
                    <a:pt x="127" y="367"/>
                  </a:moveTo>
                  <a:cubicBezTo>
                    <a:pt x="126" y="367"/>
                    <a:pt x="126" y="367"/>
                    <a:pt x="126" y="367"/>
                  </a:cubicBezTo>
                  <a:cubicBezTo>
                    <a:pt x="127" y="368"/>
                    <a:pt x="127" y="368"/>
                    <a:pt x="127" y="368"/>
                  </a:cubicBezTo>
                  <a:cubicBezTo>
                    <a:pt x="128" y="368"/>
                    <a:pt x="128" y="368"/>
                    <a:pt x="128" y="368"/>
                  </a:cubicBezTo>
                  <a:cubicBezTo>
                    <a:pt x="127" y="369"/>
                    <a:pt x="128" y="369"/>
                    <a:pt x="127" y="370"/>
                  </a:cubicBezTo>
                  <a:cubicBezTo>
                    <a:pt x="125" y="370"/>
                    <a:pt x="127" y="369"/>
                    <a:pt x="127" y="368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5" y="369"/>
                    <a:pt x="123" y="369"/>
                    <a:pt x="121" y="369"/>
                  </a:cubicBezTo>
                  <a:cubicBezTo>
                    <a:pt x="122" y="368"/>
                    <a:pt x="125" y="369"/>
                    <a:pt x="125" y="367"/>
                  </a:cubicBezTo>
                  <a:cubicBezTo>
                    <a:pt x="123" y="368"/>
                    <a:pt x="125" y="366"/>
                    <a:pt x="126" y="366"/>
                  </a:cubicBezTo>
                  <a:cubicBezTo>
                    <a:pt x="127" y="366"/>
                    <a:pt x="128" y="366"/>
                    <a:pt x="128" y="367"/>
                  </a:cubicBezTo>
                  <a:cubicBezTo>
                    <a:pt x="128" y="367"/>
                    <a:pt x="127" y="367"/>
                    <a:pt x="127" y="367"/>
                  </a:cubicBezTo>
                  <a:close/>
                  <a:moveTo>
                    <a:pt x="133" y="353"/>
                  </a:moveTo>
                  <a:cubicBezTo>
                    <a:pt x="131" y="353"/>
                    <a:pt x="131" y="353"/>
                    <a:pt x="131" y="353"/>
                  </a:cubicBezTo>
                  <a:cubicBezTo>
                    <a:pt x="132" y="352"/>
                    <a:pt x="132" y="352"/>
                    <a:pt x="133" y="352"/>
                  </a:cubicBezTo>
                  <a:lnTo>
                    <a:pt x="133" y="353"/>
                  </a:lnTo>
                  <a:close/>
                  <a:moveTo>
                    <a:pt x="142" y="102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41" y="101"/>
                    <a:pt x="138" y="98"/>
                    <a:pt x="138" y="101"/>
                  </a:cubicBezTo>
                  <a:cubicBezTo>
                    <a:pt x="138" y="103"/>
                    <a:pt x="139" y="103"/>
                    <a:pt x="138" y="104"/>
                  </a:cubicBezTo>
                  <a:cubicBezTo>
                    <a:pt x="137" y="103"/>
                    <a:pt x="137" y="106"/>
                    <a:pt x="135" y="106"/>
                  </a:cubicBezTo>
                  <a:cubicBezTo>
                    <a:pt x="135" y="107"/>
                    <a:pt x="134" y="109"/>
                    <a:pt x="132" y="111"/>
                  </a:cubicBezTo>
                  <a:cubicBezTo>
                    <a:pt x="133" y="112"/>
                    <a:pt x="135" y="111"/>
                    <a:pt x="134" y="113"/>
                  </a:cubicBezTo>
                  <a:cubicBezTo>
                    <a:pt x="133" y="113"/>
                    <a:pt x="131" y="112"/>
                    <a:pt x="129" y="113"/>
                  </a:cubicBezTo>
                  <a:cubicBezTo>
                    <a:pt x="129" y="113"/>
                    <a:pt x="129" y="113"/>
                    <a:pt x="129" y="112"/>
                  </a:cubicBezTo>
                  <a:cubicBezTo>
                    <a:pt x="128" y="114"/>
                    <a:pt x="126" y="114"/>
                    <a:pt x="127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4" y="116"/>
                    <a:pt x="126" y="112"/>
                    <a:pt x="124" y="111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24" y="119"/>
                    <a:pt x="120" y="120"/>
                    <a:pt x="121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6" y="120"/>
                    <a:pt x="123" y="118"/>
                    <a:pt x="119" y="118"/>
                  </a:cubicBezTo>
                  <a:cubicBezTo>
                    <a:pt x="117" y="116"/>
                    <a:pt x="118" y="113"/>
                    <a:pt x="116" y="112"/>
                  </a:cubicBezTo>
                  <a:cubicBezTo>
                    <a:pt x="112" y="113"/>
                    <a:pt x="112" y="116"/>
                    <a:pt x="109" y="115"/>
                  </a:cubicBezTo>
                  <a:cubicBezTo>
                    <a:pt x="109" y="117"/>
                    <a:pt x="111" y="117"/>
                    <a:pt x="113" y="117"/>
                  </a:cubicBezTo>
                  <a:cubicBezTo>
                    <a:pt x="110" y="117"/>
                    <a:pt x="113" y="120"/>
                    <a:pt x="110" y="119"/>
                  </a:cubicBezTo>
                  <a:cubicBezTo>
                    <a:pt x="110" y="120"/>
                    <a:pt x="115" y="125"/>
                    <a:pt x="111" y="126"/>
                  </a:cubicBezTo>
                  <a:cubicBezTo>
                    <a:pt x="110" y="127"/>
                    <a:pt x="112" y="128"/>
                    <a:pt x="110" y="128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7" y="125"/>
                    <a:pt x="111" y="129"/>
                    <a:pt x="107" y="128"/>
                  </a:cubicBezTo>
                  <a:cubicBezTo>
                    <a:pt x="105" y="124"/>
                    <a:pt x="109" y="120"/>
                    <a:pt x="104" y="119"/>
                  </a:cubicBezTo>
                  <a:cubicBezTo>
                    <a:pt x="107" y="116"/>
                    <a:pt x="102" y="110"/>
                    <a:pt x="108" y="111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1"/>
                    <a:pt x="109" y="110"/>
                  </a:cubicBezTo>
                  <a:cubicBezTo>
                    <a:pt x="109" y="109"/>
                    <a:pt x="106" y="110"/>
                    <a:pt x="107" y="108"/>
                  </a:cubicBezTo>
                  <a:cubicBezTo>
                    <a:pt x="112" y="108"/>
                    <a:pt x="110" y="102"/>
                    <a:pt x="114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9" y="106"/>
                    <a:pt x="117" y="97"/>
                    <a:pt x="121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1" y="101"/>
                    <a:pt x="123" y="98"/>
                    <a:pt x="123" y="100"/>
                  </a:cubicBezTo>
                  <a:cubicBezTo>
                    <a:pt x="124" y="100"/>
                    <a:pt x="126" y="98"/>
                    <a:pt x="124" y="97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6" y="98"/>
                    <a:pt x="126" y="101"/>
                    <a:pt x="128" y="102"/>
                  </a:cubicBezTo>
                  <a:cubicBezTo>
                    <a:pt x="130" y="99"/>
                    <a:pt x="126" y="95"/>
                    <a:pt x="131" y="93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41" y="91"/>
                    <a:pt x="136" y="100"/>
                    <a:pt x="142" y="97"/>
                  </a:cubicBezTo>
                  <a:cubicBezTo>
                    <a:pt x="138" y="95"/>
                    <a:pt x="145" y="93"/>
                    <a:pt x="141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1"/>
                    <a:pt x="141" y="90"/>
                    <a:pt x="141" y="90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1" y="88"/>
                    <a:pt x="142" y="89"/>
                    <a:pt x="142" y="90"/>
                  </a:cubicBezTo>
                  <a:cubicBezTo>
                    <a:pt x="143" y="93"/>
                    <a:pt x="143" y="93"/>
                    <a:pt x="143" y="95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4" y="99"/>
                    <a:pt x="145" y="99"/>
                    <a:pt x="144" y="101"/>
                  </a:cubicBezTo>
                  <a:cubicBezTo>
                    <a:pt x="144" y="102"/>
                    <a:pt x="143" y="103"/>
                    <a:pt x="144" y="103"/>
                  </a:cubicBezTo>
                  <a:cubicBezTo>
                    <a:pt x="143" y="103"/>
                    <a:pt x="142" y="103"/>
                    <a:pt x="142" y="102"/>
                  </a:cubicBezTo>
                  <a:close/>
                  <a:moveTo>
                    <a:pt x="146" y="94"/>
                  </a:moveTo>
                  <a:cubicBezTo>
                    <a:pt x="145" y="92"/>
                    <a:pt x="145" y="92"/>
                    <a:pt x="145" y="92"/>
                  </a:cubicBezTo>
                  <a:cubicBezTo>
                    <a:pt x="146" y="92"/>
                    <a:pt x="146" y="92"/>
                    <a:pt x="146" y="92"/>
                  </a:cubicBezTo>
                  <a:lnTo>
                    <a:pt x="146" y="94"/>
                  </a:lnTo>
                  <a:close/>
                  <a:moveTo>
                    <a:pt x="149" y="376"/>
                  </a:moveTo>
                  <a:cubicBezTo>
                    <a:pt x="147" y="376"/>
                    <a:pt x="147" y="376"/>
                    <a:pt x="147" y="376"/>
                  </a:cubicBezTo>
                  <a:cubicBezTo>
                    <a:pt x="147" y="376"/>
                    <a:pt x="148" y="376"/>
                    <a:pt x="149" y="376"/>
                  </a:cubicBezTo>
                  <a:close/>
                  <a:moveTo>
                    <a:pt x="148" y="88"/>
                  </a:moveTo>
                  <a:cubicBezTo>
                    <a:pt x="148" y="88"/>
                    <a:pt x="148" y="88"/>
                    <a:pt x="148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6" y="88"/>
                    <a:pt x="146" y="87"/>
                  </a:cubicBezTo>
                  <a:cubicBezTo>
                    <a:pt x="144" y="87"/>
                    <a:pt x="145" y="89"/>
                    <a:pt x="144" y="90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5" y="86"/>
                    <a:pt x="146" y="86"/>
                    <a:pt x="146" y="87"/>
                  </a:cubicBezTo>
                  <a:cubicBezTo>
                    <a:pt x="148" y="86"/>
                    <a:pt x="146" y="84"/>
                    <a:pt x="147" y="8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8" y="80"/>
                    <a:pt x="146" y="77"/>
                    <a:pt x="149" y="76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3"/>
                    <a:pt x="149" y="73"/>
                    <a:pt x="149" y="73"/>
                  </a:cubicBezTo>
                  <a:cubicBezTo>
                    <a:pt x="149" y="75"/>
                    <a:pt x="151" y="77"/>
                    <a:pt x="151" y="79"/>
                  </a:cubicBezTo>
                  <a:cubicBezTo>
                    <a:pt x="148" y="84"/>
                    <a:pt x="148" y="84"/>
                    <a:pt x="148" y="84"/>
                  </a:cubicBezTo>
                  <a:cubicBezTo>
                    <a:pt x="149" y="86"/>
                    <a:pt x="151" y="87"/>
                    <a:pt x="152" y="88"/>
                  </a:cubicBezTo>
                  <a:cubicBezTo>
                    <a:pt x="151" y="91"/>
                    <a:pt x="149" y="87"/>
                    <a:pt x="148" y="88"/>
                  </a:cubicBezTo>
                  <a:close/>
                  <a:moveTo>
                    <a:pt x="152" y="83"/>
                  </a:moveTo>
                  <a:cubicBezTo>
                    <a:pt x="151" y="82"/>
                    <a:pt x="155" y="79"/>
                    <a:pt x="156" y="82"/>
                  </a:cubicBezTo>
                  <a:cubicBezTo>
                    <a:pt x="155" y="84"/>
                    <a:pt x="153" y="82"/>
                    <a:pt x="152" y="83"/>
                  </a:cubicBezTo>
                  <a:close/>
                  <a:moveTo>
                    <a:pt x="153" y="79"/>
                  </a:moveTo>
                  <a:cubicBezTo>
                    <a:pt x="153" y="78"/>
                    <a:pt x="153" y="77"/>
                    <a:pt x="154" y="76"/>
                  </a:cubicBezTo>
                  <a:cubicBezTo>
                    <a:pt x="155" y="76"/>
                    <a:pt x="159" y="76"/>
                    <a:pt x="159" y="77"/>
                  </a:cubicBezTo>
                  <a:cubicBezTo>
                    <a:pt x="157" y="78"/>
                    <a:pt x="155" y="79"/>
                    <a:pt x="153" y="79"/>
                  </a:cubicBezTo>
                  <a:close/>
                  <a:moveTo>
                    <a:pt x="160" y="386"/>
                  </a:moveTo>
                  <a:cubicBezTo>
                    <a:pt x="160" y="384"/>
                    <a:pt x="160" y="384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60" y="385"/>
                    <a:pt x="160" y="386"/>
                    <a:pt x="160" y="386"/>
                  </a:cubicBezTo>
                  <a:close/>
                  <a:moveTo>
                    <a:pt x="159" y="382"/>
                  </a:moveTo>
                  <a:cubicBezTo>
                    <a:pt x="158" y="382"/>
                    <a:pt x="161" y="380"/>
                    <a:pt x="162" y="382"/>
                  </a:cubicBezTo>
                  <a:lnTo>
                    <a:pt x="159" y="382"/>
                  </a:lnTo>
                  <a:close/>
                  <a:moveTo>
                    <a:pt x="160" y="63"/>
                  </a:moveTo>
                  <a:cubicBezTo>
                    <a:pt x="161" y="64"/>
                    <a:pt x="162" y="63"/>
                    <a:pt x="162" y="64"/>
                  </a:cubicBezTo>
                  <a:cubicBezTo>
                    <a:pt x="162" y="64"/>
                    <a:pt x="160" y="65"/>
                    <a:pt x="160" y="63"/>
                  </a:cubicBezTo>
                  <a:close/>
                  <a:moveTo>
                    <a:pt x="164" y="63"/>
                  </a:moveTo>
                  <a:cubicBezTo>
                    <a:pt x="163" y="63"/>
                    <a:pt x="163" y="63"/>
                    <a:pt x="163" y="63"/>
                  </a:cubicBezTo>
                  <a:cubicBezTo>
                    <a:pt x="165" y="63"/>
                    <a:pt x="165" y="63"/>
                    <a:pt x="165" y="63"/>
                  </a:cubicBezTo>
                  <a:lnTo>
                    <a:pt x="164" y="63"/>
                  </a:lnTo>
                  <a:close/>
                  <a:moveTo>
                    <a:pt x="169" y="71"/>
                  </a:moveTo>
                  <a:cubicBezTo>
                    <a:pt x="169" y="69"/>
                    <a:pt x="166" y="69"/>
                    <a:pt x="165" y="68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6"/>
                    <a:pt x="168" y="68"/>
                    <a:pt x="169" y="67"/>
                  </a:cubicBezTo>
                  <a:cubicBezTo>
                    <a:pt x="169" y="68"/>
                    <a:pt x="168" y="69"/>
                    <a:pt x="170" y="69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3" y="70"/>
                    <a:pt x="169" y="71"/>
                    <a:pt x="169" y="71"/>
                  </a:cubicBezTo>
                  <a:close/>
                  <a:moveTo>
                    <a:pt x="172" y="64"/>
                  </a:moveTo>
                  <a:cubicBezTo>
                    <a:pt x="173" y="63"/>
                    <a:pt x="173" y="63"/>
                    <a:pt x="173" y="63"/>
                  </a:cubicBezTo>
                  <a:cubicBezTo>
                    <a:pt x="174" y="64"/>
                    <a:pt x="174" y="64"/>
                    <a:pt x="174" y="64"/>
                  </a:cubicBezTo>
                  <a:lnTo>
                    <a:pt x="172" y="64"/>
                  </a:lnTo>
                  <a:close/>
                  <a:moveTo>
                    <a:pt x="197" y="406"/>
                  </a:moveTo>
                  <a:cubicBezTo>
                    <a:pt x="195" y="406"/>
                    <a:pt x="195" y="406"/>
                    <a:pt x="195" y="406"/>
                  </a:cubicBezTo>
                  <a:cubicBezTo>
                    <a:pt x="197" y="405"/>
                    <a:pt x="197" y="405"/>
                    <a:pt x="197" y="405"/>
                  </a:cubicBezTo>
                  <a:cubicBezTo>
                    <a:pt x="194" y="405"/>
                    <a:pt x="194" y="405"/>
                    <a:pt x="194" y="405"/>
                  </a:cubicBezTo>
                  <a:cubicBezTo>
                    <a:pt x="197" y="403"/>
                    <a:pt x="197" y="403"/>
                    <a:pt x="197" y="403"/>
                  </a:cubicBezTo>
                  <a:lnTo>
                    <a:pt x="197" y="406"/>
                  </a:lnTo>
                  <a:close/>
                  <a:moveTo>
                    <a:pt x="199" y="407"/>
                  </a:moveTo>
                  <a:cubicBezTo>
                    <a:pt x="199" y="406"/>
                    <a:pt x="199" y="406"/>
                    <a:pt x="199" y="406"/>
                  </a:cubicBezTo>
                  <a:cubicBezTo>
                    <a:pt x="199" y="407"/>
                    <a:pt x="199" y="407"/>
                    <a:pt x="199" y="407"/>
                  </a:cubicBezTo>
                  <a:close/>
                  <a:moveTo>
                    <a:pt x="213" y="410"/>
                  </a:moveTo>
                  <a:cubicBezTo>
                    <a:pt x="214" y="407"/>
                    <a:pt x="214" y="407"/>
                    <a:pt x="214" y="407"/>
                  </a:cubicBezTo>
                  <a:cubicBezTo>
                    <a:pt x="214" y="410"/>
                    <a:pt x="219" y="409"/>
                    <a:pt x="221" y="410"/>
                  </a:cubicBezTo>
                  <a:cubicBezTo>
                    <a:pt x="220" y="410"/>
                    <a:pt x="216" y="410"/>
                    <a:pt x="213" y="410"/>
                  </a:cubicBezTo>
                  <a:close/>
                  <a:moveTo>
                    <a:pt x="198" y="432"/>
                  </a:moveTo>
                  <a:cubicBezTo>
                    <a:pt x="196" y="432"/>
                    <a:pt x="197" y="429"/>
                    <a:pt x="198" y="430"/>
                  </a:cubicBezTo>
                  <a:cubicBezTo>
                    <a:pt x="196" y="430"/>
                    <a:pt x="199" y="432"/>
                    <a:pt x="198" y="432"/>
                  </a:cubicBezTo>
                  <a:close/>
                  <a:moveTo>
                    <a:pt x="206" y="428"/>
                  </a:moveTo>
                  <a:cubicBezTo>
                    <a:pt x="206" y="428"/>
                    <a:pt x="205" y="428"/>
                    <a:pt x="205" y="428"/>
                  </a:cubicBezTo>
                  <a:cubicBezTo>
                    <a:pt x="205" y="431"/>
                    <a:pt x="206" y="429"/>
                    <a:pt x="207" y="430"/>
                  </a:cubicBezTo>
                  <a:cubicBezTo>
                    <a:pt x="207" y="432"/>
                    <a:pt x="205" y="430"/>
                    <a:pt x="204" y="430"/>
                  </a:cubicBezTo>
                  <a:cubicBezTo>
                    <a:pt x="203" y="430"/>
                    <a:pt x="203" y="431"/>
                    <a:pt x="202" y="431"/>
                  </a:cubicBezTo>
                  <a:cubicBezTo>
                    <a:pt x="201" y="431"/>
                    <a:pt x="202" y="430"/>
                    <a:pt x="202" y="429"/>
                  </a:cubicBezTo>
                  <a:cubicBezTo>
                    <a:pt x="203" y="428"/>
                    <a:pt x="205" y="428"/>
                    <a:pt x="204" y="427"/>
                  </a:cubicBezTo>
                  <a:cubicBezTo>
                    <a:pt x="203" y="424"/>
                    <a:pt x="201" y="428"/>
                    <a:pt x="199" y="426"/>
                  </a:cubicBezTo>
                  <a:cubicBezTo>
                    <a:pt x="201" y="425"/>
                    <a:pt x="198" y="424"/>
                    <a:pt x="198" y="422"/>
                  </a:cubicBezTo>
                  <a:cubicBezTo>
                    <a:pt x="197" y="422"/>
                    <a:pt x="198" y="425"/>
                    <a:pt x="196" y="424"/>
                  </a:cubicBezTo>
                  <a:cubicBezTo>
                    <a:pt x="196" y="422"/>
                    <a:pt x="196" y="422"/>
                    <a:pt x="196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198" y="424"/>
                    <a:pt x="202" y="424"/>
                    <a:pt x="200" y="425"/>
                  </a:cubicBezTo>
                  <a:cubicBezTo>
                    <a:pt x="201" y="426"/>
                    <a:pt x="201" y="426"/>
                    <a:pt x="201" y="426"/>
                  </a:cubicBezTo>
                  <a:cubicBezTo>
                    <a:pt x="202" y="424"/>
                    <a:pt x="205" y="427"/>
                    <a:pt x="205" y="424"/>
                  </a:cubicBezTo>
                  <a:cubicBezTo>
                    <a:pt x="206" y="425"/>
                    <a:pt x="207" y="424"/>
                    <a:pt x="208" y="424"/>
                  </a:cubicBezTo>
                  <a:cubicBezTo>
                    <a:pt x="209" y="427"/>
                    <a:pt x="206" y="427"/>
                    <a:pt x="206" y="428"/>
                  </a:cubicBezTo>
                  <a:close/>
                  <a:moveTo>
                    <a:pt x="218" y="435"/>
                  </a:moveTo>
                  <a:cubicBezTo>
                    <a:pt x="217" y="435"/>
                    <a:pt x="215" y="435"/>
                    <a:pt x="215" y="436"/>
                  </a:cubicBezTo>
                  <a:cubicBezTo>
                    <a:pt x="215" y="437"/>
                    <a:pt x="215" y="437"/>
                    <a:pt x="215" y="437"/>
                  </a:cubicBezTo>
                  <a:cubicBezTo>
                    <a:pt x="215" y="436"/>
                    <a:pt x="215" y="436"/>
                    <a:pt x="215" y="436"/>
                  </a:cubicBezTo>
                  <a:cubicBezTo>
                    <a:pt x="215" y="436"/>
                    <a:pt x="213" y="437"/>
                    <a:pt x="213" y="435"/>
                  </a:cubicBezTo>
                  <a:cubicBezTo>
                    <a:pt x="213" y="435"/>
                    <a:pt x="214" y="436"/>
                    <a:pt x="215" y="436"/>
                  </a:cubicBezTo>
                  <a:cubicBezTo>
                    <a:pt x="216" y="435"/>
                    <a:pt x="216" y="435"/>
                    <a:pt x="216" y="435"/>
                  </a:cubicBezTo>
                  <a:cubicBezTo>
                    <a:pt x="215" y="434"/>
                    <a:pt x="214" y="434"/>
                    <a:pt x="214" y="434"/>
                  </a:cubicBezTo>
                  <a:cubicBezTo>
                    <a:pt x="213" y="432"/>
                    <a:pt x="215" y="434"/>
                    <a:pt x="216" y="432"/>
                  </a:cubicBezTo>
                  <a:cubicBezTo>
                    <a:pt x="217" y="433"/>
                    <a:pt x="218" y="433"/>
                    <a:pt x="218" y="434"/>
                  </a:cubicBezTo>
                  <a:lnTo>
                    <a:pt x="218" y="435"/>
                  </a:lnTo>
                  <a:close/>
                  <a:moveTo>
                    <a:pt x="221" y="428"/>
                  </a:moveTo>
                  <a:cubicBezTo>
                    <a:pt x="222" y="429"/>
                    <a:pt x="223" y="428"/>
                    <a:pt x="224" y="428"/>
                  </a:cubicBezTo>
                  <a:cubicBezTo>
                    <a:pt x="223" y="430"/>
                    <a:pt x="222" y="429"/>
                    <a:pt x="221" y="428"/>
                  </a:cubicBezTo>
                  <a:close/>
                  <a:moveTo>
                    <a:pt x="243" y="409"/>
                  </a:moveTo>
                  <a:cubicBezTo>
                    <a:pt x="242" y="409"/>
                    <a:pt x="242" y="409"/>
                    <a:pt x="242" y="410"/>
                  </a:cubicBezTo>
                  <a:cubicBezTo>
                    <a:pt x="241" y="409"/>
                    <a:pt x="241" y="409"/>
                    <a:pt x="241" y="409"/>
                  </a:cubicBezTo>
                  <a:lnTo>
                    <a:pt x="243" y="409"/>
                  </a:lnTo>
                  <a:close/>
                  <a:moveTo>
                    <a:pt x="238" y="409"/>
                  </a:moveTo>
                  <a:cubicBezTo>
                    <a:pt x="238" y="410"/>
                    <a:pt x="239" y="410"/>
                    <a:pt x="238" y="410"/>
                  </a:cubicBezTo>
                  <a:cubicBezTo>
                    <a:pt x="237" y="411"/>
                    <a:pt x="237" y="410"/>
                    <a:pt x="237" y="409"/>
                  </a:cubicBezTo>
                  <a:cubicBezTo>
                    <a:pt x="237" y="409"/>
                    <a:pt x="238" y="408"/>
                    <a:pt x="238" y="409"/>
                  </a:cubicBezTo>
                  <a:close/>
                  <a:moveTo>
                    <a:pt x="222" y="411"/>
                  </a:moveTo>
                  <a:cubicBezTo>
                    <a:pt x="224" y="410"/>
                    <a:pt x="224" y="413"/>
                    <a:pt x="226" y="413"/>
                  </a:cubicBezTo>
                  <a:cubicBezTo>
                    <a:pt x="226" y="411"/>
                    <a:pt x="229" y="411"/>
                    <a:pt x="228" y="410"/>
                  </a:cubicBezTo>
                  <a:cubicBezTo>
                    <a:pt x="226" y="410"/>
                    <a:pt x="226" y="411"/>
                    <a:pt x="224" y="410"/>
                  </a:cubicBezTo>
                  <a:cubicBezTo>
                    <a:pt x="224" y="408"/>
                    <a:pt x="224" y="408"/>
                    <a:pt x="224" y="408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30" y="410"/>
                    <a:pt x="230" y="411"/>
                  </a:cubicBezTo>
                  <a:cubicBezTo>
                    <a:pt x="230" y="410"/>
                    <a:pt x="229" y="410"/>
                    <a:pt x="229" y="410"/>
                  </a:cubicBezTo>
                  <a:cubicBezTo>
                    <a:pt x="228" y="411"/>
                    <a:pt x="228" y="412"/>
                    <a:pt x="229" y="413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29" y="417"/>
                    <a:pt x="229" y="417"/>
                    <a:pt x="229" y="417"/>
                  </a:cubicBezTo>
                  <a:cubicBezTo>
                    <a:pt x="228" y="415"/>
                    <a:pt x="228" y="415"/>
                    <a:pt x="228" y="415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4" y="418"/>
                    <a:pt x="225" y="415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4" y="415"/>
                    <a:pt x="223" y="413"/>
                    <a:pt x="224" y="412"/>
                  </a:cubicBezTo>
                  <a:cubicBezTo>
                    <a:pt x="223" y="412"/>
                    <a:pt x="223" y="411"/>
                    <a:pt x="222" y="411"/>
                  </a:cubicBezTo>
                  <a:close/>
                  <a:moveTo>
                    <a:pt x="231" y="420"/>
                  </a:moveTo>
                  <a:cubicBezTo>
                    <a:pt x="229" y="419"/>
                    <a:pt x="229" y="419"/>
                    <a:pt x="229" y="419"/>
                  </a:cubicBezTo>
                  <a:cubicBezTo>
                    <a:pt x="228" y="421"/>
                    <a:pt x="228" y="421"/>
                    <a:pt x="228" y="421"/>
                  </a:cubicBezTo>
                  <a:cubicBezTo>
                    <a:pt x="226" y="417"/>
                    <a:pt x="224" y="424"/>
                    <a:pt x="222" y="420"/>
                  </a:cubicBezTo>
                  <a:cubicBezTo>
                    <a:pt x="223" y="420"/>
                    <a:pt x="224" y="421"/>
                    <a:pt x="224" y="420"/>
                  </a:cubicBezTo>
                  <a:cubicBezTo>
                    <a:pt x="224" y="419"/>
                    <a:pt x="223" y="419"/>
                    <a:pt x="223" y="419"/>
                  </a:cubicBezTo>
                  <a:cubicBezTo>
                    <a:pt x="228" y="419"/>
                    <a:pt x="228" y="419"/>
                    <a:pt x="228" y="419"/>
                  </a:cubicBezTo>
                  <a:cubicBezTo>
                    <a:pt x="228" y="418"/>
                    <a:pt x="228" y="418"/>
                    <a:pt x="228" y="418"/>
                  </a:cubicBezTo>
                  <a:cubicBezTo>
                    <a:pt x="233" y="419"/>
                    <a:pt x="233" y="419"/>
                    <a:pt x="233" y="419"/>
                  </a:cubicBezTo>
                  <a:lnTo>
                    <a:pt x="231" y="420"/>
                  </a:lnTo>
                  <a:close/>
                  <a:moveTo>
                    <a:pt x="235" y="427"/>
                  </a:moveTo>
                  <a:cubicBezTo>
                    <a:pt x="236" y="426"/>
                    <a:pt x="238" y="426"/>
                    <a:pt x="238" y="428"/>
                  </a:cubicBezTo>
                  <a:lnTo>
                    <a:pt x="235" y="427"/>
                  </a:lnTo>
                  <a:close/>
                  <a:moveTo>
                    <a:pt x="234" y="424"/>
                  </a:moveTo>
                  <a:cubicBezTo>
                    <a:pt x="235" y="423"/>
                    <a:pt x="235" y="423"/>
                    <a:pt x="235" y="423"/>
                  </a:cubicBezTo>
                  <a:cubicBezTo>
                    <a:pt x="234" y="422"/>
                    <a:pt x="234" y="422"/>
                    <a:pt x="234" y="422"/>
                  </a:cubicBezTo>
                  <a:cubicBezTo>
                    <a:pt x="234" y="420"/>
                    <a:pt x="237" y="422"/>
                    <a:pt x="239" y="422"/>
                  </a:cubicBezTo>
                  <a:lnTo>
                    <a:pt x="234" y="424"/>
                  </a:lnTo>
                  <a:close/>
                  <a:moveTo>
                    <a:pt x="240" y="428"/>
                  </a:moveTo>
                  <a:cubicBezTo>
                    <a:pt x="243" y="428"/>
                    <a:pt x="243" y="428"/>
                    <a:pt x="243" y="428"/>
                  </a:cubicBezTo>
                  <a:cubicBezTo>
                    <a:pt x="243" y="428"/>
                    <a:pt x="243" y="428"/>
                    <a:pt x="243" y="428"/>
                  </a:cubicBezTo>
                  <a:lnTo>
                    <a:pt x="240" y="428"/>
                  </a:lnTo>
                  <a:close/>
                  <a:moveTo>
                    <a:pt x="244" y="418"/>
                  </a:moveTo>
                  <a:cubicBezTo>
                    <a:pt x="242" y="419"/>
                    <a:pt x="242" y="419"/>
                    <a:pt x="242" y="419"/>
                  </a:cubicBezTo>
                  <a:cubicBezTo>
                    <a:pt x="243" y="420"/>
                    <a:pt x="243" y="420"/>
                    <a:pt x="243" y="420"/>
                  </a:cubicBezTo>
                  <a:cubicBezTo>
                    <a:pt x="243" y="420"/>
                    <a:pt x="242" y="420"/>
                    <a:pt x="242" y="420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38" y="417"/>
                    <a:pt x="238" y="417"/>
                    <a:pt x="238" y="417"/>
                  </a:cubicBezTo>
                  <a:cubicBezTo>
                    <a:pt x="239" y="417"/>
                    <a:pt x="239" y="417"/>
                    <a:pt x="239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8" y="416"/>
                    <a:pt x="236" y="416"/>
                    <a:pt x="234" y="417"/>
                  </a:cubicBezTo>
                  <a:cubicBezTo>
                    <a:pt x="235" y="416"/>
                    <a:pt x="235" y="416"/>
                    <a:pt x="235" y="416"/>
                  </a:cubicBezTo>
                  <a:cubicBezTo>
                    <a:pt x="234" y="414"/>
                    <a:pt x="232" y="413"/>
                    <a:pt x="235" y="411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235" y="413"/>
                    <a:pt x="235" y="413"/>
                    <a:pt x="235" y="413"/>
                  </a:cubicBezTo>
                  <a:cubicBezTo>
                    <a:pt x="235" y="413"/>
                    <a:pt x="234" y="412"/>
                    <a:pt x="234" y="413"/>
                  </a:cubicBezTo>
                  <a:cubicBezTo>
                    <a:pt x="235" y="415"/>
                    <a:pt x="238" y="413"/>
                    <a:pt x="238" y="415"/>
                  </a:cubicBezTo>
                  <a:cubicBezTo>
                    <a:pt x="241" y="415"/>
                    <a:pt x="238" y="413"/>
                    <a:pt x="242" y="414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2" y="418"/>
                    <a:pt x="242" y="418"/>
                    <a:pt x="242" y="418"/>
                  </a:cubicBezTo>
                  <a:cubicBezTo>
                    <a:pt x="242" y="418"/>
                    <a:pt x="243" y="418"/>
                    <a:pt x="244" y="418"/>
                  </a:cubicBezTo>
                  <a:close/>
                  <a:moveTo>
                    <a:pt x="245" y="413"/>
                  </a:moveTo>
                  <a:cubicBezTo>
                    <a:pt x="244" y="412"/>
                    <a:pt x="240" y="414"/>
                    <a:pt x="239" y="411"/>
                  </a:cubicBezTo>
                  <a:cubicBezTo>
                    <a:pt x="240" y="410"/>
                    <a:pt x="243" y="412"/>
                    <a:pt x="245" y="410"/>
                  </a:cubicBezTo>
                  <a:cubicBezTo>
                    <a:pt x="245" y="411"/>
                    <a:pt x="245" y="411"/>
                    <a:pt x="246" y="412"/>
                  </a:cubicBezTo>
                  <a:cubicBezTo>
                    <a:pt x="246" y="411"/>
                    <a:pt x="246" y="411"/>
                    <a:pt x="246" y="411"/>
                  </a:cubicBezTo>
                  <a:cubicBezTo>
                    <a:pt x="247" y="412"/>
                    <a:pt x="246" y="413"/>
                    <a:pt x="245" y="413"/>
                  </a:cubicBezTo>
                  <a:close/>
                  <a:moveTo>
                    <a:pt x="247" y="414"/>
                  </a:moveTo>
                  <a:cubicBezTo>
                    <a:pt x="249" y="415"/>
                    <a:pt x="249" y="415"/>
                    <a:pt x="249" y="415"/>
                  </a:cubicBezTo>
                  <a:cubicBezTo>
                    <a:pt x="251" y="415"/>
                    <a:pt x="247" y="416"/>
                    <a:pt x="247" y="414"/>
                  </a:cubicBezTo>
                  <a:close/>
                  <a:moveTo>
                    <a:pt x="250" y="417"/>
                  </a:moveTo>
                  <a:cubicBezTo>
                    <a:pt x="251" y="417"/>
                    <a:pt x="251" y="417"/>
                    <a:pt x="251" y="417"/>
                  </a:cubicBezTo>
                  <a:cubicBezTo>
                    <a:pt x="253" y="419"/>
                    <a:pt x="253" y="419"/>
                    <a:pt x="253" y="419"/>
                  </a:cubicBezTo>
                  <a:lnTo>
                    <a:pt x="250" y="417"/>
                  </a:lnTo>
                  <a:close/>
                  <a:moveTo>
                    <a:pt x="253" y="426"/>
                  </a:moveTo>
                  <a:cubicBezTo>
                    <a:pt x="253" y="426"/>
                    <a:pt x="253" y="426"/>
                    <a:pt x="253" y="426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53" y="423"/>
                    <a:pt x="253" y="425"/>
                    <a:pt x="253" y="426"/>
                  </a:cubicBezTo>
                  <a:close/>
                  <a:moveTo>
                    <a:pt x="258" y="414"/>
                  </a:moveTo>
                  <a:cubicBezTo>
                    <a:pt x="256" y="415"/>
                    <a:pt x="256" y="413"/>
                    <a:pt x="255" y="412"/>
                  </a:cubicBezTo>
                  <a:cubicBezTo>
                    <a:pt x="257" y="413"/>
                    <a:pt x="257" y="412"/>
                    <a:pt x="258" y="414"/>
                  </a:cubicBezTo>
                  <a:close/>
                  <a:moveTo>
                    <a:pt x="260" y="430"/>
                  </a:moveTo>
                  <a:cubicBezTo>
                    <a:pt x="260" y="429"/>
                    <a:pt x="257" y="428"/>
                    <a:pt x="257" y="428"/>
                  </a:cubicBezTo>
                  <a:cubicBezTo>
                    <a:pt x="257" y="429"/>
                    <a:pt x="257" y="429"/>
                    <a:pt x="257" y="429"/>
                  </a:cubicBezTo>
                  <a:cubicBezTo>
                    <a:pt x="254" y="428"/>
                    <a:pt x="254" y="428"/>
                    <a:pt x="254" y="428"/>
                  </a:cubicBezTo>
                  <a:cubicBezTo>
                    <a:pt x="260" y="428"/>
                    <a:pt x="260" y="428"/>
                    <a:pt x="260" y="428"/>
                  </a:cubicBezTo>
                  <a:cubicBezTo>
                    <a:pt x="260" y="428"/>
                    <a:pt x="260" y="428"/>
                    <a:pt x="260" y="428"/>
                  </a:cubicBezTo>
                  <a:lnTo>
                    <a:pt x="260" y="430"/>
                  </a:lnTo>
                  <a:close/>
                  <a:moveTo>
                    <a:pt x="262" y="425"/>
                  </a:moveTo>
                  <a:cubicBezTo>
                    <a:pt x="262" y="425"/>
                    <a:pt x="262" y="425"/>
                    <a:pt x="262" y="425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6"/>
                    <a:pt x="262" y="426"/>
                    <a:pt x="262" y="426"/>
                  </a:cubicBezTo>
                  <a:cubicBezTo>
                    <a:pt x="261" y="425"/>
                    <a:pt x="261" y="425"/>
                    <a:pt x="260" y="425"/>
                  </a:cubicBezTo>
                  <a:cubicBezTo>
                    <a:pt x="260" y="425"/>
                    <a:pt x="260" y="425"/>
                    <a:pt x="260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5"/>
                    <a:pt x="262" y="425"/>
                  </a:cubicBezTo>
                  <a:close/>
                  <a:moveTo>
                    <a:pt x="265" y="427"/>
                  </a:moveTo>
                  <a:cubicBezTo>
                    <a:pt x="265" y="426"/>
                    <a:pt x="264" y="427"/>
                    <a:pt x="264" y="427"/>
                  </a:cubicBezTo>
                  <a:cubicBezTo>
                    <a:pt x="264" y="426"/>
                    <a:pt x="266" y="426"/>
                    <a:pt x="266" y="426"/>
                  </a:cubicBezTo>
                  <a:lnTo>
                    <a:pt x="265" y="427"/>
                  </a:lnTo>
                  <a:close/>
                  <a:moveTo>
                    <a:pt x="270" y="426"/>
                  </a:moveTo>
                  <a:cubicBezTo>
                    <a:pt x="268" y="426"/>
                    <a:pt x="268" y="426"/>
                    <a:pt x="268" y="426"/>
                  </a:cubicBezTo>
                  <a:cubicBezTo>
                    <a:pt x="267" y="424"/>
                    <a:pt x="268" y="425"/>
                    <a:pt x="268" y="423"/>
                  </a:cubicBezTo>
                  <a:cubicBezTo>
                    <a:pt x="269" y="424"/>
                    <a:pt x="269" y="424"/>
                    <a:pt x="270" y="424"/>
                  </a:cubicBezTo>
                  <a:lnTo>
                    <a:pt x="270" y="426"/>
                  </a:lnTo>
                  <a:close/>
                  <a:moveTo>
                    <a:pt x="232" y="455"/>
                  </a:moveTo>
                  <a:cubicBezTo>
                    <a:pt x="232" y="451"/>
                    <a:pt x="237" y="453"/>
                    <a:pt x="238" y="454"/>
                  </a:cubicBezTo>
                  <a:cubicBezTo>
                    <a:pt x="235" y="454"/>
                    <a:pt x="233" y="451"/>
                    <a:pt x="232" y="455"/>
                  </a:cubicBezTo>
                  <a:close/>
                  <a:moveTo>
                    <a:pt x="253" y="447"/>
                  </a:moveTo>
                  <a:cubicBezTo>
                    <a:pt x="253" y="447"/>
                    <a:pt x="253" y="447"/>
                    <a:pt x="253" y="447"/>
                  </a:cubicBezTo>
                  <a:cubicBezTo>
                    <a:pt x="252" y="449"/>
                    <a:pt x="252" y="449"/>
                    <a:pt x="252" y="449"/>
                  </a:cubicBezTo>
                  <a:lnTo>
                    <a:pt x="253" y="447"/>
                  </a:lnTo>
                  <a:close/>
                  <a:moveTo>
                    <a:pt x="253" y="456"/>
                  </a:moveTo>
                  <a:cubicBezTo>
                    <a:pt x="252" y="453"/>
                    <a:pt x="252" y="453"/>
                    <a:pt x="252" y="453"/>
                  </a:cubicBezTo>
                  <a:cubicBezTo>
                    <a:pt x="251" y="453"/>
                    <a:pt x="251" y="453"/>
                    <a:pt x="251" y="453"/>
                  </a:cubicBezTo>
                  <a:cubicBezTo>
                    <a:pt x="253" y="451"/>
                    <a:pt x="255" y="453"/>
                    <a:pt x="255" y="455"/>
                  </a:cubicBezTo>
                  <a:lnTo>
                    <a:pt x="253" y="456"/>
                  </a:lnTo>
                  <a:close/>
                  <a:moveTo>
                    <a:pt x="257" y="452"/>
                  </a:moveTo>
                  <a:cubicBezTo>
                    <a:pt x="257" y="452"/>
                    <a:pt x="257" y="452"/>
                    <a:pt x="257" y="452"/>
                  </a:cubicBezTo>
                  <a:cubicBezTo>
                    <a:pt x="256" y="452"/>
                    <a:pt x="257" y="451"/>
                    <a:pt x="258" y="451"/>
                  </a:cubicBezTo>
                  <a:cubicBezTo>
                    <a:pt x="258" y="451"/>
                    <a:pt x="258" y="452"/>
                    <a:pt x="257" y="452"/>
                  </a:cubicBezTo>
                  <a:close/>
                  <a:moveTo>
                    <a:pt x="265" y="447"/>
                  </a:moveTo>
                  <a:cubicBezTo>
                    <a:pt x="266" y="447"/>
                    <a:pt x="266" y="447"/>
                    <a:pt x="266" y="447"/>
                  </a:cubicBezTo>
                  <a:cubicBezTo>
                    <a:pt x="266" y="448"/>
                    <a:pt x="266" y="449"/>
                    <a:pt x="265" y="449"/>
                  </a:cubicBezTo>
                  <a:lnTo>
                    <a:pt x="265" y="447"/>
                  </a:lnTo>
                  <a:close/>
                  <a:moveTo>
                    <a:pt x="262" y="450"/>
                  </a:moveTo>
                  <a:cubicBezTo>
                    <a:pt x="262" y="448"/>
                    <a:pt x="262" y="448"/>
                    <a:pt x="262" y="448"/>
                  </a:cubicBezTo>
                  <a:cubicBezTo>
                    <a:pt x="263" y="449"/>
                    <a:pt x="263" y="449"/>
                    <a:pt x="263" y="449"/>
                  </a:cubicBezTo>
                  <a:lnTo>
                    <a:pt x="262" y="450"/>
                  </a:lnTo>
                  <a:close/>
                  <a:moveTo>
                    <a:pt x="266" y="452"/>
                  </a:moveTo>
                  <a:cubicBezTo>
                    <a:pt x="265" y="453"/>
                    <a:pt x="264" y="454"/>
                    <a:pt x="263" y="452"/>
                  </a:cubicBezTo>
                  <a:cubicBezTo>
                    <a:pt x="264" y="452"/>
                    <a:pt x="267" y="449"/>
                    <a:pt x="266" y="452"/>
                  </a:cubicBezTo>
                  <a:close/>
                  <a:moveTo>
                    <a:pt x="280" y="446"/>
                  </a:moveTo>
                  <a:cubicBezTo>
                    <a:pt x="280" y="445"/>
                    <a:pt x="280" y="445"/>
                    <a:pt x="280" y="445"/>
                  </a:cubicBezTo>
                  <a:cubicBezTo>
                    <a:pt x="281" y="444"/>
                    <a:pt x="281" y="445"/>
                    <a:pt x="282" y="446"/>
                  </a:cubicBezTo>
                  <a:lnTo>
                    <a:pt x="280" y="446"/>
                  </a:lnTo>
                  <a:close/>
                  <a:moveTo>
                    <a:pt x="294" y="428"/>
                  </a:moveTo>
                  <a:cubicBezTo>
                    <a:pt x="294" y="429"/>
                    <a:pt x="294" y="429"/>
                    <a:pt x="294" y="430"/>
                  </a:cubicBezTo>
                  <a:cubicBezTo>
                    <a:pt x="292" y="430"/>
                    <a:pt x="292" y="430"/>
                    <a:pt x="292" y="430"/>
                  </a:cubicBezTo>
                  <a:cubicBezTo>
                    <a:pt x="292" y="429"/>
                    <a:pt x="293" y="428"/>
                    <a:pt x="294" y="428"/>
                  </a:cubicBezTo>
                  <a:close/>
                  <a:moveTo>
                    <a:pt x="287" y="444"/>
                  </a:moveTo>
                  <a:cubicBezTo>
                    <a:pt x="287" y="445"/>
                    <a:pt x="287" y="445"/>
                    <a:pt x="287" y="445"/>
                  </a:cubicBezTo>
                  <a:cubicBezTo>
                    <a:pt x="286" y="445"/>
                    <a:pt x="286" y="445"/>
                    <a:pt x="286" y="445"/>
                  </a:cubicBezTo>
                  <a:cubicBezTo>
                    <a:pt x="287" y="445"/>
                    <a:pt x="285" y="442"/>
                    <a:pt x="287" y="443"/>
                  </a:cubicBezTo>
                  <a:cubicBezTo>
                    <a:pt x="286" y="444"/>
                    <a:pt x="286" y="444"/>
                    <a:pt x="286" y="444"/>
                  </a:cubicBezTo>
                  <a:cubicBezTo>
                    <a:pt x="287" y="444"/>
                    <a:pt x="287" y="444"/>
                    <a:pt x="287" y="444"/>
                  </a:cubicBezTo>
                  <a:close/>
                  <a:moveTo>
                    <a:pt x="285" y="441"/>
                  </a:moveTo>
                  <a:cubicBezTo>
                    <a:pt x="286" y="441"/>
                    <a:pt x="286" y="441"/>
                    <a:pt x="286" y="441"/>
                  </a:cubicBezTo>
                  <a:cubicBezTo>
                    <a:pt x="288" y="441"/>
                    <a:pt x="288" y="441"/>
                    <a:pt x="288" y="441"/>
                  </a:cubicBezTo>
                  <a:lnTo>
                    <a:pt x="285" y="441"/>
                  </a:lnTo>
                  <a:close/>
                  <a:moveTo>
                    <a:pt x="296" y="439"/>
                  </a:moveTo>
                  <a:cubicBezTo>
                    <a:pt x="294" y="439"/>
                    <a:pt x="289" y="442"/>
                    <a:pt x="288" y="438"/>
                  </a:cubicBezTo>
                  <a:cubicBezTo>
                    <a:pt x="291" y="440"/>
                    <a:pt x="292" y="438"/>
                    <a:pt x="296" y="438"/>
                  </a:cubicBezTo>
                  <a:lnTo>
                    <a:pt x="296" y="439"/>
                  </a:lnTo>
                  <a:close/>
                  <a:moveTo>
                    <a:pt x="316" y="406"/>
                  </a:move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5" y="406"/>
                    <a:pt x="315" y="404"/>
                    <a:pt x="316" y="406"/>
                  </a:cubicBezTo>
                  <a:close/>
                  <a:moveTo>
                    <a:pt x="314" y="411"/>
                  </a:moveTo>
                  <a:cubicBezTo>
                    <a:pt x="315" y="411"/>
                    <a:pt x="315" y="411"/>
                    <a:pt x="315" y="411"/>
                  </a:cubicBezTo>
                  <a:cubicBezTo>
                    <a:pt x="315" y="413"/>
                    <a:pt x="315" y="413"/>
                    <a:pt x="315" y="413"/>
                  </a:cubicBezTo>
                  <a:cubicBezTo>
                    <a:pt x="314" y="413"/>
                    <a:pt x="314" y="413"/>
                    <a:pt x="314" y="413"/>
                  </a:cubicBezTo>
                  <a:lnTo>
                    <a:pt x="314" y="411"/>
                  </a:lnTo>
                  <a:close/>
                  <a:moveTo>
                    <a:pt x="310" y="407"/>
                  </a:moveTo>
                  <a:cubicBezTo>
                    <a:pt x="308" y="407"/>
                    <a:pt x="308" y="407"/>
                    <a:pt x="308" y="407"/>
                  </a:cubicBezTo>
                  <a:cubicBezTo>
                    <a:pt x="309" y="406"/>
                    <a:pt x="310" y="406"/>
                    <a:pt x="310" y="407"/>
                  </a:cubicBezTo>
                  <a:close/>
                  <a:moveTo>
                    <a:pt x="311" y="410"/>
                  </a:moveTo>
                  <a:cubicBezTo>
                    <a:pt x="310" y="410"/>
                    <a:pt x="309" y="410"/>
                    <a:pt x="308" y="410"/>
                  </a:cubicBezTo>
                  <a:cubicBezTo>
                    <a:pt x="309" y="411"/>
                    <a:pt x="307" y="411"/>
                    <a:pt x="307" y="411"/>
                  </a:cubicBezTo>
                  <a:cubicBezTo>
                    <a:pt x="306" y="410"/>
                    <a:pt x="306" y="410"/>
                    <a:pt x="306" y="410"/>
                  </a:cubicBezTo>
                  <a:cubicBezTo>
                    <a:pt x="308" y="412"/>
                    <a:pt x="309" y="407"/>
                    <a:pt x="311" y="410"/>
                  </a:cubicBezTo>
                  <a:close/>
                  <a:moveTo>
                    <a:pt x="304" y="412"/>
                  </a:moveTo>
                  <a:cubicBezTo>
                    <a:pt x="306" y="417"/>
                    <a:pt x="316" y="409"/>
                    <a:pt x="310" y="415"/>
                  </a:cubicBezTo>
                  <a:cubicBezTo>
                    <a:pt x="310" y="415"/>
                    <a:pt x="310" y="415"/>
                    <a:pt x="310" y="415"/>
                  </a:cubicBezTo>
                  <a:cubicBezTo>
                    <a:pt x="309" y="416"/>
                    <a:pt x="311" y="418"/>
                    <a:pt x="308" y="417"/>
                  </a:cubicBezTo>
                  <a:cubicBezTo>
                    <a:pt x="308" y="416"/>
                    <a:pt x="309" y="416"/>
                    <a:pt x="309" y="416"/>
                  </a:cubicBezTo>
                  <a:cubicBezTo>
                    <a:pt x="306" y="415"/>
                    <a:pt x="305" y="413"/>
                    <a:pt x="303" y="415"/>
                  </a:cubicBezTo>
                  <a:cubicBezTo>
                    <a:pt x="303" y="417"/>
                    <a:pt x="303" y="417"/>
                    <a:pt x="303" y="417"/>
                  </a:cubicBezTo>
                  <a:cubicBezTo>
                    <a:pt x="301" y="417"/>
                    <a:pt x="300" y="416"/>
                    <a:pt x="299" y="415"/>
                  </a:cubicBezTo>
                  <a:cubicBezTo>
                    <a:pt x="302" y="416"/>
                    <a:pt x="302" y="414"/>
                    <a:pt x="304" y="412"/>
                  </a:cubicBezTo>
                  <a:close/>
                  <a:moveTo>
                    <a:pt x="292" y="419"/>
                  </a:moveTo>
                  <a:cubicBezTo>
                    <a:pt x="292" y="418"/>
                    <a:pt x="292" y="418"/>
                    <a:pt x="292" y="418"/>
                  </a:cubicBezTo>
                  <a:cubicBezTo>
                    <a:pt x="293" y="419"/>
                    <a:pt x="295" y="418"/>
                    <a:pt x="297" y="418"/>
                  </a:cubicBezTo>
                  <a:cubicBezTo>
                    <a:pt x="297" y="416"/>
                    <a:pt x="297" y="416"/>
                    <a:pt x="297" y="416"/>
                  </a:cubicBezTo>
                  <a:cubicBezTo>
                    <a:pt x="298" y="416"/>
                    <a:pt x="299" y="417"/>
                    <a:pt x="298" y="418"/>
                  </a:cubicBezTo>
                  <a:cubicBezTo>
                    <a:pt x="301" y="418"/>
                    <a:pt x="302" y="419"/>
                    <a:pt x="303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5" y="419"/>
                    <a:pt x="306" y="419"/>
                  </a:cubicBezTo>
                  <a:cubicBezTo>
                    <a:pt x="307" y="421"/>
                    <a:pt x="307" y="421"/>
                    <a:pt x="307" y="421"/>
                  </a:cubicBezTo>
                  <a:cubicBezTo>
                    <a:pt x="306" y="423"/>
                    <a:pt x="303" y="420"/>
                    <a:pt x="303" y="423"/>
                  </a:cubicBezTo>
                  <a:cubicBezTo>
                    <a:pt x="303" y="422"/>
                    <a:pt x="302" y="422"/>
                    <a:pt x="302" y="422"/>
                  </a:cubicBezTo>
                  <a:cubicBezTo>
                    <a:pt x="303" y="423"/>
                    <a:pt x="304" y="421"/>
                    <a:pt x="304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2" y="420"/>
                    <a:pt x="300" y="424"/>
                    <a:pt x="298" y="420"/>
                  </a:cubicBezTo>
                  <a:cubicBezTo>
                    <a:pt x="297" y="416"/>
                    <a:pt x="294" y="421"/>
                    <a:pt x="292" y="419"/>
                  </a:cubicBezTo>
                  <a:close/>
                  <a:moveTo>
                    <a:pt x="299" y="422"/>
                  </a:moveTo>
                  <a:cubicBezTo>
                    <a:pt x="299" y="423"/>
                    <a:pt x="301" y="426"/>
                    <a:pt x="303" y="424"/>
                  </a:cubicBezTo>
                  <a:cubicBezTo>
                    <a:pt x="302" y="424"/>
                    <a:pt x="302" y="424"/>
                    <a:pt x="302" y="424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303" y="427"/>
                    <a:pt x="301" y="424"/>
                    <a:pt x="300" y="427"/>
                  </a:cubicBezTo>
                  <a:cubicBezTo>
                    <a:pt x="299" y="426"/>
                    <a:pt x="298" y="424"/>
                    <a:pt x="299" y="422"/>
                  </a:cubicBezTo>
                  <a:close/>
                  <a:moveTo>
                    <a:pt x="301" y="435"/>
                  </a:moveTo>
                  <a:cubicBezTo>
                    <a:pt x="301" y="436"/>
                    <a:pt x="300" y="436"/>
                    <a:pt x="300" y="436"/>
                  </a:cubicBezTo>
                  <a:cubicBezTo>
                    <a:pt x="300" y="436"/>
                    <a:pt x="301" y="435"/>
                    <a:pt x="301" y="435"/>
                  </a:cubicBezTo>
                  <a:cubicBezTo>
                    <a:pt x="302" y="434"/>
                    <a:pt x="303" y="432"/>
                    <a:pt x="305" y="432"/>
                  </a:cubicBezTo>
                  <a:cubicBezTo>
                    <a:pt x="305" y="435"/>
                    <a:pt x="305" y="435"/>
                    <a:pt x="305" y="435"/>
                  </a:cubicBezTo>
                  <a:cubicBezTo>
                    <a:pt x="306" y="435"/>
                    <a:pt x="306" y="435"/>
                    <a:pt x="306" y="435"/>
                  </a:cubicBezTo>
                  <a:cubicBezTo>
                    <a:pt x="304" y="437"/>
                    <a:pt x="303" y="435"/>
                    <a:pt x="301" y="435"/>
                  </a:cubicBezTo>
                  <a:close/>
                  <a:moveTo>
                    <a:pt x="306" y="430"/>
                  </a:moveTo>
                  <a:cubicBezTo>
                    <a:pt x="309" y="431"/>
                    <a:pt x="309" y="431"/>
                    <a:pt x="309" y="431"/>
                  </a:cubicBezTo>
                  <a:cubicBezTo>
                    <a:pt x="308" y="432"/>
                    <a:pt x="307" y="431"/>
                    <a:pt x="306" y="430"/>
                  </a:cubicBezTo>
                  <a:close/>
                  <a:moveTo>
                    <a:pt x="312" y="429"/>
                  </a:moveTo>
                  <a:cubicBezTo>
                    <a:pt x="310" y="429"/>
                    <a:pt x="310" y="426"/>
                    <a:pt x="307" y="427"/>
                  </a:cubicBezTo>
                  <a:cubicBezTo>
                    <a:pt x="308" y="426"/>
                    <a:pt x="309" y="425"/>
                    <a:pt x="311" y="426"/>
                  </a:cubicBezTo>
                  <a:cubicBezTo>
                    <a:pt x="311" y="426"/>
                    <a:pt x="311" y="427"/>
                    <a:pt x="311" y="427"/>
                  </a:cubicBezTo>
                  <a:cubicBezTo>
                    <a:pt x="312" y="427"/>
                    <a:pt x="312" y="427"/>
                    <a:pt x="312" y="427"/>
                  </a:cubicBezTo>
                  <a:cubicBezTo>
                    <a:pt x="312" y="427"/>
                    <a:pt x="310" y="428"/>
                    <a:pt x="312" y="429"/>
                  </a:cubicBezTo>
                  <a:close/>
                  <a:moveTo>
                    <a:pt x="310" y="421"/>
                  </a:moveTo>
                  <a:cubicBezTo>
                    <a:pt x="310" y="419"/>
                    <a:pt x="309" y="421"/>
                    <a:pt x="309" y="420"/>
                  </a:cubicBezTo>
                  <a:cubicBezTo>
                    <a:pt x="311" y="418"/>
                    <a:pt x="312" y="422"/>
                    <a:pt x="313" y="421"/>
                  </a:cubicBezTo>
                  <a:cubicBezTo>
                    <a:pt x="312" y="422"/>
                    <a:pt x="311" y="421"/>
                    <a:pt x="310" y="421"/>
                  </a:cubicBezTo>
                  <a:close/>
                  <a:moveTo>
                    <a:pt x="313" y="419"/>
                  </a:moveTo>
                  <a:cubicBezTo>
                    <a:pt x="314" y="419"/>
                    <a:pt x="314" y="419"/>
                    <a:pt x="314" y="419"/>
                  </a:cubicBezTo>
                  <a:cubicBezTo>
                    <a:pt x="314" y="419"/>
                    <a:pt x="314" y="419"/>
                    <a:pt x="313" y="419"/>
                  </a:cubicBezTo>
                  <a:close/>
                  <a:moveTo>
                    <a:pt x="314" y="427"/>
                  </a:moveTo>
                  <a:cubicBezTo>
                    <a:pt x="313" y="426"/>
                    <a:pt x="313" y="426"/>
                    <a:pt x="313" y="426"/>
                  </a:cubicBezTo>
                  <a:cubicBezTo>
                    <a:pt x="314" y="426"/>
                    <a:pt x="316" y="425"/>
                    <a:pt x="316" y="426"/>
                  </a:cubicBezTo>
                  <a:cubicBezTo>
                    <a:pt x="315" y="426"/>
                    <a:pt x="315" y="427"/>
                    <a:pt x="314" y="427"/>
                  </a:cubicBezTo>
                  <a:close/>
                  <a:moveTo>
                    <a:pt x="315" y="423"/>
                  </a:moveTo>
                  <a:cubicBezTo>
                    <a:pt x="315" y="421"/>
                    <a:pt x="315" y="421"/>
                    <a:pt x="315" y="421"/>
                  </a:cubicBezTo>
                  <a:cubicBezTo>
                    <a:pt x="316" y="421"/>
                    <a:pt x="316" y="422"/>
                    <a:pt x="317" y="422"/>
                  </a:cubicBezTo>
                  <a:cubicBezTo>
                    <a:pt x="317" y="423"/>
                    <a:pt x="316" y="422"/>
                    <a:pt x="315" y="423"/>
                  </a:cubicBezTo>
                  <a:close/>
                  <a:moveTo>
                    <a:pt x="323" y="425"/>
                  </a:moveTo>
                  <a:cubicBezTo>
                    <a:pt x="322" y="425"/>
                    <a:pt x="321" y="423"/>
                    <a:pt x="321" y="424"/>
                  </a:cubicBezTo>
                  <a:cubicBezTo>
                    <a:pt x="321" y="425"/>
                    <a:pt x="321" y="425"/>
                    <a:pt x="321" y="425"/>
                  </a:cubicBezTo>
                  <a:cubicBezTo>
                    <a:pt x="319" y="426"/>
                    <a:pt x="320" y="424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20" y="424"/>
                    <a:pt x="322" y="423"/>
                    <a:pt x="323" y="423"/>
                  </a:cubicBezTo>
                  <a:cubicBezTo>
                    <a:pt x="323" y="424"/>
                    <a:pt x="323" y="425"/>
                    <a:pt x="323" y="425"/>
                  </a:cubicBezTo>
                  <a:close/>
                  <a:moveTo>
                    <a:pt x="323" y="421"/>
                  </a:moveTo>
                  <a:cubicBezTo>
                    <a:pt x="321" y="421"/>
                    <a:pt x="320" y="419"/>
                    <a:pt x="318" y="419"/>
                  </a:cubicBezTo>
                  <a:cubicBezTo>
                    <a:pt x="320" y="418"/>
                    <a:pt x="320" y="418"/>
                    <a:pt x="320" y="418"/>
                  </a:cubicBezTo>
                  <a:cubicBezTo>
                    <a:pt x="322" y="420"/>
                    <a:pt x="322" y="420"/>
                    <a:pt x="322" y="420"/>
                  </a:cubicBezTo>
                  <a:cubicBezTo>
                    <a:pt x="323" y="420"/>
                    <a:pt x="323" y="419"/>
                    <a:pt x="324" y="419"/>
                  </a:cubicBezTo>
                  <a:cubicBezTo>
                    <a:pt x="324" y="420"/>
                    <a:pt x="323" y="421"/>
                    <a:pt x="323" y="421"/>
                  </a:cubicBezTo>
                  <a:close/>
                  <a:moveTo>
                    <a:pt x="326" y="420"/>
                  </a:moveTo>
                  <a:cubicBezTo>
                    <a:pt x="325" y="420"/>
                    <a:pt x="324" y="418"/>
                    <a:pt x="325" y="418"/>
                  </a:cubicBezTo>
                  <a:cubicBezTo>
                    <a:pt x="325" y="419"/>
                    <a:pt x="327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lnTo>
                    <a:pt x="326" y="420"/>
                  </a:lnTo>
                  <a:close/>
                  <a:moveTo>
                    <a:pt x="328" y="408"/>
                  </a:moveTo>
                  <a:cubicBezTo>
                    <a:pt x="328" y="407"/>
                    <a:pt x="328" y="407"/>
                    <a:pt x="328" y="407"/>
                  </a:cubicBezTo>
                  <a:cubicBezTo>
                    <a:pt x="328" y="407"/>
                    <a:pt x="328" y="408"/>
                    <a:pt x="329" y="408"/>
                  </a:cubicBezTo>
                  <a:lnTo>
                    <a:pt x="328" y="408"/>
                  </a:lnTo>
                  <a:close/>
                  <a:moveTo>
                    <a:pt x="331" y="426"/>
                  </a:moveTo>
                  <a:cubicBezTo>
                    <a:pt x="328" y="425"/>
                    <a:pt x="330" y="422"/>
                    <a:pt x="332" y="424"/>
                  </a:cubicBezTo>
                  <a:cubicBezTo>
                    <a:pt x="333" y="425"/>
                    <a:pt x="332" y="425"/>
                    <a:pt x="331" y="426"/>
                  </a:cubicBezTo>
                  <a:close/>
                  <a:moveTo>
                    <a:pt x="333" y="422"/>
                  </a:moveTo>
                  <a:cubicBezTo>
                    <a:pt x="333" y="422"/>
                    <a:pt x="331" y="421"/>
                    <a:pt x="332" y="420"/>
                  </a:cubicBezTo>
                  <a:cubicBezTo>
                    <a:pt x="334" y="419"/>
                    <a:pt x="334" y="420"/>
                    <a:pt x="334" y="421"/>
                  </a:cubicBezTo>
                  <a:lnTo>
                    <a:pt x="333" y="422"/>
                  </a:lnTo>
                  <a:close/>
                  <a:moveTo>
                    <a:pt x="334" y="416"/>
                  </a:moveTo>
                  <a:cubicBezTo>
                    <a:pt x="335" y="417"/>
                    <a:pt x="336" y="418"/>
                    <a:pt x="337" y="419"/>
                  </a:cubicBezTo>
                  <a:cubicBezTo>
                    <a:pt x="334" y="419"/>
                    <a:pt x="335" y="417"/>
                    <a:pt x="334" y="416"/>
                  </a:cubicBezTo>
                  <a:close/>
                  <a:moveTo>
                    <a:pt x="337" y="421"/>
                  </a:moveTo>
                  <a:cubicBezTo>
                    <a:pt x="337" y="420"/>
                    <a:pt x="337" y="420"/>
                    <a:pt x="337" y="420"/>
                  </a:cubicBezTo>
                  <a:cubicBezTo>
                    <a:pt x="339" y="420"/>
                    <a:pt x="339" y="420"/>
                    <a:pt x="339" y="420"/>
                  </a:cubicBezTo>
                  <a:cubicBezTo>
                    <a:pt x="338" y="420"/>
                    <a:pt x="338" y="420"/>
                    <a:pt x="337" y="421"/>
                  </a:cubicBezTo>
                  <a:close/>
                  <a:moveTo>
                    <a:pt x="342" y="418"/>
                  </a:moveTo>
                  <a:cubicBezTo>
                    <a:pt x="341" y="418"/>
                    <a:pt x="341" y="418"/>
                    <a:pt x="341" y="418"/>
                  </a:cubicBezTo>
                  <a:cubicBezTo>
                    <a:pt x="341" y="417"/>
                    <a:pt x="342" y="416"/>
                    <a:pt x="343" y="417"/>
                  </a:cubicBezTo>
                  <a:cubicBezTo>
                    <a:pt x="343" y="417"/>
                    <a:pt x="342" y="417"/>
                    <a:pt x="342" y="418"/>
                  </a:cubicBezTo>
                  <a:close/>
                  <a:moveTo>
                    <a:pt x="347" y="413"/>
                  </a:moveTo>
                  <a:cubicBezTo>
                    <a:pt x="345" y="413"/>
                    <a:pt x="346" y="418"/>
                    <a:pt x="343" y="414"/>
                  </a:cubicBezTo>
                  <a:cubicBezTo>
                    <a:pt x="343" y="413"/>
                    <a:pt x="345" y="413"/>
                    <a:pt x="347" y="413"/>
                  </a:cubicBezTo>
                  <a:cubicBezTo>
                    <a:pt x="347" y="413"/>
                    <a:pt x="347" y="413"/>
                    <a:pt x="347" y="413"/>
                  </a:cubicBezTo>
                  <a:close/>
                  <a:moveTo>
                    <a:pt x="351" y="407"/>
                  </a:moveTo>
                  <a:cubicBezTo>
                    <a:pt x="352" y="408"/>
                    <a:pt x="352" y="408"/>
                    <a:pt x="352" y="408"/>
                  </a:cubicBezTo>
                  <a:cubicBezTo>
                    <a:pt x="350" y="408"/>
                    <a:pt x="350" y="408"/>
                    <a:pt x="350" y="408"/>
                  </a:cubicBezTo>
                  <a:lnTo>
                    <a:pt x="351" y="407"/>
                  </a:lnTo>
                  <a:close/>
                  <a:moveTo>
                    <a:pt x="352" y="413"/>
                  </a:moveTo>
                  <a:cubicBezTo>
                    <a:pt x="351" y="413"/>
                    <a:pt x="351" y="413"/>
                    <a:pt x="351" y="413"/>
                  </a:cubicBezTo>
                  <a:cubicBezTo>
                    <a:pt x="351" y="412"/>
                    <a:pt x="353" y="412"/>
                    <a:pt x="353" y="411"/>
                  </a:cubicBezTo>
                  <a:cubicBezTo>
                    <a:pt x="353" y="412"/>
                    <a:pt x="353" y="412"/>
                    <a:pt x="352" y="413"/>
                  </a:cubicBezTo>
                  <a:close/>
                  <a:moveTo>
                    <a:pt x="367" y="400"/>
                  </a:moveTo>
                  <a:cubicBezTo>
                    <a:pt x="366" y="400"/>
                    <a:pt x="366" y="400"/>
                    <a:pt x="366" y="400"/>
                  </a:cubicBezTo>
                  <a:cubicBezTo>
                    <a:pt x="365" y="398"/>
                    <a:pt x="367" y="400"/>
                    <a:pt x="367" y="399"/>
                  </a:cubicBezTo>
                  <a:cubicBezTo>
                    <a:pt x="368" y="399"/>
                    <a:pt x="367" y="400"/>
                    <a:pt x="367" y="400"/>
                  </a:cubicBezTo>
                  <a:close/>
                  <a:moveTo>
                    <a:pt x="378" y="390"/>
                  </a:moveTo>
                  <a:cubicBezTo>
                    <a:pt x="377" y="388"/>
                    <a:pt x="375" y="389"/>
                    <a:pt x="375" y="387"/>
                  </a:cubicBezTo>
                  <a:cubicBezTo>
                    <a:pt x="377" y="387"/>
                    <a:pt x="378" y="389"/>
                    <a:pt x="380" y="390"/>
                  </a:cubicBezTo>
                  <a:cubicBezTo>
                    <a:pt x="379" y="390"/>
                    <a:pt x="379" y="390"/>
                    <a:pt x="378" y="390"/>
                  </a:cubicBezTo>
                  <a:close/>
                  <a:moveTo>
                    <a:pt x="380" y="388"/>
                  </a:moveTo>
                  <a:cubicBezTo>
                    <a:pt x="380" y="387"/>
                    <a:pt x="379" y="388"/>
                    <a:pt x="378" y="387"/>
                  </a:cubicBezTo>
                  <a:cubicBezTo>
                    <a:pt x="378" y="386"/>
                    <a:pt x="379" y="386"/>
                    <a:pt x="380" y="386"/>
                  </a:cubicBezTo>
                  <a:lnTo>
                    <a:pt x="380" y="388"/>
                  </a:lnTo>
                  <a:close/>
                  <a:moveTo>
                    <a:pt x="388" y="383"/>
                  </a:moveTo>
                  <a:cubicBezTo>
                    <a:pt x="388" y="384"/>
                    <a:pt x="388" y="384"/>
                    <a:pt x="388" y="384"/>
                  </a:cubicBezTo>
                  <a:cubicBezTo>
                    <a:pt x="387" y="383"/>
                    <a:pt x="387" y="383"/>
                    <a:pt x="387" y="383"/>
                  </a:cubicBezTo>
                  <a:lnTo>
                    <a:pt x="388" y="3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Freeform 4430"/>
            <p:cNvSpPr>
              <a:spLocks/>
            </p:cNvSpPr>
            <p:nvPr/>
          </p:nvSpPr>
          <p:spPr bwMode="auto">
            <a:xfrm>
              <a:off x="3166" y="249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Freeform 4431"/>
            <p:cNvSpPr>
              <a:spLocks/>
            </p:cNvSpPr>
            <p:nvPr/>
          </p:nvSpPr>
          <p:spPr bwMode="auto">
            <a:xfrm>
              <a:off x="3105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Freeform 4432"/>
            <p:cNvSpPr>
              <a:spLocks/>
            </p:cNvSpPr>
            <p:nvPr/>
          </p:nvSpPr>
          <p:spPr bwMode="auto">
            <a:xfrm>
              <a:off x="3158" y="249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Freeform 4433"/>
            <p:cNvSpPr>
              <a:spLocks/>
            </p:cNvSpPr>
            <p:nvPr/>
          </p:nvSpPr>
          <p:spPr bwMode="auto">
            <a:xfrm>
              <a:off x="3140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Freeform 4434"/>
            <p:cNvSpPr>
              <a:spLocks/>
            </p:cNvSpPr>
            <p:nvPr/>
          </p:nvSpPr>
          <p:spPr bwMode="auto">
            <a:xfrm>
              <a:off x="3096" y="2501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Freeform 4435"/>
            <p:cNvSpPr>
              <a:spLocks/>
            </p:cNvSpPr>
            <p:nvPr/>
          </p:nvSpPr>
          <p:spPr bwMode="auto">
            <a:xfrm>
              <a:off x="3097" y="25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Line 4436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Line 4437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Freeform 4438"/>
            <p:cNvSpPr>
              <a:spLocks/>
            </p:cNvSpPr>
            <p:nvPr/>
          </p:nvSpPr>
          <p:spPr bwMode="auto">
            <a:xfrm>
              <a:off x="3227" y="2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Freeform 4439"/>
            <p:cNvSpPr>
              <a:spLocks/>
            </p:cNvSpPr>
            <p:nvPr/>
          </p:nvSpPr>
          <p:spPr bwMode="auto">
            <a:xfrm>
              <a:off x="3227" y="2454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Freeform 4440"/>
            <p:cNvSpPr>
              <a:spLocks/>
            </p:cNvSpPr>
            <p:nvPr/>
          </p:nvSpPr>
          <p:spPr bwMode="auto">
            <a:xfrm>
              <a:off x="3221" y="246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Freeform 4441"/>
            <p:cNvSpPr>
              <a:spLocks/>
            </p:cNvSpPr>
            <p:nvPr/>
          </p:nvSpPr>
          <p:spPr bwMode="auto">
            <a:xfrm>
              <a:off x="3204" y="247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Freeform 4442"/>
            <p:cNvSpPr>
              <a:spLocks/>
            </p:cNvSpPr>
            <p:nvPr/>
          </p:nvSpPr>
          <p:spPr bwMode="auto">
            <a:xfrm>
              <a:off x="3205" y="2473"/>
              <a:ext cx="2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Freeform 4443"/>
            <p:cNvSpPr>
              <a:spLocks/>
            </p:cNvSpPr>
            <p:nvPr/>
          </p:nvSpPr>
          <p:spPr bwMode="auto">
            <a:xfrm>
              <a:off x="3109" y="2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Freeform 4444"/>
            <p:cNvSpPr>
              <a:spLocks/>
            </p:cNvSpPr>
            <p:nvPr/>
          </p:nvSpPr>
          <p:spPr bwMode="auto">
            <a:xfrm>
              <a:off x="3049" y="2455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Freeform 4445"/>
            <p:cNvSpPr>
              <a:spLocks/>
            </p:cNvSpPr>
            <p:nvPr/>
          </p:nvSpPr>
          <p:spPr bwMode="auto">
            <a:xfrm>
              <a:off x="3012" y="24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Freeform 4446"/>
            <p:cNvSpPr>
              <a:spLocks/>
            </p:cNvSpPr>
            <p:nvPr/>
          </p:nvSpPr>
          <p:spPr bwMode="auto">
            <a:xfrm>
              <a:off x="3088" y="247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Freeform 4447"/>
            <p:cNvSpPr>
              <a:spLocks noEditPoints="1"/>
            </p:cNvSpPr>
            <p:nvPr/>
          </p:nvSpPr>
          <p:spPr bwMode="auto">
            <a:xfrm>
              <a:off x="3002" y="2442"/>
              <a:ext cx="15" cy="11"/>
            </a:xfrm>
            <a:custGeom>
              <a:avLst/>
              <a:gdLst>
                <a:gd name="T0" fmla="*/ 0 w 17"/>
                <a:gd name="T1" fmla="*/ 6 h 13"/>
                <a:gd name="T2" fmla="*/ 2 w 17"/>
                <a:gd name="T3" fmla="*/ 6 h 13"/>
                <a:gd name="T4" fmla="*/ 7 w 17"/>
                <a:gd name="T5" fmla="*/ 6 h 13"/>
                <a:gd name="T6" fmla="*/ 2 w 17"/>
                <a:gd name="T7" fmla="*/ 9 h 13"/>
                <a:gd name="T8" fmla="*/ 3 w 17"/>
                <a:gd name="T9" fmla="*/ 11 h 13"/>
                <a:gd name="T10" fmla="*/ 4 w 17"/>
                <a:gd name="T11" fmla="*/ 9 h 13"/>
                <a:gd name="T12" fmla="*/ 5 w 17"/>
                <a:gd name="T13" fmla="*/ 13 h 13"/>
                <a:gd name="T14" fmla="*/ 7 w 17"/>
                <a:gd name="T15" fmla="*/ 13 h 13"/>
                <a:gd name="T16" fmla="*/ 8 w 17"/>
                <a:gd name="T17" fmla="*/ 11 h 13"/>
                <a:gd name="T18" fmla="*/ 8 w 17"/>
                <a:gd name="T19" fmla="*/ 9 h 13"/>
                <a:gd name="T20" fmla="*/ 10 w 17"/>
                <a:gd name="T21" fmla="*/ 10 h 13"/>
                <a:gd name="T22" fmla="*/ 9 w 17"/>
                <a:gd name="T23" fmla="*/ 7 h 13"/>
                <a:gd name="T24" fmla="*/ 14 w 17"/>
                <a:gd name="T25" fmla="*/ 7 h 13"/>
                <a:gd name="T26" fmla="*/ 9 w 17"/>
                <a:gd name="T27" fmla="*/ 7 h 13"/>
                <a:gd name="T28" fmla="*/ 6 w 17"/>
                <a:gd name="T29" fmla="*/ 3 h 13"/>
                <a:gd name="T30" fmla="*/ 8 w 17"/>
                <a:gd name="T31" fmla="*/ 2 h 13"/>
                <a:gd name="T32" fmla="*/ 9 w 17"/>
                <a:gd name="T33" fmla="*/ 5 h 13"/>
                <a:gd name="T34" fmla="*/ 10 w 17"/>
                <a:gd name="T35" fmla="*/ 5 h 13"/>
                <a:gd name="T36" fmla="*/ 17 w 17"/>
                <a:gd name="T37" fmla="*/ 1 h 13"/>
                <a:gd name="T38" fmla="*/ 14 w 17"/>
                <a:gd name="T39" fmla="*/ 0 h 13"/>
                <a:gd name="T40" fmla="*/ 4 w 17"/>
                <a:gd name="T41" fmla="*/ 3 h 13"/>
                <a:gd name="T42" fmla="*/ 4 w 17"/>
                <a:gd name="T43" fmla="*/ 1 h 13"/>
                <a:gd name="T44" fmla="*/ 2 w 17"/>
                <a:gd name="T45" fmla="*/ 2 h 13"/>
                <a:gd name="T46" fmla="*/ 2 w 17"/>
                <a:gd name="T47" fmla="*/ 2 h 13"/>
                <a:gd name="T48" fmla="*/ 0 w 17"/>
                <a:gd name="T49" fmla="*/ 6 h 13"/>
                <a:gd name="T50" fmla="*/ 6 w 17"/>
                <a:gd name="T51" fmla="*/ 3 h 13"/>
                <a:gd name="T52" fmla="*/ 4 w 17"/>
                <a:gd name="T53" fmla="*/ 4 h 13"/>
                <a:gd name="T54" fmla="*/ 6 w 17"/>
                <a:gd name="T5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5" y="4"/>
                    <a:pt x="7" y="6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7" y="11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8" y="12"/>
                    <a:pt x="8" y="11"/>
                  </a:cubicBezTo>
                  <a:cubicBezTo>
                    <a:pt x="8" y="11"/>
                    <a:pt x="6" y="9"/>
                    <a:pt x="8" y="9"/>
                  </a:cubicBezTo>
                  <a:cubicBezTo>
                    <a:pt x="8" y="9"/>
                    <a:pt x="8" y="11"/>
                    <a:pt x="10" y="10"/>
                  </a:cubicBezTo>
                  <a:cubicBezTo>
                    <a:pt x="9" y="9"/>
                    <a:pt x="8" y="8"/>
                    <a:pt x="9" y="7"/>
                  </a:cubicBezTo>
                  <a:cubicBezTo>
                    <a:pt x="10" y="9"/>
                    <a:pt x="12" y="7"/>
                    <a:pt x="1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5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5" y="4"/>
                    <a:pt x="17" y="1"/>
                  </a:cubicBezTo>
                  <a:cubicBezTo>
                    <a:pt x="15" y="2"/>
                    <a:pt x="13" y="2"/>
                    <a:pt x="14" y="0"/>
                  </a:cubicBezTo>
                  <a:cubicBezTo>
                    <a:pt x="11" y="1"/>
                    <a:pt x="8" y="2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2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lose/>
                  <a:moveTo>
                    <a:pt x="6" y="3"/>
                  </a:moveTo>
                  <a:cubicBezTo>
                    <a:pt x="5" y="3"/>
                    <a:pt x="5" y="5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Freeform 4448"/>
            <p:cNvSpPr>
              <a:spLocks/>
            </p:cNvSpPr>
            <p:nvPr/>
          </p:nvSpPr>
          <p:spPr bwMode="auto">
            <a:xfrm>
              <a:off x="3008" y="2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Freeform 4449"/>
            <p:cNvSpPr>
              <a:spLocks/>
            </p:cNvSpPr>
            <p:nvPr/>
          </p:nvSpPr>
          <p:spPr bwMode="auto">
            <a:xfrm>
              <a:off x="3016" y="2429"/>
              <a:ext cx="2" cy="1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Freeform 4450"/>
            <p:cNvSpPr>
              <a:spLocks/>
            </p:cNvSpPr>
            <p:nvPr/>
          </p:nvSpPr>
          <p:spPr bwMode="auto">
            <a:xfrm>
              <a:off x="3101" y="2484"/>
              <a:ext cx="2" cy="2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4451"/>
            <p:cNvSpPr>
              <a:spLocks/>
            </p:cNvSpPr>
            <p:nvPr/>
          </p:nvSpPr>
          <p:spPr bwMode="auto">
            <a:xfrm>
              <a:off x="3072" y="2484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Freeform 4452"/>
            <p:cNvSpPr>
              <a:spLocks/>
            </p:cNvSpPr>
            <p:nvPr/>
          </p:nvSpPr>
          <p:spPr bwMode="auto">
            <a:xfrm>
              <a:off x="3076" y="2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Freeform 4453"/>
            <p:cNvSpPr>
              <a:spLocks/>
            </p:cNvSpPr>
            <p:nvPr/>
          </p:nvSpPr>
          <p:spPr bwMode="auto">
            <a:xfrm>
              <a:off x="3065" y="247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4454"/>
            <p:cNvSpPr>
              <a:spLocks/>
            </p:cNvSpPr>
            <p:nvPr/>
          </p:nvSpPr>
          <p:spPr bwMode="auto">
            <a:xfrm>
              <a:off x="3141" y="2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Freeform 4455"/>
            <p:cNvSpPr>
              <a:spLocks/>
            </p:cNvSpPr>
            <p:nvPr/>
          </p:nvSpPr>
          <p:spPr bwMode="auto">
            <a:xfrm>
              <a:off x="2980" y="2148"/>
              <a:ext cx="3" cy="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4456"/>
            <p:cNvSpPr>
              <a:spLocks/>
            </p:cNvSpPr>
            <p:nvPr/>
          </p:nvSpPr>
          <p:spPr bwMode="auto">
            <a:xfrm>
              <a:off x="2982" y="216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4457"/>
            <p:cNvSpPr>
              <a:spLocks/>
            </p:cNvSpPr>
            <p:nvPr/>
          </p:nvSpPr>
          <p:spPr bwMode="auto">
            <a:xfrm>
              <a:off x="2969" y="2168"/>
              <a:ext cx="3" cy="4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2 h 5"/>
                <a:gd name="T4" fmla="*/ 0 w 4"/>
                <a:gd name="T5" fmla="*/ 1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4458"/>
            <p:cNvSpPr>
              <a:spLocks/>
            </p:cNvSpPr>
            <p:nvPr/>
          </p:nvSpPr>
          <p:spPr bwMode="auto">
            <a:xfrm>
              <a:off x="2972" y="21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Freeform 4459"/>
            <p:cNvSpPr>
              <a:spLocks/>
            </p:cNvSpPr>
            <p:nvPr/>
          </p:nvSpPr>
          <p:spPr bwMode="auto">
            <a:xfrm>
              <a:off x="2966" y="217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Freeform 4460"/>
            <p:cNvSpPr>
              <a:spLocks/>
            </p:cNvSpPr>
            <p:nvPr/>
          </p:nvSpPr>
          <p:spPr bwMode="auto">
            <a:xfrm>
              <a:off x="2966" y="2172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Freeform 4461"/>
            <p:cNvSpPr>
              <a:spLocks/>
            </p:cNvSpPr>
            <p:nvPr/>
          </p:nvSpPr>
          <p:spPr bwMode="auto">
            <a:xfrm>
              <a:off x="3007" y="2192"/>
              <a:ext cx="7" cy="6"/>
            </a:xfrm>
            <a:custGeom>
              <a:avLst/>
              <a:gdLst>
                <a:gd name="T0" fmla="*/ 3 w 8"/>
                <a:gd name="T1" fmla="*/ 4 h 6"/>
                <a:gd name="T2" fmla="*/ 1 w 8"/>
                <a:gd name="T3" fmla="*/ 0 h 6"/>
                <a:gd name="T4" fmla="*/ 2 w 8"/>
                <a:gd name="T5" fmla="*/ 6 h 6"/>
                <a:gd name="T6" fmla="*/ 3 w 8"/>
                <a:gd name="T7" fmla="*/ 5 h 6"/>
                <a:gd name="T8" fmla="*/ 4 w 8"/>
                <a:gd name="T9" fmla="*/ 6 h 6"/>
                <a:gd name="T10" fmla="*/ 5 w 8"/>
                <a:gd name="T11" fmla="*/ 6 h 6"/>
                <a:gd name="T12" fmla="*/ 6 w 8"/>
                <a:gd name="T13" fmla="*/ 0 h 6"/>
                <a:gd name="T14" fmla="*/ 3 w 8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1" y="3"/>
                    <a:pt x="3" y="1"/>
                    <a:pt x="1" y="0"/>
                  </a:cubicBezTo>
                  <a:cubicBezTo>
                    <a:pt x="2" y="2"/>
                    <a:pt x="0" y="4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8" y="3"/>
                    <a:pt x="6" y="0"/>
                  </a:cubicBezTo>
                  <a:cubicBezTo>
                    <a:pt x="3" y="0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Freeform 4462"/>
            <p:cNvSpPr>
              <a:spLocks/>
            </p:cNvSpPr>
            <p:nvPr/>
          </p:nvSpPr>
          <p:spPr bwMode="auto">
            <a:xfrm>
              <a:off x="2956" y="2207"/>
              <a:ext cx="3" cy="4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2" y="4"/>
                    <a:pt x="0" y="5"/>
                  </a:cubicBezTo>
                  <a:cubicBezTo>
                    <a:pt x="3" y="4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Freeform 4463"/>
            <p:cNvSpPr>
              <a:spLocks/>
            </p:cNvSpPr>
            <p:nvPr/>
          </p:nvSpPr>
          <p:spPr bwMode="auto">
            <a:xfrm>
              <a:off x="2962" y="221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Freeform 4464"/>
            <p:cNvSpPr>
              <a:spLocks/>
            </p:cNvSpPr>
            <p:nvPr/>
          </p:nvSpPr>
          <p:spPr bwMode="auto">
            <a:xfrm>
              <a:off x="2924" y="2225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Freeform 4465"/>
            <p:cNvSpPr>
              <a:spLocks/>
            </p:cNvSpPr>
            <p:nvPr/>
          </p:nvSpPr>
          <p:spPr bwMode="auto">
            <a:xfrm>
              <a:off x="2953" y="2229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Freeform 4466"/>
            <p:cNvSpPr>
              <a:spLocks/>
            </p:cNvSpPr>
            <p:nvPr/>
          </p:nvSpPr>
          <p:spPr bwMode="auto">
            <a:xfrm>
              <a:off x="2950" y="2230"/>
              <a:ext cx="1" cy="2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Freeform 4467"/>
            <p:cNvSpPr>
              <a:spLocks/>
            </p:cNvSpPr>
            <p:nvPr/>
          </p:nvSpPr>
          <p:spPr bwMode="auto">
            <a:xfrm>
              <a:off x="2931" y="2238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4468"/>
            <p:cNvSpPr>
              <a:spLocks/>
            </p:cNvSpPr>
            <p:nvPr/>
          </p:nvSpPr>
          <p:spPr bwMode="auto">
            <a:xfrm>
              <a:off x="2928" y="22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Freeform 4469"/>
            <p:cNvSpPr>
              <a:spLocks/>
            </p:cNvSpPr>
            <p:nvPr/>
          </p:nvSpPr>
          <p:spPr bwMode="auto">
            <a:xfrm>
              <a:off x="2930" y="2240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4470"/>
            <p:cNvSpPr>
              <a:spLocks/>
            </p:cNvSpPr>
            <p:nvPr/>
          </p:nvSpPr>
          <p:spPr bwMode="auto">
            <a:xfrm>
              <a:off x="2924" y="2238"/>
              <a:ext cx="2" cy="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0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4471"/>
            <p:cNvSpPr>
              <a:spLocks/>
            </p:cNvSpPr>
            <p:nvPr/>
          </p:nvSpPr>
          <p:spPr bwMode="auto">
            <a:xfrm>
              <a:off x="2934" y="2238"/>
              <a:ext cx="4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1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4472"/>
            <p:cNvSpPr>
              <a:spLocks/>
            </p:cNvSpPr>
            <p:nvPr/>
          </p:nvSpPr>
          <p:spPr bwMode="auto">
            <a:xfrm>
              <a:off x="2921" y="2242"/>
              <a:ext cx="9" cy="6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6 h 7"/>
                <a:gd name="T4" fmla="*/ 3 w 10"/>
                <a:gd name="T5" fmla="*/ 7 h 7"/>
                <a:gd name="T6" fmla="*/ 7 w 10"/>
                <a:gd name="T7" fmla="*/ 4 h 7"/>
                <a:gd name="T8" fmla="*/ 10 w 10"/>
                <a:gd name="T9" fmla="*/ 5 h 7"/>
                <a:gd name="T10" fmla="*/ 10 w 10"/>
                <a:gd name="T11" fmla="*/ 0 h 7"/>
                <a:gd name="T12" fmla="*/ 8 w 10"/>
                <a:gd name="T13" fmla="*/ 0 h 7"/>
                <a:gd name="T14" fmla="*/ 5 w 10"/>
                <a:gd name="T15" fmla="*/ 6 h 7"/>
                <a:gd name="T16" fmla="*/ 2 w 10"/>
                <a:gd name="T17" fmla="*/ 4 h 7"/>
                <a:gd name="T18" fmla="*/ 0 w 10"/>
                <a:gd name="T19" fmla="*/ 5 h 7"/>
                <a:gd name="T20" fmla="*/ 2 w 10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5" y="7"/>
                    <a:pt x="7" y="7"/>
                    <a:pt x="7" y="4"/>
                  </a:cubicBezTo>
                  <a:cubicBezTo>
                    <a:pt x="8" y="5"/>
                    <a:pt x="9" y="6"/>
                    <a:pt x="10" y="5"/>
                  </a:cubicBezTo>
                  <a:cubicBezTo>
                    <a:pt x="6" y="4"/>
                    <a:pt x="10" y="3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2"/>
                    <a:pt x="8" y="3"/>
                    <a:pt x="5" y="6"/>
                  </a:cubicBezTo>
                  <a:cubicBezTo>
                    <a:pt x="5" y="5"/>
                    <a:pt x="1" y="7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4473"/>
            <p:cNvSpPr>
              <a:spLocks/>
            </p:cNvSpPr>
            <p:nvPr/>
          </p:nvSpPr>
          <p:spPr bwMode="auto">
            <a:xfrm>
              <a:off x="2918" y="225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4474"/>
            <p:cNvSpPr>
              <a:spLocks/>
            </p:cNvSpPr>
            <p:nvPr/>
          </p:nvSpPr>
          <p:spPr bwMode="auto">
            <a:xfrm>
              <a:off x="2912" y="2255"/>
              <a:ext cx="4" cy="1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4475"/>
            <p:cNvSpPr>
              <a:spLocks/>
            </p:cNvSpPr>
            <p:nvPr/>
          </p:nvSpPr>
          <p:spPr bwMode="auto">
            <a:xfrm>
              <a:off x="2875" y="2258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4476"/>
            <p:cNvSpPr>
              <a:spLocks/>
            </p:cNvSpPr>
            <p:nvPr/>
          </p:nvSpPr>
          <p:spPr bwMode="auto">
            <a:xfrm>
              <a:off x="2896" y="2263"/>
              <a:ext cx="2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4477"/>
            <p:cNvSpPr>
              <a:spLocks/>
            </p:cNvSpPr>
            <p:nvPr/>
          </p:nvSpPr>
          <p:spPr bwMode="auto">
            <a:xfrm>
              <a:off x="2897" y="2267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4478"/>
            <p:cNvSpPr>
              <a:spLocks/>
            </p:cNvSpPr>
            <p:nvPr/>
          </p:nvSpPr>
          <p:spPr bwMode="auto">
            <a:xfrm>
              <a:off x="2902" y="227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4479"/>
            <p:cNvSpPr>
              <a:spLocks/>
            </p:cNvSpPr>
            <p:nvPr/>
          </p:nvSpPr>
          <p:spPr bwMode="auto">
            <a:xfrm>
              <a:off x="2905" y="227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4480"/>
            <p:cNvSpPr>
              <a:spLocks/>
            </p:cNvSpPr>
            <p:nvPr/>
          </p:nvSpPr>
          <p:spPr bwMode="auto">
            <a:xfrm>
              <a:off x="2894" y="2277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4481"/>
            <p:cNvSpPr>
              <a:spLocks/>
            </p:cNvSpPr>
            <p:nvPr/>
          </p:nvSpPr>
          <p:spPr bwMode="auto">
            <a:xfrm>
              <a:off x="2899" y="2280"/>
              <a:ext cx="1" cy="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4482"/>
            <p:cNvSpPr>
              <a:spLocks/>
            </p:cNvSpPr>
            <p:nvPr/>
          </p:nvSpPr>
          <p:spPr bwMode="auto">
            <a:xfrm>
              <a:off x="2868" y="2282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4483"/>
            <p:cNvSpPr>
              <a:spLocks/>
            </p:cNvSpPr>
            <p:nvPr/>
          </p:nvSpPr>
          <p:spPr bwMode="auto">
            <a:xfrm>
              <a:off x="2893" y="2283"/>
              <a:ext cx="5" cy="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2" y="0"/>
                    <a:pt x="1" y="0"/>
                  </a:cubicBezTo>
                  <a:cubicBezTo>
                    <a:pt x="0" y="2"/>
                    <a:pt x="4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4484"/>
            <p:cNvSpPr>
              <a:spLocks/>
            </p:cNvSpPr>
            <p:nvPr/>
          </p:nvSpPr>
          <p:spPr bwMode="auto">
            <a:xfrm>
              <a:off x="2896" y="22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4485"/>
            <p:cNvSpPr>
              <a:spLocks/>
            </p:cNvSpPr>
            <p:nvPr/>
          </p:nvSpPr>
          <p:spPr bwMode="auto">
            <a:xfrm>
              <a:off x="2889" y="2293"/>
              <a:ext cx="3" cy="3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2 w 4"/>
                <a:gd name="T5" fmla="*/ 4 h 4"/>
                <a:gd name="T6" fmla="*/ 2 w 4"/>
                <a:gd name="T7" fmla="*/ 1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0" y="2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4486"/>
            <p:cNvSpPr>
              <a:spLocks/>
            </p:cNvSpPr>
            <p:nvPr/>
          </p:nvSpPr>
          <p:spPr bwMode="auto">
            <a:xfrm>
              <a:off x="2892" y="2310"/>
              <a:ext cx="8" cy="4"/>
            </a:xfrm>
            <a:custGeom>
              <a:avLst/>
              <a:gdLst>
                <a:gd name="T0" fmla="*/ 0 w 8"/>
                <a:gd name="T1" fmla="*/ 3 h 5"/>
                <a:gd name="T2" fmla="*/ 0 w 8"/>
                <a:gd name="T3" fmla="*/ 4 h 5"/>
                <a:gd name="T4" fmla="*/ 3 w 8"/>
                <a:gd name="T5" fmla="*/ 3 h 5"/>
                <a:gd name="T6" fmla="*/ 5 w 8"/>
                <a:gd name="T7" fmla="*/ 4 h 5"/>
                <a:gd name="T8" fmla="*/ 5 w 8"/>
                <a:gd name="T9" fmla="*/ 4 h 5"/>
                <a:gd name="T10" fmla="*/ 8 w 8"/>
                <a:gd name="T11" fmla="*/ 3 h 5"/>
                <a:gd name="T12" fmla="*/ 3 w 8"/>
                <a:gd name="T13" fmla="*/ 2 h 5"/>
                <a:gd name="T14" fmla="*/ 1 w 8"/>
                <a:gd name="T15" fmla="*/ 4 h 5"/>
                <a:gd name="T16" fmla="*/ 0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0"/>
                    <a:pt x="5" y="4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4487"/>
            <p:cNvSpPr>
              <a:spLocks/>
            </p:cNvSpPr>
            <p:nvPr/>
          </p:nvSpPr>
          <p:spPr bwMode="auto">
            <a:xfrm>
              <a:off x="2900" y="2319"/>
              <a:ext cx="1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4488"/>
            <p:cNvSpPr>
              <a:spLocks/>
            </p:cNvSpPr>
            <p:nvPr/>
          </p:nvSpPr>
          <p:spPr bwMode="auto">
            <a:xfrm>
              <a:off x="2901" y="231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4489"/>
            <p:cNvSpPr>
              <a:spLocks/>
            </p:cNvSpPr>
            <p:nvPr/>
          </p:nvSpPr>
          <p:spPr bwMode="auto">
            <a:xfrm>
              <a:off x="2892" y="2318"/>
              <a:ext cx="8" cy="5"/>
            </a:xfrm>
            <a:custGeom>
              <a:avLst/>
              <a:gdLst>
                <a:gd name="T0" fmla="*/ 6 w 9"/>
                <a:gd name="T1" fmla="*/ 2 h 6"/>
                <a:gd name="T2" fmla="*/ 3 w 9"/>
                <a:gd name="T3" fmla="*/ 2 h 6"/>
                <a:gd name="T4" fmla="*/ 5 w 9"/>
                <a:gd name="T5" fmla="*/ 0 h 6"/>
                <a:gd name="T6" fmla="*/ 1 w 9"/>
                <a:gd name="T7" fmla="*/ 0 h 6"/>
                <a:gd name="T8" fmla="*/ 0 w 9"/>
                <a:gd name="T9" fmla="*/ 2 h 6"/>
                <a:gd name="T10" fmla="*/ 4 w 9"/>
                <a:gd name="T11" fmla="*/ 5 h 6"/>
                <a:gd name="T12" fmla="*/ 9 w 9"/>
                <a:gd name="T13" fmla="*/ 5 h 6"/>
                <a:gd name="T14" fmla="*/ 8 w 9"/>
                <a:gd name="T15" fmla="*/ 4 h 6"/>
                <a:gd name="T16" fmla="*/ 8 w 9"/>
                <a:gd name="T17" fmla="*/ 3 h 6"/>
                <a:gd name="T18" fmla="*/ 6 w 9"/>
                <a:gd name="T19" fmla="*/ 3 h 6"/>
                <a:gd name="T20" fmla="*/ 6 w 9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5" y="1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4" y="5"/>
                  </a:cubicBezTo>
                  <a:cubicBezTo>
                    <a:pt x="6" y="6"/>
                    <a:pt x="7" y="6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Rectangle 4490"/>
            <p:cNvSpPr>
              <a:spLocks noChangeArrowheads="1"/>
            </p:cNvSpPr>
            <p:nvPr/>
          </p:nvSpPr>
          <p:spPr bwMode="auto">
            <a:xfrm>
              <a:off x="2901" y="232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Freeform 4491"/>
            <p:cNvSpPr>
              <a:spLocks/>
            </p:cNvSpPr>
            <p:nvPr/>
          </p:nvSpPr>
          <p:spPr bwMode="auto">
            <a:xfrm>
              <a:off x="2888" y="23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Freeform 4492"/>
            <p:cNvSpPr>
              <a:spLocks/>
            </p:cNvSpPr>
            <p:nvPr/>
          </p:nvSpPr>
          <p:spPr bwMode="auto">
            <a:xfrm>
              <a:off x="2888" y="2328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4493"/>
            <p:cNvSpPr>
              <a:spLocks/>
            </p:cNvSpPr>
            <p:nvPr/>
          </p:nvSpPr>
          <p:spPr bwMode="auto">
            <a:xfrm>
              <a:off x="2896" y="2336"/>
              <a:ext cx="4" cy="7"/>
            </a:xfrm>
            <a:custGeom>
              <a:avLst/>
              <a:gdLst>
                <a:gd name="T0" fmla="*/ 0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2 w 5"/>
                <a:gd name="T7" fmla="*/ 0 h 7"/>
                <a:gd name="T8" fmla="*/ 1 w 5"/>
                <a:gd name="T9" fmla="*/ 1 h 7"/>
                <a:gd name="T10" fmla="*/ 2 w 5"/>
                <a:gd name="T11" fmla="*/ 1 h 7"/>
                <a:gd name="T12" fmla="*/ 0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4" y="5"/>
                    <a:pt x="5" y="3"/>
                  </a:cubicBezTo>
                  <a:cubicBezTo>
                    <a:pt x="3" y="4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2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4494"/>
            <p:cNvSpPr>
              <a:spLocks/>
            </p:cNvSpPr>
            <p:nvPr/>
          </p:nvSpPr>
          <p:spPr bwMode="auto">
            <a:xfrm>
              <a:off x="2922" y="2341"/>
              <a:ext cx="4" cy="4"/>
            </a:xfrm>
            <a:custGeom>
              <a:avLst/>
              <a:gdLst>
                <a:gd name="T0" fmla="*/ 0 w 5"/>
                <a:gd name="T1" fmla="*/ 2 h 5"/>
                <a:gd name="T2" fmla="*/ 4 w 5"/>
                <a:gd name="T3" fmla="*/ 5 h 5"/>
                <a:gd name="T4" fmla="*/ 4 w 5"/>
                <a:gd name="T5" fmla="*/ 5 h 5"/>
                <a:gd name="T6" fmla="*/ 5 w 5"/>
                <a:gd name="T7" fmla="*/ 5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3" y="1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4495"/>
            <p:cNvSpPr>
              <a:spLocks/>
            </p:cNvSpPr>
            <p:nvPr/>
          </p:nvSpPr>
          <p:spPr bwMode="auto">
            <a:xfrm>
              <a:off x="2927" y="2342"/>
              <a:ext cx="2" cy="1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4496"/>
            <p:cNvSpPr>
              <a:spLocks/>
            </p:cNvSpPr>
            <p:nvPr/>
          </p:nvSpPr>
          <p:spPr bwMode="auto">
            <a:xfrm>
              <a:off x="2895" y="2343"/>
              <a:ext cx="5" cy="9"/>
            </a:xfrm>
            <a:custGeom>
              <a:avLst/>
              <a:gdLst>
                <a:gd name="T0" fmla="*/ 3 w 6"/>
                <a:gd name="T1" fmla="*/ 9 h 10"/>
                <a:gd name="T2" fmla="*/ 3 w 6"/>
                <a:gd name="T3" fmla="*/ 8 h 10"/>
                <a:gd name="T4" fmla="*/ 5 w 6"/>
                <a:gd name="T5" fmla="*/ 5 h 10"/>
                <a:gd name="T6" fmla="*/ 5 w 6"/>
                <a:gd name="T7" fmla="*/ 2 h 10"/>
                <a:gd name="T8" fmla="*/ 4 w 6"/>
                <a:gd name="T9" fmla="*/ 2 h 10"/>
                <a:gd name="T10" fmla="*/ 5 w 6"/>
                <a:gd name="T11" fmla="*/ 5 h 10"/>
                <a:gd name="T12" fmla="*/ 1 w 6"/>
                <a:gd name="T13" fmla="*/ 0 h 10"/>
                <a:gd name="T14" fmla="*/ 3 w 6"/>
                <a:gd name="T15" fmla="*/ 3 h 10"/>
                <a:gd name="T16" fmla="*/ 2 w 6"/>
                <a:gd name="T17" fmla="*/ 4 h 10"/>
                <a:gd name="T18" fmla="*/ 1 w 6"/>
                <a:gd name="T19" fmla="*/ 8 h 10"/>
                <a:gd name="T20" fmla="*/ 3 w 6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8"/>
                    <a:pt x="6" y="1"/>
                    <a:pt x="1" y="0"/>
                  </a:cubicBezTo>
                  <a:cubicBezTo>
                    <a:pt x="1" y="2"/>
                    <a:pt x="1" y="2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2" y="8"/>
                    <a:pt x="3" y="1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4497"/>
            <p:cNvSpPr>
              <a:spLocks/>
            </p:cNvSpPr>
            <p:nvPr/>
          </p:nvSpPr>
          <p:spPr bwMode="auto">
            <a:xfrm>
              <a:off x="2929" y="2343"/>
              <a:ext cx="3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4498"/>
            <p:cNvSpPr>
              <a:spLocks/>
            </p:cNvSpPr>
            <p:nvPr/>
          </p:nvSpPr>
          <p:spPr bwMode="auto">
            <a:xfrm>
              <a:off x="2929" y="23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4499"/>
            <p:cNvSpPr>
              <a:spLocks/>
            </p:cNvSpPr>
            <p:nvPr/>
          </p:nvSpPr>
          <p:spPr bwMode="auto">
            <a:xfrm>
              <a:off x="2892" y="2345"/>
              <a:ext cx="1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4500"/>
            <p:cNvSpPr>
              <a:spLocks/>
            </p:cNvSpPr>
            <p:nvPr/>
          </p:nvSpPr>
          <p:spPr bwMode="auto">
            <a:xfrm>
              <a:off x="2892" y="23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4501"/>
            <p:cNvSpPr>
              <a:spLocks/>
            </p:cNvSpPr>
            <p:nvPr/>
          </p:nvSpPr>
          <p:spPr bwMode="auto">
            <a:xfrm>
              <a:off x="2894" y="2353"/>
              <a:ext cx="3" cy="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2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4502"/>
            <p:cNvSpPr>
              <a:spLocks/>
            </p:cNvSpPr>
            <p:nvPr/>
          </p:nvSpPr>
          <p:spPr bwMode="auto">
            <a:xfrm>
              <a:off x="2898" y="2354"/>
              <a:ext cx="2" cy="4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4503"/>
            <p:cNvSpPr>
              <a:spLocks/>
            </p:cNvSpPr>
            <p:nvPr/>
          </p:nvSpPr>
          <p:spPr bwMode="auto">
            <a:xfrm>
              <a:off x="2909" y="2358"/>
              <a:ext cx="4" cy="3"/>
            </a:xfrm>
            <a:custGeom>
              <a:avLst/>
              <a:gdLst>
                <a:gd name="T0" fmla="*/ 0 w 4"/>
                <a:gd name="T1" fmla="*/ 2 h 3"/>
                <a:gd name="T2" fmla="*/ 1 w 4"/>
                <a:gd name="T3" fmla="*/ 3 h 3"/>
                <a:gd name="T4" fmla="*/ 4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4504"/>
            <p:cNvSpPr>
              <a:spLocks/>
            </p:cNvSpPr>
            <p:nvPr/>
          </p:nvSpPr>
          <p:spPr bwMode="auto">
            <a:xfrm>
              <a:off x="2897" y="2361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4505"/>
            <p:cNvSpPr>
              <a:spLocks/>
            </p:cNvSpPr>
            <p:nvPr/>
          </p:nvSpPr>
          <p:spPr bwMode="auto">
            <a:xfrm>
              <a:off x="2900" y="2364"/>
              <a:ext cx="6" cy="3"/>
            </a:xfrm>
            <a:custGeom>
              <a:avLst/>
              <a:gdLst>
                <a:gd name="T0" fmla="*/ 5 w 7"/>
                <a:gd name="T1" fmla="*/ 2 h 4"/>
                <a:gd name="T2" fmla="*/ 7 w 7"/>
                <a:gd name="T3" fmla="*/ 4 h 4"/>
                <a:gd name="T4" fmla="*/ 7 w 7"/>
                <a:gd name="T5" fmla="*/ 1 h 4"/>
                <a:gd name="T6" fmla="*/ 0 w 7"/>
                <a:gd name="T7" fmla="*/ 0 h 4"/>
                <a:gd name="T8" fmla="*/ 5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1" y="0"/>
                    <a:pt x="3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4506"/>
            <p:cNvSpPr>
              <a:spLocks/>
            </p:cNvSpPr>
            <p:nvPr/>
          </p:nvSpPr>
          <p:spPr bwMode="auto">
            <a:xfrm>
              <a:off x="2896" y="2366"/>
              <a:ext cx="4" cy="4"/>
            </a:xfrm>
            <a:custGeom>
              <a:avLst/>
              <a:gdLst>
                <a:gd name="T0" fmla="*/ 4 w 5"/>
                <a:gd name="T1" fmla="*/ 4 h 5"/>
                <a:gd name="T2" fmla="*/ 3 w 5"/>
                <a:gd name="T3" fmla="*/ 0 h 5"/>
                <a:gd name="T4" fmla="*/ 2 w 5"/>
                <a:gd name="T5" fmla="*/ 0 h 5"/>
                <a:gd name="T6" fmla="*/ 0 w 5"/>
                <a:gd name="T7" fmla="*/ 4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4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2"/>
                    <a:pt x="1" y="2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4507"/>
            <p:cNvSpPr>
              <a:spLocks/>
            </p:cNvSpPr>
            <p:nvPr/>
          </p:nvSpPr>
          <p:spPr bwMode="auto">
            <a:xfrm>
              <a:off x="2915" y="2365"/>
              <a:ext cx="2" cy="4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1 h 5"/>
                <a:gd name="T4" fmla="*/ 0 w 3"/>
                <a:gd name="T5" fmla="*/ 3 h 5"/>
                <a:gd name="T6" fmla="*/ 1 w 3"/>
                <a:gd name="T7" fmla="*/ 3 h 5"/>
                <a:gd name="T8" fmla="*/ 1 w 3"/>
                <a:gd name="T9" fmla="*/ 2 h 5"/>
                <a:gd name="T10" fmla="*/ 3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4508"/>
            <p:cNvSpPr>
              <a:spLocks/>
            </p:cNvSpPr>
            <p:nvPr/>
          </p:nvSpPr>
          <p:spPr bwMode="auto">
            <a:xfrm>
              <a:off x="2915" y="2369"/>
              <a:ext cx="1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4509"/>
            <p:cNvSpPr>
              <a:spLocks/>
            </p:cNvSpPr>
            <p:nvPr/>
          </p:nvSpPr>
          <p:spPr bwMode="auto">
            <a:xfrm>
              <a:off x="2899" y="2372"/>
              <a:ext cx="3" cy="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4510"/>
            <p:cNvSpPr>
              <a:spLocks/>
            </p:cNvSpPr>
            <p:nvPr/>
          </p:nvSpPr>
          <p:spPr bwMode="auto">
            <a:xfrm>
              <a:off x="2906" y="2375"/>
              <a:ext cx="4" cy="8"/>
            </a:xfrm>
            <a:custGeom>
              <a:avLst/>
              <a:gdLst>
                <a:gd name="T0" fmla="*/ 5 w 5"/>
                <a:gd name="T1" fmla="*/ 6 h 9"/>
                <a:gd name="T2" fmla="*/ 3 w 5"/>
                <a:gd name="T3" fmla="*/ 6 h 9"/>
                <a:gd name="T4" fmla="*/ 5 w 5"/>
                <a:gd name="T5" fmla="*/ 3 h 9"/>
                <a:gd name="T6" fmla="*/ 2 w 5"/>
                <a:gd name="T7" fmla="*/ 1 h 9"/>
                <a:gd name="T8" fmla="*/ 3 w 5"/>
                <a:gd name="T9" fmla="*/ 5 h 9"/>
                <a:gd name="T10" fmla="*/ 0 w 5"/>
                <a:gd name="T11" fmla="*/ 2 h 9"/>
                <a:gd name="T12" fmla="*/ 0 w 5"/>
                <a:gd name="T13" fmla="*/ 5 h 9"/>
                <a:gd name="T14" fmla="*/ 2 w 5"/>
                <a:gd name="T15" fmla="*/ 5 h 9"/>
                <a:gd name="T16" fmla="*/ 1 w 5"/>
                <a:gd name="T17" fmla="*/ 6 h 9"/>
                <a:gd name="T18" fmla="*/ 2 w 5"/>
                <a:gd name="T19" fmla="*/ 7 h 9"/>
                <a:gd name="T20" fmla="*/ 0 w 5"/>
                <a:gd name="T21" fmla="*/ 9 h 9"/>
                <a:gd name="T22" fmla="*/ 5 w 5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4" y="2"/>
                    <a:pt x="4" y="0"/>
                    <a:pt x="2" y="1"/>
                  </a:cubicBezTo>
                  <a:cubicBezTo>
                    <a:pt x="2" y="2"/>
                    <a:pt x="5" y="3"/>
                    <a:pt x="3" y="5"/>
                  </a:cubicBezTo>
                  <a:cubicBezTo>
                    <a:pt x="0" y="6"/>
                    <a:pt x="2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8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4511"/>
            <p:cNvSpPr>
              <a:spLocks/>
            </p:cNvSpPr>
            <p:nvPr/>
          </p:nvSpPr>
          <p:spPr bwMode="auto">
            <a:xfrm>
              <a:off x="2913" y="2376"/>
              <a:ext cx="5" cy="7"/>
            </a:xfrm>
            <a:custGeom>
              <a:avLst/>
              <a:gdLst>
                <a:gd name="T0" fmla="*/ 3 w 6"/>
                <a:gd name="T1" fmla="*/ 5 h 8"/>
                <a:gd name="T2" fmla="*/ 5 w 6"/>
                <a:gd name="T3" fmla="*/ 8 h 8"/>
                <a:gd name="T4" fmla="*/ 5 w 6"/>
                <a:gd name="T5" fmla="*/ 7 h 8"/>
                <a:gd name="T6" fmla="*/ 6 w 6"/>
                <a:gd name="T7" fmla="*/ 4 h 8"/>
                <a:gd name="T8" fmla="*/ 2 w 6"/>
                <a:gd name="T9" fmla="*/ 0 h 8"/>
                <a:gd name="T10" fmla="*/ 3 w 6"/>
                <a:gd name="T11" fmla="*/ 2 h 8"/>
                <a:gd name="T12" fmla="*/ 1 w 6"/>
                <a:gd name="T13" fmla="*/ 5 h 8"/>
                <a:gd name="T14" fmla="*/ 3 w 6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5"/>
                  </a:moveTo>
                  <a:cubicBezTo>
                    <a:pt x="5" y="6"/>
                    <a:pt x="2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4" y="4"/>
                    <a:pt x="6" y="4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0" y="1"/>
                    <a:pt x="2" y="2"/>
                    <a:pt x="3" y="2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4512"/>
            <p:cNvSpPr>
              <a:spLocks/>
            </p:cNvSpPr>
            <p:nvPr/>
          </p:nvSpPr>
          <p:spPr bwMode="auto">
            <a:xfrm>
              <a:off x="2911" y="23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2"/>
                    <a:pt x="1" y="1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4513"/>
            <p:cNvSpPr>
              <a:spLocks/>
            </p:cNvSpPr>
            <p:nvPr/>
          </p:nvSpPr>
          <p:spPr bwMode="auto">
            <a:xfrm>
              <a:off x="2911" y="2382"/>
              <a:ext cx="4" cy="4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3 h 5"/>
                <a:gd name="T4" fmla="*/ 0 w 4"/>
                <a:gd name="T5" fmla="*/ 0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4514"/>
            <p:cNvSpPr>
              <a:spLocks/>
            </p:cNvSpPr>
            <p:nvPr/>
          </p:nvSpPr>
          <p:spPr bwMode="auto">
            <a:xfrm>
              <a:off x="2909" y="2385"/>
              <a:ext cx="8" cy="3"/>
            </a:xfrm>
            <a:custGeom>
              <a:avLst/>
              <a:gdLst>
                <a:gd name="T0" fmla="*/ 9 w 9"/>
                <a:gd name="T1" fmla="*/ 1 h 3"/>
                <a:gd name="T2" fmla="*/ 7 w 9"/>
                <a:gd name="T3" fmla="*/ 2 h 3"/>
                <a:gd name="T4" fmla="*/ 0 w 9"/>
                <a:gd name="T5" fmla="*/ 2 h 3"/>
                <a:gd name="T6" fmla="*/ 9 w 9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0"/>
                    <a:pt x="2" y="2"/>
                    <a:pt x="0" y="2"/>
                  </a:cubicBezTo>
                  <a:cubicBezTo>
                    <a:pt x="3" y="2"/>
                    <a:pt x="7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4515"/>
            <p:cNvSpPr>
              <a:spLocks/>
            </p:cNvSpPr>
            <p:nvPr/>
          </p:nvSpPr>
          <p:spPr bwMode="auto">
            <a:xfrm>
              <a:off x="2932" y="2389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4516"/>
            <p:cNvSpPr>
              <a:spLocks/>
            </p:cNvSpPr>
            <p:nvPr/>
          </p:nvSpPr>
          <p:spPr bwMode="auto">
            <a:xfrm>
              <a:off x="2932" y="2387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4517"/>
            <p:cNvSpPr>
              <a:spLocks/>
            </p:cNvSpPr>
            <p:nvPr/>
          </p:nvSpPr>
          <p:spPr bwMode="auto">
            <a:xfrm>
              <a:off x="2924" y="2388"/>
              <a:ext cx="2" cy="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4518"/>
            <p:cNvSpPr>
              <a:spLocks/>
            </p:cNvSpPr>
            <p:nvPr/>
          </p:nvSpPr>
          <p:spPr bwMode="auto">
            <a:xfrm>
              <a:off x="2911" y="2389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4519"/>
            <p:cNvSpPr>
              <a:spLocks/>
            </p:cNvSpPr>
            <p:nvPr/>
          </p:nvSpPr>
          <p:spPr bwMode="auto">
            <a:xfrm>
              <a:off x="2921" y="238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4520"/>
            <p:cNvSpPr>
              <a:spLocks/>
            </p:cNvSpPr>
            <p:nvPr/>
          </p:nvSpPr>
          <p:spPr bwMode="auto">
            <a:xfrm>
              <a:off x="2916" y="23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4521"/>
            <p:cNvSpPr>
              <a:spLocks/>
            </p:cNvSpPr>
            <p:nvPr/>
          </p:nvSpPr>
          <p:spPr bwMode="auto">
            <a:xfrm>
              <a:off x="2916" y="2391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4522"/>
            <p:cNvSpPr>
              <a:spLocks/>
            </p:cNvSpPr>
            <p:nvPr/>
          </p:nvSpPr>
          <p:spPr bwMode="auto">
            <a:xfrm>
              <a:off x="2916" y="2389"/>
              <a:ext cx="3" cy="2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  <a:gd name="T10" fmla="*/ 1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4523"/>
            <p:cNvSpPr>
              <a:spLocks/>
            </p:cNvSpPr>
            <p:nvPr/>
          </p:nvSpPr>
          <p:spPr bwMode="auto">
            <a:xfrm>
              <a:off x="2916" y="239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4524"/>
            <p:cNvSpPr>
              <a:spLocks/>
            </p:cNvSpPr>
            <p:nvPr/>
          </p:nvSpPr>
          <p:spPr bwMode="auto">
            <a:xfrm>
              <a:off x="2906" y="2390"/>
              <a:ext cx="7" cy="5"/>
            </a:xfrm>
            <a:custGeom>
              <a:avLst/>
              <a:gdLst>
                <a:gd name="T0" fmla="*/ 2 w 8"/>
                <a:gd name="T1" fmla="*/ 0 h 6"/>
                <a:gd name="T2" fmla="*/ 0 w 8"/>
                <a:gd name="T3" fmla="*/ 3 h 6"/>
                <a:gd name="T4" fmla="*/ 4 w 8"/>
                <a:gd name="T5" fmla="*/ 2 h 6"/>
                <a:gd name="T6" fmla="*/ 3 w 8"/>
                <a:gd name="T7" fmla="*/ 3 h 6"/>
                <a:gd name="T8" fmla="*/ 6 w 8"/>
                <a:gd name="T9" fmla="*/ 6 h 6"/>
                <a:gd name="T10" fmla="*/ 8 w 8"/>
                <a:gd name="T11" fmla="*/ 5 h 6"/>
                <a:gd name="T12" fmla="*/ 6 w 8"/>
                <a:gd name="T13" fmla="*/ 4 h 6"/>
                <a:gd name="T14" fmla="*/ 7 w 8"/>
                <a:gd name="T15" fmla="*/ 3 h 6"/>
                <a:gd name="T16" fmla="*/ 2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3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4525"/>
            <p:cNvSpPr>
              <a:spLocks/>
            </p:cNvSpPr>
            <p:nvPr/>
          </p:nvSpPr>
          <p:spPr bwMode="auto">
            <a:xfrm>
              <a:off x="2912" y="239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4526"/>
            <p:cNvSpPr>
              <a:spLocks/>
            </p:cNvSpPr>
            <p:nvPr/>
          </p:nvSpPr>
          <p:spPr bwMode="auto">
            <a:xfrm>
              <a:off x="2902" y="23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4527"/>
            <p:cNvSpPr>
              <a:spLocks/>
            </p:cNvSpPr>
            <p:nvPr/>
          </p:nvSpPr>
          <p:spPr bwMode="auto">
            <a:xfrm>
              <a:off x="2923" y="2391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2"/>
                    <a:pt x="0" y="3"/>
                  </a:cubicBezTo>
                  <a:cubicBezTo>
                    <a:pt x="1" y="3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4528"/>
            <p:cNvSpPr>
              <a:spLocks/>
            </p:cNvSpPr>
            <p:nvPr/>
          </p:nvSpPr>
          <p:spPr bwMode="auto">
            <a:xfrm>
              <a:off x="2921" y="2394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4529"/>
            <p:cNvSpPr>
              <a:spLocks/>
            </p:cNvSpPr>
            <p:nvPr/>
          </p:nvSpPr>
          <p:spPr bwMode="auto">
            <a:xfrm>
              <a:off x="2920" y="2391"/>
              <a:ext cx="1" cy="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4530"/>
            <p:cNvSpPr>
              <a:spLocks/>
            </p:cNvSpPr>
            <p:nvPr/>
          </p:nvSpPr>
          <p:spPr bwMode="auto">
            <a:xfrm>
              <a:off x="2959" y="2394"/>
              <a:ext cx="3" cy="4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3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3" y="4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4531"/>
            <p:cNvSpPr>
              <a:spLocks/>
            </p:cNvSpPr>
            <p:nvPr/>
          </p:nvSpPr>
          <p:spPr bwMode="auto">
            <a:xfrm>
              <a:off x="2908" y="2394"/>
              <a:ext cx="12" cy="10"/>
            </a:xfrm>
            <a:custGeom>
              <a:avLst/>
              <a:gdLst>
                <a:gd name="T0" fmla="*/ 7 w 14"/>
                <a:gd name="T1" fmla="*/ 11 h 11"/>
                <a:gd name="T2" fmla="*/ 12 w 14"/>
                <a:gd name="T3" fmla="*/ 8 h 11"/>
                <a:gd name="T4" fmla="*/ 11 w 14"/>
                <a:gd name="T5" fmla="*/ 8 h 11"/>
                <a:gd name="T6" fmla="*/ 14 w 14"/>
                <a:gd name="T7" fmla="*/ 3 h 11"/>
                <a:gd name="T8" fmla="*/ 14 w 14"/>
                <a:gd name="T9" fmla="*/ 2 h 11"/>
                <a:gd name="T10" fmla="*/ 10 w 14"/>
                <a:gd name="T11" fmla="*/ 0 h 11"/>
                <a:gd name="T12" fmla="*/ 8 w 14"/>
                <a:gd name="T13" fmla="*/ 3 h 11"/>
                <a:gd name="T14" fmla="*/ 11 w 14"/>
                <a:gd name="T15" fmla="*/ 4 h 11"/>
                <a:gd name="T16" fmla="*/ 9 w 14"/>
                <a:gd name="T17" fmla="*/ 9 h 11"/>
                <a:gd name="T18" fmla="*/ 6 w 14"/>
                <a:gd name="T19" fmla="*/ 9 h 11"/>
                <a:gd name="T20" fmla="*/ 7 w 14"/>
                <a:gd name="T21" fmla="*/ 6 h 11"/>
                <a:gd name="T22" fmla="*/ 3 w 14"/>
                <a:gd name="T23" fmla="*/ 7 h 11"/>
                <a:gd name="T24" fmla="*/ 4 w 14"/>
                <a:gd name="T25" fmla="*/ 4 h 11"/>
                <a:gd name="T26" fmla="*/ 6 w 14"/>
                <a:gd name="T27" fmla="*/ 4 h 11"/>
                <a:gd name="T28" fmla="*/ 5 w 14"/>
                <a:gd name="T29" fmla="*/ 5 h 11"/>
                <a:gd name="T30" fmla="*/ 5 w 14"/>
                <a:gd name="T31" fmla="*/ 3 h 11"/>
                <a:gd name="T32" fmla="*/ 1 w 14"/>
                <a:gd name="T33" fmla="*/ 4 h 11"/>
                <a:gd name="T34" fmla="*/ 0 w 14"/>
                <a:gd name="T35" fmla="*/ 9 h 11"/>
                <a:gd name="T36" fmla="*/ 7 w 14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1">
                  <a:moveTo>
                    <a:pt x="7" y="11"/>
                  </a:moveTo>
                  <a:cubicBezTo>
                    <a:pt x="9" y="10"/>
                    <a:pt x="10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5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0" y="2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9" y="7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6" y="7"/>
                    <a:pt x="7" y="6"/>
                  </a:cubicBezTo>
                  <a:cubicBezTo>
                    <a:pt x="6" y="5"/>
                    <a:pt x="5" y="9"/>
                    <a:pt x="3" y="7"/>
                  </a:cubicBezTo>
                  <a:cubicBezTo>
                    <a:pt x="4" y="6"/>
                    <a:pt x="2" y="5"/>
                    <a:pt x="4" y="4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5" y="4"/>
                    <a:pt x="5" y="3"/>
                  </a:cubicBezTo>
                  <a:cubicBezTo>
                    <a:pt x="3" y="2"/>
                    <a:pt x="2" y="5"/>
                    <a:pt x="1" y="4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2" y="9"/>
                    <a:pt x="5" y="9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4532"/>
            <p:cNvSpPr>
              <a:spLocks/>
            </p:cNvSpPr>
            <p:nvPr/>
          </p:nvSpPr>
          <p:spPr bwMode="auto">
            <a:xfrm>
              <a:off x="2906" y="2401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Rectangle 4533"/>
            <p:cNvSpPr>
              <a:spLocks noChangeArrowheads="1"/>
            </p:cNvSpPr>
            <p:nvPr/>
          </p:nvSpPr>
          <p:spPr bwMode="auto">
            <a:xfrm>
              <a:off x="2908" y="240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4534"/>
            <p:cNvSpPr>
              <a:spLocks/>
            </p:cNvSpPr>
            <p:nvPr/>
          </p:nvSpPr>
          <p:spPr bwMode="auto">
            <a:xfrm>
              <a:off x="2963" y="2396"/>
              <a:ext cx="3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2 h 3"/>
                <a:gd name="T6" fmla="*/ 2 w 4"/>
                <a:gd name="T7" fmla="*/ 3 h 3"/>
                <a:gd name="T8" fmla="*/ 4 w 4"/>
                <a:gd name="T9" fmla="*/ 2 h 3"/>
                <a:gd name="T10" fmla="*/ 1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4535"/>
            <p:cNvSpPr>
              <a:spLocks/>
            </p:cNvSpPr>
            <p:nvPr/>
          </p:nvSpPr>
          <p:spPr bwMode="auto">
            <a:xfrm>
              <a:off x="2953" y="2398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2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4536"/>
            <p:cNvSpPr>
              <a:spLocks/>
            </p:cNvSpPr>
            <p:nvPr/>
          </p:nvSpPr>
          <p:spPr bwMode="auto">
            <a:xfrm>
              <a:off x="2940" y="2399"/>
              <a:ext cx="2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4537"/>
            <p:cNvSpPr>
              <a:spLocks/>
            </p:cNvSpPr>
            <p:nvPr/>
          </p:nvSpPr>
          <p:spPr bwMode="auto">
            <a:xfrm>
              <a:off x="2960" y="239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4538"/>
            <p:cNvSpPr>
              <a:spLocks/>
            </p:cNvSpPr>
            <p:nvPr/>
          </p:nvSpPr>
          <p:spPr bwMode="auto">
            <a:xfrm>
              <a:off x="2920" y="2401"/>
              <a:ext cx="3" cy="4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2"/>
                    <a:pt x="2" y="2"/>
                    <a:pt x="0" y="0"/>
                  </a:cubicBezTo>
                  <a:cubicBezTo>
                    <a:pt x="1" y="2"/>
                    <a:pt x="1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4539"/>
            <p:cNvSpPr>
              <a:spLocks/>
            </p:cNvSpPr>
            <p:nvPr/>
          </p:nvSpPr>
          <p:spPr bwMode="auto">
            <a:xfrm>
              <a:off x="2964" y="2401"/>
              <a:ext cx="1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4540"/>
            <p:cNvSpPr>
              <a:spLocks/>
            </p:cNvSpPr>
            <p:nvPr/>
          </p:nvSpPr>
          <p:spPr bwMode="auto">
            <a:xfrm>
              <a:off x="2963" y="2402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4541"/>
            <p:cNvSpPr>
              <a:spLocks/>
            </p:cNvSpPr>
            <p:nvPr/>
          </p:nvSpPr>
          <p:spPr bwMode="auto">
            <a:xfrm>
              <a:off x="2968" y="2404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4542"/>
            <p:cNvSpPr>
              <a:spLocks/>
            </p:cNvSpPr>
            <p:nvPr/>
          </p:nvSpPr>
          <p:spPr bwMode="auto">
            <a:xfrm>
              <a:off x="2908" y="240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4543"/>
            <p:cNvSpPr>
              <a:spLocks/>
            </p:cNvSpPr>
            <p:nvPr/>
          </p:nvSpPr>
          <p:spPr bwMode="auto">
            <a:xfrm>
              <a:off x="2914" y="240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4544"/>
            <p:cNvSpPr>
              <a:spLocks/>
            </p:cNvSpPr>
            <p:nvPr/>
          </p:nvSpPr>
          <p:spPr bwMode="auto">
            <a:xfrm>
              <a:off x="2912" y="2405"/>
              <a:ext cx="3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2" y="2"/>
                    <a:pt x="2" y="2"/>
                  </a:cubicBezTo>
                  <a:cubicBezTo>
                    <a:pt x="2" y="2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4545"/>
            <p:cNvSpPr>
              <a:spLocks/>
            </p:cNvSpPr>
            <p:nvPr/>
          </p:nvSpPr>
          <p:spPr bwMode="auto">
            <a:xfrm>
              <a:off x="2920" y="2406"/>
              <a:ext cx="5" cy="3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3 h 4"/>
                <a:gd name="T4" fmla="*/ 3 w 6"/>
                <a:gd name="T5" fmla="*/ 2 h 4"/>
                <a:gd name="T6" fmla="*/ 4 w 6"/>
                <a:gd name="T7" fmla="*/ 3 h 4"/>
                <a:gd name="T8" fmla="*/ 4 w 6"/>
                <a:gd name="T9" fmla="*/ 0 h 4"/>
                <a:gd name="T10" fmla="*/ 3 w 6"/>
                <a:gd name="T11" fmla="*/ 2 h 4"/>
                <a:gd name="T12" fmla="*/ 3 w 6"/>
                <a:gd name="T13" fmla="*/ 1 h 4"/>
                <a:gd name="T14" fmla="*/ 1 w 6"/>
                <a:gd name="T15" fmla="*/ 0 h 4"/>
                <a:gd name="T16" fmla="*/ 1 w 6"/>
                <a:gd name="T17" fmla="*/ 2 h 4"/>
                <a:gd name="T18" fmla="*/ 0 w 6"/>
                <a:gd name="T19" fmla="*/ 3 h 4"/>
                <a:gd name="T20" fmla="*/ 3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2"/>
                    <a:pt x="6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4546"/>
            <p:cNvSpPr>
              <a:spLocks/>
            </p:cNvSpPr>
            <p:nvPr/>
          </p:nvSpPr>
          <p:spPr bwMode="auto">
            <a:xfrm>
              <a:off x="2944" y="2405"/>
              <a:ext cx="12" cy="7"/>
            </a:xfrm>
            <a:custGeom>
              <a:avLst/>
              <a:gdLst>
                <a:gd name="T0" fmla="*/ 3 w 14"/>
                <a:gd name="T1" fmla="*/ 6 h 8"/>
                <a:gd name="T2" fmla="*/ 7 w 14"/>
                <a:gd name="T3" fmla="*/ 6 h 8"/>
                <a:gd name="T4" fmla="*/ 8 w 14"/>
                <a:gd name="T5" fmla="*/ 5 h 8"/>
                <a:gd name="T6" fmla="*/ 8 w 14"/>
                <a:gd name="T7" fmla="*/ 5 h 8"/>
                <a:gd name="T8" fmla="*/ 8 w 14"/>
                <a:gd name="T9" fmla="*/ 5 h 8"/>
                <a:gd name="T10" fmla="*/ 12 w 14"/>
                <a:gd name="T11" fmla="*/ 6 h 8"/>
                <a:gd name="T12" fmla="*/ 12 w 14"/>
                <a:gd name="T13" fmla="*/ 4 h 8"/>
                <a:gd name="T14" fmla="*/ 14 w 14"/>
                <a:gd name="T15" fmla="*/ 3 h 8"/>
                <a:gd name="T16" fmla="*/ 13 w 14"/>
                <a:gd name="T17" fmla="*/ 3 h 8"/>
                <a:gd name="T18" fmla="*/ 13 w 14"/>
                <a:gd name="T19" fmla="*/ 3 h 8"/>
                <a:gd name="T20" fmla="*/ 9 w 14"/>
                <a:gd name="T21" fmla="*/ 2 h 8"/>
                <a:gd name="T22" fmla="*/ 9 w 14"/>
                <a:gd name="T23" fmla="*/ 4 h 8"/>
                <a:gd name="T24" fmla="*/ 2 w 14"/>
                <a:gd name="T25" fmla="*/ 3 h 8"/>
                <a:gd name="T26" fmla="*/ 4 w 14"/>
                <a:gd name="T27" fmla="*/ 3 h 8"/>
                <a:gd name="T28" fmla="*/ 7 w 14"/>
                <a:gd name="T29" fmla="*/ 3 h 8"/>
                <a:gd name="T30" fmla="*/ 7 w 14"/>
                <a:gd name="T31" fmla="*/ 2 h 8"/>
                <a:gd name="T32" fmla="*/ 1 w 14"/>
                <a:gd name="T33" fmla="*/ 2 h 8"/>
                <a:gd name="T34" fmla="*/ 3 w 1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3" y="6"/>
                  </a:moveTo>
                  <a:cubicBezTo>
                    <a:pt x="5" y="8"/>
                    <a:pt x="6" y="5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4"/>
                    <a:pt x="12" y="7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4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8"/>
                    <a:pt x="2" y="3"/>
                  </a:cubicBezTo>
                  <a:cubicBezTo>
                    <a:pt x="2" y="1"/>
                    <a:pt x="4" y="3"/>
                    <a:pt x="4" y="3"/>
                  </a:cubicBezTo>
                  <a:cubicBezTo>
                    <a:pt x="5" y="2"/>
                    <a:pt x="5" y="4"/>
                    <a:pt x="7" y="3"/>
                  </a:cubicBezTo>
                  <a:cubicBezTo>
                    <a:pt x="7" y="3"/>
                    <a:pt x="8" y="3"/>
                    <a:pt x="7" y="2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4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4547"/>
            <p:cNvSpPr>
              <a:spLocks/>
            </p:cNvSpPr>
            <p:nvPr/>
          </p:nvSpPr>
          <p:spPr bwMode="auto">
            <a:xfrm>
              <a:off x="2950" y="24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4548"/>
            <p:cNvSpPr>
              <a:spLocks/>
            </p:cNvSpPr>
            <p:nvPr/>
          </p:nvSpPr>
          <p:spPr bwMode="auto">
            <a:xfrm>
              <a:off x="2948" y="24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4549"/>
            <p:cNvSpPr>
              <a:spLocks/>
            </p:cNvSpPr>
            <p:nvPr/>
          </p:nvSpPr>
          <p:spPr bwMode="auto">
            <a:xfrm>
              <a:off x="2951" y="24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4550"/>
            <p:cNvSpPr>
              <a:spLocks/>
            </p:cNvSpPr>
            <p:nvPr/>
          </p:nvSpPr>
          <p:spPr bwMode="auto">
            <a:xfrm>
              <a:off x="2917" y="2408"/>
              <a:ext cx="5" cy="5"/>
            </a:xfrm>
            <a:custGeom>
              <a:avLst/>
              <a:gdLst>
                <a:gd name="T0" fmla="*/ 3 w 5"/>
                <a:gd name="T1" fmla="*/ 2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3 w 5"/>
                <a:gd name="T11" fmla="*/ 5 h 5"/>
                <a:gd name="T12" fmla="*/ 3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2"/>
                    <a:pt x="0" y="5"/>
                    <a:pt x="3" y="5"/>
                  </a:cubicBezTo>
                  <a:cubicBezTo>
                    <a:pt x="5" y="4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4551"/>
            <p:cNvSpPr>
              <a:spLocks/>
            </p:cNvSpPr>
            <p:nvPr/>
          </p:nvSpPr>
          <p:spPr bwMode="auto">
            <a:xfrm>
              <a:off x="2918" y="24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4552"/>
            <p:cNvSpPr>
              <a:spLocks/>
            </p:cNvSpPr>
            <p:nvPr/>
          </p:nvSpPr>
          <p:spPr bwMode="auto">
            <a:xfrm>
              <a:off x="2918" y="24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4553"/>
            <p:cNvSpPr>
              <a:spLocks/>
            </p:cNvSpPr>
            <p:nvPr/>
          </p:nvSpPr>
          <p:spPr bwMode="auto">
            <a:xfrm>
              <a:off x="2918" y="240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Rectangle 4554"/>
            <p:cNvSpPr>
              <a:spLocks noChangeArrowheads="1"/>
            </p:cNvSpPr>
            <p:nvPr/>
          </p:nvSpPr>
          <p:spPr bwMode="auto">
            <a:xfrm>
              <a:off x="2928" y="240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4555"/>
            <p:cNvSpPr>
              <a:spLocks/>
            </p:cNvSpPr>
            <p:nvPr/>
          </p:nvSpPr>
          <p:spPr bwMode="auto">
            <a:xfrm>
              <a:off x="2912" y="2409"/>
              <a:ext cx="3" cy="1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4556"/>
            <p:cNvSpPr>
              <a:spLocks/>
            </p:cNvSpPr>
            <p:nvPr/>
          </p:nvSpPr>
          <p:spPr bwMode="auto">
            <a:xfrm>
              <a:off x="2940" y="240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4557"/>
            <p:cNvSpPr>
              <a:spLocks/>
            </p:cNvSpPr>
            <p:nvPr/>
          </p:nvSpPr>
          <p:spPr bwMode="auto">
            <a:xfrm>
              <a:off x="2924" y="240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4558"/>
            <p:cNvSpPr>
              <a:spLocks/>
            </p:cNvSpPr>
            <p:nvPr/>
          </p:nvSpPr>
          <p:spPr bwMode="auto">
            <a:xfrm>
              <a:off x="2922" y="2410"/>
              <a:ext cx="2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1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4559"/>
            <p:cNvSpPr>
              <a:spLocks/>
            </p:cNvSpPr>
            <p:nvPr/>
          </p:nvSpPr>
          <p:spPr bwMode="auto">
            <a:xfrm>
              <a:off x="2953" y="2411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2 w 3"/>
                <a:gd name="T5" fmla="*/ 1 h 3"/>
                <a:gd name="T6" fmla="*/ 2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4560"/>
            <p:cNvSpPr>
              <a:spLocks/>
            </p:cNvSpPr>
            <p:nvPr/>
          </p:nvSpPr>
          <p:spPr bwMode="auto">
            <a:xfrm>
              <a:off x="2956" y="2411"/>
              <a:ext cx="4" cy="3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4561"/>
            <p:cNvSpPr>
              <a:spLocks/>
            </p:cNvSpPr>
            <p:nvPr/>
          </p:nvSpPr>
          <p:spPr bwMode="auto">
            <a:xfrm>
              <a:off x="2925" y="2412"/>
              <a:ext cx="2" cy="2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0 h 3"/>
                <a:gd name="T4" fmla="*/ 1 w 2"/>
                <a:gd name="T5" fmla="*/ 2 h 3"/>
                <a:gd name="T6" fmla="*/ 0 w 2"/>
                <a:gd name="T7" fmla="*/ 2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4562"/>
            <p:cNvSpPr>
              <a:spLocks/>
            </p:cNvSpPr>
            <p:nvPr/>
          </p:nvSpPr>
          <p:spPr bwMode="auto">
            <a:xfrm>
              <a:off x="2946" y="2412"/>
              <a:ext cx="2" cy="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3 w 3"/>
                <a:gd name="T5" fmla="*/ 2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2" y="1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4563"/>
            <p:cNvSpPr>
              <a:spLocks/>
            </p:cNvSpPr>
            <p:nvPr/>
          </p:nvSpPr>
          <p:spPr bwMode="auto">
            <a:xfrm>
              <a:off x="2949" y="2414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4564"/>
            <p:cNvSpPr>
              <a:spLocks/>
            </p:cNvSpPr>
            <p:nvPr/>
          </p:nvSpPr>
          <p:spPr bwMode="auto">
            <a:xfrm>
              <a:off x="2928" y="2414"/>
              <a:ext cx="3" cy="0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4565"/>
            <p:cNvSpPr>
              <a:spLocks/>
            </p:cNvSpPr>
            <p:nvPr/>
          </p:nvSpPr>
          <p:spPr bwMode="auto">
            <a:xfrm>
              <a:off x="2942" y="241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4566"/>
            <p:cNvSpPr>
              <a:spLocks/>
            </p:cNvSpPr>
            <p:nvPr/>
          </p:nvSpPr>
          <p:spPr bwMode="auto">
            <a:xfrm>
              <a:off x="2977" y="2414"/>
              <a:ext cx="4" cy="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0 w 4"/>
                <a:gd name="T5" fmla="*/ 1 h 2"/>
                <a:gd name="T6" fmla="*/ 1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0"/>
                    <a:pt x="3" y="2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4567"/>
            <p:cNvSpPr>
              <a:spLocks/>
            </p:cNvSpPr>
            <p:nvPr/>
          </p:nvSpPr>
          <p:spPr bwMode="auto">
            <a:xfrm>
              <a:off x="2919" y="2415"/>
              <a:ext cx="4" cy="4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1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4568"/>
            <p:cNvSpPr>
              <a:spLocks/>
            </p:cNvSpPr>
            <p:nvPr/>
          </p:nvSpPr>
          <p:spPr bwMode="auto">
            <a:xfrm>
              <a:off x="2960" y="2416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4569"/>
            <p:cNvSpPr>
              <a:spLocks/>
            </p:cNvSpPr>
            <p:nvPr/>
          </p:nvSpPr>
          <p:spPr bwMode="auto">
            <a:xfrm>
              <a:off x="2923" y="2418"/>
              <a:ext cx="1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4570"/>
            <p:cNvSpPr>
              <a:spLocks/>
            </p:cNvSpPr>
            <p:nvPr/>
          </p:nvSpPr>
          <p:spPr bwMode="auto">
            <a:xfrm>
              <a:off x="2925" y="2418"/>
              <a:ext cx="2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4571"/>
            <p:cNvSpPr>
              <a:spLocks/>
            </p:cNvSpPr>
            <p:nvPr/>
          </p:nvSpPr>
          <p:spPr bwMode="auto">
            <a:xfrm>
              <a:off x="2950" y="2418"/>
              <a:ext cx="10" cy="3"/>
            </a:xfrm>
            <a:custGeom>
              <a:avLst/>
              <a:gdLst>
                <a:gd name="T0" fmla="*/ 10 w 11"/>
                <a:gd name="T1" fmla="*/ 3 h 3"/>
                <a:gd name="T2" fmla="*/ 10 w 11"/>
                <a:gd name="T3" fmla="*/ 2 h 3"/>
                <a:gd name="T4" fmla="*/ 7 w 11"/>
                <a:gd name="T5" fmla="*/ 2 h 3"/>
                <a:gd name="T6" fmla="*/ 6 w 11"/>
                <a:gd name="T7" fmla="*/ 0 h 3"/>
                <a:gd name="T8" fmla="*/ 5 w 11"/>
                <a:gd name="T9" fmla="*/ 1 h 3"/>
                <a:gd name="T10" fmla="*/ 2 w 11"/>
                <a:gd name="T11" fmla="*/ 0 h 3"/>
                <a:gd name="T12" fmla="*/ 2 w 11"/>
                <a:gd name="T13" fmla="*/ 0 h 3"/>
                <a:gd name="T14" fmla="*/ 0 w 11"/>
                <a:gd name="T15" fmla="*/ 2 h 3"/>
                <a:gd name="T16" fmla="*/ 3 w 11"/>
                <a:gd name="T17" fmla="*/ 0 h 3"/>
                <a:gd name="T18" fmla="*/ 5 w 11"/>
                <a:gd name="T19" fmla="*/ 3 h 3"/>
                <a:gd name="T20" fmla="*/ 8 w 11"/>
                <a:gd name="T21" fmla="*/ 3 h 3"/>
                <a:gd name="T22" fmla="*/ 10 w 1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">
                  <a:moveTo>
                    <a:pt x="10" y="3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5" y="2"/>
                    <a:pt x="7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9" y="1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4572"/>
            <p:cNvSpPr>
              <a:spLocks/>
            </p:cNvSpPr>
            <p:nvPr/>
          </p:nvSpPr>
          <p:spPr bwMode="auto">
            <a:xfrm>
              <a:off x="2981" y="2417"/>
              <a:ext cx="6" cy="4"/>
            </a:xfrm>
            <a:custGeom>
              <a:avLst/>
              <a:gdLst>
                <a:gd name="T0" fmla="*/ 4 w 7"/>
                <a:gd name="T1" fmla="*/ 2 h 4"/>
                <a:gd name="T2" fmla="*/ 5 w 7"/>
                <a:gd name="T3" fmla="*/ 4 h 4"/>
                <a:gd name="T4" fmla="*/ 7 w 7"/>
                <a:gd name="T5" fmla="*/ 1 h 4"/>
                <a:gd name="T6" fmla="*/ 3 w 7"/>
                <a:gd name="T7" fmla="*/ 2 h 4"/>
                <a:gd name="T8" fmla="*/ 0 w 7"/>
                <a:gd name="T9" fmla="*/ 2 h 4"/>
                <a:gd name="T10" fmla="*/ 4 w 7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4" y="3"/>
                    <a:pt x="5" y="3"/>
                    <a:pt x="5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3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4573"/>
            <p:cNvSpPr>
              <a:spLocks/>
            </p:cNvSpPr>
            <p:nvPr/>
          </p:nvSpPr>
          <p:spPr bwMode="auto">
            <a:xfrm>
              <a:off x="2958" y="2421"/>
              <a:ext cx="7" cy="3"/>
            </a:xfrm>
            <a:custGeom>
              <a:avLst/>
              <a:gdLst>
                <a:gd name="T0" fmla="*/ 0 w 8"/>
                <a:gd name="T1" fmla="*/ 4 h 4"/>
                <a:gd name="T2" fmla="*/ 5 w 8"/>
                <a:gd name="T3" fmla="*/ 3 h 4"/>
                <a:gd name="T4" fmla="*/ 3 w 8"/>
                <a:gd name="T5" fmla="*/ 2 h 4"/>
                <a:gd name="T6" fmla="*/ 8 w 8"/>
                <a:gd name="T7" fmla="*/ 2 h 4"/>
                <a:gd name="T8" fmla="*/ 4 w 8"/>
                <a:gd name="T9" fmla="*/ 0 h 4"/>
                <a:gd name="T10" fmla="*/ 0 w 8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4574"/>
            <p:cNvSpPr>
              <a:spLocks/>
            </p:cNvSpPr>
            <p:nvPr/>
          </p:nvSpPr>
          <p:spPr bwMode="auto">
            <a:xfrm>
              <a:off x="2917" y="2422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4575"/>
            <p:cNvSpPr>
              <a:spLocks/>
            </p:cNvSpPr>
            <p:nvPr/>
          </p:nvSpPr>
          <p:spPr bwMode="auto">
            <a:xfrm>
              <a:off x="2926" y="2422"/>
              <a:ext cx="5" cy="3"/>
            </a:xfrm>
            <a:custGeom>
              <a:avLst/>
              <a:gdLst>
                <a:gd name="T0" fmla="*/ 1 w 5"/>
                <a:gd name="T1" fmla="*/ 2 h 3"/>
                <a:gd name="T2" fmla="*/ 2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0 w 5"/>
                <a:gd name="T9" fmla="*/ 1 h 3"/>
                <a:gd name="T10" fmla="*/ 1 w 5"/>
                <a:gd name="T11" fmla="*/ 3 h 3"/>
                <a:gd name="T12" fmla="*/ 1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2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4576"/>
            <p:cNvSpPr>
              <a:spLocks/>
            </p:cNvSpPr>
            <p:nvPr/>
          </p:nvSpPr>
          <p:spPr bwMode="auto">
            <a:xfrm>
              <a:off x="2933" y="2423"/>
              <a:ext cx="3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1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4577"/>
            <p:cNvSpPr>
              <a:spLocks/>
            </p:cNvSpPr>
            <p:nvPr/>
          </p:nvSpPr>
          <p:spPr bwMode="auto">
            <a:xfrm>
              <a:off x="2932" y="2423"/>
              <a:ext cx="0" cy="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4578"/>
            <p:cNvSpPr>
              <a:spLocks/>
            </p:cNvSpPr>
            <p:nvPr/>
          </p:nvSpPr>
          <p:spPr bwMode="auto">
            <a:xfrm>
              <a:off x="2961" y="2425"/>
              <a:ext cx="4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4579"/>
            <p:cNvSpPr>
              <a:spLocks/>
            </p:cNvSpPr>
            <p:nvPr/>
          </p:nvSpPr>
          <p:spPr bwMode="auto">
            <a:xfrm>
              <a:off x="2953" y="242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4580"/>
            <p:cNvSpPr>
              <a:spLocks/>
            </p:cNvSpPr>
            <p:nvPr/>
          </p:nvSpPr>
          <p:spPr bwMode="auto">
            <a:xfrm>
              <a:off x="2933" y="2425"/>
              <a:ext cx="1" cy="3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4581"/>
            <p:cNvSpPr>
              <a:spLocks/>
            </p:cNvSpPr>
            <p:nvPr/>
          </p:nvSpPr>
          <p:spPr bwMode="auto">
            <a:xfrm>
              <a:off x="2926" y="2426"/>
              <a:ext cx="5" cy="4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3 h 5"/>
                <a:gd name="T4" fmla="*/ 1 w 5"/>
                <a:gd name="T5" fmla="*/ 2 h 5"/>
                <a:gd name="T6" fmla="*/ 2 w 5"/>
                <a:gd name="T7" fmla="*/ 5 h 5"/>
                <a:gd name="T8" fmla="*/ 5 w 5"/>
                <a:gd name="T9" fmla="*/ 1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2"/>
                    <a:pt x="4" y="2"/>
                    <a:pt x="3" y="3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2" y="2"/>
                    <a:pt x="5" y="4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4582"/>
            <p:cNvSpPr>
              <a:spLocks/>
            </p:cNvSpPr>
            <p:nvPr/>
          </p:nvSpPr>
          <p:spPr bwMode="auto">
            <a:xfrm>
              <a:off x="2924" y="2427"/>
              <a:ext cx="1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4583"/>
            <p:cNvSpPr>
              <a:spLocks/>
            </p:cNvSpPr>
            <p:nvPr/>
          </p:nvSpPr>
          <p:spPr bwMode="auto">
            <a:xfrm>
              <a:off x="2963" y="2427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4584"/>
            <p:cNvSpPr>
              <a:spLocks/>
            </p:cNvSpPr>
            <p:nvPr/>
          </p:nvSpPr>
          <p:spPr bwMode="auto">
            <a:xfrm>
              <a:off x="2957" y="2427"/>
              <a:ext cx="5" cy="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2 h 3"/>
                <a:gd name="T4" fmla="*/ 0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3" y="2"/>
                    <a:pt x="5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4585"/>
            <p:cNvSpPr>
              <a:spLocks/>
            </p:cNvSpPr>
            <p:nvPr/>
          </p:nvSpPr>
          <p:spPr bwMode="auto">
            <a:xfrm>
              <a:off x="2933" y="2428"/>
              <a:ext cx="0" cy="2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4586"/>
            <p:cNvSpPr>
              <a:spLocks/>
            </p:cNvSpPr>
            <p:nvPr/>
          </p:nvSpPr>
          <p:spPr bwMode="auto">
            <a:xfrm>
              <a:off x="2938" y="2429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4587"/>
            <p:cNvSpPr>
              <a:spLocks/>
            </p:cNvSpPr>
            <p:nvPr/>
          </p:nvSpPr>
          <p:spPr bwMode="auto">
            <a:xfrm>
              <a:off x="2920" y="2428"/>
              <a:ext cx="3" cy="3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3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1"/>
                    <a:pt x="3" y="4"/>
                    <a:pt x="3" y="3"/>
                  </a:cubicBezTo>
                  <a:cubicBezTo>
                    <a:pt x="2" y="3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4588"/>
            <p:cNvSpPr>
              <a:spLocks/>
            </p:cNvSpPr>
            <p:nvPr/>
          </p:nvSpPr>
          <p:spPr bwMode="auto">
            <a:xfrm>
              <a:off x="2965" y="242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4589"/>
            <p:cNvSpPr>
              <a:spLocks/>
            </p:cNvSpPr>
            <p:nvPr/>
          </p:nvSpPr>
          <p:spPr bwMode="auto">
            <a:xfrm>
              <a:off x="2962" y="2430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4590"/>
            <p:cNvSpPr>
              <a:spLocks/>
            </p:cNvSpPr>
            <p:nvPr/>
          </p:nvSpPr>
          <p:spPr bwMode="auto">
            <a:xfrm>
              <a:off x="2959" y="2432"/>
              <a:ext cx="3" cy="4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0" y="4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Freeform 4591"/>
            <p:cNvSpPr>
              <a:spLocks/>
            </p:cNvSpPr>
            <p:nvPr/>
          </p:nvSpPr>
          <p:spPr bwMode="auto">
            <a:xfrm>
              <a:off x="2962" y="24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Freeform 4592"/>
            <p:cNvSpPr>
              <a:spLocks/>
            </p:cNvSpPr>
            <p:nvPr/>
          </p:nvSpPr>
          <p:spPr bwMode="auto">
            <a:xfrm>
              <a:off x="2934" y="2433"/>
              <a:ext cx="3" cy="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4593"/>
            <p:cNvSpPr>
              <a:spLocks/>
            </p:cNvSpPr>
            <p:nvPr/>
          </p:nvSpPr>
          <p:spPr bwMode="auto">
            <a:xfrm>
              <a:off x="2992" y="243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4594"/>
            <p:cNvSpPr>
              <a:spLocks/>
            </p:cNvSpPr>
            <p:nvPr/>
          </p:nvSpPr>
          <p:spPr bwMode="auto">
            <a:xfrm>
              <a:off x="2937" y="2434"/>
              <a:ext cx="3" cy="4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3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Rectangle 4595"/>
            <p:cNvSpPr>
              <a:spLocks noChangeArrowheads="1"/>
            </p:cNvSpPr>
            <p:nvPr/>
          </p:nvSpPr>
          <p:spPr bwMode="auto">
            <a:xfrm>
              <a:off x="2947" y="243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Freeform 4596"/>
            <p:cNvSpPr>
              <a:spLocks/>
            </p:cNvSpPr>
            <p:nvPr/>
          </p:nvSpPr>
          <p:spPr bwMode="auto">
            <a:xfrm>
              <a:off x="2967" y="2436"/>
              <a:ext cx="2" cy="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2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Freeform 4597"/>
            <p:cNvSpPr>
              <a:spLocks/>
            </p:cNvSpPr>
            <p:nvPr/>
          </p:nvSpPr>
          <p:spPr bwMode="auto">
            <a:xfrm>
              <a:off x="2934" y="2438"/>
              <a:ext cx="5" cy="3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5 w 5"/>
                <a:gd name="T5" fmla="*/ 4 h 4"/>
                <a:gd name="T6" fmla="*/ 5 w 5"/>
                <a:gd name="T7" fmla="*/ 2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0"/>
                    <a:pt x="4" y="3"/>
                    <a:pt x="1" y="4"/>
                  </a:cubicBezTo>
                  <a:cubicBezTo>
                    <a:pt x="3" y="4"/>
                    <a:pt x="4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Freeform 4598"/>
            <p:cNvSpPr>
              <a:spLocks/>
            </p:cNvSpPr>
            <p:nvPr/>
          </p:nvSpPr>
          <p:spPr bwMode="auto">
            <a:xfrm>
              <a:off x="2971" y="2438"/>
              <a:ext cx="2" cy="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Freeform 4599"/>
            <p:cNvSpPr>
              <a:spLocks/>
            </p:cNvSpPr>
            <p:nvPr/>
          </p:nvSpPr>
          <p:spPr bwMode="auto">
            <a:xfrm>
              <a:off x="2929" y="24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Freeform 4600"/>
            <p:cNvSpPr>
              <a:spLocks/>
            </p:cNvSpPr>
            <p:nvPr/>
          </p:nvSpPr>
          <p:spPr bwMode="auto">
            <a:xfrm>
              <a:off x="2929" y="2438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Freeform 4601"/>
            <p:cNvSpPr>
              <a:spLocks/>
            </p:cNvSpPr>
            <p:nvPr/>
          </p:nvSpPr>
          <p:spPr bwMode="auto">
            <a:xfrm>
              <a:off x="2993" y="243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4602"/>
            <p:cNvSpPr>
              <a:spLocks/>
            </p:cNvSpPr>
            <p:nvPr/>
          </p:nvSpPr>
          <p:spPr bwMode="auto">
            <a:xfrm>
              <a:off x="2942" y="2439"/>
              <a:ext cx="3" cy="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4603"/>
            <p:cNvSpPr>
              <a:spLocks/>
            </p:cNvSpPr>
            <p:nvPr/>
          </p:nvSpPr>
          <p:spPr bwMode="auto">
            <a:xfrm>
              <a:off x="3020" y="244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4604"/>
            <p:cNvSpPr>
              <a:spLocks/>
            </p:cNvSpPr>
            <p:nvPr/>
          </p:nvSpPr>
          <p:spPr bwMode="auto">
            <a:xfrm>
              <a:off x="2932" y="2444"/>
              <a:ext cx="2" cy="1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4605"/>
            <p:cNvSpPr>
              <a:spLocks/>
            </p:cNvSpPr>
            <p:nvPr/>
          </p:nvSpPr>
          <p:spPr bwMode="auto">
            <a:xfrm>
              <a:off x="3000" y="2443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4606"/>
            <p:cNvSpPr>
              <a:spLocks/>
            </p:cNvSpPr>
            <p:nvPr/>
          </p:nvSpPr>
          <p:spPr bwMode="auto">
            <a:xfrm>
              <a:off x="3239" y="24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4607"/>
            <p:cNvSpPr>
              <a:spLocks/>
            </p:cNvSpPr>
            <p:nvPr/>
          </p:nvSpPr>
          <p:spPr bwMode="auto">
            <a:xfrm>
              <a:off x="2940" y="2445"/>
              <a:ext cx="4" cy="5"/>
            </a:xfrm>
            <a:custGeom>
              <a:avLst/>
              <a:gdLst>
                <a:gd name="T0" fmla="*/ 0 w 4"/>
                <a:gd name="T1" fmla="*/ 1 h 6"/>
                <a:gd name="T2" fmla="*/ 3 w 4"/>
                <a:gd name="T3" fmla="*/ 3 h 6"/>
                <a:gd name="T4" fmla="*/ 2 w 4"/>
                <a:gd name="T5" fmla="*/ 3 h 6"/>
                <a:gd name="T6" fmla="*/ 3 w 4"/>
                <a:gd name="T7" fmla="*/ 6 h 6"/>
                <a:gd name="T8" fmla="*/ 4 w 4"/>
                <a:gd name="T9" fmla="*/ 2 h 6"/>
                <a:gd name="T10" fmla="*/ 0 w 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2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4608"/>
            <p:cNvSpPr>
              <a:spLocks/>
            </p:cNvSpPr>
            <p:nvPr/>
          </p:nvSpPr>
          <p:spPr bwMode="auto">
            <a:xfrm>
              <a:off x="2946" y="2445"/>
              <a:ext cx="2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4609"/>
            <p:cNvSpPr>
              <a:spLocks/>
            </p:cNvSpPr>
            <p:nvPr/>
          </p:nvSpPr>
          <p:spPr bwMode="auto">
            <a:xfrm>
              <a:off x="2948" y="2447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Freeform 4610"/>
            <p:cNvSpPr>
              <a:spLocks/>
            </p:cNvSpPr>
            <p:nvPr/>
          </p:nvSpPr>
          <p:spPr bwMode="auto">
            <a:xfrm>
              <a:off x="3011" y="2445"/>
              <a:ext cx="7" cy="2"/>
            </a:xfrm>
            <a:custGeom>
              <a:avLst/>
              <a:gdLst>
                <a:gd name="T0" fmla="*/ 1 w 8"/>
                <a:gd name="T1" fmla="*/ 3 h 3"/>
                <a:gd name="T2" fmla="*/ 5 w 8"/>
                <a:gd name="T3" fmla="*/ 3 h 3"/>
                <a:gd name="T4" fmla="*/ 1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3"/>
                    <a:pt x="4" y="2"/>
                    <a:pt x="5" y="3"/>
                  </a:cubicBezTo>
                  <a:cubicBezTo>
                    <a:pt x="8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Freeform 4611"/>
            <p:cNvSpPr>
              <a:spLocks/>
            </p:cNvSpPr>
            <p:nvPr/>
          </p:nvSpPr>
          <p:spPr bwMode="auto">
            <a:xfrm>
              <a:off x="2967" y="244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4612"/>
            <p:cNvSpPr>
              <a:spLocks/>
            </p:cNvSpPr>
            <p:nvPr/>
          </p:nvSpPr>
          <p:spPr bwMode="auto">
            <a:xfrm>
              <a:off x="3017" y="245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4613"/>
            <p:cNvSpPr>
              <a:spLocks/>
            </p:cNvSpPr>
            <p:nvPr/>
          </p:nvSpPr>
          <p:spPr bwMode="auto">
            <a:xfrm>
              <a:off x="3013" y="2447"/>
              <a:ext cx="6" cy="5"/>
            </a:xfrm>
            <a:custGeom>
              <a:avLst/>
              <a:gdLst>
                <a:gd name="T0" fmla="*/ 0 w 6"/>
                <a:gd name="T1" fmla="*/ 3 h 5"/>
                <a:gd name="T2" fmla="*/ 4 w 6"/>
                <a:gd name="T3" fmla="*/ 4 h 5"/>
                <a:gd name="T4" fmla="*/ 4 w 6"/>
                <a:gd name="T5" fmla="*/ 3 h 5"/>
                <a:gd name="T6" fmla="*/ 6 w 6"/>
                <a:gd name="T7" fmla="*/ 2 h 5"/>
                <a:gd name="T8" fmla="*/ 4 w 6"/>
                <a:gd name="T9" fmla="*/ 2 h 5"/>
                <a:gd name="T10" fmla="*/ 6 w 6"/>
                <a:gd name="T11" fmla="*/ 0 h 5"/>
                <a:gd name="T12" fmla="*/ 5 w 6"/>
                <a:gd name="T13" fmla="*/ 0 h 5"/>
                <a:gd name="T14" fmla="*/ 3 w 6"/>
                <a:gd name="T15" fmla="*/ 3 h 5"/>
                <a:gd name="T16" fmla="*/ 2 w 6"/>
                <a:gd name="T17" fmla="*/ 3 h 5"/>
                <a:gd name="T18" fmla="*/ 2 w 6"/>
                <a:gd name="T19" fmla="*/ 2 h 5"/>
                <a:gd name="T20" fmla="*/ 0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5"/>
                    <a:pt x="3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4614"/>
            <p:cNvSpPr>
              <a:spLocks/>
            </p:cNvSpPr>
            <p:nvPr/>
          </p:nvSpPr>
          <p:spPr bwMode="auto">
            <a:xfrm>
              <a:off x="3034" y="2448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4615"/>
            <p:cNvSpPr>
              <a:spLocks/>
            </p:cNvSpPr>
            <p:nvPr/>
          </p:nvSpPr>
          <p:spPr bwMode="auto">
            <a:xfrm>
              <a:off x="3240" y="244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2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4616"/>
            <p:cNvSpPr>
              <a:spLocks/>
            </p:cNvSpPr>
            <p:nvPr/>
          </p:nvSpPr>
          <p:spPr bwMode="auto">
            <a:xfrm>
              <a:off x="3239" y="245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4617"/>
            <p:cNvSpPr>
              <a:spLocks/>
            </p:cNvSpPr>
            <p:nvPr/>
          </p:nvSpPr>
          <p:spPr bwMode="auto">
            <a:xfrm>
              <a:off x="2999" y="2450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4618"/>
            <p:cNvSpPr>
              <a:spLocks/>
            </p:cNvSpPr>
            <p:nvPr/>
          </p:nvSpPr>
          <p:spPr bwMode="auto">
            <a:xfrm>
              <a:off x="2981" y="2450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4619"/>
            <p:cNvSpPr>
              <a:spLocks/>
            </p:cNvSpPr>
            <p:nvPr/>
          </p:nvSpPr>
          <p:spPr bwMode="auto">
            <a:xfrm>
              <a:off x="2946" y="2450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4620"/>
            <p:cNvSpPr>
              <a:spLocks/>
            </p:cNvSpPr>
            <p:nvPr/>
          </p:nvSpPr>
          <p:spPr bwMode="auto">
            <a:xfrm>
              <a:off x="3011" y="2451"/>
              <a:ext cx="3" cy="2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4621"/>
            <p:cNvSpPr>
              <a:spLocks/>
            </p:cNvSpPr>
            <p:nvPr/>
          </p:nvSpPr>
          <p:spPr bwMode="auto">
            <a:xfrm>
              <a:off x="3018" y="2456"/>
              <a:ext cx="2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4622"/>
            <p:cNvSpPr>
              <a:spLocks noEditPoints="1"/>
            </p:cNvSpPr>
            <p:nvPr/>
          </p:nvSpPr>
          <p:spPr bwMode="auto">
            <a:xfrm>
              <a:off x="3013" y="2451"/>
              <a:ext cx="15" cy="8"/>
            </a:xfrm>
            <a:custGeom>
              <a:avLst/>
              <a:gdLst>
                <a:gd name="T0" fmla="*/ 0 w 16"/>
                <a:gd name="T1" fmla="*/ 4 h 9"/>
                <a:gd name="T2" fmla="*/ 4 w 16"/>
                <a:gd name="T3" fmla="*/ 4 h 9"/>
                <a:gd name="T4" fmla="*/ 4 w 16"/>
                <a:gd name="T5" fmla="*/ 5 h 9"/>
                <a:gd name="T6" fmla="*/ 6 w 16"/>
                <a:gd name="T7" fmla="*/ 5 h 9"/>
                <a:gd name="T8" fmla="*/ 7 w 16"/>
                <a:gd name="T9" fmla="*/ 6 h 9"/>
                <a:gd name="T10" fmla="*/ 7 w 16"/>
                <a:gd name="T11" fmla="*/ 6 h 9"/>
                <a:gd name="T12" fmla="*/ 9 w 16"/>
                <a:gd name="T13" fmla="*/ 9 h 9"/>
                <a:gd name="T14" fmla="*/ 16 w 16"/>
                <a:gd name="T15" fmla="*/ 6 h 9"/>
                <a:gd name="T16" fmla="*/ 11 w 16"/>
                <a:gd name="T17" fmla="*/ 5 h 9"/>
                <a:gd name="T18" fmla="*/ 14 w 16"/>
                <a:gd name="T19" fmla="*/ 3 h 9"/>
                <a:gd name="T20" fmla="*/ 7 w 16"/>
                <a:gd name="T21" fmla="*/ 3 h 9"/>
                <a:gd name="T22" fmla="*/ 0 w 16"/>
                <a:gd name="T23" fmla="*/ 4 h 9"/>
                <a:gd name="T24" fmla="*/ 13 w 16"/>
                <a:gd name="T25" fmla="*/ 6 h 9"/>
                <a:gd name="T26" fmla="*/ 12 w 16"/>
                <a:gd name="T27" fmla="*/ 6 h 9"/>
                <a:gd name="T28" fmla="*/ 13 w 16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cubicBezTo>
                    <a:pt x="2" y="6"/>
                    <a:pt x="3" y="2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10" y="7"/>
                    <a:pt x="14" y="8"/>
                    <a:pt x="16" y="6"/>
                  </a:cubicBezTo>
                  <a:cubicBezTo>
                    <a:pt x="15" y="4"/>
                    <a:pt x="12" y="6"/>
                    <a:pt x="11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0" y="5"/>
                    <a:pt x="7" y="3"/>
                  </a:cubicBezTo>
                  <a:cubicBezTo>
                    <a:pt x="6" y="0"/>
                    <a:pt x="1" y="2"/>
                    <a:pt x="0" y="4"/>
                  </a:cubicBezTo>
                  <a:close/>
                  <a:moveTo>
                    <a:pt x="1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4623"/>
            <p:cNvSpPr>
              <a:spLocks/>
            </p:cNvSpPr>
            <p:nvPr/>
          </p:nvSpPr>
          <p:spPr bwMode="auto">
            <a:xfrm>
              <a:off x="3039" y="2453"/>
              <a:ext cx="5" cy="1"/>
            </a:xfrm>
            <a:custGeom>
              <a:avLst/>
              <a:gdLst>
                <a:gd name="T0" fmla="*/ 2 w 5"/>
                <a:gd name="T1" fmla="*/ 0 h 2"/>
                <a:gd name="T2" fmla="*/ 1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5 w 5"/>
                <a:gd name="T9" fmla="*/ 1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4624"/>
            <p:cNvSpPr>
              <a:spLocks/>
            </p:cNvSpPr>
            <p:nvPr/>
          </p:nvSpPr>
          <p:spPr bwMode="auto">
            <a:xfrm>
              <a:off x="2948" y="2453"/>
              <a:ext cx="1" cy="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4625"/>
            <p:cNvSpPr>
              <a:spLocks/>
            </p:cNvSpPr>
            <p:nvPr/>
          </p:nvSpPr>
          <p:spPr bwMode="auto">
            <a:xfrm>
              <a:off x="3033" y="2453"/>
              <a:ext cx="4" cy="4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3 h 5"/>
                <a:gd name="T4" fmla="*/ 4 w 5"/>
                <a:gd name="T5" fmla="*/ 1 h 5"/>
                <a:gd name="T6" fmla="*/ 0 w 5"/>
                <a:gd name="T7" fmla="*/ 3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4"/>
                    <a:pt x="4" y="4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2" y="3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4626"/>
            <p:cNvSpPr>
              <a:spLocks/>
            </p:cNvSpPr>
            <p:nvPr/>
          </p:nvSpPr>
          <p:spPr bwMode="auto">
            <a:xfrm>
              <a:off x="3002" y="24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4" name="文本框 13"/>
          <p:cNvSpPr txBox="1"/>
          <p:nvPr/>
        </p:nvSpPr>
        <p:spPr>
          <a:xfrm>
            <a:off x="5465425" y="1656099"/>
            <a:ext cx="25495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b="1" dirty="0" smtClean="0">
                <a:solidFill>
                  <a:schemeClr val="bg1"/>
                </a:solidFill>
                <a:latin typeface="Microsoft YaHei" charset="-122"/>
                <a:ea typeface="Microsoft YaHei" charset="-122"/>
                <a:cs typeface="Microsoft YaHei" charset="-122"/>
              </a:rPr>
              <a:t>03</a:t>
            </a:r>
            <a:endParaRPr lang="zh-CN" altLang="en-US" sz="9600" b="1" dirty="0">
              <a:solidFill>
                <a:schemeClr val="bg1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215" name="文本框 214"/>
          <p:cNvSpPr txBox="1"/>
          <p:nvPr/>
        </p:nvSpPr>
        <p:spPr>
          <a:xfrm>
            <a:off x="2456074" y="4515435"/>
            <a:ext cx="792656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b="1" dirty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</p:spTree>
    <p:extLst>
      <p:ext uri="{BB962C8B-B14F-4D97-AF65-F5344CB8AC3E}">
        <p14:creationId xmlns:p14="http://schemas.microsoft.com/office/powerpoint/2010/main" val="185976321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 advClick="0" advTm="4000">
        <p15:prstTrans prst="drape"/>
      </p:transition>
    </mc:Choice>
    <mc:Fallback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231"/>
          <p:cNvSpPr>
            <a:spLocks noEditPoints="1"/>
          </p:cNvSpPr>
          <p:nvPr/>
        </p:nvSpPr>
        <p:spPr bwMode="auto">
          <a:xfrm rot="11281994" flipV="1">
            <a:off x="2262426" y="2878902"/>
            <a:ext cx="3042507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1"/>
          <p:cNvSpPr>
            <a:spLocks noEditPoints="1"/>
          </p:cNvSpPr>
          <p:nvPr/>
        </p:nvSpPr>
        <p:spPr bwMode="auto">
          <a:xfrm rot="11191939" flipV="1">
            <a:off x="5714878" y="2962982"/>
            <a:ext cx="2581513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1"/>
          <p:cNvSpPr>
            <a:spLocks noEditPoints="1"/>
          </p:cNvSpPr>
          <p:nvPr/>
        </p:nvSpPr>
        <p:spPr bwMode="auto">
          <a:xfrm rot="11191939" flipV="1">
            <a:off x="8604048" y="2924700"/>
            <a:ext cx="2581513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1"/>
          <p:cNvSpPr>
            <a:spLocks noEditPoints="1"/>
          </p:cNvSpPr>
          <p:nvPr/>
        </p:nvSpPr>
        <p:spPr bwMode="auto">
          <a:xfrm rot="5400000" flipV="1">
            <a:off x="9692738" y="1193894"/>
            <a:ext cx="1385937" cy="211223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1"/>
          <p:cNvSpPr>
            <a:spLocks noEditPoints="1"/>
          </p:cNvSpPr>
          <p:nvPr/>
        </p:nvSpPr>
        <p:spPr bwMode="auto">
          <a:xfrm flipV="1">
            <a:off x="7546967" y="1507810"/>
            <a:ext cx="2317181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1"/>
          <p:cNvSpPr>
            <a:spLocks noEditPoints="1"/>
          </p:cNvSpPr>
          <p:nvPr/>
        </p:nvSpPr>
        <p:spPr bwMode="auto">
          <a:xfrm flipV="1">
            <a:off x="4695751" y="1562941"/>
            <a:ext cx="3206036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1"/>
          <p:cNvSpPr>
            <a:spLocks noEditPoints="1"/>
          </p:cNvSpPr>
          <p:nvPr/>
        </p:nvSpPr>
        <p:spPr bwMode="auto">
          <a:xfrm rot="21151459" flipV="1">
            <a:off x="2358775" y="1490808"/>
            <a:ext cx="2336058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右箭头 44"/>
          <p:cNvSpPr/>
          <p:nvPr/>
        </p:nvSpPr>
        <p:spPr>
          <a:xfrm>
            <a:off x="6859473" y="1932244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右箭头 45"/>
          <p:cNvSpPr/>
          <p:nvPr/>
        </p:nvSpPr>
        <p:spPr>
          <a:xfrm>
            <a:off x="9179034" y="1834412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右箭头 46"/>
          <p:cNvSpPr/>
          <p:nvPr/>
        </p:nvSpPr>
        <p:spPr>
          <a:xfrm rot="5400000">
            <a:off x="10325796" y="2817543"/>
            <a:ext cx="633482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右箭头 47"/>
          <p:cNvSpPr/>
          <p:nvPr/>
        </p:nvSpPr>
        <p:spPr>
          <a:xfrm flipH="1">
            <a:off x="8421264" y="3395854"/>
            <a:ext cx="906457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右箭头 48"/>
          <p:cNvSpPr/>
          <p:nvPr/>
        </p:nvSpPr>
        <p:spPr>
          <a:xfrm flipH="1">
            <a:off x="5504353" y="3437490"/>
            <a:ext cx="906457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右箭头 42"/>
          <p:cNvSpPr/>
          <p:nvPr/>
        </p:nvSpPr>
        <p:spPr>
          <a:xfrm>
            <a:off x="4092216" y="1880103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697565" y="1893741"/>
            <a:ext cx="106611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十</a:t>
            </a:r>
            <a:endParaRPr lang="en-US" altLang="zh-CN" sz="5400" b="1" dirty="0" smtClean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54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项</a:t>
            </a:r>
            <a:endParaRPr lang="en-US" altLang="zh-CN" sz="5400" b="1" dirty="0" smtClean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54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工</a:t>
            </a:r>
            <a:endParaRPr lang="en-US" altLang="zh-CN" sz="5400" b="1" dirty="0" smtClean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54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作</a:t>
            </a:r>
            <a:endParaRPr lang="zh-CN" altLang="en-US" sz="5400" b="1" dirty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347969" y="1643391"/>
            <a:ext cx="151378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确定</a:t>
            </a:r>
            <a:endParaRPr lang="en-US" altLang="zh-CN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介绍人       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619203" y="1684637"/>
            <a:ext cx="2193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综合性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政审材料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7412217" y="1893741"/>
            <a:ext cx="19027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预   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审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9797777" y="1795909"/>
            <a:ext cx="17091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公 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示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9545182" y="3322389"/>
            <a:ext cx="18231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填 写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志 愿 书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6733860" y="3395854"/>
            <a:ext cx="15979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召  开  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接收大会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3402093" y="3290874"/>
            <a:ext cx="20467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  级  </a:t>
            </a:r>
            <a:endParaRPr lang="en-US" altLang="zh-CN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派人谈话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81361" y="508341"/>
            <a:ext cx="32412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rgbClr val="C00000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dirty="0"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  <p:sp>
        <p:nvSpPr>
          <p:cNvPr id="26" name="右箭头 25"/>
          <p:cNvSpPr/>
          <p:nvPr/>
        </p:nvSpPr>
        <p:spPr>
          <a:xfrm rot="5400000">
            <a:off x="3120228" y="4087604"/>
            <a:ext cx="633482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Freeform 231"/>
          <p:cNvSpPr>
            <a:spLocks noEditPoints="1"/>
          </p:cNvSpPr>
          <p:nvPr/>
        </p:nvSpPr>
        <p:spPr bwMode="auto">
          <a:xfrm rot="21151459" flipV="1">
            <a:off x="2657635" y="4539968"/>
            <a:ext cx="2336058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 smtClean="0"/>
              <a:t>a</a:t>
            </a:r>
            <a:endParaRPr lang="zh-CN" altLang="en-US" dirty="0"/>
          </a:p>
        </p:txBody>
      </p:sp>
      <p:sp>
        <p:nvSpPr>
          <p:cNvPr id="28" name="文本框 27"/>
          <p:cNvSpPr txBox="1"/>
          <p:nvPr/>
        </p:nvSpPr>
        <p:spPr>
          <a:xfrm>
            <a:off x="2847237" y="4724360"/>
            <a:ext cx="15137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公   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布 </a:t>
            </a:r>
          </a:p>
        </p:txBody>
      </p:sp>
      <p:sp>
        <p:nvSpPr>
          <p:cNvPr id="29" name="Freeform 231"/>
          <p:cNvSpPr>
            <a:spLocks noEditPoints="1"/>
          </p:cNvSpPr>
          <p:nvPr/>
        </p:nvSpPr>
        <p:spPr bwMode="auto">
          <a:xfrm flipV="1">
            <a:off x="7998814" y="4499280"/>
            <a:ext cx="2317181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1"/>
          <p:cNvSpPr>
            <a:spLocks noEditPoints="1"/>
          </p:cNvSpPr>
          <p:nvPr/>
        </p:nvSpPr>
        <p:spPr bwMode="auto">
          <a:xfrm flipV="1">
            <a:off x="5147598" y="4554411"/>
            <a:ext cx="3206036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右箭头 31"/>
          <p:cNvSpPr/>
          <p:nvPr/>
        </p:nvSpPr>
        <p:spPr>
          <a:xfrm>
            <a:off x="7311320" y="4923714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右箭头 32"/>
          <p:cNvSpPr/>
          <p:nvPr/>
        </p:nvSpPr>
        <p:spPr>
          <a:xfrm>
            <a:off x="4544063" y="4871573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/>
          <p:cNvSpPr txBox="1"/>
          <p:nvPr/>
        </p:nvSpPr>
        <p:spPr>
          <a:xfrm>
            <a:off x="5114970" y="4910341"/>
            <a:ext cx="21933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宣   誓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7864064" y="4885211"/>
            <a:ext cx="19027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备  案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60652676"/>
      </p:ext>
    </p:extLst>
  </p:cSld>
  <p:clrMapOvr>
    <a:masterClrMapping/>
  </p:clrMapOvr>
  <p:transition spd="slow" advClick="0" advTm="11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500"/>
                            </p:stCondLst>
                            <p:childTnLst>
                              <p:par>
                                <p:cTn id="7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1" grpId="0" animBg="1"/>
      <p:bldP spid="60" grpId="0" animBg="1"/>
      <p:bldP spid="59" grpId="0" animBg="1"/>
      <p:bldP spid="58" grpId="0" animBg="1"/>
      <p:bldP spid="57" grpId="0" animBg="1"/>
      <p:bldP spid="56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43" grpId="0" animBg="1"/>
      <p:bldP spid="6" grpId="0"/>
      <p:bldP spid="10" grpId="0"/>
      <p:bldP spid="15" grpId="0"/>
      <p:bldP spid="20" grpId="0"/>
      <p:bldP spid="25" grpId="0"/>
      <p:bldP spid="30" grpId="0"/>
      <p:bldP spid="35" grpId="0"/>
      <p:bldP spid="40" grpId="0"/>
      <p:bldP spid="24" grpId="0"/>
      <p:bldP spid="26" grpId="0" animBg="1"/>
      <p:bldP spid="27" grpId="0" animBg="1"/>
      <p:bldP spid="28" grpId="0"/>
      <p:bldP spid="29" grpId="0" animBg="1"/>
      <p:bldP spid="31" grpId="0" animBg="1"/>
      <p:bldP spid="32" grpId="0" animBg="1"/>
      <p:bldP spid="33" grpId="0" animBg="1"/>
      <p:bldP spid="34" grpId="0"/>
      <p:bldP spid="3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Freeform 32"/>
          <p:cNvSpPr>
            <a:spLocks noEditPoints="1"/>
          </p:cNvSpPr>
          <p:nvPr/>
        </p:nvSpPr>
        <p:spPr bwMode="auto">
          <a:xfrm rot="4591091">
            <a:off x="4821735" y="855272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2"/>
          <p:cNvSpPr>
            <a:spLocks noEditPoints="1"/>
          </p:cNvSpPr>
          <p:nvPr/>
        </p:nvSpPr>
        <p:spPr bwMode="auto">
          <a:xfrm rot="4591091">
            <a:off x="7678431" y="2246550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2"/>
          <p:cNvSpPr>
            <a:spLocks noEditPoints="1"/>
          </p:cNvSpPr>
          <p:nvPr/>
        </p:nvSpPr>
        <p:spPr bwMode="auto">
          <a:xfrm rot="4591091">
            <a:off x="1912880" y="2358991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1010136" y="401317"/>
            <a:ext cx="32412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rgbClr val="C00000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dirty="0"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  <p:sp>
        <p:nvSpPr>
          <p:cNvPr id="3" name="Text Box 82"/>
          <p:cNvSpPr txBox="1">
            <a:spLocks noChangeArrowheads="1"/>
          </p:cNvSpPr>
          <p:nvPr/>
        </p:nvSpPr>
        <p:spPr bwMode="auto">
          <a:xfrm>
            <a:off x="5475634" y="-1000961"/>
            <a:ext cx="513556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    </a:t>
            </a:r>
            <a:endParaRPr lang="zh-CN" altLang="en-US" sz="1400" dirty="0">
              <a:solidFill>
                <a:srgbClr val="6633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8034485" y="2389961"/>
            <a:ext cx="2289748" cy="2199608"/>
            <a:chOff x="8179384" y="1940769"/>
            <a:chExt cx="1884172" cy="1809997"/>
          </a:xfrm>
        </p:grpSpPr>
        <p:sp>
          <p:nvSpPr>
            <p:cNvPr id="47" name="文本框 46"/>
            <p:cNvSpPr txBox="1"/>
            <p:nvPr/>
          </p:nvSpPr>
          <p:spPr>
            <a:xfrm>
              <a:off x="8179384" y="2459136"/>
              <a:ext cx="1546947" cy="1291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 dirty="0">
                  <a:solidFill>
                    <a:srgbClr val="C00000"/>
                  </a:solidFill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  <a:latin typeface="造字工房力黑（非商用）常规体" pitchFamily="50" charset="-122"/>
                  <a:ea typeface="造字工房力黑（非商用）常规体" pitchFamily="50" charset="-122"/>
                </a:rPr>
                <a:t>入党介绍人可由党组织指定，也可本人约请</a:t>
              </a:r>
            </a:p>
          </p:txBody>
        </p:sp>
        <p:sp>
          <p:nvSpPr>
            <p:cNvPr id="53" name="文本框 52"/>
            <p:cNvSpPr txBox="1"/>
            <p:nvPr/>
          </p:nvSpPr>
          <p:spPr>
            <a:xfrm>
              <a:off x="9521601" y="1940769"/>
              <a:ext cx="541955" cy="481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 dirty="0" smtClean="0">
                  <a:solidFill>
                    <a:schemeClr val="bg1"/>
                  </a:solidFill>
                  <a:latin typeface="Forte" panose="03060902040502070203" pitchFamily="66" charset="0"/>
                  <a:cs typeface="Aharoni" panose="02010803020104030203" pitchFamily="2" charset="-79"/>
                </a:rPr>
                <a:t>03</a:t>
              </a:r>
              <a:endParaRPr lang="zh-CN" alt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5147525" y="1148228"/>
            <a:ext cx="2155349" cy="1785104"/>
            <a:chOff x="5479805" y="2084437"/>
            <a:chExt cx="1773578" cy="1468913"/>
          </a:xfrm>
        </p:grpSpPr>
        <p:sp>
          <p:nvSpPr>
            <p:cNvPr id="40" name="文本框 39"/>
            <p:cNvSpPr txBox="1"/>
            <p:nvPr/>
          </p:nvSpPr>
          <p:spPr>
            <a:xfrm>
              <a:off x="5479805" y="2565632"/>
              <a:ext cx="1546947" cy="98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 dirty="0">
                  <a:solidFill>
                    <a:srgbClr val="C00000"/>
                  </a:solidFill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  <a:latin typeface="造字工房力黑（非商用）常规体" pitchFamily="50" charset="-122"/>
                  <a:ea typeface="造字工房力黑（非商用）常规体" pitchFamily="50" charset="-122"/>
                </a:rPr>
                <a:t>入党介绍人一般由培养联系人担任</a:t>
              </a:r>
            </a:p>
          </p:txBody>
        </p:sp>
        <p:sp>
          <p:nvSpPr>
            <p:cNvPr id="54" name="文本框 53"/>
            <p:cNvSpPr txBox="1"/>
            <p:nvPr/>
          </p:nvSpPr>
          <p:spPr>
            <a:xfrm>
              <a:off x="6741169" y="2084437"/>
              <a:ext cx="512214" cy="481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 dirty="0" smtClean="0">
                  <a:solidFill>
                    <a:schemeClr val="bg1"/>
                  </a:solidFill>
                  <a:latin typeface="Forte" panose="03060902040502070203" pitchFamily="66" charset="0"/>
                  <a:cs typeface="Aharoni" panose="02010803020104030203" pitchFamily="2" charset="-79"/>
                </a:rPr>
                <a:t>02</a:t>
              </a:r>
              <a:endParaRPr lang="zh-CN" alt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2292607" y="2599613"/>
            <a:ext cx="2183494" cy="1795900"/>
            <a:chOff x="2916223" y="2075555"/>
            <a:chExt cx="1796738" cy="1477797"/>
          </a:xfrm>
        </p:grpSpPr>
        <p:sp>
          <p:nvSpPr>
            <p:cNvPr id="32" name="文本框 31"/>
            <p:cNvSpPr txBox="1"/>
            <p:nvPr/>
          </p:nvSpPr>
          <p:spPr>
            <a:xfrm>
              <a:off x="2916223" y="2565633"/>
              <a:ext cx="1546947" cy="9877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 dirty="0">
                  <a:solidFill>
                    <a:srgbClr val="C00000"/>
                  </a:solidFill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  <a:latin typeface="造字工房力黑（非商用）常规体" pitchFamily="50" charset="-122"/>
                  <a:ea typeface="造字工房力黑（非商用）常规体" pitchFamily="50" charset="-122"/>
                </a:rPr>
                <a:t>只有正式党员才能</a:t>
              </a:r>
              <a:r>
                <a:rPr lang="zh-CN" altLang="en-US" sz="2400" dirty="0" smtClean="0">
                  <a:solidFill>
                    <a:srgbClr val="C00000"/>
                  </a:solidFill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  <a:latin typeface="造字工房力黑（非商用）常规体" pitchFamily="50" charset="-122"/>
                  <a:ea typeface="造字工房力黑（非商用）常规体" pitchFamily="50" charset="-122"/>
                </a:rPr>
                <a:t>做</a:t>
              </a:r>
              <a:endParaRPr lang="en-US" altLang="zh-CN" sz="2400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  <a:p>
              <a:pPr algn="ctr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 dirty="0" smtClean="0">
                  <a:solidFill>
                    <a:srgbClr val="C00000"/>
                  </a:solidFill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  <a:latin typeface="造字工房力黑（非商用）常规体" pitchFamily="50" charset="-122"/>
                  <a:ea typeface="造字工房力黑（非商用）常规体" pitchFamily="50" charset="-122"/>
                </a:rPr>
                <a:t>入党</a:t>
              </a:r>
              <a:r>
                <a:rPr lang="zh-CN" altLang="en-US" sz="2400" dirty="0">
                  <a:solidFill>
                    <a:srgbClr val="C00000"/>
                  </a:solidFill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  <a:latin typeface="造字工房力黑（非商用）常规体" pitchFamily="50" charset="-122"/>
                  <a:ea typeface="造字工房力黑（非商用）常规体" pitchFamily="50" charset="-122"/>
                </a:rPr>
                <a:t>介绍人</a:t>
              </a:r>
            </a:p>
          </p:txBody>
        </p:sp>
        <p:sp>
          <p:nvSpPr>
            <p:cNvPr id="55" name="文本框 54"/>
            <p:cNvSpPr txBox="1"/>
            <p:nvPr/>
          </p:nvSpPr>
          <p:spPr>
            <a:xfrm>
              <a:off x="4201260" y="2075555"/>
              <a:ext cx="511701" cy="481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 dirty="0" smtClean="0">
                  <a:solidFill>
                    <a:schemeClr val="bg1"/>
                  </a:solidFill>
                  <a:latin typeface="Forte" panose="03060902040502070203" pitchFamily="66" charset="0"/>
                  <a:cs typeface="Aharoni" panose="02010803020104030203" pitchFamily="2" charset="-79"/>
                </a:rPr>
                <a:t>01</a:t>
              </a:r>
              <a:endParaRPr lang="zh-CN" alt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endParaRPr>
            </a:p>
          </p:txBody>
        </p:sp>
      </p:grpSp>
      <p:sp>
        <p:nvSpPr>
          <p:cNvPr id="52" name="文本框 51"/>
          <p:cNvSpPr txBox="1"/>
          <p:nvPr/>
        </p:nvSpPr>
        <p:spPr>
          <a:xfrm>
            <a:off x="5143501" y="4122861"/>
            <a:ext cx="3058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确定介绍人</a:t>
            </a:r>
            <a:endParaRPr lang="zh-CN" altLang="en-US" sz="3600" b="1" dirty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64" name="Freeform 1079"/>
          <p:cNvSpPr>
            <a:spLocks noEditPoints="1"/>
          </p:cNvSpPr>
          <p:nvPr/>
        </p:nvSpPr>
        <p:spPr bwMode="auto">
          <a:xfrm>
            <a:off x="5085845" y="4740200"/>
            <a:ext cx="2405063" cy="238125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9538442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51" grpId="0" animBg="1"/>
      <p:bldP spid="2" grpId="0"/>
      <p:bldP spid="52" grpId="0"/>
      <p:bldP spid="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081361" y="508341"/>
            <a:ext cx="32412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rgbClr val="C00000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dirty="0"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  <p:sp>
        <p:nvSpPr>
          <p:cNvPr id="15" name="îŝḷîḓé-TextBox 143"/>
          <p:cNvSpPr txBox="1"/>
          <p:nvPr/>
        </p:nvSpPr>
        <p:spPr>
          <a:xfrm>
            <a:off x="2684142" y="2698644"/>
            <a:ext cx="1309730" cy="497481"/>
          </a:xfrm>
          <a:prstGeom prst="rect">
            <a:avLst/>
          </a:prstGeom>
          <a:noFill/>
          <a:ln>
            <a:noFill/>
          </a:ln>
        </p:spPr>
        <p:txBody>
          <a:bodyPr wrap="none" anchor="ctr" anchorCtr="1">
            <a:normAutofit/>
          </a:bodyPr>
          <a:lstStyle/>
          <a:p>
            <a:pPr algn="ctr"/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9" name="îŝḷîḓé-TextBox 147"/>
          <p:cNvSpPr txBox="1"/>
          <p:nvPr/>
        </p:nvSpPr>
        <p:spPr>
          <a:xfrm>
            <a:off x="10479611" y="1359267"/>
            <a:ext cx="1309730" cy="497481"/>
          </a:xfrm>
          <a:prstGeom prst="rect">
            <a:avLst/>
          </a:prstGeom>
          <a:noFill/>
          <a:ln>
            <a:noFill/>
          </a:ln>
        </p:spPr>
        <p:txBody>
          <a:bodyPr wrap="none" anchor="ctr" anchorCtr="1">
            <a:normAutofit/>
          </a:bodyPr>
          <a:lstStyle/>
          <a:p>
            <a:pPr algn="ctr"/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5524857" y="1439881"/>
            <a:ext cx="143866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介绍人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介绍情况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及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入党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意见</a:t>
            </a:r>
          </a:p>
        </p:txBody>
      </p:sp>
      <p:sp>
        <p:nvSpPr>
          <p:cNvPr id="53" name="矩形 52"/>
          <p:cNvSpPr/>
          <p:nvPr/>
        </p:nvSpPr>
        <p:spPr>
          <a:xfrm>
            <a:off x="7847394" y="1387996"/>
            <a:ext cx="153390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支委会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报告对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发展对象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考察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情况 </a:t>
            </a:r>
          </a:p>
        </p:txBody>
      </p:sp>
      <p:sp>
        <p:nvSpPr>
          <p:cNvPr id="54" name="矩形 53"/>
          <p:cNvSpPr/>
          <p:nvPr/>
        </p:nvSpPr>
        <p:spPr>
          <a:xfrm>
            <a:off x="1795950" y="4556187"/>
            <a:ext cx="142814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与会党员进行讨论</a:t>
            </a:r>
          </a:p>
        </p:txBody>
      </p:sp>
      <p:sp>
        <p:nvSpPr>
          <p:cNvPr id="55" name="矩形 54"/>
          <p:cNvSpPr/>
          <p:nvPr/>
        </p:nvSpPr>
        <p:spPr>
          <a:xfrm>
            <a:off x="3743494" y="4325932"/>
            <a:ext cx="2395138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表决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（举手或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  <a:sym typeface="Wingdings" panose="05000000000000000000" pitchFamily="2" charset="2"/>
            </a:endParaRPr>
          </a:p>
          <a:p>
            <a:pPr algn="ctr"/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无记名</a:t>
            </a:r>
            <a:endParaRPr lang="en-US" altLang="zh-CN" dirty="0" smtClean="0">
              <a:latin typeface="微软雅黑" panose="020B0503020204020204" pitchFamily="34" charset="-122"/>
              <a:ea typeface="微软雅黑" panose="020B0503020204020204" pitchFamily="34" charset="-122"/>
              <a:sym typeface="Wingdings" panose="05000000000000000000" pitchFamily="2" charset="2"/>
            </a:endParaRPr>
          </a:p>
          <a:p>
            <a:pPr algn="ctr"/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   投票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方式）</a:t>
            </a:r>
          </a:p>
        </p:txBody>
      </p:sp>
      <p:sp>
        <p:nvSpPr>
          <p:cNvPr id="56" name="矩形 55"/>
          <p:cNvSpPr/>
          <p:nvPr/>
        </p:nvSpPr>
        <p:spPr>
          <a:xfrm>
            <a:off x="6663508" y="4595120"/>
            <a:ext cx="15423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支部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大会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  <a:sym typeface="Wingdings" panose="05000000000000000000" pitchFamily="2" charset="2"/>
            </a:endParaRPr>
          </a:p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作出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Wingdings" panose="05000000000000000000" pitchFamily="2" charset="2"/>
              </a:rPr>
              <a:t>决议</a:t>
            </a:r>
          </a:p>
        </p:txBody>
      </p:sp>
      <p:sp>
        <p:nvSpPr>
          <p:cNvPr id="57" name="矩形 56"/>
          <p:cNvSpPr/>
          <p:nvPr/>
        </p:nvSpPr>
        <p:spPr>
          <a:xfrm>
            <a:off x="8933070" y="4636796"/>
            <a:ext cx="15423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发展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对象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表态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Text Box 43"/>
          <p:cNvSpPr txBox="1">
            <a:spLocks noChangeArrowheads="1"/>
          </p:cNvSpPr>
          <p:nvPr/>
        </p:nvSpPr>
        <p:spPr bwMode="auto">
          <a:xfrm>
            <a:off x="2193791" y="3236806"/>
            <a:ext cx="9024428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2800" b="1" dirty="0" smtClean="0">
                <a:solidFill>
                  <a:srgbClr val="C00000"/>
                </a:solidFill>
                <a:latin typeface="Microsoft YaHei" charset="-122"/>
                <a:ea typeface="Microsoft YaHei" charset="-122"/>
                <a:cs typeface="Microsoft YaHei" charset="-122"/>
              </a:rPr>
              <a:t>               按  程  序  要  求  开  好  发  展  会</a:t>
            </a:r>
          </a:p>
        </p:txBody>
      </p:sp>
      <p:sp>
        <p:nvSpPr>
          <p:cNvPr id="51" name="矩形 50"/>
          <p:cNvSpPr/>
          <p:nvPr/>
        </p:nvSpPr>
        <p:spPr>
          <a:xfrm>
            <a:off x="2867462" y="1717917"/>
            <a:ext cx="141577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发展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对象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汇报</a:t>
            </a:r>
          </a:p>
        </p:txBody>
      </p:sp>
      <p:sp>
        <p:nvSpPr>
          <p:cNvPr id="32" name="Freeform 1079"/>
          <p:cNvSpPr>
            <a:spLocks noEditPoints="1"/>
          </p:cNvSpPr>
          <p:nvPr/>
        </p:nvSpPr>
        <p:spPr bwMode="auto">
          <a:xfrm>
            <a:off x="3873236" y="3673849"/>
            <a:ext cx="5143531" cy="162048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4" name="组合 1"/>
          <p:cNvGrpSpPr/>
          <p:nvPr/>
        </p:nvGrpSpPr>
        <p:grpSpPr>
          <a:xfrm>
            <a:off x="1625941" y="4163423"/>
            <a:ext cx="1749109" cy="1784851"/>
            <a:chOff x="6996113" y="1100138"/>
            <a:chExt cx="1400175" cy="1428751"/>
          </a:xfrm>
          <a:solidFill>
            <a:schemeClr val="tx1"/>
          </a:solidFill>
        </p:grpSpPr>
        <p:sp>
          <p:nvSpPr>
            <p:cNvPr id="36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26" name="组合 1"/>
          <p:cNvGrpSpPr/>
          <p:nvPr/>
        </p:nvGrpSpPr>
        <p:grpSpPr>
          <a:xfrm>
            <a:off x="2718370" y="1382503"/>
            <a:ext cx="1749109" cy="1784851"/>
            <a:chOff x="6996113" y="1100138"/>
            <a:chExt cx="1400175" cy="1428751"/>
          </a:xfrm>
          <a:solidFill>
            <a:srgbClr val="C23526"/>
          </a:solidFill>
        </p:grpSpPr>
        <p:sp>
          <p:nvSpPr>
            <p:cNvPr id="127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98" name="组合 1"/>
          <p:cNvGrpSpPr/>
          <p:nvPr/>
        </p:nvGrpSpPr>
        <p:grpSpPr>
          <a:xfrm>
            <a:off x="5295371" y="1321094"/>
            <a:ext cx="1749109" cy="1784851"/>
            <a:chOff x="6996113" y="1100138"/>
            <a:chExt cx="1400175" cy="1428751"/>
          </a:xfrm>
          <a:solidFill>
            <a:schemeClr val="tx1"/>
          </a:solidFill>
        </p:grpSpPr>
        <p:sp>
          <p:nvSpPr>
            <p:cNvPr id="199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270" name="组合 1"/>
          <p:cNvGrpSpPr/>
          <p:nvPr/>
        </p:nvGrpSpPr>
        <p:grpSpPr>
          <a:xfrm>
            <a:off x="4034069" y="4059715"/>
            <a:ext cx="1749109" cy="1784851"/>
            <a:chOff x="6996113" y="1100138"/>
            <a:chExt cx="1400175" cy="1428751"/>
          </a:xfrm>
          <a:solidFill>
            <a:srgbClr val="C23526"/>
          </a:solidFill>
        </p:grpSpPr>
        <p:sp>
          <p:nvSpPr>
            <p:cNvPr id="271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342" name="组合 1"/>
          <p:cNvGrpSpPr/>
          <p:nvPr/>
        </p:nvGrpSpPr>
        <p:grpSpPr>
          <a:xfrm>
            <a:off x="8797061" y="4086238"/>
            <a:ext cx="1749109" cy="1784851"/>
            <a:chOff x="6996113" y="1100138"/>
            <a:chExt cx="1400175" cy="1428751"/>
          </a:xfrm>
          <a:solidFill>
            <a:srgbClr val="C23526"/>
          </a:solidFill>
        </p:grpSpPr>
        <p:sp>
          <p:nvSpPr>
            <p:cNvPr id="343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414" name="组合 1"/>
          <p:cNvGrpSpPr/>
          <p:nvPr/>
        </p:nvGrpSpPr>
        <p:grpSpPr>
          <a:xfrm>
            <a:off x="6419586" y="4087989"/>
            <a:ext cx="1749109" cy="1784851"/>
            <a:chOff x="6996113" y="1100138"/>
            <a:chExt cx="1400175" cy="1428751"/>
          </a:xfrm>
          <a:solidFill>
            <a:schemeClr val="tx1"/>
          </a:solidFill>
        </p:grpSpPr>
        <p:sp>
          <p:nvSpPr>
            <p:cNvPr id="415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486" name="组合 1"/>
          <p:cNvGrpSpPr/>
          <p:nvPr/>
        </p:nvGrpSpPr>
        <p:grpSpPr>
          <a:xfrm>
            <a:off x="7700269" y="1261117"/>
            <a:ext cx="1749109" cy="1784851"/>
            <a:chOff x="6996113" y="1100138"/>
            <a:chExt cx="1400175" cy="1428751"/>
          </a:xfrm>
          <a:solidFill>
            <a:srgbClr val="C23526"/>
          </a:solidFill>
        </p:grpSpPr>
        <p:sp>
          <p:nvSpPr>
            <p:cNvPr id="487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3330887"/>
      </p:ext>
    </p:extLst>
  </p:cSld>
  <p:clrMapOvr>
    <a:masterClrMapping/>
  </p:clrMapOvr>
  <p:transition spd="slow" advClick="0" advTm="12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2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000"/>
                            </p:stCondLst>
                            <p:childTnLst>
                              <p:par>
                                <p:cTn id="4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6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1000"/>
                            </p:stCondLst>
                            <p:childTnLst>
                              <p:par>
                                <p:cTn id="5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20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3000"/>
                            </p:stCondLst>
                            <p:childTnLst>
                              <p:par>
                                <p:cTn id="5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2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2" grpId="0"/>
      <p:bldP spid="53" grpId="0"/>
      <p:bldP spid="54" grpId="0"/>
      <p:bldP spid="55" grpId="0"/>
      <p:bldP spid="56" grpId="0"/>
      <p:bldP spid="57" grpId="0"/>
      <p:bldP spid="4" grpId="0"/>
      <p:bldP spid="51" grpId="0"/>
      <p:bldP spid="3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081361" y="508341"/>
            <a:ext cx="32412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rgbClr val="C00000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dirty="0"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  <p:cxnSp>
        <p:nvCxnSpPr>
          <p:cNvPr id="27" name="îṥļîḑé-Straight Connector 3"/>
          <p:cNvCxnSpPr/>
          <p:nvPr/>
        </p:nvCxnSpPr>
        <p:spPr>
          <a:xfrm flipH="1">
            <a:off x="2908942" y="2093953"/>
            <a:ext cx="6511857" cy="2968872"/>
          </a:xfrm>
          <a:prstGeom prst="line">
            <a:avLst/>
          </a:prstGeom>
          <a:ln w="38100" cap="rnd">
            <a:solidFill>
              <a:srgbClr val="C15F41"/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 Box 44"/>
          <p:cNvSpPr txBox="1">
            <a:spLocks noChangeArrowheads="1"/>
          </p:cNvSpPr>
          <p:nvPr/>
        </p:nvSpPr>
        <p:spPr bwMode="auto">
          <a:xfrm>
            <a:off x="8688288" y="2954537"/>
            <a:ext cx="2666897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 smtClean="0">
                <a:solidFill>
                  <a:srgbClr val="C15F41"/>
                </a:solidFill>
                <a:latin typeface="微软雅黑" panose="020B0503020204020204" pitchFamily="34" charset="-122"/>
              </a:rPr>
              <a:t>被</a:t>
            </a:r>
            <a:r>
              <a:rPr lang="zh-CN" altLang="en-US" sz="2000" b="1" dirty="0">
                <a:solidFill>
                  <a:srgbClr val="C15F41"/>
                </a:solidFill>
                <a:latin typeface="微软雅黑" panose="020B0503020204020204" pitchFamily="34" charset="-122"/>
              </a:rPr>
              <a:t>介绍人批准为预备党员以后，</a:t>
            </a:r>
            <a:r>
              <a:rPr lang="zh-CN" altLang="en-US" sz="2000" b="1" dirty="0" smtClean="0">
                <a:solidFill>
                  <a:srgbClr val="C15F41"/>
                </a:solidFill>
                <a:latin typeface="微软雅黑" panose="020B0503020204020204" pitchFamily="34" charset="-122"/>
              </a:rPr>
              <a:t>继续对</a:t>
            </a:r>
            <a:r>
              <a:rPr lang="zh-CN" altLang="en-US" sz="2000" b="1" dirty="0">
                <a:solidFill>
                  <a:srgbClr val="C15F41"/>
                </a:solidFill>
                <a:latin typeface="微软雅黑" panose="020B0503020204020204" pitchFamily="34" charset="-122"/>
              </a:rPr>
              <a:t>其进行教育、帮助 </a:t>
            </a:r>
            <a:r>
              <a:rPr lang="zh-CN" altLang="en-US" sz="28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endParaRPr lang="zh-CN" altLang="en-US" sz="2800" dirty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1439280" y="1712434"/>
            <a:ext cx="31470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buNone/>
            </a:pPr>
            <a:r>
              <a:rPr lang="en-US" altLang="zh-CN" sz="2800" b="1" dirty="0">
                <a:solidFill>
                  <a:srgbClr val="C00000"/>
                </a:solidFill>
                <a:latin typeface="Microsoft YaHei" charset="-122"/>
                <a:ea typeface="Microsoft YaHei" charset="-122"/>
                <a:cs typeface="Microsoft YaHei" charset="-122"/>
              </a:rPr>
              <a:t> </a:t>
            </a:r>
            <a:r>
              <a:rPr lang="zh-CN" altLang="en-US" sz="2800" b="1" dirty="0">
                <a:solidFill>
                  <a:srgbClr val="C00000"/>
                </a:solidFill>
                <a:latin typeface="Microsoft YaHei" charset="-122"/>
                <a:ea typeface="Microsoft YaHei" charset="-122"/>
                <a:cs typeface="Microsoft YaHei" charset="-122"/>
              </a:rPr>
              <a:t>入党介绍人的任务</a:t>
            </a:r>
            <a:endParaRPr lang="en-US" altLang="zh-CN" sz="2800" b="1" dirty="0">
              <a:solidFill>
                <a:srgbClr val="C00000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977076" y="3126311"/>
            <a:ext cx="335649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buNone/>
            </a:pPr>
            <a:r>
              <a:rPr lang="zh-CN" altLang="en-US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了解被介绍人各方面的情况，向他介绍和讲解党的基本知识，针对被介绍人的缺点和不足进行具体的教育帮助 </a:t>
            </a:r>
          </a:p>
        </p:txBody>
      </p:sp>
      <p:sp>
        <p:nvSpPr>
          <p:cNvPr id="62" name="矩形 61"/>
          <p:cNvSpPr/>
          <p:nvPr/>
        </p:nvSpPr>
        <p:spPr>
          <a:xfrm>
            <a:off x="4985062" y="4453512"/>
            <a:ext cx="280033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buNone/>
            </a:pPr>
            <a:r>
              <a:rPr lang="zh-CN" altLang="en-US" b="1" dirty="0">
                <a:solidFill>
                  <a:srgbClr val="C15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指导被介绍人填写</a:t>
            </a:r>
            <a:r>
              <a:rPr lang="en-US" altLang="zh-CN" b="1" dirty="0">
                <a:solidFill>
                  <a:srgbClr val="C15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b="1" dirty="0">
                <a:solidFill>
                  <a:srgbClr val="C15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入党志愿</a:t>
            </a:r>
            <a:r>
              <a:rPr lang="en-US" altLang="zh-CN" b="1" dirty="0">
                <a:solidFill>
                  <a:srgbClr val="C15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zh-CN" altLang="en-US" b="1" dirty="0">
                <a:solidFill>
                  <a:srgbClr val="C15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，并认真填写介绍人的意见</a:t>
            </a:r>
          </a:p>
        </p:txBody>
      </p:sp>
      <p:sp>
        <p:nvSpPr>
          <p:cNvPr id="63" name="矩形 62"/>
          <p:cNvSpPr/>
          <p:nvPr/>
        </p:nvSpPr>
        <p:spPr>
          <a:xfrm>
            <a:off x="5511743" y="1674837"/>
            <a:ext cx="260867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在讨论接收预备党员的支部大会上负责地介绍被介绍人的情况</a:t>
            </a:r>
          </a:p>
        </p:txBody>
      </p:sp>
      <p:grpSp>
        <p:nvGrpSpPr>
          <p:cNvPr id="32" name="组合 1"/>
          <p:cNvGrpSpPr/>
          <p:nvPr/>
        </p:nvGrpSpPr>
        <p:grpSpPr>
          <a:xfrm>
            <a:off x="8241915" y="1767171"/>
            <a:ext cx="1243709" cy="830996"/>
            <a:chOff x="2967037" y="2954337"/>
            <a:chExt cx="1035051" cy="815976"/>
          </a:xfrm>
          <a:solidFill>
            <a:schemeClr val="tx1"/>
          </a:solidFill>
        </p:grpSpPr>
        <p:sp>
          <p:nvSpPr>
            <p:cNvPr id="33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9" name="组合 1"/>
          <p:cNvGrpSpPr/>
          <p:nvPr/>
        </p:nvGrpSpPr>
        <p:grpSpPr>
          <a:xfrm>
            <a:off x="6619552" y="2600343"/>
            <a:ext cx="1243709" cy="830996"/>
            <a:chOff x="2967037" y="2954337"/>
            <a:chExt cx="1035051" cy="815976"/>
          </a:xfrm>
          <a:solidFill>
            <a:srgbClr val="C00000"/>
          </a:solidFill>
        </p:grpSpPr>
        <p:sp>
          <p:nvSpPr>
            <p:cNvPr id="80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07" name="组合 1"/>
          <p:cNvGrpSpPr/>
          <p:nvPr/>
        </p:nvGrpSpPr>
        <p:grpSpPr>
          <a:xfrm>
            <a:off x="4968851" y="3319129"/>
            <a:ext cx="1243709" cy="830996"/>
            <a:chOff x="2967037" y="2954337"/>
            <a:chExt cx="1035051" cy="815976"/>
          </a:xfrm>
          <a:solidFill>
            <a:schemeClr val="tx1"/>
          </a:solidFill>
        </p:grpSpPr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35" name="组合 1"/>
          <p:cNvGrpSpPr/>
          <p:nvPr/>
        </p:nvGrpSpPr>
        <p:grpSpPr>
          <a:xfrm>
            <a:off x="2834275" y="4329586"/>
            <a:ext cx="1243709" cy="830996"/>
            <a:chOff x="2967037" y="2954337"/>
            <a:chExt cx="1035051" cy="815976"/>
          </a:xfrm>
          <a:solidFill>
            <a:srgbClr val="C00000"/>
          </a:solidFill>
        </p:grpSpPr>
        <p:sp>
          <p:nvSpPr>
            <p:cNvPr id="136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63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F02E0137-7847-4ED1-9339-D58A2115ABF9}"/>
              </a:ext>
            </a:extLst>
          </p:cNvPr>
          <p:cNvSpPr txBox="1">
            <a:spLocks/>
          </p:cNvSpPr>
          <p:nvPr/>
        </p:nvSpPr>
        <p:spPr>
          <a:xfrm>
            <a:off x="8768394" y="2047351"/>
            <a:ext cx="825817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01</a:t>
            </a:r>
          </a:p>
        </p:txBody>
      </p:sp>
      <p:sp>
        <p:nvSpPr>
          <p:cNvPr id="164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90D924CB-FF6F-43C6-BCBB-D2ABB4543787}"/>
              </a:ext>
            </a:extLst>
          </p:cNvPr>
          <p:cNvSpPr txBox="1">
            <a:spLocks/>
          </p:cNvSpPr>
          <p:nvPr/>
        </p:nvSpPr>
        <p:spPr>
          <a:xfrm>
            <a:off x="7055414" y="2924148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02</a:t>
            </a:r>
          </a:p>
        </p:txBody>
      </p:sp>
      <p:sp>
        <p:nvSpPr>
          <p:cNvPr id="165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4525D406-E184-44EC-8872-E6DF461492F2}"/>
              </a:ext>
            </a:extLst>
          </p:cNvPr>
          <p:cNvSpPr txBox="1">
            <a:spLocks/>
          </p:cNvSpPr>
          <p:nvPr/>
        </p:nvSpPr>
        <p:spPr>
          <a:xfrm>
            <a:off x="5468899" y="3639133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03</a:t>
            </a:r>
          </a:p>
        </p:txBody>
      </p:sp>
      <p:sp>
        <p:nvSpPr>
          <p:cNvPr id="166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3B2C4975-37DB-41B6-9B6A-B1C7AA3A9B9E}"/>
              </a:ext>
            </a:extLst>
          </p:cNvPr>
          <p:cNvSpPr txBox="1">
            <a:spLocks/>
          </p:cNvSpPr>
          <p:nvPr/>
        </p:nvSpPr>
        <p:spPr>
          <a:xfrm>
            <a:off x="3312407" y="4643031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04</a:t>
            </a:r>
          </a:p>
        </p:txBody>
      </p:sp>
      <p:sp>
        <p:nvSpPr>
          <p:cNvPr id="167" name="Freeform 1079"/>
          <p:cNvSpPr>
            <a:spLocks noEditPoints="1"/>
          </p:cNvSpPr>
          <p:nvPr/>
        </p:nvSpPr>
        <p:spPr bwMode="auto">
          <a:xfrm>
            <a:off x="1719489" y="2211977"/>
            <a:ext cx="2405063" cy="238125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1283610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7" grpId="0"/>
      <p:bldP spid="60" grpId="0"/>
      <p:bldP spid="61" grpId="0"/>
      <p:bldP spid="62" grpId="0"/>
      <p:bldP spid="63" grpId="0"/>
      <p:bldP spid="163" grpId="0"/>
      <p:bldP spid="164" grpId="0"/>
      <p:bldP spid="165" grpId="0"/>
      <p:bldP spid="166" grpId="0"/>
      <p:bldP spid="16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848880" y="1709613"/>
            <a:ext cx="124459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 b="1" dirty="0" smtClean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目   </a:t>
            </a:r>
            <a:endParaRPr lang="en-US" altLang="zh-CN" sz="8000" b="1" dirty="0" smtClean="0">
              <a:ln>
                <a:solidFill>
                  <a:srgbClr val="A83021"/>
                </a:solidFill>
              </a:ln>
              <a:solidFill>
                <a:srgbClr val="A83021"/>
              </a:solidFill>
              <a:effectLst/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8000" b="1" dirty="0" smtClean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录</a:t>
            </a:r>
            <a:endParaRPr lang="zh-CN" altLang="en-US" sz="8000" b="1" dirty="0">
              <a:ln>
                <a:solidFill>
                  <a:srgbClr val="A83021"/>
                </a:solidFill>
              </a:ln>
              <a:solidFill>
                <a:srgbClr val="A83021"/>
              </a:solidFill>
              <a:effectLst/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grpSp>
        <p:nvGrpSpPr>
          <p:cNvPr id="38" name="组合 1"/>
          <p:cNvGrpSpPr/>
          <p:nvPr/>
        </p:nvGrpSpPr>
        <p:grpSpPr>
          <a:xfrm>
            <a:off x="827446" y="1490745"/>
            <a:ext cx="3111102" cy="3174676"/>
            <a:chOff x="6996113" y="1100138"/>
            <a:chExt cx="1400175" cy="1428751"/>
          </a:xfrm>
          <a:solidFill>
            <a:srgbClr val="A83021"/>
          </a:solidFill>
        </p:grpSpPr>
        <p:sp>
          <p:nvSpPr>
            <p:cNvPr id="41" name="Freeform 149"/>
            <p:cNvSpPr>
              <a:spLocks/>
            </p:cNvSpPr>
            <p:nvPr/>
          </p:nvSpPr>
          <p:spPr bwMode="auto">
            <a:xfrm>
              <a:off x="7712075" y="1104901"/>
              <a:ext cx="60325" cy="38100"/>
            </a:xfrm>
            <a:custGeom>
              <a:avLst/>
              <a:gdLst>
                <a:gd name="T0" fmla="*/ 11 w 61"/>
                <a:gd name="T1" fmla="*/ 16 h 37"/>
                <a:gd name="T2" fmla="*/ 7 w 61"/>
                <a:gd name="T3" fmla="*/ 4 h 37"/>
                <a:gd name="T4" fmla="*/ 35 w 61"/>
                <a:gd name="T5" fmla="*/ 0 h 37"/>
                <a:gd name="T6" fmla="*/ 15 w 61"/>
                <a:gd name="T7" fmla="*/ 24 h 37"/>
                <a:gd name="T8" fmla="*/ 47 w 61"/>
                <a:gd name="T9" fmla="*/ 24 h 37"/>
                <a:gd name="T10" fmla="*/ 11 w 61"/>
                <a:gd name="T11" fmla="*/ 32 h 37"/>
                <a:gd name="T12" fmla="*/ 7 w 61"/>
                <a:gd name="T13" fmla="*/ 24 h 37"/>
                <a:gd name="T14" fmla="*/ 11 w 61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7">
                  <a:moveTo>
                    <a:pt x="11" y="16"/>
                  </a:moveTo>
                  <a:cubicBezTo>
                    <a:pt x="25" y="12"/>
                    <a:pt x="0" y="15"/>
                    <a:pt x="7" y="4"/>
                  </a:cubicBezTo>
                  <a:cubicBezTo>
                    <a:pt x="15" y="2"/>
                    <a:pt x="33" y="9"/>
                    <a:pt x="35" y="0"/>
                  </a:cubicBezTo>
                  <a:cubicBezTo>
                    <a:pt x="50" y="14"/>
                    <a:pt x="24" y="21"/>
                    <a:pt x="15" y="24"/>
                  </a:cubicBezTo>
                  <a:cubicBezTo>
                    <a:pt x="17" y="23"/>
                    <a:pt x="42" y="31"/>
                    <a:pt x="47" y="24"/>
                  </a:cubicBezTo>
                  <a:cubicBezTo>
                    <a:pt x="61" y="37"/>
                    <a:pt x="22" y="31"/>
                    <a:pt x="11" y="32"/>
                  </a:cubicBezTo>
                  <a:cubicBezTo>
                    <a:pt x="12" y="27"/>
                    <a:pt x="10" y="25"/>
                    <a:pt x="7" y="24"/>
                  </a:cubicBezTo>
                  <a:cubicBezTo>
                    <a:pt x="6" y="19"/>
                    <a:pt x="8" y="17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2" name="Freeform 150"/>
            <p:cNvSpPr>
              <a:spLocks/>
            </p:cNvSpPr>
            <p:nvPr/>
          </p:nvSpPr>
          <p:spPr bwMode="auto">
            <a:xfrm>
              <a:off x="7758113" y="1104901"/>
              <a:ext cx="60325" cy="44450"/>
            </a:xfrm>
            <a:custGeom>
              <a:avLst/>
              <a:gdLst>
                <a:gd name="T0" fmla="*/ 0 w 60"/>
                <a:gd name="T1" fmla="*/ 0 h 44"/>
                <a:gd name="T2" fmla="*/ 8 w 60"/>
                <a:gd name="T3" fmla="*/ 16 h 44"/>
                <a:gd name="T4" fmla="*/ 40 w 60"/>
                <a:gd name="T5" fmla="*/ 8 h 44"/>
                <a:gd name="T6" fmla="*/ 60 w 60"/>
                <a:gd name="T7" fmla="*/ 40 h 44"/>
                <a:gd name="T8" fmla="*/ 28 w 60"/>
                <a:gd name="T9" fmla="*/ 44 h 44"/>
                <a:gd name="T10" fmla="*/ 40 w 60"/>
                <a:gd name="T11" fmla="*/ 28 h 44"/>
                <a:gd name="T12" fmla="*/ 0 w 60"/>
                <a:gd name="T13" fmla="*/ 20 h 44"/>
                <a:gd name="T14" fmla="*/ 0 w 6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4">
                  <a:moveTo>
                    <a:pt x="0" y="0"/>
                  </a:moveTo>
                  <a:cubicBezTo>
                    <a:pt x="7" y="1"/>
                    <a:pt x="9" y="7"/>
                    <a:pt x="8" y="16"/>
                  </a:cubicBezTo>
                  <a:cubicBezTo>
                    <a:pt x="14" y="2"/>
                    <a:pt x="24" y="4"/>
                    <a:pt x="40" y="8"/>
                  </a:cubicBezTo>
                  <a:cubicBezTo>
                    <a:pt x="36" y="30"/>
                    <a:pt x="56" y="27"/>
                    <a:pt x="60" y="40"/>
                  </a:cubicBezTo>
                  <a:cubicBezTo>
                    <a:pt x="41" y="33"/>
                    <a:pt x="45" y="42"/>
                    <a:pt x="28" y="44"/>
                  </a:cubicBezTo>
                  <a:cubicBezTo>
                    <a:pt x="32" y="39"/>
                    <a:pt x="39" y="36"/>
                    <a:pt x="40" y="28"/>
                  </a:cubicBezTo>
                  <a:cubicBezTo>
                    <a:pt x="35" y="17"/>
                    <a:pt x="15" y="21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3" name="Freeform 151"/>
            <p:cNvSpPr>
              <a:spLocks/>
            </p:cNvSpPr>
            <p:nvPr/>
          </p:nvSpPr>
          <p:spPr bwMode="auto">
            <a:xfrm>
              <a:off x="7673975" y="1109663"/>
              <a:ext cx="44450" cy="28575"/>
            </a:xfrm>
            <a:custGeom>
              <a:avLst/>
              <a:gdLst>
                <a:gd name="T0" fmla="*/ 44 w 44"/>
                <a:gd name="T1" fmla="*/ 8 h 28"/>
                <a:gd name="T2" fmla="*/ 16 w 44"/>
                <a:gd name="T3" fmla="*/ 16 h 28"/>
                <a:gd name="T4" fmla="*/ 24 w 44"/>
                <a:gd name="T5" fmla="*/ 28 h 28"/>
                <a:gd name="T6" fmla="*/ 0 w 44"/>
                <a:gd name="T7" fmla="*/ 0 h 28"/>
                <a:gd name="T8" fmla="*/ 44 w 44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44" y="8"/>
                  </a:moveTo>
                  <a:cubicBezTo>
                    <a:pt x="42" y="24"/>
                    <a:pt x="25" y="4"/>
                    <a:pt x="16" y="16"/>
                  </a:cubicBezTo>
                  <a:cubicBezTo>
                    <a:pt x="19" y="20"/>
                    <a:pt x="25" y="20"/>
                    <a:pt x="24" y="28"/>
                  </a:cubicBezTo>
                  <a:cubicBezTo>
                    <a:pt x="7" y="28"/>
                    <a:pt x="5" y="13"/>
                    <a:pt x="0" y="0"/>
                  </a:cubicBezTo>
                  <a:cubicBezTo>
                    <a:pt x="32" y="5"/>
                    <a:pt x="22" y="1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4" name="Freeform 152"/>
            <p:cNvSpPr>
              <a:spLocks/>
            </p:cNvSpPr>
            <p:nvPr/>
          </p:nvSpPr>
          <p:spPr bwMode="auto">
            <a:xfrm>
              <a:off x="7821613" y="1117601"/>
              <a:ext cx="69850" cy="30163"/>
            </a:xfrm>
            <a:custGeom>
              <a:avLst/>
              <a:gdLst>
                <a:gd name="T0" fmla="*/ 6 w 70"/>
                <a:gd name="T1" fmla="*/ 0 h 30"/>
                <a:gd name="T2" fmla="*/ 70 w 70"/>
                <a:gd name="T3" fmla="*/ 24 h 30"/>
                <a:gd name="T4" fmla="*/ 2 w 70"/>
                <a:gd name="T5" fmla="*/ 16 h 30"/>
                <a:gd name="T6" fmla="*/ 6 w 7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0">
                  <a:moveTo>
                    <a:pt x="6" y="0"/>
                  </a:moveTo>
                  <a:cubicBezTo>
                    <a:pt x="26" y="7"/>
                    <a:pt x="56" y="3"/>
                    <a:pt x="70" y="24"/>
                  </a:cubicBezTo>
                  <a:cubicBezTo>
                    <a:pt x="44" y="30"/>
                    <a:pt x="40" y="10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5" name="Freeform 153"/>
            <p:cNvSpPr>
              <a:spLocks/>
            </p:cNvSpPr>
            <p:nvPr/>
          </p:nvSpPr>
          <p:spPr bwMode="auto">
            <a:xfrm>
              <a:off x="7891463" y="1136651"/>
              <a:ext cx="20638" cy="17463"/>
            </a:xfrm>
            <a:custGeom>
              <a:avLst/>
              <a:gdLst>
                <a:gd name="T0" fmla="*/ 20 w 20"/>
                <a:gd name="T1" fmla="*/ 1 h 18"/>
                <a:gd name="T2" fmla="*/ 20 w 20"/>
                <a:gd name="T3" fmla="*/ 17 h 18"/>
                <a:gd name="T4" fmla="*/ 4 w 20"/>
                <a:gd name="T5" fmla="*/ 5 h 18"/>
                <a:gd name="T6" fmla="*/ 20 w 2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20" y="6"/>
                    <a:pt x="20" y="12"/>
                    <a:pt x="20" y="17"/>
                  </a:cubicBezTo>
                  <a:cubicBezTo>
                    <a:pt x="17" y="11"/>
                    <a:pt x="0" y="18"/>
                    <a:pt x="4" y="5"/>
                  </a:cubicBezTo>
                  <a:cubicBezTo>
                    <a:pt x="11" y="6"/>
                    <a:pt x="12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6" name="Freeform 154"/>
            <p:cNvSpPr>
              <a:spLocks/>
            </p:cNvSpPr>
            <p:nvPr/>
          </p:nvSpPr>
          <p:spPr bwMode="auto">
            <a:xfrm>
              <a:off x="7621588" y="1146176"/>
              <a:ext cx="20638" cy="20638"/>
            </a:xfrm>
            <a:custGeom>
              <a:avLst/>
              <a:gdLst>
                <a:gd name="T0" fmla="*/ 20 w 20"/>
                <a:gd name="T1" fmla="*/ 0 h 21"/>
                <a:gd name="T2" fmla="*/ 8 w 20"/>
                <a:gd name="T3" fmla="*/ 8 h 21"/>
                <a:gd name="T4" fmla="*/ 20 w 20"/>
                <a:gd name="T5" fmla="*/ 12 h 21"/>
                <a:gd name="T6" fmla="*/ 0 w 20"/>
                <a:gd name="T7" fmla="*/ 2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8" y="5"/>
                    <a:pt x="15" y="8"/>
                    <a:pt x="8" y="8"/>
                  </a:cubicBezTo>
                  <a:cubicBezTo>
                    <a:pt x="9" y="13"/>
                    <a:pt x="15" y="11"/>
                    <a:pt x="20" y="12"/>
                  </a:cubicBezTo>
                  <a:cubicBezTo>
                    <a:pt x="17" y="18"/>
                    <a:pt x="10" y="21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7" name="Freeform 155"/>
            <p:cNvSpPr>
              <a:spLocks/>
            </p:cNvSpPr>
            <p:nvPr/>
          </p:nvSpPr>
          <p:spPr bwMode="auto">
            <a:xfrm>
              <a:off x="7920038" y="1144588"/>
              <a:ext cx="39688" cy="31750"/>
            </a:xfrm>
            <a:custGeom>
              <a:avLst/>
              <a:gdLst>
                <a:gd name="T0" fmla="*/ 40 w 40"/>
                <a:gd name="T1" fmla="*/ 21 h 31"/>
                <a:gd name="T2" fmla="*/ 0 w 40"/>
                <a:gd name="T3" fmla="*/ 13 h 31"/>
                <a:gd name="T4" fmla="*/ 40 w 40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40" y="21"/>
                  </a:moveTo>
                  <a:cubicBezTo>
                    <a:pt x="29" y="31"/>
                    <a:pt x="16" y="11"/>
                    <a:pt x="0" y="13"/>
                  </a:cubicBezTo>
                  <a:cubicBezTo>
                    <a:pt x="15" y="0"/>
                    <a:pt x="31" y="8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8" name="Freeform 156"/>
            <p:cNvSpPr>
              <a:spLocks/>
            </p:cNvSpPr>
            <p:nvPr/>
          </p:nvSpPr>
          <p:spPr bwMode="auto">
            <a:xfrm>
              <a:off x="7537450" y="1152526"/>
              <a:ext cx="80963" cy="49213"/>
            </a:xfrm>
            <a:custGeom>
              <a:avLst/>
              <a:gdLst>
                <a:gd name="T0" fmla="*/ 80 w 80"/>
                <a:gd name="T1" fmla="*/ 10 h 49"/>
                <a:gd name="T2" fmla="*/ 0 w 80"/>
                <a:gd name="T3" fmla="*/ 14 h 49"/>
                <a:gd name="T4" fmla="*/ 80 w 80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49">
                  <a:moveTo>
                    <a:pt x="80" y="10"/>
                  </a:moveTo>
                  <a:cubicBezTo>
                    <a:pt x="72" y="13"/>
                    <a:pt x="9" y="49"/>
                    <a:pt x="0" y="14"/>
                  </a:cubicBezTo>
                  <a:cubicBezTo>
                    <a:pt x="39" y="21"/>
                    <a:pt x="49" y="0"/>
                    <a:pt x="8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49" name="Freeform 157"/>
            <p:cNvSpPr>
              <a:spLocks/>
            </p:cNvSpPr>
            <p:nvPr/>
          </p:nvSpPr>
          <p:spPr bwMode="auto">
            <a:xfrm>
              <a:off x="7561263" y="1176338"/>
              <a:ext cx="109538" cy="42863"/>
            </a:xfrm>
            <a:custGeom>
              <a:avLst/>
              <a:gdLst>
                <a:gd name="T0" fmla="*/ 108 w 108"/>
                <a:gd name="T1" fmla="*/ 2 h 43"/>
                <a:gd name="T2" fmla="*/ 28 w 108"/>
                <a:gd name="T3" fmla="*/ 18 h 43"/>
                <a:gd name="T4" fmla="*/ 32 w 108"/>
                <a:gd name="T5" fmla="*/ 38 h 43"/>
                <a:gd name="T6" fmla="*/ 16 w 108"/>
                <a:gd name="T7" fmla="*/ 42 h 43"/>
                <a:gd name="T8" fmla="*/ 0 w 108"/>
                <a:gd name="T9" fmla="*/ 10 h 43"/>
                <a:gd name="T10" fmla="*/ 108 w 108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3">
                  <a:moveTo>
                    <a:pt x="108" y="2"/>
                  </a:moveTo>
                  <a:cubicBezTo>
                    <a:pt x="88" y="14"/>
                    <a:pt x="51" y="9"/>
                    <a:pt x="28" y="18"/>
                  </a:cubicBezTo>
                  <a:cubicBezTo>
                    <a:pt x="25" y="29"/>
                    <a:pt x="34" y="28"/>
                    <a:pt x="32" y="38"/>
                  </a:cubicBezTo>
                  <a:cubicBezTo>
                    <a:pt x="25" y="37"/>
                    <a:pt x="24" y="43"/>
                    <a:pt x="16" y="42"/>
                  </a:cubicBezTo>
                  <a:cubicBezTo>
                    <a:pt x="29" y="10"/>
                    <a:pt x="0" y="37"/>
                    <a:pt x="0" y="10"/>
                  </a:cubicBezTo>
                  <a:cubicBezTo>
                    <a:pt x="42" y="3"/>
                    <a:pt x="56" y="0"/>
                    <a:pt x="10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0" name="Freeform 158"/>
            <p:cNvSpPr>
              <a:spLocks/>
            </p:cNvSpPr>
            <p:nvPr/>
          </p:nvSpPr>
          <p:spPr bwMode="auto">
            <a:xfrm>
              <a:off x="7494588" y="1174751"/>
              <a:ext cx="22225" cy="23813"/>
            </a:xfrm>
            <a:custGeom>
              <a:avLst/>
              <a:gdLst>
                <a:gd name="T0" fmla="*/ 2 w 22"/>
                <a:gd name="T1" fmla="*/ 3 h 23"/>
                <a:gd name="T2" fmla="*/ 22 w 22"/>
                <a:gd name="T3" fmla="*/ 7 h 23"/>
                <a:gd name="T4" fmla="*/ 6 w 22"/>
                <a:gd name="T5" fmla="*/ 23 h 23"/>
                <a:gd name="T6" fmla="*/ 2 w 22"/>
                <a:gd name="T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2" y="3"/>
                  </a:moveTo>
                  <a:cubicBezTo>
                    <a:pt x="13" y="0"/>
                    <a:pt x="12" y="9"/>
                    <a:pt x="22" y="7"/>
                  </a:cubicBezTo>
                  <a:cubicBezTo>
                    <a:pt x="22" y="17"/>
                    <a:pt x="16" y="23"/>
                    <a:pt x="6" y="23"/>
                  </a:cubicBezTo>
                  <a:cubicBezTo>
                    <a:pt x="9" y="12"/>
                    <a:pt x="0" y="1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1" name="Freeform 159"/>
            <p:cNvSpPr>
              <a:spLocks/>
            </p:cNvSpPr>
            <p:nvPr/>
          </p:nvSpPr>
          <p:spPr bwMode="auto">
            <a:xfrm>
              <a:off x="8012113" y="1185863"/>
              <a:ext cx="44450" cy="34925"/>
            </a:xfrm>
            <a:custGeom>
              <a:avLst/>
              <a:gdLst>
                <a:gd name="T0" fmla="*/ 4 w 44"/>
                <a:gd name="T1" fmla="*/ 0 h 34"/>
                <a:gd name="T2" fmla="*/ 44 w 44"/>
                <a:gd name="T3" fmla="*/ 20 h 34"/>
                <a:gd name="T4" fmla="*/ 44 w 44"/>
                <a:gd name="T5" fmla="*/ 28 h 34"/>
                <a:gd name="T6" fmla="*/ 0 w 44"/>
                <a:gd name="T7" fmla="*/ 12 h 34"/>
                <a:gd name="T8" fmla="*/ 4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4" y="0"/>
                  </a:moveTo>
                  <a:cubicBezTo>
                    <a:pt x="20" y="4"/>
                    <a:pt x="31" y="13"/>
                    <a:pt x="44" y="20"/>
                  </a:cubicBezTo>
                  <a:cubicBezTo>
                    <a:pt x="42" y="24"/>
                    <a:pt x="39" y="27"/>
                    <a:pt x="44" y="28"/>
                  </a:cubicBezTo>
                  <a:cubicBezTo>
                    <a:pt x="29" y="34"/>
                    <a:pt x="2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2" name="Freeform 160"/>
            <p:cNvSpPr>
              <a:spLocks/>
            </p:cNvSpPr>
            <p:nvPr/>
          </p:nvSpPr>
          <p:spPr bwMode="auto">
            <a:xfrm>
              <a:off x="7310438" y="1243013"/>
              <a:ext cx="69850" cy="47625"/>
            </a:xfrm>
            <a:custGeom>
              <a:avLst/>
              <a:gdLst>
                <a:gd name="T0" fmla="*/ 28 w 68"/>
                <a:gd name="T1" fmla="*/ 20 h 48"/>
                <a:gd name="T2" fmla="*/ 24 w 68"/>
                <a:gd name="T3" fmla="*/ 28 h 48"/>
                <a:gd name="T4" fmla="*/ 44 w 68"/>
                <a:gd name="T5" fmla="*/ 28 h 48"/>
                <a:gd name="T6" fmla="*/ 40 w 68"/>
                <a:gd name="T7" fmla="*/ 0 h 48"/>
                <a:gd name="T8" fmla="*/ 68 w 68"/>
                <a:gd name="T9" fmla="*/ 12 h 48"/>
                <a:gd name="T10" fmla="*/ 8 w 68"/>
                <a:gd name="T11" fmla="*/ 48 h 48"/>
                <a:gd name="T12" fmla="*/ 0 w 68"/>
                <a:gd name="T13" fmla="*/ 32 h 48"/>
                <a:gd name="T14" fmla="*/ 28 w 68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8">
                  <a:moveTo>
                    <a:pt x="28" y="20"/>
                  </a:moveTo>
                  <a:cubicBezTo>
                    <a:pt x="27" y="23"/>
                    <a:pt x="24" y="24"/>
                    <a:pt x="24" y="28"/>
                  </a:cubicBezTo>
                  <a:cubicBezTo>
                    <a:pt x="37" y="30"/>
                    <a:pt x="36" y="20"/>
                    <a:pt x="44" y="28"/>
                  </a:cubicBezTo>
                  <a:cubicBezTo>
                    <a:pt x="46" y="15"/>
                    <a:pt x="37" y="14"/>
                    <a:pt x="40" y="0"/>
                  </a:cubicBezTo>
                  <a:cubicBezTo>
                    <a:pt x="52" y="8"/>
                    <a:pt x="56" y="12"/>
                    <a:pt x="68" y="12"/>
                  </a:cubicBezTo>
                  <a:cubicBezTo>
                    <a:pt x="55" y="31"/>
                    <a:pt x="27" y="35"/>
                    <a:pt x="8" y="48"/>
                  </a:cubicBezTo>
                  <a:cubicBezTo>
                    <a:pt x="10" y="38"/>
                    <a:pt x="15" y="32"/>
                    <a:pt x="0" y="32"/>
                  </a:cubicBezTo>
                  <a:cubicBezTo>
                    <a:pt x="6" y="25"/>
                    <a:pt x="11" y="17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3" name="Freeform 161"/>
            <p:cNvSpPr>
              <a:spLocks/>
            </p:cNvSpPr>
            <p:nvPr/>
          </p:nvSpPr>
          <p:spPr bwMode="auto">
            <a:xfrm>
              <a:off x="7366000" y="1265238"/>
              <a:ext cx="33338" cy="26988"/>
            </a:xfrm>
            <a:custGeom>
              <a:avLst/>
              <a:gdLst>
                <a:gd name="T0" fmla="*/ 29 w 32"/>
                <a:gd name="T1" fmla="*/ 5 h 26"/>
                <a:gd name="T2" fmla="*/ 21 w 32"/>
                <a:gd name="T3" fmla="*/ 25 h 26"/>
                <a:gd name="T4" fmla="*/ 29 w 32"/>
                <a:gd name="T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29" y="5"/>
                  </a:moveTo>
                  <a:cubicBezTo>
                    <a:pt x="32" y="17"/>
                    <a:pt x="15" y="10"/>
                    <a:pt x="21" y="25"/>
                  </a:cubicBezTo>
                  <a:cubicBezTo>
                    <a:pt x="0" y="26"/>
                    <a:pt x="12" y="0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4" name="Freeform 162"/>
            <p:cNvSpPr>
              <a:spLocks/>
            </p:cNvSpPr>
            <p:nvPr/>
          </p:nvSpPr>
          <p:spPr bwMode="auto">
            <a:xfrm>
              <a:off x="7267575" y="1298576"/>
              <a:ext cx="53975" cy="39688"/>
            </a:xfrm>
            <a:custGeom>
              <a:avLst/>
              <a:gdLst>
                <a:gd name="T0" fmla="*/ 8 w 55"/>
                <a:gd name="T1" fmla="*/ 24 h 40"/>
                <a:gd name="T2" fmla="*/ 32 w 55"/>
                <a:gd name="T3" fmla="*/ 4 h 40"/>
                <a:gd name="T4" fmla="*/ 48 w 55"/>
                <a:gd name="T5" fmla="*/ 0 h 40"/>
                <a:gd name="T6" fmla="*/ 12 w 55"/>
                <a:gd name="T7" fmla="*/ 40 h 40"/>
                <a:gd name="T8" fmla="*/ 8 w 55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8" y="24"/>
                  </a:moveTo>
                  <a:cubicBezTo>
                    <a:pt x="28" y="29"/>
                    <a:pt x="27" y="14"/>
                    <a:pt x="32" y="4"/>
                  </a:cubicBezTo>
                  <a:cubicBezTo>
                    <a:pt x="38" y="4"/>
                    <a:pt x="47" y="6"/>
                    <a:pt x="48" y="0"/>
                  </a:cubicBezTo>
                  <a:cubicBezTo>
                    <a:pt x="55" y="16"/>
                    <a:pt x="18" y="23"/>
                    <a:pt x="12" y="40"/>
                  </a:cubicBezTo>
                  <a:cubicBezTo>
                    <a:pt x="0" y="37"/>
                    <a:pt x="8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5" name="Freeform 163"/>
            <p:cNvSpPr>
              <a:spLocks/>
            </p:cNvSpPr>
            <p:nvPr/>
          </p:nvSpPr>
          <p:spPr bwMode="auto">
            <a:xfrm>
              <a:off x="7315200" y="1295401"/>
              <a:ext cx="44450" cy="46038"/>
            </a:xfrm>
            <a:custGeom>
              <a:avLst/>
              <a:gdLst>
                <a:gd name="T0" fmla="*/ 28 w 44"/>
                <a:gd name="T1" fmla="*/ 19 h 45"/>
                <a:gd name="T2" fmla="*/ 28 w 44"/>
                <a:gd name="T3" fmla="*/ 3 h 45"/>
                <a:gd name="T4" fmla="*/ 40 w 44"/>
                <a:gd name="T5" fmla="*/ 3 h 45"/>
                <a:gd name="T6" fmla="*/ 44 w 44"/>
                <a:gd name="T7" fmla="*/ 11 h 45"/>
                <a:gd name="T8" fmla="*/ 16 w 44"/>
                <a:gd name="T9" fmla="*/ 35 h 45"/>
                <a:gd name="T10" fmla="*/ 0 w 44"/>
                <a:gd name="T11" fmla="*/ 35 h 45"/>
                <a:gd name="T12" fmla="*/ 28 w 44"/>
                <a:gd name="T1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28" y="19"/>
                  </a:moveTo>
                  <a:cubicBezTo>
                    <a:pt x="39" y="15"/>
                    <a:pt x="16" y="10"/>
                    <a:pt x="28" y="3"/>
                  </a:cubicBezTo>
                  <a:cubicBezTo>
                    <a:pt x="32" y="3"/>
                    <a:pt x="36" y="3"/>
                    <a:pt x="40" y="3"/>
                  </a:cubicBezTo>
                  <a:cubicBezTo>
                    <a:pt x="39" y="8"/>
                    <a:pt x="41" y="10"/>
                    <a:pt x="44" y="11"/>
                  </a:cubicBezTo>
                  <a:cubicBezTo>
                    <a:pt x="40" y="31"/>
                    <a:pt x="7" y="18"/>
                    <a:pt x="16" y="35"/>
                  </a:cubicBezTo>
                  <a:cubicBezTo>
                    <a:pt x="15" y="45"/>
                    <a:pt x="2" y="36"/>
                    <a:pt x="0" y="35"/>
                  </a:cubicBezTo>
                  <a:cubicBezTo>
                    <a:pt x="2" y="23"/>
                    <a:pt x="19" y="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6" name="Freeform 164"/>
            <p:cNvSpPr>
              <a:spLocks/>
            </p:cNvSpPr>
            <p:nvPr/>
          </p:nvSpPr>
          <p:spPr bwMode="auto">
            <a:xfrm>
              <a:off x="8158163" y="1298576"/>
              <a:ext cx="149225" cy="180975"/>
            </a:xfrm>
            <a:custGeom>
              <a:avLst/>
              <a:gdLst>
                <a:gd name="T0" fmla="*/ 80 w 148"/>
                <a:gd name="T1" fmla="*/ 88 h 180"/>
                <a:gd name="T2" fmla="*/ 112 w 148"/>
                <a:gd name="T3" fmla="*/ 120 h 180"/>
                <a:gd name="T4" fmla="*/ 148 w 148"/>
                <a:gd name="T5" fmla="*/ 180 h 180"/>
                <a:gd name="T6" fmla="*/ 132 w 148"/>
                <a:gd name="T7" fmla="*/ 180 h 180"/>
                <a:gd name="T8" fmla="*/ 104 w 148"/>
                <a:gd name="T9" fmla="*/ 136 h 180"/>
                <a:gd name="T10" fmla="*/ 116 w 148"/>
                <a:gd name="T11" fmla="*/ 136 h 180"/>
                <a:gd name="T12" fmla="*/ 104 w 148"/>
                <a:gd name="T13" fmla="*/ 116 h 180"/>
                <a:gd name="T14" fmla="*/ 0 w 148"/>
                <a:gd name="T15" fmla="*/ 48 h 180"/>
                <a:gd name="T16" fmla="*/ 0 w 148"/>
                <a:gd name="T17" fmla="*/ 0 h 180"/>
                <a:gd name="T18" fmla="*/ 72 w 148"/>
                <a:gd name="T19" fmla="*/ 80 h 180"/>
                <a:gd name="T20" fmla="*/ 96 w 148"/>
                <a:gd name="T21" fmla="*/ 80 h 180"/>
                <a:gd name="T22" fmla="*/ 80 w 148"/>
                <a:gd name="T23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80">
                  <a:moveTo>
                    <a:pt x="80" y="88"/>
                  </a:moveTo>
                  <a:cubicBezTo>
                    <a:pt x="94" y="87"/>
                    <a:pt x="105" y="103"/>
                    <a:pt x="112" y="120"/>
                  </a:cubicBezTo>
                  <a:cubicBezTo>
                    <a:pt x="128" y="116"/>
                    <a:pt x="143" y="143"/>
                    <a:pt x="148" y="180"/>
                  </a:cubicBezTo>
                  <a:cubicBezTo>
                    <a:pt x="143" y="180"/>
                    <a:pt x="137" y="180"/>
                    <a:pt x="132" y="180"/>
                  </a:cubicBezTo>
                  <a:cubicBezTo>
                    <a:pt x="124" y="164"/>
                    <a:pt x="119" y="145"/>
                    <a:pt x="104" y="136"/>
                  </a:cubicBezTo>
                  <a:cubicBezTo>
                    <a:pt x="107" y="129"/>
                    <a:pt x="111" y="135"/>
                    <a:pt x="116" y="136"/>
                  </a:cubicBezTo>
                  <a:cubicBezTo>
                    <a:pt x="119" y="122"/>
                    <a:pt x="88" y="132"/>
                    <a:pt x="104" y="116"/>
                  </a:cubicBezTo>
                  <a:cubicBezTo>
                    <a:pt x="70" y="108"/>
                    <a:pt x="54" y="49"/>
                    <a:pt x="0" y="48"/>
                  </a:cubicBezTo>
                  <a:cubicBezTo>
                    <a:pt x="2" y="27"/>
                    <a:pt x="11" y="14"/>
                    <a:pt x="0" y="0"/>
                  </a:cubicBezTo>
                  <a:cubicBezTo>
                    <a:pt x="43" y="7"/>
                    <a:pt x="73" y="42"/>
                    <a:pt x="72" y="80"/>
                  </a:cubicBezTo>
                  <a:cubicBezTo>
                    <a:pt x="78" y="68"/>
                    <a:pt x="87" y="75"/>
                    <a:pt x="96" y="80"/>
                  </a:cubicBezTo>
                  <a:cubicBezTo>
                    <a:pt x="93" y="85"/>
                    <a:pt x="87" y="87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7" name="Freeform 165"/>
            <p:cNvSpPr>
              <a:spLocks/>
            </p:cNvSpPr>
            <p:nvPr/>
          </p:nvSpPr>
          <p:spPr bwMode="auto">
            <a:xfrm>
              <a:off x="8129588" y="1350963"/>
              <a:ext cx="28575" cy="30163"/>
            </a:xfrm>
            <a:custGeom>
              <a:avLst/>
              <a:gdLst>
                <a:gd name="T0" fmla="*/ 12 w 29"/>
                <a:gd name="T1" fmla="*/ 0 h 30"/>
                <a:gd name="T2" fmla="*/ 20 w 29"/>
                <a:gd name="T3" fmla="*/ 24 h 30"/>
                <a:gd name="T4" fmla="*/ 12 w 2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cubicBezTo>
                    <a:pt x="21" y="2"/>
                    <a:pt x="29" y="15"/>
                    <a:pt x="20" y="24"/>
                  </a:cubicBezTo>
                  <a:cubicBezTo>
                    <a:pt x="0" y="30"/>
                    <a:pt x="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8" name="Freeform 166"/>
            <p:cNvSpPr>
              <a:spLocks/>
            </p:cNvSpPr>
            <p:nvPr/>
          </p:nvSpPr>
          <p:spPr bwMode="auto">
            <a:xfrm>
              <a:off x="7216775" y="1374776"/>
              <a:ext cx="33338" cy="15875"/>
            </a:xfrm>
            <a:custGeom>
              <a:avLst/>
              <a:gdLst>
                <a:gd name="T0" fmla="*/ 13 w 33"/>
                <a:gd name="T1" fmla="*/ 0 h 16"/>
                <a:gd name="T2" fmla="*/ 21 w 33"/>
                <a:gd name="T3" fmla="*/ 0 h 16"/>
                <a:gd name="T4" fmla="*/ 5 w 33"/>
                <a:gd name="T5" fmla="*/ 16 h 16"/>
                <a:gd name="T6" fmla="*/ 13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13" y="0"/>
                  </a:moveTo>
                  <a:cubicBezTo>
                    <a:pt x="17" y="2"/>
                    <a:pt x="20" y="5"/>
                    <a:pt x="21" y="0"/>
                  </a:cubicBezTo>
                  <a:cubicBezTo>
                    <a:pt x="33" y="7"/>
                    <a:pt x="14" y="16"/>
                    <a:pt x="5" y="16"/>
                  </a:cubicBezTo>
                  <a:cubicBezTo>
                    <a:pt x="0" y="3"/>
                    <a:pt x="18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59" name="Freeform 167"/>
            <p:cNvSpPr>
              <a:spLocks/>
            </p:cNvSpPr>
            <p:nvPr/>
          </p:nvSpPr>
          <p:spPr bwMode="auto">
            <a:xfrm>
              <a:off x="7250113" y="1371601"/>
              <a:ext cx="26988" cy="19050"/>
            </a:xfrm>
            <a:custGeom>
              <a:avLst/>
              <a:gdLst>
                <a:gd name="T0" fmla="*/ 24 w 26"/>
                <a:gd name="T1" fmla="*/ 19 h 19"/>
                <a:gd name="T2" fmla="*/ 0 w 26"/>
                <a:gd name="T3" fmla="*/ 19 h 19"/>
                <a:gd name="T4" fmla="*/ 24 w 2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4" y="19"/>
                  </a:moveTo>
                  <a:cubicBezTo>
                    <a:pt x="11" y="15"/>
                    <a:pt x="15" y="19"/>
                    <a:pt x="0" y="19"/>
                  </a:cubicBezTo>
                  <a:cubicBezTo>
                    <a:pt x="2" y="9"/>
                    <a:pt x="26" y="0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0" name="Freeform 168"/>
            <p:cNvSpPr>
              <a:spLocks/>
            </p:cNvSpPr>
            <p:nvPr/>
          </p:nvSpPr>
          <p:spPr bwMode="auto">
            <a:xfrm>
              <a:off x="7189788" y="1395413"/>
              <a:ext cx="65088" cy="82550"/>
            </a:xfrm>
            <a:custGeom>
              <a:avLst/>
              <a:gdLst>
                <a:gd name="T0" fmla="*/ 16 w 64"/>
                <a:gd name="T1" fmla="*/ 64 h 82"/>
                <a:gd name="T2" fmla="*/ 32 w 64"/>
                <a:gd name="T3" fmla="*/ 72 h 82"/>
                <a:gd name="T4" fmla="*/ 0 w 64"/>
                <a:gd name="T5" fmla="*/ 72 h 82"/>
                <a:gd name="T6" fmla="*/ 64 w 64"/>
                <a:gd name="T7" fmla="*/ 0 h 82"/>
                <a:gd name="T8" fmla="*/ 16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16" y="64"/>
                  </a:moveTo>
                  <a:cubicBezTo>
                    <a:pt x="22" y="69"/>
                    <a:pt x="27" y="55"/>
                    <a:pt x="32" y="72"/>
                  </a:cubicBezTo>
                  <a:cubicBezTo>
                    <a:pt x="23" y="82"/>
                    <a:pt x="11" y="78"/>
                    <a:pt x="0" y="72"/>
                  </a:cubicBezTo>
                  <a:cubicBezTo>
                    <a:pt x="26" y="51"/>
                    <a:pt x="23" y="12"/>
                    <a:pt x="64" y="0"/>
                  </a:cubicBezTo>
                  <a:cubicBezTo>
                    <a:pt x="45" y="18"/>
                    <a:pt x="38" y="36"/>
                    <a:pt x="1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1" name="Freeform 169"/>
            <p:cNvSpPr>
              <a:spLocks/>
            </p:cNvSpPr>
            <p:nvPr/>
          </p:nvSpPr>
          <p:spPr bwMode="auto">
            <a:xfrm>
              <a:off x="7219950" y="1422401"/>
              <a:ext cx="34925" cy="33338"/>
            </a:xfrm>
            <a:custGeom>
              <a:avLst/>
              <a:gdLst>
                <a:gd name="T0" fmla="*/ 18 w 34"/>
                <a:gd name="T1" fmla="*/ 1 h 33"/>
                <a:gd name="T2" fmla="*/ 34 w 34"/>
                <a:gd name="T3" fmla="*/ 5 h 33"/>
                <a:gd name="T4" fmla="*/ 14 w 34"/>
                <a:gd name="T5" fmla="*/ 33 h 33"/>
                <a:gd name="T6" fmla="*/ 18 w 3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18" y="1"/>
                  </a:moveTo>
                  <a:cubicBezTo>
                    <a:pt x="25" y="0"/>
                    <a:pt x="26" y="6"/>
                    <a:pt x="34" y="5"/>
                  </a:cubicBezTo>
                  <a:cubicBezTo>
                    <a:pt x="30" y="17"/>
                    <a:pt x="15" y="18"/>
                    <a:pt x="14" y="33"/>
                  </a:cubicBezTo>
                  <a:cubicBezTo>
                    <a:pt x="0" y="20"/>
                    <a:pt x="31" y="16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2" name="Freeform 170"/>
            <p:cNvSpPr>
              <a:spLocks/>
            </p:cNvSpPr>
            <p:nvPr/>
          </p:nvSpPr>
          <p:spPr bwMode="auto">
            <a:xfrm>
              <a:off x="7165975" y="1473201"/>
              <a:ext cx="39688" cy="42863"/>
            </a:xfrm>
            <a:custGeom>
              <a:avLst/>
              <a:gdLst>
                <a:gd name="T0" fmla="*/ 40 w 40"/>
                <a:gd name="T1" fmla="*/ 14 h 42"/>
                <a:gd name="T2" fmla="*/ 28 w 40"/>
                <a:gd name="T3" fmla="*/ 42 h 42"/>
                <a:gd name="T4" fmla="*/ 0 w 40"/>
                <a:gd name="T5" fmla="*/ 26 h 42"/>
                <a:gd name="T6" fmla="*/ 12 w 40"/>
                <a:gd name="T7" fmla="*/ 6 h 42"/>
                <a:gd name="T8" fmla="*/ 40 w 40"/>
                <a:gd name="T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2">
                  <a:moveTo>
                    <a:pt x="40" y="14"/>
                  </a:moveTo>
                  <a:cubicBezTo>
                    <a:pt x="8" y="13"/>
                    <a:pt x="37" y="33"/>
                    <a:pt x="28" y="42"/>
                  </a:cubicBezTo>
                  <a:cubicBezTo>
                    <a:pt x="9" y="40"/>
                    <a:pt x="29" y="20"/>
                    <a:pt x="0" y="26"/>
                  </a:cubicBezTo>
                  <a:cubicBezTo>
                    <a:pt x="8" y="15"/>
                    <a:pt x="11" y="18"/>
                    <a:pt x="12" y="6"/>
                  </a:cubicBezTo>
                  <a:cubicBezTo>
                    <a:pt x="22" y="3"/>
                    <a:pt x="38" y="0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3" name="Freeform 171"/>
            <p:cNvSpPr>
              <a:spLocks/>
            </p:cNvSpPr>
            <p:nvPr/>
          </p:nvSpPr>
          <p:spPr bwMode="auto">
            <a:xfrm>
              <a:off x="8301038" y="1482726"/>
              <a:ext cx="22225" cy="38100"/>
            </a:xfrm>
            <a:custGeom>
              <a:avLst/>
              <a:gdLst>
                <a:gd name="T0" fmla="*/ 22 w 22"/>
                <a:gd name="T1" fmla="*/ 17 h 37"/>
                <a:gd name="T2" fmla="*/ 14 w 22"/>
                <a:gd name="T3" fmla="*/ 25 h 37"/>
                <a:gd name="T4" fmla="*/ 2 w 22"/>
                <a:gd name="T5" fmla="*/ 9 h 37"/>
                <a:gd name="T6" fmla="*/ 22 w 22"/>
                <a:gd name="T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17"/>
                  </a:moveTo>
                  <a:cubicBezTo>
                    <a:pt x="14" y="12"/>
                    <a:pt x="3" y="23"/>
                    <a:pt x="14" y="25"/>
                  </a:cubicBezTo>
                  <a:cubicBezTo>
                    <a:pt x="8" y="37"/>
                    <a:pt x="0" y="18"/>
                    <a:pt x="2" y="9"/>
                  </a:cubicBezTo>
                  <a:cubicBezTo>
                    <a:pt x="15" y="10"/>
                    <a:pt x="21" y="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4" name="Freeform 172"/>
            <p:cNvSpPr>
              <a:spLocks/>
            </p:cNvSpPr>
            <p:nvPr/>
          </p:nvSpPr>
          <p:spPr bwMode="auto">
            <a:xfrm>
              <a:off x="7131050" y="1504951"/>
              <a:ext cx="58738" cy="36513"/>
            </a:xfrm>
            <a:custGeom>
              <a:avLst/>
              <a:gdLst>
                <a:gd name="T0" fmla="*/ 23 w 59"/>
                <a:gd name="T1" fmla="*/ 19 h 36"/>
                <a:gd name="T2" fmla="*/ 43 w 59"/>
                <a:gd name="T3" fmla="*/ 3 h 36"/>
                <a:gd name="T4" fmla="*/ 59 w 59"/>
                <a:gd name="T5" fmla="*/ 15 h 36"/>
                <a:gd name="T6" fmla="*/ 55 w 59"/>
                <a:gd name="T7" fmla="*/ 27 h 36"/>
                <a:gd name="T8" fmla="*/ 7 w 59"/>
                <a:gd name="T9" fmla="*/ 3 h 36"/>
                <a:gd name="T10" fmla="*/ 23 w 59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6">
                  <a:moveTo>
                    <a:pt x="23" y="19"/>
                  </a:moveTo>
                  <a:cubicBezTo>
                    <a:pt x="34" y="18"/>
                    <a:pt x="34" y="6"/>
                    <a:pt x="43" y="3"/>
                  </a:cubicBezTo>
                  <a:cubicBezTo>
                    <a:pt x="48" y="7"/>
                    <a:pt x="51" y="14"/>
                    <a:pt x="59" y="15"/>
                  </a:cubicBezTo>
                  <a:cubicBezTo>
                    <a:pt x="57" y="18"/>
                    <a:pt x="55" y="21"/>
                    <a:pt x="55" y="27"/>
                  </a:cubicBezTo>
                  <a:cubicBezTo>
                    <a:pt x="39" y="36"/>
                    <a:pt x="0" y="25"/>
                    <a:pt x="7" y="3"/>
                  </a:cubicBezTo>
                  <a:cubicBezTo>
                    <a:pt x="21" y="0"/>
                    <a:pt x="14" y="18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5" name="Freeform 173"/>
            <p:cNvSpPr>
              <a:spLocks/>
            </p:cNvSpPr>
            <p:nvPr/>
          </p:nvSpPr>
          <p:spPr bwMode="auto">
            <a:xfrm>
              <a:off x="8335963" y="1566863"/>
              <a:ext cx="19050" cy="26988"/>
            </a:xfrm>
            <a:custGeom>
              <a:avLst/>
              <a:gdLst>
                <a:gd name="T0" fmla="*/ 0 w 20"/>
                <a:gd name="T1" fmla="*/ 14 h 27"/>
                <a:gd name="T2" fmla="*/ 12 w 20"/>
                <a:gd name="T3" fmla="*/ 10 h 27"/>
                <a:gd name="T4" fmla="*/ 20 w 20"/>
                <a:gd name="T5" fmla="*/ 22 h 27"/>
                <a:gd name="T6" fmla="*/ 4 w 20"/>
                <a:gd name="T7" fmla="*/ 26 h 27"/>
                <a:gd name="T8" fmla="*/ 0 w 2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14"/>
                  </a:moveTo>
                  <a:cubicBezTo>
                    <a:pt x="0" y="0"/>
                    <a:pt x="13" y="22"/>
                    <a:pt x="12" y="10"/>
                  </a:cubicBezTo>
                  <a:cubicBezTo>
                    <a:pt x="18" y="11"/>
                    <a:pt x="13" y="22"/>
                    <a:pt x="20" y="22"/>
                  </a:cubicBezTo>
                  <a:cubicBezTo>
                    <a:pt x="19" y="27"/>
                    <a:pt x="10" y="25"/>
                    <a:pt x="4" y="26"/>
                  </a:cubicBezTo>
                  <a:cubicBezTo>
                    <a:pt x="4" y="20"/>
                    <a:pt x="5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6" name="Freeform 174"/>
            <p:cNvSpPr>
              <a:spLocks/>
            </p:cNvSpPr>
            <p:nvPr/>
          </p:nvSpPr>
          <p:spPr bwMode="auto">
            <a:xfrm>
              <a:off x="8366125" y="1673226"/>
              <a:ext cx="19050" cy="23813"/>
            </a:xfrm>
            <a:custGeom>
              <a:avLst/>
              <a:gdLst>
                <a:gd name="T0" fmla="*/ 5 w 18"/>
                <a:gd name="T1" fmla="*/ 4 h 24"/>
                <a:gd name="T2" fmla="*/ 13 w 18"/>
                <a:gd name="T3" fmla="*/ 24 h 24"/>
                <a:gd name="T4" fmla="*/ 5 w 18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5" y="4"/>
                  </a:moveTo>
                  <a:cubicBezTo>
                    <a:pt x="18" y="0"/>
                    <a:pt x="11" y="16"/>
                    <a:pt x="13" y="24"/>
                  </a:cubicBezTo>
                  <a:cubicBezTo>
                    <a:pt x="3" y="19"/>
                    <a:pt x="0" y="1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7" name="Freeform 175"/>
            <p:cNvSpPr>
              <a:spLocks/>
            </p:cNvSpPr>
            <p:nvPr/>
          </p:nvSpPr>
          <p:spPr bwMode="auto">
            <a:xfrm>
              <a:off x="7100888" y="1684338"/>
              <a:ext cx="30163" cy="28575"/>
            </a:xfrm>
            <a:custGeom>
              <a:avLst/>
              <a:gdLst>
                <a:gd name="T0" fmla="*/ 8 w 29"/>
                <a:gd name="T1" fmla="*/ 1 h 29"/>
                <a:gd name="T2" fmla="*/ 28 w 29"/>
                <a:gd name="T3" fmla="*/ 9 h 29"/>
                <a:gd name="T4" fmla="*/ 24 w 29"/>
                <a:gd name="T5" fmla="*/ 29 h 29"/>
                <a:gd name="T6" fmla="*/ 0 w 29"/>
                <a:gd name="T7" fmla="*/ 5 h 29"/>
                <a:gd name="T8" fmla="*/ 8 w 29"/>
                <a:gd name="T9" fmla="*/ 9 h 29"/>
                <a:gd name="T10" fmla="*/ 8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8" y="1"/>
                  </a:moveTo>
                  <a:cubicBezTo>
                    <a:pt x="18" y="0"/>
                    <a:pt x="20" y="7"/>
                    <a:pt x="28" y="9"/>
                  </a:cubicBezTo>
                  <a:cubicBezTo>
                    <a:pt x="23" y="22"/>
                    <a:pt x="29" y="20"/>
                    <a:pt x="24" y="29"/>
                  </a:cubicBezTo>
                  <a:cubicBezTo>
                    <a:pt x="18" y="19"/>
                    <a:pt x="3" y="26"/>
                    <a:pt x="0" y="5"/>
                  </a:cubicBezTo>
                  <a:cubicBezTo>
                    <a:pt x="3" y="6"/>
                    <a:pt x="4" y="9"/>
                    <a:pt x="8" y="9"/>
                  </a:cubicBezTo>
                  <a:cubicBezTo>
                    <a:pt x="8" y="6"/>
                    <a:pt x="8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8" name="Freeform 176"/>
            <p:cNvSpPr>
              <a:spLocks/>
            </p:cNvSpPr>
            <p:nvPr/>
          </p:nvSpPr>
          <p:spPr bwMode="auto">
            <a:xfrm>
              <a:off x="7085013" y="1720851"/>
              <a:ext cx="15875" cy="25400"/>
            </a:xfrm>
            <a:custGeom>
              <a:avLst/>
              <a:gdLst>
                <a:gd name="T0" fmla="*/ 8 w 16"/>
                <a:gd name="T1" fmla="*/ 0 h 25"/>
                <a:gd name="T2" fmla="*/ 0 w 16"/>
                <a:gd name="T3" fmla="*/ 24 h 25"/>
                <a:gd name="T4" fmla="*/ 0 w 16"/>
                <a:gd name="T5" fmla="*/ 8 h 25"/>
                <a:gd name="T6" fmla="*/ 8 w 1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8" y="0"/>
                  </a:moveTo>
                  <a:cubicBezTo>
                    <a:pt x="10" y="6"/>
                    <a:pt x="16" y="25"/>
                    <a:pt x="0" y="24"/>
                  </a:cubicBezTo>
                  <a:cubicBezTo>
                    <a:pt x="1" y="22"/>
                    <a:pt x="10" y="9"/>
                    <a:pt x="0" y="8"/>
                  </a:cubicBezTo>
                  <a:cubicBezTo>
                    <a:pt x="1" y="4"/>
                    <a:pt x="8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69" name="Freeform 177"/>
            <p:cNvSpPr>
              <a:spLocks/>
            </p:cNvSpPr>
            <p:nvPr/>
          </p:nvSpPr>
          <p:spPr bwMode="auto">
            <a:xfrm>
              <a:off x="7062788" y="1725613"/>
              <a:ext cx="23813" cy="25400"/>
            </a:xfrm>
            <a:custGeom>
              <a:avLst/>
              <a:gdLst>
                <a:gd name="T0" fmla="*/ 15 w 24"/>
                <a:gd name="T1" fmla="*/ 0 h 25"/>
                <a:gd name="T2" fmla="*/ 19 w 24"/>
                <a:gd name="T3" fmla="*/ 24 h 25"/>
                <a:gd name="T4" fmla="*/ 15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15" y="0"/>
                  </a:moveTo>
                  <a:cubicBezTo>
                    <a:pt x="24" y="0"/>
                    <a:pt x="17" y="17"/>
                    <a:pt x="19" y="24"/>
                  </a:cubicBezTo>
                  <a:cubicBezTo>
                    <a:pt x="0" y="25"/>
                    <a:pt x="12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0" name="Freeform 178"/>
            <p:cNvSpPr>
              <a:spLocks/>
            </p:cNvSpPr>
            <p:nvPr/>
          </p:nvSpPr>
          <p:spPr bwMode="auto">
            <a:xfrm>
              <a:off x="8374063" y="1751013"/>
              <a:ext cx="22225" cy="30163"/>
            </a:xfrm>
            <a:custGeom>
              <a:avLst/>
              <a:gdLst>
                <a:gd name="T0" fmla="*/ 6 w 22"/>
                <a:gd name="T1" fmla="*/ 2 h 30"/>
                <a:gd name="T2" fmla="*/ 22 w 22"/>
                <a:gd name="T3" fmla="*/ 6 h 30"/>
                <a:gd name="T4" fmla="*/ 14 w 22"/>
                <a:gd name="T5" fmla="*/ 26 h 30"/>
                <a:gd name="T6" fmla="*/ 6 w 22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0">
                  <a:moveTo>
                    <a:pt x="6" y="2"/>
                  </a:moveTo>
                  <a:cubicBezTo>
                    <a:pt x="14" y="0"/>
                    <a:pt x="17" y="5"/>
                    <a:pt x="22" y="6"/>
                  </a:cubicBezTo>
                  <a:cubicBezTo>
                    <a:pt x="16" y="16"/>
                    <a:pt x="16" y="21"/>
                    <a:pt x="14" y="26"/>
                  </a:cubicBezTo>
                  <a:cubicBezTo>
                    <a:pt x="0" y="30"/>
                    <a:pt x="8" y="1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1" name="Freeform 179"/>
            <p:cNvSpPr>
              <a:spLocks/>
            </p:cNvSpPr>
            <p:nvPr/>
          </p:nvSpPr>
          <p:spPr bwMode="auto">
            <a:xfrm>
              <a:off x="7037388" y="1762126"/>
              <a:ext cx="36513" cy="36513"/>
            </a:xfrm>
            <a:custGeom>
              <a:avLst/>
              <a:gdLst>
                <a:gd name="T0" fmla="*/ 0 w 36"/>
                <a:gd name="T1" fmla="*/ 12 h 37"/>
                <a:gd name="T2" fmla="*/ 36 w 36"/>
                <a:gd name="T3" fmla="*/ 12 h 37"/>
                <a:gd name="T4" fmla="*/ 4 w 36"/>
                <a:gd name="T5" fmla="*/ 36 h 37"/>
                <a:gd name="T6" fmla="*/ 0 w 36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12"/>
                  </a:moveTo>
                  <a:cubicBezTo>
                    <a:pt x="11" y="0"/>
                    <a:pt x="21" y="25"/>
                    <a:pt x="36" y="12"/>
                  </a:cubicBezTo>
                  <a:cubicBezTo>
                    <a:pt x="28" y="22"/>
                    <a:pt x="24" y="37"/>
                    <a:pt x="4" y="36"/>
                  </a:cubicBezTo>
                  <a:cubicBezTo>
                    <a:pt x="6" y="27"/>
                    <a:pt x="13" y="1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2" name="Freeform 180"/>
            <p:cNvSpPr>
              <a:spLocks/>
            </p:cNvSpPr>
            <p:nvPr/>
          </p:nvSpPr>
          <p:spPr bwMode="auto">
            <a:xfrm>
              <a:off x="8294688" y="1809751"/>
              <a:ext cx="30163" cy="41275"/>
            </a:xfrm>
            <a:custGeom>
              <a:avLst/>
              <a:gdLst>
                <a:gd name="T0" fmla="*/ 21 w 31"/>
                <a:gd name="T1" fmla="*/ 0 h 40"/>
                <a:gd name="T2" fmla="*/ 21 w 31"/>
                <a:gd name="T3" fmla="*/ 40 h 40"/>
                <a:gd name="T4" fmla="*/ 21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21" y="0"/>
                  </a:moveTo>
                  <a:cubicBezTo>
                    <a:pt x="31" y="3"/>
                    <a:pt x="31" y="33"/>
                    <a:pt x="21" y="40"/>
                  </a:cubicBezTo>
                  <a:cubicBezTo>
                    <a:pt x="0" y="34"/>
                    <a:pt x="23" y="1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3" name="Freeform 181"/>
            <p:cNvSpPr>
              <a:spLocks/>
            </p:cNvSpPr>
            <p:nvPr/>
          </p:nvSpPr>
          <p:spPr bwMode="auto">
            <a:xfrm>
              <a:off x="8296275" y="1858963"/>
              <a:ext cx="33338" cy="92075"/>
            </a:xfrm>
            <a:custGeom>
              <a:avLst/>
              <a:gdLst>
                <a:gd name="T0" fmla="*/ 11 w 33"/>
                <a:gd name="T1" fmla="*/ 0 h 92"/>
                <a:gd name="T2" fmla="*/ 23 w 33"/>
                <a:gd name="T3" fmla="*/ 0 h 92"/>
                <a:gd name="T4" fmla="*/ 11 w 33"/>
                <a:gd name="T5" fmla="*/ 64 h 92"/>
                <a:gd name="T6" fmla="*/ 31 w 33"/>
                <a:gd name="T7" fmla="*/ 84 h 92"/>
                <a:gd name="T8" fmla="*/ 23 w 33"/>
                <a:gd name="T9" fmla="*/ 92 h 92"/>
                <a:gd name="T10" fmla="*/ 3 w 33"/>
                <a:gd name="T11" fmla="*/ 76 h 92"/>
                <a:gd name="T12" fmla="*/ 11 w 33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2">
                  <a:moveTo>
                    <a:pt x="11" y="0"/>
                  </a:moveTo>
                  <a:cubicBezTo>
                    <a:pt x="15" y="0"/>
                    <a:pt x="19" y="0"/>
                    <a:pt x="23" y="0"/>
                  </a:cubicBezTo>
                  <a:cubicBezTo>
                    <a:pt x="21" y="23"/>
                    <a:pt x="20" y="40"/>
                    <a:pt x="11" y="64"/>
                  </a:cubicBezTo>
                  <a:cubicBezTo>
                    <a:pt x="15" y="74"/>
                    <a:pt x="33" y="68"/>
                    <a:pt x="31" y="84"/>
                  </a:cubicBezTo>
                  <a:cubicBezTo>
                    <a:pt x="24" y="83"/>
                    <a:pt x="23" y="87"/>
                    <a:pt x="23" y="92"/>
                  </a:cubicBezTo>
                  <a:cubicBezTo>
                    <a:pt x="17" y="86"/>
                    <a:pt x="13" y="78"/>
                    <a:pt x="3" y="76"/>
                  </a:cubicBezTo>
                  <a:cubicBezTo>
                    <a:pt x="0" y="45"/>
                    <a:pt x="13" y="3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4" name="Freeform 182"/>
            <p:cNvSpPr>
              <a:spLocks/>
            </p:cNvSpPr>
            <p:nvPr/>
          </p:nvSpPr>
          <p:spPr bwMode="auto">
            <a:xfrm>
              <a:off x="7105650" y="1906588"/>
              <a:ext cx="36513" cy="36513"/>
            </a:xfrm>
            <a:custGeom>
              <a:avLst/>
              <a:gdLst>
                <a:gd name="T0" fmla="*/ 20 w 36"/>
                <a:gd name="T1" fmla="*/ 0 h 36"/>
                <a:gd name="T2" fmla="*/ 28 w 36"/>
                <a:gd name="T3" fmla="*/ 16 h 36"/>
                <a:gd name="T4" fmla="*/ 4 w 36"/>
                <a:gd name="T5" fmla="*/ 36 h 36"/>
                <a:gd name="T6" fmla="*/ 0 w 36"/>
                <a:gd name="T7" fmla="*/ 8 h 36"/>
                <a:gd name="T8" fmla="*/ 20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0" y="0"/>
                  </a:moveTo>
                  <a:cubicBezTo>
                    <a:pt x="36" y="1"/>
                    <a:pt x="17" y="12"/>
                    <a:pt x="28" y="16"/>
                  </a:cubicBezTo>
                  <a:cubicBezTo>
                    <a:pt x="22" y="25"/>
                    <a:pt x="15" y="32"/>
                    <a:pt x="4" y="36"/>
                  </a:cubicBezTo>
                  <a:cubicBezTo>
                    <a:pt x="15" y="18"/>
                    <a:pt x="5" y="25"/>
                    <a:pt x="0" y="8"/>
                  </a:cubicBezTo>
                  <a:cubicBezTo>
                    <a:pt x="2" y="1"/>
                    <a:pt x="19" y="8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5" name="Freeform 183"/>
            <p:cNvSpPr>
              <a:spLocks/>
            </p:cNvSpPr>
            <p:nvPr/>
          </p:nvSpPr>
          <p:spPr bwMode="auto">
            <a:xfrm>
              <a:off x="8277225" y="1922463"/>
              <a:ext cx="38100" cy="68263"/>
            </a:xfrm>
            <a:custGeom>
              <a:avLst/>
              <a:gdLst>
                <a:gd name="T0" fmla="*/ 13 w 37"/>
                <a:gd name="T1" fmla="*/ 69 h 69"/>
                <a:gd name="T2" fmla="*/ 5 w 37"/>
                <a:gd name="T3" fmla="*/ 29 h 69"/>
                <a:gd name="T4" fmla="*/ 13 w 37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9">
                  <a:moveTo>
                    <a:pt x="13" y="69"/>
                  </a:moveTo>
                  <a:cubicBezTo>
                    <a:pt x="0" y="65"/>
                    <a:pt x="14" y="44"/>
                    <a:pt x="5" y="29"/>
                  </a:cubicBezTo>
                  <a:cubicBezTo>
                    <a:pt x="34" y="0"/>
                    <a:pt x="37" y="66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6" name="Freeform 184"/>
            <p:cNvSpPr>
              <a:spLocks/>
            </p:cNvSpPr>
            <p:nvPr/>
          </p:nvSpPr>
          <p:spPr bwMode="auto">
            <a:xfrm>
              <a:off x="7061200" y="1971676"/>
              <a:ext cx="15875" cy="23813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2 h 24"/>
                <a:gd name="T4" fmla="*/ 16 w 16"/>
                <a:gd name="T5" fmla="*/ 20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5"/>
                    <a:pt x="16" y="17"/>
                    <a:pt x="16" y="20"/>
                  </a:cubicBezTo>
                  <a:cubicBezTo>
                    <a:pt x="13" y="22"/>
                    <a:pt x="10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7" name="Freeform 185"/>
            <p:cNvSpPr>
              <a:spLocks/>
            </p:cNvSpPr>
            <p:nvPr/>
          </p:nvSpPr>
          <p:spPr bwMode="auto">
            <a:xfrm>
              <a:off x="7118350" y="1974851"/>
              <a:ext cx="34925" cy="49213"/>
            </a:xfrm>
            <a:custGeom>
              <a:avLst/>
              <a:gdLst>
                <a:gd name="T0" fmla="*/ 19 w 35"/>
                <a:gd name="T1" fmla="*/ 17 h 49"/>
                <a:gd name="T2" fmla="*/ 7 w 35"/>
                <a:gd name="T3" fmla="*/ 5 h 49"/>
                <a:gd name="T4" fmla="*/ 23 w 35"/>
                <a:gd name="T5" fmla="*/ 5 h 49"/>
                <a:gd name="T6" fmla="*/ 35 w 35"/>
                <a:gd name="T7" fmla="*/ 33 h 49"/>
                <a:gd name="T8" fmla="*/ 23 w 35"/>
                <a:gd name="T9" fmla="*/ 49 h 49"/>
                <a:gd name="T10" fmla="*/ 19 w 35"/>
                <a:gd name="T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9" y="17"/>
                  </a:moveTo>
                  <a:cubicBezTo>
                    <a:pt x="21" y="7"/>
                    <a:pt x="1" y="19"/>
                    <a:pt x="7" y="5"/>
                  </a:cubicBezTo>
                  <a:cubicBezTo>
                    <a:pt x="16" y="0"/>
                    <a:pt x="22" y="15"/>
                    <a:pt x="23" y="5"/>
                  </a:cubicBezTo>
                  <a:cubicBezTo>
                    <a:pt x="26" y="19"/>
                    <a:pt x="27" y="19"/>
                    <a:pt x="35" y="33"/>
                  </a:cubicBezTo>
                  <a:cubicBezTo>
                    <a:pt x="7" y="30"/>
                    <a:pt x="32" y="40"/>
                    <a:pt x="23" y="49"/>
                  </a:cubicBezTo>
                  <a:cubicBezTo>
                    <a:pt x="10" y="47"/>
                    <a:pt x="0" y="19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8" name="Freeform 186"/>
            <p:cNvSpPr>
              <a:spLocks/>
            </p:cNvSpPr>
            <p:nvPr/>
          </p:nvSpPr>
          <p:spPr bwMode="auto">
            <a:xfrm>
              <a:off x="7073900" y="2038351"/>
              <a:ext cx="22225" cy="20638"/>
            </a:xfrm>
            <a:custGeom>
              <a:avLst/>
              <a:gdLst>
                <a:gd name="T0" fmla="*/ 0 w 23"/>
                <a:gd name="T1" fmla="*/ 5 h 21"/>
                <a:gd name="T2" fmla="*/ 16 w 23"/>
                <a:gd name="T3" fmla="*/ 1 h 21"/>
                <a:gd name="T4" fmla="*/ 16 w 23"/>
                <a:gd name="T5" fmla="*/ 21 h 21"/>
                <a:gd name="T6" fmla="*/ 0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5"/>
                  </a:moveTo>
                  <a:cubicBezTo>
                    <a:pt x="1" y="0"/>
                    <a:pt x="10" y="2"/>
                    <a:pt x="16" y="1"/>
                  </a:cubicBezTo>
                  <a:cubicBezTo>
                    <a:pt x="16" y="11"/>
                    <a:pt x="23" y="13"/>
                    <a:pt x="16" y="21"/>
                  </a:cubicBezTo>
                  <a:cubicBezTo>
                    <a:pt x="8" y="18"/>
                    <a:pt x="15" y="1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79" name="Freeform 187"/>
            <p:cNvSpPr>
              <a:spLocks/>
            </p:cNvSpPr>
            <p:nvPr/>
          </p:nvSpPr>
          <p:spPr bwMode="auto">
            <a:xfrm>
              <a:off x="8286750" y="2095501"/>
              <a:ext cx="36513" cy="26988"/>
            </a:xfrm>
            <a:custGeom>
              <a:avLst/>
              <a:gdLst>
                <a:gd name="T0" fmla="*/ 28 w 36"/>
                <a:gd name="T1" fmla="*/ 0 h 26"/>
                <a:gd name="T2" fmla="*/ 16 w 36"/>
                <a:gd name="T3" fmla="*/ 24 h 26"/>
                <a:gd name="T4" fmla="*/ 0 w 36"/>
                <a:gd name="T5" fmla="*/ 20 h 26"/>
                <a:gd name="T6" fmla="*/ 28 w 3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28" y="0"/>
                  </a:moveTo>
                  <a:cubicBezTo>
                    <a:pt x="36" y="10"/>
                    <a:pt x="9" y="11"/>
                    <a:pt x="16" y="24"/>
                  </a:cubicBezTo>
                  <a:cubicBezTo>
                    <a:pt x="8" y="26"/>
                    <a:pt x="5" y="21"/>
                    <a:pt x="0" y="20"/>
                  </a:cubicBezTo>
                  <a:cubicBezTo>
                    <a:pt x="5" y="9"/>
                    <a:pt x="18" y="6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0" name="Freeform 188"/>
            <p:cNvSpPr>
              <a:spLocks/>
            </p:cNvSpPr>
            <p:nvPr/>
          </p:nvSpPr>
          <p:spPr bwMode="auto">
            <a:xfrm>
              <a:off x="8275638" y="2136776"/>
              <a:ext cx="23813" cy="15875"/>
            </a:xfrm>
            <a:custGeom>
              <a:avLst/>
              <a:gdLst>
                <a:gd name="T0" fmla="*/ 3 w 23"/>
                <a:gd name="T1" fmla="*/ 0 h 17"/>
                <a:gd name="T2" fmla="*/ 23 w 23"/>
                <a:gd name="T3" fmla="*/ 0 h 17"/>
                <a:gd name="T4" fmla="*/ 3 w 2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cubicBezTo>
                    <a:pt x="15" y="3"/>
                    <a:pt x="11" y="3"/>
                    <a:pt x="23" y="0"/>
                  </a:cubicBezTo>
                  <a:cubicBezTo>
                    <a:pt x="23" y="12"/>
                    <a:pt x="0" y="1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1" name="Freeform 189"/>
            <p:cNvSpPr>
              <a:spLocks/>
            </p:cNvSpPr>
            <p:nvPr/>
          </p:nvSpPr>
          <p:spPr bwMode="auto">
            <a:xfrm>
              <a:off x="8250238" y="2160588"/>
              <a:ext cx="28575" cy="34925"/>
            </a:xfrm>
            <a:custGeom>
              <a:avLst/>
              <a:gdLst>
                <a:gd name="T0" fmla="*/ 12 w 28"/>
                <a:gd name="T1" fmla="*/ 12 h 35"/>
                <a:gd name="T2" fmla="*/ 20 w 28"/>
                <a:gd name="T3" fmla="*/ 24 h 35"/>
                <a:gd name="T4" fmla="*/ 0 w 28"/>
                <a:gd name="T5" fmla="*/ 20 h 35"/>
                <a:gd name="T6" fmla="*/ 0 w 28"/>
                <a:gd name="T7" fmla="*/ 12 h 35"/>
                <a:gd name="T8" fmla="*/ 28 w 28"/>
                <a:gd name="T9" fmla="*/ 0 h 35"/>
                <a:gd name="T10" fmla="*/ 24 w 28"/>
                <a:gd name="T11" fmla="*/ 16 h 35"/>
                <a:gd name="T12" fmla="*/ 12 w 28"/>
                <a:gd name="T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12" y="12"/>
                  </a:moveTo>
                  <a:cubicBezTo>
                    <a:pt x="2" y="13"/>
                    <a:pt x="16" y="23"/>
                    <a:pt x="20" y="24"/>
                  </a:cubicBezTo>
                  <a:cubicBezTo>
                    <a:pt x="16" y="35"/>
                    <a:pt x="6" y="20"/>
                    <a:pt x="0" y="20"/>
                  </a:cubicBezTo>
                  <a:cubicBezTo>
                    <a:pt x="2" y="16"/>
                    <a:pt x="5" y="13"/>
                    <a:pt x="0" y="12"/>
                  </a:cubicBezTo>
                  <a:cubicBezTo>
                    <a:pt x="5" y="4"/>
                    <a:pt x="18" y="3"/>
                    <a:pt x="28" y="0"/>
                  </a:cubicBezTo>
                  <a:cubicBezTo>
                    <a:pt x="25" y="4"/>
                    <a:pt x="24" y="9"/>
                    <a:pt x="24" y="16"/>
                  </a:cubicBezTo>
                  <a:cubicBezTo>
                    <a:pt x="18" y="16"/>
                    <a:pt x="13" y="1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2" name="Freeform 190"/>
            <p:cNvSpPr>
              <a:spLocks/>
            </p:cNvSpPr>
            <p:nvPr/>
          </p:nvSpPr>
          <p:spPr bwMode="auto">
            <a:xfrm>
              <a:off x="7169150" y="2208213"/>
              <a:ext cx="14288" cy="20638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1 w 14"/>
                <a:gd name="T5" fmla="*/ 16 h 20"/>
                <a:gd name="T6" fmla="*/ 5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10" y="18"/>
                    <a:pt x="7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3" name="Freeform 191"/>
            <p:cNvSpPr>
              <a:spLocks/>
            </p:cNvSpPr>
            <p:nvPr/>
          </p:nvSpPr>
          <p:spPr bwMode="auto">
            <a:xfrm>
              <a:off x="8174038" y="2227263"/>
              <a:ext cx="20638" cy="14288"/>
            </a:xfrm>
            <a:custGeom>
              <a:avLst/>
              <a:gdLst>
                <a:gd name="T0" fmla="*/ 20 w 20"/>
                <a:gd name="T1" fmla="*/ 1 h 14"/>
                <a:gd name="T2" fmla="*/ 16 w 20"/>
                <a:gd name="T3" fmla="*/ 13 h 14"/>
                <a:gd name="T4" fmla="*/ 0 w 20"/>
                <a:gd name="T5" fmla="*/ 9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8" y="4"/>
                    <a:pt x="16" y="7"/>
                    <a:pt x="16" y="13"/>
                  </a:cubicBezTo>
                  <a:cubicBezTo>
                    <a:pt x="9" y="14"/>
                    <a:pt x="8" y="8"/>
                    <a:pt x="0" y="9"/>
                  </a:cubicBezTo>
                  <a:cubicBezTo>
                    <a:pt x="1" y="0"/>
                    <a:pt x="1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4" name="Freeform 192"/>
            <p:cNvSpPr>
              <a:spLocks/>
            </p:cNvSpPr>
            <p:nvPr/>
          </p:nvSpPr>
          <p:spPr bwMode="auto">
            <a:xfrm>
              <a:off x="8139113" y="2247901"/>
              <a:ext cx="22225" cy="25400"/>
            </a:xfrm>
            <a:custGeom>
              <a:avLst/>
              <a:gdLst>
                <a:gd name="T0" fmla="*/ 2 w 22"/>
                <a:gd name="T1" fmla="*/ 9 h 25"/>
                <a:gd name="T2" fmla="*/ 22 w 22"/>
                <a:gd name="T3" fmla="*/ 13 h 25"/>
                <a:gd name="T4" fmla="*/ 2 w 22"/>
                <a:gd name="T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" y="9"/>
                  </a:moveTo>
                  <a:cubicBezTo>
                    <a:pt x="10" y="0"/>
                    <a:pt x="15" y="9"/>
                    <a:pt x="22" y="13"/>
                  </a:cubicBezTo>
                  <a:cubicBezTo>
                    <a:pt x="18" y="22"/>
                    <a:pt x="0" y="25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5" name="Freeform 193"/>
            <p:cNvSpPr>
              <a:spLocks/>
            </p:cNvSpPr>
            <p:nvPr/>
          </p:nvSpPr>
          <p:spPr bwMode="auto">
            <a:xfrm>
              <a:off x="8064500" y="2301876"/>
              <a:ext cx="36513" cy="23813"/>
            </a:xfrm>
            <a:custGeom>
              <a:avLst/>
              <a:gdLst>
                <a:gd name="T0" fmla="*/ 36 w 36"/>
                <a:gd name="T1" fmla="*/ 0 h 24"/>
                <a:gd name="T2" fmla="*/ 0 w 36"/>
                <a:gd name="T3" fmla="*/ 24 h 24"/>
                <a:gd name="T4" fmla="*/ 36 w 3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28" y="12"/>
                    <a:pt x="16" y="20"/>
                    <a:pt x="0" y="24"/>
                  </a:cubicBezTo>
                  <a:cubicBezTo>
                    <a:pt x="11" y="15"/>
                    <a:pt x="17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6" name="Freeform 194"/>
            <p:cNvSpPr>
              <a:spLocks/>
            </p:cNvSpPr>
            <p:nvPr/>
          </p:nvSpPr>
          <p:spPr bwMode="auto">
            <a:xfrm>
              <a:off x="8134350" y="2300288"/>
              <a:ext cx="26988" cy="26988"/>
            </a:xfrm>
            <a:custGeom>
              <a:avLst/>
              <a:gdLst>
                <a:gd name="T0" fmla="*/ 0 w 28"/>
                <a:gd name="T1" fmla="*/ 9 h 27"/>
                <a:gd name="T2" fmla="*/ 28 w 28"/>
                <a:gd name="T3" fmla="*/ 9 h 27"/>
                <a:gd name="T4" fmla="*/ 0 w 28"/>
                <a:gd name="T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9"/>
                  </a:moveTo>
                  <a:cubicBezTo>
                    <a:pt x="1" y="2"/>
                    <a:pt x="27" y="2"/>
                    <a:pt x="28" y="9"/>
                  </a:cubicBezTo>
                  <a:cubicBezTo>
                    <a:pt x="28" y="27"/>
                    <a:pt x="1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7" name="Freeform 195"/>
            <p:cNvSpPr>
              <a:spLocks/>
            </p:cNvSpPr>
            <p:nvPr/>
          </p:nvSpPr>
          <p:spPr bwMode="auto">
            <a:xfrm>
              <a:off x="7262813" y="2349501"/>
              <a:ext cx="28575" cy="33338"/>
            </a:xfrm>
            <a:custGeom>
              <a:avLst/>
              <a:gdLst>
                <a:gd name="T0" fmla="*/ 0 w 28"/>
                <a:gd name="T1" fmla="*/ 12 h 33"/>
                <a:gd name="T2" fmla="*/ 28 w 28"/>
                <a:gd name="T3" fmla="*/ 24 h 33"/>
                <a:gd name="T4" fmla="*/ 0 w 28"/>
                <a:gd name="T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2"/>
                  </a:moveTo>
                  <a:cubicBezTo>
                    <a:pt x="10" y="0"/>
                    <a:pt x="22" y="20"/>
                    <a:pt x="28" y="24"/>
                  </a:cubicBezTo>
                  <a:cubicBezTo>
                    <a:pt x="21" y="33"/>
                    <a:pt x="11" y="11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8" name="Freeform 196"/>
            <p:cNvSpPr>
              <a:spLocks/>
            </p:cNvSpPr>
            <p:nvPr/>
          </p:nvSpPr>
          <p:spPr bwMode="auto">
            <a:xfrm>
              <a:off x="8001000" y="2373313"/>
              <a:ext cx="31750" cy="23813"/>
            </a:xfrm>
            <a:custGeom>
              <a:avLst/>
              <a:gdLst>
                <a:gd name="T0" fmla="*/ 0 w 32"/>
                <a:gd name="T1" fmla="*/ 0 h 24"/>
                <a:gd name="T2" fmla="*/ 32 w 32"/>
                <a:gd name="T3" fmla="*/ 8 h 24"/>
                <a:gd name="T4" fmla="*/ 32 w 32"/>
                <a:gd name="T5" fmla="*/ 24 h 24"/>
                <a:gd name="T6" fmla="*/ 0 w 3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13" y="0"/>
                    <a:pt x="15" y="11"/>
                    <a:pt x="32" y="8"/>
                  </a:cubicBezTo>
                  <a:cubicBezTo>
                    <a:pt x="25" y="16"/>
                    <a:pt x="32" y="13"/>
                    <a:pt x="32" y="24"/>
                  </a:cubicBezTo>
                  <a:cubicBezTo>
                    <a:pt x="15" y="14"/>
                    <a:pt x="5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89" name="Freeform 197"/>
            <p:cNvSpPr>
              <a:spLocks/>
            </p:cNvSpPr>
            <p:nvPr/>
          </p:nvSpPr>
          <p:spPr bwMode="auto">
            <a:xfrm>
              <a:off x="7929563" y="2403476"/>
              <a:ext cx="74613" cy="38100"/>
            </a:xfrm>
            <a:custGeom>
              <a:avLst/>
              <a:gdLst>
                <a:gd name="T0" fmla="*/ 43 w 75"/>
                <a:gd name="T1" fmla="*/ 23 h 39"/>
                <a:gd name="T2" fmla="*/ 47 w 75"/>
                <a:gd name="T3" fmla="*/ 11 h 39"/>
                <a:gd name="T4" fmla="*/ 75 w 75"/>
                <a:gd name="T5" fmla="*/ 15 h 39"/>
                <a:gd name="T6" fmla="*/ 3 w 75"/>
                <a:gd name="T7" fmla="*/ 39 h 39"/>
                <a:gd name="T8" fmla="*/ 19 w 75"/>
                <a:gd name="T9" fmla="*/ 19 h 39"/>
                <a:gd name="T10" fmla="*/ 43 w 7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9">
                  <a:moveTo>
                    <a:pt x="43" y="23"/>
                  </a:moveTo>
                  <a:cubicBezTo>
                    <a:pt x="37" y="17"/>
                    <a:pt x="64" y="12"/>
                    <a:pt x="47" y="11"/>
                  </a:cubicBezTo>
                  <a:cubicBezTo>
                    <a:pt x="53" y="0"/>
                    <a:pt x="71" y="11"/>
                    <a:pt x="75" y="15"/>
                  </a:cubicBezTo>
                  <a:cubicBezTo>
                    <a:pt x="45" y="30"/>
                    <a:pt x="40" y="38"/>
                    <a:pt x="3" y="39"/>
                  </a:cubicBezTo>
                  <a:cubicBezTo>
                    <a:pt x="0" y="24"/>
                    <a:pt x="22" y="34"/>
                    <a:pt x="19" y="19"/>
                  </a:cubicBezTo>
                  <a:cubicBezTo>
                    <a:pt x="26" y="21"/>
                    <a:pt x="43" y="14"/>
                    <a:pt x="4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0" name="Freeform 198"/>
            <p:cNvSpPr>
              <a:spLocks/>
            </p:cNvSpPr>
            <p:nvPr/>
          </p:nvSpPr>
          <p:spPr bwMode="auto">
            <a:xfrm>
              <a:off x="7894638" y="2438401"/>
              <a:ext cx="33338" cy="17463"/>
            </a:xfrm>
            <a:custGeom>
              <a:avLst/>
              <a:gdLst>
                <a:gd name="T0" fmla="*/ 33 w 33"/>
                <a:gd name="T1" fmla="*/ 7 h 16"/>
                <a:gd name="T2" fmla="*/ 1 w 33"/>
                <a:gd name="T3" fmla="*/ 15 h 16"/>
                <a:gd name="T4" fmla="*/ 33 w 3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7"/>
                  </a:moveTo>
                  <a:cubicBezTo>
                    <a:pt x="29" y="16"/>
                    <a:pt x="15" y="15"/>
                    <a:pt x="1" y="15"/>
                  </a:cubicBezTo>
                  <a:cubicBezTo>
                    <a:pt x="0" y="0"/>
                    <a:pt x="25" y="0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1" name="Freeform 199"/>
            <p:cNvSpPr>
              <a:spLocks/>
            </p:cNvSpPr>
            <p:nvPr/>
          </p:nvSpPr>
          <p:spPr bwMode="auto">
            <a:xfrm>
              <a:off x="7758113" y="2465388"/>
              <a:ext cx="33338" cy="17463"/>
            </a:xfrm>
            <a:custGeom>
              <a:avLst/>
              <a:gdLst>
                <a:gd name="T0" fmla="*/ 33 w 33"/>
                <a:gd name="T1" fmla="*/ 17 h 17"/>
                <a:gd name="T2" fmla="*/ 1 w 33"/>
                <a:gd name="T3" fmla="*/ 17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cubicBezTo>
                    <a:pt x="22" y="17"/>
                    <a:pt x="12" y="17"/>
                    <a:pt x="1" y="17"/>
                  </a:cubicBezTo>
                  <a:cubicBezTo>
                    <a:pt x="0" y="0"/>
                    <a:pt x="32" y="3"/>
                    <a:pt x="3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2" name="Freeform 200"/>
            <p:cNvSpPr>
              <a:spLocks noEditPoints="1"/>
            </p:cNvSpPr>
            <p:nvPr/>
          </p:nvSpPr>
          <p:spPr bwMode="auto">
            <a:xfrm>
              <a:off x="6996113" y="1209676"/>
              <a:ext cx="1112838" cy="1319213"/>
            </a:xfrm>
            <a:custGeom>
              <a:avLst/>
              <a:gdLst>
                <a:gd name="T0" fmla="*/ 8 w 1104"/>
                <a:gd name="T1" fmla="*/ 492 h 1310"/>
                <a:gd name="T2" fmla="*/ 72 w 1104"/>
                <a:gd name="T3" fmla="*/ 416 h 1310"/>
                <a:gd name="T4" fmla="*/ 68 w 1104"/>
                <a:gd name="T5" fmla="*/ 332 h 1310"/>
                <a:gd name="T6" fmla="*/ 92 w 1104"/>
                <a:gd name="T7" fmla="*/ 244 h 1310"/>
                <a:gd name="T8" fmla="*/ 124 w 1104"/>
                <a:gd name="T9" fmla="*/ 188 h 1310"/>
                <a:gd name="T10" fmla="*/ 192 w 1104"/>
                <a:gd name="T11" fmla="*/ 136 h 1310"/>
                <a:gd name="T12" fmla="*/ 248 w 1104"/>
                <a:gd name="T13" fmla="*/ 88 h 1310"/>
                <a:gd name="T14" fmla="*/ 340 w 1104"/>
                <a:gd name="T15" fmla="*/ 0 h 1310"/>
                <a:gd name="T16" fmla="*/ 224 w 1104"/>
                <a:gd name="T17" fmla="*/ 160 h 1310"/>
                <a:gd name="T18" fmla="*/ 152 w 1104"/>
                <a:gd name="T19" fmla="*/ 180 h 1310"/>
                <a:gd name="T20" fmla="*/ 180 w 1104"/>
                <a:gd name="T21" fmla="*/ 256 h 1310"/>
                <a:gd name="T22" fmla="*/ 120 w 1104"/>
                <a:gd name="T23" fmla="*/ 280 h 1310"/>
                <a:gd name="T24" fmla="*/ 80 w 1104"/>
                <a:gd name="T25" fmla="*/ 388 h 1310"/>
                <a:gd name="T26" fmla="*/ 76 w 1104"/>
                <a:gd name="T27" fmla="*/ 428 h 1310"/>
                <a:gd name="T28" fmla="*/ 120 w 1104"/>
                <a:gd name="T29" fmla="*/ 504 h 1310"/>
                <a:gd name="T30" fmla="*/ 32 w 1104"/>
                <a:gd name="T31" fmla="*/ 560 h 1310"/>
                <a:gd name="T32" fmla="*/ 76 w 1104"/>
                <a:gd name="T33" fmla="*/ 576 h 1310"/>
                <a:gd name="T34" fmla="*/ 72 w 1104"/>
                <a:gd name="T35" fmla="*/ 636 h 1310"/>
                <a:gd name="T36" fmla="*/ 80 w 1104"/>
                <a:gd name="T37" fmla="*/ 728 h 1310"/>
                <a:gd name="T38" fmla="*/ 92 w 1104"/>
                <a:gd name="T39" fmla="*/ 796 h 1310"/>
                <a:gd name="T40" fmla="*/ 152 w 1104"/>
                <a:gd name="T41" fmla="*/ 908 h 1310"/>
                <a:gd name="T42" fmla="*/ 180 w 1104"/>
                <a:gd name="T43" fmla="*/ 920 h 1310"/>
                <a:gd name="T44" fmla="*/ 132 w 1104"/>
                <a:gd name="T45" fmla="*/ 848 h 1310"/>
                <a:gd name="T46" fmla="*/ 172 w 1104"/>
                <a:gd name="T47" fmla="*/ 832 h 1310"/>
                <a:gd name="T48" fmla="*/ 192 w 1104"/>
                <a:gd name="T49" fmla="*/ 896 h 1310"/>
                <a:gd name="T50" fmla="*/ 212 w 1104"/>
                <a:gd name="T51" fmla="*/ 996 h 1310"/>
                <a:gd name="T52" fmla="*/ 260 w 1104"/>
                <a:gd name="T53" fmla="*/ 1048 h 1310"/>
                <a:gd name="T54" fmla="*/ 292 w 1104"/>
                <a:gd name="T55" fmla="*/ 1040 h 1310"/>
                <a:gd name="T56" fmla="*/ 272 w 1104"/>
                <a:gd name="T57" fmla="*/ 988 h 1310"/>
                <a:gd name="T58" fmla="*/ 360 w 1104"/>
                <a:gd name="T59" fmla="*/ 1096 h 1310"/>
                <a:gd name="T60" fmla="*/ 512 w 1104"/>
                <a:gd name="T61" fmla="*/ 1152 h 1310"/>
                <a:gd name="T62" fmla="*/ 632 w 1104"/>
                <a:gd name="T63" fmla="*/ 1192 h 1310"/>
                <a:gd name="T64" fmla="*/ 828 w 1104"/>
                <a:gd name="T65" fmla="*/ 1212 h 1310"/>
                <a:gd name="T66" fmla="*/ 1020 w 1104"/>
                <a:gd name="T67" fmla="*/ 1184 h 1310"/>
                <a:gd name="T68" fmla="*/ 768 w 1104"/>
                <a:gd name="T69" fmla="*/ 1276 h 1310"/>
                <a:gd name="T70" fmla="*/ 592 w 1104"/>
                <a:gd name="T71" fmla="*/ 1296 h 1310"/>
                <a:gd name="T72" fmla="*/ 552 w 1104"/>
                <a:gd name="T73" fmla="*/ 1276 h 1310"/>
                <a:gd name="T74" fmla="*/ 448 w 1104"/>
                <a:gd name="T75" fmla="*/ 1248 h 1310"/>
                <a:gd name="T76" fmla="*/ 248 w 1104"/>
                <a:gd name="T77" fmla="*/ 1120 h 1310"/>
                <a:gd name="T78" fmla="*/ 184 w 1104"/>
                <a:gd name="T79" fmla="*/ 1080 h 1310"/>
                <a:gd name="T80" fmla="*/ 144 w 1104"/>
                <a:gd name="T81" fmla="*/ 1000 h 1310"/>
                <a:gd name="T82" fmla="*/ 92 w 1104"/>
                <a:gd name="T83" fmla="*/ 920 h 1310"/>
                <a:gd name="T84" fmla="*/ 44 w 1104"/>
                <a:gd name="T85" fmla="*/ 724 h 1310"/>
                <a:gd name="T86" fmla="*/ 32 w 1104"/>
                <a:gd name="T87" fmla="*/ 616 h 1310"/>
                <a:gd name="T88" fmla="*/ 76 w 1104"/>
                <a:gd name="T89" fmla="*/ 468 h 1310"/>
                <a:gd name="T90" fmla="*/ 96 w 1104"/>
                <a:gd name="T91" fmla="*/ 508 h 1310"/>
                <a:gd name="T92" fmla="*/ 64 w 1104"/>
                <a:gd name="T93" fmla="*/ 640 h 1310"/>
                <a:gd name="T94" fmla="*/ 56 w 1104"/>
                <a:gd name="T95" fmla="*/ 704 h 1310"/>
                <a:gd name="T96" fmla="*/ 80 w 1104"/>
                <a:gd name="T97" fmla="*/ 776 h 1310"/>
                <a:gd name="T98" fmla="*/ 92 w 1104"/>
                <a:gd name="T99" fmla="*/ 824 h 1310"/>
                <a:gd name="T100" fmla="*/ 176 w 1104"/>
                <a:gd name="T101" fmla="*/ 992 h 1310"/>
                <a:gd name="T102" fmla="*/ 368 w 1104"/>
                <a:gd name="T103" fmla="*/ 1132 h 1310"/>
                <a:gd name="T104" fmla="*/ 264 w 1104"/>
                <a:gd name="T105" fmla="*/ 1144 h 1310"/>
                <a:gd name="T106" fmla="*/ 624 w 1104"/>
                <a:gd name="T107" fmla="*/ 1208 h 1310"/>
                <a:gd name="T108" fmla="*/ 488 w 1104"/>
                <a:gd name="T109" fmla="*/ 1172 h 1310"/>
                <a:gd name="T110" fmla="*/ 512 w 1104"/>
                <a:gd name="T111" fmla="*/ 1180 h 1310"/>
                <a:gd name="T112" fmla="*/ 972 w 1104"/>
                <a:gd name="T113" fmla="*/ 1196 h 1310"/>
                <a:gd name="T114" fmla="*/ 892 w 1104"/>
                <a:gd name="T115" fmla="*/ 1236 h 1310"/>
                <a:gd name="T116" fmla="*/ 756 w 1104"/>
                <a:gd name="T117" fmla="*/ 1264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4" h="1310">
                  <a:moveTo>
                    <a:pt x="0" y="588"/>
                  </a:moveTo>
                  <a:cubicBezTo>
                    <a:pt x="3" y="588"/>
                    <a:pt x="5" y="588"/>
                    <a:pt x="8" y="588"/>
                  </a:cubicBezTo>
                  <a:cubicBezTo>
                    <a:pt x="17" y="582"/>
                    <a:pt x="20" y="555"/>
                    <a:pt x="4" y="548"/>
                  </a:cubicBezTo>
                  <a:cubicBezTo>
                    <a:pt x="10" y="539"/>
                    <a:pt x="25" y="540"/>
                    <a:pt x="28" y="528"/>
                  </a:cubicBezTo>
                  <a:cubicBezTo>
                    <a:pt x="2" y="521"/>
                    <a:pt x="28" y="505"/>
                    <a:pt x="8" y="492"/>
                  </a:cubicBezTo>
                  <a:cubicBezTo>
                    <a:pt x="18" y="494"/>
                    <a:pt x="22" y="497"/>
                    <a:pt x="28" y="488"/>
                  </a:cubicBezTo>
                  <a:cubicBezTo>
                    <a:pt x="18" y="488"/>
                    <a:pt x="22" y="473"/>
                    <a:pt x="16" y="468"/>
                  </a:cubicBezTo>
                  <a:cubicBezTo>
                    <a:pt x="39" y="462"/>
                    <a:pt x="11" y="449"/>
                    <a:pt x="28" y="432"/>
                  </a:cubicBezTo>
                  <a:cubicBezTo>
                    <a:pt x="43" y="433"/>
                    <a:pt x="64" y="428"/>
                    <a:pt x="68" y="440"/>
                  </a:cubicBezTo>
                  <a:cubicBezTo>
                    <a:pt x="65" y="428"/>
                    <a:pt x="72" y="425"/>
                    <a:pt x="72" y="416"/>
                  </a:cubicBezTo>
                  <a:cubicBezTo>
                    <a:pt x="61" y="415"/>
                    <a:pt x="64" y="430"/>
                    <a:pt x="48" y="424"/>
                  </a:cubicBezTo>
                  <a:cubicBezTo>
                    <a:pt x="32" y="412"/>
                    <a:pt x="30" y="389"/>
                    <a:pt x="40" y="368"/>
                  </a:cubicBezTo>
                  <a:cubicBezTo>
                    <a:pt x="46" y="369"/>
                    <a:pt x="57" y="385"/>
                    <a:pt x="60" y="376"/>
                  </a:cubicBezTo>
                  <a:cubicBezTo>
                    <a:pt x="44" y="375"/>
                    <a:pt x="59" y="342"/>
                    <a:pt x="44" y="340"/>
                  </a:cubicBezTo>
                  <a:cubicBezTo>
                    <a:pt x="52" y="338"/>
                    <a:pt x="55" y="330"/>
                    <a:pt x="68" y="332"/>
                  </a:cubicBezTo>
                  <a:cubicBezTo>
                    <a:pt x="66" y="313"/>
                    <a:pt x="69" y="312"/>
                    <a:pt x="60" y="304"/>
                  </a:cubicBezTo>
                  <a:cubicBezTo>
                    <a:pt x="75" y="298"/>
                    <a:pt x="87" y="301"/>
                    <a:pt x="72" y="280"/>
                  </a:cubicBezTo>
                  <a:cubicBezTo>
                    <a:pt x="84" y="277"/>
                    <a:pt x="84" y="287"/>
                    <a:pt x="96" y="284"/>
                  </a:cubicBezTo>
                  <a:cubicBezTo>
                    <a:pt x="85" y="266"/>
                    <a:pt x="113" y="274"/>
                    <a:pt x="108" y="252"/>
                  </a:cubicBezTo>
                  <a:cubicBezTo>
                    <a:pt x="97" y="248"/>
                    <a:pt x="98" y="246"/>
                    <a:pt x="92" y="244"/>
                  </a:cubicBezTo>
                  <a:cubicBezTo>
                    <a:pt x="101" y="230"/>
                    <a:pt x="101" y="222"/>
                    <a:pt x="124" y="228"/>
                  </a:cubicBezTo>
                  <a:cubicBezTo>
                    <a:pt x="119" y="215"/>
                    <a:pt x="130" y="218"/>
                    <a:pt x="132" y="212"/>
                  </a:cubicBezTo>
                  <a:cubicBezTo>
                    <a:pt x="125" y="211"/>
                    <a:pt x="119" y="209"/>
                    <a:pt x="116" y="204"/>
                  </a:cubicBezTo>
                  <a:cubicBezTo>
                    <a:pt x="128" y="196"/>
                    <a:pt x="137" y="209"/>
                    <a:pt x="148" y="200"/>
                  </a:cubicBezTo>
                  <a:cubicBezTo>
                    <a:pt x="148" y="184"/>
                    <a:pt x="127" y="212"/>
                    <a:pt x="124" y="188"/>
                  </a:cubicBezTo>
                  <a:cubicBezTo>
                    <a:pt x="136" y="174"/>
                    <a:pt x="142" y="184"/>
                    <a:pt x="144" y="168"/>
                  </a:cubicBezTo>
                  <a:cubicBezTo>
                    <a:pt x="154" y="176"/>
                    <a:pt x="169" y="157"/>
                    <a:pt x="184" y="168"/>
                  </a:cubicBezTo>
                  <a:cubicBezTo>
                    <a:pt x="184" y="161"/>
                    <a:pt x="184" y="155"/>
                    <a:pt x="184" y="148"/>
                  </a:cubicBezTo>
                  <a:cubicBezTo>
                    <a:pt x="190" y="154"/>
                    <a:pt x="200" y="151"/>
                    <a:pt x="204" y="144"/>
                  </a:cubicBezTo>
                  <a:cubicBezTo>
                    <a:pt x="197" y="144"/>
                    <a:pt x="194" y="141"/>
                    <a:pt x="192" y="136"/>
                  </a:cubicBezTo>
                  <a:cubicBezTo>
                    <a:pt x="198" y="133"/>
                    <a:pt x="217" y="125"/>
                    <a:pt x="208" y="120"/>
                  </a:cubicBezTo>
                  <a:cubicBezTo>
                    <a:pt x="204" y="131"/>
                    <a:pt x="192" y="118"/>
                    <a:pt x="196" y="108"/>
                  </a:cubicBezTo>
                  <a:cubicBezTo>
                    <a:pt x="225" y="95"/>
                    <a:pt x="247" y="113"/>
                    <a:pt x="244" y="124"/>
                  </a:cubicBezTo>
                  <a:cubicBezTo>
                    <a:pt x="263" y="122"/>
                    <a:pt x="263" y="100"/>
                    <a:pt x="276" y="92"/>
                  </a:cubicBezTo>
                  <a:cubicBezTo>
                    <a:pt x="266" y="85"/>
                    <a:pt x="258" y="104"/>
                    <a:pt x="248" y="88"/>
                  </a:cubicBezTo>
                  <a:cubicBezTo>
                    <a:pt x="241" y="96"/>
                    <a:pt x="248" y="93"/>
                    <a:pt x="248" y="104"/>
                  </a:cubicBezTo>
                  <a:cubicBezTo>
                    <a:pt x="241" y="94"/>
                    <a:pt x="226" y="93"/>
                    <a:pt x="220" y="92"/>
                  </a:cubicBezTo>
                  <a:cubicBezTo>
                    <a:pt x="228" y="73"/>
                    <a:pt x="253" y="72"/>
                    <a:pt x="276" y="68"/>
                  </a:cubicBezTo>
                  <a:cubicBezTo>
                    <a:pt x="282" y="54"/>
                    <a:pt x="262" y="66"/>
                    <a:pt x="264" y="56"/>
                  </a:cubicBezTo>
                  <a:cubicBezTo>
                    <a:pt x="288" y="36"/>
                    <a:pt x="320" y="24"/>
                    <a:pt x="340" y="0"/>
                  </a:cubicBezTo>
                  <a:cubicBezTo>
                    <a:pt x="326" y="14"/>
                    <a:pt x="359" y="5"/>
                    <a:pt x="356" y="20"/>
                  </a:cubicBezTo>
                  <a:cubicBezTo>
                    <a:pt x="328" y="38"/>
                    <a:pt x="305" y="62"/>
                    <a:pt x="276" y="80"/>
                  </a:cubicBezTo>
                  <a:cubicBezTo>
                    <a:pt x="273" y="94"/>
                    <a:pt x="292" y="85"/>
                    <a:pt x="288" y="100"/>
                  </a:cubicBezTo>
                  <a:cubicBezTo>
                    <a:pt x="267" y="116"/>
                    <a:pt x="247" y="134"/>
                    <a:pt x="224" y="148"/>
                  </a:cubicBezTo>
                  <a:cubicBezTo>
                    <a:pt x="238" y="144"/>
                    <a:pt x="231" y="161"/>
                    <a:pt x="224" y="160"/>
                  </a:cubicBezTo>
                  <a:cubicBezTo>
                    <a:pt x="211" y="154"/>
                    <a:pt x="235" y="135"/>
                    <a:pt x="216" y="136"/>
                  </a:cubicBezTo>
                  <a:cubicBezTo>
                    <a:pt x="218" y="155"/>
                    <a:pt x="189" y="162"/>
                    <a:pt x="200" y="176"/>
                  </a:cubicBezTo>
                  <a:cubicBezTo>
                    <a:pt x="194" y="166"/>
                    <a:pt x="214" y="164"/>
                    <a:pt x="212" y="172"/>
                  </a:cubicBezTo>
                  <a:cubicBezTo>
                    <a:pt x="213" y="182"/>
                    <a:pt x="206" y="185"/>
                    <a:pt x="200" y="188"/>
                  </a:cubicBezTo>
                  <a:cubicBezTo>
                    <a:pt x="191" y="178"/>
                    <a:pt x="166" y="167"/>
                    <a:pt x="152" y="180"/>
                  </a:cubicBezTo>
                  <a:cubicBezTo>
                    <a:pt x="168" y="174"/>
                    <a:pt x="188" y="186"/>
                    <a:pt x="192" y="204"/>
                  </a:cubicBezTo>
                  <a:cubicBezTo>
                    <a:pt x="180" y="206"/>
                    <a:pt x="172" y="193"/>
                    <a:pt x="168" y="208"/>
                  </a:cubicBezTo>
                  <a:cubicBezTo>
                    <a:pt x="174" y="208"/>
                    <a:pt x="182" y="207"/>
                    <a:pt x="180" y="216"/>
                  </a:cubicBezTo>
                  <a:cubicBezTo>
                    <a:pt x="176" y="237"/>
                    <a:pt x="164" y="236"/>
                    <a:pt x="148" y="228"/>
                  </a:cubicBezTo>
                  <a:cubicBezTo>
                    <a:pt x="147" y="249"/>
                    <a:pt x="177" y="239"/>
                    <a:pt x="180" y="256"/>
                  </a:cubicBezTo>
                  <a:cubicBezTo>
                    <a:pt x="164" y="245"/>
                    <a:pt x="194" y="275"/>
                    <a:pt x="160" y="268"/>
                  </a:cubicBezTo>
                  <a:cubicBezTo>
                    <a:pt x="170" y="261"/>
                    <a:pt x="163" y="261"/>
                    <a:pt x="168" y="252"/>
                  </a:cubicBezTo>
                  <a:cubicBezTo>
                    <a:pt x="153" y="255"/>
                    <a:pt x="147" y="268"/>
                    <a:pt x="140" y="280"/>
                  </a:cubicBezTo>
                  <a:cubicBezTo>
                    <a:pt x="141" y="289"/>
                    <a:pt x="158" y="284"/>
                    <a:pt x="156" y="296"/>
                  </a:cubicBezTo>
                  <a:cubicBezTo>
                    <a:pt x="142" y="286"/>
                    <a:pt x="129" y="297"/>
                    <a:pt x="120" y="280"/>
                  </a:cubicBezTo>
                  <a:cubicBezTo>
                    <a:pt x="107" y="293"/>
                    <a:pt x="135" y="288"/>
                    <a:pt x="132" y="304"/>
                  </a:cubicBezTo>
                  <a:cubicBezTo>
                    <a:pt x="116" y="332"/>
                    <a:pt x="109" y="343"/>
                    <a:pt x="108" y="376"/>
                  </a:cubicBezTo>
                  <a:cubicBezTo>
                    <a:pt x="110" y="362"/>
                    <a:pt x="85" y="379"/>
                    <a:pt x="76" y="368"/>
                  </a:cubicBezTo>
                  <a:cubicBezTo>
                    <a:pt x="77" y="376"/>
                    <a:pt x="71" y="377"/>
                    <a:pt x="72" y="384"/>
                  </a:cubicBezTo>
                  <a:cubicBezTo>
                    <a:pt x="75" y="385"/>
                    <a:pt x="80" y="384"/>
                    <a:pt x="80" y="388"/>
                  </a:cubicBezTo>
                  <a:cubicBezTo>
                    <a:pt x="93" y="388"/>
                    <a:pt x="80" y="375"/>
                    <a:pt x="100" y="376"/>
                  </a:cubicBezTo>
                  <a:cubicBezTo>
                    <a:pt x="99" y="391"/>
                    <a:pt x="123" y="380"/>
                    <a:pt x="116" y="400"/>
                  </a:cubicBezTo>
                  <a:cubicBezTo>
                    <a:pt x="108" y="400"/>
                    <a:pt x="111" y="389"/>
                    <a:pt x="100" y="392"/>
                  </a:cubicBezTo>
                  <a:cubicBezTo>
                    <a:pt x="93" y="399"/>
                    <a:pt x="102" y="404"/>
                    <a:pt x="104" y="412"/>
                  </a:cubicBezTo>
                  <a:cubicBezTo>
                    <a:pt x="94" y="417"/>
                    <a:pt x="85" y="422"/>
                    <a:pt x="76" y="428"/>
                  </a:cubicBezTo>
                  <a:cubicBezTo>
                    <a:pt x="95" y="424"/>
                    <a:pt x="85" y="440"/>
                    <a:pt x="84" y="448"/>
                  </a:cubicBezTo>
                  <a:cubicBezTo>
                    <a:pt x="89" y="458"/>
                    <a:pt x="99" y="444"/>
                    <a:pt x="100" y="452"/>
                  </a:cubicBezTo>
                  <a:cubicBezTo>
                    <a:pt x="97" y="465"/>
                    <a:pt x="97" y="460"/>
                    <a:pt x="104" y="468"/>
                  </a:cubicBezTo>
                  <a:cubicBezTo>
                    <a:pt x="85" y="474"/>
                    <a:pt x="97" y="486"/>
                    <a:pt x="92" y="504"/>
                  </a:cubicBezTo>
                  <a:cubicBezTo>
                    <a:pt x="105" y="503"/>
                    <a:pt x="112" y="490"/>
                    <a:pt x="120" y="504"/>
                  </a:cubicBezTo>
                  <a:cubicBezTo>
                    <a:pt x="115" y="504"/>
                    <a:pt x="111" y="505"/>
                    <a:pt x="112" y="512"/>
                  </a:cubicBezTo>
                  <a:cubicBezTo>
                    <a:pt x="137" y="508"/>
                    <a:pt x="106" y="524"/>
                    <a:pt x="128" y="528"/>
                  </a:cubicBezTo>
                  <a:cubicBezTo>
                    <a:pt x="119" y="536"/>
                    <a:pt x="109" y="546"/>
                    <a:pt x="108" y="552"/>
                  </a:cubicBezTo>
                  <a:cubicBezTo>
                    <a:pt x="101" y="551"/>
                    <a:pt x="106" y="538"/>
                    <a:pt x="100" y="536"/>
                  </a:cubicBezTo>
                  <a:cubicBezTo>
                    <a:pt x="78" y="553"/>
                    <a:pt x="40" y="535"/>
                    <a:pt x="32" y="560"/>
                  </a:cubicBezTo>
                  <a:cubicBezTo>
                    <a:pt x="55" y="561"/>
                    <a:pt x="36" y="584"/>
                    <a:pt x="36" y="596"/>
                  </a:cubicBezTo>
                  <a:cubicBezTo>
                    <a:pt x="43" y="603"/>
                    <a:pt x="52" y="590"/>
                    <a:pt x="52" y="608"/>
                  </a:cubicBezTo>
                  <a:cubicBezTo>
                    <a:pt x="46" y="609"/>
                    <a:pt x="37" y="607"/>
                    <a:pt x="36" y="612"/>
                  </a:cubicBezTo>
                  <a:cubicBezTo>
                    <a:pt x="44" y="620"/>
                    <a:pt x="43" y="610"/>
                    <a:pt x="56" y="612"/>
                  </a:cubicBezTo>
                  <a:cubicBezTo>
                    <a:pt x="54" y="591"/>
                    <a:pt x="62" y="581"/>
                    <a:pt x="76" y="576"/>
                  </a:cubicBezTo>
                  <a:cubicBezTo>
                    <a:pt x="61" y="592"/>
                    <a:pt x="92" y="583"/>
                    <a:pt x="88" y="600"/>
                  </a:cubicBezTo>
                  <a:cubicBezTo>
                    <a:pt x="77" y="605"/>
                    <a:pt x="78" y="581"/>
                    <a:pt x="76" y="600"/>
                  </a:cubicBezTo>
                  <a:cubicBezTo>
                    <a:pt x="63" y="613"/>
                    <a:pt x="86" y="603"/>
                    <a:pt x="88" y="612"/>
                  </a:cubicBezTo>
                  <a:cubicBezTo>
                    <a:pt x="65" y="610"/>
                    <a:pt x="83" y="624"/>
                    <a:pt x="84" y="632"/>
                  </a:cubicBezTo>
                  <a:cubicBezTo>
                    <a:pt x="79" y="633"/>
                    <a:pt x="73" y="631"/>
                    <a:pt x="72" y="636"/>
                  </a:cubicBezTo>
                  <a:cubicBezTo>
                    <a:pt x="83" y="650"/>
                    <a:pt x="89" y="696"/>
                    <a:pt x="80" y="712"/>
                  </a:cubicBezTo>
                  <a:cubicBezTo>
                    <a:pt x="94" y="707"/>
                    <a:pt x="101" y="728"/>
                    <a:pt x="92" y="732"/>
                  </a:cubicBezTo>
                  <a:cubicBezTo>
                    <a:pt x="85" y="717"/>
                    <a:pt x="68" y="724"/>
                    <a:pt x="48" y="708"/>
                  </a:cubicBezTo>
                  <a:cubicBezTo>
                    <a:pt x="44" y="719"/>
                    <a:pt x="51" y="731"/>
                    <a:pt x="60" y="740"/>
                  </a:cubicBezTo>
                  <a:cubicBezTo>
                    <a:pt x="56" y="726"/>
                    <a:pt x="77" y="736"/>
                    <a:pt x="80" y="728"/>
                  </a:cubicBezTo>
                  <a:cubicBezTo>
                    <a:pt x="87" y="753"/>
                    <a:pt x="122" y="730"/>
                    <a:pt x="136" y="744"/>
                  </a:cubicBezTo>
                  <a:cubicBezTo>
                    <a:pt x="116" y="751"/>
                    <a:pt x="113" y="750"/>
                    <a:pt x="104" y="764"/>
                  </a:cubicBezTo>
                  <a:cubicBezTo>
                    <a:pt x="96" y="765"/>
                    <a:pt x="114" y="742"/>
                    <a:pt x="92" y="748"/>
                  </a:cubicBezTo>
                  <a:cubicBezTo>
                    <a:pt x="74" y="760"/>
                    <a:pt x="104" y="774"/>
                    <a:pt x="84" y="784"/>
                  </a:cubicBezTo>
                  <a:cubicBezTo>
                    <a:pt x="90" y="788"/>
                    <a:pt x="100" y="788"/>
                    <a:pt x="92" y="796"/>
                  </a:cubicBezTo>
                  <a:cubicBezTo>
                    <a:pt x="104" y="799"/>
                    <a:pt x="107" y="792"/>
                    <a:pt x="116" y="792"/>
                  </a:cubicBezTo>
                  <a:cubicBezTo>
                    <a:pt x="113" y="803"/>
                    <a:pt x="122" y="802"/>
                    <a:pt x="120" y="812"/>
                  </a:cubicBezTo>
                  <a:cubicBezTo>
                    <a:pt x="115" y="807"/>
                    <a:pt x="100" y="806"/>
                    <a:pt x="100" y="816"/>
                  </a:cubicBezTo>
                  <a:cubicBezTo>
                    <a:pt x="121" y="828"/>
                    <a:pt x="111" y="855"/>
                    <a:pt x="144" y="860"/>
                  </a:cubicBezTo>
                  <a:cubicBezTo>
                    <a:pt x="125" y="862"/>
                    <a:pt x="132" y="908"/>
                    <a:pt x="152" y="908"/>
                  </a:cubicBezTo>
                  <a:cubicBezTo>
                    <a:pt x="152" y="898"/>
                    <a:pt x="153" y="887"/>
                    <a:pt x="164" y="888"/>
                  </a:cubicBezTo>
                  <a:cubicBezTo>
                    <a:pt x="159" y="901"/>
                    <a:pt x="170" y="898"/>
                    <a:pt x="172" y="904"/>
                  </a:cubicBezTo>
                  <a:cubicBezTo>
                    <a:pt x="167" y="910"/>
                    <a:pt x="155" y="909"/>
                    <a:pt x="156" y="920"/>
                  </a:cubicBezTo>
                  <a:cubicBezTo>
                    <a:pt x="162" y="926"/>
                    <a:pt x="163" y="937"/>
                    <a:pt x="172" y="940"/>
                  </a:cubicBezTo>
                  <a:cubicBezTo>
                    <a:pt x="184" y="934"/>
                    <a:pt x="161" y="919"/>
                    <a:pt x="180" y="920"/>
                  </a:cubicBezTo>
                  <a:cubicBezTo>
                    <a:pt x="185" y="926"/>
                    <a:pt x="188" y="944"/>
                    <a:pt x="200" y="932"/>
                  </a:cubicBezTo>
                  <a:cubicBezTo>
                    <a:pt x="187" y="918"/>
                    <a:pt x="181" y="892"/>
                    <a:pt x="164" y="876"/>
                  </a:cubicBezTo>
                  <a:cubicBezTo>
                    <a:pt x="169" y="872"/>
                    <a:pt x="179" y="872"/>
                    <a:pt x="180" y="864"/>
                  </a:cubicBezTo>
                  <a:cubicBezTo>
                    <a:pt x="164" y="863"/>
                    <a:pt x="149" y="860"/>
                    <a:pt x="148" y="844"/>
                  </a:cubicBezTo>
                  <a:cubicBezTo>
                    <a:pt x="138" y="839"/>
                    <a:pt x="138" y="863"/>
                    <a:pt x="132" y="848"/>
                  </a:cubicBezTo>
                  <a:cubicBezTo>
                    <a:pt x="119" y="834"/>
                    <a:pt x="147" y="840"/>
                    <a:pt x="148" y="828"/>
                  </a:cubicBezTo>
                  <a:cubicBezTo>
                    <a:pt x="130" y="826"/>
                    <a:pt x="154" y="807"/>
                    <a:pt x="156" y="800"/>
                  </a:cubicBezTo>
                  <a:cubicBezTo>
                    <a:pt x="160" y="807"/>
                    <a:pt x="167" y="810"/>
                    <a:pt x="164" y="824"/>
                  </a:cubicBezTo>
                  <a:cubicBezTo>
                    <a:pt x="158" y="824"/>
                    <a:pt x="150" y="823"/>
                    <a:pt x="152" y="832"/>
                  </a:cubicBezTo>
                  <a:cubicBezTo>
                    <a:pt x="159" y="834"/>
                    <a:pt x="169" y="820"/>
                    <a:pt x="172" y="832"/>
                  </a:cubicBezTo>
                  <a:cubicBezTo>
                    <a:pt x="172" y="836"/>
                    <a:pt x="155" y="840"/>
                    <a:pt x="168" y="844"/>
                  </a:cubicBezTo>
                  <a:cubicBezTo>
                    <a:pt x="190" y="840"/>
                    <a:pt x="181" y="873"/>
                    <a:pt x="180" y="888"/>
                  </a:cubicBezTo>
                  <a:cubicBezTo>
                    <a:pt x="190" y="890"/>
                    <a:pt x="189" y="881"/>
                    <a:pt x="200" y="884"/>
                  </a:cubicBezTo>
                  <a:cubicBezTo>
                    <a:pt x="196" y="894"/>
                    <a:pt x="217" y="898"/>
                    <a:pt x="204" y="904"/>
                  </a:cubicBezTo>
                  <a:cubicBezTo>
                    <a:pt x="196" y="902"/>
                    <a:pt x="211" y="893"/>
                    <a:pt x="192" y="896"/>
                  </a:cubicBezTo>
                  <a:cubicBezTo>
                    <a:pt x="229" y="923"/>
                    <a:pt x="251" y="947"/>
                    <a:pt x="240" y="980"/>
                  </a:cubicBezTo>
                  <a:cubicBezTo>
                    <a:pt x="234" y="978"/>
                    <a:pt x="230" y="974"/>
                    <a:pt x="224" y="972"/>
                  </a:cubicBezTo>
                  <a:cubicBezTo>
                    <a:pt x="222" y="979"/>
                    <a:pt x="230" y="982"/>
                    <a:pt x="224" y="984"/>
                  </a:cubicBezTo>
                  <a:cubicBezTo>
                    <a:pt x="211" y="982"/>
                    <a:pt x="204" y="946"/>
                    <a:pt x="192" y="968"/>
                  </a:cubicBezTo>
                  <a:cubicBezTo>
                    <a:pt x="219" y="971"/>
                    <a:pt x="210" y="982"/>
                    <a:pt x="212" y="996"/>
                  </a:cubicBezTo>
                  <a:cubicBezTo>
                    <a:pt x="236" y="1005"/>
                    <a:pt x="240" y="984"/>
                    <a:pt x="256" y="992"/>
                  </a:cubicBezTo>
                  <a:cubicBezTo>
                    <a:pt x="244" y="996"/>
                    <a:pt x="241" y="1009"/>
                    <a:pt x="232" y="1016"/>
                  </a:cubicBezTo>
                  <a:cubicBezTo>
                    <a:pt x="247" y="1012"/>
                    <a:pt x="235" y="1034"/>
                    <a:pt x="248" y="1032"/>
                  </a:cubicBezTo>
                  <a:cubicBezTo>
                    <a:pt x="244" y="1019"/>
                    <a:pt x="245" y="1021"/>
                    <a:pt x="256" y="1016"/>
                  </a:cubicBezTo>
                  <a:cubicBezTo>
                    <a:pt x="261" y="1029"/>
                    <a:pt x="254" y="1034"/>
                    <a:pt x="260" y="1048"/>
                  </a:cubicBezTo>
                  <a:cubicBezTo>
                    <a:pt x="290" y="1040"/>
                    <a:pt x="299" y="1080"/>
                    <a:pt x="304" y="1084"/>
                  </a:cubicBezTo>
                  <a:cubicBezTo>
                    <a:pt x="323" y="1099"/>
                    <a:pt x="349" y="1098"/>
                    <a:pt x="364" y="1124"/>
                  </a:cubicBezTo>
                  <a:cubicBezTo>
                    <a:pt x="343" y="1096"/>
                    <a:pt x="325" y="1071"/>
                    <a:pt x="300" y="1064"/>
                  </a:cubicBezTo>
                  <a:cubicBezTo>
                    <a:pt x="310" y="1062"/>
                    <a:pt x="315" y="1034"/>
                    <a:pt x="304" y="1044"/>
                  </a:cubicBezTo>
                  <a:cubicBezTo>
                    <a:pt x="314" y="1052"/>
                    <a:pt x="291" y="1047"/>
                    <a:pt x="292" y="1040"/>
                  </a:cubicBezTo>
                  <a:cubicBezTo>
                    <a:pt x="288" y="1047"/>
                    <a:pt x="304" y="1053"/>
                    <a:pt x="292" y="1056"/>
                  </a:cubicBezTo>
                  <a:cubicBezTo>
                    <a:pt x="284" y="1037"/>
                    <a:pt x="258" y="1040"/>
                    <a:pt x="264" y="1020"/>
                  </a:cubicBezTo>
                  <a:cubicBezTo>
                    <a:pt x="270" y="1018"/>
                    <a:pt x="274" y="1036"/>
                    <a:pt x="276" y="1024"/>
                  </a:cubicBezTo>
                  <a:cubicBezTo>
                    <a:pt x="271" y="1015"/>
                    <a:pt x="254" y="1016"/>
                    <a:pt x="256" y="1000"/>
                  </a:cubicBezTo>
                  <a:cubicBezTo>
                    <a:pt x="259" y="994"/>
                    <a:pt x="262" y="987"/>
                    <a:pt x="272" y="988"/>
                  </a:cubicBezTo>
                  <a:cubicBezTo>
                    <a:pt x="274" y="1011"/>
                    <a:pt x="320" y="1044"/>
                    <a:pt x="320" y="1020"/>
                  </a:cubicBezTo>
                  <a:cubicBezTo>
                    <a:pt x="324" y="1025"/>
                    <a:pt x="327" y="1032"/>
                    <a:pt x="332" y="1036"/>
                  </a:cubicBezTo>
                  <a:cubicBezTo>
                    <a:pt x="334" y="1029"/>
                    <a:pt x="326" y="1026"/>
                    <a:pt x="332" y="1024"/>
                  </a:cubicBezTo>
                  <a:cubicBezTo>
                    <a:pt x="347" y="1039"/>
                    <a:pt x="356" y="1050"/>
                    <a:pt x="368" y="1060"/>
                  </a:cubicBezTo>
                  <a:cubicBezTo>
                    <a:pt x="357" y="1071"/>
                    <a:pt x="367" y="1084"/>
                    <a:pt x="360" y="1096"/>
                  </a:cubicBezTo>
                  <a:cubicBezTo>
                    <a:pt x="369" y="1088"/>
                    <a:pt x="371" y="1077"/>
                    <a:pt x="372" y="1072"/>
                  </a:cubicBezTo>
                  <a:cubicBezTo>
                    <a:pt x="395" y="1072"/>
                    <a:pt x="389" y="1088"/>
                    <a:pt x="416" y="1096"/>
                  </a:cubicBezTo>
                  <a:cubicBezTo>
                    <a:pt x="419" y="1115"/>
                    <a:pt x="410" y="1100"/>
                    <a:pt x="408" y="1108"/>
                  </a:cubicBezTo>
                  <a:cubicBezTo>
                    <a:pt x="444" y="1110"/>
                    <a:pt x="463" y="1131"/>
                    <a:pt x="500" y="1132"/>
                  </a:cubicBezTo>
                  <a:cubicBezTo>
                    <a:pt x="493" y="1139"/>
                    <a:pt x="506" y="1146"/>
                    <a:pt x="512" y="1152"/>
                  </a:cubicBezTo>
                  <a:cubicBezTo>
                    <a:pt x="509" y="1146"/>
                    <a:pt x="531" y="1146"/>
                    <a:pt x="528" y="1152"/>
                  </a:cubicBezTo>
                  <a:cubicBezTo>
                    <a:pt x="523" y="1153"/>
                    <a:pt x="517" y="1151"/>
                    <a:pt x="516" y="1156"/>
                  </a:cubicBezTo>
                  <a:cubicBezTo>
                    <a:pt x="540" y="1165"/>
                    <a:pt x="551" y="1144"/>
                    <a:pt x="568" y="1164"/>
                  </a:cubicBezTo>
                  <a:cubicBezTo>
                    <a:pt x="563" y="1165"/>
                    <a:pt x="557" y="1163"/>
                    <a:pt x="556" y="1168"/>
                  </a:cubicBezTo>
                  <a:cubicBezTo>
                    <a:pt x="581" y="1176"/>
                    <a:pt x="617" y="1174"/>
                    <a:pt x="632" y="1192"/>
                  </a:cubicBezTo>
                  <a:cubicBezTo>
                    <a:pt x="620" y="1201"/>
                    <a:pt x="632" y="1213"/>
                    <a:pt x="624" y="1228"/>
                  </a:cubicBezTo>
                  <a:cubicBezTo>
                    <a:pt x="667" y="1225"/>
                    <a:pt x="705" y="1217"/>
                    <a:pt x="752" y="1236"/>
                  </a:cubicBezTo>
                  <a:cubicBezTo>
                    <a:pt x="763" y="1239"/>
                    <a:pt x="749" y="1217"/>
                    <a:pt x="760" y="1220"/>
                  </a:cubicBezTo>
                  <a:cubicBezTo>
                    <a:pt x="780" y="1254"/>
                    <a:pt x="810" y="1209"/>
                    <a:pt x="840" y="1224"/>
                  </a:cubicBezTo>
                  <a:cubicBezTo>
                    <a:pt x="846" y="1210"/>
                    <a:pt x="826" y="1222"/>
                    <a:pt x="828" y="1212"/>
                  </a:cubicBezTo>
                  <a:cubicBezTo>
                    <a:pt x="835" y="1204"/>
                    <a:pt x="844" y="1209"/>
                    <a:pt x="848" y="1216"/>
                  </a:cubicBezTo>
                  <a:cubicBezTo>
                    <a:pt x="854" y="1214"/>
                    <a:pt x="849" y="1201"/>
                    <a:pt x="856" y="1200"/>
                  </a:cubicBezTo>
                  <a:cubicBezTo>
                    <a:pt x="858" y="1206"/>
                    <a:pt x="861" y="1207"/>
                    <a:pt x="856" y="1212"/>
                  </a:cubicBezTo>
                  <a:cubicBezTo>
                    <a:pt x="913" y="1208"/>
                    <a:pt x="953" y="1181"/>
                    <a:pt x="996" y="1164"/>
                  </a:cubicBezTo>
                  <a:cubicBezTo>
                    <a:pt x="1002" y="1173"/>
                    <a:pt x="1009" y="1180"/>
                    <a:pt x="1020" y="1184"/>
                  </a:cubicBezTo>
                  <a:cubicBezTo>
                    <a:pt x="1056" y="1180"/>
                    <a:pt x="1066" y="1150"/>
                    <a:pt x="1104" y="1148"/>
                  </a:cubicBezTo>
                  <a:cubicBezTo>
                    <a:pt x="1099" y="1181"/>
                    <a:pt x="1066" y="1187"/>
                    <a:pt x="1040" y="1200"/>
                  </a:cubicBezTo>
                  <a:cubicBezTo>
                    <a:pt x="1030" y="1219"/>
                    <a:pt x="980" y="1233"/>
                    <a:pt x="948" y="1244"/>
                  </a:cubicBezTo>
                  <a:cubicBezTo>
                    <a:pt x="943" y="1254"/>
                    <a:pt x="967" y="1254"/>
                    <a:pt x="952" y="1260"/>
                  </a:cubicBezTo>
                  <a:cubicBezTo>
                    <a:pt x="902" y="1248"/>
                    <a:pt x="827" y="1304"/>
                    <a:pt x="768" y="1276"/>
                  </a:cubicBezTo>
                  <a:cubicBezTo>
                    <a:pt x="765" y="1304"/>
                    <a:pt x="737" y="1283"/>
                    <a:pt x="712" y="1288"/>
                  </a:cubicBezTo>
                  <a:cubicBezTo>
                    <a:pt x="709" y="1310"/>
                    <a:pt x="688" y="1293"/>
                    <a:pt x="680" y="1304"/>
                  </a:cubicBezTo>
                  <a:cubicBezTo>
                    <a:pt x="680" y="1298"/>
                    <a:pt x="682" y="1295"/>
                    <a:pt x="684" y="1292"/>
                  </a:cubicBezTo>
                  <a:cubicBezTo>
                    <a:pt x="667" y="1297"/>
                    <a:pt x="643" y="1287"/>
                    <a:pt x="652" y="1304"/>
                  </a:cubicBezTo>
                  <a:cubicBezTo>
                    <a:pt x="630" y="1286"/>
                    <a:pt x="618" y="1305"/>
                    <a:pt x="592" y="1296"/>
                  </a:cubicBezTo>
                  <a:cubicBezTo>
                    <a:pt x="599" y="1292"/>
                    <a:pt x="612" y="1295"/>
                    <a:pt x="616" y="1288"/>
                  </a:cubicBezTo>
                  <a:cubicBezTo>
                    <a:pt x="597" y="1291"/>
                    <a:pt x="589" y="1283"/>
                    <a:pt x="576" y="1280"/>
                  </a:cubicBezTo>
                  <a:cubicBezTo>
                    <a:pt x="568" y="1281"/>
                    <a:pt x="575" y="1298"/>
                    <a:pt x="564" y="1296"/>
                  </a:cubicBezTo>
                  <a:cubicBezTo>
                    <a:pt x="561" y="1281"/>
                    <a:pt x="550" y="1296"/>
                    <a:pt x="544" y="1288"/>
                  </a:cubicBezTo>
                  <a:cubicBezTo>
                    <a:pt x="544" y="1282"/>
                    <a:pt x="554" y="1285"/>
                    <a:pt x="552" y="1276"/>
                  </a:cubicBezTo>
                  <a:cubicBezTo>
                    <a:pt x="543" y="1275"/>
                    <a:pt x="545" y="1262"/>
                    <a:pt x="532" y="1264"/>
                  </a:cubicBezTo>
                  <a:cubicBezTo>
                    <a:pt x="517" y="1265"/>
                    <a:pt x="513" y="1277"/>
                    <a:pt x="500" y="1280"/>
                  </a:cubicBezTo>
                  <a:cubicBezTo>
                    <a:pt x="495" y="1274"/>
                    <a:pt x="483" y="1275"/>
                    <a:pt x="484" y="1264"/>
                  </a:cubicBezTo>
                  <a:cubicBezTo>
                    <a:pt x="491" y="1271"/>
                    <a:pt x="502" y="1275"/>
                    <a:pt x="508" y="1264"/>
                  </a:cubicBezTo>
                  <a:cubicBezTo>
                    <a:pt x="478" y="1272"/>
                    <a:pt x="477" y="1229"/>
                    <a:pt x="448" y="1248"/>
                  </a:cubicBezTo>
                  <a:cubicBezTo>
                    <a:pt x="461" y="1246"/>
                    <a:pt x="466" y="1251"/>
                    <a:pt x="464" y="1264"/>
                  </a:cubicBezTo>
                  <a:cubicBezTo>
                    <a:pt x="415" y="1251"/>
                    <a:pt x="368" y="1235"/>
                    <a:pt x="336" y="1204"/>
                  </a:cubicBezTo>
                  <a:cubicBezTo>
                    <a:pt x="351" y="1193"/>
                    <a:pt x="338" y="1180"/>
                    <a:pt x="324" y="1176"/>
                  </a:cubicBezTo>
                  <a:cubicBezTo>
                    <a:pt x="318" y="1179"/>
                    <a:pt x="325" y="1196"/>
                    <a:pt x="312" y="1192"/>
                  </a:cubicBezTo>
                  <a:cubicBezTo>
                    <a:pt x="283" y="1176"/>
                    <a:pt x="253" y="1161"/>
                    <a:pt x="248" y="1120"/>
                  </a:cubicBezTo>
                  <a:cubicBezTo>
                    <a:pt x="235" y="1126"/>
                    <a:pt x="224" y="1120"/>
                    <a:pt x="216" y="1112"/>
                  </a:cubicBezTo>
                  <a:cubicBezTo>
                    <a:pt x="216" y="1106"/>
                    <a:pt x="240" y="1094"/>
                    <a:pt x="220" y="1092"/>
                  </a:cubicBezTo>
                  <a:cubicBezTo>
                    <a:pt x="214" y="1097"/>
                    <a:pt x="216" y="1109"/>
                    <a:pt x="200" y="1104"/>
                  </a:cubicBezTo>
                  <a:cubicBezTo>
                    <a:pt x="197" y="1091"/>
                    <a:pt x="206" y="1092"/>
                    <a:pt x="208" y="1084"/>
                  </a:cubicBezTo>
                  <a:cubicBezTo>
                    <a:pt x="199" y="1086"/>
                    <a:pt x="186" y="1093"/>
                    <a:pt x="184" y="1080"/>
                  </a:cubicBezTo>
                  <a:cubicBezTo>
                    <a:pt x="202" y="1077"/>
                    <a:pt x="170" y="1024"/>
                    <a:pt x="164" y="1044"/>
                  </a:cubicBezTo>
                  <a:cubicBezTo>
                    <a:pt x="170" y="1045"/>
                    <a:pt x="178" y="1060"/>
                    <a:pt x="176" y="1064"/>
                  </a:cubicBezTo>
                  <a:cubicBezTo>
                    <a:pt x="158" y="1061"/>
                    <a:pt x="170" y="1046"/>
                    <a:pt x="152" y="1040"/>
                  </a:cubicBezTo>
                  <a:cubicBezTo>
                    <a:pt x="155" y="1031"/>
                    <a:pt x="167" y="1031"/>
                    <a:pt x="168" y="1020"/>
                  </a:cubicBezTo>
                  <a:cubicBezTo>
                    <a:pt x="149" y="1025"/>
                    <a:pt x="150" y="1008"/>
                    <a:pt x="144" y="1000"/>
                  </a:cubicBezTo>
                  <a:cubicBezTo>
                    <a:pt x="132" y="991"/>
                    <a:pt x="129" y="1008"/>
                    <a:pt x="124" y="1000"/>
                  </a:cubicBezTo>
                  <a:cubicBezTo>
                    <a:pt x="136" y="971"/>
                    <a:pt x="104" y="954"/>
                    <a:pt x="104" y="924"/>
                  </a:cubicBezTo>
                  <a:cubicBezTo>
                    <a:pt x="111" y="922"/>
                    <a:pt x="121" y="936"/>
                    <a:pt x="124" y="924"/>
                  </a:cubicBezTo>
                  <a:cubicBezTo>
                    <a:pt x="113" y="916"/>
                    <a:pt x="133" y="920"/>
                    <a:pt x="132" y="916"/>
                  </a:cubicBezTo>
                  <a:cubicBezTo>
                    <a:pt x="120" y="906"/>
                    <a:pt x="113" y="927"/>
                    <a:pt x="92" y="920"/>
                  </a:cubicBezTo>
                  <a:cubicBezTo>
                    <a:pt x="86" y="888"/>
                    <a:pt x="52" y="868"/>
                    <a:pt x="68" y="836"/>
                  </a:cubicBezTo>
                  <a:cubicBezTo>
                    <a:pt x="47" y="830"/>
                    <a:pt x="33" y="772"/>
                    <a:pt x="44" y="748"/>
                  </a:cubicBezTo>
                  <a:cubicBezTo>
                    <a:pt x="42" y="753"/>
                    <a:pt x="39" y="756"/>
                    <a:pt x="32" y="756"/>
                  </a:cubicBezTo>
                  <a:cubicBezTo>
                    <a:pt x="27" y="751"/>
                    <a:pt x="24" y="724"/>
                    <a:pt x="32" y="720"/>
                  </a:cubicBezTo>
                  <a:cubicBezTo>
                    <a:pt x="38" y="718"/>
                    <a:pt x="42" y="736"/>
                    <a:pt x="44" y="724"/>
                  </a:cubicBezTo>
                  <a:cubicBezTo>
                    <a:pt x="21" y="715"/>
                    <a:pt x="24" y="687"/>
                    <a:pt x="20" y="668"/>
                  </a:cubicBezTo>
                  <a:cubicBezTo>
                    <a:pt x="44" y="659"/>
                    <a:pt x="53" y="680"/>
                    <a:pt x="68" y="660"/>
                  </a:cubicBezTo>
                  <a:cubicBezTo>
                    <a:pt x="46" y="655"/>
                    <a:pt x="33" y="664"/>
                    <a:pt x="16" y="652"/>
                  </a:cubicBezTo>
                  <a:cubicBezTo>
                    <a:pt x="16" y="643"/>
                    <a:pt x="16" y="633"/>
                    <a:pt x="16" y="624"/>
                  </a:cubicBezTo>
                  <a:cubicBezTo>
                    <a:pt x="23" y="623"/>
                    <a:pt x="29" y="621"/>
                    <a:pt x="32" y="616"/>
                  </a:cubicBezTo>
                  <a:cubicBezTo>
                    <a:pt x="4" y="626"/>
                    <a:pt x="27" y="584"/>
                    <a:pt x="0" y="592"/>
                  </a:cubicBezTo>
                  <a:cubicBezTo>
                    <a:pt x="0" y="591"/>
                    <a:pt x="0" y="589"/>
                    <a:pt x="0" y="588"/>
                  </a:cubicBezTo>
                  <a:close/>
                  <a:moveTo>
                    <a:pt x="52" y="456"/>
                  </a:moveTo>
                  <a:cubicBezTo>
                    <a:pt x="54" y="462"/>
                    <a:pt x="47" y="477"/>
                    <a:pt x="56" y="476"/>
                  </a:cubicBezTo>
                  <a:cubicBezTo>
                    <a:pt x="54" y="465"/>
                    <a:pt x="78" y="479"/>
                    <a:pt x="76" y="468"/>
                  </a:cubicBezTo>
                  <a:cubicBezTo>
                    <a:pt x="68" y="467"/>
                    <a:pt x="78" y="461"/>
                    <a:pt x="72" y="460"/>
                  </a:cubicBezTo>
                  <a:cubicBezTo>
                    <a:pt x="72" y="468"/>
                    <a:pt x="57" y="457"/>
                    <a:pt x="52" y="456"/>
                  </a:cubicBezTo>
                  <a:close/>
                  <a:moveTo>
                    <a:pt x="88" y="516"/>
                  </a:moveTo>
                  <a:cubicBezTo>
                    <a:pt x="98" y="517"/>
                    <a:pt x="89" y="530"/>
                    <a:pt x="88" y="532"/>
                  </a:cubicBezTo>
                  <a:cubicBezTo>
                    <a:pt x="104" y="533"/>
                    <a:pt x="98" y="514"/>
                    <a:pt x="96" y="508"/>
                  </a:cubicBezTo>
                  <a:cubicBezTo>
                    <a:pt x="96" y="513"/>
                    <a:pt x="89" y="512"/>
                    <a:pt x="88" y="516"/>
                  </a:cubicBezTo>
                  <a:close/>
                  <a:moveTo>
                    <a:pt x="84" y="536"/>
                  </a:moveTo>
                  <a:cubicBezTo>
                    <a:pt x="82" y="529"/>
                    <a:pt x="89" y="512"/>
                    <a:pt x="80" y="512"/>
                  </a:cubicBezTo>
                  <a:cubicBezTo>
                    <a:pt x="77" y="521"/>
                    <a:pt x="65" y="537"/>
                    <a:pt x="84" y="536"/>
                  </a:cubicBezTo>
                  <a:close/>
                  <a:moveTo>
                    <a:pt x="64" y="640"/>
                  </a:moveTo>
                  <a:cubicBezTo>
                    <a:pt x="56" y="638"/>
                    <a:pt x="53" y="630"/>
                    <a:pt x="40" y="632"/>
                  </a:cubicBezTo>
                  <a:cubicBezTo>
                    <a:pt x="42" y="639"/>
                    <a:pt x="42" y="649"/>
                    <a:pt x="48" y="652"/>
                  </a:cubicBezTo>
                  <a:cubicBezTo>
                    <a:pt x="48" y="636"/>
                    <a:pt x="72" y="647"/>
                    <a:pt x="64" y="640"/>
                  </a:cubicBezTo>
                  <a:close/>
                  <a:moveTo>
                    <a:pt x="40" y="684"/>
                  </a:moveTo>
                  <a:cubicBezTo>
                    <a:pt x="41" y="695"/>
                    <a:pt x="53" y="695"/>
                    <a:pt x="56" y="704"/>
                  </a:cubicBezTo>
                  <a:cubicBezTo>
                    <a:pt x="55" y="693"/>
                    <a:pt x="82" y="709"/>
                    <a:pt x="76" y="692"/>
                  </a:cubicBezTo>
                  <a:cubicBezTo>
                    <a:pt x="45" y="696"/>
                    <a:pt x="65" y="682"/>
                    <a:pt x="64" y="680"/>
                  </a:cubicBezTo>
                  <a:cubicBezTo>
                    <a:pt x="52" y="686"/>
                    <a:pt x="50" y="677"/>
                    <a:pt x="40" y="684"/>
                  </a:cubicBezTo>
                  <a:close/>
                  <a:moveTo>
                    <a:pt x="68" y="780"/>
                  </a:moveTo>
                  <a:cubicBezTo>
                    <a:pt x="74" y="780"/>
                    <a:pt x="77" y="778"/>
                    <a:pt x="80" y="776"/>
                  </a:cubicBezTo>
                  <a:cubicBezTo>
                    <a:pt x="80" y="773"/>
                    <a:pt x="80" y="771"/>
                    <a:pt x="80" y="768"/>
                  </a:cubicBezTo>
                  <a:cubicBezTo>
                    <a:pt x="73" y="772"/>
                    <a:pt x="67" y="756"/>
                    <a:pt x="64" y="768"/>
                  </a:cubicBezTo>
                  <a:cubicBezTo>
                    <a:pt x="69" y="769"/>
                    <a:pt x="68" y="774"/>
                    <a:pt x="68" y="780"/>
                  </a:cubicBezTo>
                  <a:close/>
                  <a:moveTo>
                    <a:pt x="92" y="844"/>
                  </a:moveTo>
                  <a:cubicBezTo>
                    <a:pt x="99" y="836"/>
                    <a:pt x="92" y="834"/>
                    <a:pt x="92" y="824"/>
                  </a:cubicBezTo>
                  <a:cubicBezTo>
                    <a:pt x="86" y="825"/>
                    <a:pt x="77" y="823"/>
                    <a:pt x="76" y="828"/>
                  </a:cubicBezTo>
                  <a:cubicBezTo>
                    <a:pt x="91" y="824"/>
                    <a:pt x="84" y="841"/>
                    <a:pt x="92" y="844"/>
                  </a:cubicBezTo>
                  <a:close/>
                  <a:moveTo>
                    <a:pt x="172" y="1008"/>
                  </a:moveTo>
                  <a:cubicBezTo>
                    <a:pt x="178" y="1008"/>
                    <a:pt x="181" y="1010"/>
                    <a:pt x="184" y="1012"/>
                  </a:cubicBezTo>
                  <a:cubicBezTo>
                    <a:pt x="185" y="1002"/>
                    <a:pt x="185" y="993"/>
                    <a:pt x="176" y="992"/>
                  </a:cubicBezTo>
                  <a:cubicBezTo>
                    <a:pt x="177" y="1000"/>
                    <a:pt x="171" y="1001"/>
                    <a:pt x="172" y="1008"/>
                  </a:cubicBezTo>
                  <a:close/>
                  <a:moveTo>
                    <a:pt x="444" y="1144"/>
                  </a:moveTo>
                  <a:cubicBezTo>
                    <a:pt x="415" y="1142"/>
                    <a:pt x="393" y="1095"/>
                    <a:pt x="368" y="1116"/>
                  </a:cubicBezTo>
                  <a:cubicBezTo>
                    <a:pt x="377" y="1115"/>
                    <a:pt x="383" y="1117"/>
                    <a:pt x="384" y="1124"/>
                  </a:cubicBezTo>
                  <a:cubicBezTo>
                    <a:pt x="378" y="1118"/>
                    <a:pt x="366" y="1120"/>
                    <a:pt x="368" y="1132"/>
                  </a:cubicBezTo>
                  <a:cubicBezTo>
                    <a:pt x="394" y="1126"/>
                    <a:pt x="387" y="1153"/>
                    <a:pt x="412" y="1148"/>
                  </a:cubicBezTo>
                  <a:cubicBezTo>
                    <a:pt x="415" y="1134"/>
                    <a:pt x="397" y="1141"/>
                    <a:pt x="396" y="1132"/>
                  </a:cubicBezTo>
                  <a:cubicBezTo>
                    <a:pt x="412" y="1127"/>
                    <a:pt x="433" y="1160"/>
                    <a:pt x="444" y="1144"/>
                  </a:cubicBezTo>
                  <a:close/>
                  <a:moveTo>
                    <a:pt x="292" y="1156"/>
                  </a:moveTo>
                  <a:cubicBezTo>
                    <a:pt x="286" y="1152"/>
                    <a:pt x="274" y="1132"/>
                    <a:pt x="264" y="1144"/>
                  </a:cubicBezTo>
                  <a:cubicBezTo>
                    <a:pt x="275" y="1143"/>
                    <a:pt x="285" y="1165"/>
                    <a:pt x="292" y="1156"/>
                  </a:cubicBezTo>
                  <a:close/>
                  <a:moveTo>
                    <a:pt x="528" y="1208"/>
                  </a:moveTo>
                  <a:cubicBezTo>
                    <a:pt x="561" y="1225"/>
                    <a:pt x="589" y="1200"/>
                    <a:pt x="604" y="1228"/>
                  </a:cubicBezTo>
                  <a:cubicBezTo>
                    <a:pt x="609" y="1228"/>
                    <a:pt x="615" y="1228"/>
                    <a:pt x="620" y="1228"/>
                  </a:cubicBezTo>
                  <a:cubicBezTo>
                    <a:pt x="617" y="1217"/>
                    <a:pt x="626" y="1218"/>
                    <a:pt x="624" y="1208"/>
                  </a:cubicBezTo>
                  <a:cubicBezTo>
                    <a:pt x="613" y="1208"/>
                    <a:pt x="603" y="1208"/>
                    <a:pt x="592" y="1208"/>
                  </a:cubicBezTo>
                  <a:cubicBezTo>
                    <a:pt x="594" y="1200"/>
                    <a:pt x="604" y="1200"/>
                    <a:pt x="596" y="1192"/>
                  </a:cubicBezTo>
                  <a:cubicBezTo>
                    <a:pt x="579" y="1197"/>
                    <a:pt x="549" y="1169"/>
                    <a:pt x="528" y="1188"/>
                  </a:cubicBezTo>
                  <a:cubicBezTo>
                    <a:pt x="527" y="1176"/>
                    <a:pt x="513" y="1177"/>
                    <a:pt x="512" y="1164"/>
                  </a:cubicBezTo>
                  <a:cubicBezTo>
                    <a:pt x="497" y="1160"/>
                    <a:pt x="501" y="1174"/>
                    <a:pt x="488" y="1172"/>
                  </a:cubicBezTo>
                  <a:cubicBezTo>
                    <a:pt x="493" y="1154"/>
                    <a:pt x="461" y="1152"/>
                    <a:pt x="456" y="1156"/>
                  </a:cubicBezTo>
                  <a:cubicBezTo>
                    <a:pt x="458" y="1164"/>
                    <a:pt x="486" y="1168"/>
                    <a:pt x="476" y="1176"/>
                  </a:cubicBezTo>
                  <a:cubicBezTo>
                    <a:pt x="465" y="1173"/>
                    <a:pt x="460" y="1163"/>
                    <a:pt x="444" y="1164"/>
                  </a:cubicBezTo>
                  <a:cubicBezTo>
                    <a:pt x="454" y="1195"/>
                    <a:pt x="491" y="1189"/>
                    <a:pt x="508" y="1204"/>
                  </a:cubicBezTo>
                  <a:cubicBezTo>
                    <a:pt x="523" y="1196"/>
                    <a:pt x="507" y="1184"/>
                    <a:pt x="512" y="1180"/>
                  </a:cubicBezTo>
                  <a:cubicBezTo>
                    <a:pt x="525" y="1182"/>
                    <a:pt x="535" y="1199"/>
                    <a:pt x="528" y="1208"/>
                  </a:cubicBezTo>
                  <a:close/>
                  <a:moveTo>
                    <a:pt x="944" y="1204"/>
                  </a:moveTo>
                  <a:cubicBezTo>
                    <a:pt x="947" y="1219"/>
                    <a:pt x="925" y="1209"/>
                    <a:pt x="928" y="1224"/>
                  </a:cubicBezTo>
                  <a:cubicBezTo>
                    <a:pt x="965" y="1223"/>
                    <a:pt x="970" y="1215"/>
                    <a:pt x="1000" y="1200"/>
                  </a:cubicBezTo>
                  <a:cubicBezTo>
                    <a:pt x="996" y="1196"/>
                    <a:pt x="978" y="1185"/>
                    <a:pt x="972" y="1196"/>
                  </a:cubicBezTo>
                  <a:cubicBezTo>
                    <a:pt x="989" y="1197"/>
                    <a:pt x="962" y="1202"/>
                    <a:pt x="968" y="1208"/>
                  </a:cubicBezTo>
                  <a:cubicBezTo>
                    <a:pt x="968" y="1199"/>
                    <a:pt x="951" y="1206"/>
                    <a:pt x="944" y="1204"/>
                  </a:cubicBezTo>
                  <a:close/>
                  <a:moveTo>
                    <a:pt x="892" y="1236"/>
                  </a:moveTo>
                  <a:cubicBezTo>
                    <a:pt x="906" y="1236"/>
                    <a:pt x="920" y="1237"/>
                    <a:pt x="924" y="1228"/>
                  </a:cubicBezTo>
                  <a:cubicBezTo>
                    <a:pt x="916" y="1221"/>
                    <a:pt x="891" y="1221"/>
                    <a:pt x="892" y="1236"/>
                  </a:cubicBezTo>
                  <a:close/>
                  <a:moveTo>
                    <a:pt x="796" y="1256"/>
                  </a:moveTo>
                  <a:cubicBezTo>
                    <a:pt x="852" y="1265"/>
                    <a:pt x="849" y="1236"/>
                    <a:pt x="796" y="1256"/>
                  </a:cubicBezTo>
                  <a:close/>
                  <a:moveTo>
                    <a:pt x="756" y="1264"/>
                  </a:moveTo>
                  <a:cubicBezTo>
                    <a:pt x="767" y="1264"/>
                    <a:pt x="777" y="1264"/>
                    <a:pt x="788" y="1264"/>
                  </a:cubicBezTo>
                  <a:cubicBezTo>
                    <a:pt x="787" y="1250"/>
                    <a:pt x="755" y="1247"/>
                    <a:pt x="756" y="1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3" name="Freeform 201"/>
            <p:cNvSpPr>
              <a:spLocks noEditPoints="1"/>
            </p:cNvSpPr>
            <p:nvPr/>
          </p:nvSpPr>
          <p:spPr bwMode="auto">
            <a:xfrm>
              <a:off x="7642225" y="1893888"/>
              <a:ext cx="754063" cy="544513"/>
            </a:xfrm>
            <a:custGeom>
              <a:avLst/>
              <a:gdLst>
                <a:gd name="T0" fmla="*/ 668 w 748"/>
                <a:gd name="T1" fmla="*/ 216 h 541"/>
                <a:gd name="T2" fmla="*/ 672 w 748"/>
                <a:gd name="T3" fmla="*/ 272 h 541"/>
                <a:gd name="T4" fmla="*/ 620 w 748"/>
                <a:gd name="T5" fmla="*/ 312 h 541"/>
                <a:gd name="T6" fmla="*/ 604 w 748"/>
                <a:gd name="T7" fmla="*/ 360 h 541"/>
                <a:gd name="T8" fmla="*/ 476 w 748"/>
                <a:gd name="T9" fmla="*/ 472 h 541"/>
                <a:gd name="T10" fmla="*/ 420 w 748"/>
                <a:gd name="T11" fmla="*/ 484 h 541"/>
                <a:gd name="T12" fmla="*/ 408 w 748"/>
                <a:gd name="T13" fmla="*/ 476 h 541"/>
                <a:gd name="T14" fmla="*/ 400 w 748"/>
                <a:gd name="T15" fmla="*/ 460 h 541"/>
                <a:gd name="T16" fmla="*/ 412 w 748"/>
                <a:gd name="T17" fmla="*/ 444 h 541"/>
                <a:gd name="T18" fmla="*/ 480 w 748"/>
                <a:gd name="T19" fmla="*/ 408 h 541"/>
                <a:gd name="T20" fmla="*/ 508 w 748"/>
                <a:gd name="T21" fmla="*/ 372 h 541"/>
                <a:gd name="T22" fmla="*/ 520 w 748"/>
                <a:gd name="T23" fmla="*/ 388 h 541"/>
                <a:gd name="T24" fmla="*/ 520 w 748"/>
                <a:gd name="T25" fmla="*/ 372 h 541"/>
                <a:gd name="T26" fmla="*/ 516 w 748"/>
                <a:gd name="T27" fmla="*/ 344 h 541"/>
                <a:gd name="T28" fmla="*/ 320 w 748"/>
                <a:gd name="T29" fmla="*/ 468 h 541"/>
                <a:gd name="T30" fmla="*/ 272 w 748"/>
                <a:gd name="T31" fmla="*/ 488 h 541"/>
                <a:gd name="T32" fmla="*/ 228 w 748"/>
                <a:gd name="T33" fmla="*/ 504 h 541"/>
                <a:gd name="T34" fmla="*/ 112 w 748"/>
                <a:gd name="T35" fmla="*/ 524 h 541"/>
                <a:gd name="T36" fmla="*/ 60 w 748"/>
                <a:gd name="T37" fmla="*/ 532 h 541"/>
                <a:gd name="T38" fmla="*/ 44 w 748"/>
                <a:gd name="T39" fmla="*/ 536 h 541"/>
                <a:gd name="T40" fmla="*/ 0 w 748"/>
                <a:gd name="T41" fmla="*/ 520 h 541"/>
                <a:gd name="T42" fmla="*/ 396 w 748"/>
                <a:gd name="T43" fmla="*/ 420 h 541"/>
                <a:gd name="T44" fmla="*/ 572 w 748"/>
                <a:gd name="T45" fmla="*/ 244 h 541"/>
                <a:gd name="T46" fmla="*/ 596 w 748"/>
                <a:gd name="T47" fmla="*/ 204 h 541"/>
                <a:gd name="T48" fmla="*/ 644 w 748"/>
                <a:gd name="T49" fmla="*/ 112 h 541"/>
                <a:gd name="T50" fmla="*/ 588 w 748"/>
                <a:gd name="T51" fmla="*/ 232 h 541"/>
                <a:gd name="T52" fmla="*/ 532 w 748"/>
                <a:gd name="T53" fmla="*/ 312 h 541"/>
                <a:gd name="T54" fmla="*/ 556 w 748"/>
                <a:gd name="T55" fmla="*/ 324 h 541"/>
                <a:gd name="T56" fmla="*/ 608 w 748"/>
                <a:gd name="T57" fmla="*/ 268 h 541"/>
                <a:gd name="T58" fmla="*/ 632 w 748"/>
                <a:gd name="T59" fmla="*/ 216 h 541"/>
                <a:gd name="T60" fmla="*/ 636 w 748"/>
                <a:gd name="T61" fmla="*/ 192 h 541"/>
                <a:gd name="T62" fmla="*/ 656 w 748"/>
                <a:gd name="T63" fmla="*/ 144 h 541"/>
                <a:gd name="T64" fmla="*/ 732 w 748"/>
                <a:gd name="T65" fmla="*/ 0 h 541"/>
                <a:gd name="T66" fmla="*/ 736 w 748"/>
                <a:gd name="T67" fmla="*/ 128 h 541"/>
                <a:gd name="T68" fmla="*/ 704 w 748"/>
                <a:gd name="T69" fmla="*/ 216 h 541"/>
                <a:gd name="T70" fmla="*/ 544 w 748"/>
                <a:gd name="T71" fmla="*/ 344 h 541"/>
                <a:gd name="T72" fmla="*/ 528 w 748"/>
                <a:gd name="T73" fmla="*/ 340 h 541"/>
                <a:gd name="T74" fmla="*/ 656 w 748"/>
                <a:gd name="T75" fmla="*/ 224 h 541"/>
                <a:gd name="T76" fmla="*/ 640 w 748"/>
                <a:gd name="T77" fmla="*/ 220 h 541"/>
                <a:gd name="T78" fmla="*/ 632 w 748"/>
                <a:gd name="T79" fmla="*/ 240 h 541"/>
                <a:gd name="T80" fmla="*/ 628 w 748"/>
                <a:gd name="T81" fmla="*/ 280 h 541"/>
                <a:gd name="T82" fmla="*/ 604 w 748"/>
                <a:gd name="T83" fmla="*/ 276 h 541"/>
                <a:gd name="T84" fmla="*/ 624 w 748"/>
                <a:gd name="T85" fmla="*/ 288 h 541"/>
                <a:gd name="T86" fmla="*/ 628 w 748"/>
                <a:gd name="T87" fmla="*/ 280 h 541"/>
                <a:gd name="T88" fmla="*/ 580 w 748"/>
                <a:gd name="T89" fmla="*/ 328 h 541"/>
                <a:gd name="T90" fmla="*/ 584 w 748"/>
                <a:gd name="T91" fmla="*/ 308 h 541"/>
                <a:gd name="T92" fmla="*/ 516 w 748"/>
                <a:gd name="T93" fmla="*/ 412 h 541"/>
                <a:gd name="T94" fmla="*/ 516 w 748"/>
                <a:gd name="T95" fmla="*/ 41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541">
                  <a:moveTo>
                    <a:pt x="704" y="216"/>
                  </a:moveTo>
                  <a:cubicBezTo>
                    <a:pt x="688" y="210"/>
                    <a:pt x="688" y="224"/>
                    <a:pt x="668" y="216"/>
                  </a:cubicBezTo>
                  <a:cubicBezTo>
                    <a:pt x="694" y="227"/>
                    <a:pt x="667" y="256"/>
                    <a:pt x="660" y="264"/>
                  </a:cubicBezTo>
                  <a:cubicBezTo>
                    <a:pt x="663" y="268"/>
                    <a:pt x="667" y="270"/>
                    <a:pt x="672" y="272"/>
                  </a:cubicBezTo>
                  <a:cubicBezTo>
                    <a:pt x="666" y="280"/>
                    <a:pt x="658" y="268"/>
                    <a:pt x="648" y="276"/>
                  </a:cubicBezTo>
                  <a:cubicBezTo>
                    <a:pt x="652" y="290"/>
                    <a:pt x="631" y="327"/>
                    <a:pt x="620" y="312"/>
                  </a:cubicBezTo>
                  <a:cubicBezTo>
                    <a:pt x="607" y="318"/>
                    <a:pt x="628" y="322"/>
                    <a:pt x="624" y="332"/>
                  </a:cubicBezTo>
                  <a:cubicBezTo>
                    <a:pt x="612" y="336"/>
                    <a:pt x="603" y="343"/>
                    <a:pt x="604" y="360"/>
                  </a:cubicBezTo>
                  <a:cubicBezTo>
                    <a:pt x="564" y="375"/>
                    <a:pt x="566" y="411"/>
                    <a:pt x="524" y="420"/>
                  </a:cubicBezTo>
                  <a:cubicBezTo>
                    <a:pt x="530" y="445"/>
                    <a:pt x="490" y="454"/>
                    <a:pt x="476" y="472"/>
                  </a:cubicBezTo>
                  <a:cubicBezTo>
                    <a:pt x="467" y="467"/>
                    <a:pt x="457" y="464"/>
                    <a:pt x="452" y="456"/>
                  </a:cubicBezTo>
                  <a:cubicBezTo>
                    <a:pt x="447" y="479"/>
                    <a:pt x="422" y="458"/>
                    <a:pt x="420" y="484"/>
                  </a:cubicBezTo>
                  <a:cubicBezTo>
                    <a:pt x="405" y="479"/>
                    <a:pt x="398" y="486"/>
                    <a:pt x="380" y="480"/>
                  </a:cubicBezTo>
                  <a:cubicBezTo>
                    <a:pt x="382" y="466"/>
                    <a:pt x="399" y="474"/>
                    <a:pt x="408" y="476"/>
                  </a:cubicBezTo>
                  <a:cubicBezTo>
                    <a:pt x="410" y="467"/>
                    <a:pt x="402" y="468"/>
                    <a:pt x="396" y="468"/>
                  </a:cubicBezTo>
                  <a:cubicBezTo>
                    <a:pt x="398" y="464"/>
                    <a:pt x="407" y="462"/>
                    <a:pt x="400" y="460"/>
                  </a:cubicBezTo>
                  <a:cubicBezTo>
                    <a:pt x="401" y="451"/>
                    <a:pt x="411" y="465"/>
                    <a:pt x="416" y="464"/>
                  </a:cubicBezTo>
                  <a:cubicBezTo>
                    <a:pt x="419" y="453"/>
                    <a:pt x="410" y="454"/>
                    <a:pt x="412" y="444"/>
                  </a:cubicBezTo>
                  <a:cubicBezTo>
                    <a:pt x="429" y="450"/>
                    <a:pt x="463" y="421"/>
                    <a:pt x="460" y="408"/>
                  </a:cubicBezTo>
                  <a:cubicBezTo>
                    <a:pt x="463" y="396"/>
                    <a:pt x="470" y="413"/>
                    <a:pt x="480" y="408"/>
                  </a:cubicBezTo>
                  <a:cubicBezTo>
                    <a:pt x="479" y="403"/>
                    <a:pt x="473" y="405"/>
                    <a:pt x="468" y="404"/>
                  </a:cubicBezTo>
                  <a:cubicBezTo>
                    <a:pt x="475" y="387"/>
                    <a:pt x="494" y="398"/>
                    <a:pt x="508" y="372"/>
                  </a:cubicBezTo>
                  <a:cubicBezTo>
                    <a:pt x="519" y="369"/>
                    <a:pt x="518" y="378"/>
                    <a:pt x="528" y="376"/>
                  </a:cubicBezTo>
                  <a:cubicBezTo>
                    <a:pt x="529" y="384"/>
                    <a:pt x="527" y="389"/>
                    <a:pt x="520" y="388"/>
                  </a:cubicBezTo>
                  <a:cubicBezTo>
                    <a:pt x="522" y="401"/>
                    <a:pt x="537" y="392"/>
                    <a:pt x="540" y="384"/>
                  </a:cubicBezTo>
                  <a:cubicBezTo>
                    <a:pt x="534" y="379"/>
                    <a:pt x="530" y="372"/>
                    <a:pt x="520" y="372"/>
                  </a:cubicBezTo>
                  <a:cubicBezTo>
                    <a:pt x="522" y="362"/>
                    <a:pt x="525" y="353"/>
                    <a:pt x="536" y="352"/>
                  </a:cubicBezTo>
                  <a:cubicBezTo>
                    <a:pt x="531" y="343"/>
                    <a:pt x="520" y="358"/>
                    <a:pt x="516" y="344"/>
                  </a:cubicBezTo>
                  <a:cubicBezTo>
                    <a:pt x="522" y="338"/>
                    <a:pt x="530" y="334"/>
                    <a:pt x="532" y="324"/>
                  </a:cubicBezTo>
                  <a:cubicBezTo>
                    <a:pt x="450" y="376"/>
                    <a:pt x="419" y="432"/>
                    <a:pt x="320" y="468"/>
                  </a:cubicBezTo>
                  <a:cubicBezTo>
                    <a:pt x="344" y="474"/>
                    <a:pt x="285" y="500"/>
                    <a:pt x="296" y="480"/>
                  </a:cubicBezTo>
                  <a:cubicBezTo>
                    <a:pt x="284" y="479"/>
                    <a:pt x="284" y="489"/>
                    <a:pt x="272" y="488"/>
                  </a:cubicBezTo>
                  <a:cubicBezTo>
                    <a:pt x="273" y="493"/>
                    <a:pt x="279" y="491"/>
                    <a:pt x="284" y="492"/>
                  </a:cubicBezTo>
                  <a:cubicBezTo>
                    <a:pt x="272" y="495"/>
                    <a:pt x="241" y="519"/>
                    <a:pt x="228" y="504"/>
                  </a:cubicBezTo>
                  <a:cubicBezTo>
                    <a:pt x="213" y="527"/>
                    <a:pt x="129" y="509"/>
                    <a:pt x="140" y="524"/>
                  </a:cubicBezTo>
                  <a:cubicBezTo>
                    <a:pt x="136" y="534"/>
                    <a:pt x="125" y="518"/>
                    <a:pt x="112" y="524"/>
                  </a:cubicBezTo>
                  <a:cubicBezTo>
                    <a:pt x="128" y="541"/>
                    <a:pt x="104" y="524"/>
                    <a:pt x="92" y="524"/>
                  </a:cubicBezTo>
                  <a:cubicBezTo>
                    <a:pt x="91" y="534"/>
                    <a:pt x="72" y="538"/>
                    <a:pt x="60" y="532"/>
                  </a:cubicBezTo>
                  <a:cubicBezTo>
                    <a:pt x="61" y="524"/>
                    <a:pt x="71" y="538"/>
                    <a:pt x="76" y="528"/>
                  </a:cubicBezTo>
                  <a:cubicBezTo>
                    <a:pt x="73" y="522"/>
                    <a:pt x="36" y="517"/>
                    <a:pt x="44" y="536"/>
                  </a:cubicBezTo>
                  <a:cubicBezTo>
                    <a:pt x="37" y="536"/>
                    <a:pt x="31" y="536"/>
                    <a:pt x="24" y="536"/>
                  </a:cubicBezTo>
                  <a:cubicBezTo>
                    <a:pt x="40" y="519"/>
                    <a:pt x="6" y="528"/>
                    <a:pt x="0" y="520"/>
                  </a:cubicBezTo>
                  <a:cubicBezTo>
                    <a:pt x="24" y="488"/>
                    <a:pt x="97" y="523"/>
                    <a:pt x="116" y="504"/>
                  </a:cubicBezTo>
                  <a:cubicBezTo>
                    <a:pt x="223" y="509"/>
                    <a:pt x="323" y="450"/>
                    <a:pt x="396" y="420"/>
                  </a:cubicBezTo>
                  <a:cubicBezTo>
                    <a:pt x="423" y="398"/>
                    <a:pt x="432" y="370"/>
                    <a:pt x="472" y="356"/>
                  </a:cubicBezTo>
                  <a:cubicBezTo>
                    <a:pt x="510" y="323"/>
                    <a:pt x="525" y="268"/>
                    <a:pt x="572" y="244"/>
                  </a:cubicBezTo>
                  <a:cubicBezTo>
                    <a:pt x="560" y="234"/>
                    <a:pt x="570" y="219"/>
                    <a:pt x="584" y="228"/>
                  </a:cubicBezTo>
                  <a:cubicBezTo>
                    <a:pt x="579" y="211"/>
                    <a:pt x="582" y="209"/>
                    <a:pt x="596" y="204"/>
                  </a:cubicBezTo>
                  <a:cubicBezTo>
                    <a:pt x="593" y="200"/>
                    <a:pt x="587" y="200"/>
                    <a:pt x="588" y="192"/>
                  </a:cubicBezTo>
                  <a:cubicBezTo>
                    <a:pt x="617" y="176"/>
                    <a:pt x="612" y="126"/>
                    <a:pt x="644" y="112"/>
                  </a:cubicBezTo>
                  <a:cubicBezTo>
                    <a:pt x="646" y="116"/>
                    <a:pt x="648" y="119"/>
                    <a:pt x="652" y="120"/>
                  </a:cubicBezTo>
                  <a:cubicBezTo>
                    <a:pt x="628" y="159"/>
                    <a:pt x="621" y="210"/>
                    <a:pt x="588" y="232"/>
                  </a:cubicBezTo>
                  <a:cubicBezTo>
                    <a:pt x="587" y="239"/>
                    <a:pt x="593" y="240"/>
                    <a:pt x="592" y="248"/>
                  </a:cubicBezTo>
                  <a:cubicBezTo>
                    <a:pt x="563" y="260"/>
                    <a:pt x="557" y="296"/>
                    <a:pt x="532" y="312"/>
                  </a:cubicBezTo>
                  <a:cubicBezTo>
                    <a:pt x="530" y="322"/>
                    <a:pt x="550" y="310"/>
                    <a:pt x="544" y="324"/>
                  </a:cubicBezTo>
                  <a:cubicBezTo>
                    <a:pt x="545" y="313"/>
                    <a:pt x="556" y="324"/>
                    <a:pt x="556" y="324"/>
                  </a:cubicBezTo>
                  <a:cubicBezTo>
                    <a:pt x="575" y="316"/>
                    <a:pt x="575" y="285"/>
                    <a:pt x="600" y="280"/>
                  </a:cubicBezTo>
                  <a:cubicBezTo>
                    <a:pt x="594" y="274"/>
                    <a:pt x="594" y="265"/>
                    <a:pt x="608" y="268"/>
                  </a:cubicBezTo>
                  <a:cubicBezTo>
                    <a:pt x="613" y="255"/>
                    <a:pt x="595" y="265"/>
                    <a:pt x="600" y="252"/>
                  </a:cubicBezTo>
                  <a:cubicBezTo>
                    <a:pt x="629" y="250"/>
                    <a:pt x="609" y="224"/>
                    <a:pt x="632" y="216"/>
                  </a:cubicBezTo>
                  <a:cubicBezTo>
                    <a:pt x="631" y="211"/>
                    <a:pt x="625" y="213"/>
                    <a:pt x="620" y="212"/>
                  </a:cubicBezTo>
                  <a:cubicBezTo>
                    <a:pt x="626" y="206"/>
                    <a:pt x="621" y="189"/>
                    <a:pt x="636" y="192"/>
                  </a:cubicBezTo>
                  <a:cubicBezTo>
                    <a:pt x="631" y="198"/>
                    <a:pt x="631" y="202"/>
                    <a:pt x="636" y="208"/>
                  </a:cubicBezTo>
                  <a:cubicBezTo>
                    <a:pt x="652" y="190"/>
                    <a:pt x="655" y="169"/>
                    <a:pt x="656" y="144"/>
                  </a:cubicBezTo>
                  <a:cubicBezTo>
                    <a:pt x="695" y="120"/>
                    <a:pt x="638" y="32"/>
                    <a:pt x="716" y="52"/>
                  </a:cubicBezTo>
                  <a:cubicBezTo>
                    <a:pt x="726" y="36"/>
                    <a:pt x="733" y="5"/>
                    <a:pt x="732" y="0"/>
                  </a:cubicBezTo>
                  <a:cubicBezTo>
                    <a:pt x="748" y="22"/>
                    <a:pt x="726" y="45"/>
                    <a:pt x="744" y="76"/>
                  </a:cubicBezTo>
                  <a:cubicBezTo>
                    <a:pt x="738" y="79"/>
                    <a:pt x="730" y="116"/>
                    <a:pt x="736" y="128"/>
                  </a:cubicBezTo>
                  <a:cubicBezTo>
                    <a:pt x="717" y="137"/>
                    <a:pt x="723" y="171"/>
                    <a:pt x="696" y="172"/>
                  </a:cubicBezTo>
                  <a:cubicBezTo>
                    <a:pt x="713" y="185"/>
                    <a:pt x="686" y="202"/>
                    <a:pt x="704" y="216"/>
                  </a:cubicBezTo>
                  <a:close/>
                  <a:moveTo>
                    <a:pt x="528" y="340"/>
                  </a:moveTo>
                  <a:cubicBezTo>
                    <a:pt x="536" y="339"/>
                    <a:pt x="537" y="345"/>
                    <a:pt x="544" y="344"/>
                  </a:cubicBezTo>
                  <a:cubicBezTo>
                    <a:pt x="544" y="338"/>
                    <a:pt x="546" y="335"/>
                    <a:pt x="548" y="332"/>
                  </a:cubicBezTo>
                  <a:cubicBezTo>
                    <a:pt x="538" y="331"/>
                    <a:pt x="529" y="331"/>
                    <a:pt x="528" y="340"/>
                  </a:cubicBezTo>
                  <a:close/>
                  <a:moveTo>
                    <a:pt x="640" y="220"/>
                  </a:moveTo>
                  <a:cubicBezTo>
                    <a:pt x="645" y="221"/>
                    <a:pt x="648" y="226"/>
                    <a:pt x="656" y="224"/>
                  </a:cubicBezTo>
                  <a:cubicBezTo>
                    <a:pt x="649" y="211"/>
                    <a:pt x="676" y="210"/>
                    <a:pt x="668" y="200"/>
                  </a:cubicBezTo>
                  <a:cubicBezTo>
                    <a:pt x="658" y="206"/>
                    <a:pt x="645" y="209"/>
                    <a:pt x="640" y="220"/>
                  </a:cubicBezTo>
                  <a:close/>
                  <a:moveTo>
                    <a:pt x="652" y="240"/>
                  </a:moveTo>
                  <a:cubicBezTo>
                    <a:pt x="640" y="243"/>
                    <a:pt x="644" y="243"/>
                    <a:pt x="632" y="240"/>
                  </a:cubicBezTo>
                  <a:cubicBezTo>
                    <a:pt x="629" y="257"/>
                    <a:pt x="652" y="252"/>
                    <a:pt x="652" y="240"/>
                  </a:cubicBezTo>
                  <a:close/>
                  <a:moveTo>
                    <a:pt x="628" y="280"/>
                  </a:moveTo>
                  <a:cubicBezTo>
                    <a:pt x="628" y="273"/>
                    <a:pt x="629" y="268"/>
                    <a:pt x="632" y="264"/>
                  </a:cubicBezTo>
                  <a:cubicBezTo>
                    <a:pt x="622" y="267"/>
                    <a:pt x="609" y="268"/>
                    <a:pt x="604" y="276"/>
                  </a:cubicBezTo>
                  <a:cubicBezTo>
                    <a:pt x="609" y="277"/>
                    <a:pt x="606" y="280"/>
                    <a:pt x="604" y="284"/>
                  </a:cubicBezTo>
                  <a:cubicBezTo>
                    <a:pt x="610" y="284"/>
                    <a:pt x="620" y="299"/>
                    <a:pt x="624" y="288"/>
                  </a:cubicBezTo>
                  <a:cubicBezTo>
                    <a:pt x="620" y="287"/>
                    <a:pt x="606" y="277"/>
                    <a:pt x="616" y="276"/>
                  </a:cubicBezTo>
                  <a:cubicBezTo>
                    <a:pt x="617" y="281"/>
                    <a:pt x="622" y="280"/>
                    <a:pt x="628" y="280"/>
                  </a:cubicBezTo>
                  <a:close/>
                  <a:moveTo>
                    <a:pt x="588" y="320"/>
                  </a:moveTo>
                  <a:cubicBezTo>
                    <a:pt x="583" y="320"/>
                    <a:pt x="579" y="321"/>
                    <a:pt x="580" y="328"/>
                  </a:cubicBezTo>
                  <a:cubicBezTo>
                    <a:pt x="585" y="328"/>
                    <a:pt x="591" y="328"/>
                    <a:pt x="596" y="328"/>
                  </a:cubicBezTo>
                  <a:cubicBezTo>
                    <a:pt x="595" y="321"/>
                    <a:pt x="590" y="298"/>
                    <a:pt x="584" y="308"/>
                  </a:cubicBezTo>
                  <a:cubicBezTo>
                    <a:pt x="593" y="310"/>
                    <a:pt x="579" y="314"/>
                    <a:pt x="588" y="320"/>
                  </a:cubicBezTo>
                  <a:close/>
                  <a:moveTo>
                    <a:pt x="516" y="412"/>
                  </a:moveTo>
                  <a:cubicBezTo>
                    <a:pt x="515" y="405"/>
                    <a:pt x="489" y="405"/>
                    <a:pt x="488" y="412"/>
                  </a:cubicBezTo>
                  <a:cubicBezTo>
                    <a:pt x="504" y="403"/>
                    <a:pt x="516" y="430"/>
                    <a:pt x="5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4" name="Freeform 202"/>
            <p:cNvSpPr>
              <a:spLocks/>
            </p:cNvSpPr>
            <p:nvPr/>
          </p:nvSpPr>
          <p:spPr bwMode="auto">
            <a:xfrm>
              <a:off x="7818438" y="1187451"/>
              <a:ext cx="36513" cy="14288"/>
            </a:xfrm>
            <a:custGeom>
              <a:avLst/>
              <a:gdLst>
                <a:gd name="T0" fmla="*/ 0 w 36"/>
                <a:gd name="T1" fmla="*/ 2 h 14"/>
                <a:gd name="T2" fmla="*/ 36 w 36"/>
                <a:gd name="T3" fmla="*/ 14 h 14"/>
                <a:gd name="T4" fmla="*/ 0 w 36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0" y="2"/>
                  </a:moveTo>
                  <a:cubicBezTo>
                    <a:pt x="3" y="0"/>
                    <a:pt x="36" y="0"/>
                    <a:pt x="36" y="14"/>
                  </a:cubicBezTo>
                  <a:cubicBezTo>
                    <a:pt x="23" y="11"/>
                    <a:pt x="9" y="9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5" name="Freeform 203"/>
            <p:cNvSpPr>
              <a:spLocks/>
            </p:cNvSpPr>
            <p:nvPr/>
          </p:nvSpPr>
          <p:spPr bwMode="auto">
            <a:xfrm>
              <a:off x="7859713" y="1195388"/>
              <a:ext cx="60325" cy="34925"/>
            </a:xfrm>
            <a:custGeom>
              <a:avLst/>
              <a:gdLst>
                <a:gd name="T0" fmla="*/ 0 w 60"/>
                <a:gd name="T1" fmla="*/ 19 h 35"/>
                <a:gd name="T2" fmla="*/ 8 w 60"/>
                <a:gd name="T3" fmla="*/ 15 h 35"/>
                <a:gd name="T4" fmla="*/ 0 w 60"/>
                <a:gd name="T5" fmla="*/ 7 h 35"/>
                <a:gd name="T6" fmla="*/ 60 w 60"/>
                <a:gd name="T7" fmla="*/ 27 h 35"/>
                <a:gd name="T8" fmla="*/ 0 w 60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0" y="19"/>
                  </a:moveTo>
                  <a:cubicBezTo>
                    <a:pt x="0" y="15"/>
                    <a:pt x="5" y="16"/>
                    <a:pt x="8" y="15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8" y="0"/>
                    <a:pt x="40" y="23"/>
                    <a:pt x="60" y="27"/>
                  </a:cubicBezTo>
                  <a:cubicBezTo>
                    <a:pt x="36" y="35"/>
                    <a:pt x="27" y="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6" name="Freeform 204"/>
            <p:cNvSpPr>
              <a:spLocks/>
            </p:cNvSpPr>
            <p:nvPr/>
          </p:nvSpPr>
          <p:spPr bwMode="auto">
            <a:xfrm>
              <a:off x="8089900" y="1230313"/>
              <a:ext cx="39688" cy="31750"/>
            </a:xfrm>
            <a:custGeom>
              <a:avLst/>
              <a:gdLst>
                <a:gd name="T0" fmla="*/ 12 w 40"/>
                <a:gd name="T1" fmla="*/ 20 h 32"/>
                <a:gd name="T2" fmla="*/ 36 w 40"/>
                <a:gd name="T3" fmla="*/ 32 h 32"/>
                <a:gd name="T4" fmla="*/ 12 w 40"/>
                <a:gd name="T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12" y="20"/>
                  </a:moveTo>
                  <a:cubicBezTo>
                    <a:pt x="0" y="0"/>
                    <a:pt x="40" y="13"/>
                    <a:pt x="36" y="32"/>
                  </a:cubicBezTo>
                  <a:cubicBezTo>
                    <a:pt x="28" y="30"/>
                    <a:pt x="21" y="8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7" name="Freeform 205"/>
            <p:cNvSpPr>
              <a:spLocks/>
            </p:cNvSpPr>
            <p:nvPr/>
          </p:nvSpPr>
          <p:spPr bwMode="auto">
            <a:xfrm>
              <a:off x="8316913" y="1516063"/>
              <a:ext cx="34925" cy="57150"/>
            </a:xfrm>
            <a:custGeom>
              <a:avLst/>
              <a:gdLst>
                <a:gd name="T0" fmla="*/ 11 w 35"/>
                <a:gd name="T1" fmla="*/ 0 h 56"/>
                <a:gd name="T2" fmla="*/ 35 w 35"/>
                <a:gd name="T3" fmla="*/ 52 h 56"/>
                <a:gd name="T4" fmla="*/ 19 w 35"/>
                <a:gd name="T5" fmla="*/ 56 h 56"/>
                <a:gd name="T6" fmla="*/ 11 w 3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11" y="0"/>
                  </a:moveTo>
                  <a:cubicBezTo>
                    <a:pt x="26" y="17"/>
                    <a:pt x="18" y="35"/>
                    <a:pt x="35" y="52"/>
                  </a:cubicBezTo>
                  <a:cubicBezTo>
                    <a:pt x="31" y="55"/>
                    <a:pt x="26" y="56"/>
                    <a:pt x="19" y="56"/>
                  </a:cubicBezTo>
                  <a:cubicBezTo>
                    <a:pt x="26" y="32"/>
                    <a:pt x="0" y="2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8" name="Freeform 206"/>
            <p:cNvSpPr>
              <a:spLocks/>
            </p:cNvSpPr>
            <p:nvPr/>
          </p:nvSpPr>
          <p:spPr bwMode="auto">
            <a:xfrm>
              <a:off x="7134225" y="1539876"/>
              <a:ext cx="41275" cy="68263"/>
            </a:xfrm>
            <a:custGeom>
              <a:avLst/>
              <a:gdLst>
                <a:gd name="T0" fmla="*/ 0 w 42"/>
                <a:gd name="T1" fmla="*/ 52 h 67"/>
                <a:gd name="T2" fmla="*/ 20 w 42"/>
                <a:gd name="T3" fmla="*/ 32 h 67"/>
                <a:gd name="T4" fmla="*/ 4 w 42"/>
                <a:gd name="T5" fmla="*/ 20 h 67"/>
                <a:gd name="T6" fmla="*/ 20 w 42"/>
                <a:gd name="T7" fmla="*/ 0 h 67"/>
                <a:gd name="T8" fmla="*/ 40 w 42"/>
                <a:gd name="T9" fmla="*/ 8 h 67"/>
                <a:gd name="T10" fmla="*/ 0 w 42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7">
                  <a:moveTo>
                    <a:pt x="0" y="52"/>
                  </a:moveTo>
                  <a:cubicBezTo>
                    <a:pt x="2" y="40"/>
                    <a:pt x="8" y="34"/>
                    <a:pt x="20" y="32"/>
                  </a:cubicBezTo>
                  <a:cubicBezTo>
                    <a:pt x="19" y="24"/>
                    <a:pt x="2" y="31"/>
                    <a:pt x="4" y="20"/>
                  </a:cubicBezTo>
                  <a:cubicBezTo>
                    <a:pt x="1" y="5"/>
                    <a:pt x="19" y="11"/>
                    <a:pt x="20" y="0"/>
                  </a:cubicBezTo>
                  <a:cubicBezTo>
                    <a:pt x="28" y="2"/>
                    <a:pt x="30" y="9"/>
                    <a:pt x="40" y="8"/>
                  </a:cubicBezTo>
                  <a:cubicBezTo>
                    <a:pt x="24" y="5"/>
                    <a:pt x="42" y="6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99" name="Freeform 207"/>
            <p:cNvSpPr>
              <a:spLocks/>
            </p:cNvSpPr>
            <p:nvPr/>
          </p:nvSpPr>
          <p:spPr bwMode="auto">
            <a:xfrm>
              <a:off x="7092950" y="1597026"/>
              <a:ext cx="58738" cy="87313"/>
            </a:xfrm>
            <a:custGeom>
              <a:avLst/>
              <a:gdLst>
                <a:gd name="T0" fmla="*/ 57 w 58"/>
                <a:gd name="T1" fmla="*/ 20 h 87"/>
                <a:gd name="T2" fmla="*/ 33 w 58"/>
                <a:gd name="T3" fmla="*/ 48 h 87"/>
                <a:gd name="T4" fmla="*/ 45 w 58"/>
                <a:gd name="T5" fmla="*/ 72 h 87"/>
                <a:gd name="T6" fmla="*/ 21 w 58"/>
                <a:gd name="T7" fmla="*/ 60 h 87"/>
                <a:gd name="T8" fmla="*/ 33 w 58"/>
                <a:gd name="T9" fmla="*/ 44 h 87"/>
                <a:gd name="T10" fmla="*/ 17 w 58"/>
                <a:gd name="T11" fmla="*/ 36 h 87"/>
                <a:gd name="T12" fmla="*/ 9 w 58"/>
                <a:gd name="T13" fmla="*/ 48 h 87"/>
                <a:gd name="T14" fmla="*/ 37 w 58"/>
                <a:gd name="T15" fmla="*/ 0 h 87"/>
                <a:gd name="T16" fmla="*/ 57 w 58"/>
                <a:gd name="T1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7" y="20"/>
                  </a:moveTo>
                  <a:cubicBezTo>
                    <a:pt x="53" y="34"/>
                    <a:pt x="53" y="50"/>
                    <a:pt x="33" y="48"/>
                  </a:cubicBezTo>
                  <a:cubicBezTo>
                    <a:pt x="43" y="57"/>
                    <a:pt x="41" y="63"/>
                    <a:pt x="45" y="72"/>
                  </a:cubicBezTo>
                  <a:cubicBezTo>
                    <a:pt x="25" y="87"/>
                    <a:pt x="40" y="53"/>
                    <a:pt x="21" y="60"/>
                  </a:cubicBezTo>
                  <a:cubicBezTo>
                    <a:pt x="23" y="52"/>
                    <a:pt x="22" y="43"/>
                    <a:pt x="33" y="44"/>
                  </a:cubicBezTo>
                  <a:cubicBezTo>
                    <a:pt x="36" y="33"/>
                    <a:pt x="14" y="47"/>
                    <a:pt x="17" y="36"/>
                  </a:cubicBezTo>
                  <a:cubicBezTo>
                    <a:pt x="13" y="39"/>
                    <a:pt x="11" y="43"/>
                    <a:pt x="9" y="48"/>
                  </a:cubicBezTo>
                  <a:cubicBezTo>
                    <a:pt x="0" y="28"/>
                    <a:pt x="52" y="27"/>
                    <a:pt x="37" y="0"/>
                  </a:cubicBezTo>
                  <a:cubicBezTo>
                    <a:pt x="58" y="7"/>
                    <a:pt x="39" y="1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0" name="Freeform 208"/>
            <p:cNvSpPr>
              <a:spLocks/>
            </p:cNvSpPr>
            <p:nvPr/>
          </p:nvSpPr>
          <p:spPr bwMode="auto">
            <a:xfrm>
              <a:off x="8343900" y="1595438"/>
              <a:ext cx="23813" cy="34925"/>
            </a:xfrm>
            <a:custGeom>
              <a:avLst/>
              <a:gdLst>
                <a:gd name="T0" fmla="*/ 12 w 24"/>
                <a:gd name="T1" fmla="*/ 1 h 34"/>
                <a:gd name="T2" fmla="*/ 24 w 24"/>
                <a:gd name="T3" fmla="*/ 13 h 34"/>
                <a:gd name="T4" fmla="*/ 16 w 24"/>
                <a:gd name="T5" fmla="*/ 29 h 34"/>
                <a:gd name="T6" fmla="*/ 0 w 24"/>
                <a:gd name="T7" fmla="*/ 33 h 34"/>
                <a:gd name="T8" fmla="*/ 0 w 24"/>
                <a:gd name="T9" fmla="*/ 21 h 34"/>
                <a:gd name="T10" fmla="*/ 12 w 2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4">
                  <a:moveTo>
                    <a:pt x="12" y="1"/>
                  </a:moveTo>
                  <a:cubicBezTo>
                    <a:pt x="21" y="0"/>
                    <a:pt x="16" y="13"/>
                    <a:pt x="24" y="13"/>
                  </a:cubicBezTo>
                  <a:cubicBezTo>
                    <a:pt x="23" y="18"/>
                    <a:pt x="3" y="23"/>
                    <a:pt x="16" y="29"/>
                  </a:cubicBezTo>
                  <a:cubicBezTo>
                    <a:pt x="15" y="34"/>
                    <a:pt x="6" y="32"/>
                    <a:pt x="0" y="33"/>
                  </a:cubicBezTo>
                  <a:cubicBezTo>
                    <a:pt x="0" y="29"/>
                    <a:pt x="0" y="25"/>
                    <a:pt x="0" y="21"/>
                  </a:cubicBezTo>
                  <a:cubicBezTo>
                    <a:pt x="22" y="25"/>
                    <a:pt x="0" y="9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1" name="Freeform 209"/>
            <p:cNvSpPr>
              <a:spLocks/>
            </p:cNvSpPr>
            <p:nvPr/>
          </p:nvSpPr>
          <p:spPr bwMode="auto">
            <a:xfrm>
              <a:off x="7043738" y="1668463"/>
              <a:ext cx="31750" cy="23813"/>
            </a:xfrm>
            <a:custGeom>
              <a:avLst/>
              <a:gdLst>
                <a:gd name="T0" fmla="*/ 25 w 31"/>
                <a:gd name="T1" fmla="*/ 4 h 23"/>
                <a:gd name="T2" fmla="*/ 29 w 31"/>
                <a:gd name="T3" fmla="*/ 12 h 23"/>
                <a:gd name="T4" fmla="*/ 9 w 31"/>
                <a:gd name="T5" fmla="*/ 20 h 23"/>
                <a:gd name="T6" fmla="*/ 5 w 31"/>
                <a:gd name="T7" fmla="*/ 0 h 23"/>
                <a:gd name="T8" fmla="*/ 25 w 31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5" y="4"/>
                  </a:moveTo>
                  <a:cubicBezTo>
                    <a:pt x="31" y="5"/>
                    <a:pt x="21" y="11"/>
                    <a:pt x="29" y="12"/>
                  </a:cubicBezTo>
                  <a:cubicBezTo>
                    <a:pt x="31" y="23"/>
                    <a:pt x="7" y="9"/>
                    <a:pt x="9" y="20"/>
                  </a:cubicBezTo>
                  <a:cubicBezTo>
                    <a:pt x="0" y="21"/>
                    <a:pt x="7" y="6"/>
                    <a:pt x="5" y="0"/>
                  </a:cubicBezTo>
                  <a:cubicBezTo>
                    <a:pt x="10" y="1"/>
                    <a:pt x="25" y="12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2" name="Freeform 210"/>
            <p:cNvSpPr>
              <a:spLocks/>
            </p:cNvSpPr>
            <p:nvPr/>
          </p:nvSpPr>
          <p:spPr bwMode="auto">
            <a:xfrm>
              <a:off x="7089775" y="1770063"/>
              <a:ext cx="41275" cy="39688"/>
            </a:xfrm>
            <a:custGeom>
              <a:avLst/>
              <a:gdLst>
                <a:gd name="T0" fmla="*/ 8 w 41"/>
                <a:gd name="T1" fmla="*/ 40 h 40"/>
                <a:gd name="T2" fmla="*/ 0 w 41"/>
                <a:gd name="T3" fmla="*/ 12 h 40"/>
                <a:gd name="T4" fmla="*/ 4 w 41"/>
                <a:gd name="T5" fmla="*/ 0 h 40"/>
                <a:gd name="T6" fmla="*/ 8 w 41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0">
                  <a:moveTo>
                    <a:pt x="8" y="40"/>
                  </a:moveTo>
                  <a:cubicBezTo>
                    <a:pt x="0" y="27"/>
                    <a:pt x="15" y="14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ubicBezTo>
                    <a:pt x="31" y="2"/>
                    <a:pt x="41" y="38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3" name="Freeform 211"/>
            <p:cNvSpPr>
              <a:spLocks/>
            </p:cNvSpPr>
            <p:nvPr/>
          </p:nvSpPr>
          <p:spPr bwMode="auto">
            <a:xfrm>
              <a:off x="7037388" y="1844676"/>
              <a:ext cx="31750" cy="22225"/>
            </a:xfrm>
            <a:custGeom>
              <a:avLst/>
              <a:gdLst>
                <a:gd name="T0" fmla="*/ 8 w 32"/>
                <a:gd name="T1" fmla="*/ 22 h 22"/>
                <a:gd name="T2" fmla="*/ 0 w 32"/>
                <a:gd name="T3" fmla="*/ 2 h 22"/>
                <a:gd name="T4" fmla="*/ 24 w 32"/>
                <a:gd name="T5" fmla="*/ 10 h 22"/>
                <a:gd name="T6" fmla="*/ 8 w 3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cubicBezTo>
                    <a:pt x="2" y="19"/>
                    <a:pt x="2" y="9"/>
                    <a:pt x="0" y="2"/>
                  </a:cubicBezTo>
                  <a:cubicBezTo>
                    <a:pt x="13" y="0"/>
                    <a:pt x="16" y="8"/>
                    <a:pt x="24" y="10"/>
                  </a:cubicBezTo>
                  <a:cubicBezTo>
                    <a:pt x="32" y="17"/>
                    <a:pt x="8" y="6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4" name="Freeform 212"/>
            <p:cNvSpPr>
              <a:spLocks/>
            </p:cNvSpPr>
            <p:nvPr/>
          </p:nvSpPr>
          <p:spPr bwMode="auto">
            <a:xfrm>
              <a:off x="8375650" y="1866901"/>
              <a:ext cx="20638" cy="23813"/>
            </a:xfrm>
            <a:custGeom>
              <a:avLst/>
              <a:gdLst>
                <a:gd name="T0" fmla="*/ 16 w 20"/>
                <a:gd name="T1" fmla="*/ 0 h 24"/>
                <a:gd name="T2" fmla="*/ 4 w 20"/>
                <a:gd name="T3" fmla="*/ 24 h 24"/>
                <a:gd name="T4" fmla="*/ 16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6" y="0"/>
                  </a:moveTo>
                  <a:cubicBezTo>
                    <a:pt x="20" y="1"/>
                    <a:pt x="14" y="24"/>
                    <a:pt x="4" y="24"/>
                  </a:cubicBezTo>
                  <a:cubicBezTo>
                    <a:pt x="0" y="8"/>
                    <a:pt x="10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5" name="Freeform 213"/>
            <p:cNvSpPr>
              <a:spLocks/>
            </p:cNvSpPr>
            <p:nvPr/>
          </p:nvSpPr>
          <p:spPr bwMode="auto">
            <a:xfrm>
              <a:off x="7037388" y="1892301"/>
              <a:ext cx="41275" cy="31750"/>
            </a:xfrm>
            <a:custGeom>
              <a:avLst/>
              <a:gdLst>
                <a:gd name="T0" fmla="*/ 24 w 42"/>
                <a:gd name="T1" fmla="*/ 3 h 32"/>
                <a:gd name="T2" fmla="*/ 36 w 42"/>
                <a:gd name="T3" fmla="*/ 15 h 32"/>
                <a:gd name="T4" fmla="*/ 16 w 42"/>
                <a:gd name="T5" fmla="*/ 27 h 32"/>
                <a:gd name="T6" fmla="*/ 0 w 42"/>
                <a:gd name="T7" fmla="*/ 7 h 32"/>
                <a:gd name="T8" fmla="*/ 24 w 4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24" y="3"/>
                  </a:moveTo>
                  <a:cubicBezTo>
                    <a:pt x="25" y="5"/>
                    <a:pt x="5" y="19"/>
                    <a:pt x="36" y="15"/>
                  </a:cubicBezTo>
                  <a:cubicBezTo>
                    <a:pt x="42" y="32"/>
                    <a:pt x="15" y="16"/>
                    <a:pt x="16" y="27"/>
                  </a:cubicBezTo>
                  <a:cubicBezTo>
                    <a:pt x="13" y="18"/>
                    <a:pt x="1" y="18"/>
                    <a:pt x="0" y="7"/>
                  </a:cubicBezTo>
                  <a:cubicBezTo>
                    <a:pt x="10" y="0"/>
                    <a:pt x="12" y="9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6" name="Freeform 214"/>
            <p:cNvSpPr>
              <a:spLocks/>
            </p:cNvSpPr>
            <p:nvPr/>
          </p:nvSpPr>
          <p:spPr bwMode="auto">
            <a:xfrm>
              <a:off x="8224838" y="2193926"/>
              <a:ext cx="17463" cy="30163"/>
            </a:xfrm>
            <a:custGeom>
              <a:avLst/>
              <a:gdLst>
                <a:gd name="T0" fmla="*/ 5 w 17"/>
                <a:gd name="T1" fmla="*/ 10 h 30"/>
                <a:gd name="T2" fmla="*/ 17 w 17"/>
                <a:gd name="T3" fmla="*/ 30 h 30"/>
                <a:gd name="T4" fmla="*/ 1 w 17"/>
                <a:gd name="T5" fmla="*/ 30 h 30"/>
                <a:gd name="T6" fmla="*/ 9 w 17"/>
                <a:gd name="T7" fmla="*/ 22 h 30"/>
                <a:gd name="T8" fmla="*/ 5 w 1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5" y="10"/>
                  </a:moveTo>
                  <a:cubicBezTo>
                    <a:pt x="11" y="0"/>
                    <a:pt x="16" y="23"/>
                    <a:pt x="17" y="30"/>
                  </a:cubicBezTo>
                  <a:cubicBezTo>
                    <a:pt x="12" y="30"/>
                    <a:pt x="6" y="30"/>
                    <a:pt x="1" y="30"/>
                  </a:cubicBezTo>
                  <a:cubicBezTo>
                    <a:pt x="0" y="23"/>
                    <a:pt x="4" y="22"/>
                    <a:pt x="9" y="22"/>
                  </a:cubicBezTo>
                  <a:cubicBezTo>
                    <a:pt x="0" y="16"/>
                    <a:pt x="1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7" name="Freeform 215"/>
            <p:cNvSpPr>
              <a:spLocks/>
            </p:cNvSpPr>
            <p:nvPr/>
          </p:nvSpPr>
          <p:spPr bwMode="auto">
            <a:xfrm>
              <a:off x="7366000" y="2312988"/>
              <a:ext cx="77788" cy="65088"/>
            </a:xfrm>
            <a:custGeom>
              <a:avLst/>
              <a:gdLst>
                <a:gd name="T0" fmla="*/ 30 w 78"/>
                <a:gd name="T1" fmla="*/ 37 h 65"/>
                <a:gd name="T2" fmla="*/ 46 w 78"/>
                <a:gd name="T3" fmla="*/ 53 h 65"/>
                <a:gd name="T4" fmla="*/ 2 w 78"/>
                <a:gd name="T5" fmla="*/ 37 h 65"/>
                <a:gd name="T6" fmla="*/ 18 w 78"/>
                <a:gd name="T7" fmla="*/ 29 h 65"/>
                <a:gd name="T8" fmla="*/ 2 w 78"/>
                <a:gd name="T9" fmla="*/ 21 h 65"/>
                <a:gd name="T10" fmla="*/ 78 w 78"/>
                <a:gd name="T11" fmla="*/ 49 h 65"/>
                <a:gd name="T12" fmla="*/ 30 w 78"/>
                <a:gd name="T1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5">
                  <a:moveTo>
                    <a:pt x="30" y="37"/>
                  </a:moveTo>
                  <a:cubicBezTo>
                    <a:pt x="31" y="46"/>
                    <a:pt x="49" y="39"/>
                    <a:pt x="46" y="53"/>
                  </a:cubicBezTo>
                  <a:cubicBezTo>
                    <a:pt x="21" y="58"/>
                    <a:pt x="28" y="31"/>
                    <a:pt x="2" y="37"/>
                  </a:cubicBezTo>
                  <a:cubicBezTo>
                    <a:pt x="0" y="25"/>
                    <a:pt x="12" y="23"/>
                    <a:pt x="18" y="29"/>
                  </a:cubicBezTo>
                  <a:cubicBezTo>
                    <a:pt x="17" y="22"/>
                    <a:pt x="11" y="20"/>
                    <a:pt x="2" y="21"/>
                  </a:cubicBezTo>
                  <a:cubicBezTo>
                    <a:pt x="27" y="0"/>
                    <a:pt x="49" y="47"/>
                    <a:pt x="78" y="49"/>
                  </a:cubicBezTo>
                  <a:cubicBezTo>
                    <a:pt x="67" y="65"/>
                    <a:pt x="46" y="32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8" name="Freeform 216"/>
            <p:cNvSpPr>
              <a:spLocks/>
            </p:cNvSpPr>
            <p:nvPr/>
          </p:nvSpPr>
          <p:spPr bwMode="auto">
            <a:xfrm>
              <a:off x="7443788" y="2370138"/>
              <a:ext cx="184150" cy="76200"/>
            </a:xfrm>
            <a:custGeom>
              <a:avLst/>
              <a:gdLst>
                <a:gd name="T0" fmla="*/ 68 w 182"/>
                <a:gd name="T1" fmla="*/ 28 h 76"/>
                <a:gd name="T2" fmla="*/ 64 w 182"/>
                <a:gd name="T3" fmla="*/ 52 h 76"/>
                <a:gd name="T4" fmla="*/ 0 w 182"/>
                <a:gd name="T5" fmla="*/ 12 h 76"/>
                <a:gd name="T6" fmla="*/ 32 w 182"/>
                <a:gd name="T7" fmla="*/ 24 h 76"/>
                <a:gd name="T8" fmla="*/ 12 w 182"/>
                <a:gd name="T9" fmla="*/ 4 h 76"/>
                <a:gd name="T10" fmla="*/ 44 w 182"/>
                <a:gd name="T11" fmla="*/ 20 h 76"/>
                <a:gd name="T12" fmla="*/ 68 w 182"/>
                <a:gd name="T13" fmla="*/ 12 h 76"/>
                <a:gd name="T14" fmla="*/ 84 w 182"/>
                <a:gd name="T15" fmla="*/ 36 h 76"/>
                <a:gd name="T16" fmla="*/ 152 w 182"/>
                <a:gd name="T17" fmla="*/ 40 h 76"/>
                <a:gd name="T18" fmla="*/ 148 w 182"/>
                <a:gd name="T19" fmla="*/ 56 h 76"/>
                <a:gd name="T20" fmla="*/ 180 w 182"/>
                <a:gd name="T21" fmla="*/ 56 h 76"/>
                <a:gd name="T22" fmla="*/ 176 w 182"/>
                <a:gd name="T23" fmla="*/ 76 h 76"/>
                <a:gd name="T24" fmla="*/ 160 w 182"/>
                <a:gd name="T25" fmla="*/ 76 h 76"/>
                <a:gd name="T26" fmla="*/ 84 w 182"/>
                <a:gd name="T27" fmla="*/ 56 h 76"/>
                <a:gd name="T28" fmla="*/ 68 w 182"/>
                <a:gd name="T2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76">
                  <a:moveTo>
                    <a:pt x="68" y="28"/>
                  </a:moveTo>
                  <a:cubicBezTo>
                    <a:pt x="63" y="32"/>
                    <a:pt x="79" y="44"/>
                    <a:pt x="64" y="52"/>
                  </a:cubicBezTo>
                  <a:cubicBezTo>
                    <a:pt x="47" y="37"/>
                    <a:pt x="10" y="43"/>
                    <a:pt x="0" y="12"/>
                  </a:cubicBezTo>
                  <a:cubicBezTo>
                    <a:pt x="16" y="11"/>
                    <a:pt x="21" y="21"/>
                    <a:pt x="32" y="24"/>
                  </a:cubicBezTo>
                  <a:cubicBezTo>
                    <a:pt x="42" y="16"/>
                    <a:pt x="14" y="12"/>
                    <a:pt x="12" y="4"/>
                  </a:cubicBezTo>
                  <a:cubicBezTo>
                    <a:pt x="17" y="0"/>
                    <a:pt x="49" y="2"/>
                    <a:pt x="44" y="20"/>
                  </a:cubicBezTo>
                  <a:cubicBezTo>
                    <a:pt x="57" y="22"/>
                    <a:pt x="53" y="8"/>
                    <a:pt x="68" y="12"/>
                  </a:cubicBezTo>
                  <a:cubicBezTo>
                    <a:pt x="69" y="25"/>
                    <a:pt x="83" y="24"/>
                    <a:pt x="84" y="36"/>
                  </a:cubicBezTo>
                  <a:cubicBezTo>
                    <a:pt x="105" y="17"/>
                    <a:pt x="135" y="45"/>
                    <a:pt x="152" y="40"/>
                  </a:cubicBezTo>
                  <a:cubicBezTo>
                    <a:pt x="160" y="48"/>
                    <a:pt x="150" y="48"/>
                    <a:pt x="148" y="56"/>
                  </a:cubicBezTo>
                  <a:cubicBezTo>
                    <a:pt x="159" y="56"/>
                    <a:pt x="169" y="56"/>
                    <a:pt x="180" y="56"/>
                  </a:cubicBezTo>
                  <a:cubicBezTo>
                    <a:pt x="182" y="66"/>
                    <a:pt x="173" y="65"/>
                    <a:pt x="176" y="76"/>
                  </a:cubicBezTo>
                  <a:cubicBezTo>
                    <a:pt x="171" y="76"/>
                    <a:pt x="165" y="76"/>
                    <a:pt x="160" y="76"/>
                  </a:cubicBezTo>
                  <a:cubicBezTo>
                    <a:pt x="145" y="48"/>
                    <a:pt x="117" y="73"/>
                    <a:pt x="84" y="56"/>
                  </a:cubicBezTo>
                  <a:cubicBezTo>
                    <a:pt x="91" y="47"/>
                    <a:pt x="81" y="30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09" name="Freeform 217"/>
            <p:cNvSpPr>
              <a:spLocks/>
            </p:cNvSpPr>
            <p:nvPr/>
          </p:nvSpPr>
          <p:spPr bwMode="auto">
            <a:xfrm>
              <a:off x="7799388" y="2454276"/>
              <a:ext cx="55563" cy="28575"/>
            </a:xfrm>
            <a:custGeom>
              <a:avLst/>
              <a:gdLst>
                <a:gd name="T0" fmla="*/ 0 w 56"/>
                <a:gd name="T1" fmla="*/ 20 h 29"/>
                <a:gd name="T2" fmla="*/ 0 w 56"/>
                <a:gd name="T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29">
                  <a:moveTo>
                    <a:pt x="0" y="20"/>
                  </a:moveTo>
                  <a:cubicBezTo>
                    <a:pt x="53" y="0"/>
                    <a:pt x="56" y="2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10" name="Freeform 218"/>
            <p:cNvSpPr>
              <a:spLocks/>
            </p:cNvSpPr>
            <p:nvPr/>
          </p:nvSpPr>
          <p:spPr bwMode="auto">
            <a:xfrm>
              <a:off x="7351713" y="1100138"/>
              <a:ext cx="323850" cy="179388"/>
            </a:xfrm>
            <a:custGeom>
              <a:avLst/>
              <a:gdLst>
                <a:gd name="T0" fmla="*/ 144 w 321"/>
                <a:gd name="T1" fmla="*/ 86 h 179"/>
                <a:gd name="T2" fmla="*/ 144 w 321"/>
                <a:gd name="T3" fmla="*/ 98 h 179"/>
                <a:gd name="T4" fmla="*/ 104 w 321"/>
                <a:gd name="T5" fmla="*/ 118 h 179"/>
                <a:gd name="T6" fmla="*/ 144 w 321"/>
                <a:gd name="T7" fmla="*/ 118 h 179"/>
                <a:gd name="T8" fmla="*/ 208 w 321"/>
                <a:gd name="T9" fmla="*/ 98 h 179"/>
                <a:gd name="T10" fmla="*/ 176 w 321"/>
                <a:gd name="T11" fmla="*/ 118 h 179"/>
                <a:gd name="T12" fmla="*/ 164 w 321"/>
                <a:gd name="T13" fmla="*/ 110 h 179"/>
                <a:gd name="T14" fmla="*/ 152 w 321"/>
                <a:gd name="T15" fmla="*/ 134 h 179"/>
                <a:gd name="T16" fmla="*/ 148 w 321"/>
                <a:gd name="T17" fmla="*/ 122 h 179"/>
                <a:gd name="T18" fmla="*/ 116 w 321"/>
                <a:gd name="T19" fmla="*/ 130 h 179"/>
                <a:gd name="T20" fmla="*/ 108 w 321"/>
                <a:gd name="T21" fmla="*/ 142 h 179"/>
                <a:gd name="T22" fmla="*/ 128 w 321"/>
                <a:gd name="T23" fmla="*/ 146 h 179"/>
                <a:gd name="T24" fmla="*/ 120 w 321"/>
                <a:gd name="T25" fmla="*/ 134 h 179"/>
                <a:gd name="T26" fmla="*/ 136 w 321"/>
                <a:gd name="T27" fmla="*/ 134 h 179"/>
                <a:gd name="T28" fmla="*/ 132 w 321"/>
                <a:gd name="T29" fmla="*/ 142 h 179"/>
                <a:gd name="T30" fmla="*/ 160 w 321"/>
                <a:gd name="T31" fmla="*/ 138 h 179"/>
                <a:gd name="T32" fmla="*/ 52 w 321"/>
                <a:gd name="T33" fmla="*/ 166 h 179"/>
                <a:gd name="T34" fmla="*/ 68 w 321"/>
                <a:gd name="T35" fmla="*/ 154 h 179"/>
                <a:gd name="T36" fmla="*/ 36 w 321"/>
                <a:gd name="T37" fmla="*/ 118 h 179"/>
                <a:gd name="T38" fmla="*/ 0 w 321"/>
                <a:gd name="T39" fmla="*/ 118 h 179"/>
                <a:gd name="T40" fmla="*/ 8 w 321"/>
                <a:gd name="T41" fmla="*/ 90 h 179"/>
                <a:gd name="T42" fmla="*/ 160 w 321"/>
                <a:gd name="T43" fmla="*/ 34 h 179"/>
                <a:gd name="T44" fmla="*/ 156 w 321"/>
                <a:gd name="T45" fmla="*/ 46 h 179"/>
                <a:gd name="T46" fmla="*/ 236 w 321"/>
                <a:gd name="T47" fmla="*/ 22 h 179"/>
                <a:gd name="T48" fmla="*/ 316 w 321"/>
                <a:gd name="T49" fmla="*/ 26 h 179"/>
                <a:gd name="T50" fmla="*/ 292 w 321"/>
                <a:gd name="T51" fmla="*/ 26 h 179"/>
                <a:gd name="T52" fmla="*/ 308 w 321"/>
                <a:gd name="T53" fmla="*/ 30 h 179"/>
                <a:gd name="T54" fmla="*/ 304 w 321"/>
                <a:gd name="T55" fmla="*/ 42 h 179"/>
                <a:gd name="T56" fmla="*/ 188 w 321"/>
                <a:gd name="T57" fmla="*/ 54 h 179"/>
                <a:gd name="T58" fmla="*/ 168 w 321"/>
                <a:gd name="T59" fmla="*/ 66 h 179"/>
                <a:gd name="T60" fmla="*/ 172 w 321"/>
                <a:gd name="T61" fmla="*/ 54 h 179"/>
                <a:gd name="T62" fmla="*/ 128 w 321"/>
                <a:gd name="T63" fmla="*/ 66 h 179"/>
                <a:gd name="T64" fmla="*/ 128 w 321"/>
                <a:gd name="T65" fmla="*/ 78 h 179"/>
                <a:gd name="T66" fmla="*/ 144 w 321"/>
                <a:gd name="T6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1" h="179">
                  <a:moveTo>
                    <a:pt x="144" y="86"/>
                  </a:moveTo>
                  <a:cubicBezTo>
                    <a:pt x="144" y="90"/>
                    <a:pt x="144" y="94"/>
                    <a:pt x="144" y="98"/>
                  </a:cubicBezTo>
                  <a:cubicBezTo>
                    <a:pt x="124" y="95"/>
                    <a:pt x="123" y="111"/>
                    <a:pt x="104" y="118"/>
                  </a:cubicBezTo>
                  <a:cubicBezTo>
                    <a:pt x="116" y="135"/>
                    <a:pt x="132" y="101"/>
                    <a:pt x="144" y="118"/>
                  </a:cubicBezTo>
                  <a:cubicBezTo>
                    <a:pt x="154" y="102"/>
                    <a:pt x="186" y="89"/>
                    <a:pt x="208" y="98"/>
                  </a:cubicBezTo>
                  <a:cubicBezTo>
                    <a:pt x="201" y="108"/>
                    <a:pt x="176" y="101"/>
                    <a:pt x="176" y="118"/>
                  </a:cubicBezTo>
                  <a:cubicBezTo>
                    <a:pt x="169" y="118"/>
                    <a:pt x="166" y="115"/>
                    <a:pt x="164" y="110"/>
                  </a:cubicBezTo>
                  <a:cubicBezTo>
                    <a:pt x="159" y="117"/>
                    <a:pt x="150" y="120"/>
                    <a:pt x="152" y="134"/>
                  </a:cubicBezTo>
                  <a:cubicBezTo>
                    <a:pt x="139" y="137"/>
                    <a:pt x="146" y="126"/>
                    <a:pt x="148" y="122"/>
                  </a:cubicBezTo>
                  <a:cubicBezTo>
                    <a:pt x="136" y="123"/>
                    <a:pt x="134" y="134"/>
                    <a:pt x="116" y="130"/>
                  </a:cubicBezTo>
                  <a:cubicBezTo>
                    <a:pt x="112" y="133"/>
                    <a:pt x="110" y="137"/>
                    <a:pt x="108" y="142"/>
                  </a:cubicBezTo>
                  <a:cubicBezTo>
                    <a:pt x="112" y="146"/>
                    <a:pt x="115" y="143"/>
                    <a:pt x="128" y="146"/>
                  </a:cubicBezTo>
                  <a:cubicBezTo>
                    <a:pt x="125" y="142"/>
                    <a:pt x="119" y="142"/>
                    <a:pt x="120" y="134"/>
                  </a:cubicBezTo>
                  <a:cubicBezTo>
                    <a:pt x="127" y="130"/>
                    <a:pt x="133" y="146"/>
                    <a:pt x="136" y="134"/>
                  </a:cubicBezTo>
                  <a:cubicBezTo>
                    <a:pt x="143" y="137"/>
                    <a:pt x="138" y="143"/>
                    <a:pt x="132" y="142"/>
                  </a:cubicBezTo>
                  <a:cubicBezTo>
                    <a:pt x="139" y="154"/>
                    <a:pt x="147" y="133"/>
                    <a:pt x="160" y="138"/>
                  </a:cubicBezTo>
                  <a:cubicBezTo>
                    <a:pt x="143" y="179"/>
                    <a:pt x="84" y="167"/>
                    <a:pt x="52" y="166"/>
                  </a:cubicBezTo>
                  <a:cubicBezTo>
                    <a:pt x="55" y="160"/>
                    <a:pt x="58" y="153"/>
                    <a:pt x="68" y="154"/>
                  </a:cubicBezTo>
                  <a:cubicBezTo>
                    <a:pt x="65" y="135"/>
                    <a:pt x="28" y="134"/>
                    <a:pt x="36" y="118"/>
                  </a:cubicBezTo>
                  <a:cubicBezTo>
                    <a:pt x="18" y="116"/>
                    <a:pt x="13" y="125"/>
                    <a:pt x="0" y="118"/>
                  </a:cubicBezTo>
                  <a:cubicBezTo>
                    <a:pt x="2" y="101"/>
                    <a:pt x="16" y="110"/>
                    <a:pt x="8" y="90"/>
                  </a:cubicBezTo>
                  <a:cubicBezTo>
                    <a:pt x="53" y="59"/>
                    <a:pt x="129" y="58"/>
                    <a:pt x="160" y="34"/>
                  </a:cubicBezTo>
                  <a:cubicBezTo>
                    <a:pt x="173" y="38"/>
                    <a:pt x="156" y="42"/>
                    <a:pt x="156" y="46"/>
                  </a:cubicBezTo>
                  <a:cubicBezTo>
                    <a:pt x="178" y="26"/>
                    <a:pt x="209" y="25"/>
                    <a:pt x="236" y="22"/>
                  </a:cubicBezTo>
                  <a:cubicBezTo>
                    <a:pt x="260" y="19"/>
                    <a:pt x="299" y="0"/>
                    <a:pt x="316" y="26"/>
                  </a:cubicBezTo>
                  <a:cubicBezTo>
                    <a:pt x="303" y="24"/>
                    <a:pt x="300" y="35"/>
                    <a:pt x="292" y="26"/>
                  </a:cubicBezTo>
                  <a:cubicBezTo>
                    <a:pt x="286" y="37"/>
                    <a:pt x="309" y="37"/>
                    <a:pt x="308" y="30"/>
                  </a:cubicBezTo>
                  <a:cubicBezTo>
                    <a:pt x="321" y="34"/>
                    <a:pt x="304" y="38"/>
                    <a:pt x="304" y="42"/>
                  </a:cubicBezTo>
                  <a:cubicBezTo>
                    <a:pt x="265" y="31"/>
                    <a:pt x="228" y="67"/>
                    <a:pt x="188" y="54"/>
                  </a:cubicBezTo>
                  <a:cubicBezTo>
                    <a:pt x="182" y="58"/>
                    <a:pt x="180" y="67"/>
                    <a:pt x="168" y="66"/>
                  </a:cubicBezTo>
                  <a:cubicBezTo>
                    <a:pt x="170" y="63"/>
                    <a:pt x="172" y="60"/>
                    <a:pt x="172" y="54"/>
                  </a:cubicBezTo>
                  <a:cubicBezTo>
                    <a:pt x="152" y="53"/>
                    <a:pt x="150" y="69"/>
                    <a:pt x="128" y="66"/>
                  </a:cubicBezTo>
                  <a:cubicBezTo>
                    <a:pt x="128" y="78"/>
                    <a:pt x="154" y="71"/>
                    <a:pt x="128" y="78"/>
                  </a:cubicBezTo>
                  <a:cubicBezTo>
                    <a:pt x="129" y="85"/>
                    <a:pt x="135" y="87"/>
                    <a:pt x="1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  <p:sp>
          <p:nvSpPr>
            <p:cNvPr id="111" name="Freeform 219"/>
            <p:cNvSpPr>
              <a:spLocks/>
            </p:cNvSpPr>
            <p:nvPr/>
          </p:nvSpPr>
          <p:spPr bwMode="auto">
            <a:xfrm>
              <a:off x="7089775" y="1812926"/>
              <a:ext cx="39688" cy="98425"/>
            </a:xfrm>
            <a:custGeom>
              <a:avLst/>
              <a:gdLst>
                <a:gd name="T0" fmla="*/ 20 w 40"/>
                <a:gd name="T1" fmla="*/ 97 h 97"/>
                <a:gd name="T2" fmla="*/ 20 w 40"/>
                <a:gd name="T3" fmla="*/ 89 h 97"/>
                <a:gd name="T4" fmla="*/ 8 w 40"/>
                <a:gd name="T5" fmla="*/ 85 h 97"/>
                <a:gd name="T6" fmla="*/ 20 w 40"/>
                <a:gd name="T7" fmla="*/ 65 h 97"/>
                <a:gd name="T8" fmla="*/ 8 w 40"/>
                <a:gd name="T9" fmla="*/ 57 h 97"/>
                <a:gd name="T10" fmla="*/ 0 w 40"/>
                <a:gd name="T11" fmla="*/ 13 h 97"/>
                <a:gd name="T12" fmla="*/ 24 w 40"/>
                <a:gd name="T13" fmla="*/ 1 h 97"/>
                <a:gd name="T14" fmla="*/ 32 w 40"/>
                <a:gd name="T15" fmla="*/ 45 h 97"/>
                <a:gd name="T16" fmla="*/ 36 w 40"/>
                <a:gd name="T17" fmla="*/ 73 h 97"/>
                <a:gd name="T18" fmla="*/ 32 w 40"/>
                <a:gd name="T19" fmla="*/ 85 h 97"/>
                <a:gd name="T20" fmla="*/ 20 w 40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7">
                  <a:moveTo>
                    <a:pt x="20" y="97"/>
                  </a:moveTo>
                  <a:cubicBezTo>
                    <a:pt x="15" y="96"/>
                    <a:pt x="16" y="89"/>
                    <a:pt x="20" y="89"/>
                  </a:cubicBezTo>
                  <a:cubicBezTo>
                    <a:pt x="19" y="84"/>
                    <a:pt x="13" y="86"/>
                    <a:pt x="8" y="85"/>
                  </a:cubicBezTo>
                  <a:cubicBezTo>
                    <a:pt x="12" y="78"/>
                    <a:pt x="18" y="73"/>
                    <a:pt x="20" y="65"/>
                  </a:cubicBezTo>
                  <a:cubicBezTo>
                    <a:pt x="17" y="61"/>
                    <a:pt x="13" y="59"/>
                    <a:pt x="8" y="57"/>
                  </a:cubicBezTo>
                  <a:cubicBezTo>
                    <a:pt x="17" y="40"/>
                    <a:pt x="13" y="29"/>
                    <a:pt x="0" y="13"/>
                  </a:cubicBezTo>
                  <a:cubicBezTo>
                    <a:pt x="3" y="0"/>
                    <a:pt x="23" y="6"/>
                    <a:pt x="24" y="1"/>
                  </a:cubicBezTo>
                  <a:cubicBezTo>
                    <a:pt x="28" y="14"/>
                    <a:pt x="18" y="35"/>
                    <a:pt x="32" y="45"/>
                  </a:cubicBezTo>
                  <a:cubicBezTo>
                    <a:pt x="14" y="54"/>
                    <a:pt x="40" y="55"/>
                    <a:pt x="36" y="73"/>
                  </a:cubicBezTo>
                  <a:cubicBezTo>
                    <a:pt x="23" y="66"/>
                    <a:pt x="18" y="89"/>
                    <a:pt x="32" y="85"/>
                  </a:cubicBezTo>
                  <a:cubicBezTo>
                    <a:pt x="32" y="93"/>
                    <a:pt x="19" y="88"/>
                    <a:pt x="2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E5432D"/>
                </a:solidFill>
              </a:endParaRPr>
            </a:p>
          </p:txBody>
        </p:sp>
      </p:grpSp>
      <p:sp>
        <p:nvSpPr>
          <p:cNvPr id="112" name="Freeform 231"/>
          <p:cNvSpPr>
            <a:spLocks noEditPoints="1"/>
          </p:cNvSpPr>
          <p:nvPr/>
        </p:nvSpPr>
        <p:spPr bwMode="auto">
          <a:xfrm flipV="1">
            <a:off x="4481756" y="767071"/>
            <a:ext cx="8232503" cy="1252788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3" name="Freeform 231"/>
          <p:cNvSpPr>
            <a:spLocks noEditPoints="1"/>
          </p:cNvSpPr>
          <p:nvPr/>
        </p:nvSpPr>
        <p:spPr bwMode="auto">
          <a:xfrm flipV="1">
            <a:off x="4566921" y="4028738"/>
            <a:ext cx="8232503" cy="1252788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4" name="Freeform 231"/>
          <p:cNvSpPr>
            <a:spLocks noEditPoints="1"/>
          </p:cNvSpPr>
          <p:nvPr/>
        </p:nvSpPr>
        <p:spPr bwMode="auto">
          <a:xfrm flipV="1">
            <a:off x="4528817" y="2919962"/>
            <a:ext cx="8232503" cy="1252788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5" name="Freeform 231"/>
          <p:cNvSpPr>
            <a:spLocks noEditPoints="1"/>
          </p:cNvSpPr>
          <p:nvPr/>
        </p:nvSpPr>
        <p:spPr bwMode="auto">
          <a:xfrm flipV="1">
            <a:off x="4475211" y="1819825"/>
            <a:ext cx="8232503" cy="1252788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6" name="文本框 115"/>
          <p:cNvSpPr txBox="1"/>
          <p:nvPr/>
        </p:nvSpPr>
        <p:spPr>
          <a:xfrm>
            <a:off x="5560255" y="1053231"/>
            <a:ext cx="32599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入党的标准及条件</a:t>
            </a:r>
            <a:endParaRPr lang="zh-CN" altLang="en-US" sz="2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4822379" y="866704"/>
            <a:ext cx="7029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01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118" name="文本框 117"/>
          <p:cNvSpPr txBox="1"/>
          <p:nvPr/>
        </p:nvSpPr>
        <p:spPr>
          <a:xfrm>
            <a:off x="5604793" y="2139242"/>
            <a:ext cx="381529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发展对象的确定、培养和考察</a:t>
            </a:r>
            <a:endParaRPr lang="zh-CN" altLang="en-US" sz="2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文本框 118"/>
          <p:cNvSpPr txBox="1"/>
          <p:nvPr/>
        </p:nvSpPr>
        <p:spPr>
          <a:xfrm>
            <a:off x="4937286" y="1954327"/>
            <a:ext cx="7029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02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120" name="文本框 119"/>
          <p:cNvSpPr txBox="1"/>
          <p:nvPr/>
        </p:nvSpPr>
        <p:spPr>
          <a:xfrm>
            <a:off x="5604792" y="3277978"/>
            <a:ext cx="32599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预备党员的接收</a:t>
            </a:r>
            <a:endParaRPr lang="zh-CN" altLang="en-US" sz="2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4920909" y="3090157"/>
            <a:ext cx="8424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03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122" name="文本框 121"/>
          <p:cNvSpPr txBox="1"/>
          <p:nvPr/>
        </p:nvSpPr>
        <p:spPr>
          <a:xfrm>
            <a:off x="5639269" y="4386754"/>
            <a:ext cx="381529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预备党员的管理、考察和转正</a:t>
            </a:r>
            <a:endParaRPr lang="zh-CN" altLang="en-US" sz="2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文本框 122"/>
          <p:cNvSpPr txBox="1"/>
          <p:nvPr/>
        </p:nvSpPr>
        <p:spPr>
          <a:xfrm>
            <a:off x="4936296" y="4264158"/>
            <a:ext cx="7029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04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1596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10000">
        <p14:warp dir="in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5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2" grpId="0" animBg="1"/>
      <p:bldP spid="113" grpId="0" animBg="1"/>
      <p:bldP spid="114" grpId="0" animBg="1"/>
      <p:bldP spid="115" grpId="0" animBg="1"/>
      <p:bldP spid="116" grpId="0"/>
      <p:bldP spid="117" grpId="0"/>
      <p:bldP spid="118" grpId="0"/>
      <p:bldP spid="119" grpId="0"/>
      <p:bldP spid="120" grpId="0"/>
      <p:bldP spid="121" grpId="0"/>
      <p:bldP spid="122" grpId="0"/>
      <p:bldP spid="1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081361" y="508341"/>
            <a:ext cx="32412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rgbClr val="C00000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dirty="0"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  <p:sp>
        <p:nvSpPr>
          <p:cNvPr id="4" name="Text Box 43"/>
          <p:cNvSpPr txBox="1">
            <a:spLocks noChangeArrowheads="1"/>
          </p:cNvSpPr>
          <p:nvPr/>
        </p:nvSpPr>
        <p:spPr bwMode="auto">
          <a:xfrm>
            <a:off x="1492422" y="4612391"/>
            <a:ext cx="250406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召开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分党委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党</a:t>
            </a:r>
            <a:endParaRPr lang="en-US" altLang="zh-CN" sz="2400" b="1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总支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会讨论研究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4888754" y="3052021"/>
            <a:ext cx="201678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造字工房力黑（非商用）常规体" pitchFamily="50" charset="-122"/>
                <a:ea typeface="造字工房力黑（非商用）常规体" pitchFamily="50" charset="-122"/>
              </a:rPr>
              <a:t> </a:t>
            </a:r>
            <a:r>
              <a:rPr lang="zh-CN" altLang="en-US" sz="4000" b="1" dirty="0" smtClean="0">
                <a:solidFill>
                  <a:srgbClr val="C00000"/>
                </a:solidFill>
                <a:latin typeface="Microsoft YaHei" charset="-122"/>
                <a:ea typeface="Microsoft YaHei" charset="-122"/>
                <a:cs typeface="Microsoft YaHei" charset="-122"/>
              </a:rPr>
              <a:t>预 审</a:t>
            </a:r>
            <a:endParaRPr lang="en-US" altLang="zh-CN" sz="4000" b="1" dirty="0" smtClean="0">
              <a:solidFill>
                <a:srgbClr val="C00000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4000" b="1" dirty="0" smtClean="0">
                <a:solidFill>
                  <a:srgbClr val="C00000"/>
                </a:solidFill>
                <a:latin typeface="Microsoft YaHei" charset="-122"/>
                <a:ea typeface="Microsoft YaHei" charset="-122"/>
                <a:cs typeface="Microsoft YaHei" charset="-122"/>
              </a:rPr>
              <a:t> 方 法</a:t>
            </a:r>
            <a:endParaRPr lang="zh-CN" altLang="en-US" sz="4400" b="1" dirty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7863798" y="1749696"/>
            <a:ext cx="20313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审查发展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对象</a:t>
            </a:r>
            <a:endParaRPr lang="en-US" altLang="zh-CN" sz="2400" b="1" dirty="0" smtClean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有关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材料</a:t>
            </a:r>
          </a:p>
        </p:txBody>
      </p: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7863798" y="4496238"/>
            <a:ext cx="24341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同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发展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对象</a:t>
            </a:r>
            <a:endParaRPr lang="en-US" altLang="zh-CN" sz="2400" b="1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谈话</a:t>
            </a:r>
            <a:endParaRPr lang="zh-CN" altLang="en-US" sz="2400" b="1" dirty="0">
              <a:solidFill>
                <a:srgbClr val="C00000"/>
              </a:solidFill>
              <a:latin typeface="微软雅黑" panose="020B0503020204020204" pitchFamily="34" charset="-122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1486443" y="1749696"/>
            <a:ext cx="274908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听取</a:t>
            </a:r>
            <a:endParaRPr lang="en-US" altLang="zh-CN" sz="2400" b="1" dirty="0" smtClean="0">
              <a:solidFill>
                <a:srgbClr val="C00000"/>
              </a:solidFill>
              <a:latin typeface="微软雅黑" panose="020B0503020204020204" pitchFamily="34" charset="-122"/>
            </a:endParaRPr>
          </a:p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党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内外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群众意见</a:t>
            </a:r>
            <a:endParaRPr lang="zh-CN" altLang="en-US" sz="2400" b="1" dirty="0">
              <a:solidFill>
                <a:srgbClr val="C00000"/>
              </a:solidFill>
              <a:latin typeface="微软雅黑" panose="020B0503020204020204" pitchFamily="34" charset="-122"/>
            </a:endParaRPr>
          </a:p>
        </p:txBody>
      </p:sp>
      <p:sp>
        <p:nvSpPr>
          <p:cNvPr id="27" name="Freeform 32"/>
          <p:cNvSpPr>
            <a:spLocks noEditPoints="1"/>
          </p:cNvSpPr>
          <p:nvPr/>
        </p:nvSpPr>
        <p:spPr bwMode="auto">
          <a:xfrm rot="16200000">
            <a:off x="4067013" y="2075926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2"/>
          <p:cNvSpPr>
            <a:spLocks noEditPoints="1"/>
          </p:cNvSpPr>
          <p:nvPr/>
        </p:nvSpPr>
        <p:spPr bwMode="auto">
          <a:xfrm rot="4591091">
            <a:off x="4816952" y="2184607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2"/>
          <p:cNvSpPr>
            <a:spLocks noEditPoints="1"/>
          </p:cNvSpPr>
          <p:nvPr/>
        </p:nvSpPr>
        <p:spPr bwMode="auto">
          <a:xfrm>
            <a:off x="4401714" y="1898124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 rot="8695247">
            <a:off x="4552552" y="2475145"/>
            <a:ext cx="2933285" cy="298646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1151890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36" grpId="0"/>
      <p:bldP spid="38" grpId="0"/>
      <p:bldP spid="39" grpId="0"/>
      <p:bldP spid="40" grpId="0"/>
      <p:bldP spid="27" grpId="0" animBg="1"/>
      <p:bldP spid="28" grpId="0" animBg="1"/>
      <p:bldP spid="29" grpId="0" animBg="1"/>
      <p:bldP spid="3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081361" y="508341"/>
            <a:ext cx="32412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1">
                <a:solidFill>
                  <a:srgbClr val="C00000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造字工房力黑（非商用）常规体" pitchFamily="50" charset="-122"/>
                <a:ea typeface="造字工房力黑（非商用）常规体" pitchFamily="50" charset="-122"/>
              </a:defRPr>
            </a:lvl1pPr>
          </a:lstStyle>
          <a:p>
            <a:r>
              <a:rPr lang="zh-CN" altLang="en-US" dirty="0"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预备党员的接收</a:t>
            </a:r>
          </a:p>
        </p:txBody>
      </p:sp>
      <p:sp>
        <p:nvSpPr>
          <p:cNvPr id="4" name="Text Box 41"/>
          <p:cNvSpPr txBox="1">
            <a:spLocks noChangeArrowheads="1"/>
          </p:cNvSpPr>
          <p:nvPr/>
        </p:nvSpPr>
        <p:spPr bwMode="auto">
          <a:xfrm>
            <a:off x="4719573" y="1384295"/>
            <a:ext cx="54864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公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示形式一般为通过公开栏、板（墙）报、宣传橱窗张贴公告等形式向党员、群众宣布</a:t>
            </a:r>
          </a:p>
        </p:txBody>
      </p:sp>
      <p:cxnSp>
        <p:nvCxnSpPr>
          <p:cNvPr id="5" name="îŝḷîḓé-Straight Connector 4">
            <a:extLst>
              <a:ext uri="{FF2B5EF4-FFF2-40B4-BE49-F238E27FC236}">
                <a16:creationId xmlns:a16="http://schemas.microsoft.com/office/drawing/2014/main" xmlns:lc="http://schemas.openxmlformats.org/drawingml/2006/lockedCanvas" xmlns="" id="{298BE360-59D7-4FB5-992A-876DEBAC3377}"/>
              </a:ext>
            </a:extLst>
          </p:cNvPr>
          <p:cNvCxnSpPr>
            <a:cxnSpLocks/>
          </p:cNvCxnSpPr>
          <p:nvPr/>
        </p:nvCxnSpPr>
        <p:spPr>
          <a:xfrm>
            <a:off x="3744751" y="1296786"/>
            <a:ext cx="0" cy="4469721"/>
          </a:xfrm>
          <a:prstGeom prst="line">
            <a:avLst/>
          </a:prstGeom>
          <a:ln w="12700" cap="rnd">
            <a:solidFill>
              <a:srgbClr val="C00000"/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文本框 10"/>
          <p:cNvSpPr txBox="1"/>
          <p:nvPr/>
        </p:nvSpPr>
        <p:spPr>
          <a:xfrm>
            <a:off x="586974" y="2533448"/>
            <a:ext cx="220607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7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公</a:t>
            </a:r>
            <a:r>
              <a:rPr lang="zh-CN" altLang="en-US" sz="27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示的</a:t>
            </a:r>
            <a:endParaRPr lang="en-US" altLang="zh-CN" sz="2700" b="1" dirty="0" smtClean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27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时间</a:t>
            </a:r>
            <a:endParaRPr lang="en-US" altLang="zh-CN" sz="2700" b="1" dirty="0" smtClean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27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范围</a:t>
            </a:r>
            <a:endParaRPr lang="en-US" altLang="zh-CN" sz="2700" b="1" dirty="0" smtClean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2700" b="1" dirty="0" smtClean="0">
                <a:solidFill>
                  <a:srgbClr val="C00000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形式</a:t>
            </a:r>
            <a:endParaRPr lang="zh-CN" altLang="en-US" sz="2700" b="1" dirty="0">
              <a:solidFill>
                <a:srgbClr val="C00000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13" name="Text Box 41"/>
          <p:cNvSpPr txBox="1">
            <a:spLocks noChangeArrowheads="1"/>
          </p:cNvSpPr>
          <p:nvPr/>
        </p:nvSpPr>
        <p:spPr bwMode="auto">
          <a:xfrm>
            <a:off x="4719573" y="3089725"/>
            <a:ext cx="54864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公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示范围一般为公示对象工作、学习、生活所在的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单位</a:t>
            </a:r>
            <a:endParaRPr lang="zh-CN" altLang="en-US" sz="2400" b="1" dirty="0">
              <a:solidFill>
                <a:srgbClr val="C00000"/>
              </a:solidFill>
              <a:latin typeface="微软雅黑" panose="020B0503020204020204" pitchFamily="34" charset="-122"/>
            </a:endParaRPr>
          </a:p>
        </p:txBody>
      </p:sp>
      <p:sp>
        <p:nvSpPr>
          <p:cNvPr id="14" name="Text Box 41"/>
          <p:cNvSpPr txBox="1">
            <a:spLocks noChangeArrowheads="1"/>
          </p:cNvSpPr>
          <p:nvPr/>
        </p:nvSpPr>
        <p:spPr bwMode="auto">
          <a:xfrm>
            <a:off x="4719573" y="4930923"/>
            <a:ext cx="5486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公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示时间为</a:t>
            </a:r>
            <a:r>
              <a:rPr lang="en-US" altLang="zh-CN" sz="2400" b="1" dirty="0">
                <a:solidFill>
                  <a:srgbClr val="C00000"/>
                </a:solidFill>
                <a:latin typeface="微软雅黑" panose="020B0503020204020204" pitchFamily="34" charset="-122"/>
              </a:rPr>
              <a:t>7—10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anose="020B0503020204020204" pitchFamily="34" charset="-122"/>
              </a:rPr>
              <a:t>天</a:t>
            </a:r>
            <a:endParaRPr lang="zh-CN" altLang="en-US" sz="2400" b="1" dirty="0">
              <a:solidFill>
                <a:srgbClr val="C00000"/>
              </a:solidFill>
              <a:latin typeface="微软雅黑" panose="020B0503020204020204" pitchFamily="34" charset="-122"/>
            </a:endParaRPr>
          </a:p>
        </p:txBody>
      </p:sp>
      <p:grpSp>
        <p:nvGrpSpPr>
          <p:cNvPr id="100" name="组合 1"/>
          <p:cNvGrpSpPr/>
          <p:nvPr/>
        </p:nvGrpSpPr>
        <p:grpSpPr>
          <a:xfrm>
            <a:off x="3078909" y="1536742"/>
            <a:ext cx="1243709" cy="830996"/>
            <a:chOff x="2967037" y="2954337"/>
            <a:chExt cx="1035051" cy="815976"/>
          </a:xfrm>
          <a:solidFill>
            <a:schemeClr val="tx1"/>
          </a:solidFill>
        </p:grpSpPr>
        <p:sp>
          <p:nvSpPr>
            <p:cNvPr id="101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28" name="组合 1"/>
          <p:cNvGrpSpPr/>
          <p:nvPr/>
        </p:nvGrpSpPr>
        <p:grpSpPr>
          <a:xfrm>
            <a:off x="3093216" y="3072716"/>
            <a:ext cx="1243709" cy="830996"/>
            <a:chOff x="2967037" y="2954337"/>
            <a:chExt cx="1035051" cy="815976"/>
          </a:xfrm>
          <a:solidFill>
            <a:srgbClr val="C00000"/>
          </a:solidFill>
        </p:grpSpPr>
        <p:sp>
          <p:nvSpPr>
            <p:cNvPr id="129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56" name="组合 1"/>
          <p:cNvGrpSpPr/>
          <p:nvPr/>
        </p:nvGrpSpPr>
        <p:grpSpPr>
          <a:xfrm>
            <a:off x="3119647" y="4660939"/>
            <a:ext cx="1243709" cy="830996"/>
            <a:chOff x="2967037" y="2954337"/>
            <a:chExt cx="1035051" cy="815976"/>
          </a:xfrm>
          <a:solidFill>
            <a:schemeClr val="tx1"/>
          </a:solidFill>
        </p:grpSpPr>
        <p:sp>
          <p:nvSpPr>
            <p:cNvPr id="157" name="Freeform 20184"/>
            <p:cNvSpPr>
              <a:spLocks/>
            </p:cNvSpPr>
            <p:nvPr/>
          </p:nvSpPr>
          <p:spPr bwMode="auto">
            <a:xfrm>
              <a:off x="3411538" y="2954337"/>
              <a:ext cx="58738" cy="57150"/>
            </a:xfrm>
            <a:custGeom>
              <a:avLst/>
              <a:gdLst>
                <a:gd name="T0" fmla="*/ 9 w 16"/>
                <a:gd name="T1" fmla="*/ 16 h 16"/>
                <a:gd name="T2" fmla="*/ 13 w 16"/>
                <a:gd name="T3" fmla="*/ 10 h 16"/>
                <a:gd name="T4" fmla="*/ 5 w 16"/>
                <a:gd name="T5" fmla="*/ 10 h 16"/>
                <a:gd name="T6" fmla="*/ 9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1" y="14"/>
                    <a:pt x="15" y="15"/>
                    <a:pt x="13" y="10"/>
                  </a:cubicBezTo>
                  <a:cubicBezTo>
                    <a:pt x="16" y="3"/>
                    <a:pt x="0" y="0"/>
                    <a:pt x="5" y="10"/>
                  </a:cubicBezTo>
                  <a:cubicBezTo>
                    <a:pt x="6" y="12"/>
                    <a:pt x="6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20185"/>
            <p:cNvSpPr>
              <a:spLocks/>
            </p:cNvSpPr>
            <p:nvPr/>
          </p:nvSpPr>
          <p:spPr bwMode="auto">
            <a:xfrm>
              <a:off x="3779838" y="2968625"/>
              <a:ext cx="44450" cy="47625"/>
            </a:xfrm>
            <a:custGeom>
              <a:avLst/>
              <a:gdLst>
                <a:gd name="T0" fmla="*/ 12 w 12"/>
                <a:gd name="T1" fmla="*/ 5 h 13"/>
                <a:gd name="T2" fmla="*/ 9 w 12"/>
                <a:gd name="T3" fmla="*/ 0 h 13"/>
                <a:gd name="T4" fmla="*/ 2 w 12"/>
                <a:gd name="T5" fmla="*/ 13 h 13"/>
                <a:gd name="T6" fmla="*/ 12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2" y="2"/>
                    <a:pt x="12" y="1"/>
                    <a:pt x="9" y="0"/>
                  </a:cubicBezTo>
                  <a:cubicBezTo>
                    <a:pt x="5" y="3"/>
                    <a:pt x="0" y="9"/>
                    <a:pt x="2" y="13"/>
                  </a:cubicBezTo>
                  <a:cubicBezTo>
                    <a:pt x="7" y="13"/>
                    <a:pt x="9" y="9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20186"/>
            <p:cNvSpPr>
              <a:spLocks/>
            </p:cNvSpPr>
            <p:nvPr/>
          </p:nvSpPr>
          <p:spPr bwMode="auto">
            <a:xfrm>
              <a:off x="3405188" y="2979738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20187"/>
            <p:cNvSpPr>
              <a:spLocks/>
            </p:cNvSpPr>
            <p:nvPr/>
          </p:nvSpPr>
          <p:spPr bwMode="auto">
            <a:xfrm>
              <a:off x="3116263" y="2997200"/>
              <a:ext cx="52388" cy="47625"/>
            </a:xfrm>
            <a:custGeom>
              <a:avLst/>
              <a:gdLst>
                <a:gd name="T0" fmla="*/ 6 w 14"/>
                <a:gd name="T1" fmla="*/ 13 h 13"/>
                <a:gd name="T2" fmla="*/ 12 w 14"/>
                <a:gd name="T3" fmla="*/ 13 h 13"/>
                <a:gd name="T4" fmla="*/ 12 w 14"/>
                <a:gd name="T5" fmla="*/ 10 h 13"/>
                <a:gd name="T6" fmla="*/ 5 w 14"/>
                <a:gd name="T7" fmla="*/ 2 h 13"/>
                <a:gd name="T8" fmla="*/ 6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4"/>
                    <a:pt x="9" y="0"/>
                    <a:pt x="5" y="2"/>
                  </a:cubicBezTo>
                  <a:cubicBezTo>
                    <a:pt x="0" y="6"/>
                    <a:pt x="9" y="8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20188"/>
            <p:cNvSpPr>
              <a:spLocks/>
            </p:cNvSpPr>
            <p:nvPr/>
          </p:nvSpPr>
          <p:spPr bwMode="auto">
            <a:xfrm>
              <a:off x="3630613" y="2997200"/>
              <a:ext cx="39688" cy="50800"/>
            </a:xfrm>
            <a:custGeom>
              <a:avLst/>
              <a:gdLst>
                <a:gd name="T0" fmla="*/ 5 w 11"/>
                <a:gd name="T1" fmla="*/ 13 h 14"/>
                <a:gd name="T2" fmla="*/ 8 w 11"/>
                <a:gd name="T3" fmla="*/ 2 h 14"/>
                <a:gd name="T4" fmla="*/ 0 w 11"/>
                <a:gd name="T5" fmla="*/ 12 h 14"/>
                <a:gd name="T6" fmla="*/ 5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5" y="13"/>
                  </a:moveTo>
                  <a:cubicBezTo>
                    <a:pt x="11" y="13"/>
                    <a:pt x="7" y="6"/>
                    <a:pt x="8" y="2"/>
                  </a:cubicBezTo>
                  <a:cubicBezTo>
                    <a:pt x="1" y="0"/>
                    <a:pt x="4" y="9"/>
                    <a:pt x="0" y="12"/>
                  </a:cubicBezTo>
                  <a:cubicBezTo>
                    <a:pt x="1" y="14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20189"/>
            <p:cNvSpPr>
              <a:spLocks/>
            </p:cNvSpPr>
            <p:nvPr/>
          </p:nvSpPr>
          <p:spPr bwMode="auto">
            <a:xfrm>
              <a:off x="3394075" y="3016250"/>
              <a:ext cx="3175" cy="17463"/>
            </a:xfrm>
            <a:custGeom>
              <a:avLst/>
              <a:gdLst>
                <a:gd name="T0" fmla="*/ 2 w 2"/>
                <a:gd name="T1" fmla="*/ 2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20190"/>
            <p:cNvSpPr>
              <a:spLocks/>
            </p:cNvSpPr>
            <p:nvPr/>
          </p:nvSpPr>
          <p:spPr bwMode="auto">
            <a:xfrm>
              <a:off x="3419475" y="3019425"/>
              <a:ext cx="33338" cy="47625"/>
            </a:xfrm>
            <a:custGeom>
              <a:avLst/>
              <a:gdLst>
                <a:gd name="T0" fmla="*/ 5 w 9"/>
                <a:gd name="T1" fmla="*/ 11 h 13"/>
                <a:gd name="T2" fmla="*/ 8 w 9"/>
                <a:gd name="T3" fmla="*/ 7 h 13"/>
                <a:gd name="T4" fmla="*/ 3 w 9"/>
                <a:gd name="T5" fmla="*/ 1 h 13"/>
                <a:gd name="T6" fmla="*/ 0 w 9"/>
                <a:gd name="T7" fmla="*/ 7 h 13"/>
                <a:gd name="T8" fmla="*/ 5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cubicBezTo>
                    <a:pt x="8" y="13"/>
                    <a:pt x="8" y="9"/>
                    <a:pt x="8" y="7"/>
                  </a:cubicBezTo>
                  <a:cubicBezTo>
                    <a:pt x="9" y="3"/>
                    <a:pt x="7" y="0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1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20191"/>
            <p:cNvSpPr>
              <a:spLocks/>
            </p:cNvSpPr>
            <p:nvPr/>
          </p:nvSpPr>
          <p:spPr bwMode="auto">
            <a:xfrm>
              <a:off x="3616325" y="3663950"/>
              <a:ext cx="104775" cy="80963"/>
            </a:xfrm>
            <a:custGeom>
              <a:avLst/>
              <a:gdLst>
                <a:gd name="T0" fmla="*/ 7 w 29"/>
                <a:gd name="T1" fmla="*/ 0 h 22"/>
                <a:gd name="T2" fmla="*/ 2 w 29"/>
                <a:gd name="T3" fmla="*/ 9 h 22"/>
                <a:gd name="T4" fmla="*/ 18 w 29"/>
                <a:gd name="T5" fmla="*/ 22 h 22"/>
                <a:gd name="T6" fmla="*/ 20 w 29"/>
                <a:gd name="T7" fmla="*/ 17 h 22"/>
                <a:gd name="T8" fmla="*/ 23 w 29"/>
                <a:gd name="T9" fmla="*/ 21 h 22"/>
                <a:gd name="T10" fmla="*/ 29 w 29"/>
                <a:gd name="T11" fmla="*/ 21 h 22"/>
                <a:gd name="T12" fmla="*/ 26 w 29"/>
                <a:gd name="T13" fmla="*/ 17 h 22"/>
                <a:gd name="T14" fmla="*/ 18 w 29"/>
                <a:gd name="T15" fmla="*/ 0 h 22"/>
                <a:gd name="T16" fmla="*/ 7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7" y="0"/>
                  </a:moveTo>
                  <a:cubicBezTo>
                    <a:pt x="4" y="3"/>
                    <a:pt x="1" y="5"/>
                    <a:pt x="2" y="9"/>
                  </a:cubicBezTo>
                  <a:cubicBezTo>
                    <a:pt x="0" y="21"/>
                    <a:pt x="13" y="15"/>
                    <a:pt x="18" y="22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3" y="19"/>
                    <a:pt x="23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7" y="17"/>
                    <a:pt x="26" y="17"/>
                  </a:cubicBezTo>
                  <a:cubicBezTo>
                    <a:pt x="20" y="15"/>
                    <a:pt x="18" y="5"/>
                    <a:pt x="18" y="0"/>
                  </a:cubicBezTo>
                  <a:cubicBezTo>
                    <a:pt x="15" y="0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20192"/>
            <p:cNvSpPr>
              <a:spLocks/>
            </p:cNvSpPr>
            <p:nvPr/>
          </p:nvSpPr>
          <p:spPr bwMode="auto">
            <a:xfrm>
              <a:off x="3132138" y="3027363"/>
              <a:ext cx="728663" cy="703263"/>
            </a:xfrm>
            <a:custGeom>
              <a:avLst/>
              <a:gdLst>
                <a:gd name="T0" fmla="*/ 190 w 200"/>
                <a:gd name="T1" fmla="*/ 92 h 193"/>
                <a:gd name="T2" fmla="*/ 192 w 200"/>
                <a:gd name="T3" fmla="*/ 72 h 193"/>
                <a:gd name="T4" fmla="*/ 198 w 200"/>
                <a:gd name="T5" fmla="*/ 47 h 193"/>
                <a:gd name="T6" fmla="*/ 179 w 200"/>
                <a:gd name="T7" fmla="*/ 47 h 193"/>
                <a:gd name="T8" fmla="*/ 170 w 200"/>
                <a:gd name="T9" fmla="*/ 16 h 193"/>
                <a:gd name="T10" fmla="*/ 169 w 200"/>
                <a:gd name="T11" fmla="*/ 5 h 193"/>
                <a:gd name="T12" fmla="*/ 132 w 200"/>
                <a:gd name="T13" fmla="*/ 13 h 193"/>
                <a:gd name="T14" fmla="*/ 118 w 200"/>
                <a:gd name="T15" fmla="*/ 7 h 193"/>
                <a:gd name="T16" fmla="*/ 109 w 200"/>
                <a:gd name="T17" fmla="*/ 7 h 193"/>
                <a:gd name="T18" fmla="*/ 90 w 200"/>
                <a:gd name="T19" fmla="*/ 19 h 193"/>
                <a:gd name="T20" fmla="*/ 86 w 200"/>
                <a:gd name="T21" fmla="*/ 27 h 193"/>
                <a:gd name="T22" fmla="*/ 72 w 200"/>
                <a:gd name="T23" fmla="*/ 41 h 193"/>
                <a:gd name="T24" fmla="*/ 51 w 200"/>
                <a:gd name="T25" fmla="*/ 51 h 193"/>
                <a:gd name="T26" fmla="*/ 40 w 200"/>
                <a:gd name="T27" fmla="*/ 68 h 193"/>
                <a:gd name="T28" fmla="*/ 35 w 200"/>
                <a:gd name="T29" fmla="*/ 76 h 193"/>
                <a:gd name="T30" fmla="*/ 19 w 200"/>
                <a:gd name="T31" fmla="*/ 68 h 193"/>
                <a:gd name="T32" fmla="*/ 25 w 200"/>
                <a:gd name="T33" fmla="*/ 92 h 193"/>
                <a:gd name="T34" fmla="*/ 16 w 200"/>
                <a:gd name="T35" fmla="*/ 110 h 193"/>
                <a:gd name="T36" fmla="*/ 22 w 200"/>
                <a:gd name="T37" fmla="*/ 135 h 193"/>
                <a:gd name="T38" fmla="*/ 19 w 200"/>
                <a:gd name="T39" fmla="*/ 151 h 193"/>
                <a:gd name="T40" fmla="*/ 2 w 200"/>
                <a:gd name="T41" fmla="*/ 158 h 193"/>
                <a:gd name="T42" fmla="*/ 18 w 200"/>
                <a:gd name="T43" fmla="*/ 154 h 193"/>
                <a:gd name="T44" fmla="*/ 35 w 200"/>
                <a:gd name="T45" fmla="*/ 153 h 193"/>
                <a:gd name="T46" fmla="*/ 34 w 200"/>
                <a:gd name="T47" fmla="*/ 159 h 193"/>
                <a:gd name="T48" fmla="*/ 52 w 200"/>
                <a:gd name="T49" fmla="*/ 177 h 193"/>
                <a:gd name="T50" fmla="*/ 77 w 200"/>
                <a:gd name="T51" fmla="*/ 176 h 193"/>
                <a:gd name="T52" fmla="*/ 71 w 200"/>
                <a:gd name="T53" fmla="*/ 188 h 193"/>
                <a:gd name="T54" fmla="*/ 85 w 200"/>
                <a:gd name="T55" fmla="*/ 183 h 193"/>
                <a:gd name="T56" fmla="*/ 99 w 200"/>
                <a:gd name="T57" fmla="*/ 166 h 193"/>
                <a:gd name="T58" fmla="*/ 100 w 200"/>
                <a:gd name="T59" fmla="*/ 172 h 193"/>
                <a:gd name="T60" fmla="*/ 120 w 200"/>
                <a:gd name="T61" fmla="*/ 175 h 193"/>
                <a:gd name="T62" fmla="*/ 141 w 200"/>
                <a:gd name="T63" fmla="*/ 156 h 193"/>
                <a:gd name="T64" fmla="*/ 151 w 200"/>
                <a:gd name="T65" fmla="*/ 175 h 193"/>
                <a:gd name="T66" fmla="*/ 163 w 200"/>
                <a:gd name="T67" fmla="*/ 168 h 193"/>
                <a:gd name="T68" fmla="*/ 165 w 200"/>
                <a:gd name="T69" fmla="*/ 137 h 193"/>
                <a:gd name="T70" fmla="*/ 181 w 200"/>
                <a:gd name="T71" fmla="*/ 128 h 193"/>
                <a:gd name="T72" fmla="*/ 187 w 200"/>
                <a:gd name="T73" fmla="*/ 104 h 193"/>
                <a:gd name="T74" fmla="*/ 190 w 200"/>
                <a:gd name="T75" fmla="*/ 9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3">
                  <a:moveTo>
                    <a:pt x="190" y="94"/>
                  </a:moveTo>
                  <a:cubicBezTo>
                    <a:pt x="190" y="92"/>
                    <a:pt x="190" y="92"/>
                    <a:pt x="190" y="92"/>
                  </a:cubicBezTo>
                  <a:cubicBezTo>
                    <a:pt x="193" y="91"/>
                    <a:pt x="192" y="83"/>
                    <a:pt x="198" y="85"/>
                  </a:cubicBezTo>
                  <a:cubicBezTo>
                    <a:pt x="199" y="80"/>
                    <a:pt x="200" y="71"/>
                    <a:pt x="192" y="72"/>
                  </a:cubicBezTo>
                  <a:cubicBezTo>
                    <a:pt x="194" y="65"/>
                    <a:pt x="187" y="57"/>
                    <a:pt x="191" y="49"/>
                  </a:cubicBezTo>
                  <a:cubicBezTo>
                    <a:pt x="192" y="47"/>
                    <a:pt x="195" y="47"/>
                    <a:pt x="198" y="47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1" y="45"/>
                    <a:pt x="185" y="48"/>
                    <a:pt x="179" y="47"/>
                  </a:cubicBezTo>
                  <a:cubicBezTo>
                    <a:pt x="176" y="43"/>
                    <a:pt x="175" y="37"/>
                    <a:pt x="171" y="35"/>
                  </a:cubicBezTo>
                  <a:cubicBezTo>
                    <a:pt x="171" y="29"/>
                    <a:pt x="172" y="2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4" y="12"/>
                    <a:pt x="171" y="7"/>
                    <a:pt x="169" y="5"/>
                  </a:cubicBezTo>
                  <a:cubicBezTo>
                    <a:pt x="164" y="5"/>
                    <a:pt x="160" y="8"/>
                    <a:pt x="157" y="12"/>
                  </a:cubicBezTo>
                  <a:cubicBezTo>
                    <a:pt x="153" y="27"/>
                    <a:pt x="139" y="11"/>
                    <a:pt x="132" y="13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1" y="0"/>
                    <a:pt x="120" y="8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3" y="5"/>
                    <a:pt x="110" y="4"/>
                    <a:pt x="109" y="7"/>
                  </a:cubicBezTo>
                  <a:cubicBezTo>
                    <a:pt x="105" y="4"/>
                    <a:pt x="97" y="3"/>
                    <a:pt x="97" y="10"/>
                  </a:cubicBezTo>
                  <a:cubicBezTo>
                    <a:pt x="91" y="10"/>
                    <a:pt x="94" y="17"/>
                    <a:pt x="90" y="19"/>
                  </a:cubicBezTo>
                  <a:cubicBezTo>
                    <a:pt x="88" y="14"/>
                    <a:pt x="85" y="20"/>
                    <a:pt x="83" y="20"/>
                  </a:cubicBezTo>
                  <a:cubicBezTo>
                    <a:pt x="83" y="23"/>
                    <a:pt x="84" y="25"/>
                    <a:pt x="86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4" y="32"/>
                    <a:pt x="74" y="38"/>
                    <a:pt x="72" y="41"/>
                  </a:cubicBezTo>
                  <a:cubicBezTo>
                    <a:pt x="69" y="34"/>
                    <a:pt x="63" y="45"/>
                    <a:pt x="61" y="38"/>
                  </a:cubicBezTo>
                  <a:cubicBezTo>
                    <a:pt x="55" y="39"/>
                    <a:pt x="55" y="48"/>
                    <a:pt x="51" y="51"/>
                  </a:cubicBezTo>
                  <a:cubicBezTo>
                    <a:pt x="52" y="56"/>
                    <a:pt x="46" y="58"/>
                    <a:pt x="47" y="63"/>
                  </a:cubicBezTo>
                  <a:cubicBezTo>
                    <a:pt x="46" y="65"/>
                    <a:pt x="44" y="70"/>
                    <a:pt x="40" y="68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5"/>
                    <a:pt x="36" y="75"/>
                    <a:pt x="35" y="76"/>
                  </a:cubicBezTo>
                  <a:cubicBezTo>
                    <a:pt x="33" y="75"/>
                    <a:pt x="32" y="73"/>
                    <a:pt x="32" y="71"/>
                  </a:cubicBezTo>
                  <a:cubicBezTo>
                    <a:pt x="29" y="68"/>
                    <a:pt x="24" y="66"/>
                    <a:pt x="19" y="68"/>
                  </a:cubicBezTo>
                  <a:cubicBezTo>
                    <a:pt x="17" y="80"/>
                    <a:pt x="28" y="79"/>
                    <a:pt x="28" y="89"/>
                  </a:cubicBezTo>
                  <a:cubicBezTo>
                    <a:pt x="27" y="90"/>
                    <a:pt x="26" y="92"/>
                    <a:pt x="25" y="92"/>
                  </a:cubicBezTo>
                  <a:cubicBezTo>
                    <a:pt x="24" y="95"/>
                    <a:pt x="26" y="101"/>
                    <a:pt x="22" y="102"/>
                  </a:cubicBezTo>
                  <a:cubicBezTo>
                    <a:pt x="19" y="104"/>
                    <a:pt x="16" y="106"/>
                    <a:pt x="16" y="110"/>
                  </a:cubicBezTo>
                  <a:cubicBezTo>
                    <a:pt x="18" y="114"/>
                    <a:pt x="19" y="120"/>
                    <a:pt x="25" y="120"/>
                  </a:cubicBezTo>
                  <a:cubicBezTo>
                    <a:pt x="29" y="125"/>
                    <a:pt x="24" y="131"/>
                    <a:pt x="22" y="135"/>
                  </a:cubicBezTo>
                  <a:cubicBezTo>
                    <a:pt x="25" y="141"/>
                    <a:pt x="17" y="142"/>
                    <a:pt x="15" y="145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9" y="142"/>
                    <a:pt x="10" y="159"/>
                    <a:pt x="2" y="158"/>
                  </a:cubicBezTo>
                  <a:cubicBezTo>
                    <a:pt x="0" y="162"/>
                    <a:pt x="5" y="161"/>
                    <a:pt x="5" y="163"/>
                  </a:cubicBezTo>
                  <a:cubicBezTo>
                    <a:pt x="12" y="161"/>
                    <a:pt x="9" y="152"/>
                    <a:pt x="18" y="154"/>
                  </a:cubicBezTo>
                  <a:cubicBezTo>
                    <a:pt x="17" y="147"/>
                    <a:pt x="27" y="156"/>
                    <a:pt x="27" y="148"/>
                  </a:cubicBezTo>
                  <a:cubicBezTo>
                    <a:pt x="30" y="147"/>
                    <a:pt x="32" y="152"/>
                    <a:pt x="35" y="153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7"/>
                    <a:pt x="34" y="158"/>
                    <a:pt x="34" y="159"/>
                  </a:cubicBezTo>
                  <a:cubicBezTo>
                    <a:pt x="40" y="163"/>
                    <a:pt x="46" y="171"/>
                    <a:pt x="46" y="179"/>
                  </a:cubicBezTo>
                  <a:cubicBezTo>
                    <a:pt x="48" y="179"/>
                    <a:pt x="51" y="180"/>
                    <a:pt x="52" y="177"/>
                  </a:cubicBezTo>
                  <a:cubicBezTo>
                    <a:pt x="54" y="179"/>
                    <a:pt x="56" y="182"/>
                    <a:pt x="59" y="179"/>
                  </a:cubicBezTo>
                  <a:cubicBezTo>
                    <a:pt x="61" y="170"/>
                    <a:pt x="72" y="179"/>
                    <a:pt x="77" y="176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76" y="188"/>
                    <a:pt x="70" y="184"/>
                    <a:pt x="71" y="188"/>
                  </a:cubicBezTo>
                  <a:cubicBezTo>
                    <a:pt x="72" y="190"/>
                    <a:pt x="72" y="193"/>
                    <a:pt x="75" y="192"/>
                  </a:cubicBezTo>
                  <a:cubicBezTo>
                    <a:pt x="78" y="188"/>
                    <a:pt x="81" y="185"/>
                    <a:pt x="85" y="183"/>
                  </a:cubicBezTo>
                  <a:cubicBezTo>
                    <a:pt x="84" y="176"/>
                    <a:pt x="92" y="176"/>
                    <a:pt x="97" y="176"/>
                  </a:cubicBezTo>
                  <a:cubicBezTo>
                    <a:pt x="99" y="172"/>
                    <a:pt x="96" y="170"/>
                    <a:pt x="99" y="166"/>
                  </a:cubicBezTo>
                  <a:cubicBezTo>
                    <a:pt x="100" y="166"/>
                    <a:pt x="101" y="167"/>
                    <a:pt x="101" y="167"/>
                  </a:cubicBezTo>
                  <a:cubicBezTo>
                    <a:pt x="102" y="169"/>
                    <a:pt x="100" y="170"/>
                    <a:pt x="100" y="172"/>
                  </a:cubicBezTo>
                  <a:cubicBezTo>
                    <a:pt x="102" y="180"/>
                    <a:pt x="111" y="181"/>
                    <a:pt x="118" y="182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39" y="175"/>
                    <a:pt x="132" y="159"/>
                    <a:pt x="141" y="156"/>
                  </a:cubicBezTo>
                  <a:cubicBezTo>
                    <a:pt x="144" y="157"/>
                    <a:pt x="142" y="161"/>
                    <a:pt x="143" y="164"/>
                  </a:cubicBezTo>
                  <a:cubicBezTo>
                    <a:pt x="145" y="169"/>
                    <a:pt x="147" y="172"/>
                    <a:pt x="151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60" y="173"/>
                    <a:pt x="159" y="171"/>
                    <a:pt x="163" y="168"/>
                  </a:cubicBezTo>
                  <a:cubicBezTo>
                    <a:pt x="169" y="161"/>
                    <a:pt x="160" y="154"/>
                    <a:pt x="158" y="147"/>
                  </a:cubicBezTo>
                  <a:cubicBezTo>
                    <a:pt x="162" y="145"/>
                    <a:pt x="159" y="138"/>
                    <a:pt x="165" y="137"/>
                  </a:cubicBezTo>
                  <a:cubicBezTo>
                    <a:pt x="167" y="139"/>
                    <a:pt x="171" y="138"/>
                    <a:pt x="175" y="138"/>
                  </a:cubicBezTo>
                  <a:cubicBezTo>
                    <a:pt x="174" y="133"/>
                    <a:pt x="179" y="132"/>
                    <a:pt x="181" y="128"/>
                  </a:cubicBezTo>
                  <a:cubicBezTo>
                    <a:pt x="178" y="119"/>
                    <a:pt x="189" y="125"/>
                    <a:pt x="192" y="119"/>
                  </a:cubicBezTo>
                  <a:cubicBezTo>
                    <a:pt x="194" y="113"/>
                    <a:pt x="187" y="109"/>
                    <a:pt x="187" y="104"/>
                  </a:cubicBezTo>
                  <a:cubicBezTo>
                    <a:pt x="191" y="100"/>
                    <a:pt x="187" y="99"/>
                    <a:pt x="187" y="95"/>
                  </a:cubicBezTo>
                  <a:cubicBezTo>
                    <a:pt x="187" y="94"/>
                    <a:pt x="189" y="94"/>
                    <a:pt x="19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20193"/>
            <p:cNvSpPr>
              <a:spLocks/>
            </p:cNvSpPr>
            <p:nvPr/>
          </p:nvSpPr>
          <p:spPr bwMode="auto">
            <a:xfrm>
              <a:off x="3233738" y="3048000"/>
              <a:ext cx="22225" cy="41275"/>
            </a:xfrm>
            <a:custGeom>
              <a:avLst/>
              <a:gdLst>
                <a:gd name="T0" fmla="*/ 6 w 6"/>
                <a:gd name="T1" fmla="*/ 10 h 11"/>
                <a:gd name="T2" fmla="*/ 6 w 6"/>
                <a:gd name="T3" fmla="*/ 4 h 11"/>
                <a:gd name="T4" fmla="*/ 0 w 6"/>
                <a:gd name="T5" fmla="*/ 1 h 11"/>
                <a:gd name="T6" fmla="*/ 0 w 6"/>
                <a:gd name="T7" fmla="*/ 7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3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20194"/>
            <p:cNvSpPr>
              <a:spLocks/>
            </p:cNvSpPr>
            <p:nvPr/>
          </p:nvSpPr>
          <p:spPr bwMode="auto">
            <a:xfrm>
              <a:off x="2967037" y="3073400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1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3" y="0"/>
                    <a:pt x="1" y="1"/>
                  </a:cubicBezTo>
                  <a:cubicBezTo>
                    <a:pt x="0" y="3"/>
                    <a:pt x="3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20195"/>
            <p:cNvSpPr>
              <a:spLocks/>
            </p:cNvSpPr>
            <p:nvPr/>
          </p:nvSpPr>
          <p:spPr bwMode="auto">
            <a:xfrm>
              <a:off x="3867150" y="3260725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2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20196"/>
            <p:cNvSpPr>
              <a:spLocks/>
            </p:cNvSpPr>
            <p:nvPr/>
          </p:nvSpPr>
          <p:spPr bwMode="auto">
            <a:xfrm>
              <a:off x="3911600" y="3286125"/>
              <a:ext cx="17463" cy="36513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0 h 10"/>
                <a:gd name="T4" fmla="*/ 3 w 5"/>
                <a:gd name="T5" fmla="*/ 10 h 10"/>
                <a:gd name="T6" fmla="*/ 4 w 5"/>
                <a:gd name="T7" fmla="*/ 6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3" y="4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20197"/>
            <p:cNvSpPr>
              <a:spLocks/>
            </p:cNvSpPr>
            <p:nvPr/>
          </p:nvSpPr>
          <p:spPr bwMode="auto">
            <a:xfrm>
              <a:off x="3079750" y="3292475"/>
              <a:ext cx="41275" cy="36513"/>
            </a:xfrm>
            <a:custGeom>
              <a:avLst/>
              <a:gdLst>
                <a:gd name="T0" fmla="*/ 0 w 11"/>
                <a:gd name="T1" fmla="*/ 1 h 10"/>
                <a:gd name="T2" fmla="*/ 8 w 11"/>
                <a:gd name="T3" fmla="*/ 10 h 10"/>
                <a:gd name="T4" fmla="*/ 11 w 11"/>
                <a:gd name="T5" fmla="*/ 5 h 10"/>
                <a:gd name="T6" fmla="*/ 0 w 1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0" y="6"/>
                    <a:pt x="4" y="8"/>
                    <a:pt x="8" y="10"/>
                  </a:cubicBezTo>
                  <a:cubicBezTo>
                    <a:pt x="9" y="8"/>
                    <a:pt x="11" y="7"/>
                    <a:pt x="11" y="5"/>
                  </a:cubicBezTo>
                  <a:cubicBezTo>
                    <a:pt x="10" y="0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20198"/>
            <p:cNvSpPr>
              <a:spLocks/>
            </p:cNvSpPr>
            <p:nvPr/>
          </p:nvSpPr>
          <p:spPr bwMode="auto">
            <a:xfrm>
              <a:off x="3028950" y="3348038"/>
              <a:ext cx="22225" cy="17463"/>
            </a:xfrm>
            <a:custGeom>
              <a:avLst/>
              <a:gdLst>
                <a:gd name="T0" fmla="*/ 0 w 6"/>
                <a:gd name="T1" fmla="*/ 0 h 5"/>
                <a:gd name="T2" fmla="*/ 1 w 6"/>
                <a:gd name="T3" fmla="*/ 5 h 5"/>
                <a:gd name="T4" fmla="*/ 5 w 6"/>
                <a:gd name="T5" fmla="*/ 0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20199"/>
            <p:cNvSpPr>
              <a:spLocks/>
            </p:cNvSpPr>
            <p:nvPr/>
          </p:nvSpPr>
          <p:spPr bwMode="auto">
            <a:xfrm>
              <a:off x="3841750" y="3368675"/>
              <a:ext cx="65088" cy="52388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2 h 14"/>
                <a:gd name="T4" fmla="*/ 16 w 18"/>
                <a:gd name="T5" fmla="*/ 3 h 14"/>
                <a:gd name="T6" fmla="*/ 0 w 18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14"/>
                    <a:pt x="5" y="12"/>
                    <a:pt x="9" y="12"/>
                  </a:cubicBezTo>
                  <a:cubicBezTo>
                    <a:pt x="13" y="11"/>
                    <a:pt x="18" y="8"/>
                    <a:pt x="16" y="3"/>
                  </a:cubicBezTo>
                  <a:cubicBezTo>
                    <a:pt x="10" y="0"/>
                    <a:pt x="4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20200"/>
            <p:cNvSpPr>
              <a:spLocks/>
            </p:cNvSpPr>
            <p:nvPr/>
          </p:nvSpPr>
          <p:spPr bwMode="auto">
            <a:xfrm>
              <a:off x="3962400" y="3390900"/>
              <a:ext cx="39688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0 h 7"/>
                <a:gd name="T4" fmla="*/ 0 w 11"/>
                <a:gd name="T5" fmla="*/ 6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11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20201"/>
            <p:cNvSpPr>
              <a:spLocks/>
            </p:cNvSpPr>
            <p:nvPr/>
          </p:nvSpPr>
          <p:spPr bwMode="auto">
            <a:xfrm>
              <a:off x="2971800" y="3405188"/>
              <a:ext cx="42863" cy="36513"/>
            </a:xfrm>
            <a:custGeom>
              <a:avLst/>
              <a:gdLst>
                <a:gd name="T0" fmla="*/ 3 w 12"/>
                <a:gd name="T1" fmla="*/ 0 h 10"/>
                <a:gd name="T2" fmla="*/ 1 w 12"/>
                <a:gd name="T3" fmla="*/ 3 h 10"/>
                <a:gd name="T4" fmla="*/ 12 w 12"/>
                <a:gd name="T5" fmla="*/ 4 h 10"/>
                <a:gd name="T6" fmla="*/ 3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2" y="2"/>
                    <a:pt x="0" y="1"/>
                    <a:pt x="1" y="3"/>
                  </a:cubicBezTo>
                  <a:cubicBezTo>
                    <a:pt x="5" y="3"/>
                    <a:pt x="8" y="10"/>
                    <a:pt x="12" y="4"/>
                  </a:cubicBezTo>
                  <a:cubicBezTo>
                    <a:pt x="12" y="0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20202"/>
            <p:cNvSpPr>
              <a:spLocks/>
            </p:cNvSpPr>
            <p:nvPr/>
          </p:nvSpPr>
          <p:spPr bwMode="auto">
            <a:xfrm>
              <a:off x="3051175" y="3478213"/>
              <a:ext cx="36513" cy="19050"/>
            </a:xfrm>
            <a:custGeom>
              <a:avLst/>
              <a:gdLst>
                <a:gd name="T0" fmla="*/ 10 w 10"/>
                <a:gd name="T1" fmla="*/ 3 h 5"/>
                <a:gd name="T2" fmla="*/ 1 w 10"/>
                <a:gd name="T3" fmla="*/ 5 h 5"/>
                <a:gd name="T4" fmla="*/ 10 w 10"/>
                <a:gd name="T5" fmla="*/ 5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2"/>
                    <a:pt x="0" y="0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20203"/>
            <p:cNvSpPr>
              <a:spLocks/>
            </p:cNvSpPr>
            <p:nvPr/>
          </p:nvSpPr>
          <p:spPr bwMode="auto">
            <a:xfrm>
              <a:off x="3054350" y="3548063"/>
              <a:ext cx="47625" cy="17463"/>
            </a:xfrm>
            <a:custGeom>
              <a:avLst/>
              <a:gdLst>
                <a:gd name="T0" fmla="*/ 1 w 13"/>
                <a:gd name="T1" fmla="*/ 2 h 5"/>
                <a:gd name="T2" fmla="*/ 6 w 13"/>
                <a:gd name="T3" fmla="*/ 5 h 5"/>
                <a:gd name="T4" fmla="*/ 12 w 13"/>
                <a:gd name="T5" fmla="*/ 1 h 5"/>
                <a:gd name="T6" fmla="*/ 1 w 1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2"/>
                  </a:moveTo>
                  <a:cubicBezTo>
                    <a:pt x="0" y="5"/>
                    <a:pt x="4" y="5"/>
                    <a:pt x="6" y="5"/>
                  </a:cubicBezTo>
                  <a:cubicBezTo>
                    <a:pt x="8" y="3"/>
                    <a:pt x="13" y="5"/>
                    <a:pt x="12" y="1"/>
                  </a:cubicBezTo>
                  <a:cubicBezTo>
                    <a:pt x="8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20204"/>
            <p:cNvSpPr>
              <a:spLocks/>
            </p:cNvSpPr>
            <p:nvPr/>
          </p:nvSpPr>
          <p:spPr bwMode="auto">
            <a:xfrm>
              <a:off x="3771900" y="3565525"/>
              <a:ext cx="41275" cy="47625"/>
            </a:xfrm>
            <a:custGeom>
              <a:avLst/>
              <a:gdLst>
                <a:gd name="T0" fmla="*/ 1 w 11"/>
                <a:gd name="T1" fmla="*/ 0 h 13"/>
                <a:gd name="T2" fmla="*/ 0 w 11"/>
                <a:gd name="T3" fmla="*/ 8 h 13"/>
                <a:gd name="T4" fmla="*/ 11 w 11"/>
                <a:gd name="T5" fmla="*/ 13 h 13"/>
                <a:gd name="T6" fmla="*/ 11 w 11"/>
                <a:gd name="T7" fmla="*/ 4 h 13"/>
                <a:gd name="T8" fmla="*/ 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12"/>
                    <a:pt x="6" y="13"/>
                    <a:pt x="11" y="1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20205"/>
            <p:cNvSpPr>
              <a:spLocks/>
            </p:cNvSpPr>
            <p:nvPr/>
          </p:nvSpPr>
          <p:spPr bwMode="auto">
            <a:xfrm>
              <a:off x="3157538" y="3649663"/>
              <a:ext cx="53975" cy="66675"/>
            </a:xfrm>
            <a:custGeom>
              <a:avLst/>
              <a:gdLst>
                <a:gd name="T0" fmla="*/ 1 w 15"/>
                <a:gd name="T1" fmla="*/ 5 h 18"/>
                <a:gd name="T2" fmla="*/ 3 w 15"/>
                <a:gd name="T3" fmla="*/ 12 h 18"/>
                <a:gd name="T4" fmla="*/ 15 w 15"/>
                <a:gd name="T5" fmla="*/ 7 h 18"/>
                <a:gd name="T6" fmla="*/ 12 w 15"/>
                <a:gd name="T7" fmla="*/ 0 h 18"/>
                <a:gd name="T8" fmla="*/ 1 w 15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" y="5"/>
                  </a:moveTo>
                  <a:cubicBezTo>
                    <a:pt x="0" y="8"/>
                    <a:pt x="3" y="10"/>
                    <a:pt x="3" y="12"/>
                  </a:cubicBezTo>
                  <a:cubicBezTo>
                    <a:pt x="9" y="18"/>
                    <a:pt x="12" y="10"/>
                    <a:pt x="15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Freeform 20206"/>
            <p:cNvSpPr>
              <a:spLocks/>
            </p:cNvSpPr>
            <p:nvPr/>
          </p:nvSpPr>
          <p:spPr bwMode="auto">
            <a:xfrm>
              <a:off x="3478213" y="3675063"/>
              <a:ext cx="20638" cy="3016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4 w 6"/>
                <a:gd name="T5" fmla="*/ 8 h 8"/>
                <a:gd name="T6" fmla="*/ 4 w 6"/>
                <a:gd name="T7" fmla="*/ 5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1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Freeform 20207"/>
            <p:cNvSpPr>
              <a:spLocks/>
            </p:cNvSpPr>
            <p:nvPr/>
          </p:nvSpPr>
          <p:spPr bwMode="auto">
            <a:xfrm>
              <a:off x="3706813" y="3686175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6 w 6"/>
                <a:gd name="T5" fmla="*/ 4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2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20208"/>
            <p:cNvSpPr>
              <a:spLocks/>
            </p:cNvSpPr>
            <p:nvPr/>
          </p:nvSpPr>
          <p:spPr bwMode="auto">
            <a:xfrm>
              <a:off x="3233738" y="3719513"/>
              <a:ext cx="33338" cy="42863"/>
            </a:xfrm>
            <a:custGeom>
              <a:avLst/>
              <a:gdLst>
                <a:gd name="T0" fmla="*/ 1 w 9"/>
                <a:gd name="T1" fmla="*/ 12 h 12"/>
                <a:gd name="T2" fmla="*/ 3 w 9"/>
                <a:gd name="T3" fmla="*/ 12 h 12"/>
                <a:gd name="T4" fmla="*/ 8 w 9"/>
                <a:gd name="T5" fmla="*/ 3 h 12"/>
                <a:gd name="T6" fmla="*/ 1 w 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9" y="12"/>
                    <a:pt x="6" y="6"/>
                    <a:pt x="8" y="3"/>
                  </a:cubicBezTo>
                  <a:cubicBezTo>
                    <a:pt x="0" y="0"/>
                    <a:pt x="3" y="9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20209"/>
            <p:cNvSpPr>
              <a:spLocks/>
            </p:cNvSpPr>
            <p:nvPr/>
          </p:nvSpPr>
          <p:spPr bwMode="auto">
            <a:xfrm>
              <a:off x="3113088" y="3733800"/>
              <a:ext cx="39688" cy="28575"/>
            </a:xfrm>
            <a:custGeom>
              <a:avLst/>
              <a:gdLst>
                <a:gd name="T0" fmla="*/ 3 w 11"/>
                <a:gd name="T1" fmla="*/ 8 h 8"/>
                <a:gd name="T2" fmla="*/ 9 w 11"/>
                <a:gd name="T3" fmla="*/ 0 h 8"/>
                <a:gd name="T4" fmla="*/ 3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5"/>
                    <a:pt x="11" y="5"/>
                    <a:pt x="9" y="0"/>
                  </a:cubicBezTo>
                  <a:cubicBezTo>
                    <a:pt x="5" y="1"/>
                    <a:pt x="0" y="4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Freeform 20210"/>
            <p:cNvSpPr>
              <a:spLocks/>
            </p:cNvSpPr>
            <p:nvPr/>
          </p:nvSpPr>
          <p:spPr bwMode="auto">
            <a:xfrm>
              <a:off x="3292475" y="3725863"/>
              <a:ext cx="28575" cy="44450"/>
            </a:xfrm>
            <a:custGeom>
              <a:avLst/>
              <a:gdLst>
                <a:gd name="T0" fmla="*/ 2 w 8"/>
                <a:gd name="T1" fmla="*/ 12 h 12"/>
                <a:gd name="T2" fmla="*/ 3 w 8"/>
                <a:gd name="T3" fmla="*/ 12 h 12"/>
                <a:gd name="T4" fmla="*/ 7 w 8"/>
                <a:gd name="T5" fmla="*/ 2 h 12"/>
                <a:gd name="T6" fmla="*/ 2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8" y="6"/>
                    <a:pt x="7" y="2"/>
                  </a:cubicBezTo>
                  <a:cubicBezTo>
                    <a:pt x="0" y="0"/>
                    <a:pt x="2" y="9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84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F02E0137-7847-4ED1-9339-D58A2115ABF9}"/>
              </a:ext>
            </a:extLst>
          </p:cNvPr>
          <p:cNvSpPr txBox="1">
            <a:spLocks/>
          </p:cNvSpPr>
          <p:nvPr/>
        </p:nvSpPr>
        <p:spPr>
          <a:xfrm>
            <a:off x="3605388" y="1816922"/>
            <a:ext cx="825817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01</a:t>
            </a:r>
          </a:p>
        </p:txBody>
      </p:sp>
      <p:sp>
        <p:nvSpPr>
          <p:cNvPr id="185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90D924CB-FF6F-43C6-BCBB-D2ABB4543787}"/>
              </a:ext>
            </a:extLst>
          </p:cNvPr>
          <p:cNvSpPr txBox="1">
            <a:spLocks/>
          </p:cNvSpPr>
          <p:nvPr/>
        </p:nvSpPr>
        <p:spPr>
          <a:xfrm>
            <a:off x="3552730" y="3394208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02</a:t>
            </a:r>
          </a:p>
        </p:txBody>
      </p:sp>
      <p:sp>
        <p:nvSpPr>
          <p:cNvPr id="186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4525D406-E184-44EC-8872-E6DF461492F2}"/>
              </a:ext>
            </a:extLst>
          </p:cNvPr>
          <p:cNvSpPr txBox="1">
            <a:spLocks/>
          </p:cNvSpPr>
          <p:nvPr/>
        </p:nvSpPr>
        <p:spPr>
          <a:xfrm>
            <a:off x="3619695" y="4980943"/>
            <a:ext cx="794849" cy="202733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3335027375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11" grpId="0"/>
      <p:bldP spid="13" grpId="0"/>
      <p:bldP spid="14" grpId="0"/>
      <p:bldP spid="184" grpId="0"/>
      <p:bldP spid="185" grpId="0"/>
      <p:bldP spid="18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32"/>
          <p:cNvSpPr>
            <a:spLocks noEditPoints="1"/>
          </p:cNvSpPr>
          <p:nvPr/>
        </p:nvSpPr>
        <p:spPr bwMode="auto">
          <a:xfrm rot="1772765">
            <a:off x="9435124" y="1905739"/>
            <a:ext cx="3044447" cy="3099643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32"/>
          <p:cNvSpPr>
            <a:spLocks noEditPoints="1"/>
          </p:cNvSpPr>
          <p:nvPr/>
        </p:nvSpPr>
        <p:spPr bwMode="auto">
          <a:xfrm rot="2330843">
            <a:off x="3057404" y="2089986"/>
            <a:ext cx="2303403" cy="2374496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2"/>
          <p:cNvSpPr>
            <a:spLocks noEditPoints="1"/>
          </p:cNvSpPr>
          <p:nvPr/>
        </p:nvSpPr>
        <p:spPr bwMode="auto">
          <a:xfrm rot="1772765">
            <a:off x="437607" y="2240441"/>
            <a:ext cx="3044447" cy="3099643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2"/>
          <p:cNvSpPr>
            <a:spLocks noEditPoints="1"/>
          </p:cNvSpPr>
          <p:nvPr/>
        </p:nvSpPr>
        <p:spPr bwMode="auto">
          <a:xfrm rot="1768136">
            <a:off x="5229694" y="2116084"/>
            <a:ext cx="2246818" cy="2287554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CN" dirty="0" smtClean="0"/>
              <a:t>z</a:t>
            </a:r>
            <a:endParaRPr lang="zh-CN" altLang="en-US" dirty="0"/>
          </a:p>
        </p:txBody>
      </p:sp>
      <p:sp>
        <p:nvSpPr>
          <p:cNvPr id="34" name="Freeform 32"/>
          <p:cNvSpPr>
            <a:spLocks noEditPoints="1"/>
          </p:cNvSpPr>
          <p:nvPr/>
        </p:nvSpPr>
        <p:spPr bwMode="auto">
          <a:xfrm rot="1768136">
            <a:off x="7419614" y="2027610"/>
            <a:ext cx="2339960" cy="2382384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63845" y="366129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13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F02E0137-7847-4ED1-9339-D58A2115ABF9}"/>
              </a:ext>
            </a:extLst>
          </p:cNvPr>
          <p:cNvSpPr txBox="1">
            <a:spLocks/>
          </p:cNvSpPr>
          <p:nvPr/>
        </p:nvSpPr>
        <p:spPr>
          <a:xfrm>
            <a:off x="1489321" y="2384684"/>
            <a:ext cx="1149780" cy="225229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01</a:t>
            </a:r>
          </a:p>
        </p:txBody>
      </p:sp>
      <p:sp>
        <p:nvSpPr>
          <p:cNvPr id="14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90D924CB-FF6F-43C6-BCBB-D2ABB4543787}"/>
              </a:ext>
            </a:extLst>
          </p:cNvPr>
          <p:cNvSpPr txBox="1">
            <a:spLocks/>
          </p:cNvSpPr>
          <p:nvPr/>
        </p:nvSpPr>
        <p:spPr>
          <a:xfrm>
            <a:off x="3913499" y="1939639"/>
            <a:ext cx="1106664" cy="756911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02</a:t>
            </a:r>
          </a:p>
        </p:txBody>
      </p:sp>
      <p:sp>
        <p:nvSpPr>
          <p:cNvPr id="15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4525D406-E184-44EC-8872-E6DF461492F2}"/>
              </a:ext>
            </a:extLst>
          </p:cNvPr>
          <p:cNvSpPr txBox="1">
            <a:spLocks/>
          </p:cNvSpPr>
          <p:nvPr/>
        </p:nvSpPr>
        <p:spPr>
          <a:xfrm>
            <a:off x="5962086" y="2215822"/>
            <a:ext cx="1106664" cy="282264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03</a:t>
            </a:r>
          </a:p>
        </p:txBody>
      </p:sp>
      <p:sp>
        <p:nvSpPr>
          <p:cNvPr id="16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3B2C4975-37DB-41B6-9B6A-B1C7AA3A9B9E}"/>
              </a:ext>
            </a:extLst>
          </p:cNvPr>
          <p:cNvSpPr txBox="1">
            <a:spLocks/>
          </p:cNvSpPr>
          <p:nvPr/>
        </p:nvSpPr>
        <p:spPr>
          <a:xfrm>
            <a:off x="8124722" y="2102420"/>
            <a:ext cx="1106664" cy="282264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defTabSz="914400">
              <a:lnSpc>
                <a:spcPct val="120000"/>
              </a:lnSpc>
              <a:spcBef>
                <a:spcPct val="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04</a:t>
            </a:r>
          </a:p>
        </p:txBody>
      </p:sp>
      <p:sp>
        <p:nvSpPr>
          <p:cNvPr id="17" name="îŝḷîḓé-Text Placeholder 3">
            <a:extLst>
              <a:ext uri="{FF2B5EF4-FFF2-40B4-BE49-F238E27FC236}">
                <a16:creationId xmlns:a16="http://schemas.microsoft.com/office/drawing/2014/main" xmlns:lc="http://schemas.openxmlformats.org/drawingml/2006/lockedCanvas" xmlns="" id="{89B9B107-D7AA-4F80-869D-8BDE2E7A42C8}"/>
              </a:ext>
            </a:extLst>
          </p:cNvPr>
          <p:cNvSpPr txBox="1">
            <a:spLocks/>
          </p:cNvSpPr>
          <p:nvPr/>
        </p:nvSpPr>
        <p:spPr>
          <a:xfrm>
            <a:off x="10495899" y="2074690"/>
            <a:ext cx="1106664" cy="282264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defPPr>
              <a:defRPr lang="zh-CN"/>
            </a:defPPr>
            <a:lvl1pPr lvl="0" algn="ctr" defTabSz="914400">
              <a:lnSpc>
                <a:spcPct val="120000"/>
              </a:lnSpc>
              <a:spcBef>
                <a:spcPct val="0"/>
              </a:spcBef>
              <a:defRPr>
                <a:solidFill>
                  <a:schemeClr val="bg1"/>
                </a:solidFill>
                <a:latin typeface="Impact" panose="020B0806030902050204" pitchFamily="34" charset="0"/>
                <a:cs typeface="+mn-ea"/>
              </a:defRPr>
            </a:lvl1pPr>
          </a:lstStyle>
          <a:p>
            <a:pPr algn="l"/>
            <a:r>
              <a:rPr lang="en-US" sz="3200" b="1" dirty="0">
                <a:latin typeface="Forte" panose="03060902040502070203" pitchFamily="66" charset="0"/>
                <a:cs typeface="Aharoni" panose="02010803020104030203" pitchFamily="2" charset="-79"/>
                <a:sym typeface="+mn-lt"/>
              </a:rPr>
              <a:t>05</a:t>
            </a:r>
          </a:p>
        </p:txBody>
      </p:sp>
      <p:sp>
        <p:nvSpPr>
          <p:cNvPr id="53" name="矩形 52"/>
          <p:cNvSpPr/>
          <p:nvPr/>
        </p:nvSpPr>
        <p:spPr>
          <a:xfrm>
            <a:off x="9857100" y="2924669"/>
            <a:ext cx="2014625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把握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好“两个不开”，即：有表决权的正式党员实到会人数不足应到会人数的一半，支部大会不能举行；正式党员虽超过半数，但缺席人数较多，一般也应改期召开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804126" y="3338701"/>
            <a:ext cx="1912327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一般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由支部书记主持召开</a:t>
            </a:r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，若因故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短期内不能主持的，应推迟召开时间；如果支部书记离岗时间很长，可由副书记</a:t>
            </a:r>
            <a:r>
              <a: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rPr>
              <a:t>主持</a:t>
            </a:r>
            <a:r>
              <a:rPr lang="zh-CN" altLang="en-US" sz="16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5580117" y="2839063"/>
            <a:ext cx="136273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buNone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发展对象和入党介绍人必须参加支部党员大会</a:t>
            </a:r>
          </a:p>
        </p:txBody>
      </p:sp>
      <p:sp>
        <p:nvSpPr>
          <p:cNvPr id="57" name="矩形 56"/>
          <p:cNvSpPr/>
          <p:nvPr/>
        </p:nvSpPr>
        <p:spPr>
          <a:xfrm>
            <a:off x="7729428" y="2669837"/>
            <a:ext cx="1501691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党支部在召开接收预备党员大会前，支委会要通知支部全体党员。开会时，支部书记要引导大家充分发表意见</a:t>
            </a:r>
          </a:p>
        </p:txBody>
      </p:sp>
      <p:sp>
        <p:nvSpPr>
          <p:cNvPr id="58" name="矩形 57"/>
          <p:cNvSpPr/>
          <p:nvPr/>
        </p:nvSpPr>
        <p:spPr>
          <a:xfrm>
            <a:off x="3409892" y="2800093"/>
            <a:ext cx="130148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支部大会讨论两个以上的人入党时，必须逐个进行讨论和表决</a:t>
            </a:r>
          </a:p>
        </p:txBody>
      </p:sp>
      <p:sp>
        <p:nvSpPr>
          <p:cNvPr id="21" name="矩形 20"/>
          <p:cNvSpPr/>
          <p:nvPr/>
        </p:nvSpPr>
        <p:spPr>
          <a:xfrm>
            <a:off x="5685917" y="-1850568"/>
            <a:ext cx="15318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buNone/>
            </a:pP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9723701" y="-1927513"/>
            <a:ext cx="156826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buNone/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4160101" y="4800101"/>
            <a:ext cx="48287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B31D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发展大会注意事项</a:t>
            </a:r>
            <a:endParaRPr lang="zh-CN" altLang="en-US" sz="3200" b="1" dirty="0">
              <a:solidFill>
                <a:srgbClr val="B31D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26" name="Freeform 1079"/>
          <p:cNvSpPr>
            <a:spLocks noEditPoints="1"/>
          </p:cNvSpPr>
          <p:nvPr/>
        </p:nvSpPr>
        <p:spPr bwMode="auto">
          <a:xfrm>
            <a:off x="4589550" y="5453037"/>
            <a:ext cx="3897737" cy="277458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081649"/>
      </p:ext>
    </p:extLst>
  </p:cSld>
  <p:clrMapOvr>
    <a:masterClrMapping/>
  </p:clrMapOvr>
  <p:transition spd="slow" advClick="0" advTm="11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0"/>
                            </p:stCondLst>
                            <p:childTnLst>
                              <p:par>
                                <p:cTn id="8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4" grpId="0" animBg="1"/>
      <p:bldP spid="28" grpId="0" animBg="1"/>
      <p:bldP spid="31" grpId="0" animBg="1"/>
      <p:bldP spid="34" grpId="0" animBg="1"/>
      <p:bldP spid="2" grpId="0"/>
      <p:bldP spid="13" grpId="0"/>
      <p:bldP spid="14" grpId="0"/>
      <p:bldP spid="15" grpId="0"/>
      <p:bldP spid="16" grpId="0"/>
      <p:bldP spid="17" grpId="0"/>
      <p:bldP spid="53" grpId="0"/>
      <p:bldP spid="55" grpId="0"/>
      <p:bldP spid="56" grpId="0"/>
      <p:bldP spid="57" grpId="0"/>
      <p:bldP spid="58" grpId="0"/>
      <p:bldP spid="25" grpId="0"/>
      <p:bldP spid="2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4627"/>
          <p:cNvGrpSpPr>
            <a:grpSpLocks/>
          </p:cNvGrpSpPr>
          <p:nvPr/>
        </p:nvGrpSpPr>
        <p:grpSpPr bwMode="auto">
          <a:xfrm>
            <a:off x="4451877" y="1181389"/>
            <a:ext cx="3182300" cy="2794094"/>
            <a:chOff x="2868" y="2100"/>
            <a:chExt cx="482" cy="408"/>
          </a:xfrm>
          <a:solidFill>
            <a:srgbClr val="A83021"/>
          </a:solidFill>
        </p:grpSpPr>
        <p:sp>
          <p:nvSpPr>
            <p:cNvPr id="15" name="Freeform 4427"/>
            <p:cNvSpPr>
              <a:spLocks/>
            </p:cNvSpPr>
            <p:nvPr/>
          </p:nvSpPr>
          <p:spPr bwMode="auto">
            <a:xfrm>
              <a:off x="2908" y="22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Freeform 4428"/>
            <p:cNvSpPr>
              <a:spLocks/>
            </p:cNvSpPr>
            <p:nvPr/>
          </p:nvSpPr>
          <p:spPr bwMode="auto">
            <a:xfrm>
              <a:off x="2904" y="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Freeform 4429"/>
            <p:cNvSpPr>
              <a:spLocks noEditPoints="1"/>
            </p:cNvSpPr>
            <p:nvPr/>
          </p:nvSpPr>
          <p:spPr bwMode="auto">
            <a:xfrm>
              <a:off x="2894" y="2100"/>
              <a:ext cx="456" cy="408"/>
            </a:xfrm>
            <a:custGeom>
              <a:avLst/>
              <a:gdLst>
                <a:gd name="T0" fmla="*/ 360 w 512"/>
                <a:gd name="T1" fmla="*/ 6 h 459"/>
                <a:gd name="T2" fmla="*/ 114 w 512"/>
                <a:gd name="T3" fmla="*/ 71 h 459"/>
                <a:gd name="T4" fmla="*/ 99 w 512"/>
                <a:gd name="T5" fmla="*/ 127 h 459"/>
                <a:gd name="T6" fmla="*/ 56 w 512"/>
                <a:gd name="T7" fmla="*/ 144 h 459"/>
                <a:gd name="T8" fmla="*/ 18 w 512"/>
                <a:gd name="T9" fmla="*/ 182 h 459"/>
                <a:gd name="T10" fmla="*/ 13 w 512"/>
                <a:gd name="T11" fmla="*/ 204 h 459"/>
                <a:gd name="T12" fmla="*/ 3 w 512"/>
                <a:gd name="T13" fmla="*/ 227 h 459"/>
                <a:gd name="T14" fmla="*/ 1 w 512"/>
                <a:gd name="T15" fmla="*/ 253 h 459"/>
                <a:gd name="T16" fmla="*/ 17 w 512"/>
                <a:gd name="T17" fmla="*/ 279 h 459"/>
                <a:gd name="T18" fmla="*/ 25 w 512"/>
                <a:gd name="T19" fmla="*/ 295 h 459"/>
                <a:gd name="T20" fmla="*/ 60 w 512"/>
                <a:gd name="T21" fmla="*/ 341 h 459"/>
                <a:gd name="T22" fmla="*/ 96 w 512"/>
                <a:gd name="T23" fmla="*/ 353 h 459"/>
                <a:gd name="T24" fmla="*/ 117 w 512"/>
                <a:gd name="T25" fmla="*/ 382 h 459"/>
                <a:gd name="T26" fmla="*/ 136 w 512"/>
                <a:gd name="T27" fmla="*/ 368 h 459"/>
                <a:gd name="T28" fmla="*/ 176 w 512"/>
                <a:gd name="T29" fmla="*/ 401 h 459"/>
                <a:gd name="T30" fmla="*/ 222 w 512"/>
                <a:gd name="T31" fmla="*/ 413 h 459"/>
                <a:gd name="T32" fmla="*/ 200 w 512"/>
                <a:gd name="T33" fmla="*/ 432 h 459"/>
                <a:gd name="T34" fmla="*/ 227 w 512"/>
                <a:gd name="T35" fmla="*/ 422 h 459"/>
                <a:gd name="T36" fmla="*/ 271 w 512"/>
                <a:gd name="T37" fmla="*/ 425 h 459"/>
                <a:gd name="T38" fmla="*/ 267 w 512"/>
                <a:gd name="T39" fmla="*/ 441 h 459"/>
                <a:gd name="T40" fmla="*/ 248 w 512"/>
                <a:gd name="T41" fmla="*/ 457 h 459"/>
                <a:gd name="T42" fmla="*/ 277 w 512"/>
                <a:gd name="T43" fmla="*/ 448 h 459"/>
                <a:gd name="T44" fmla="*/ 320 w 512"/>
                <a:gd name="T45" fmla="*/ 437 h 459"/>
                <a:gd name="T46" fmla="*/ 356 w 512"/>
                <a:gd name="T47" fmla="*/ 414 h 459"/>
                <a:gd name="T48" fmla="*/ 389 w 512"/>
                <a:gd name="T49" fmla="*/ 382 h 459"/>
                <a:gd name="T50" fmla="*/ 412 w 512"/>
                <a:gd name="T51" fmla="*/ 353 h 459"/>
                <a:gd name="T52" fmla="*/ 12 w 512"/>
                <a:gd name="T53" fmla="*/ 219 h 459"/>
                <a:gd name="T54" fmla="*/ 98 w 512"/>
                <a:gd name="T55" fmla="*/ 135 h 459"/>
                <a:gd name="T56" fmla="*/ 49 w 512"/>
                <a:gd name="T57" fmla="*/ 173 h 459"/>
                <a:gd name="T58" fmla="*/ 44 w 512"/>
                <a:gd name="T59" fmla="*/ 228 h 459"/>
                <a:gd name="T60" fmla="*/ 39 w 512"/>
                <a:gd name="T61" fmla="*/ 272 h 459"/>
                <a:gd name="T62" fmla="*/ 20 w 512"/>
                <a:gd name="T63" fmla="*/ 229 h 459"/>
                <a:gd name="T64" fmla="*/ 36 w 512"/>
                <a:gd name="T65" fmla="*/ 228 h 459"/>
                <a:gd name="T66" fmla="*/ 33 w 512"/>
                <a:gd name="T67" fmla="*/ 263 h 459"/>
                <a:gd name="T68" fmla="*/ 40 w 512"/>
                <a:gd name="T69" fmla="*/ 234 h 459"/>
                <a:gd name="T70" fmla="*/ 22 w 512"/>
                <a:gd name="T71" fmla="*/ 184 h 459"/>
                <a:gd name="T72" fmla="*/ 26 w 512"/>
                <a:gd name="T73" fmla="*/ 228 h 459"/>
                <a:gd name="T74" fmla="*/ 16 w 512"/>
                <a:gd name="T75" fmla="*/ 277 h 459"/>
                <a:gd name="T76" fmla="*/ 25 w 512"/>
                <a:gd name="T77" fmla="*/ 286 h 459"/>
                <a:gd name="T78" fmla="*/ 47 w 512"/>
                <a:gd name="T79" fmla="*/ 275 h 459"/>
                <a:gd name="T80" fmla="*/ 56 w 512"/>
                <a:gd name="T81" fmla="*/ 315 h 459"/>
                <a:gd name="T82" fmla="*/ 69 w 512"/>
                <a:gd name="T83" fmla="*/ 302 h 459"/>
                <a:gd name="T84" fmla="*/ 87 w 512"/>
                <a:gd name="T85" fmla="*/ 152 h 459"/>
                <a:gd name="T86" fmla="*/ 75 w 512"/>
                <a:gd name="T87" fmla="*/ 143 h 459"/>
                <a:gd name="T88" fmla="*/ 73 w 512"/>
                <a:gd name="T89" fmla="*/ 132 h 459"/>
                <a:gd name="T90" fmla="*/ 101 w 512"/>
                <a:gd name="T91" fmla="*/ 343 h 459"/>
                <a:gd name="T92" fmla="*/ 110 w 512"/>
                <a:gd name="T93" fmla="*/ 358 h 459"/>
                <a:gd name="T94" fmla="*/ 126 w 512"/>
                <a:gd name="T95" fmla="*/ 366 h 459"/>
                <a:gd name="T96" fmla="*/ 110 w 512"/>
                <a:gd name="T97" fmla="*/ 128 h 459"/>
                <a:gd name="T98" fmla="*/ 142 w 512"/>
                <a:gd name="T99" fmla="*/ 102 h 459"/>
                <a:gd name="T100" fmla="*/ 154 w 512"/>
                <a:gd name="T101" fmla="*/ 76 h 459"/>
                <a:gd name="T102" fmla="*/ 197 w 512"/>
                <a:gd name="T103" fmla="*/ 406 h 459"/>
                <a:gd name="T104" fmla="*/ 213 w 512"/>
                <a:gd name="T105" fmla="*/ 435 h 459"/>
                <a:gd name="T106" fmla="*/ 223 w 512"/>
                <a:gd name="T107" fmla="*/ 416 h 459"/>
                <a:gd name="T108" fmla="*/ 234 w 512"/>
                <a:gd name="T109" fmla="*/ 417 h 459"/>
                <a:gd name="T110" fmla="*/ 257 w 512"/>
                <a:gd name="T111" fmla="*/ 429 h 459"/>
                <a:gd name="T112" fmla="*/ 251 w 512"/>
                <a:gd name="T113" fmla="*/ 453 h 459"/>
                <a:gd name="T114" fmla="*/ 286 w 512"/>
                <a:gd name="T115" fmla="*/ 441 h 459"/>
                <a:gd name="T116" fmla="*/ 304 w 512"/>
                <a:gd name="T117" fmla="*/ 412 h 459"/>
                <a:gd name="T118" fmla="*/ 312 w 512"/>
                <a:gd name="T119" fmla="*/ 429 h 459"/>
                <a:gd name="T120" fmla="*/ 324 w 512"/>
                <a:gd name="T121" fmla="*/ 419 h 459"/>
                <a:gd name="T122" fmla="*/ 347 w 512"/>
                <a:gd name="T123" fmla="*/ 41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2" h="459">
                  <a:moveTo>
                    <a:pt x="505" y="211"/>
                  </a:moveTo>
                  <a:cubicBezTo>
                    <a:pt x="503" y="206"/>
                    <a:pt x="511" y="203"/>
                    <a:pt x="509" y="198"/>
                  </a:cubicBezTo>
                  <a:cubicBezTo>
                    <a:pt x="508" y="192"/>
                    <a:pt x="505" y="187"/>
                    <a:pt x="507" y="180"/>
                  </a:cubicBezTo>
                  <a:cubicBezTo>
                    <a:pt x="507" y="180"/>
                    <a:pt x="508" y="179"/>
                    <a:pt x="509" y="179"/>
                  </a:cubicBezTo>
                  <a:cubicBezTo>
                    <a:pt x="507" y="178"/>
                    <a:pt x="507" y="178"/>
                    <a:pt x="507" y="178"/>
                  </a:cubicBezTo>
                  <a:cubicBezTo>
                    <a:pt x="507" y="177"/>
                    <a:pt x="506" y="175"/>
                    <a:pt x="508" y="175"/>
                  </a:cubicBezTo>
                  <a:cubicBezTo>
                    <a:pt x="505" y="175"/>
                    <a:pt x="507" y="172"/>
                    <a:pt x="506" y="169"/>
                  </a:cubicBezTo>
                  <a:cubicBezTo>
                    <a:pt x="507" y="169"/>
                    <a:pt x="508" y="167"/>
                    <a:pt x="509" y="167"/>
                  </a:cubicBezTo>
                  <a:cubicBezTo>
                    <a:pt x="507" y="166"/>
                    <a:pt x="507" y="166"/>
                    <a:pt x="507" y="166"/>
                  </a:cubicBezTo>
                  <a:cubicBezTo>
                    <a:pt x="512" y="160"/>
                    <a:pt x="504" y="155"/>
                    <a:pt x="506" y="149"/>
                  </a:cubicBezTo>
                  <a:cubicBezTo>
                    <a:pt x="504" y="146"/>
                    <a:pt x="508" y="140"/>
                    <a:pt x="503" y="138"/>
                  </a:cubicBezTo>
                  <a:cubicBezTo>
                    <a:pt x="504" y="138"/>
                    <a:pt x="504" y="138"/>
                    <a:pt x="504" y="138"/>
                  </a:cubicBezTo>
                  <a:cubicBezTo>
                    <a:pt x="503" y="137"/>
                    <a:pt x="502" y="135"/>
                    <a:pt x="502" y="133"/>
                  </a:cubicBezTo>
                  <a:cubicBezTo>
                    <a:pt x="504" y="131"/>
                    <a:pt x="501" y="129"/>
                    <a:pt x="503" y="127"/>
                  </a:cubicBezTo>
                  <a:cubicBezTo>
                    <a:pt x="503" y="125"/>
                    <a:pt x="501" y="124"/>
                    <a:pt x="499" y="123"/>
                  </a:cubicBezTo>
                  <a:cubicBezTo>
                    <a:pt x="500" y="122"/>
                    <a:pt x="500" y="122"/>
                    <a:pt x="500" y="122"/>
                  </a:cubicBezTo>
                  <a:cubicBezTo>
                    <a:pt x="494" y="120"/>
                    <a:pt x="498" y="114"/>
                    <a:pt x="493" y="113"/>
                  </a:cubicBezTo>
                  <a:cubicBezTo>
                    <a:pt x="494" y="109"/>
                    <a:pt x="488" y="106"/>
                    <a:pt x="491" y="101"/>
                  </a:cubicBezTo>
                  <a:cubicBezTo>
                    <a:pt x="493" y="99"/>
                    <a:pt x="490" y="96"/>
                    <a:pt x="491" y="94"/>
                  </a:cubicBezTo>
                  <a:cubicBezTo>
                    <a:pt x="490" y="89"/>
                    <a:pt x="485" y="88"/>
                    <a:pt x="483" y="84"/>
                  </a:cubicBezTo>
                  <a:cubicBezTo>
                    <a:pt x="480" y="85"/>
                    <a:pt x="480" y="81"/>
                    <a:pt x="477" y="81"/>
                  </a:cubicBezTo>
                  <a:cubicBezTo>
                    <a:pt x="476" y="79"/>
                    <a:pt x="473" y="80"/>
                    <a:pt x="473" y="77"/>
                  </a:cubicBezTo>
                  <a:cubicBezTo>
                    <a:pt x="473" y="77"/>
                    <a:pt x="473" y="77"/>
                    <a:pt x="473" y="77"/>
                  </a:cubicBezTo>
                  <a:cubicBezTo>
                    <a:pt x="470" y="71"/>
                    <a:pt x="463" y="67"/>
                    <a:pt x="457" y="66"/>
                  </a:cubicBezTo>
                  <a:cubicBezTo>
                    <a:pt x="449" y="59"/>
                    <a:pt x="444" y="52"/>
                    <a:pt x="436" y="46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32" y="41"/>
                    <a:pt x="428" y="36"/>
                    <a:pt x="422" y="35"/>
                  </a:cubicBezTo>
                  <a:cubicBezTo>
                    <a:pt x="422" y="31"/>
                    <a:pt x="417" y="29"/>
                    <a:pt x="414" y="27"/>
                  </a:cubicBezTo>
                  <a:cubicBezTo>
                    <a:pt x="411" y="24"/>
                    <a:pt x="406" y="24"/>
                    <a:pt x="404" y="20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6" y="13"/>
                    <a:pt x="394" y="14"/>
                    <a:pt x="393" y="13"/>
                  </a:cubicBezTo>
                  <a:cubicBezTo>
                    <a:pt x="388" y="11"/>
                    <a:pt x="384" y="6"/>
                    <a:pt x="379" y="7"/>
                  </a:cubicBezTo>
                  <a:cubicBezTo>
                    <a:pt x="373" y="1"/>
                    <a:pt x="366" y="9"/>
                    <a:pt x="360" y="6"/>
                  </a:cubicBezTo>
                  <a:cubicBezTo>
                    <a:pt x="350" y="8"/>
                    <a:pt x="343" y="2"/>
                    <a:pt x="335" y="2"/>
                  </a:cubicBezTo>
                  <a:cubicBezTo>
                    <a:pt x="331" y="4"/>
                    <a:pt x="328" y="0"/>
                    <a:pt x="324" y="2"/>
                  </a:cubicBezTo>
                  <a:cubicBezTo>
                    <a:pt x="318" y="2"/>
                    <a:pt x="312" y="4"/>
                    <a:pt x="307" y="6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5" y="5"/>
                    <a:pt x="305" y="5"/>
                    <a:pt x="305" y="5"/>
                  </a:cubicBezTo>
                  <a:cubicBezTo>
                    <a:pt x="299" y="9"/>
                    <a:pt x="291" y="4"/>
                    <a:pt x="283" y="6"/>
                  </a:cubicBezTo>
                  <a:cubicBezTo>
                    <a:pt x="281" y="7"/>
                    <a:pt x="278" y="7"/>
                    <a:pt x="276" y="8"/>
                  </a:cubicBezTo>
                  <a:cubicBezTo>
                    <a:pt x="273" y="7"/>
                    <a:pt x="268" y="10"/>
                    <a:pt x="264" y="8"/>
                  </a:cubicBezTo>
                  <a:cubicBezTo>
                    <a:pt x="263" y="10"/>
                    <a:pt x="260" y="8"/>
                    <a:pt x="258" y="10"/>
                  </a:cubicBezTo>
                  <a:cubicBezTo>
                    <a:pt x="255" y="9"/>
                    <a:pt x="254" y="13"/>
                    <a:pt x="251" y="14"/>
                  </a:cubicBezTo>
                  <a:cubicBezTo>
                    <a:pt x="245" y="14"/>
                    <a:pt x="242" y="17"/>
                    <a:pt x="237" y="17"/>
                  </a:cubicBezTo>
                  <a:cubicBezTo>
                    <a:pt x="232" y="15"/>
                    <a:pt x="230" y="19"/>
                    <a:pt x="225" y="17"/>
                  </a:cubicBezTo>
                  <a:cubicBezTo>
                    <a:pt x="222" y="19"/>
                    <a:pt x="219" y="20"/>
                    <a:pt x="216" y="20"/>
                  </a:cubicBezTo>
                  <a:cubicBezTo>
                    <a:pt x="213" y="24"/>
                    <a:pt x="207" y="21"/>
                    <a:pt x="205" y="25"/>
                  </a:cubicBezTo>
                  <a:cubicBezTo>
                    <a:pt x="200" y="23"/>
                    <a:pt x="199" y="32"/>
                    <a:pt x="195" y="29"/>
                  </a:cubicBezTo>
                  <a:cubicBezTo>
                    <a:pt x="194" y="32"/>
                    <a:pt x="191" y="34"/>
                    <a:pt x="188" y="34"/>
                  </a:cubicBezTo>
                  <a:cubicBezTo>
                    <a:pt x="182" y="34"/>
                    <a:pt x="177" y="35"/>
                    <a:pt x="171" y="39"/>
                  </a:cubicBezTo>
                  <a:cubicBezTo>
                    <a:pt x="169" y="38"/>
                    <a:pt x="168" y="42"/>
                    <a:pt x="165" y="41"/>
                  </a:cubicBezTo>
                  <a:cubicBezTo>
                    <a:pt x="165" y="41"/>
                    <a:pt x="165" y="43"/>
                    <a:pt x="164" y="42"/>
                  </a:cubicBezTo>
                  <a:cubicBezTo>
                    <a:pt x="163" y="43"/>
                    <a:pt x="161" y="45"/>
                    <a:pt x="160" y="44"/>
                  </a:cubicBezTo>
                  <a:cubicBezTo>
                    <a:pt x="158" y="47"/>
                    <a:pt x="152" y="45"/>
                    <a:pt x="151" y="49"/>
                  </a:cubicBezTo>
                  <a:cubicBezTo>
                    <a:pt x="147" y="52"/>
                    <a:pt x="142" y="52"/>
                    <a:pt x="138" y="54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36" y="56"/>
                    <a:pt x="134" y="58"/>
                    <a:pt x="131" y="60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29" y="62"/>
                    <a:pt x="128" y="67"/>
                    <a:pt x="124" y="65"/>
                  </a:cubicBezTo>
                  <a:cubicBezTo>
                    <a:pt x="126" y="67"/>
                    <a:pt x="120" y="66"/>
                    <a:pt x="121" y="69"/>
                  </a:cubicBezTo>
                  <a:cubicBezTo>
                    <a:pt x="118" y="72"/>
                    <a:pt x="116" y="68"/>
                    <a:pt x="113" y="69"/>
                  </a:cubicBezTo>
                  <a:cubicBezTo>
                    <a:pt x="111" y="74"/>
                    <a:pt x="109" y="70"/>
                    <a:pt x="107" y="73"/>
                  </a:cubicBezTo>
                  <a:cubicBezTo>
                    <a:pt x="108" y="73"/>
                    <a:pt x="111" y="73"/>
                    <a:pt x="110" y="75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0" y="73"/>
                    <a:pt x="110" y="73"/>
                  </a:cubicBezTo>
                  <a:cubicBezTo>
                    <a:pt x="111" y="72"/>
                    <a:pt x="113" y="71"/>
                    <a:pt x="114" y="71"/>
                  </a:cubicBezTo>
                  <a:cubicBezTo>
                    <a:pt x="115" y="71"/>
                    <a:pt x="115" y="72"/>
                    <a:pt x="115" y="72"/>
                  </a:cubicBezTo>
                  <a:cubicBezTo>
                    <a:pt x="117" y="73"/>
                    <a:pt x="118" y="72"/>
                    <a:pt x="118" y="70"/>
                  </a:cubicBezTo>
                  <a:cubicBezTo>
                    <a:pt x="121" y="72"/>
                    <a:pt x="122" y="69"/>
                    <a:pt x="123" y="69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5" y="69"/>
                    <a:pt x="126" y="68"/>
                    <a:pt x="126" y="67"/>
                  </a:cubicBezTo>
                  <a:cubicBezTo>
                    <a:pt x="129" y="68"/>
                    <a:pt x="128" y="70"/>
                    <a:pt x="128" y="71"/>
                  </a:cubicBezTo>
                  <a:cubicBezTo>
                    <a:pt x="129" y="71"/>
                    <a:pt x="129" y="69"/>
                    <a:pt x="130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0" y="69"/>
                    <a:pt x="130" y="70"/>
                    <a:pt x="130" y="70"/>
                  </a:cubicBezTo>
                  <a:cubicBezTo>
                    <a:pt x="132" y="70"/>
                    <a:pt x="134" y="70"/>
                    <a:pt x="134" y="72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1" y="75"/>
                    <a:pt x="133" y="75"/>
                    <a:pt x="133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27" y="78"/>
                    <a:pt x="132" y="77"/>
                    <a:pt x="132" y="80"/>
                  </a:cubicBezTo>
                  <a:cubicBezTo>
                    <a:pt x="132" y="81"/>
                    <a:pt x="132" y="83"/>
                    <a:pt x="131" y="83"/>
                  </a:cubicBezTo>
                  <a:cubicBezTo>
                    <a:pt x="130" y="89"/>
                    <a:pt x="123" y="84"/>
                    <a:pt x="123" y="89"/>
                  </a:cubicBezTo>
                  <a:cubicBezTo>
                    <a:pt x="122" y="89"/>
                    <a:pt x="120" y="90"/>
                    <a:pt x="119" y="89"/>
                  </a:cubicBezTo>
                  <a:cubicBezTo>
                    <a:pt x="117" y="90"/>
                    <a:pt x="116" y="90"/>
                    <a:pt x="115" y="92"/>
                  </a:cubicBezTo>
                  <a:cubicBezTo>
                    <a:pt x="114" y="95"/>
                    <a:pt x="112" y="91"/>
                    <a:pt x="111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1" y="94"/>
                    <a:pt x="110" y="92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1" y="98"/>
                    <a:pt x="104" y="97"/>
                    <a:pt x="104" y="100"/>
                  </a:cubicBezTo>
                  <a:cubicBezTo>
                    <a:pt x="102" y="99"/>
                    <a:pt x="98" y="100"/>
                    <a:pt x="98" y="96"/>
                  </a:cubicBezTo>
                  <a:cubicBezTo>
                    <a:pt x="97" y="97"/>
                    <a:pt x="99" y="100"/>
                    <a:pt x="97" y="102"/>
                  </a:cubicBezTo>
                  <a:cubicBezTo>
                    <a:pt x="101" y="101"/>
                    <a:pt x="97" y="106"/>
                    <a:pt x="99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101" y="106"/>
                    <a:pt x="102" y="108"/>
                    <a:pt x="103" y="111"/>
                  </a:cubicBezTo>
                  <a:cubicBezTo>
                    <a:pt x="102" y="112"/>
                    <a:pt x="101" y="113"/>
                    <a:pt x="100" y="113"/>
                  </a:cubicBezTo>
                  <a:cubicBezTo>
                    <a:pt x="102" y="118"/>
                    <a:pt x="102" y="122"/>
                    <a:pt x="99" y="127"/>
                  </a:cubicBezTo>
                  <a:cubicBezTo>
                    <a:pt x="97" y="127"/>
                    <a:pt x="96" y="126"/>
                    <a:pt x="95" y="126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4" y="123"/>
                    <a:pt x="91" y="125"/>
                    <a:pt x="91" y="121"/>
                  </a:cubicBezTo>
                  <a:cubicBezTo>
                    <a:pt x="89" y="120"/>
                    <a:pt x="88" y="119"/>
                    <a:pt x="86" y="119"/>
                  </a:cubicBezTo>
                  <a:cubicBezTo>
                    <a:pt x="90" y="116"/>
                    <a:pt x="88" y="111"/>
                    <a:pt x="91" y="108"/>
                  </a:cubicBezTo>
                  <a:cubicBezTo>
                    <a:pt x="92" y="109"/>
                    <a:pt x="92" y="110"/>
                    <a:pt x="92" y="110"/>
                  </a:cubicBezTo>
                  <a:cubicBezTo>
                    <a:pt x="93" y="110"/>
                    <a:pt x="93" y="110"/>
                    <a:pt x="94" y="110"/>
                  </a:cubicBezTo>
                  <a:cubicBezTo>
                    <a:pt x="93" y="109"/>
                    <a:pt x="93" y="108"/>
                    <a:pt x="91" y="108"/>
                  </a:cubicBezTo>
                  <a:cubicBezTo>
                    <a:pt x="90" y="105"/>
                    <a:pt x="94" y="105"/>
                    <a:pt x="95" y="105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102"/>
                    <a:pt x="93" y="99"/>
                    <a:pt x="91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89" y="102"/>
                    <a:pt x="90" y="103"/>
                    <a:pt x="88" y="103"/>
                  </a:cubicBezTo>
                  <a:cubicBezTo>
                    <a:pt x="86" y="102"/>
                    <a:pt x="85" y="107"/>
                    <a:pt x="83" y="107"/>
                  </a:cubicBezTo>
                  <a:cubicBezTo>
                    <a:pt x="85" y="110"/>
                    <a:pt x="80" y="111"/>
                    <a:pt x="81" y="113"/>
                  </a:cubicBezTo>
                  <a:cubicBezTo>
                    <a:pt x="80" y="113"/>
                    <a:pt x="79" y="115"/>
                    <a:pt x="78" y="114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14"/>
                    <a:pt x="77" y="113"/>
                    <a:pt x="76" y="113"/>
                  </a:cubicBezTo>
                  <a:cubicBezTo>
                    <a:pt x="76" y="114"/>
                    <a:pt x="73" y="115"/>
                    <a:pt x="75" y="116"/>
                  </a:cubicBezTo>
                  <a:cubicBezTo>
                    <a:pt x="76" y="119"/>
                    <a:pt x="77" y="123"/>
                    <a:pt x="73" y="122"/>
                  </a:cubicBezTo>
                  <a:cubicBezTo>
                    <a:pt x="73" y="123"/>
                    <a:pt x="73" y="124"/>
                    <a:pt x="73" y="124"/>
                  </a:cubicBezTo>
                  <a:cubicBezTo>
                    <a:pt x="72" y="127"/>
                    <a:pt x="69" y="129"/>
                    <a:pt x="66" y="129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70" y="134"/>
                    <a:pt x="63" y="134"/>
                    <a:pt x="64" y="136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8"/>
                    <a:pt x="60" y="136"/>
                    <a:pt x="59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41"/>
                    <a:pt x="60" y="141"/>
                    <a:pt x="58" y="143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6" y="142"/>
                    <a:pt x="58" y="144"/>
                    <a:pt x="56" y="145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5" y="148"/>
                    <a:pt x="53" y="148"/>
                    <a:pt x="51" y="149"/>
                  </a:cubicBezTo>
                  <a:cubicBezTo>
                    <a:pt x="51" y="150"/>
                    <a:pt x="54" y="149"/>
                    <a:pt x="53" y="150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4" y="157"/>
                    <a:pt x="49" y="155"/>
                    <a:pt x="48" y="161"/>
                  </a:cubicBezTo>
                  <a:cubicBezTo>
                    <a:pt x="45" y="162"/>
                    <a:pt x="47" y="159"/>
                    <a:pt x="45" y="158"/>
                  </a:cubicBezTo>
                  <a:cubicBezTo>
                    <a:pt x="44" y="161"/>
                    <a:pt x="42" y="157"/>
                    <a:pt x="41" y="160"/>
                  </a:cubicBezTo>
                  <a:cubicBezTo>
                    <a:pt x="42" y="160"/>
                    <a:pt x="43" y="164"/>
                    <a:pt x="45" y="164"/>
                  </a:cubicBezTo>
                  <a:cubicBezTo>
                    <a:pt x="42" y="166"/>
                    <a:pt x="46" y="166"/>
                    <a:pt x="45" y="168"/>
                  </a:cubicBezTo>
                  <a:cubicBezTo>
                    <a:pt x="45" y="168"/>
                    <a:pt x="45" y="169"/>
                    <a:pt x="44" y="169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3" y="171"/>
                    <a:pt x="40" y="171"/>
                    <a:pt x="37" y="168"/>
                  </a:cubicBezTo>
                  <a:cubicBezTo>
                    <a:pt x="36" y="171"/>
                    <a:pt x="35" y="166"/>
                    <a:pt x="33" y="169"/>
                  </a:cubicBezTo>
                  <a:cubicBezTo>
                    <a:pt x="34" y="170"/>
                    <a:pt x="35" y="169"/>
                    <a:pt x="36" y="169"/>
                  </a:cubicBezTo>
                  <a:cubicBezTo>
                    <a:pt x="36" y="170"/>
                    <a:pt x="38" y="171"/>
                    <a:pt x="37" y="172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40" y="170"/>
                    <a:pt x="39" y="172"/>
                    <a:pt x="40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3"/>
                    <a:pt x="44" y="174"/>
                    <a:pt x="43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39" y="173"/>
                    <a:pt x="38" y="175"/>
                    <a:pt x="37" y="173"/>
                  </a:cubicBezTo>
                  <a:cubicBezTo>
                    <a:pt x="36" y="174"/>
                    <a:pt x="33" y="172"/>
                    <a:pt x="32" y="173"/>
                  </a:cubicBezTo>
                  <a:cubicBezTo>
                    <a:pt x="31" y="175"/>
                    <a:pt x="33" y="176"/>
                    <a:pt x="33" y="177"/>
                  </a:cubicBezTo>
                  <a:cubicBezTo>
                    <a:pt x="31" y="181"/>
                    <a:pt x="29" y="176"/>
                    <a:pt x="26" y="177"/>
                  </a:cubicBezTo>
                  <a:cubicBezTo>
                    <a:pt x="25" y="182"/>
                    <a:pt x="20" y="175"/>
                    <a:pt x="16" y="178"/>
                  </a:cubicBezTo>
                  <a:cubicBezTo>
                    <a:pt x="17" y="178"/>
                    <a:pt x="18" y="178"/>
                    <a:pt x="18" y="178"/>
                  </a:cubicBezTo>
                  <a:cubicBezTo>
                    <a:pt x="20" y="175"/>
                    <a:pt x="20" y="180"/>
                    <a:pt x="23" y="179"/>
                  </a:cubicBezTo>
                  <a:cubicBezTo>
                    <a:pt x="23" y="181"/>
                    <a:pt x="23" y="181"/>
                    <a:pt x="22" y="182"/>
                  </a:cubicBezTo>
                  <a:cubicBezTo>
                    <a:pt x="21" y="182"/>
                    <a:pt x="20" y="182"/>
                    <a:pt x="20" y="181"/>
                  </a:cubicBezTo>
                  <a:cubicBezTo>
                    <a:pt x="19" y="180"/>
                    <a:pt x="18" y="182"/>
                    <a:pt x="16" y="181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5"/>
                    <a:pt x="19" y="188"/>
                    <a:pt x="16" y="188"/>
                  </a:cubicBezTo>
                  <a:cubicBezTo>
                    <a:pt x="16" y="188"/>
                    <a:pt x="16" y="188"/>
                    <a:pt x="16" y="187"/>
                  </a:cubicBezTo>
                  <a:cubicBezTo>
                    <a:pt x="16" y="188"/>
                    <a:pt x="17" y="188"/>
                    <a:pt x="16" y="189"/>
                  </a:cubicBezTo>
                  <a:cubicBezTo>
                    <a:pt x="16" y="189"/>
                    <a:pt x="16" y="190"/>
                    <a:pt x="15" y="190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7" y="191"/>
                    <a:pt x="17" y="192"/>
                    <a:pt x="18" y="192"/>
                  </a:cubicBezTo>
                  <a:cubicBezTo>
                    <a:pt x="14" y="192"/>
                    <a:pt x="17" y="195"/>
                    <a:pt x="14" y="197"/>
                  </a:cubicBezTo>
                  <a:cubicBezTo>
                    <a:pt x="15" y="197"/>
                    <a:pt x="16" y="197"/>
                    <a:pt x="16" y="196"/>
                  </a:cubicBezTo>
                  <a:cubicBezTo>
                    <a:pt x="16" y="195"/>
                    <a:pt x="16" y="194"/>
                    <a:pt x="17" y="194"/>
                  </a:cubicBezTo>
                  <a:cubicBezTo>
                    <a:pt x="19" y="195"/>
                    <a:pt x="18" y="190"/>
                    <a:pt x="21" y="191"/>
                  </a:cubicBezTo>
                  <a:cubicBezTo>
                    <a:pt x="21" y="189"/>
                    <a:pt x="21" y="188"/>
                    <a:pt x="20" y="187"/>
                  </a:cubicBezTo>
                  <a:cubicBezTo>
                    <a:pt x="22" y="186"/>
                    <a:pt x="24" y="186"/>
                    <a:pt x="26" y="187"/>
                  </a:cubicBezTo>
                  <a:cubicBezTo>
                    <a:pt x="24" y="188"/>
                    <a:pt x="28" y="191"/>
                    <a:pt x="24" y="191"/>
                  </a:cubicBezTo>
                  <a:cubicBezTo>
                    <a:pt x="23" y="192"/>
                    <a:pt x="24" y="193"/>
                    <a:pt x="25" y="194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6"/>
                    <a:pt x="19" y="195"/>
                    <a:pt x="19" y="196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2"/>
                    <a:pt x="19" y="203"/>
                    <a:pt x="18" y="202"/>
                  </a:cubicBezTo>
                  <a:cubicBezTo>
                    <a:pt x="17" y="200"/>
                    <a:pt x="14" y="200"/>
                    <a:pt x="13" y="200"/>
                  </a:cubicBezTo>
                  <a:cubicBezTo>
                    <a:pt x="14" y="199"/>
                    <a:pt x="11" y="196"/>
                    <a:pt x="11" y="196"/>
                  </a:cubicBezTo>
                  <a:cubicBezTo>
                    <a:pt x="11" y="197"/>
                    <a:pt x="12" y="198"/>
                    <a:pt x="10" y="199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11" y="199"/>
                    <a:pt x="13" y="201"/>
                    <a:pt x="12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2"/>
                    <a:pt x="15" y="202"/>
                    <a:pt x="15" y="203"/>
                  </a:cubicBezTo>
                  <a:cubicBezTo>
                    <a:pt x="15" y="204"/>
                    <a:pt x="13" y="204"/>
                    <a:pt x="13" y="204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13" y="205"/>
                    <a:pt x="13" y="205"/>
                    <a:pt x="14" y="205"/>
                  </a:cubicBezTo>
                  <a:cubicBezTo>
                    <a:pt x="17" y="207"/>
                    <a:pt x="17" y="207"/>
                    <a:pt x="17" y="207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15" y="205"/>
                    <a:pt x="13" y="209"/>
                    <a:pt x="11" y="207"/>
                  </a:cubicBezTo>
                  <a:cubicBezTo>
                    <a:pt x="11" y="208"/>
                    <a:pt x="11" y="209"/>
                    <a:pt x="9" y="209"/>
                  </a:cubicBezTo>
                  <a:cubicBezTo>
                    <a:pt x="9" y="208"/>
                    <a:pt x="8" y="208"/>
                    <a:pt x="8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8"/>
                    <a:pt x="6" y="211"/>
                    <a:pt x="9" y="211"/>
                  </a:cubicBezTo>
                  <a:cubicBezTo>
                    <a:pt x="9" y="213"/>
                    <a:pt x="6" y="213"/>
                    <a:pt x="5" y="213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6" y="212"/>
                    <a:pt x="11" y="212"/>
                    <a:pt x="13" y="213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2" y="214"/>
                    <a:pt x="11" y="213"/>
                    <a:pt x="10" y="213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9" y="215"/>
                    <a:pt x="8" y="218"/>
                    <a:pt x="6" y="216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4" y="217"/>
                    <a:pt x="4" y="216"/>
                    <a:pt x="4" y="216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9"/>
                    <a:pt x="7" y="217"/>
                    <a:pt x="7" y="217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8" y="219"/>
                    <a:pt x="10" y="225"/>
                    <a:pt x="12" y="221"/>
                  </a:cubicBezTo>
                  <a:cubicBezTo>
                    <a:pt x="14" y="223"/>
                    <a:pt x="10" y="223"/>
                    <a:pt x="11" y="225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3" y="225"/>
                    <a:pt x="12" y="227"/>
                    <a:pt x="13" y="228"/>
                  </a:cubicBezTo>
                  <a:cubicBezTo>
                    <a:pt x="12" y="232"/>
                    <a:pt x="10" y="228"/>
                    <a:pt x="8" y="228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5" y="227"/>
                    <a:pt x="6" y="230"/>
                    <a:pt x="6" y="232"/>
                  </a:cubicBezTo>
                  <a:cubicBezTo>
                    <a:pt x="8" y="230"/>
                    <a:pt x="11" y="232"/>
                    <a:pt x="13" y="229"/>
                  </a:cubicBezTo>
                  <a:cubicBezTo>
                    <a:pt x="15" y="228"/>
                    <a:pt x="18" y="229"/>
                    <a:pt x="18" y="231"/>
                  </a:cubicBezTo>
                  <a:cubicBezTo>
                    <a:pt x="17" y="231"/>
                    <a:pt x="15" y="232"/>
                    <a:pt x="15" y="234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2" y="234"/>
                    <a:pt x="11" y="234"/>
                    <a:pt x="11" y="23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9" y="234"/>
                    <a:pt x="7" y="233"/>
                    <a:pt x="6" y="233"/>
                  </a:cubicBezTo>
                  <a:cubicBezTo>
                    <a:pt x="6" y="234"/>
                    <a:pt x="7" y="235"/>
                    <a:pt x="6" y="235"/>
                  </a:cubicBezTo>
                  <a:cubicBezTo>
                    <a:pt x="6" y="235"/>
                    <a:pt x="8" y="234"/>
                    <a:pt x="8" y="235"/>
                  </a:cubicBezTo>
                  <a:cubicBezTo>
                    <a:pt x="9" y="237"/>
                    <a:pt x="5" y="237"/>
                    <a:pt x="6" y="237"/>
                  </a:cubicBezTo>
                  <a:cubicBezTo>
                    <a:pt x="7" y="238"/>
                    <a:pt x="8" y="239"/>
                    <a:pt x="9" y="238"/>
                  </a:cubicBezTo>
                  <a:cubicBezTo>
                    <a:pt x="9" y="238"/>
                    <a:pt x="9" y="237"/>
                    <a:pt x="9" y="237"/>
                  </a:cubicBezTo>
                  <a:cubicBezTo>
                    <a:pt x="11" y="238"/>
                    <a:pt x="11" y="234"/>
                    <a:pt x="13" y="237"/>
                  </a:cubicBezTo>
                  <a:cubicBezTo>
                    <a:pt x="14" y="238"/>
                    <a:pt x="11" y="238"/>
                    <a:pt x="10" y="238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4" y="240"/>
                    <a:pt x="13" y="239"/>
                    <a:pt x="12" y="240"/>
                  </a:cubicBezTo>
                  <a:cubicBezTo>
                    <a:pt x="13" y="242"/>
                    <a:pt x="14" y="240"/>
                    <a:pt x="15" y="242"/>
                  </a:cubicBezTo>
                  <a:cubicBezTo>
                    <a:pt x="15" y="244"/>
                    <a:pt x="13" y="242"/>
                    <a:pt x="13" y="24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5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5"/>
                    <a:pt x="14" y="249"/>
                    <a:pt x="13" y="246"/>
                  </a:cubicBezTo>
                  <a:cubicBezTo>
                    <a:pt x="12" y="246"/>
                    <a:pt x="11" y="246"/>
                    <a:pt x="11" y="245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0" y="247"/>
                    <a:pt x="11" y="249"/>
                    <a:pt x="10" y="250"/>
                  </a:cubicBezTo>
                  <a:cubicBezTo>
                    <a:pt x="12" y="250"/>
                    <a:pt x="13" y="248"/>
                    <a:pt x="14" y="250"/>
                  </a:cubicBezTo>
                  <a:cubicBezTo>
                    <a:pt x="15" y="251"/>
                    <a:pt x="13" y="251"/>
                    <a:pt x="13" y="252"/>
                  </a:cubicBezTo>
                  <a:cubicBezTo>
                    <a:pt x="14" y="253"/>
                    <a:pt x="11" y="254"/>
                    <a:pt x="13" y="256"/>
                  </a:cubicBezTo>
                  <a:cubicBezTo>
                    <a:pt x="12" y="255"/>
                    <a:pt x="10" y="255"/>
                    <a:pt x="10" y="256"/>
                  </a:cubicBezTo>
                  <a:cubicBezTo>
                    <a:pt x="9" y="255"/>
                    <a:pt x="7" y="256"/>
                    <a:pt x="7" y="254"/>
                  </a:cubicBezTo>
                  <a:cubicBezTo>
                    <a:pt x="6" y="254"/>
                    <a:pt x="3" y="250"/>
                    <a:pt x="1" y="253"/>
                  </a:cubicBezTo>
                  <a:cubicBezTo>
                    <a:pt x="0" y="254"/>
                    <a:pt x="3" y="254"/>
                    <a:pt x="3" y="253"/>
                  </a:cubicBezTo>
                  <a:cubicBezTo>
                    <a:pt x="4" y="254"/>
                    <a:pt x="7" y="253"/>
                    <a:pt x="6" y="255"/>
                  </a:cubicBezTo>
                  <a:cubicBezTo>
                    <a:pt x="5" y="255"/>
                    <a:pt x="5" y="254"/>
                    <a:pt x="4" y="254"/>
                  </a:cubicBezTo>
                  <a:cubicBezTo>
                    <a:pt x="6" y="258"/>
                    <a:pt x="7" y="257"/>
                    <a:pt x="11" y="257"/>
                  </a:cubicBezTo>
                  <a:cubicBezTo>
                    <a:pt x="11" y="259"/>
                    <a:pt x="9" y="259"/>
                    <a:pt x="10" y="261"/>
                  </a:cubicBezTo>
                  <a:cubicBezTo>
                    <a:pt x="12" y="260"/>
                    <a:pt x="14" y="261"/>
                    <a:pt x="14" y="263"/>
                  </a:cubicBezTo>
                  <a:cubicBezTo>
                    <a:pt x="13" y="266"/>
                    <a:pt x="11" y="261"/>
                    <a:pt x="9" y="264"/>
                  </a:cubicBezTo>
                  <a:cubicBezTo>
                    <a:pt x="10" y="264"/>
                    <a:pt x="10" y="266"/>
                    <a:pt x="11" y="264"/>
                  </a:cubicBezTo>
                  <a:cubicBezTo>
                    <a:pt x="12" y="265"/>
                    <a:pt x="13" y="266"/>
                    <a:pt x="13" y="267"/>
                  </a:cubicBezTo>
                  <a:cubicBezTo>
                    <a:pt x="11" y="268"/>
                    <a:pt x="10" y="269"/>
                    <a:pt x="9" y="266"/>
                  </a:cubicBezTo>
                  <a:cubicBezTo>
                    <a:pt x="7" y="266"/>
                    <a:pt x="7" y="264"/>
                    <a:pt x="4" y="264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4" y="264"/>
                    <a:pt x="4" y="263"/>
                    <a:pt x="3" y="262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5" y="266"/>
                    <a:pt x="9" y="266"/>
                    <a:pt x="10" y="269"/>
                  </a:cubicBezTo>
                  <a:cubicBezTo>
                    <a:pt x="10" y="269"/>
                    <a:pt x="11" y="270"/>
                    <a:pt x="10" y="270"/>
                  </a:cubicBezTo>
                  <a:cubicBezTo>
                    <a:pt x="9" y="271"/>
                    <a:pt x="9" y="270"/>
                    <a:pt x="9" y="27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4" y="274"/>
                    <a:pt x="8" y="273"/>
                    <a:pt x="8" y="277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0" y="279"/>
                    <a:pt x="10" y="284"/>
                    <a:pt x="7" y="282"/>
                  </a:cubicBezTo>
                  <a:cubicBezTo>
                    <a:pt x="7" y="282"/>
                    <a:pt x="7" y="282"/>
                    <a:pt x="7" y="282"/>
                  </a:cubicBezTo>
                  <a:cubicBezTo>
                    <a:pt x="7" y="282"/>
                    <a:pt x="8" y="282"/>
                    <a:pt x="8" y="283"/>
                  </a:cubicBezTo>
                  <a:cubicBezTo>
                    <a:pt x="8" y="283"/>
                    <a:pt x="8" y="283"/>
                    <a:pt x="8" y="283"/>
                  </a:cubicBezTo>
                  <a:cubicBezTo>
                    <a:pt x="9" y="282"/>
                    <a:pt x="11" y="282"/>
                    <a:pt x="11" y="280"/>
                  </a:cubicBezTo>
                  <a:cubicBezTo>
                    <a:pt x="12" y="280"/>
                    <a:pt x="13" y="279"/>
                    <a:pt x="14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14" y="284"/>
                    <a:pt x="14" y="284"/>
                    <a:pt x="14" y="284"/>
                  </a:cubicBezTo>
                  <a:cubicBezTo>
                    <a:pt x="14" y="282"/>
                    <a:pt x="15" y="283"/>
                    <a:pt x="17" y="282"/>
                  </a:cubicBezTo>
                  <a:cubicBezTo>
                    <a:pt x="16" y="281"/>
                    <a:pt x="16" y="281"/>
                    <a:pt x="17" y="279"/>
                  </a:cubicBezTo>
                  <a:cubicBezTo>
                    <a:pt x="18" y="280"/>
                    <a:pt x="20" y="278"/>
                    <a:pt x="21" y="280"/>
                  </a:cubicBezTo>
                  <a:cubicBezTo>
                    <a:pt x="20" y="280"/>
                    <a:pt x="20" y="280"/>
                    <a:pt x="20" y="280"/>
                  </a:cubicBezTo>
                  <a:cubicBezTo>
                    <a:pt x="18" y="281"/>
                    <a:pt x="20" y="283"/>
                    <a:pt x="21" y="284"/>
                  </a:cubicBezTo>
                  <a:cubicBezTo>
                    <a:pt x="21" y="284"/>
                    <a:pt x="21" y="284"/>
                    <a:pt x="21" y="284"/>
                  </a:cubicBezTo>
                  <a:cubicBezTo>
                    <a:pt x="20" y="284"/>
                    <a:pt x="19" y="284"/>
                    <a:pt x="18" y="283"/>
                  </a:cubicBezTo>
                  <a:cubicBezTo>
                    <a:pt x="17" y="283"/>
                    <a:pt x="17" y="284"/>
                    <a:pt x="16" y="284"/>
                  </a:cubicBezTo>
                  <a:cubicBezTo>
                    <a:pt x="17" y="285"/>
                    <a:pt x="14" y="286"/>
                    <a:pt x="15" y="288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7" y="287"/>
                    <a:pt x="19" y="286"/>
                    <a:pt x="19" y="288"/>
                  </a:cubicBezTo>
                  <a:cubicBezTo>
                    <a:pt x="17" y="289"/>
                    <a:pt x="16" y="291"/>
                    <a:pt x="14" y="291"/>
                  </a:cubicBezTo>
                  <a:cubicBezTo>
                    <a:pt x="13" y="288"/>
                    <a:pt x="13" y="288"/>
                    <a:pt x="13" y="288"/>
                  </a:cubicBezTo>
                  <a:cubicBezTo>
                    <a:pt x="13" y="287"/>
                    <a:pt x="12" y="288"/>
                    <a:pt x="13" y="288"/>
                  </a:cubicBezTo>
                  <a:cubicBezTo>
                    <a:pt x="14" y="289"/>
                    <a:pt x="13" y="291"/>
                    <a:pt x="13" y="292"/>
                  </a:cubicBezTo>
                  <a:cubicBezTo>
                    <a:pt x="10" y="292"/>
                    <a:pt x="7" y="290"/>
                    <a:pt x="6" y="293"/>
                  </a:cubicBezTo>
                  <a:cubicBezTo>
                    <a:pt x="7" y="293"/>
                    <a:pt x="7" y="294"/>
                    <a:pt x="7" y="295"/>
                  </a:cubicBezTo>
                  <a:cubicBezTo>
                    <a:pt x="10" y="296"/>
                    <a:pt x="12" y="295"/>
                    <a:pt x="14" y="296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3" y="299"/>
                    <a:pt x="14" y="299"/>
                    <a:pt x="15" y="300"/>
                  </a:cubicBezTo>
                  <a:cubicBezTo>
                    <a:pt x="16" y="299"/>
                    <a:pt x="17" y="299"/>
                    <a:pt x="17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4" y="294"/>
                    <a:pt x="18" y="293"/>
                    <a:pt x="16" y="291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20" y="291"/>
                    <a:pt x="20" y="286"/>
                    <a:pt x="23" y="288"/>
                  </a:cubicBezTo>
                  <a:cubicBezTo>
                    <a:pt x="22" y="288"/>
                    <a:pt x="23" y="291"/>
                    <a:pt x="23" y="292"/>
                  </a:cubicBezTo>
                  <a:cubicBezTo>
                    <a:pt x="25" y="292"/>
                    <a:pt x="25" y="292"/>
                    <a:pt x="25" y="292"/>
                  </a:cubicBezTo>
                  <a:cubicBezTo>
                    <a:pt x="24" y="291"/>
                    <a:pt x="23" y="289"/>
                    <a:pt x="24" y="288"/>
                  </a:cubicBezTo>
                  <a:cubicBezTo>
                    <a:pt x="26" y="287"/>
                    <a:pt x="29" y="286"/>
                    <a:pt x="31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32" y="288"/>
                    <a:pt x="32" y="291"/>
                    <a:pt x="35" y="291"/>
                  </a:cubicBezTo>
                  <a:cubicBezTo>
                    <a:pt x="35" y="293"/>
                    <a:pt x="32" y="293"/>
                    <a:pt x="31" y="292"/>
                  </a:cubicBezTo>
                  <a:cubicBezTo>
                    <a:pt x="31" y="292"/>
                    <a:pt x="31" y="291"/>
                    <a:pt x="32" y="291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25" y="291"/>
                    <a:pt x="29" y="297"/>
                    <a:pt x="25" y="295"/>
                  </a:cubicBezTo>
                  <a:cubicBezTo>
                    <a:pt x="27" y="299"/>
                    <a:pt x="33" y="298"/>
                    <a:pt x="34" y="301"/>
                  </a:cubicBezTo>
                  <a:cubicBezTo>
                    <a:pt x="33" y="301"/>
                    <a:pt x="33" y="302"/>
                    <a:pt x="32" y="302"/>
                  </a:cubicBezTo>
                  <a:cubicBezTo>
                    <a:pt x="32" y="303"/>
                    <a:pt x="32" y="304"/>
                    <a:pt x="33" y="305"/>
                  </a:cubicBezTo>
                  <a:cubicBezTo>
                    <a:pt x="33" y="308"/>
                    <a:pt x="30" y="305"/>
                    <a:pt x="29" y="306"/>
                  </a:cubicBezTo>
                  <a:cubicBezTo>
                    <a:pt x="31" y="307"/>
                    <a:pt x="35" y="307"/>
                    <a:pt x="34" y="310"/>
                  </a:cubicBezTo>
                  <a:cubicBezTo>
                    <a:pt x="33" y="310"/>
                    <a:pt x="33" y="310"/>
                    <a:pt x="33" y="310"/>
                  </a:cubicBezTo>
                  <a:cubicBezTo>
                    <a:pt x="32" y="310"/>
                    <a:pt x="33" y="309"/>
                    <a:pt x="33" y="308"/>
                  </a:cubicBezTo>
                  <a:cubicBezTo>
                    <a:pt x="31" y="308"/>
                    <a:pt x="31" y="308"/>
                    <a:pt x="31" y="308"/>
                  </a:cubicBezTo>
                  <a:cubicBezTo>
                    <a:pt x="34" y="312"/>
                    <a:pt x="34" y="312"/>
                    <a:pt x="34" y="312"/>
                  </a:cubicBezTo>
                  <a:cubicBezTo>
                    <a:pt x="34" y="311"/>
                    <a:pt x="34" y="311"/>
                    <a:pt x="34" y="311"/>
                  </a:cubicBezTo>
                  <a:cubicBezTo>
                    <a:pt x="36" y="311"/>
                    <a:pt x="39" y="308"/>
                    <a:pt x="41" y="310"/>
                  </a:cubicBezTo>
                  <a:cubicBezTo>
                    <a:pt x="39" y="312"/>
                    <a:pt x="35" y="311"/>
                    <a:pt x="36" y="314"/>
                  </a:cubicBezTo>
                  <a:cubicBezTo>
                    <a:pt x="38" y="315"/>
                    <a:pt x="40" y="316"/>
                    <a:pt x="41" y="315"/>
                  </a:cubicBezTo>
                  <a:cubicBezTo>
                    <a:pt x="43" y="316"/>
                    <a:pt x="42" y="317"/>
                    <a:pt x="41" y="318"/>
                  </a:cubicBezTo>
                  <a:cubicBezTo>
                    <a:pt x="44" y="319"/>
                    <a:pt x="41" y="315"/>
                    <a:pt x="44" y="315"/>
                  </a:cubicBezTo>
                  <a:cubicBezTo>
                    <a:pt x="47" y="316"/>
                    <a:pt x="43" y="317"/>
                    <a:pt x="43" y="319"/>
                  </a:cubicBezTo>
                  <a:cubicBezTo>
                    <a:pt x="44" y="320"/>
                    <a:pt x="45" y="321"/>
                    <a:pt x="46" y="320"/>
                  </a:cubicBezTo>
                  <a:cubicBezTo>
                    <a:pt x="45" y="318"/>
                    <a:pt x="45" y="318"/>
                    <a:pt x="45" y="318"/>
                  </a:cubicBezTo>
                  <a:cubicBezTo>
                    <a:pt x="46" y="318"/>
                    <a:pt x="46" y="318"/>
                    <a:pt x="46" y="318"/>
                  </a:cubicBezTo>
                  <a:cubicBezTo>
                    <a:pt x="47" y="318"/>
                    <a:pt x="47" y="319"/>
                    <a:pt x="47" y="319"/>
                  </a:cubicBezTo>
                  <a:cubicBezTo>
                    <a:pt x="47" y="319"/>
                    <a:pt x="47" y="319"/>
                    <a:pt x="47" y="319"/>
                  </a:cubicBezTo>
                  <a:cubicBezTo>
                    <a:pt x="48" y="318"/>
                    <a:pt x="48" y="318"/>
                    <a:pt x="49" y="318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9" y="322"/>
                    <a:pt x="50" y="320"/>
                    <a:pt x="51" y="322"/>
                  </a:cubicBezTo>
                  <a:cubicBezTo>
                    <a:pt x="49" y="324"/>
                    <a:pt x="49" y="324"/>
                    <a:pt x="49" y="324"/>
                  </a:cubicBezTo>
                  <a:cubicBezTo>
                    <a:pt x="50" y="324"/>
                    <a:pt x="50" y="324"/>
                    <a:pt x="50" y="324"/>
                  </a:cubicBezTo>
                  <a:cubicBezTo>
                    <a:pt x="51" y="325"/>
                    <a:pt x="54" y="323"/>
                    <a:pt x="52" y="325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6" y="329"/>
                    <a:pt x="53" y="328"/>
                    <a:pt x="52" y="331"/>
                  </a:cubicBezTo>
                  <a:cubicBezTo>
                    <a:pt x="53" y="333"/>
                    <a:pt x="53" y="334"/>
                    <a:pt x="56" y="334"/>
                  </a:cubicBezTo>
                  <a:cubicBezTo>
                    <a:pt x="57" y="336"/>
                    <a:pt x="57" y="337"/>
                    <a:pt x="56" y="339"/>
                  </a:cubicBezTo>
                  <a:cubicBezTo>
                    <a:pt x="57" y="340"/>
                    <a:pt x="57" y="338"/>
                    <a:pt x="59" y="338"/>
                  </a:cubicBezTo>
                  <a:cubicBezTo>
                    <a:pt x="59" y="339"/>
                    <a:pt x="61" y="340"/>
                    <a:pt x="60" y="341"/>
                  </a:cubicBezTo>
                  <a:cubicBezTo>
                    <a:pt x="57" y="340"/>
                    <a:pt x="56" y="342"/>
                    <a:pt x="53" y="340"/>
                  </a:cubicBezTo>
                  <a:cubicBezTo>
                    <a:pt x="52" y="341"/>
                    <a:pt x="52" y="341"/>
                    <a:pt x="52" y="342"/>
                  </a:cubicBezTo>
                  <a:cubicBezTo>
                    <a:pt x="53" y="342"/>
                    <a:pt x="53" y="342"/>
                    <a:pt x="53" y="342"/>
                  </a:cubicBezTo>
                  <a:cubicBezTo>
                    <a:pt x="57" y="341"/>
                    <a:pt x="58" y="343"/>
                    <a:pt x="62" y="341"/>
                  </a:cubicBezTo>
                  <a:cubicBezTo>
                    <a:pt x="63" y="343"/>
                    <a:pt x="65" y="343"/>
                    <a:pt x="68" y="34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65" y="341"/>
                    <a:pt x="65" y="339"/>
                    <a:pt x="65" y="339"/>
                  </a:cubicBezTo>
                  <a:cubicBezTo>
                    <a:pt x="64" y="339"/>
                    <a:pt x="62" y="338"/>
                    <a:pt x="61" y="337"/>
                  </a:cubicBezTo>
                  <a:cubicBezTo>
                    <a:pt x="62" y="335"/>
                    <a:pt x="63" y="336"/>
                    <a:pt x="64" y="335"/>
                  </a:cubicBezTo>
                  <a:cubicBezTo>
                    <a:pt x="61" y="334"/>
                    <a:pt x="63" y="331"/>
                    <a:pt x="62" y="329"/>
                  </a:cubicBezTo>
                  <a:cubicBezTo>
                    <a:pt x="64" y="328"/>
                    <a:pt x="64" y="326"/>
                    <a:pt x="66" y="327"/>
                  </a:cubicBezTo>
                  <a:cubicBezTo>
                    <a:pt x="66" y="328"/>
                    <a:pt x="65" y="328"/>
                    <a:pt x="65" y="328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69" y="330"/>
                    <a:pt x="72" y="329"/>
                    <a:pt x="72" y="331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73" y="330"/>
                    <a:pt x="75" y="329"/>
                    <a:pt x="76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30"/>
                    <a:pt x="79" y="330"/>
                    <a:pt x="78" y="331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9" y="332"/>
                    <a:pt x="83" y="331"/>
                    <a:pt x="84" y="334"/>
                  </a:cubicBezTo>
                  <a:cubicBezTo>
                    <a:pt x="82" y="334"/>
                    <a:pt x="82" y="335"/>
                    <a:pt x="82" y="336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5" y="335"/>
                    <a:pt x="84" y="338"/>
                    <a:pt x="84" y="339"/>
                  </a:cubicBezTo>
                  <a:cubicBezTo>
                    <a:pt x="85" y="338"/>
                    <a:pt x="85" y="338"/>
                    <a:pt x="85" y="338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86" y="339"/>
                    <a:pt x="86" y="339"/>
                    <a:pt x="86" y="339"/>
                  </a:cubicBezTo>
                  <a:cubicBezTo>
                    <a:pt x="87" y="339"/>
                    <a:pt x="87" y="340"/>
                    <a:pt x="87" y="340"/>
                  </a:cubicBezTo>
                  <a:cubicBezTo>
                    <a:pt x="89" y="340"/>
                    <a:pt x="88" y="343"/>
                    <a:pt x="88" y="344"/>
                  </a:cubicBezTo>
                  <a:cubicBezTo>
                    <a:pt x="86" y="343"/>
                    <a:pt x="86" y="345"/>
                    <a:pt x="85" y="346"/>
                  </a:cubicBezTo>
                  <a:cubicBezTo>
                    <a:pt x="89" y="344"/>
                    <a:pt x="91" y="351"/>
                    <a:pt x="96" y="348"/>
                  </a:cubicBezTo>
                  <a:cubicBezTo>
                    <a:pt x="97" y="350"/>
                    <a:pt x="98" y="351"/>
                    <a:pt x="100" y="350"/>
                  </a:cubicBezTo>
                  <a:cubicBezTo>
                    <a:pt x="100" y="353"/>
                    <a:pt x="97" y="351"/>
                    <a:pt x="96" y="353"/>
                  </a:cubicBezTo>
                  <a:cubicBezTo>
                    <a:pt x="97" y="354"/>
                    <a:pt x="97" y="353"/>
                    <a:pt x="98" y="353"/>
                  </a:cubicBezTo>
                  <a:cubicBezTo>
                    <a:pt x="99" y="353"/>
                    <a:pt x="99" y="352"/>
                    <a:pt x="100" y="351"/>
                  </a:cubicBezTo>
                  <a:cubicBezTo>
                    <a:pt x="101" y="352"/>
                    <a:pt x="101" y="352"/>
                    <a:pt x="101" y="352"/>
                  </a:cubicBezTo>
                  <a:cubicBezTo>
                    <a:pt x="102" y="353"/>
                    <a:pt x="101" y="355"/>
                    <a:pt x="100" y="356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06" y="355"/>
                    <a:pt x="109" y="355"/>
                    <a:pt x="110" y="355"/>
                  </a:cubicBezTo>
                  <a:cubicBezTo>
                    <a:pt x="106" y="356"/>
                    <a:pt x="110" y="359"/>
                    <a:pt x="106" y="359"/>
                  </a:cubicBezTo>
                  <a:cubicBezTo>
                    <a:pt x="107" y="360"/>
                    <a:pt x="107" y="359"/>
                    <a:pt x="108" y="359"/>
                  </a:cubicBezTo>
                  <a:cubicBezTo>
                    <a:pt x="109" y="360"/>
                    <a:pt x="109" y="360"/>
                    <a:pt x="109" y="361"/>
                  </a:cubicBezTo>
                  <a:cubicBezTo>
                    <a:pt x="108" y="362"/>
                    <a:pt x="106" y="361"/>
                    <a:pt x="104" y="360"/>
                  </a:cubicBezTo>
                  <a:cubicBezTo>
                    <a:pt x="105" y="361"/>
                    <a:pt x="104" y="361"/>
                    <a:pt x="104" y="361"/>
                  </a:cubicBezTo>
                  <a:cubicBezTo>
                    <a:pt x="104" y="361"/>
                    <a:pt x="104" y="361"/>
                    <a:pt x="104" y="361"/>
                  </a:cubicBezTo>
                  <a:cubicBezTo>
                    <a:pt x="105" y="364"/>
                    <a:pt x="110" y="362"/>
                    <a:pt x="109" y="365"/>
                  </a:cubicBezTo>
                  <a:cubicBezTo>
                    <a:pt x="107" y="364"/>
                    <a:pt x="104" y="364"/>
                    <a:pt x="102" y="364"/>
                  </a:cubicBezTo>
                  <a:cubicBezTo>
                    <a:pt x="105" y="366"/>
                    <a:pt x="107" y="364"/>
                    <a:pt x="110" y="366"/>
                  </a:cubicBezTo>
                  <a:cubicBezTo>
                    <a:pt x="109" y="367"/>
                    <a:pt x="109" y="367"/>
                    <a:pt x="109" y="367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08" y="370"/>
                    <a:pt x="106" y="367"/>
                    <a:pt x="104" y="367"/>
                  </a:cubicBezTo>
                  <a:cubicBezTo>
                    <a:pt x="106" y="368"/>
                    <a:pt x="108" y="371"/>
                    <a:pt x="110" y="368"/>
                  </a:cubicBezTo>
                  <a:cubicBezTo>
                    <a:pt x="113" y="372"/>
                    <a:pt x="106" y="370"/>
                    <a:pt x="106" y="373"/>
                  </a:cubicBezTo>
                  <a:cubicBezTo>
                    <a:pt x="106" y="373"/>
                    <a:pt x="107" y="373"/>
                    <a:pt x="107" y="373"/>
                  </a:cubicBezTo>
                  <a:cubicBezTo>
                    <a:pt x="109" y="371"/>
                    <a:pt x="111" y="372"/>
                    <a:pt x="113" y="371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8"/>
                    <a:pt x="111" y="368"/>
                    <a:pt x="112" y="367"/>
                  </a:cubicBezTo>
                  <a:cubicBezTo>
                    <a:pt x="113" y="367"/>
                    <a:pt x="112" y="368"/>
                    <a:pt x="112" y="369"/>
                  </a:cubicBezTo>
                  <a:cubicBezTo>
                    <a:pt x="113" y="369"/>
                    <a:pt x="115" y="369"/>
                    <a:pt x="115" y="370"/>
                  </a:cubicBezTo>
                  <a:cubicBezTo>
                    <a:pt x="111" y="374"/>
                    <a:pt x="117" y="376"/>
                    <a:pt x="113" y="379"/>
                  </a:cubicBezTo>
                  <a:cubicBezTo>
                    <a:pt x="114" y="378"/>
                    <a:pt x="116" y="378"/>
                    <a:pt x="116" y="380"/>
                  </a:cubicBezTo>
                  <a:cubicBezTo>
                    <a:pt x="116" y="381"/>
                    <a:pt x="114" y="380"/>
                    <a:pt x="114" y="380"/>
                  </a:cubicBezTo>
                  <a:cubicBezTo>
                    <a:pt x="113" y="381"/>
                    <a:pt x="113" y="381"/>
                    <a:pt x="113" y="38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7" y="383"/>
                    <a:pt x="116" y="382"/>
                    <a:pt x="115" y="383"/>
                  </a:cubicBezTo>
                  <a:cubicBezTo>
                    <a:pt x="116" y="383"/>
                    <a:pt x="117" y="383"/>
                    <a:pt x="117" y="382"/>
                  </a:cubicBezTo>
                  <a:cubicBezTo>
                    <a:pt x="118" y="383"/>
                    <a:pt x="118" y="383"/>
                    <a:pt x="118" y="383"/>
                  </a:cubicBezTo>
                  <a:cubicBezTo>
                    <a:pt x="118" y="384"/>
                    <a:pt x="118" y="385"/>
                    <a:pt x="117" y="385"/>
                  </a:cubicBezTo>
                  <a:cubicBezTo>
                    <a:pt x="119" y="385"/>
                    <a:pt x="120" y="383"/>
                    <a:pt x="121" y="38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2" y="385"/>
                    <a:pt x="122" y="385"/>
                    <a:pt x="122" y="385"/>
                  </a:cubicBezTo>
                  <a:cubicBezTo>
                    <a:pt x="122" y="385"/>
                    <a:pt x="123" y="386"/>
                    <a:pt x="123" y="386"/>
                  </a:cubicBezTo>
                  <a:cubicBezTo>
                    <a:pt x="123" y="386"/>
                    <a:pt x="124" y="385"/>
                    <a:pt x="124" y="385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24" y="382"/>
                    <a:pt x="127" y="382"/>
                    <a:pt x="128" y="382"/>
                  </a:cubicBezTo>
                  <a:cubicBezTo>
                    <a:pt x="127" y="382"/>
                    <a:pt x="127" y="382"/>
                    <a:pt x="127" y="382"/>
                  </a:cubicBezTo>
                  <a:cubicBezTo>
                    <a:pt x="129" y="380"/>
                    <a:pt x="129" y="380"/>
                    <a:pt x="129" y="380"/>
                  </a:cubicBezTo>
                  <a:cubicBezTo>
                    <a:pt x="129" y="380"/>
                    <a:pt x="126" y="381"/>
                    <a:pt x="126" y="379"/>
                  </a:cubicBezTo>
                  <a:cubicBezTo>
                    <a:pt x="127" y="377"/>
                    <a:pt x="128" y="379"/>
                    <a:pt x="129" y="378"/>
                  </a:cubicBezTo>
                  <a:cubicBezTo>
                    <a:pt x="127" y="377"/>
                    <a:pt x="127" y="377"/>
                    <a:pt x="127" y="377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26" y="376"/>
                    <a:pt x="125" y="376"/>
                    <a:pt x="125" y="375"/>
                  </a:cubicBezTo>
                  <a:cubicBezTo>
                    <a:pt x="124" y="376"/>
                    <a:pt x="123" y="375"/>
                    <a:pt x="122" y="374"/>
                  </a:cubicBezTo>
                  <a:cubicBezTo>
                    <a:pt x="123" y="373"/>
                    <a:pt x="123" y="373"/>
                    <a:pt x="123" y="373"/>
                  </a:cubicBezTo>
                  <a:cubicBezTo>
                    <a:pt x="122" y="373"/>
                    <a:pt x="122" y="373"/>
                    <a:pt x="122" y="373"/>
                  </a:cubicBezTo>
                  <a:cubicBezTo>
                    <a:pt x="120" y="372"/>
                    <a:pt x="117" y="373"/>
                    <a:pt x="116" y="375"/>
                  </a:cubicBezTo>
                  <a:cubicBezTo>
                    <a:pt x="115" y="374"/>
                    <a:pt x="114" y="373"/>
                    <a:pt x="115" y="372"/>
                  </a:cubicBezTo>
                  <a:cubicBezTo>
                    <a:pt x="116" y="372"/>
                    <a:pt x="118" y="372"/>
                    <a:pt x="117" y="371"/>
                  </a:cubicBezTo>
                  <a:cubicBezTo>
                    <a:pt x="120" y="371"/>
                    <a:pt x="125" y="369"/>
                    <a:pt x="129" y="371"/>
                  </a:cubicBezTo>
                  <a:cubicBezTo>
                    <a:pt x="128" y="369"/>
                    <a:pt x="128" y="369"/>
                    <a:pt x="128" y="369"/>
                  </a:cubicBezTo>
                  <a:cubicBezTo>
                    <a:pt x="129" y="369"/>
                    <a:pt x="129" y="368"/>
                    <a:pt x="129" y="367"/>
                  </a:cubicBezTo>
                  <a:cubicBezTo>
                    <a:pt x="130" y="368"/>
                    <a:pt x="130" y="368"/>
                    <a:pt x="130" y="368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2" y="366"/>
                    <a:pt x="133" y="367"/>
                    <a:pt x="132" y="367"/>
                  </a:cubicBezTo>
                  <a:cubicBezTo>
                    <a:pt x="132" y="367"/>
                    <a:pt x="132" y="367"/>
                    <a:pt x="132" y="367"/>
                  </a:cubicBezTo>
                  <a:cubicBezTo>
                    <a:pt x="133" y="367"/>
                    <a:pt x="133" y="367"/>
                    <a:pt x="133" y="367"/>
                  </a:cubicBezTo>
                  <a:cubicBezTo>
                    <a:pt x="137" y="369"/>
                    <a:pt x="133" y="365"/>
                    <a:pt x="136" y="365"/>
                  </a:cubicBezTo>
                  <a:cubicBezTo>
                    <a:pt x="136" y="366"/>
                    <a:pt x="137" y="367"/>
                    <a:pt x="136" y="368"/>
                  </a:cubicBezTo>
                  <a:cubicBezTo>
                    <a:pt x="135" y="370"/>
                    <a:pt x="134" y="367"/>
                    <a:pt x="133" y="369"/>
                  </a:cubicBezTo>
                  <a:cubicBezTo>
                    <a:pt x="135" y="369"/>
                    <a:pt x="137" y="369"/>
                    <a:pt x="140" y="369"/>
                  </a:cubicBezTo>
                  <a:cubicBezTo>
                    <a:pt x="139" y="370"/>
                    <a:pt x="140" y="371"/>
                    <a:pt x="139" y="372"/>
                  </a:cubicBezTo>
                  <a:cubicBezTo>
                    <a:pt x="139" y="373"/>
                    <a:pt x="139" y="374"/>
                    <a:pt x="138" y="374"/>
                  </a:cubicBezTo>
                  <a:cubicBezTo>
                    <a:pt x="141" y="376"/>
                    <a:pt x="144" y="374"/>
                    <a:pt x="147" y="375"/>
                  </a:cubicBezTo>
                  <a:cubicBezTo>
                    <a:pt x="145" y="376"/>
                    <a:pt x="145" y="379"/>
                    <a:pt x="145" y="380"/>
                  </a:cubicBezTo>
                  <a:cubicBezTo>
                    <a:pt x="146" y="379"/>
                    <a:pt x="146" y="379"/>
                    <a:pt x="146" y="379"/>
                  </a:cubicBezTo>
                  <a:cubicBezTo>
                    <a:pt x="145" y="381"/>
                    <a:pt x="148" y="383"/>
                    <a:pt x="150" y="382"/>
                  </a:cubicBezTo>
                  <a:cubicBezTo>
                    <a:pt x="148" y="380"/>
                    <a:pt x="148" y="380"/>
                    <a:pt x="148" y="380"/>
                  </a:cubicBezTo>
                  <a:cubicBezTo>
                    <a:pt x="149" y="380"/>
                    <a:pt x="149" y="379"/>
                    <a:pt x="149" y="378"/>
                  </a:cubicBezTo>
                  <a:cubicBezTo>
                    <a:pt x="151" y="380"/>
                    <a:pt x="151" y="380"/>
                    <a:pt x="151" y="380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4" y="379"/>
                    <a:pt x="151" y="381"/>
                    <a:pt x="152" y="382"/>
                  </a:cubicBezTo>
                  <a:cubicBezTo>
                    <a:pt x="154" y="380"/>
                    <a:pt x="154" y="383"/>
                    <a:pt x="156" y="383"/>
                  </a:cubicBezTo>
                  <a:cubicBezTo>
                    <a:pt x="155" y="385"/>
                    <a:pt x="152" y="384"/>
                    <a:pt x="152" y="387"/>
                  </a:cubicBezTo>
                  <a:cubicBezTo>
                    <a:pt x="155" y="384"/>
                    <a:pt x="156" y="391"/>
                    <a:pt x="158" y="387"/>
                  </a:cubicBezTo>
                  <a:cubicBezTo>
                    <a:pt x="159" y="389"/>
                    <a:pt x="159" y="389"/>
                    <a:pt x="159" y="389"/>
                  </a:cubicBezTo>
                  <a:cubicBezTo>
                    <a:pt x="160" y="387"/>
                    <a:pt x="160" y="387"/>
                    <a:pt x="160" y="387"/>
                  </a:cubicBezTo>
                  <a:cubicBezTo>
                    <a:pt x="161" y="392"/>
                    <a:pt x="161" y="392"/>
                    <a:pt x="161" y="392"/>
                  </a:cubicBezTo>
                  <a:cubicBezTo>
                    <a:pt x="162" y="392"/>
                    <a:pt x="162" y="392"/>
                    <a:pt x="162" y="392"/>
                  </a:cubicBezTo>
                  <a:cubicBezTo>
                    <a:pt x="163" y="391"/>
                    <a:pt x="161" y="390"/>
                    <a:pt x="162" y="389"/>
                  </a:cubicBezTo>
                  <a:cubicBezTo>
                    <a:pt x="164" y="388"/>
                    <a:pt x="165" y="391"/>
                    <a:pt x="165" y="391"/>
                  </a:cubicBezTo>
                  <a:cubicBezTo>
                    <a:pt x="165" y="391"/>
                    <a:pt x="165" y="391"/>
                    <a:pt x="165" y="39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6" y="395"/>
                    <a:pt x="163" y="390"/>
                    <a:pt x="163" y="394"/>
                  </a:cubicBezTo>
                  <a:cubicBezTo>
                    <a:pt x="164" y="395"/>
                    <a:pt x="168" y="393"/>
                    <a:pt x="167" y="396"/>
                  </a:cubicBezTo>
                  <a:cubicBezTo>
                    <a:pt x="169" y="397"/>
                    <a:pt x="170" y="393"/>
                    <a:pt x="172" y="396"/>
                  </a:cubicBezTo>
                  <a:cubicBezTo>
                    <a:pt x="172" y="396"/>
                    <a:pt x="172" y="397"/>
                    <a:pt x="171" y="397"/>
                  </a:cubicBezTo>
                  <a:cubicBezTo>
                    <a:pt x="172" y="398"/>
                    <a:pt x="172" y="398"/>
                    <a:pt x="172" y="399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9"/>
                    <a:pt x="175" y="400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5" y="400"/>
                    <a:pt x="176" y="400"/>
                    <a:pt x="176" y="401"/>
                  </a:cubicBezTo>
                  <a:cubicBezTo>
                    <a:pt x="175" y="401"/>
                    <a:pt x="175" y="401"/>
                    <a:pt x="175" y="401"/>
                  </a:cubicBezTo>
                  <a:cubicBezTo>
                    <a:pt x="178" y="400"/>
                    <a:pt x="179" y="404"/>
                    <a:pt x="179" y="403"/>
                  </a:cubicBezTo>
                  <a:cubicBezTo>
                    <a:pt x="179" y="403"/>
                    <a:pt x="179" y="403"/>
                    <a:pt x="179" y="403"/>
                  </a:cubicBezTo>
                  <a:cubicBezTo>
                    <a:pt x="179" y="402"/>
                    <a:pt x="179" y="401"/>
                    <a:pt x="180" y="401"/>
                  </a:cubicBezTo>
                  <a:cubicBezTo>
                    <a:pt x="180" y="401"/>
                    <a:pt x="181" y="401"/>
                    <a:pt x="181" y="401"/>
                  </a:cubicBezTo>
                  <a:cubicBezTo>
                    <a:pt x="181" y="402"/>
                    <a:pt x="181" y="402"/>
                    <a:pt x="181" y="402"/>
                  </a:cubicBezTo>
                  <a:cubicBezTo>
                    <a:pt x="182" y="403"/>
                    <a:pt x="182" y="404"/>
                    <a:pt x="183" y="405"/>
                  </a:cubicBezTo>
                  <a:cubicBezTo>
                    <a:pt x="183" y="406"/>
                    <a:pt x="183" y="405"/>
                    <a:pt x="182" y="405"/>
                  </a:cubicBezTo>
                  <a:cubicBezTo>
                    <a:pt x="188" y="407"/>
                    <a:pt x="187" y="401"/>
                    <a:pt x="192" y="403"/>
                  </a:cubicBezTo>
                  <a:cubicBezTo>
                    <a:pt x="191" y="406"/>
                    <a:pt x="186" y="405"/>
                    <a:pt x="185" y="408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8" y="405"/>
                    <a:pt x="189" y="408"/>
                    <a:pt x="191" y="407"/>
                  </a:cubicBezTo>
                  <a:cubicBezTo>
                    <a:pt x="191" y="409"/>
                    <a:pt x="192" y="408"/>
                    <a:pt x="193" y="410"/>
                  </a:cubicBezTo>
                  <a:cubicBezTo>
                    <a:pt x="197" y="407"/>
                    <a:pt x="196" y="411"/>
                    <a:pt x="199" y="408"/>
                  </a:cubicBezTo>
                  <a:cubicBezTo>
                    <a:pt x="200" y="409"/>
                    <a:pt x="199" y="410"/>
                    <a:pt x="199" y="411"/>
                  </a:cubicBezTo>
                  <a:cubicBezTo>
                    <a:pt x="201" y="412"/>
                    <a:pt x="201" y="412"/>
                    <a:pt x="201" y="412"/>
                  </a:cubicBezTo>
                  <a:cubicBezTo>
                    <a:pt x="201" y="412"/>
                    <a:pt x="201" y="413"/>
                    <a:pt x="200" y="413"/>
                  </a:cubicBezTo>
                  <a:cubicBezTo>
                    <a:pt x="201" y="414"/>
                    <a:pt x="201" y="415"/>
                    <a:pt x="202" y="414"/>
                  </a:cubicBezTo>
                  <a:cubicBezTo>
                    <a:pt x="201" y="413"/>
                    <a:pt x="203" y="413"/>
                    <a:pt x="202" y="411"/>
                  </a:cubicBezTo>
                  <a:cubicBezTo>
                    <a:pt x="202" y="411"/>
                    <a:pt x="202" y="411"/>
                    <a:pt x="202" y="411"/>
                  </a:cubicBezTo>
                  <a:cubicBezTo>
                    <a:pt x="203" y="403"/>
                    <a:pt x="207" y="413"/>
                    <a:pt x="211" y="412"/>
                  </a:cubicBezTo>
                  <a:cubicBezTo>
                    <a:pt x="210" y="412"/>
                    <a:pt x="211" y="413"/>
                    <a:pt x="210" y="413"/>
                  </a:cubicBezTo>
                  <a:cubicBezTo>
                    <a:pt x="210" y="413"/>
                    <a:pt x="207" y="412"/>
                    <a:pt x="208" y="413"/>
                  </a:cubicBezTo>
                  <a:cubicBezTo>
                    <a:pt x="210" y="414"/>
                    <a:pt x="210" y="414"/>
                    <a:pt x="210" y="414"/>
                  </a:cubicBezTo>
                  <a:cubicBezTo>
                    <a:pt x="210" y="415"/>
                    <a:pt x="208" y="416"/>
                    <a:pt x="209" y="416"/>
                  </a:cubicBezTo>
                  <a:cubicBezTo>
                    <a:pt x="212" y="414"/>
                    <a:pt x="212" y="414"/>
                    <a:pt x="212" y="414"/>
                  </a:cubicBezTo>
                  <a:cubicBezTo>
                    <a:pt x="212" y="413"/>
                    <a:pt x="210" y="413"/>
                    <a:pt x="211" y="412"/>
                  </a:cubicBezTo>
                  <a:cubicBezTo>
                    <a:pt x="212" y="412"/>
                    <a:pt x="212" y="412"/>
                    <a:pt x="212" y="412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7" y="411"/>
                    <a:pt x="217" y="411"/>
                    <a:pt x="217" y="411"/>
                  </a:cubicBezTo>
                  <a:cubicBezTo>
                    <a:pt x="216" y="415"/>
                    <a:pt x="220" y="410"/>
                    <a:pt x="222" y="413"/>
                  </a:cubicBezTo>
                  <a:cubicBezTo>
                    <a:pt x="222" y="413"/>
                    <a:pt x="221" y="413"/>
                    <a:pt x="220" y="413"/>
                  </a:cubicBezTo>
                  <a:cubicBezTo>
                    <a:pt x="221" y="415"/>
                    <a:pt x="220" y="417"/>
                    <a:pt x="222" y="419"/>
                  </a:cubicBezTo>
                  <a:cubicBezTo>
                    <a:pt x="221" y="419"/>
                    <a:pt x="221" y="420"/>
                    <a:pt x="220" y="420"/>
                  </a:cubicBezTo>
                  <a:cubicBezTo>
                    <a:pt x="219" y="419"/>
                    <a:pt x="219" y="419"/>
                    <a:pt x="219" y="418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9" y="415"/>
                    <a:pt x="219" y="415"/>
                    <a:pt x="219" y="415"/>
                  </a:cubicBezTo>
                  <a:cubicBezTo>
                    <a:pt x="219" y="416"/>
                    <a:pt x="218" y="416"/>
                    <a:pt x="217" y="416"/>
                  </a:cubicBezTo>
                  <a:cubicBezTo>
                    <a:pt x="217" y="418"/>
                    <a:pt x="219" y="418"/>
                    <a:pt x="218" y="419"/>
                  </a:cubicBezTo>
                  <a:cubicBezTo>
                    <a:pt x="220" y="422"/>
                    <a:pt x="220" y="422"/>
                    <a:pt x="220" y="422"/>
                  </a:cubicBezTo>
                  <a:cubicBezTo>
                    <a:pt x="220" y="422"/>
                    <a:pt x="219" y="422"/>
                    <a:pt x="219" y="422"/>
                  </a:cubicBezTo>
                  <a:cubicBezTo>
                    <a:pt x="219" y="423"/>
                    <a:pt x="220" y="425"/>
                    <a:pt x="220" y="425"/>
                  </a:cubicBezTo>
                  <a:cubicBezTo>
                    <a:pt x="218" y="428"/>
                    <a:pt x="215" y="421"/>
                    <a:pt x="214" y="426"/>
                  </a:cubicBezTo>
                  <a:cubicBezTo>
                    <a:pt x="213" y="426"/>
                    <a:pt x="212" y="426"/>
                    <a:pt x="211" y="425"/>
                  </a:cubicBezTo>
                  <a:cubicBezTo>
                    <a:pt x="212" y="424"/>
                    <a:pt x="213" y="425"/>
                    <a:pt x="213" y="424"/>
                  </a:cubicBezTo>
                  <a:cubicBezTo>
                    <a:pt x="213" y="420"/>
                    <a:pt x="208" y="424"/>
                    <a:pt x="207" y="421"/>
                  </a:cubicBezTo>
                  <a:cubicBezTo>
                    <a:pt x="205" y="421"/>
                    <a:pt x="204" y="420"/>
                    <a:pt x="204" y="422"/>
                  </a:cubicBezTo>
                  <a:cubicBezTo>
                    <a:pt x="201" y="419"/>
                    <a:pt x="201" y="419"/>
                    <a:pt x="201" y="419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198" y="419"/>
                    <a:pt x="196" y="422"/>
                    <a:pt x="193" y="421"/>
                  </a:cubicBezTo>
                  <a:cubicBezTo>
                    <a:pt x="193" y="421"/>
                    <a:pt x="193" y="421"/>
                    <a:pt x="194" y="421"/>
                  </a:cubicBezTo>
                  <a:cubicBezTo>
                    <a:pt x="194" y="418"/>
                    <a:pt x="190" y="420"/>
                    <a:pt x="192" y="417"/>
                  </a:cubicBezTo>
                  <a:cubicBezTo>
                    <a:pt x="190" y="418"/>
                    <a:pt x="190" y="418"/>
                    <a:pt x="190" y="418"/>
                  </a:cubicBezTo>
                  <a:cubicBezTo>
                    <a:pt x="193" y="418"/>
                    <a:pt x="191" y="421"/>
                    <a:pt x="192" y="422"/>
                  </a:cubicBezTo>
                  <a:cubicBezTo>
                    <a:pt x="193" y="422"/>
                    <a:pt x="194" y="423"/>
                    <a:pt x="194" y="422"/>
                  </a:cubicBezTo>
                  <a:cubicBezTo>
                    <a:pt x="195" y="423"/>
                    <a:pt x="195" y="423"/>
                    <a:pt x="195" y="423"/>
                  </a:cubicBezTo>
                  <a:cubicBezTo>
                    <a:pt x="195" y="423"/>
                    <a:pt x="194" y="425"/>
                    <a:pt x="193" y="425"/>
                  </a:cubicBezTo>
                  <a:cubicBezTo>
                    <a:pt x="194" y="425"/>
                    <a:pt x="195" y="426"/>
                    <a:pt x="195" y="426"/>
                  </a:cubicBezTo>
                  <a:cubicBezTo>
                    <a:pt x="196" y="430"/>
                    <a:pt x="193" y="427"/>
                    <a:pt x="192" y="429"/>
                  </a:cubicBezTo>
                  <a:cubicBezTo>
                    <a:pt x="194" y="430"/>
                    <a:pt x="194" y="430"/>
                    <a:pt x="194" y="430"/>
                  </a:cubicBezTo>
                  <a:cubicBezTo>
                    <a:pt x="192" y="431"/>
                    <a:pt x="192" y="431"/>
                    <a:pt x="192" y="431"/>
                  </a:cubicBezTo>
                  <a:cubicBezTo>
                    <a:pt x="194" y="431"/>
                    <a:pt x="194" y="434"/>
                    <a:pt x="194" y="434"/>
                  </a:cubicBezTo>
                  <a:cubicBezTo>
                    <a:pt x="196" y="432"/>
                    <a:pt x="196" y="432"/>
                    <a:pt x="196" y="432"/>
                  </a:cubicBezTo>
                  <a:cubicBezTo>
                    <a:pt x="197" y="433"/>
                    <a:pt x="198" y="432"/>
                    <a:pt x="200" y="432"/>
                  </a:cubicBezTo>
                  <a:cubicBezTo>
                    <a:pt x="199" y="431"/>
                    <a:pt x="199" y="430"/>
                    <a:pt x="199" y="429"/>
                  </a:cubicBezTo>
                  <a:cubicBezTo>
                    <a:pt x="200" y="429"/>
                    <a:pt x="201" y="429"/>
                    <a:pt x="201" y="430"/>
                  </a:cubicBezTo>
                  <a:cubicBezTo>
                    <a:pt x="201" y="430"/>
                    <a:pt x="200" y="430"/>
                    <a:pt x="200" y="431"/>
                  </a:cubicBezTo>
                  <a:cubicBezTo>
                    <a:pt x="201" y="431"/>
                    <a:pt x="201" y="432"/>
                    <a:pt x="201" y="432"/>
                  </a:cubicBezTo>
                  <a:cubicBezTo>
                    <a:pt x="203" y="432"/>
                    <a:pt x="204" y="433"/>
                    <a:pt x="204" y="433"/>
                  </a:cubicBezTo>
                  <a:cubicBezTo>
                    <a:pt x="206" y="432"/>
                    <a:pt x="206" y="432"/>
                    <a:pt x="206" y="432"/>
                  </a:cubicBezTo>
                  <a:cubicBezTo>
                    <a:pt x="207" y="434"/>
                    <a:pt x="212" y="433"/>
                    <a:pt x="211" y="437"/>
                  </a:cubicBezTo>
                  <a:cubicBezTo>
                    <a:pt x="214" y="436"/>
                    <a:pt x="213" y="438"/>
                    <a:pt x="213" y="437"/>
                  </a:cubicBezTo>
                  <a:cubicBezTo>
                    <a:pt x="214" y="437"/>
                    <a:pt x="215" y="438"/>
                    <a:pt x="215" y="438"/>
                  </a:cubicBezTo>
                  <a:cubicBezTo>
                    <a:pt x="216" y="438"/>
                    <a:pt x="216" y="438"/>
                    <a:pt x="217" y="437"/>
                  </a:cubicBezTo>
                  <a:cubicBezTo>
                    <a:pt x="217" y="438"/>
                    <a:pt x="220" y="438"/>
                    <a:pt x="219" y="438"/>
                  </a:cubicBezTo>
                  <a:cubicBezTo>
                    <a:pt x="218" y="436"/>
                    <a:pt x="218" y="436"/>
                    <a:pt x="218" y="436"/>
                  </a:cubicBezTo>
                  <a:cubicBezTo>
                    <a:pt x="219" y="435"/>
                    <a:pt x="219" y="435"/>
                    <a:pt x="220" y="435"/>
                  </a:cubicBezTo>
                  <a:cubicBezTo>
                    <a:pt x="221" y="435"/>
                    <a:pt x="221" y="436"/>
                    <a:pt x="221" y="437"/>
                  </a:cubicBezTo>
                  <a:cubicBezTo>
                    <a:pt x="221" y="437"/>
                    <a:pt x="221" y="437"/>
                    <a:pt x="221" y="437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2" y="435"/>
                    <a:pt x="223" y="434"/>
                    <a:pt x="224" y="435"/>
                  </a:cubicBezTo>
                  <a:cubicBezTo>
                    <a:pt x="225" y="438"/>
                    <a:pt x="229" y="438"/>
                    <a:pt x="227" y="440"/>
                  </a:cubicBezTo>
                  <a:cubicBezTo>
                    <a:pt x="229" y="440"/>
                    <a:pt x="229" y="440"/>
                    <a:pt x="229" y="440"/>
                  </a:cubicBezTo>
                  <a:cubicBezTo>
                    <a:pt x="228" y="438"/>
                    <a:pt x="228" y="436"/>
                    <a:pt x="225" y="436"/>
                  </a:cubicBezTo>
                  <a:cubicBezTo>
                    <a:pt x="226" y="436"/>
                    <a:pt x="226" y="436"/>
                    <a:pt x="226" y="436"/>
                  </a:cubicBezTo>
                  <a:cubicBezTo>
                    <a:pt x="224" y="434"/>
                    <a:pt x="223" y="432"/>
                    <a:pt x="221" y="431"/>
                  </a:cubicBezTo>
                  <a:cubicBezTo>
                    <a:pt x="223" y="430"/>
                    <a:pt x="225" y="429"/>
                    <a:pt x="226" y="430"/>
                  </a:cubicBezTo>
                  <a:cubicBezTo>
                    <a:pt x="227" y="429"/>
                    <a:pt x="228" y="428"/>
                    <a:pt x="229" y="430"/>
                  </a:cubicBezTo>
                  <a:cubicBezTo>
                    <a:pt x="228" y="430"/>
                    <a:pt x="228" y="430"/>
                    <a:pt x="228" y="431"/>
                  </a:cubicBezTo>
                  <a:cubicBezTo>
                    <a:pt x="230" y="431"/>
                    <a:pt x="230" y="431"/>
                    <a:pt x="230" y="431"/>
                  </a:cubicBezTo>
                  <a:cubicBezTo>
                    <a:pt x="229" y="429"/>
                    <a:pt x="226" y="429"/>
                    <a:pt x="227" y="427"/>
                  </a:cubicBezTo>
                  <a:cubicBezTo>
                    <a:pt x="226" y="427"/>
                    <a:pt x="225" y="430"/>
                    <a:pt x="224" y="428"/>
                  </a:cubicBezTo>
                  <a:cubicBezTo>
                    <a:pt x="224" y="428"/>
                    <a:pt x="225" y="427"/>
                    <a:pt x="225" y="427"/>
                  </a:cubicBezTo>
                  <a:cubicBezTo>
                    <a:pt x="223" y="428"/>
                    <a:pt x="222" y="426"/>
                    <a:pt x="221" y="425"/>
                  </a:cubicBezTo>
                  <a:cubicBezTo>
                    <a:pt x="222" y="425"/>
                    <a:pt x="224" y="424"/>
                    <a:pt x="225" y="425"/>
                  </a:cubicBezTo>
                  <a:cubicBezTo>
                    <a:pt x="226" y="425"/>
                    <a:pt x="226" y="423"/>
                    <a:pt x="227" y="422"/>
                  </a:cubicBezTo>
                  <a:cubicBezTo>
                    <a:pt x="229" y="423"/>
                    <a:pt x="233" y="422"/>
                    <a:pt x="232" y="425"/>
                  </a:cubicBezTo>
                  <a:cubicBezTo>
                    <a:pt x="231" y="426"/>
                    <a:pt x="231" y="428"/>
                    <a:pt x="229" y="428"/>
                  </a:cubicBezTo>
                  <a:cubicBezTo>
                    <a:pt x="232" y="430"/>
                    <a:pt x="235" y="428"/>
                    <a:pt x="235" y="432"/>
                  </a:cubicBezTo>
                  <a:cubicBezTo>
                    <a:pt x="236" y="432"/>
                    <a:pt x="238" y="434"/>
                    <a:pt x="238" y="433"/>
                  </a:cubicBezTo>
                  <a:cubicBezTo>
                    <a:pt x="236" y="431"/>
                    <a:pt x="236" y="431"/>
                    <a:pt x="236" y="431"/>
                  </a:cubicBezTo>
                  <a:cubicBezTo>
                    <a:pt x="236" y="430"/>
                    <a:pt x="236" y="429"/>
                    <a:pt x="237" y="429"/>
                  </a:cubicBezTo>
                  <a:cubicBezTo>
                    <a:pt x="239" y="427"/>
                    <a:pt x="240" y="430"/>
                    <a:pt x="242" y="431"/>
                  </a:cubicBezTo>
                  <a:cubicBezTo>
                    <a:pt x="242" y="432"/>
                    <a:pt x="242" y="433"/>
                    <a:pt x="241" y="433"/>
                  </a:cubicBezTo>
                  <a:cubicBezTo>
                    <a:pt x="244" y="434"/>
                    <a:pt x="244" y="434"/>
                    <a:pt x="244" y="434"/>
                  </a:cubicBezTo>
                  <a:cubicBezTo>
                    <a:pt x="244" y="436"/>
                    <a:pt x="244" y="436"/>
                    <a:pt x="244" y="436"/>
                  </a:cubicBezTo>
                  <a:cubicBezTo>
                    <a:pt x="245" y="435"/>
                    <a:pt x="246" y="436"/>
                    <a:pt x="246" y="435"/>
                  </a:cubicBezTo>
                  <a:cubicBezTo>
                    <a:pt x="245" y="434"/>
                    <a:pt x="245" y="434"/>
                    <a:pt x="245" y="434"/>
                  </a:cubicBezTo>
                  <a:cubicBezTo>
                    <a:pt x="245" y="434"/>
                    <a:pt x="245" y="433"/>
                    <a:pt x="246" y="433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0" y="429"/>
                    <a:pt x="250" y="429"/>
                    <a:pt x="250" y="429"/>
                  </a:cubicBezTo>
                  <a:cubicBezTo>
                    <a:pt x="249" y="431"/>
                    <a:pt x="252" y="432"/>
                    <a:pt x="254" y="433"/>
                  </a:cubicBezTo>
                  <a:cubicBezTo>
                    <a:pt x="254" y="432"/>
                    <a:pt x="255" y="432"/>
                    <a:pt x="255" y="431"/>
                  </a:cubicBezTo>
                  <a:cubicBezTo>
                    <a:pt x="257" y="431"/>
                    <a:pt x="259" y="433"/>
                    <a:pt x="257" y="435"/>
                  </a:cubicBezTo>
                  <a:cubicBezTo>
                    <a:pt x="258" y="435"/>
                    <a:pt x="258" y="435"/>
                    <a:pt x="258" y="435"/>
                  </a:cubicBezTo>
                  <a:cubicBezTo>
                    <a:pt x="258" y="434"/>
                    <a:pt x="258" y="434"/>
                    <a:pt x="258" y="434"/>
                  </a:cubicBezTo>
                  <a:cubicBezTo>
                    <a:pt x="259" y="433"/>
                    <a:pt x="259" y="433"/>
                    <a:pt x="259" y="433"/>
                  </a:cubicBezTo>
                  <a:cubicBezTo>
                    <a:pt x="259" y="434"/>
                    <a:pt x="261" y="435"/>
                    <a:pt x="260" y="436"/>
                  </a:cubicBezTo>
                  <a:cubicBezTo>
                    <a:pt x="261" y="437"/>
                    <a:pt x="262" y="434"/>
                    <a:pt x="262" y="434"/>
                  </a:cubicBezTo>
                  <a:cubicBezTo>
                    <a:pt x="261" y="433"/>
                    <a:pt x="260" y="434"/>
                    <a:pt x="259" y="433"/>
                  </a:cubicBezTo>
                  <a:cubicBezTo>
                    <a:pt x="258" y="430"/>
                    <a:pt x="264" y="431"/>
                    <a:pt x="262" y="428"/>
                  </a:cubicBezTo>
                  <a:cubicBezTo>
                    <a:pt x="267" y="430"/>
                    <a:pt x="267" y="430"/>
                    <a:pt x="267" y="430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66" y="427"/>
                    <a:pt x="268" y="427"/>
                    <a:pt x="269" y="427"/>
                  </a:cubicBezTo>
                  <a:cubicBezTo>
                    <a:pt x="270" y="428"/>
                    <a:pt x="268" y="429"/>
                    <a:pt x="270" y="431"/>
                  </a:cubicBezTo>
                  <a:cubicBezTo>
                    <a:pt x="271" y="429"/>
                    <a:pt x="271" y="429"/>
                    <a:pt x="271" y="429"/>
                  </a:cubicBezTo>
                  <a:cubicBezTo>
                    <a:pt x="272" y="428"/>
                    <a:pt x="273" y="429"/>
                    <a:pt x="274" y="430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69" y="428"/>
                    <a:pt x="274" y="427"/>
                    <a:pt x="271" y="425"/>
                  </a:cubicBezTo>
                  <a:cubicBezTo>
                    <a:pt x="273" y="422"/>
                    <a:pt x="272" y="425"/>
                    <a:pt x="274" y="426"/>
                  </a:cubicBezTo>
                  <a:cubicBezTo>
                    <a:pt x="274" y="425"/>
                    <a:pt x="274" y="425"/>
                    <a:pt x="274" y="425"/>
                  </a:cubicBezTo>
                  <a:cubicBezTo>
                    <a:pt x="275" y="424"/>
                    <a:pt x="276" y="424"/>
                    <a:pt x="276" y="424"/>
                  </a:cubicBezTo>
                  <a:cubicBezTo>
                    <a:pt x="276" y="422"/>
                    <a:pt x="278" y="422"/>
                    <a:pt x="279" y="422"/>
                  </a:cubicBezTo>
                  <a:cubicBezTo>
                    <a:pt x="280" y="423"/>
                    <a:pt x="280" y="423"/>
                    <a:pt x="280" y="423"/>
                  </a:cubicBezTo>
                  <a:cubicBezTo>
                    <a:pt x="282" y="423"/>
                    <a:pt x="281" y="422"/>
                    <a:pt x="283" y="421"/>
                  </a:cubicBezTo>
                  <a:cubicBezTo>
                    <a:pt x="283" y="422"/>
                    <a:pt x="284" y="423"/>
                    <a:pt x="283" y="424"/>
                  </a:cubicBezTo>
                  <a:cubicBezTo>
                    <a:pt x="287" y="424"/>
                    <a:pt x="289" y="421"/>
                    <a:pt x="291" y="420"/>
                  </a:cubicBezTo>
                  <a:cubicBezTo>
                    <a:pt x="294" y="421"/>
                    <a:pt x="298" y="421"/>
                    <a:pt x="298" y="423"/>
                  </a:cubicBezTo>
                  <a:cubicBezTo>
                    <a:pt x="296" y="424"/>
                    <a:pt x="294" y="425"/>
                    <a:pt x="295" y="428"/>
                  </a:cubicBezTo>
                  <a:cubicBezTo>
                    <a:pt x="294" y="427"/>
                    <a:pt x="294" y="426"/>
                    <a:pt x="294" y="425"/>
                  </a:cubicBezTo>
                  <a:cubicBezTo>
                    <a:pt x="290" y="425"/>
                    <a:pt x="291" y="429"/>
                    <a:pt x="289" y="430"/>
                  </a:cubicBezTo>
                  <a:cubicBezTo>
                    <a:pt x="288" y="431"/>
                    <a:pt x="287" y="430"/>
                    <a:pt x="286" y="429"/>
                  </a:cubicBezTo>
                  <a:cubicBezTo>
                    <a:pt x="289" y="431"/>
                    <a:pt x="285" y="433"/>
                    <a:pt x="285" y="435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3" y="433"/>
                    <a:pt x="285" y="432"/>
                    <a:pt x="285" y="432"/>
                  </a:cubicBezTo>
                  <a:cubicBezTo>
                    <a:pt x="285" y="432"/>
                    <a:pt x="284" y="431"/>
                    <a:pt x="283" y="431"/>
                  </a:cubicBezTo>
                  <a:cubicBezTo>
                    <a:pt x="283" y="432"/>
                    <a:pt x="283" y="432"/>
                    <a:pt x="283" y="432"/>
                  </a:cubicBezTo>
                  <a:cubicBezTo>
                    <a:pt x="282" y="432"/>
                    <a:pt x="282" y="432"/>
                    <a:pt x="282" y="432"/>
                  </a:cubicBezTo>
                  <a:cubicBezTo>
                    <a:pt x="281" y="433"/>
                    <a:pt x="281" y="433"/>
                    <a:pt x="281" y="433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2" y="437"/>
                    <a:pt x="282" y="437"/>
                    <a:pt x="282" y="437"/>
                  </a:cubicBezTo>
                  <a:cubicBezTo>
                    <a:pt x="279" y="436"/>
                    <a:pt x="279" y="438"/>
                    <a:pt x="276" y="437"/>
                  </a:cubicBezTo>
                  <a:cubicBezTo>
                    <a:pt x="277" y="437"/>
                    <a:pt x="277" y="437"/>
                    <a:pt x="277" y="437"/>
                  </a:cubicBezTo>
                  <a:cubicBezTo>
                    <a:pt x="276" y="437"/>
                    <a:pt x="276" y="437"/>
                    <a:pt x="276" y="437"/>
                  </a:cubicBezTo>
                  <a:cubicBezTo>
                    <a:pt x="276" y="441"/>
                    <a:pt x="273" y="435"/>
                    <a:pt x="271" y="437"/>
                  </a:cubicBezTo>
                  <a:cubicBezTo>
                    <a:pt x="273" y="437"/>
                    <a:pt x="272" y="439"/>
                    <a:pt x="274" y="439"/>
                  </a:cubicBezTo>
                  <a:cubicBezTo>
                    <a:pt x="272" y="440"/>
                    <a:pt x="272" y="440"/>
                    <a:pt x="272" y="440"/>
                  </a:cubicBezTo>
                  <a:cubicBezTo>
                    <a:pt x="273" y="440"/>
                    <a:pt x="273" y="441"/>
                    <a:pt x="273" y="441"/>
                  </a:cubicBezTo>
                  <a:cubicBezTo>
                    <a:pt x="271" y="443"/>
                    <a:pt x="269" y="443"/>
                    <a:pt x="267" y="442"/>
                  </a:cubicBezTo>
                  <a:cubicBezTo>
                    <a:pt x="268" y="441"/>
                    <a:pt x="269" y="441"/>
                    <a:pt x="270" y="441"/>
                  </a:cubicBezTo>
                  <a:cubicBezTo>
                    <a:pt x="270" y="438"/>
                    <a:pt x="267" y="441"/>
                    <a:pt x="266" y="440"/>
                  </a:cubicBezTo>
                  <a:cubicBezTo>
                    <a:pt x="267" y="441"/>
                    <a:pt x="267" y="441"/>
                    <a:pt x="267" y="441"/>
                  </a:cubicBezTo>
                  <a:cubicBezTo>
                    <a:pt x="266" y="443"/>
                    <a:pt x="264" y="441"/>
                    <a:pt x="262" y="441"/>
                  </a:cubicBezTo>
                  <a:cubicBezTo>
                    <a:pt x="262" y="440"/>
                    <a:pt x="263" y="440"/>
                    <a:pt x="263" y="440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59" y="445"/>
                    <a:pt x="266" y="442"/>
                    <a:pt x="264" y="446"/>
                  </a:cubicBezTo>
                  <a:cubicBezTo>
                    <a:pt x="259" y="445"/>
                    <a:pt x="256" y="447"/>
                    <a:pt x="254" y="442"/>
                  </a:cubicBezTo>
                  <a:cubicBezTo>
                    <a:pt x="253" y="443"/>
                    <a:pt x="253" y="445"/>
                    <a:pt x="252" y="445"/>
                  </a:cubicBezTo>
                  <a:cubicBezTo>
                    <a:pt x="253" y="445"/>
                    <a:pt x="253" y="445"/>
                    <a:pt x="253" y="445"/>
                  </a:cubicBezTo>
                  <a:cubicBezTo>
                    <a:pt x="254" y="445"/>
                    <a:pt x="256" y="446"/>
                    <a:pt x="255" y="447"/>
                  </a:cubicBezTo>
                  <a:cubicBezTo>
                    <a:pt x="253" y="446"/>
                    <a:pt x="251" y="446"/>
                    <a:pt x="249" y="446"/>
                  </a:cubicBezTo>
                  <a:cubicBezTo>
                    <a:pt x="250" y="444"/>
                    <a:pt x="250" y="444"/>
                    <a:pt x="250" y="444"/>
                  </a:cubicBezTo>
                  <a:cubicBezTo>
                    <a:pt x="249" y="445"/>
                    <a:pt x="248" y="445"/>
                    <a:pt x="248" y="446"/>
                  </a:cubicBezTo>
                  <a:cubicBezTo>
                    <a:pt x="248" y="448"/>
                    <a:pt x="249" y="447"/>
                    <a:pt x="250" y="449"/>
                  </a:cubicBezTo>
                  <a:cubicBezTo>
                    <a:pt x="249" y="450"/>
                    <a:pt x="249" y="450"/>
                    <a:pt x="249" y="450"/>
                  </a:cubicBezTo>
                  <a:cubicBezTo>
                    <a:pt x="247" y="449"/>
                    <a:pt x="245" y="448"/>
                    <a:pt x="244" y="448"/>
                  </a:cubicBezTo>
                  <a:cubicBezTo>
                    <a:pt x="245" y="447"/>
                    <a:pt x="245" y="447"/>
                    <a:pt x="246" y="447"/>
                  </a:cubicBezTo>
                  <a:cubicBezTo>
                    <a:pt x="245" y="445"/>
                    <a:pt x="242" y="447"/>
                    <a:pt x="241" y="447"/>
                  </a:cubicBezTo>
                  <a:cubicBezTo>
                    <a:pt x="241" y="447"/>
                    <a:pt x="242" y="447"/>
                    <a:pt x="242" y="448"/>
                  </a:cubicBezTo>
                  <a:cubicBezTo>
                    <a:pt x="242" y="449"/>
                    <a:pt x="242" y="449"/>
                    <a:pt x="241" y="450"/>
                  </a:cubicBezTo>
                  <a:cubicBezTo>
                    <a:pt x="240" y="450"/>
                    <a:pt x="238" y="449"/>
                    <a:pt x="237" y="449"/>
                  </a:cubicBezTo>
                  <a:cubicBezTo>
                    <a:pt x="237" y="449"/>
                    <a:pt x="237" y="449"/>
                    <a:pt x="237" y="449"/>
                  </a:cubicBezTo>
                  <a:cubicBezTo>
                    <a:pt x="238" y="450"/>
                    <a:pt x="237" y="451"/>
                    <a:pt x="236" y="452"/>
                  </a:cubicBezTo>
                  <a:cubicBezTo>
                    <a:pt x="235" y="451"/>
                    <a:pt x="233" y="452"/>
                    <a:pt x="233" y="450"/>
                  </a:cubicBezTo>
                  <a:cubicBezTo>
                    <a:pt x="234" y="450"/>
                    <a:pt x="234" y="450"/>
                    <a:pt x="234" y="450"/>
                  </a:cubicBezTo>
                  <a:cubicBezTo>
                    <a:pt x="232" y="451"/>
                    <a:pt x="231" y="453"/>
                    <a:pt x="229" y="453"/>
                  </a:cubicBezTo>
                  <a:cubicBezTo>
                    <a:pt x="230" y="453"/>
                    <a:pt x="229" y="455"/>
                    <a:pt x="229" y="455"/>
                  </a:cubicBezTo>
                  <a:cubicBezTo>
                    <a:pt x="230" y="457"/>
                    <a:pt x="232" y="455"/>
                    <a:pt x="233" y="456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3" y="456"/>
                    <a:pt x="235" y="456"/>
                    <a:pt x="236" y="455"/>
                  </a:cubicBezTo>
                  <a:cubicBezTo>
                    <a:pt x="237" y="456"/>
                    <a:pt x="239" y="456"/>
                    <a:pt x="240" y="456"/>
                  </a:cubicBezTo>
                  <a:cubicBezTo>
                    <a:pt x="240" y="454"/>
                    <a:pt x="240" y="454"/>
                    <a:pt x="240" y="454"/>
                  </a:cubicBezTo>
                  <a:cubicBezTo>
                    <a:pt x="243" y="453"/>
                    <a:pt x="243" y="456"/>
                    <a:pt x="245" y="456"/>
                  </a:cubicBezTo>
                  <a:cubicBezTo>
                    <a:pt x="247" y="455"/>
                    <a:pt x="247" y="457"/>
                    <a:pt x="247" y="458"/>
                  </a:cubicBezTo>
                  <a:cubicBezTo>
                    <a:pt x="248" y="458"/>
                    <a:pt x="247" y="456"/>
                    <a:pt x="248" y="457"/>
                  </a:cubicBezTo>
                  <a:cubicBezTo>
                    <a:pt x="249" y="454"/>
                    <a:pt x="246" y="453"/>
                    <a:pt x="246" y="451"/>
                  </a:cubicBezTo>
                  <a:cubicBezTo>
                    <a:pt x="248" y="451"/>
                    <a:pt x="249" y="454"/>
                    <a:pt x="251" y="454"/>
                  </a:cubicBezTo>
                  <a:cubicBezTo>
                    <a:pt x="251" y="454"/>
                    <a:pt x="251" y="455"/>
                    <a:pt x="250" y="455"/>
                  </a:cubicBezTo>
                  <a:cubicBezTo>
                    <a:pt x="250" y="455"/>
                    <a:pt x="250" y="455"/>
                    <a:pt x="250" y="455"/>
                  </a:cubicBezTo>
                  <a:cubicBezTo>
                    <a:pt x="251" y="456"/>
                    <a:pt x="250" y="459"/>
                    <a:pt x="253" y="459"/>
                  </a:cubicBezTo>
                  <a:cubicBezTo>
                    <a:pt x="252" y="459"/>
                    <a:pt x="252" y="459"/>
                    <a:pt x="252" y="459"/>
                  </a:cubicBezTo>
                  <a:cubicBezTo>
                    <a:pt x="253" y="457"/>
                    <a:pt x="256" y="456"/>
                    <a:pt x="257" y="456"/>
                  </a:cubicBezTo>
                  <a:cubicBezTo>
                    <a:pt x="257" y="456"/>
                    <a:pt x="257" y="456"/>
                    <a:pt x="257" y="456"/>
                  </a:cubicBezTo>
                  <a:cubicBezTo>
                    <a:pt x="255" y="455"/>
                    <a:pt x="257" y="454"/>
                    <a:pt x="257" y="453"/>
                  </a:cubicBezTo>
                  <a:cubicBezTo>
                    <a:pt x="257" y="453"/>
                    <a:pt x="258" y="453"/>
                    <a:pt x="258" y="454"/>
                  </a:cubicBezTo>
                  <a:cubicBezTo>
                    <a:pt x="259" y="452"/>
                    <a:pt x="260" y="451"/>
                    <a:pt x="262" y="452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3" y="455"/>
                    <a:pt x="263" y="455"/>
                    <a:pt x="263" y="455"/>
                  </a:cubicBezTo>
                  <a:cubicBezTo>
                    <a:pt x="262" y="455"/>
                    <a:pt x="262" y="455"/>
                    <a:pt x="262" y="455"/>
                  </a:cubicBezTo>
                  <a:cubicBezTo>
                    <a:pt x="263" y="454"/>
                    <a:pt x="263" y="454"/>
                    <a:pt x="263" y="454"/>
                  </a:cubicBezTo>
                  <a:cubicBezTo>
                    <a:pt x="264" y="455"/>
                    <a:pt x="264" y="455"/>
                    <a:pt x="264" y="455"/>
                  </a:cubicBezTo>
                  <a:cubicBezTo>
                    <a:pt x="264" y="454"/>
                    <a:pt x="264" y="454"/>
                    <a:pt x="264" y="454"/>
                  </a:cubicBezTo>
                  <a:cubicBezTo>
                    <a:pt x="266" y="453"/>
                    <a:pt x="267" y="453"/>
                    <a:pt x="268" y="455"/>
                  </a:cubicBezTo>
                  <a:cubicBezTo>
                    <a:pt x="268" y="453"/>
                    <a:pt x="270" y="453"/>
                    <a:pt x="270" y="452"/>
                  </a:cubicBezTo>
                  <a:cubicBezTo>
                    <a:pt x="269" y="452"/>
                    <a:pt x="269" y="453"/>
                    <a:pt x="268" y="452"/>
                  </a:cubicBezTo>
                  <a:cubicBezTo>
                    <a:pt x="268" y="451"/>
                    <a:pt x="268" y="451"/>
                    <a:pt x="269" y="450"/>
                  </a:cubicBezTo>
                  <a:cubicBezTo>
                    <a:pt x="270" y="450"/>
                    <a:pt x="271" y="451"/>
                    <a:pt x="271" y="451"/>
                  </a:cubicBezTo>
                  <a:cubicBezTo>
                    <a:pt x="271" y="452"/>
                    <a:pt x="272" y="453"/>
                    <a:pt x="271" y="453"/>
                  </a:cubicBezTo>
                  <a:cubicBezTo>
                    <a:pt x="272" y="454"/>
                    <a:pt x="272" y="454"/>
                    <a:pt x="273" y="454"/>
                  </a:cubicBezTo>
                  <a:cubicBezTo>
                    <a:pt x="273" y="454"/>
                    <a:pt x="272" y="453"/>
                    <a:pt x="272" y="453"/>
                  </a:cubicBezTo>
                  <a:cubicBezTo>
                    <a:pt x="273" y="452"/>
                    <a:pt x="273" y="452"/>
                    <a:pt x="274" y="452"/>
                  </a:cubicBezTo>
                  <a:cubicBezTo>
                    <a:pt x="275" y="451"/>
                    <a:pt x="273" y="449"/>
                    <a:pt x="276" y="449"/>
                  </a:cubicBezTo>
                  <a:cubicBezTo>
                    <a:pt x="275" y="449"/>
                    <a:pt x="274" y="448"/>
                    <a:pt x="274" y="449"/>
                  </a:cubicBezTo>
                  <a:cubicBezTo>
                    <a:pt x="273" y="451"/>
                    <a:pt x="271" y="450"/>
                    <a:pt x="270" y="449"/>
                  </a:cubicBezTo>
                  <a:cubicBezTo>
                    <a:pt x="272" y="448"/>
                    <a:pt x="269" y="449"/>
                    <a:pt x="270" y="447"/>
                  </a:cubicBezTo>
                  <a:cubicBezTo>
                    <a:pt x="272" y="447"/>
                    <a:pt x="275" y="448"/>
                    <a:pt x="275" y="445"/>
                  </a:cubicBezTo>
                  <a:cubicBezTo>
                    <a:pt x="276" y="446"/>
                    <a:pt x="277" y="445"/>
                    <a:pt x="278" y="446"/>
                  </a:cubicBezTo>
                  <a:cubicBezTo>
                    <a:pt x="277" y="448"/>
                    <a:pt x="277" y="448"/>
                    <a:pt x="277" y="448"/>
                  </a:cubicBezTo>
                  <a:cubicBezTo>
                    <a:pt x="279" y="449"/>
                    <a:pt x="277" y="451"/>
                    <a:pt x="279" y="451"/>
                  </a:cubicBezTo>
                  <a:cubicBezTo>
                    <a:pt x="283" y="448"/>
                    <a:pt x="283" y="448"/>
                    <a:pt x="283" y="448"/>
                  </a:cubicBezTo>
                  <a:cubicBezTo>
                    <a:pt x="285" y="449"/>
                    <a:pt x="285" y="451"/>
                    <a:pt x="285" y="452"/>
                  </a:cubicBezTo>
                  <a:cubicBezTo>
                    <a:pt x="287" y="451"/>
                    <a:pt x="284" y="448"/>
                    <a:pt x="288" y="449"/>
                  </a:cubicBezTo>
                  <a:cubicBezTo>
                    <a:pt x="285" y="448"/>
                    <a:pt x="286" y="446"/>
                    <a:pt x="287" y="446"/>
                  </a:cubicBezTo>
                  <a:cubicBezTo>
                    <a:pt x="288" y="446"/>
                    <a:pt x="288" y="446"/>
                    <a:pt x="288" y="446"/>
                  </a:cubicBezTo>
                  <a:cubicBezTo>
                    <a:pt x="289" y="447"/>
                    <a:pt x="289" y="447"/>
                    <a:pt x="290" y="446"/>
                  </a:cubicBezTo>
                  <a:cubicBezTo>
                    <a:pt x="289" y="446"/>
                    <a:pt x="289" y="446"/>
                    <a:pt x="289" y="446"/>
                  </a:cubicBezTo>
                  <a:cubicBezTo>
                    <a:pt x="292" y="446"/>
                    <a:pt x="295" y="444"/>
                    <a:pt x="297" y="445"/>
                  </a:cubicBezTo>
                  <a:cubicBezTo>
                    <a:pt x="297" y="445"/>
                    <a:pt x="298" y="444"/>
                    <a:pt x="298" y="443"/>
                  </a:cubicBezTo>
                  <a:cubicBezTo>
                    <a:pt x="297" y="441"/>
                    <a:pt x="297" y="445"/>
                    <a:pt x="296" y="444"/>
                  </a:cubicBezTo>
                  <a:cubicBezTo>
                    <a:pt x="296" y="443"/>
                    <a:pt x="295" y="442"/>
                    <a:pt x="296" y="441"/>
                  </a:cubicBezTo>
                  <a:cubicBezTo>
                    <a:pt x="298" y="442"/>
                    <a:pt x="300" y="440"/>
                    <a:pt x="301" y="442"/>
                  </a:cubicBezTo>
                  <a:cubicBezTo>
                    <a:pt x="302" y="442"/>
                    <a:pt x="301" y="441"/>
                    <a:pt x="301" y="440"/>
                  </a:cubicBezTo>
                  <a:cubicBezTo>
                    <a:pt x="302" y="440"/>
                    <a:pt x="303" y="440"/>
                    <a:pt x="303" y="441"/>
                  </a:cubicBezTo>
                  <a:cubicBezTo>
                    <a:pt x="304" y="439"/>
                    <a:pt x="304" y="439"/>
                    <a:pt x="304" y="439"/>
                  </a:cubicBezTo>
                  <a:cubicBezTo>
                    <a:pt x="305" y="439"/>
                    <a:pt x="306" y="439"/>
                    <a:pt x="306" y="440"/>
                  </a:cubicBezTo>
                  <a:cubicBezTo>
                    <a:pt x="305" y="440"/>
                    <a:pt x="305" y="440"/>
                    <a:pt x="305" y="440"/>
                  </a:cubicBezTo>
                  <a:cubicBezTo>
                    <a:pt x="306" y="441"/>
                    <a:pt x="307" y="441"/>
                    <a:pt x="307" y="440"/>
                  </a:cubicBezTo>
                  <a:cubicBezTo>
                    <a:pt x="305" y="438"/>
                    <a:pt x="309" y="438"/>
                    <a:pt x="308" y="436"/>
                  </a:cubicBezTo>
                  <a:cubicBezTo>
                    <a:pt x="310" y="436"/>
                    <a:pt x="310" y="439"/>
                    <a:pt x="312" y="437"/>
                  </a:cubicBezTo>
                  <a:cubicBezTo>
                    <a:pt x="310" y="435"/>
                    <a:pt x="310" y="435"/>
                    <a:pt x="310" y="435"/>
                  </a:cubicBezTo>
                  <a:cubicBezTo>
                    <a:pt x="311" y="434"/>
                    <a:pt x="311" y="434"/>
                    <a:pt x="311" y="434"/>
                  </a:cubicBezTo>
                  <a:cubicBezTo>
                    <a:pt x="312" y="435"/>
                    <a:pt x="312" y="435"/>
                    <a:pt x="312" y="435"/>
                  </a:cubicBezTo>
                  <a:cubicBezTo>
                    <a:pt x="313" y="432"/>
                    <a:pt x="312" y="430"/>
                    <a:pt x="315" y="429"/>
                  </a:cubicBezTo>
                  <a:cubicBezTo>
                    <a:pt x="316" y="428"/>
                    <a:pt x="318" y="426"/>
                    <a:pt x="320" y="426"/>
                  </a:cubicBezTo>
                  <a:cubicBezTo>
                    <a:pt x="321" y="427"/>
                    <a:pt x="324" y="427"/>
                    <a:pt x="323" y="429"/>
                  </a:cubicBezTo>
                  <a:cubicBezTo>
                    <a:pt x="325" y="430"/>
                    <a:pt x="324" y="426"/>
                    <a:pt x="325" y="425"/>
                  </a:cubicBezTo>
                  <a:cubicBezTo>
                    <a:pt x="326" y="427"/>
                    <a:pt x="328" y="425"/>
                    <a:pt x="329" y="427"/>
                  </a:cubicBezTo>
                  <a:cubicBezTo>
                    <a:pt x="326" y="431"/>
                    <a:pt x="324" y="429"/>
                    <a:pt x="320" y="431"/>
                  </a:cubicBezTo>
                  <a:cubicBezTo>
                    <a:pt x="320" y="432"/>
                    <a:pt x="319" y="435"/>
                    <a:pt x="317" y="436"/>
                  </a:cubicBezTo>
                  <a:cubicBezTo>
                    <a:pt x="317" y="436"/>
                    <a:pt x="319" y="435"/>
                    <a:pt x="320" y="436"/>
                  </a:cubicBezTo>
                  <a:cubicBezTo>
                    <a:pt x="320" y="436"/>
                    <a:pt x="320" y="436"/>
                    <a:pt x="320" y="437"/>
                  </a:cubicBezTo>
                  <a:cubicBezTo>
                    <a:pt x="321" y="437"/>
                    <a:pt x="321" y="437"/>
                    <a:pt x="321" y="437"/>
                  </a:cubicBezTo>
                  <a:cubicBezTo>
                    <a:pt x="319" y="433"/>
                    <a:pt x="325" y="435"/>
                    <a:pt x="324" y="434"/>
                  </a:cubicBezTo>
                  <a:cubicBezTo>
                    <a:pt x="322" y="433"/>
                    <a:pt x="322" y="433"/>
                    <a:pt x="322" y="433"/>
                  </a:cubicBezTo>
                  <a:cubicBezTo>
                    <a:pt x="323" y="432"/>
                    <a:pt x="325" y="433"/>
                    <a:pt x="326" y="432"/>
                  </a:cubicBezTo>
                  <a:cubicBezTo>
                    <a:pt x="326" y="432"/>
                    <a:pt x="325" y="432"/>
                    <a:pt x="325" y="432"/>
                  </a:cubicBezTo>
                  <a:cubicBezTo>
                    <a:pt x="324" y="432"/>
                    <a:pt x="324" y="432"/>
                    <a:pt x="324" y="432"/>
                  </a:cubicBezTo>
                  <a:cubicBezTo>
                    <a:pt x="326" y="428"/>
                    <a:pt x="329" y="432"/>
                    <a:pt x="331" y="431"/>
                  </a:cubicBezTo>
                  <a:cubicBezTo>
                    <a:pt x="332" y="429"/>
                    <a:pt x="331" y="429"/>
                    <a:pt x="333" y="428"/>
                  </a:cubicBezTo>
                  <a:cubicBezTo>
                    <a:pt x="333" y="427"/>
                    <a:pt x="333" y="428"/>
                    <a:pt x="334" y="428"/>
                  </a:cubicBezTo>
                  <a:cubicBezTo>
                    <a:pt x="334" y="428"/>
                    <a:pt x="333" y="428"/>
                    <a:pt x="333" y="429"/>
                  </a:cubicBezTo>
                  <a:cubicBezTo>
                    <a:pt x="334" y="428"/>
                    <a:pt x="335" y="429"/>
                    <a:pt x="335" y="430"/>
                  </a:cubicBezTo>
                  <a:cubicBezTo>
                    <a:pt x="335" y="430"/>
                    <a:pt x="335" y="430"/>
                    <a:pt x="335" y="431"/>
                  </a:cubicBezTo>
                  <a:cubicBezTo>
                    <a:pt x="336" y="431"/>
                    <a:pt x="336" y="431"/>
                    <a:pt x="336" y="431"/>
                  </a:cubicBezTo>
                  <a:cubicBezTo>
                    <a:pt x="335" y="429"/>
                    <a:pt x="335" y="427"/>
                    <a:pt x="335" y="425"/>
                  </a:cubicBezTo>
                  <a:cubicBezTo>
                    <a:pt x="338" y="425"/>
                    <a:pt x="338" y="425"/>
                    <a:pt x="338" y="425"/>
                  </a:cubicBezTo>
                  <a:cubicBezTo>
                    <a:pt x="338" y="426"/>
                    <a:pt x="338" y="426"/>
                    <a:pt x="337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5"/>
                    <a:pt x="338" y="425"/>
                    <a:pt x="337" y="425"/>
                  </a:cubicBezTo>
                  <a:cubicBezTo>
                    <a:pt x="338" y="424"/>
                    <a:pt x="338" y="424"/>
                    <a:pt x="338" y="424"/>
                  </a:cubicBezTo>
                  <a:cubicBezTo>
                    <a:pt x="339" y="423"/>
                    <a:pt x="340" y="423"/>
                    <a:pt x="341" y="424"/>
                  </a:cubicBezTo>
                  <a:cubicBezTo>
                    <a:pt x="343" y="420"/>
                    <a:pt x="343" y="420"/>
                    <a:pt x="343" y="420"/>
                  </a:cubicBezTo>
                  <a:cubicBezTo>
                    <a:pt x="344" y="422"/>
                    <a:pt x="345" y="423"/>
                    <a:pt x="347" y="423"/>
                  </a:cubicBezTo>
                  <a:cubicBezTo>
                    <a:pt x="346" y="423"/>
                    <a:pt x="344" y="421"/>
                    <a:pt x="345" y="420"/>
                  </a:cubicBezTo>
                  <a:cubicBezTo>
                    <a:pt x="346" y="419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51" y="416"/>
                    <a:pt x="351" y="416"/>
                    <a:pt x="351" y="416"/>
                  </a:cubicBezTo>
                  <a:cubicBezTo>
                    <a:pt x="352" y="417"/>
                    <a:pt x="352" y="417"/>
                    <a:pt x="352" y="417"/>
                  </a:cubicBezTo>
                  <a:cubicBezTo>
                    <a:pt x="351" y="418"/>
                    <a:pt x="351" y="418"/>
                    <a:pt x="351" y="418"/>
                  </a:cubicBezTo>
                  <a:cubicBezTo>
                    <a:pt x="355" y="419"/>
                    <a:pt x="355" y="419"/>
                    <a:pt x="355" y="419"/>
                  </a:cubicBezTo>
                  <a:cubicBezTo>
                    <a:pt x="356" y="418"/>
                    <a:pt x="354" y="419"/>
                    <a:pt x="354" y="418"/>
                  </a:cubicBezTo>
                  <a:cubicBezTo>
                    <a:pt x="353" y="415"/>
                    <a:pt x="356" y="416"/>
                    <a:pt x="356" y="414"/>
                  </a:cubicBezTo>
                  <a:cubicBezTo>
                    <a:pt x="360" y="418"/>
                    <a:pt x="360" y="418"/>
                    <a:pt x="360" y="418"/>
                  </a:cubicBezTo>
                  <a:cubicBezTo>
                    <a:pt x="360" y="416"/>
                    <a:pt x="359" y="415"/>
                    <a:pt x="356" y="414"/>
                  </a:cubicBezTo>
                  <a:cubicBezTo>
                    <a:pt x="357" y="414"/>
                    <a:pt x="357" y="414"/>
                    <a:pt x="357" y="414"/>
                  </a:cubicBezTo>
                  <a:cubicBezTo>
                    <a:pt x="355" y="412"/>
                    <a:pt x="355" y="412"/>
                    <a:pt x="355" y="412"/>
                  </a:cubicBezTo>
                  <a:cubicBezTo>
                    <a:pt x="356" y="410"/>
                    <a:pt x="356" y="410"/>
                    <a:pt x="356" y="410"/>
                  </a:cubicBezTo>
                  <a:cubicBezTo>
                    <a:pt x="357" y="413"/>
                    <a:pt x="359" y="412"/>
                    <a:pt x="361" y="412"/>
                  </a:cubicBezTo>
                  <a:cubicBezTo>
                    <a:pt x="363" y="412"/>
                    <a:pt x="364" y="410"/>
                    <a:pt x="363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1"/>
                    <a:pt x="361" y="410"/>
                    <a:pt x="360" y="410"/>
                  </a:cubicBezTo>
                  <a:cubicBezTo>
                    <a:pt x="360" y="409"/>
                    <a:pt x="357" y="409"/>
                    <a:pt x="358" y="407"/>
                  </a:cubicBezTo>
                  <a:cubicBezTo>
                    <a:pt x="359" y="407"/>
                    <a:pt x="359" y="407"/>
                    <a:pt x="359" y="407"/>
                  </a:cubicBezTo>
                  <a:cubicBezTo>
                    <a:pt x="362" y="409"/>
                    <a:pt x="365" y="406"/>
                    <a:pt x="367" y="407"/>
                  </a:cubicBezTo>
                  <a:cubicBezTo>
                    <a:pt x="366" y="407"/>
                    <a:pt x="368" y="405"/>
                    <a:pt x="367" y="405"/>
                  </a:cubicBezTo>
                  <a:cubicBezTo>
                    <a:pt x="363" y="407"/>
                    <a:pt x="363" y="407"/>
                    <a:pt x="363" y="407"/>
                  </a:cubicBezTo>
                  <a:cubicBezTo>
                    <a:pt x="360" y="404"/>
                    <a:pt x="366" y="406"/>
                    <a:pt x="365" y="403"/>
                  </a:cubicBezTo>
                  <a:cubicBezTo>
                    <a:pt x="367" y="403"/>
                    <a:pt x="369" y="403"/>
                    <a:pt x="370" y="405"/>
                  </a:cubicBezTo>
                  <a:cubicBezTo>
                    <a:pt x="372" y="404"/>
                    <a:pt x="369" y="403"/>
                    <a:pt x="370" y="402"/>
                  </a:cubicBezTo>
                  <a:cubicBezTo>
                    <a:pt x="371" y="402"/>
                    <a:pt x="371" y="402"/>
                    <a:pt x="372" y="403"/>
                  </a:cubicBezTo>
                  <a:cubicBezTo>
                    <a:pt x="372" y="402"/>
                    <a:pt x="372" y="402"/>
                    <a:pt x="373" y="402"/>
                  </a:cubicBezTo>
                  <a:cubicBezTo>
                    <a:pt x="369" y="400"/>
                    <a:pt x="369" y="400"/>
                    <a:pt x="369" y="400"/>
                  </a:cubicBezTo>
                  <a:cubicBezTo>
                    <a:pt x="370" y="398"/>
                    <a:pt x="371" y="399"/>
                    <a:pt x="371" y="399"/>
                  </a:cubicBezTo>
                  <a:cubicBezTo>
                    <a:pt x="372" y="398"/>
                    <a:pt x="373" y="398"/>
                    <a:pt x="374" y="399"/>
                  </a:cubicBezTo>
                  <a:cubicBezTo>
                    <a:pt x="374" y="398"/>
                    <a:pt x="374" y="398"/>
                    <a:pt x="374" y="398"/>
                  </a:cubicBezTo>
                  <a:cubicBezTo>
                    <a:pt x="375" y="398"/>
                    <a:pt x="375" y="398"/>
                    <a:pt x="375" y="398"/>
                  </a:cubicBezTo>
                  <a:cubicBezTo>
                    <a:pt x="373" y="392"/>
                    <a:pt x="380" y="394"/>
                    <a:pt x="383" y="391"/>
                  </a:cubicBezTo>
                  <a:cubicBezTo>
                    <a:pt x="383" y="390"/>
                    <a:pt x="383" y="390"/>
                    <a:pt x="383" y="390"/>
                  </a:cubicBezTo>
                  <a:cubicBezTo>
                    <a:pt x="384" y="385"/>
                    <a:pt x="387" y="385"/>
                    <a:pt x="390" y="384"/>
                  </a:cubicBezTo>
                  <a:cubicBezTo>
                    <a:pt x="389" y="383"/>
                    <a:pt x="389" y="383"/>
                    <a:pt x="389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89" y="382"/>
                    <a:pt x="388" y="384"/>
                    <a:pt x="38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87" y="381"/>
                    <a:pt x="386" y="382"/>
                    <a:pt x="385" y="381"/>
                  </a:cubicBezTo>
                  <a:cubicBezTo>
                    <a:pt x="385" y="381"/>
                    <a:pt x="386" y="380"/>
                    <a:pt x="386" y="380"/>
                  </a:cubicBezTo>
                  <a:cubicBezTo>
                    <a:pt x="388" y="378"/>
                    <a:pt x="388" y="381"/>
                    <a:pt x="389" y="382"/>
                  </a:cubicBezTo>
                  <a:cubicBezTo>
                    <a:pt x="390" y="381"/>
                    <a:pt x="391" y="381"/>
                    <a:pt x="391" y="380"/>
                  </a:cubicBezTo>
                  <a:cubicBezTo>
                    <a:pt x="390" y="380"/>
                    <a:pt x="389" y="381"/>
                    <a:pt x="388" y="380"/>
                  </a:cubicBezTo>
                  <a:cubicBezTo>
                    <a:pt x="391" y="379"/>
                    <a:pt x="387" y="378"/>
                    <a:pt x="388" y="377"/>
                  </a:cubicBezTo>
                  <a:cubicBezTo>
                    <a:pt x="389" y="376"/>
                    <a:pt x="390" y="377"/>
                    <a:pt x="391" y="377"/>
                  </a:cubicBezTo>
                  <a:cubicBezTo>
                    <a:pt x="392" y="374"/>
                    <a:pt x="392" y="374"/>
                    <a:pt x="392" y="374"/>
                  </a:cubicBezTo>
                  <a:cubicBezTo>
                    <a:pt x="394" y="373"/>
                    <a:pt x="394" y="371"/>
                    <a:pt x="396" y="370"/>
                  </a:cubicBezTo>
                  <a:cubicBezTo>
                    <a:pt x="397" y="373"/>
                    <a:pt x="396" y="373"/>
                    <a:pt x="395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4" y="379"/>
                    <a:pt x="394" y="379"/>
                    <a:pt x="394" y="379"/>
                  </a:cubicBezTo>
                  <a:cubicBezTo>
                    <a:pt x="396" y="380"/>
                    <a:pt x="396" y="380"/>
                    <a:pt x="396" y="380"/>
                  </a:cubicBezTo>
                  <a:cubicBezTo>
                    <a:pt x="395" y="382"/>
                    <a:pt x="394" y="380"/>
                    <a:pt x="393" y="381"/>
                  </a:cubicBezTo>
                  <a:cubicBezTo>
                    <a:pt x="394" y="381"/>
                    <a:pt x="394" y="383"/>
                    <a:pt x="396" y="383"/>
                  </a:cubicBezTo>
                  <a:cubicBezTo>
                    <a:pt x="393" y="383"/>
                    <a:pt x="393" y="385"/>
                    <a:pt x="391" y="386"/>
                  </a:cubicBezTo>
                  <a:cubicBezTo>
                    <a:pt x="393" y="389"/>
                    <a:pt x="393" y="389"/>
                    <a:pt x="393" y="389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0" y="392"/>
                    <a:pt x="390" y="392"/>
                    <a:pt x="390" y="392"/>
                  </a:cubicBezTo>
                  <a:cubicBezTo>
                    <a:pt x="392" y="391"/>
                    <a:pt x="392" y="391"/>
                    <a:pt x="392" y="391"/>
                  </a:cubicBezTo>
                  <a:cubicBezTo>
                    <a:pt x="395" y="390"/>
                    <a:pt x="394" y="387"/>
                    <a:pt x="395" y="385"/>
                  </a:cubicBezTo>
                  <a:cubicBezTo>
                    <a:pt x="397" y="383"/>
                    <a:pt x="397" y="383"/>
                    <a:pt x="397" y="383"/>
                  </a:cubicBezTo>
                  <a:cubicBezTo>
                    <a:pt x="395" y="382"/>
                    <a:pt x="397" y="380"/>
                    <a:pt x="397" y="379"/>
                  </a:cubicBezTo>
                  <a:cubicBezTo>
                    <a:pt x="397" y="379"/>
                    <a:pt x="396" y="380"/>
                    <a:pt x="395" y="379"/>
                  </a:cubicBezTo>
                  <a:cubicBezTo>
                    <a:pt x="396" y="378"/>
                    <a:pt x="397" y="378"/>
                    <a:pt x="397" y="376"/>
                  </a:cubicBezTo>
                  <a:cubicBezTo>
                    <a:pt x="398" y="377"/>
                    <a:pt x="398" y="378"/>
                    <a:pt x="399" y="377"/>
                  </a:cubicBezTo>
                  <a:cubicBezTo>
                    <a:pt x="400" y="377"/>
                    <a:pt x="398" y="376"/>
                    <a:pt x="398" y="375"/>
                  </a:cubicBezTo>
                  <a:cubicBezTo>
                    <a:pt x="401" y="374"/>
                    <a:pt x="401" y="374"/>
                    <a:pt x="401" y="374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3" y="371"/>
                    <a:pt x="403" y="371"/>
                    <a:pt x="403" y="371"/>
                  </a:cubicBezTo>
                  <a:cubicBezTo>
                    <a:pt x="402" y="371"/>
                    <a:pt x="400" y="370"/>
                    <a:pt x="400" y="368"/>
                  </a:cubicBezTo>
                  <a:cubicBezTo>
                    <a:pt x="401" y="366"/>
                    <a:pt x="402" y="368"/>
                    <a:pt x="403" y="367"/>
                  </a:cubicBezTo>
                  <a:cubicBezTo>
                    <a:pt x="401" y="365"/>
                    <a:pt x="407" y="362"/>
                    <a:pt x="404" y="361"/>
                  </a:cubicBezTo>
                  <a:cubicBezTo>
                    <a:pt x="404" y="359"/>
                    <a:pt x="407" y="358"/>
                    <a:pt x="409" y="358"/>
                  </a:cubicBezTo>
                  <a:cubicBezTo>
                    <a:pt x="408" y="355"/>
                    <a:pt x="414" y="356"/>
                    <a:pt x="412" y="353"/>
                  </a:cubicBezTo>
                  <a:cubicBezTo>
                    <a:pt x="418" y="352"/>
                    <a:pt x="423" y="346"/>
                    <a:pt x="428" y="341"/>
                  </a:cubicBezTo>
                  <a:cubicBezTo>
                    <a:pt x="433" y="341"/>
                    <a:pt x="436" y="338"/>
                    <a:pt x="438" y="335"/>
                  </a:cubicBezTo>
                  <a:cubicBezTo>
                    <a:pt x="443" y="333"/>
                    <a:pt x="441" y="325"/>
                    <a:pt x="447" y="324"/>
                  </a:cubicBezTo>
                  <a:cubicBezTo>
                    <a:pt x="448" y="322"/>
                    <a:pt x="448" y="320"/>
                    <a:pt x="450" y="318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57" y="316"/>
                    <a:pt x="455" y="311"/>
                    <a:pt x="462" y="309"/>
                  </a:cubicBezTo>
                  <a:cubicBezTo>
                    <a:pt x="463" y="306"/>
                    <a:pt x="466" y="305"/>
                    <a:pt x="467" y="303"/>
                  </a:cubicBezTo>
                  <a:cubicBezTo>
                    <a:pt x="469" y="300"/>
                    <a:pt x="469" y="298"/>
                    <a:pt x="471" y="296"/>
                  </a:cubicBezTo>
                  <a:cubicBezTo>
                    <a:pt x="470" y="295"/>
                    <a:pt x="471" y="294"/>
                    <a:pt x="471" y="292"/>
                  </a:cubicBezTo>
                  <a:cubicBezTo>
                    <a:pt x="470" y="289"/>
                    <a:pt x="476" y="287"/>
                    <a:pt x="474" y="283"/>
                  </a:cubicBezTo>
                  <a:cubicBezTo>
                    <a:pt x="475" y="283"/>
                    <a:pt x="475" y="283"/>
                    <a:pt x="475" y="283"/>
                  </a:cubicBezTo>
                  <a:cubicBezTo>
                    <a:pt x="474" y="278"/>
                    <a:pt x="479" y="277"/>
                    <a:pt x="479" y="274"/>
                  </a:cubicBezTo>
                  <a:cubicBezTo>
                    <a:pt x="480" y="272"/>
                    <a:pt x="480" y="267"/>
                    <a:pt x="483" y="268"/>
                  </a:cubicBezTo>
                  <a:cubicBezTo>
                    <a:pt x="484" y="266"/>
                    <a:pt x="488" y="265"/>
                    <a:pt x="486" y="264"/>
                  </a:cubicBezTo>
                  <a:cubicBezTo>
                    <a:pt x="488" y="263"/>
                    <a:pt x="490" y="264"/>
                    <a:pt x="491" y="261"/>
                  </a:cubicBezTo>
                  <a:cubicBezTo>
                    <a:pt x="494" y="259"/>
                    <a:pt x="495" y="256"/>
                    <a:pt x="497" y="254"/>
                  </a:cubicBezTo>
                  <a:cubicBezTo>
                    <a:pt x="501" y="250"/>
                    <a:pt x="498" y="246"/>
                    <a:pt x="501" y="242"/>
                  </a:cubicBezTo>
                  <a:cubicBezTo>
                    <a:pt x="499" y="238"/>
                    <a:pt x="503" y="233"/>
                    <a:pt x="501" y="228"/>
                  </a:cubicBezTo>
                  <a:cubicBezTo>
                    <a:pt x="505" y="226"/>
                    <a:pt x="499" y="223"/>
                    <a:pt x="502" y="221"/>
                  </a:cubicBezTo>
                  <a:cubicBezTo>
                    <a:pt x="499" y="218"/>
                    <a:pt x="504" y="216"/>
                    <a:pt x="505" y="214"/>
                  </a:cubicBezTo>
                  <a:cubicBezTo>
                    <a:pt x="505" y="213"/>
                    <a:pt x="504" y="212"/>
                    <a:pt x="505" y="211"/>
                  </a:cubicBezTo>
                  <a:close/>
                  <a:moveTo>
                    <a:pt x="19" y="191"/>
                  </a:moveTo>
                  <a:cubicBezTo>
                    <a:pt x="16" y="190"/>
                    <a:pt x="16" y="190"/>
                    <a:pt x="16" y="190"/>
                  </a:cubicBezTo>
                  <a:cubicBezTo>
                    <a:pt x="17" y="189"/>
                    <a:pt x="18" y="190"/>
                    <a:pt x="19" y="190"/>
                  </a:cubicBezTo>
                  <a:lnTo>
                    <a:pt x="19" y="191"/>
                  </a:lnTo>
                  <a:close/>
                  <a:moveTo>
                    <a:pt x="10" y="219"/>
                  </a:moveTo>
                  <a:cubicBezTo>
                    <a:pt x="9" y="218"/>
                    <a:pt x="10" y="216"/>
                    <a:pt x="11" y="215"/>
                  </a:cubicBezTo>
                  <a:cubicBezTo>
                    <a:pt x="12" y="215"/>
                    <a:pt x="12" y="216"/>
                    <a:pt x="13" y="216"/>
                  </a:cubicBezTo>
                  <a:cubicBezTo>
                    <a:pt x="12" y="215"/>
                    <a:pt x="10" y="217"/>
                    <a:pt x="10" y="219"/>
                  </a:cubicBezTo>
                  <a:close/>
                  <a:moveTo>
                    <a:pt x="13" y="221"/>
                  </a:moveTo>
                  <a:cubicBezTo>
                    <a:pt x="13" y="220"/>
                    <a:pt x="13" y="220"/>
                    <a:pt x="12" y="219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2" y="219"/>
                    <a:pt x="12" y="219"/>
                    <a:pt x="12" y="219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14" y="221"/>
                    <a:pt x="13" y="221"/>
                    <a:pt x="13" y="221"/>
                  </a:cubicBezTo>
                  <a:close/>
                  <a:moveTo>
                    <a:pt x="14" y="209"/>
                  </a:moveTo>
                  <a:cubicBezTo>
                    <a:pt x="16" y="209"/>
                    <a:pt x="16" y="209"/>
                    <a:pt x="16" y="209"/>
                  </a:cubicBezTo>
                  <a:cubicBezTo>
                    <a:pt x="15" y="210"/>
                    <a:pt x="15" y="210"/>
                    <a:pt x="15" y="210"/>
                  </a:cubicBezTo>
                  <a:lnTo>
                    <a:pt x="14" y="209"/>
                  </a:lnTo>
                  <a:close/>
                  <a:moveTo>
                    <a:pt x="32" y="295"/>
                  </a:moveTo>
                  <a:cubicBezTo>
                    <a:pt x="31" y="295"/>
                    <a:pt x="32" y="293"/>
                    <a:pt x="33" y="294"/>
                  </a:cubicBezTo>
                  <a:cubicBezTo>
                    <a:pt x="34" y="294"/>
                    <a:pt x="33" y="295"/>
                    <a:pt x="32" y="295"/>
                  </a:cubicBezTo>
                  <a:close/>
                  <a:moveTo>
                    <a:pt x="38" y="313"/>
                  </a:moveTo>
                  <a:cubicBezTo>
                    <a:pt x="38" y="312"/>
                    <a:pt x="40" y="311"/>
                    <a:pt x="41" y="312"/>
                  </a:cubicBezTo>
                  <a:cubicBezTo>
                    <a:pt x="40" y="312"/>
                    <a:pt x="39" y="313"/>
                    <a:pt x="38" y="313"/>
                  </a:cubicBezTo>
                  <a:close/>
                  <a:moveTo>
                    <a:pt x="123" y="378"/>
                  </a:moveTo>
                  <a:cubicBezTo>
                    <a:pt x="124" y="378"/>
                    <a:pt x="124" y="378"/>
                    <a:pt x="124" y="378"/>
                  </a:cubicBezTo>
                  <a:cubicBezTo>
                    <a:pt x="123" y="379"/>
                    <a:pt x="123" y="379"/>
                    <a:pt x="123" y="379"/>
                  </a:cubicBezTo>
                  <a:lnTo>
                    <a:pt x="123" y="378"/>
                  </a:lnTo>
                  <a:close/>
                  <a:moveTo>
                    <a:pt x="141" y="80"/>
                  </a:moveTo>
                  <a:cubicBezTo>
                    <a:pt x="141" y="80"/>
                    <a:pt x="141" y="80"/>
                    <a:pt x="141" y="80"/>
                  </a:cubicBezTo>
                  <a:cubicBezTo>
                    <a:pt x="140" y="80"/>
                    <a:pt x="140" y="80"/>
                    <a:pt x="140" y="80"/>
                  </a:cubicBezTo>
                  <a:lnTo>
                    <a:pt x="141" y="80"/>
                  </a:lnTo>
                  <a:close/>
                  <a:moveTo>
                    <a:pt x="140" y="86"/>
                  </a:moveTo>
                  <a:cubicBezTo>
                    <a:pt x="141" y="86"/>
                    <a:pt x="141" y="86"/>
                    <a:pt x="141" y="87"/>
                  </a:cubicBezTo>
                  <a:cubicBezTo>
                    <a:pt x="141" y="88"/>
                    <a:pt x="140" y="87"/>
                    <a:pt x="140" y="87"/>
                  </a:cubicBezTo>
                  <a:lnTo>
                    <a:pt x="140" y="86"/>
                  </a:lnTo>
                  <a:close/>
                  <a:moveTo>
                    <a:pt x="112" y="100"/>
                  </a:moveTo>
                  <a:cubicBezTo>
                    <a:pt x="113" y="101"/>
                    <a:pt x="113" y="101"/>
                    <a:pt x="113" y="101"/>
                  </a:cubicBezTo>
                  <a:cubicBezTo>
                    <a:pt x="112" y="102"/>
                    <a:pt x="112" y="102"/>
                    <a:pt x="112" y="102"/>
                  </a:cubicBezTo>
                  <a:lnTo>
                    <a:pt x="112" y="100"/>
                  </a:lnTo>
                  <a:close/>
                  <a:moveTo>
                    <a:pt x="98" y="135"/>
                  </a:moveTo>
                  <a:cubicBezTo>
                    <a:pt x="100" y="135"/>
                    <a:pt x="100" y="135"/>
                    <a:pt x="100" y="135"/>
                  </a:cubicBezTo>
                  <a:cubicBezTo>
                    <a:pt x="100" y="137"/>
                    <a:pt x="99" y="138"/>
                    <a:pt x="100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101" y="138"/>
                    <a:pt x="96" y="138"/>
                    <a:pt x="98" y="135"/>
                  </a:cubicBezTo>
                  <a:close/>
                  <a:moveTo>
                    <a:pt x="96" y="150"/>
                  </a:moveTo>
                  <a:cubicBezTo>
                    <a:pt x="97" y="151"/>
                    <a:pt x="97" y="151"/>
                    <a:pt x="97" y="151"/>
                  </a:cubicBezTo>
                  <a:cubicBezTo>
                    <a:pt x="95" y="150"/>
                    <a:pt x="95" y="150"/>
                    <a:pt x="95" y="150"/>
                  </a:cubicBezTo>
                  <a:lnTo>
                    <a:pt x="96" y="150"/>
                  </a:lnTo>
                  <a:close/>
                  <a:moveTo>
                    <a:pt x="89" y="123"/>
                  </a:moveTo>
                  <a:cubicBezTo>
                    <a:pt x="91" y="125"/>
                    <a:pt x="91" y="125"/>
                    <a:pt x="91" y="125"/>
                  </a:cubicBezTo>
                  <a:cubicBezTo>
                    <a:pt x="90" y="125"/>
                    <a:pt x="89" y="125"/>
                    <a:pt x="89" y="123"/>
                  </a:cubicBezTo>
                  <a:close/>
                  <a:moveTo>
                    <a:pt x="87" y="107"/>
                  </a:moveTo>
                  <a:cubicBezTo>
                    <a:pt x="87" y="108"/>
                    <a:pt x="87" y="108"/>
                    <a:pt x="87" y="108"/>
                  </a:cubicBezTo>
                  <a:cubicBezTo>
                    <a:pt x="85" y="107"/>
                    <a:pt x="85" y="107"/>
                    <a:pt x="85" y="107"/>
                  </a:cubicBezTo>
                  <a:lnTo>
                    <a:pt x="87" y="107"/>
                  </a:lnTo>
                  <a:close/>
                  <a:moveTo>
                    <a:pt x="53" y="159"/>
                  </a:moveTo>
                  <a:cubicBezTo>
                    <a:pt x="52" y="160"/>
                    <a:pt x="52" y="160"/>
                    <a:pt x="52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1" y="160"/>
                    <a:pt x="52" y="159"/>
                    <a:pt x="53" y="159"/>
                  </a:cubicBezTo>
                  <a:close/>
                  <a:moveTo>
                    <a:pt x="53" y="258"/>
                  </a:moveTo>
                  <a:cubicBezTo>
                    <a:pt x="51" y="260"/>
                    <a:pt x="51" y="260"/>
                    <a:pt x="51" y="260"/>
                  </a:cubicBezTo>
                  <a:cubicBezTo>
                    <a:pt x="51" y="259"/>
                    <a:pt x="51" y="259"/>
                    <a:pt x="51" y="259"/>
                  </a:cubicBezTo>
                  <a:cubicBezTo>
                    <a:pt x="53" y="260"/>
                    <a:pt x="51" y="257"/>
                    <a:pt x="53" y="258"/>
                  </a:cubicBezTo>
                  <a:close/>
                  <a:moveTo>
                    <a:pt x="52" y="206"/>
                  </a:moveTo>
                  <a:cubicBezTo>
                    <a:pt x="54" y="206"/>
                    <a:pt x="54" y="206"/>
                    <a:pt x="54" y="206"/>
                  </a:cubicBezTo>
                  <a:cubicBezTo>
                    <a:pt x="54" y="207"/>
                    <a:pt x="54" y="207"/>
                    <a:pt x="54" y="207"/>
                  </a:cubicBezTo>
                  <a:lnTo>
                    <a:pt x="52" y="206"/>
                  </a:lnTo>
                  <a:close/>
                  <a:moveTo>
                    <a:pt x="52" y="268"/>
                  </a:moveTo>
                  <a:cubicBezTo>
                    <a:pt x="52" y="269"/>
                    <a:pt x="52" y="269"/>
                    <a:pt x="52" y="269"/>
                  </a:cubicBezTo>
                  <a:cubicBezTo>
                    <a:pt x="50" y="268"/>
                    <a:pt x="50" y="268"/>
                    <a:pt x="50" y="268"/>
                  </a:cubicBezTo>
                  <a:cubicBezTo>
                    <a:pt x="51" y="268"/>
                    <a:pt x="51" y="268"/>
                    <a:pt x="52" y="268"/>
                  </a:cubicBezTo>
                  <a:close/>
                  <a:moveTo>
                    <a:pt x="51" y="258"/>
                  </a:moveTo>
                  <a:cubicBezTo>
                    <a:pt x="49" y="259"/>
                    <a:pt x="49" y="259"/>
                    <a:pt x="49" y="259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1" y="257"/>
                    <a:pt x="50" y="258"/>
                    <a:pt x="51" y="258"/>
                  </a:cubicBezTo>
                  <a:close/>
                  <a:moveTo>
                    <a:pt x="50" y="173"/>
                  </a:moveTo>
                  <a:cubicBezTo>
                    <a:pt x="49" y="173"/>
                    <a:pt x="49" y="173"/>
                    <a:pt x="49" y="173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49" y="173"/>
                    <a:pt x="50" y="173"/>
                  </a:cubicBezTo>
                  <a:close/>
                  <a:moveTo>
                    <a:pt x="48" y="164"/>
                  </a:moveTo>
                  <a:cubicBezTo>
                    <a:pt x="50" y="166"/>
                    <a:pt x="50" y="166"/>
                    <a:pt x="50" y="166"/>
                  </a:cubicBezTo>
                  <a:cubicBezTo>
                    <a:pt x="47" y="166"/>
                    <a:pt x="47" y="166"/>
                    <a:pt x="47" y="166"/>
                  </a:cubicBezTo>
                  <a:lnTo>
                    <a:pt x="48" y="164"/>
                  </a:lnTo>
                  <a:close/>
                  <a:moveTo>
                    <a:pt x="44" y="291"/>
                  </a:moveTo>
                  <a:cubicBezTo>
                    <a:pt x="43" y="290"/>
                    <a:pt x="45" y="290"/>
                    <a:pt x="46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90"/>
                    <a:pt x="46" y="290"/>
                    <a:pt x="46" y="290"/>
                  </a:cubicBezTo>
                  <a:lnTo>
                    <a:pt x="44" y="291"/>
                  </a:lnTo>
                  <a:close/>
                  <a:moveTo>
                    <a:pt x="45" y="296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4" y="296"/>
                    <a:pt x="44" y="296"/>
                    <a:pt x="44" y="296"/>
                  </a:cubicBezTo>
                  <a:lnTo>
                    <a:pt x="45" y="296"/>
                  </a:lnTo>
                  <a:close/>
                  <a:moveTo>
                    <a:pt x="44" y="283"/>
                  </a:moveTo>
                  <a:cubicBezTo>
                    <a:pt x="45" y="281"/>
                    <a:pt x="45" y="281"/>
                    <a:pt x="45" y="281"/>
                  </a:cubicBezTo>
                  <a:cubicBezTo>
                    <a:pt x="46" y="282"/>
                    <a:pt x="46" y="282"/>
                    <a:pt x="46" y="282"/>
                  </a:cubicBezTo>
                  <a:lnTo>
                    <a:pt x="44" y="283"/>
                  </a:lnTo>
                  <a:close/>
                  <a:moveTo>
                    <a:pt x="46" y="271"/>
                  </a:moveTo>
                  <a:cubicBezTo>
                    <a:pt x="47" y="270"/>
                    <a:pt x="47" y="270"/>
                    <a:pt x="47" y="270"/>
                  </a:cubicBezTo>
                  <a:cubicBezTo>
                    <a:pt x="49" y="270"/>
                    <a:pt x="49" y="270"/>
                    <a:pt x="49" y="270"/>
                  </a:cubicBezTo>
                  <a:cubicBezTo>
                    <a:pt x="48" y="271"/>
                    <a:pt x="47" y="271"/>
                    <a:pt x="46" y="271"/>
                  </a:cubicBezTo>
                  <a:close/>
                  <a:moveTo>
                    <a:pt x="48" y="268"/>
                  </a:move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6" y="268"/>
                    <a:pt x="46" y="268"/>
                  </a:cubicBezTo>
                  <a:cubicBezTo>
                    <a:pt x="47" y="266"/>
                    <a:pt x="47" y="266"/>
                    <a:pt x="47" y="266"/>
                  </a:cubicBezTo>
                  <a:lnTo>
                    <a:pt x="48" y="268"/>
                  </a:lnTo>
                  <a:close/>
                  <a:moveTo>
                    <a:pt x="45" y="226"/>
                  </a:moveTo>
                  <a:cubicBezTo>
                    <a:pt x="47" y="228"/>
                    <a:pt x="47" y="228"/>
                    <a:pt x="47" y="228"/>
                  </a:cubicBezTo>
                  <a:cubicBezTo>
                    <a:pt x="44" y="228"/>
                    <a:pt x="44" y="228"/>
                    <a:pt x="44" y="228"/>
                  </a:cubicBezTo>
                  <a:lnTo>
                    <a:pt x="45" y="226"/>
                  </a:lnTo>
                  <a:close/>
                  <a:moveTo>
                    <a:pt x="44" y="273"/>
                  </a:moveTo>
                  <a:cubicBezTo>
                    <a:pt x="43" y="272"/>
                    <a:pt x="42" y="273"/>
                    <a:pt x="42" y="274"/>
                  </a:cubicBezTo>
                  <a:cubicBezTo>
                    <a:pt x="45" y="272"/>
                    <a:pt x="44" y="276"/>
                    <a:pt x="45" y="278"/>
                  </a:cubicBezTo>
                  <a:cubicBezTo>
                    <a:pt x="42" y="275"/>
                    <a:pt x="41" y="279"/>
                    <a:pt x="38" y="275"/>
                  </a:cubicBezTo>
                  <a:cubicBezTo>
                    <a:pt x="38" y="275"/>
                    <a:pt x="37" y="276"/>
                    <a:pt x="37" y="276"/>
                  </a:cubicBezTo>
                  <a:cubicBezTo>
                    <a:pt x="36" y="278"/>
                    <a:pt x="38" y="279"/>
                    <a:pt x="39" y="280"/>
                  </a:cubicBezTo>
                  <a:cubicBezTo>
                    <a:pt x="39" y="280"/>
                    <a:pt x="36" y="279"/>
                    <a:pt x="35" y="279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8"/>
                    <a:pt x="32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1" y="277"/>
                    <a:pt x="30" y="277"/>
                    <a:pt x="30" y="276"/>
                  </a:cubicBezTo>
                  <a:cubicBezTo>
                    <a:pt x="29" y="277"/>
                    <a:pt x="28" y="278"/>
                    <a:pt x="28" y="278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7" y="277"/>
                    <a:pt x="27" y="276"/>
                    <a:pt x="27" y="275"/>
                  </a:cubicBezTo>
                  <a:cubicBezTo>
                    <a:pt x="24" y="274"/>
                    <a:pt x="24" y="274"/>
                    <a:pt x="24" y="274"/>
                  </a:cubicBezTo>
                  <a:cubicBezTo>
                    <a:pt x="24" y="273"/>
                    <a:pt x="26" y="273"/>
                    <a:pt x="26" y="273"/>
                  </a:cubicBezTo>
                  <a:cubicBezTo>
                    <a:pt x="26" y="276"/>
                    <a:pt x="28" y="274"/>
                    <a:pt x="29" y="275"/>
                  </a:cubicBezTo>
                  <a:cubicBezTo>
                    <a:pt x="28" y="273"/>
                    <a:pt x="32" y="271"/>
                    <a:pt x="28" y="271"/>
                  </a:cubicBezTo>
                  <a:cubicBezTo>
                    <a:pt x="29" y="269"/>
                    <a:pt x="31" y="272"/>
                    <a:pt x="32" y="270"/>
                  </a:cubicBezTo>
                  <a:cubicBezTo>
                    <a:pt x="31" y="269"/>
                    <a:pt x="30" y="269"/>
                    <a:pt x="28" y="268"/>
                  </a:cubicBezTo>
                  <a:cubicBezTo>
                    <a:pt x="30" y="266"/>
                    <a:pt x="31" y="267"/>
                    <a:pt x="32" y="266"/>
                  </a:cubicBezTo>
                  <a:cubicBezTo>
                    <a:pt x="31" y="266"/>
                    <a:pt x="32" y="267"/>
                    <a:pt x="33" y="268"/>
                  </a:cubicBezTo>
                  <a:cubicBezTo>
                    <a:pt x="32" y="268"/>
                    <a:pt x="32" y="268"/>
                    <a:pt x="32" y="268"/>
                  </a:cubicBezTo>
                  <a:cubicBezTo>
                    <a:pt x="32" y="272"/>
                    <a:pt x="37" y="271"/>
                    <a:pt x="39" y="272"/>
                  </a:cubicBezTo>
                  <a:cubicBezTo>
                    <a:pt x="40" y="271"/>
                    <a:pt x="42" y="273"/>
                    <a:pt x="44" y="273"/>
                  </a:cubicBezTo>
                  <a:close/>
                  <a:moveTo>
                    <a:pt x="35" y="292"/>
                  </a:moveTo>
                  <a:cubicBezTo>
                    <a:pt x="36" y="290"/>
                    <a:pt x="36" y="290"/>
                    <a:pt x="36" y="290"/>
                  </a:cubicBezTo>
                  <a:cubicBezTo>
                    <a:pt x="37" y="292"/>
                    <a:pt x="41" y="290"/>
                    <a:pt x="41" y="294"/>
                  </a:cubicBezTo>
                  <a:lnTo>
                    <a:pt x="35" y="292"/>
                  </a:lnTo>
                  <a:close/>
                  <a:moveTo>
                    <a:pt x="41" y="295"/>
                  </a:moveTo>
                  <a:cubicBezTo>
                    <a:pt x="40" y="297"/>
                    <a:pt x="38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8" y="296"/>
                    <a:pt x="39" y="295"/>
                    <a:pt x="41" y="295"/>
                  </a:cubicBezTo>
                  <a:close/>
                  <a:moveTo>
                    <a:pt x="39" y="297"/>
                  </a:moveTo>
                  <a:cubicBezTo>
                    <a:pt x="39" y="297"/>
                    <a:pt x="39" y="297"/>
                    <a:pt x="39" y="297"/>
                  </a:cubicBezTo>
                  <a:cubicBezTo>
                    <a:pt x="39" y="299"/>
                    <a:pt x="37" y="299"/>
                    <a:pt x="36" y="300"/>
                  </a:cubicBezTo>
                  <a:cubicBezTo>
                    <a:pt x="36" y="299"/>
                    <a:pt x="39" y="299"/>
                    <a:pt x="39" y="297"/>
                  </a:cubicBezTo>
                  <a:close/>
                  <a:moveTo>
                    <a:pt x="41" y="301"/>
                  </a:moveTo>
                  <a:cubicBezTo>
                    <a:pt x="42" y="301"/>
                    <a:pt x="41" y="302"/>
                    <a:pt x="41" y="303"/>
                  </a:cubicBezTo>
                  <a:cubicBezTo>
                    <a:pt x="39" y="303"/>
                    <a:pt x="38" y="303"/>
                    <a:pt x="37" y="302"/>
                  </a:cubicBezTo>
                  <a:cubicBezTo>
                    <a:pt x="39" y="303"/>
                    <a:pt x="40" y="300"/>
                    <a:pt x="41" y="301"/>
                  </a:cubicBezTo>
                  <a:close/>
                  <a:moveTo>
                    <a:pt x="41" y="290"/>
                  </a:moveTo>
                  <a:cubicBezTo>
                    <a:pt x="42" y="288"/>
                    <a:pt x="42" y="288"/>
                    <a:pt x="42" y="288"/>
                  </a:cubicBezTo>
                  <a:cubicBezTo>
                    <a:pt x="42" y="291"/>
                    <a:pt x="42" y="291"/>
                    <a:pt x="42" y="291"/>
                  </a:cubicBezTo>
                  <a:lnTo>
                    <a:pt x="41" y="290"/>
                  </a:lnTo>
                  <a:close/>
                  <a:moveTo>
                    <a:pt x="41" y="285"/>
                  </a:moveTo>
                  <a:cubicBezTo>
                    <a:pt x="43" y="286"/>
                    <a:pt x="43" y="286"/>
                    <a:pt x="43" y="286"/>
                  </a:cubicBezTo>
                  <a:cubicBezTo>
                    <a:pt x="43" y="286"/>
                    <a:pt x="41" y="287"/>
                    <a:pt x="41" y="285"/>
                  </a:cubicBezTo>
                  <a:close/>
                  <a:moveTo>
                    <a:pt x="42" y="281"/>
                  </a:moveTo>
                  <a:cubicBezTo>
                    <a:pt x="44" y="282"/>
                    <a:pt x="44" y="282"/>
                    <a:pt x="44" y="282"/>
                  </a:cubicBezTo>
                  <a:cubicBezTo>
                    <a:pt x="44" y="282"/>
                    <a:pt x="44" y="282"/>
                    <a:pt x="44" y="282"/>
                  </a:cubicBezTo>
                  <a:lnTo>
                    <a:pt x="42" y="281"/>
                  </a:lnTo>
                  <a:close/>
                  <a:moveTo>
                    <a:pt x="22" y="255"/>
                  </a:moveTo>
                  <a:cubicBezTo>
                    <a:pt x="20" y="255"/>
                    <a:pt x="20" y="255"/>
                    <a:pt x="20" y="25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2" y="253"/>
                    <a:pt x="23" y="255"/>
                    <a:pt x="22" y="255"/>
                  </a:cubicBezTo>
                  <a:close/>
                  <a:moveTo>
                    <a:pt x="20" y="229"/>
                  </a:moveTo>
                  <a:cubicBezTo>
                    <a:pt x="19" y="230"/>
                    <a:pt x="19" y="229"/>
                    <a:pt x="18" y="229"/>
                  </a:cubicBezTo>
                  <a:cubicBezTo>
                    <a:pt x="18" y="228"/>
                    <a:pt x="19" y="228"/>
                    <a:pt x="20" y="228"/>
                  </a:cubicBezTo>
                  <a:cubicBezTo>
                    <a:pt x="18" y="229"/>
                    <a:pt x="22" y="229"/>
                    <a:pt x="20" y="229"/>
                  </a:cubicBezTo>
                  <a:close/>
                  <a:moveTo>
                    <a:pt x="20" y="251"/>
                  </a:moveTo>
                  <a:cubicBezTo>
                    <a:pt x="20" y="251"/>
                    <a:pt x="20" y="251"/>
                    <a:pt x="20" y="251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20" y="250"/>
                    <a:pt x="20" y="251"/>
                  </a:cubicBezTo>
                  <a:close/>
                  <a:moveTo>
                    <a:pt x="23" y="239"/>
                  </a:moveTo>
                  <a:cubicBezTo>
                    <a:pt x="23" y="240"/>
                    <a:pt x="22" y="241"/>
                    <a:pt x="21" y="240"/>
                  </a:cubicBezTo>
                  <a:cubicBezTo>
                    <a:pt x="22" y="240"/>
                    <a:pt x="22" y="239"/>
                    <a:pt x="23" y="239"/>
                  </a:cubicBezTo>
                  <a:close/>
                  <a:moveTo>
                    <a:pt x="21" y="236"/>
                  </a:moveTo>
                  <a:cubicBezTo>
                    <a:pt x="22" y="236"/>
                    <a:pt x="22" y="236"/>
                    <a:pt x="22" y="236"/>
                  </a:cubicBezTo>
                  <a:cubicBezTo>
                    <a:pt x="22" y="237"/>
                    <a:pt x="22" y="237"/>
                    <a:pt x="22" y="237"/>
                  </a:cubicBezTo>
                  <a:lnTo>
                    <a:pt x="21" y="236"/>
                  </a:lnTo>
                  <a:close/>
                  <a:moveTo>
                    <a:pt x="24" y="270"/>
                  </a:moveTo>
                  <a:cubicBezTo>
                    <a:pt x="24" y="271"/>
                    <a:pt x="24" y="271"/>
                    <a:pt x="24" y="271"/>
                  </a:cubicBezTo>
                  <a:cubicBezTo>
                    <a:pt x="23" y="271"/>
                    <a:pt x="23" y="271"/>
                    <a:pt x="23" y="271"/>
                  </a:cubicBezTo>
                  <a:lnTo>
                    <a:pt x="24" y="270"/>
                  </a:lnTo>
                  <a:close/>
                  <a:moveTo>
                    <a:pt x="22" y="247"/>
                  </a:moveTo>
                  <a:cubicBezTo>
                    <a:pt x="21" y="245"/>
                    <a:pt x="21" y="245"/>
                    <a:pt x="22" y="244"/>
                  </a:cubicBezTo>
                  <a:cubicBezTo>
                    <a:pt x="23" y="244"/>
                    <a:pt x="23" y="244"/>
                    <a:pt x="24" y="245"/>
                  </a:cubicBezTo>
                  <a:cubicBezTo>
                    <a:pt x="24" y="246"/>
                    <a:pt x="22" y="246"/>
                    <a:pt x="22" y="247"/>
                  </a:cubicBezTo>
                  <a:close/>
                  <a:moveTo>
                    <a:pt x="24" y="229"/>
                  </a:moveTo>
                  <a:cubicBezTo>
                    <a:pt x="23" y="229"/>
                    <a:pt x="23" y="229"/>
                    <a:pt x="23" y="229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26" y="229"/>
                    <a:pt x="28" y="230"/>
                    <a:pt x="29" y="232"/>
                  </a:cubicBezTo>
                  <a:cubicBezTo>
                    <a:pt x="28" y="232"/>
                    <a:pt x="26" y="233"/>
                    <a:pt x="25" y="232"/>
                  </a:cubicBezTo>
                  <a:cubicBezTo>
                    <a:pt x="25" y="231"/>
                    <a:pt x="25" y="230"/>
                    <a:pt x="24" y="229"/>
                  </a:cubicBezTo>
                  <a:close/>
                  <a:moveTo>
                    <a:pt x="33" y="200"/>
                  </a:moveTo>
                  <a:cubicBezTo>
                    <a:pt x="32" y="202"/>
                    <a:pt x="31" y="200"/>
                    <a:pt x="31" y="200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0" y="201"/>
                    <a:pt x="32" y="199"/>
                    <a:pt x="33" y="200"/>
                  </a:cubicBezTo>
                  <a:close/>
                  <a:moveTo>
                    <a:pt x="36" y="228"/>
                  </a:moveTo>
                  <a:cubicBezTo>
                    <a:pt x="35" y="228"/>
                    <a:pt x="34" y="229"/>
                    <a:pt x="33" y="229"/>
                  </a:cubicBezTo>
                  <a:cubicBezTo>
                    <a:pt x="33" y="228"/>
                    <a:pt x="32" y="228"/>
                    <a:pt x="32" y="227"/>
                  </a:cubicBezTo>
                  <a:cubicBezTo>
                    <a:pt x="33" y="227"/>
                    <a:pt x="34" y="228"/>
                    <a:pt x="35" y="227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5" y="227"/>
                    <a:pt x="35" y="227"/>
                    <a:pt x="35" y="227"/>
                  </a:cubicBezTo>
                  <a:lnTo>
                    <a:pt x="36" y="228"/>
                  </a:lnTo>
                  <a:close/>
                  <a:moveTo>
                    <a:pt x="36" y="266"/>
                  </a:moveTo>
                  <a:cubicBezTo>
                    <a:pt x="36" y="267"/>
                    <a:pt x="36" y="267"/>
                    <a:pt x="36" y="267"/>
                  </a:cubicBezTo>
                  <a:cubicBezTo>
                    <a:pt x="35" y="265"/>
                    <a:pt x="35" y="265"/>
                    <a:pt x="35" y="265"/>
                  </a:cubicBezTo>
                  <a:lnTo>
                    <a:pt x="36" y="266"/>
                  </a:lnTo>
                  <a:close/>
                  <a:moveTo>
                    <a:pt x="31" y="236"/>
                  </a:moveTo>
                  <a:cubicBezTo>
                    <a:pt x="30" y="237"/>
                    <a:pt x="29" y="237"/>
                    <a:pt x="28" y="237"/>
                  </a:cubicBezTo>
                  <a:cubicBezTo>
                    <a:pt x="28" y="237"/>
                    <a:pt x="27" y="237"/>
                    <a:pt x="26" y="237"/>
                  </a:cubicBezTo>
                  <a:cubicBezTo>
                    <a:pt x="27" y="237"/>
                    <a:pt x="28" y="237"/>
                    <a:pt x="28" y="237"/>
                  </a:cubicBezTo>
                  <a:cubicBezTo>
                    <a:pt x="29" y="236"/>
                    <a:pt x="30" y="236"/>
                    <a:pt x="31" y="236"/>
                  </a:cubicBezTo>
                  <a:close/>
                  <a:moveTo>
                    <a:pt x="30" y="226"/>
                  </a:moveTo>
                  <a:cubicBezTo>
                    <a:pt x="30" y="225"/>
                    <a:pt x="30" y="225"/>
                    <a:pt x="30" y="225"/>
                  </a:cubicBezTo>
                  <a:cubicBezTo>
                    <a:pt x="32" y="225"/>
                    <a:pt x="32" y="225"/>
                    <a:pt x="32" y="225"/>
                  </a:cubicBezTo>
                  <a:lnTo>
                    <a:pt x="30" y="226"/>
                  </a:lnTo>
                  <a:close/>
                  <a:moveTo>
                    <a:pt x="28" y="238"/>
                  </a:moveTo>
                  <a:cubicBezTo>
                    <a:pt x="29" y="238"/>
                    <a:pt x="30" y="237"/>
                    <a:pt x="32" y="238"/>
                  </a:cubicBezTo>
                  <a:cubicBezTo>
                    <a:pt x="30" y="239"/>
                    <a:pt x="29" y="238"/>
                    <a:pt x="28" y="238"/>
                  </a:cubicBezTo>
                  <a:cubicBezTo>
                    <a:pt x="27" y="239"/>
                    <a:pt x="27" y="239"/>
                    <a:pt x="26" y="239"/>
                  </a:cubicBezTo>
                  <a:cubicBezTo>
                    <a:pt x="27" y="239"/>
                    <a:pt x="27" y="238"/>
                    <a:pt x="28" y="238"/>
                  </a:cubicBezTo>
                  <a:close/>
                  <a:moveTo>
                    <a:pt x="30" y="241"/>
                  </a:moveTo>
                  <a:cubicBezTo>
                    <a:pt x="30" y="242"/>
                    <a:pt x="29" y="242"/>
                    <a:pt x="29" y="243"/>
                  </a:cubicBezTo>
                  <a:cubicBezTo>
                    <a:pt x="29" y="242"/>
                    <a:pt x="28" y="242"/>
                    <a:pt x="27" y="242"/>
                  </a:cubicBezTo>
                  <a:cubicBezTo>
                    <a:pt x="26" y="240"/>
                    <a:pt x="29" y="239"/>
                    <a:pt x="30" y="241"/>
                  </a:cubicBezTo>
                  <a:close/>
                  <a:moveTo>
                    <a:pt x="31" y="263"/>
                  </a:moveTo>
                  <a:cubicBezTo>
                    <a:pt x="30" y="262"/>
                    <a:pt x="30" y="262"/>
                    <a:pt x="30" y="262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4"/>
                    <a:pt x="31" y="264"/>
                    <a:pt x="30" y="265"/>
                  </a:cubicBezTo>
                  <a:cubicBezTo>
                    <a:pt x="28" y="264"/>
                    <a:pt x="28" y="264"/>
                    <a:pt x="28" y="264"/>
                  </a:cubicBezTo>
                  <a:lnTo>
                    <a:pt x="31" y="263"/>
                  </a:lnTo>
                  <a:close/>
                  <a:moveTo>
                    <a:pt x="33" y="214"/>
                  </a:move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0" y="217"/>
                  </a:cubicBezTo>
                  <a:lnTo>
                    <a:pt x="33" y="214"/>
                  </a:lnTo>
                  <a:close/>
                  <a:moveTo>
                    <a:pt x="29" y="194"/>
                  </a:moveTo>
                  <a:cubicBezTo>
                    <a:pt x="30" y="194"/>
                    <a:pt x="30" y="194"/>
                    <a:pt x="30" y="194"/>
                  </a:cubicBezTo>
                  <a:cubicBezTo>
                    <a:pt x="31" y="195"/>
                    <a:pt x="31" y="195"/>
                    <a:pt x="31" y="195"/>
                  </a:cubicBezTo>
                  <a:lnTo>
                    <a:pt x="29" y="194"/>
                  </a:lnTo>
                  <a:close/>
                  <a:moveTo>
                    <a:pt x="33" y="221"/>
                  </a:moveTo>
                  <a:cubicBezTo>
                    <a:pt x="34" y="222"/>
                    <a:pt x="33" y="222"/>
                    <a:pt x="32" y="223"/>
                  </a:cubicBezTo>
                  <a:cubicBezTo>
                    <a:pt x="30" y="222"/>
                    <a:pt x="30" y="222"/>
                    <a:pt x="30" y="222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0"/>
                    <a:pt x="32" y="223"/>
                    <a:pt x="33" y="221"/>
                  </a:cubicBezTo>
                  <a:close/>
                  <a:moveTo>
                    <a:pt x="30" y="228"/>
                  </a:moveTo>
                  <a:cubicBezTo>
                    <a:pt x="30" y="228"/>
                    <a:pt x="30" y="228"/>
                    <a:pt x="30" y="228"/>
                  </a:cubicBezTo>
                  <a:cubicBezTo>
                    <a:pt x="28" y="227"/>
                    <a:pt x="28" y="227"/>
                    <a:pt x="28" y="227"/>
                  </a:cubicBezTo>
                  <a:cubicBezTo>
                    <a:pt x="29" y="227"/>
                    <a:pt x="30" y="227"/>
                    <a:pt x="30" y="228"/>
                  </a:cubicBezTo>
                  <a:close/>
                  <a:moveTo>
                    <a:pt x="26" y="270"/>
                  </a:moveTo>
                  <a:cubicBezTo>
                    <a:pt x="25" y="268"/>
                    <a:pt x="25" y="268"/>
                    <a:pt x="25" y="268"/>
                  </a:cubicBezTo>
                  <a:cubicBezTo>
                    <a:pt x="26" y="268"/>
                    <a:pt x="26" y="268"/>
                    <a:pt x="26" y="268"/>
                  </a:cubicBezTo>
                  <a:lnTo>
                    <a:pt x="26" y="270"/>
                  </a:lnTo>
                  <a:close/>
                  <a:moveTo>
                    <a:pt x="37" y="218"/>
                  </a:moveTo>
                  <a:cubicBezTo>
                    <a:pt x="39" y="218"/>
                    <a:pt x="39" y="218"/>
                    <a:pt x="39" y="218"/>
                  </a:cubicBezTo>
                  <a:cubicBezTo>
                    <a:pt x="38" y="219"/>
                    <a:pt x="38" y="219"/>
                    <a:pt x="38" y="219"/>
                  </a:cubicBezTo>
                  <a:lnTo>
                    <a:pt x="37" y="218"/>
                  </a:lnTo>
                  <a:close/>
                  <a:moveTo>
                    <a:pt x="40" y="234"/>
                  </a:moveTo>
                  <a:cubicBezTo>
                    <a:pt x="40" y="232"/>
                    <a:pt x="40" y="232"/>
                    <a:pt x="40" y="232"/>
                  </a:cubicBezTo>
                  <a:cubicBezTo>
                    <a:pt x="41" y="232"/>
                    <a:pt x="41" y="232"/>
                    <a:pt x="41" y="232"/>
                  </a:cubicBezTo>
                  <a:lnTo>
                    <a:pt x="40" y="234"/>
                  </a:lnTo>
                  <a:close/>
                  <a:moveTo>
                    <a:pt x="43" y="263"/>
                  </a:moveTo>
                  <a:cubicBezTo>
                    <a:pt x="41" y="262"/>
                    <a:pt x="41" y="262"/>
                    <a:pt x="41" y="262"/>
                  </a:cubicBezTo>
                  <a:cubicBezTo>
                    <a:pt x="43" y="262"/>
                    <a:pt x="43" y="262"/>
                    <a:pt x="43" y="262"/>
                  </a:cubicBezTo>
                  <a:lnTo>
                    <a:pt x="43" y="263"/>
                  </a:lnTo>
                  <a:close/>
                  <a:moveTo>
                    <a:pt x="41" y="216"/>
                  </a:moveTo>
                  <a:cubicBezTo>
                    <a:pt x="39" y="218"/>
                    <a:pt x="38" y="213"/>
                    <a:pt x="37" y="216"/>
                  </a:cubicBezTo>
                  <a:cubicBezTo>
                    <a:pt x="36" y="215"/>
                    <a:pt x="36" y="216"/>
                    <a:pt x="36" y="215"/>
                  </a:cubicBezTo>
                  <a:cubicBezTo>
                    <a:pt x="38" y="214"/>
                    <a:pt x="39" y="215"/>
                    <a:pt x="41" y="216"/>
                  </a:cubicBezTo>
                  <a:close/>
                  <a:moveTo>
                    <a:pt x="38" y="186"/>
                  </a:moveTo>
                  <a:cubicBezTo>
                    <a:pt x="37" y="188"/>
                    <a:pt x="40" y="188"/>
                    <a:pt x="38" y="189"/>
                  </a:cubicBezTo>
                  <a:cubicBezTo>
                    <a:pt x="36" y="188"/>
                    <a:pt x="36" y="188"/>
                    <a:pt x="36" y="188"/>
                  </a:cubicBezTo>
                  <a:lnTo>
                    <a:pt x="38" y="186"/>
                  </a:lnTo>
                  <a:close/>
                  <a:moveTo>
                    <a:pt x="35" y="174"/>
                  </a:moveTo>
                  <a:cubicBezTo>
                    <a:pt x="35" y="174"/>
                    <a:pt x="35" y="174"/>
                    <a:pt x="35" y="174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6" y="175"/>
                    <a:pt x="34" y="175"/>
                    <a:pt x="35" y="174"/>
                  </a:cubicBezTo>
                  <a:close/>
                  <a:moveTo>
                    <a:pt x="36" y="183"/>
                  </a:moveTo>
                  <a:cubicBezTo>
                    <a:pt x="35" y="185"/>
                    <a:pt x="33" y="183"/>
                    <a:pt x="33" y="185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2" y="186"/>
                    <a:pt x="32" y="186"/>
                    <a:pt x="32" y="187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9" y="186"/>
                    <a:pt x="28" y="185"/>
                  </a:cubicBezTo>
                  <a:cubicBezTo>
                    <a:pt x="28" y="185"/>
                    <a:pt x="26" y="183"/>
                    <a:pt x="28" y="182"/>
                  </a:cubicBezTo>
                  <a:cubicBezTo>
                    <a:pt x="29" y="182"/>
                    <a:pt x="29" y="185"/>
                    <a:pt x="30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3"/>
                    <a:pt x="35" y="184"/>
                    <a:pt x="36" y="183"/>
                  </a:cubicBezTo>
                  <a:close/>
                  <a:moveTo>
                    <a:pt x="22" y="184"/>
                  </a:moveTo>
                  <a:cubicBezTo>
                    <a:pt x="25" y="185"/>
                    <a:pt x="25" y="185"/>
                    <a:pt x="25" y="185"/>
                  </a:cubicBezTo>
                  <a:cubicBezTo>
                    <a:pt x="24" y="186"/>
                    <a:pt x="21" y="186"/>
                    <a:pt x="22" y="184"/>
                  </a:cubicBezTo>
                  <a:close/>
                  <a:moveTo>
                    <a:pt x="24" y="182"/>
                  </a:moveTo>
                  <a:cubicBezTo>
                    <a:pt x="22" y="179"/>
                    <a:pt x="26" y="180"/>
                    <a:pt x="27" y="178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9" y="182"/>
                    <a:pt x="27" y="181"/>
                    <a:pt x="24" y="182"/>
                  </a:cubicBezTo>
                  <a:close/>
                  <a:moveTo>
                    <a:pt x="28" y="199"/>
                  </a:moveTo>
                  <a:cubicBezTo>
                    <a:pt x="27" y="198"/>
                    <a:pt x="26" y="199"/>
                    <a:pt x="24" y="199"/>
                  </a:cubicBezTo>
                  <a:cubicBezTo>
                    <a:pt x="26" y="198"/>
                    <a:pt x="26" y="198"/>
                    <a:pt x="28" y="199"/>
                  </a:cubicBezTo>
                  <a:close/>
                  <a:moveTo>
                    <a:pt x="24" y="200"/>
                  </a:moveTo>
                  <a:cubicBezTo>
                    <a:pt x="23" y="200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2" y="200"/>
                    <a:pt x="22" y="200"/>
                    <a:pt x="22" y="200"/>
                  </a:cubicBezTo>
                  <a:lnTo>
                    <a:pt x="24" y="200"/>
                  </a:lnTo>
                  <a:close/>
                  <a:moveTo>
                    <a:pt x="22" y="207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20" y="204"/>
                    <a:pt x="21" y="206"/>
                    <a:pt x="22" y="207"/>
                  </a:cubicBezTo>
                  <a:close/>
                  <a:moveTo>
                    <a:pt x="18" y="213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18" y="214"/>
                    <a:pt x="18" y="214"/>
                    <a:pt x="18" y="214"/>
                  </a:cubicBezTo>
                  <a:lnTo>
                    <a:pt x="18" y="213"/>
                  </a:lnTo>
                  <a:close/>
                  <a:moveTo>
                    <a:pt x="17" y="225"/>
                  </a:moveTo>
                  <a:cubicBezTo>
                    <a:pt x="19" y="223"/>
                    <a:pt x="21" y="224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7"/>
                    <a:pt x="26" y="226"/>
                    <a:pt x="26" y="228"/>
                  </a:cubicBezTo>
                  <a:cubicBezTo>
                    <a:pt x="25" y="230"/>
                    <a:pt x="24" y="226"/>
                    <a:pt x="23" y="226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2" y="225"/>
                    <a:pt x="19" y="226"/>
                    <a:pt x="17" y="225"/>
                  </a:cubicBezTo>
                  <a:close/>
                  <a:moveTo>
                    <a:pt x="18" y="235"/>
                  </a:moveTo>
                  <a:cubicBezTo>
                    <a:pt x="19" y="235"/>
                    <a:pt x="19" y="235"/>
                    <a:pt x="19" y="235"/>
                  </a:cubicBezTo>
                  <a:cubicBezTo>
                    <a:pt x="17" y="237"/>
                    <a:pt x="17" y="237"/>
                    <a:pt x="17" y="237"/>
                  </a:cubicBezTo>
                  <a:lnTo>
                    <a:pt x="18" y="235"/>
                  </a:lnTo>
                  <a:close/>
                  <a:moveTo>
                    <a:pt x="12" y="235"/>
                  </a:moveTo>
                  <a:cubicBezTo>
                    <a:pt x="13" y="235"/>
                    <a:pt x="15" y="235"/>
                    <a:pt x="16" y="234"/>
                  </a:cubicBezTo>
                  <a:cubicBezTo>
                    <a:pt x="17" y="235"/>
                    <a:pt x="15" y="235"/>
                    <a:pt x="14" y="236"/>
                  </a:cubicBezTo>
                  <a:cubicBezTo>
                    <a:pt x="13" y="235"/>
                    <a:pt x="12" y="236"/>
                    <a:pt x="12" y="235"/>
                  </a:cubicBezTo>
                  <a:close/>
                  <a:moveTo>
                    <a:pt x="16" y="238"/>
                  </a:moveTo>
                  <a:cubicBezTo>
                    <a:pt x="15" y="238"/>
                    <a:pt x="15" y="238"/>
                    <a:pt x="14" y="237"/>
                  </a:cubicBezTo>
                  <a:cubicBezTo>
                    <a:pt x="15" y="237"/>
                    <a:pt x="16" y="237"/>
                    <a:pt x="16" y="238"/>
                  </a:cubicBezTo>
                  <a:cubicBezTo>
                    <a:pt x="17" y="238"/>
                    <a:pt x="18" y="238"/>
                    <a:pt x="18" y="239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7" y="240"/>
                    <a:pt x="17" y="238"/>
                    <a:pt x="16" y="238"/>
                  </a:cubicBezTo>
                  <a:close/>
                  <a:moveTo>
                    <a:pt x="13" y="248"/>
                  </a:moveTo>
                  <a:cubicBezTo>
                    <a:pt x="15" y="248"/>
                    <a:pt x="16" y="247"/>
                    <a:pt x="17" y="249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7" y="248"/>
                    <a:pt x="15" y="249"/>
                    <a:pt x="13" y="248"/>
                  </a:cubicBezTo>
                  <a:close/>
                  <a:moveTo>
                    <a:pt x="16" y="252"/>
                  </a:moveTo>
                  <a:cubicBezTo>
                    <a:pt x="16" y="253"/>
                    <a:pt x="16" y="253"/>
                    <a:pt x="16" y="253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5" y="252"/>
                    <a:pt x="15" y="252"/>
                    <a:pt x="16" y="252"/>
                  </a:cubicBezTo>
                  <a:close/>
                  <a:moveTo>
                    <a:pt x="13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3" y="277"/>
                    <a:pt x="14" y="276"/>
                    <a:pt x="14" y="276"/>
                  </a:cubicBezTo>
                  <a:cubicBezTo>
                    <a:pt x="14" y="277"/>
                    <a:pt x="14" y="277"/>
                    <a:pt x="13" y="278"/>
                  </a:cubicBezTo>
                  <a:close/>
                  <a:moveTo>
                    <a:pt x="16" y="277"/>
                  </a:moveTo>
                  <a:cubicBezTo>
                    <a:pt x="15" y="277"/>
                    <a:pt x="15" y="277"/>
                    <a:pt x="15" y="277"/>
                  </a:cubicBezTo>
                  <a:cubicBezTo>
                    <a:pt x="15" y="277"/>
                    <a:pt x="16" y="276"/>
                    <a:pt x="16" y="277"/>
                  </a:cubicBezTo>
                  <a:close/>
                  <a:moveTo>
                    <a:pt x="18" y="268"/>
                  </a:moveTo>
                  <a:cubicBezTo>
                    <a:pt x="17" y="269"/>
                    <a:pt x="16" y="267"/>
                    <a:pt x="16" y="269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5" y="270"/>
                    <a:pt x="15" y="270"/>
                    <a:pt x="15" y="270"/>
                  </a:cubicBezTo>
                  <a:cubicBezTo>
                    <a:pt x="14" y="271"/>
                    <a:pt x="15" y="272"/>
                    <a:pt x="13" y="271"/>
                  </a:cubicBezTo>
                  <a:cubicBezTo>
                    <a:pt x="13" y="271"/>
                    <a:pt x="14" y="270"/>
                    <a:pt x="15" y="270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6" y="268"/>
                    <a:pt x="17" y="267"/>
                    <a:pt x="16" y="266"/>
                  </a:cubicBezTo>
                  <a:cubicBezTo>
                    <a:pt x="16" y="267"/>
                    <a:pt x="19" y="266"/>
                    <a:pt x="18" y="268"/>
                  </a:cubicBezTo>
                  <a:close/>
                  <a:moveTo>
                    <a:pt x="16" y="261"/>
                  </a:move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7" y="261"/>
                    <a:pt x="17" y="261"/>
                  </a:cubicBezTo>
                  <a:cubicBezTo>
                    <a:pt x="17" y="262"/>
                    <a:pt x="17" y="262"/>
                    <a:pt x="17" y="262"/>
                  </a:cubicBezTo>
                  <a:cubicBezTo>
                    <a:pt x="16" y="261"/>
                    <a:pt x="16" y="261"/>
                    <a:pt x="16" y="261"/>
                  </a:cubicBezTo>
                  <a:close/>
                  <a:moveTo>
                    <a:pt x="15" y="260"/>
                  </a:moveTo>
                  <a:cubicBezTo>
                    <a:pt x="14" y="260"/>
                    <a:pt x="14" y="259"/>
                    <a:pt x="13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7"/>
                    <a:pt x="16" y="257"/>
                    <a:pt x="17" y="257"/>
                  </a:cubicBezTo>
                  <a:cubicBezTo>
                    <a:pt x="16" y="255"/>
                    <a:pt x="15" y="256"/>
                    <a:pt x="14" y="256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18" y="254"/>
                    <a:pt x="16" y="257"/>
                    <a:pt x="19" y="257"/>
                  </a:cubicBezTo>
                  <a:cubicBezTo>
                    <a:pt x="19" y="260"/>
                    <a:pt x="15" y="259"/>
                    <a:pt x="15" y="260"/>
                  </a:cubicBezTo>
                  <a:close/>
                  <a:moveTo>
                    <a:pt x="19" y="275"/>
                  </a:moveTo>
                  <a:cubicBezTo>
                    <a:pt x="21" y="273"/>
                    <a:pt x="23" y="275"/>
                    <a:pt x="24" y="275"/>
                  </a:cubicBezTo>
                  <a:cubicBezTo>
                    <a:pt x="23" y="276"/>
                    <a:pt x="21" y="275"/>
                    <a:pt x="19" y="275"/>
                  </a:cubicBezTo>
                  <a:close/>
                  <a:moveTo>
                    <a:pt x="28" y="285"/>
                  </a:moveTo>
                  <a:cubicBezTo>
                    <a:pt x="28" y="286"/>
                    <a:pt x="28" y="286"/>
                    <a:pt x="28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7" y="286"/>
                    <a:pt x="26" y="286"/>
                    <a:pt x="25" y="286"/>
                  </a:cubicBezTo>
                  <a:cubicBezTo>
                    <a:pt x="24" y="286"/>
                    <a:pt x="24" y="286"/>
                    <a:pt x="23" y="285"/>
                  </a:cubicBezTo>
                  <a:cubicBezTo>
                    <a:pt x="24" y="285"/>
                    <a:pt x="24" y="285"/>
                    <a:pt x="25" y="286"/>
                  </a:cubicBezTo>
                  <a:cubicBezTo>
                    <a:pt x="25" y="285"/>
                    <a:pt x="26" y="285"/>
                    <a:pt x="26" y="285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9" y="285"/>
                    <a:pt x="29" y="285"/>
                    <a:pt x="30" y="285"/>
                  </a:cubicBezTo>
                  <a:cubicBezTo>
                    <a:pt x="30" y="286"/>
                    <a:pt x="29" y="285"/>
                    <a:pt x="28" y="285"/>
                  </a:cubicBezTo>
                  <a:close/>
                  <a:moveTo>
                    <a:pt x="28" y="284"/>
                  </a:moveTo>
                  <a:cubicBezTo>
                    <a:pt x="26" y="279"/>
                    <a:pt x="26" y="279"/>
                    <a:pt x="26" y="279"/>
                  </a:cubicBezTo>
                  <a:cubicBezTo>
                    <a:pt x="28" y="279"/>
                    <a:pt x="27" y="285"/>
                    <a:pt x="30" y="281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32" y="282"/>
                    <a:pt x="32" y="282"/>
                    <a:pt x="32" y="282"/>
                  </a:cubicBezTo>
                  <a:lnTo>
                    <a:pt x="28" y="284"/>
                  </a:lnTo>
                  <a:close/>
                  <a:moveTo>
                    <a:pt x="35" y="288"/>
                  </a:moveTo>
                  <a:cubicBezTo>
                    <a:pt x="33" y="288"/>
                    <a:pt x="34" y="283"/>
                    <a:pt x="31" y="285"/>
                  </a:cubicBezTo>
                  <a:cubicBezTo>
                    <a:pt x="30" y="285"/>
                    <a:pt x="30" y="284"/>
                    <a:pt x="31" y="283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4" y="286"/>
                    <a:pt x="35" y="282"/>
                    <a:pt x="37" y="284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5" y="285"/>
                    <a:pt x="35" y="286"/>
                    <a:pt x="35" y="288"/>
                  </a:cubicBezTo>
                  <a:close/>
                  <a:moveTo>
                    <a:pt x="34" y="305"/>
                  </a:moveTo>
                  <a:cubicBezTo>
                    <a:pt x="37" y="306"/>
                    <a:pt x="39" y="303"/>
                    <a:pt x="41" y="305"/>
                  </a:cubicBezTo>
                  <a:cubicBezTo>
                    <a:pt x="39" y="303"/>
                    <a:pt x="35" y="309"/>
                    <a:pt x="34" y="305"/>
                  </a:cubicBezTo>
                  <a:close/>
                  <a:moveTo>
                    <a:pt x="40" y="307"/>
                  </a:moveTo>
                  <a:cubicBezTo>
                    <a:pt x="40" y="306"/>
                    <a:pt x="40" y="306"/>
                    <a:pt x="40" y="306"/>
                  </a:cubicBezTo>
                  <a:cubicBezTo>
                    <a:pt x="41" y="308"/>
                    <a:pt x="44" y="306"/>
                    <a:pt x="45" y="308"/>
                  </a:cubicBezTo>
                  <a:cubicBezTo>
                    <a:pt x="43" y="310"/>
                    <a:pt x="42" y="306"/>
                    <a:pt x="40" y="307"/>
                  </a:cubicBezTo>
                  <a:close/>
                  <a:moveTo>
                    <a:pt x="47" y="314"/>
                  </a:moveTo>
                  <a:cubicBezTo>
                    <a:pt x="46" y="314"/>
                    <a:pt x="45" y="315"/>
                    <a:pt x="44" y="315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4" y="312"/>
                    <a:pt x="47" y="311"/>
                    <a:pt x="47" y="314"/>
                  </a:cubicBezTo>
                  <a:close/>
                  <a:moveTo>
                    <a:pt x="47" y="275"/>
                  </a:moveTo>
                  <a:cubicBezTo>
                    <a:pt x="49" y="276"/>
                    <a:pt x="49" y="276"/>
                    <a:pt x="49" y="276"/>
                  </a:cubicBezTo>
                  <a:cubicBezTo>
                    <a:pt x="48" y="277"/>
                    <a:pt x="48" y="277"/>
                    <a:pt x="48" y="277"/>
                  </a:cubicBezTo>
                  <a:lnTo>
                    <a:pt x="47" y="275"/>
                  </a:lnTo>
                  <a:close/>
                  <a:moveTo>
                    <a:pt x="48" y="308"/>
                  </a:moveTo>
                  <a:cubicBezTo>
                    <a:pt x="47" y="308"/>
                    <a:pt x="47" y="308"/>
                    <a:pt x="47" y="308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7"/>
                    <a:pt x="49" y="308"/>
                    <a:pt x="48" y="308"/>
                  </a:cubicBezTo>
                  <a:close/>
                  <a:moveTo>
                    <a:pt x="47" y="302"/>
                  </a:moveTo>
                  <a:cubicBezTo>
                    <a:pt x="48" y="302"/>
                    <a:pt x="48" y="302"/>
                    <a:pt x="48" y="302"/>
                  </a:cubicBezTo>
                  <a:cubicBezTo>
                    <a:pt x="48" y="303"/>
                    <a:pt x="48" y="303"/>
                    <a:pt x="48" y="303"/>
                  </a:cubicBezTo>
                  <a:lnTo>
                    <a:pt x="47" y="302"/>
                  </a:lnTo>
                  <a:close/>
                  <a:moveTo>
                    <a:pt x="48" y="296"/>
                  </a:moveTo>
                  <a:cubicBezTo>
                    <a:pt x="48" y="296"/>
                    <a:pt x="49" y="296"/>
                    <a:pt x="50" y="296"/>
                  </a:cubicBezTo>
                  <a:lnTo>
                    <a:pt x="48" y="296"/>
                  </a:lnTo>
                  <a:close/>
                  <a:moveTo>
                    <a:pt x="51" y="278"/>
                  </a:moveTo>
                  <a:cubicBezTo>
                    <a:pt x="50" y="275"/>
                    <a:pt x="50" y="275"/>
                    <a:pt x="50" y="275"/>
                  </a:cubicBezTo>
                  <a:cubicBezTo>
                    <a:pt x="50" y="276"/>
                    <a:pt x="51" y="276"/>
                    <a:pt x="52" y="277"/>
                  </a:cubicBezTo>
                  <a:cubicBezTo>
                    <a:pt x="52" y="277"/>
                    <a:pt x="53" y="277"/>
                    <a:pt x="54" y="277"/>
                  </a:cubicBezTo>
                  <a:lnTo>
                    <a:pt x="51" y="278"/>
                  </a:lnTo>
                  <a:close/>
                  <a:moveTo>
                    <a:pt x="54" y="252"/>
                  </a:moveTo>
                  <a:cubicBezTo>
                    <a:pt x="53" y="252"/>
                    <a:pt x="53" y="252"/>
                    <a:pt x="53" y="252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1"/>
                    <a:pt x="54" y="250"/>
                    <a:pt x="55" y="251"/>
                  </a:cubicBezTo>
                  <a:cubicBezTo>
                    <a:pt x="55" y="252"/>
                    <a:pt x="55" y="252"/>
                    <a:pt x="55" y="252"/>
                  </a:cubicBezTo>
                  <a:cubicBezTo>
                    <a:pt x="55" y="251"/>
                    <a:pt x="54" y="252"/>
                    <a:pt x="54" y="252"/>
                  </a:cubicBezTo>
                  <a:close/>
                  <a:moveTo>
                    <a:pt x="58" y="275"/>
                  </a:moveTo>
                  <a:cubicBezTo>
                    <a:pt x="57" y="276"/>
                    <a:pt x="57" y="276"/>
                    <a:pt x="56" y="276"/>
                  </a:cubicBezTo>
                  <a:cubicBezTo>
                    <a:pt x="55" y="275"/>
                    <a:pt x="55" y="275"/>
                    <a:pt x="55" y="275"/>
                  </a:cubicBezTo>
                  <a:cubicBezTo>
                    <a:pt x="56" y="275"/>
                    <a:pt x="57" y="276"/>
                    <a:pt x="58" y="275"/>
                  </a:cubicBezTo>
                  <a:close/>
                  <a:moveTo>
                    <a:pt x="56" y="315"/>
                  </a:moveTo>
                  <a:cubicBezTo>
                    <a:pt x="55" y="314"/>
                    <a:pt x="55" y="314"/>
                    <a:pt x="55" y="314"/>
                  </a:cubicBezTo>
                  <a:cubicBezTo>
                    <a:pt x="56" y="314"/>
                    <a:pt x="56" y="314"/>
                    <a:pt x="56" y="314"/>
                  </a:cubicBezTo>
                  <a:lnTo>
                    <a:pt x="56" y="315"/>
                  </a:lnTo>
                  <a:close/>
                  <a:moveTo>
                    <a:pt x="56" y="280"/>
                  </a:moveTo>
                  <a:cubicBezTo>
                    <a:pt x="57" y="280"/>
                    <a:pt x="57" y="280"/>
                    <a:pt x="57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79"/>
                    <a:pt x="56" y="279"/>
                    <a:pt x="56" y="279"/>
                  </a:cubicBezTo>
                  <a:cubicBezTo>
                    <a:pt x="57" y="279"/>
                    <a:pt x="57" y="279"/>
                    <a:pt x="58" y="279"/>
                  </a:cubicBezTo>
                  <a:cubicBezTo>
                    <a:pt x="57" y="280"/>
                    <a:pt x="57" y="279"/>
                    <a:pt x="56" y="280"/>
                  </a:cubicBezTo>
                  <a:close/>
                  <a:moveTo>
                    <a:pt x="59" y="292"/>
                  </a:moveTo>
                  <a:cubicBezTo>
                    <a:pt x="59" y="292"/>
                    <a:pt x="59" y="293"/>
                    <a:pt x="58" y="293"/>
                  </a:cubicBezTo>
                  <a:cubicBezTo>
                    <a:pt x="57" y="293"/>
                    <a:pt x="59" y="292"/>
                    <a:pt x="59" y="292"/>
                  </a:cubicBezTo>
                  <a:close/>
                  <a:moveTo>
                    <a:pt x="55" y="334"/>
                  </a:moveTo>
                  <a:cubicBezTo>
                    <a:pt x="53" y="331"/>
                    <a:pt x="53" y="331"/>
                    <a:pt x="53" y="331"/>
                  </a:cubicBezTo>
                  <a:cubicBezTo>
                    <a:pt x="53" y="331"/>
                    <a:pt x="55" y="330"/>
                    <a:pt x="55" y="329"/>
                  </a:cubicBezTo>
                  <a:cubicBezTo>
                    <a:pt x="57" y="329"/>
                    <a:pt x="57" y="333"/>
                    <a:pt x="59" y="332"/>
                  </a:cubicBezTo>
                  <a:cubicBezTo>
                    <a:pt x="60" y="331"/>
                    <a:pt x="60" y="331"/>
                    <a:pt x="60" y="331"/>
                  </a:cubicBezTo>
                  <a:cubicBezTo>
                    <a:pt x="59" y="332"/>
                    <a:pt x="59" y="332"/>
                    <a:pt x="59" y="332"/>
                  </a:cubicBezTo>
                  <a:cubicBezTo>
                    <a:pt x="58" y="333"/>
                    <a:pt x="58" y="334"/>
                    <a:pt x="55" y="334"/>
                  </a:cubicBezTo>
                  <a:close/>
                  <a:moveTo>
                    <a:pt x="59" y="337"/>
                  </a:moveTo>
                  <a:cubicBezTo>
                    <a:pt x="60" y="336"/>
                    <a:pt x="60" y="336"/>
                    <a:pt x="60" y="336"/>
                  </a:cubicBezTo>
                  <a:cubicBezTo>
                    <a:pt x="60" y="337"/>
                    <a:pt x="61" y="337"/>
                    <a:pt x="61" y="338"/>
                  </a:cubicBezTo>
                  <a:lnTo>
                    <a:pt x="59" y="337"/>
                  </a:lnTo>
                  <a:close/>
                  <a:moveTo>
                    <a:pt x="60" y="309"/>
                  </a:moveTo>
                  <a:cubicBezTo>
                    <a:pt x="61" y="309"/>
                    <a:pt x="61" y="309"/>
                    <a:pt x="61" y="309"/>
                  </a:cubicBezTo>
                  <a:cubicBezTo>
                    <a:pt x="63" y="310"/>
                    <a:pt x="63" y="310"/>
                    <a:pt x="63" y="310"/>
                  </a:cubicBezTo>
                  <a:lnTo>
                    <a:pt x="60" y="309"/>
                  </a:lnTo>
                  <a:close/>
                  <a:moveTo>
                    <a:pt x="62" y="325"/>
                  </a:moveTo>
                  <a:cubicBezTo>
                    <a:pt x="63" y="324"/>
                    <a:pt x="63" y="324"/>
                    <a:pt x="63" y="324"/>
                  </a:cubicBezTo>
                  <a:cubicBezTo>
                    <a:pt x="63" y="325"/>
                    <a:pt x="63" y="325"/>
                    <a:pt x="63" y="325"/>
                  </a:cubicBezTo>
                  <a:lnTo>
                    <a:pt x="62" y="325"/>
                  </a:lnTo>
                  <a:close/>
                  <a:moveTo>
                    <a:pt x="61" y="321"/>
                  </a:moveTo>
                  <a:cubicBezTo>
                    <a:pt x="62" y="319"/>
                    <a:pt x="64" y="320"/>
                    <a:pt x="65" y="319"/>
                  </a:cubicBezTo>
                  <a:cubicBezTo>
                    <a:pt x="66" y="323"/>
                    <a:pt x="63" y="319"/>
                    <a:pt x="61" y="321"/>
                  </a:cubicBezTo>
                  <a:close/>
                  <a:moveTo>
                    <a:pt x="66" y="300"/>
                  </a:moveTo>
                  <a:cubicBezTo>
                    <a:pt x="67" y="300"/>
                    <a:pt x="68" y="301"/>
                    <a:pt x="69" y="302"/>
                  </a:cubicBezTo>
                  <a:lnTo>
                    <a:pt x="66" y="300"/>
                  </a:lnTo>
                  <a:close/>
                  <a:moveTo>
                    <a:pt x="70" y="310"/>
                  </a:moveTo>
                  <a:cubicBezTo>
                    <a:pt x="68" y="309"/>
                    <a:pt x="68" y="309"/>
                    <a:pt x="68" y="309"/>
                  </a:cubicBezTo>
                  <a:cubicBezTo>
                    <a:pt x="68" y="308"/>
                    <a:pt x="70" y="309"/>
                    <a:pt x="70" y="310"/>
                  </a:cubicBezTo>
                  <a:close/>
                  <a:moveTo>
                    <a:pt x="64" y="296"/>
                  </a:moveTo>
                  <a:cubicBezTo>
                    <a:pt x="68" y="296"/>
                    <a:pt x="68" y="296"/>
                    <a:pt x="68" y="296"/>
                  </a:cubicBezTo>
                  <a:cubicBezTo>
                    <a:pt x="67" y="297"/>
                    <a:pt x="65" y="297"/>
                    <a:pt x="64" y="296"/>
                  </a:cubicBezTo>
                  <a:close/>
                  <a:moveTo>
                    <a:pt x="66" y="310"/>
                  </a:moveTo>
                  <a:cubicBezTo>
                    <a:pt x="64" y="310"/>
                    <a:pt x="64" y="310"/>
                    <a:pt x="64" y="310"/>
                  </a:cubicBezTo>
                  <a:cubicBezTo>
                    <a:pt x="65" y="310"/>
                    <a:pt x="66" y="310"/>
                    <a:pt x="66" y="310"/>
                  </a:cubicBezTo>
                  <a:close/>
                  <a:moveTo>
                    <a:pt x="65" y="323"/>
                  </a:moveTo>
                  <a:cubicBezTo>
                    <a:pt x="64" y="322"/>
                    <a:pt x="66" y="322"/>
                    <a:pt x="67" y="322"/>
                  </a:cubicBezTo>
                  <a:cubicBezTo>
                    <a:pt x="67" y="322"/>
                    <a:pt x="66" y="323"/>
                    <a:pt x="67" y="323"/>
                  </a:cubicBezTo>
                  <a:cubicBezTo>
                    <a:pt x="66" y="323"/>
                    <a:pt x="65" y="325"/>
                    <a:pt x="65" y="323"/>
                  </a:cubicBezTo>
                  <a:close/>
                  <a:moveTo>
                    <a:pt x="66" y="325"/>
                  </a:moveTo>
                  <a:cubicBezTo>
                    <a:pt x="67" y="325"/>
                    <a:pt x="69" y="324"/>
                    <a:pt x="71" y="325"/>
                  </a:cubicBezTo>
                  <a:lnTo>
                    <a:pt x="66" y="325"/>
                  </a:lnTo>
                  <a:close/>
                  <a:moveTo>
                    <a:pt x="73" y="321"/>
                  </a:moveTo>
                  <a:cubicBezTo>
                    <a:pt x="74" y="322"/>
                    <a:pt x="74" y="322"/>
                    <a:pt x="74" y="322"/>
                  </a:cubicBezTo>
                  <a:cubicBezTo>
                    <a:pt x="73" y="322"/>
                    <a:pt x="71" y="322"/>
                    <a:pt x="73" y="321"/>
                  </a:cubicBezTo>
                  <a:close/>
                  <a:moveTo>
                    <a:pt x="79" y="324"/>
                  </a:moveTo>
                  <a:cubicBezTo>
                    <a:pt x="77" y="323"/>
                    <a:pt x="77" y="323"/>
                    <a:pt x="77" y="323"/>
                  </a:cubicBezTo>
                  <a:cubicBezTo>
                    <a:pt x="78" y="323"/>
                    <a:pt x="78" y="323"/>
                    <a:pt x="78" y="323"/>
                  </a:cubicBezTo>
                  <a:lnTo>
                    <a:pt x="79" y="324"/>
                  </a:lnTo>
                  <a:close/>
                  <a:moveTo>
                    <a:pt x="81" y="328"/>
                  </a:moveTo>
                  <a:cubicBezTo>
                    <a:pt x="80" y="328"/>
                    <a:pt x="78" y="328"/>
                    <a:pt x="77" y="326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80" y="326"/>
                    <a:pt x="79" y="329"/>
                    <a:pt x="81" y="328"/>
                  </a:cubicBezTo>
                  <a:close/>
                  <a:moveTo>
                    <a:pt x="85" y="327"/>
                  </a:moveTo>
                  <a:cubicBezTo>
                    <a:pt x="87" y="327"/>
                    <a:pt x="87" y="327"/>
                    <a:pt x="87" y="327"/>
                  </a:cubicBezTo>
                  <a:cubicBezTo>
                    <a:pt x="86" y="328"/>
                    <a:pt x="85" y="328"/>
                    <a:pt x="85" y="327"/>
                  </a:cubicBezTo>
                  <a:close/>
                  <a:moveTo>
                    <a:pt x="86" y="150"/>
                  </a:moveTo>
                  <a:cubicBezTo>
                    <a:pt x="87" y="151"/>
                    <a:pt x="86" y="152"/>
                    <a:pt x="87" y="152"/>
                  </a:cubicBezTo>
                  <a:cubicBezTo>
                    <a:pt x="83" y="155"/>
                    <a:pt x="82" y="150"/>
                    <a:pt x="80" y="147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82" y="144"/>
                    <a:pt x="84" y="150"/>
                    <a:pt x="88" y="147"/>
                  </a:cubicBezTo>
                  <a:cubicBezTo>
                    <a:pt x="87" y="148"/>
                    <a:pt x="90" y="150"/>
                    <a:pt x="86" y="150"/>
                  </a:cubicBezTo>
                  <a:close/>
                  <a:moveTo>
                    <a:pt x="81" y="139"/>
                  </a:moveTo>
                  <a:cubicBezTo>
                    <a:pt x="81" y="139"/>
                    <a:pt x="81" y="139"/>
                    <a:pt x="81" y="139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7"/>
                    <a:pt x="80" y="136"/>
                    <a:pt x="80" y="136"/>
                  </a:cubicBezTo>
                  <a:cubicBezTo>
                    <a:pt x="81" y="134"/>
                    <a:pt x="83" y="136"/>
                    <a:pt x="82" y="137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lose/>
                  <a:moveTo>
                    <a:pt x="88" y="134"/>
                  </a:moveTo>
                  <a:cubicBezTo>
                    <a:pt x="87" y="135"/>
                    <a:pt x="87" y="136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90" y="138"/>
                    <a:pt x="91" y="139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5" y="137"/>
                    <a:pt x="86" y="133"/>
                    <a:pt x="84" y="134"/>
                  </a:cubicBezTo>
                  <a:cubicBezTo>
                    <a:pt x="83" y="132"/>
                    <a:pt x="81" y="134"/>
                    <a:pt x="79" y="134"/>
                  </a:cubicBezTo>
                  <a:cubicBezTo>
                    <a:pt x="79" y="135"/>
                    <a:pt x="78" y="136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7" y="139"/>
                    <a:pt x="75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35"/>
                    <a:pt x="73" y="134"/>
                    <a:pt x="72" y="134"/>
                  </a:cubicBezTo>
                  <a:cubicBezTo>
                    <a:pt x="71" y="134"/>
                    <a:pt x="71" y="134"/>
                    <a:pt x="70" y="135"/>
                  </a:cubicBezTo>
                  <a:cubicBezTo>
                    <a:pt x="68" y="140"/>
                    <a:pt x="77" y="139"/>
                    <a:pt x="73" y="144"/>
                  </a:cubicBezTo>
                  <a:cubicBezTo>
                    <a:pt x="74" y="144"/>
                    <a:pt x="75" y="144"/>
                    <a:pt x="75" y="143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3" y="145"/>
                    <a:pt x="72" y="146"/>
                    <a:pt x="69" y="147"/>
                  </a:cubicBezTo>
                  <a:cubicBezTo>
                    <a:pt x="70" y="148"/>
                    <a:pt x="71" y="148"/>
                    <a:pt x="72" y="148"/>
                  </a:cubicBezTo>
                  <a:cubicBezTo>
                    <a:pt x="72" y="147"/>
                    <a:pt x="73" y="147"/>
                    <a:pt x="73" y="146"/>
                  </a:cubicBezTo>
                  <a:cubicBezTo>
                    <a:pt x="75" y="147"/>
                    <a:pt x="75" y="148"/>
                    <a:pt x="77" y="149"/>
                  </a:cubicBezTo>
                  <a:cubicBezTo>
                    <a:pt x="75" y="150"/>
                    <a:pt x="75" y="151"/>
                    <a:pt x="73" y="151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6" y="155"/>
                    <a:pt x="66" y="154"/>
                    <a:pt x="67" y="155"/>
                  </a:cubicBezTo>
                  <a:cubicBezTo>
                    <a:pt x="65" y="154"/>
                    <a:pt x="64" y="156"/>
                    <a:pt x="61" y="156"/>
                  </a:cubicBezTo>
                  <a:cubicBezTo>
                    <a:pt x="61" y="157"/>
                    <a:pt x="62" y="158"/>
                    <a:pt x="62" y="159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4" y="161"/>
                    <a:pt x="54" y="164"/>
                    <a:pt x="52" y="163"/>
                  </a:cubicBezTo>
                  <a:cubicBezTo>
                    <a:pt x="51" y="161"/>
                    <a:pt x="54" y="163"/>
                    <a:pt x="54" y="161"/>
                  </a:cubicBezTo>
                  <a:cubicBezTo>
                    <a:pt x="55" y="157"/>
                    <a:pt x="56" y="153"/>
                    <a:pt x="57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7" y="150"/>
                    <a:pt x="58" y="150"/>
                    <a:pt x="59" y="150"/>
                  </a:cubicBezTo>
                  <a:cubicBezTo>
                    <a:pt x="61" y="147"/>
                    <a:pt x="59" y="146"/>
                    <a:pt x="60" y="143"/>
                  </a:cubicBezTo>
                  <a:cubicBezTo>
                    <a:pt x="60" y="144"/>
                    <a:pt x="61" y="144"/>
                    <a:pt x="61" y="143"/>
                  </a:cubicBezTo>
                  <a:cubicBezTo>
                    <a:pt x="62" y="141"/>
                    <a:pt x="63" y="138"/>
                    <a:pt x="64" y="137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9"/>
                    <a:pt x="65" y="139"/>
                    <a:pt x="65" y="140"/>
                  </a:cubicBezTo>
                  <a:cubicBezTo>
                    <a:pt x="65" y="141"/>
                    <a:pt x="66" y="141"/>
                    <a:pt x="67" y="141"/>
                  </a:cubicBezTo>
                  <a:cubicBezTo>
                    <a:pt x="69" y="139"/>
                    <a:pt x="70" y="136"/>
                    <a:pt x="70" y="133"/>
                  </a:cubicBezTo>
                  <a:cubicBezTo>
                    <a:pt x="71" y="132"/>
                    <a:pt x="72" y="133"/>
                    <a:pt x="73" y="132"/>
                  </a:cubicBezTo>
                  <a:cubicBezTo>
                    <a:pt x="72" y="127"/>
                    <a:pt x="80" y="125"/>
                    <a:pt x="77" y="120"/>
                  </a:cubicBezTo>
                  <a:cubicBezTo>
                    <a:pt x="80" y="117"/>
                    <a:pt x="83" y="116"/>
                    <a:pt x="83" y="112"/>
                  </a:cubicBezTo>
                  <a:cubicBezTo>
                    <a:pt x="84" y="112"/>
                    <a:pt x="85" y="110"/>
                    <a:pt x="86" y="110"/>
                  </a:cubicBezTo>
                  <a:cubicBezTo>
                    <a:pt x="87" y="112"/>
                    <a:pt x="87" y="116"/>
                    <a:pt x="87" y="117"/>
                  </a:cubicBezTo>
                  <a:cubicBezTo>
                    <a:pt x="85" y="117"/>
                    <a:pt x="85" y="119"/>
                    <a:pt x="86" y="120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7" y="124"/>
                    <a:pt x="87" y="126"/>
                    <a:pt x="88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32"/>
                    <a:pt x="93" y="132"/>
                    <a:pt x="92" y="135"/>
                  </a:cubicBezTo>
                  <a:cubicBezTo>
                    <a:pt x="91" y="133"/>
                    <a:pt x="90" y="132"/>
                    <a:pt x="88" y="132"/>
                  </a:cubicBezTo>
                  <a:cubicBezTo>
                    <a:pt x="86" y="134"/>
                    <a:pt x="86" y="134"/>
                    <a:pt x="86" y="134"/>
                  </a:cubicBezTo>
                  <a:cubicBezTo>
                    <a:pt x="87" y="135"/>
                    <a:pt x="88" y="134"/>
                    <a:pt x="88" y="134"/>
                  </a:cubicBezTo>
                  <a:close/>
                  <a:moveTo>
                    <a:pt x="94" y="335"/>
                  </a:moveTo>
                  <a:cubicBezTo>
                    <a:pt x="91" y="335"/>
                    <a:pt x="91" y="335"/>
                    <a:pt x="91" y="335"/>
                  </a:cubicBezTo>
                  <a:cubicBezTo>
                    <a:pt x="93" y="334"/>
                    <a:pt x="93" y="333"/>
                    <a:pt x="94" y="335"/>
                  </a:cubicBezTo>
                  <a:close/>
                  <a:moveTo>
                    <a:pt x="93" y="347"/>
                  </a:moveTo>
                  <a:cubicBezTo>
                    <a:pt x="92" y="347"/>
                    <a:pt x="92" y="347"/>
                    <a:pt x="92" y="347"/>
                  </a:cubicBezTo>
                  <a:cubicBezTo>
                    <a:pt x="92" y="346"/>
                    <a:pt x="92" y="346"/>
                    <a:pt x="92" y="346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96" y="347"/>
                    <a:pt x="93" y="348"/>
                    <a:pt x="93" y="347"/>
                  </a:cubicBezTo>
                  <a:close/>
                  <a:moveTo>
                    <a:pt x="100" y="348"/>
                  </a:moveTo>
                  <a:cubicBezTo>
                    <a:pt x="98" y="347"/>
                    <a:pt x="98" y="348"/>
                    <a:pt x="97" y="346"/>
                  </a:cubicBezTo>
                  <a:cubicBezTo>
                    <a:pt x="97" y="347"/>
                    <a:pt x="96" y="347"/>
                    <a:pt x="96" y="347"/>
                  </a:cubicBezTo>
                  <a:cubicBezTo>
                    <a:pt x="95" y="347"/>
                    <a:pt x="95" y="347"/>
                    <a:pt x="95" y="347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6" y="346"/>
                    <a:pt x="96" y="346"/>
                    <a:pt x="96" y="346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93" y="344"/>
                    <a:pt x="95" y="346"/>
                    <a:pt x="96" y="345"/>
                  </a:cubicBezTo>
                  <a:cubicBezTo>
                    <a:pt x="98" y="346"/>
                    <a:pt x="99" y="345"/>
                    <a:pt x="100" y="346"/>
                  </a:cubicBezTo>
                  <a:lnTo>
                    <a:pt x="100" y="348"/>
                  </a:lnTo>
                  <a:close/>
                  <a:moveTo>
                    <a:pt x="99" y="343"/>
                  </a:moveTo>
                  <a:cubicBezTo>
                    <a:pt x="100" y="342"/>
                    <a:pt x="100" y="342"/>
                    <a:pt x="100" y="342"/>
                  </a:cubicBezTo>
                  <a:cubicBezTo>
                    <a:pt x="101" y="343"/>
                    <a:pt x="101" y="343"/>
                    <a:pt x="101" y="343"/>
                  </a:cubicBezTo>
                  <a:lnTo>
                    <a:pt x="99" y="343"/>
                  </a:lnTo>
                  <a:close/>
                  <a:moveTo>
                    <a:pt x="104" y="352"/>
                  </a:moveTo>
                  <a:cubicBezTo>
                    <a:pt x="103" y="349"/>
                    <a:pt x="103" y="349"/>
                    <a:pt x="103" y="349"/>
                  </a:cubicBezTo>
                  <a:cubicBezTo>
                    <a:pt x="105" y="350"/>
                    <a:pt x="105" y="350"/>
                    <a:pt x="105" y="350"/>
                  </a:cubicBezTo>
                  <a:lnTo>
                    <a:pt x="104" y="352"/>
                  </a:lnTo>
                  <a:close/>
                  <a:moveTo>
                    <a:pt x="106" y="144"/>
                  </a:moveTo>
                  <a:cubicBezTo>
                    <a:pt x="106" y="143"/>
                    <a:pt x="105" y="143"/>
                    <a:pt x="104" y="143"/>
                  </a:cubicBezTo>
                  <a:cubicBezTo>
                    <a:pt x="102" y="144"/>
                    <a:pt x="104" y="145"/>
                    <a:pt x="102" y="145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2" y="147"/>
                    <a:pt x="100" y="145"/>
                    <a:pt x="100" y="147"/>
                  </a:cubicBezTo>
                  <a:cubicBezTo>
                    <a:pt x="99" y="147"/>
                    <a:pt x="99" y="146"/>
                    <a:pt x="99" y="146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0" y="145"/>
                    <a:pt x="100" y="145"/>
                    <a:pt x="100" y="145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3" y="143"/>
                    <a:pt x="104" y="141"/>
                    <a:pt x="106" y="142"/>
                  </a:cubicBezTo>
                  <a:lnTo>
                    <a:pt x="106" y="144"/>
                  </a:lnTo>
                  <a:close/>
                  <a:moveTo>
                    <a:pt x="108" y="142"/>
                  </a:moveTo>
                  <a:cubicBezTo>
                    <a:pt x="107" y="142"/>
                    <a:pt x="104" y="140"/>
                    <a:pt x="104" y="139"/>
                  </a:cubicBezTo>
                  <a:cubicBezTo>
                    <a:pt x="105" y="138"/>
                    <a:pt x="105" y="137"/>
                    <a:pt x="104" y="136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8" y="135"/>
                    <a:pt x="110" y="137"/>
                    <a:pt x="109" y="139"/>
                  </a:cubicBezTo>
                  <a:cubicBezTo>
                    <a:pt x="108" y="141"/>
                    <a:pt x="106" y="137"/>
                    <a:pt x="105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6" y="140"/>
                    <a:pt x="106" y="140"/>
                    <a:pt x="106" y="141"/>
                  </a:cubicBezTo>
                  <a:cubicBezTo>
                    <a:pt x="107" y="141"/>
                    <a:pt x="108" y="141"/>
                    <a:pt x="109" y="141"/>
                  </a:cubicBezTo>
                  <a:cubicBezTo>
                    <a:pt x="108" y="141"/>
                    <a:pt x="108" y="141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9" y="142"/>
                    <a:pt x="110" y="142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09" y="142"/>
                    <a:pt x="109" y="143"/>
                    <a:pt x="108" y="142"/>
                  </a:cubicBezTo>
                  <a:close/>
                  <a:moveTo>
                    <a:pt x="110" y="358"/>
                  </a:moveTo>
                  <a:cubicBezTo>
                    <a:pt x="110" y="357"/>
                    <a:pt x="110" y="357"/>
                    <a:pt x="110" y="357"/>
                  </a:cubicBezTo>
                  <a:cubicBezTo>
                    <a:pt x="110" y="357"/>
                    <a:pt x="110" y="357"/>
                    <a:pt x="111" y="358"/>
                  </a:cubicBezTo>
                  <a:lnTo>
                    <a:pt x="110" y="358"/>
                  </a:lnTo>
                  <a:close/>
                  <a:moveTo>
                    <a:pt x="114" y="353"/>
                  </a:moveTo>
                  <a:cubicBezTo>
                    <a:pt x="117" y="353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5" y="354"/>
                    <a:pt x="115" y="353"/>
                    <a:pt x="114" y="353"/>
                  </a:cubicBezTo>
                  <a:close/>
                  <a:moveTo>
                    <a:pt x="116" y="357"/>
                  </a:moveTo>
                  <a:cubicBezTo>
                    <a:pt x="116" y="357"/>
                    <a:pt x="117" y="356"/>
                    <a:pt x="119" y="356"/>
                  </a:cubicBezTo>
                  <a:cubicBezTo>
                    <a:pt x="118" y="357"/>
                    <a:pt x="117" y="357"/>
                    <a:pt x="116" y="357"/>
                  </a:cubicBezTo>
                  <a:close/>
                  <a:moveTo>
                    <a:pt x="114" y="126"/>
                  </a:moveTo>
                  <a:cubicBezTo>
                    <a:pt x="114" y="124"/>
                    <a:pt x="117" y="124"/>
                    <a:pt x="119" y="124"/>
                  </a:cubicBezTo>
                  <a:cubicBezTo>
                    <a:pt x="117" y="125"/>
                    <a:pt x="116" y="125"/>
                    <a:pt x="114" y="126"/>
                  </a:cubicBezTo>
                  <a:close/>
                  <a:moveTo>
                    <a:pt x="119" y="356"/>
                  </a:moveTo>
                  <a:cubicBezTo>
                    <a:pt x="121" y="355"/>
                    <a:pt x="120" y="354"/>
                    <a:pt x="122" y="354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7"/>
                    <a:pt x="125" y="356"/>
                    <a:pt x="125" y="358"/>
                  </a:cubicBezTo>
                  <a:cubicBezTo>
                    <a:pt x="124" y="359"/>
                    <a:pt x="122" y="355"/>
                    <a:pt x="119" y="356"/>
                  </a:cubicBezTo>
                  <a:close/>
                  <a:moveTo>
                    <a:pt x="124" y="119"/>
                  </a:moveTo>
                  <a:cubicBezTo>
                    <a:pt x="126" y="118"/>
                    <a:pt x="126" y="118"/>
                    <a:pt x="126" y="118"/>
                  </a:cubicBezTo>
                  <a:cubicBezTo>
                    <a:pt x="125" y="119"/>
                    <a:pt x="125" y="119"/>
                    <a:pt x="125" y="119"/>
                  </a:cubicBezTo>
                  <a:lnTo>
                    <a:pt x="124" y="119"/>
                  </a:lnTo>
                  <a:close/>
                  <a:moveTo>
                    <a:pt x="127" y="367"/>
                  </a:moveTo>
                  <a:cubicBezTo>
                    <a:pt x="126" y="367"/>
                    <a:pt x="126" y="367"/>
                    <a:pt x="126" y="367"/>
                  </a:cubicBezTo>
                  <a:cubicBezTo>
                    <a:pt x="127" y="368"/>
                    <a:pt x="127" y="368"/>
                    <a:pt x="127" y="368"/>
                  </a:cubicBezTo>
                  <a:cubicBezTo>
                    <a:pt x="128" y="368"/>
                    <a:pt x="128" y="368"/>
                    <a:pt x="128" y="368"/>
                  </a:cubicBezTo>
                  <a:cubicBezTo>
                    <a:pt x="127" y="369"/>
                    <a:pt x="128" y="369"/>
                    <a:pt x="127" y="370"/>
                  </a:cubicBezTo>
                  <a:cubicBezTo>
                    <a:pt x="125" y="370"/>
                    <a:pt x="127" y="369"/>
                    <a:pt x="127" y="368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5" y="369"/>
                    <a:pt x="123" y="369"/>
                    <a:pt x="121" y="369"/>
                  </a:cubicBezTo>
                  <a:cubicBezTo>
                    <a:pt x="122" y="368"/>
                    <a:pt x="125" y="369"/>
                    <a:pt x="125" y="367"/>
                  </a:cubicBezTo>
                  <a:cubicBezTo>
                    <a:pt x="123" y="368"/>
                    <a:pt x="125" y="366"/>
                    <a:pt x="126" y="366"/>
                  </a:cubicBezTo>
                  <a:cubicBezTo>
                    <a:pt x="127" y="366"/>
                    <a:pt x="128" y="366"/>
                    <a:pt x="128" y="367"/>
                  </a:cubicBezTo>
                  <a:cubicBezTo>
                    <a:pt x="128" y="367"/>
                    <a:pt x="127" y="367"/>
                    <a:pt x="127" y="367"/>
                  </a:cubicBezTo>
                  <a:close/>
                  <a:moveTo>
                    <a:pt x="133" y="353"/>
                  </a:moveTo>
                  <a:cubicBezTo>
                    <a:pt x="131" y="353"/>
                    <a:pt x="131" y="353"/>
                    <a:pt x="131" y="353"/>
                  </a:cubicBezTo>
                  <a:cubicBezTo>
                    <a:pt x="132" y="352"/>
                    <a:pt x="132" y="352"/>
                    <a:pt x="133" y="352"/>
                  </a:cubicBezTo>
                  <a:lnTo>
                    <a:pt x="133" y="353"/>
                  </a:lnTo>
                  <a:close/>
                  <a:moveTo>
                    <a:pt x="142" y="102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41" y="101"/>
                    <a:pt x="138" y="98"/>
                    <a:pt x="138" y="101"/>
                  </a:cubicBezTo>
                  <a:cubicBezTo>
                    <a:pt x="138" y="103"/>
                    <a:pt x="139" y="103"/>
                    <a:pt x="138" y="104"/>
                  </a:cubicBezTo>
                  <a:cubicBezTo>
                    <a:pt x="137" y="103"/>
                    <a:pt x="137" y="106"/>
                    <a:pt x="135" y="106"/>
                  </a:cubicBezTo>
                  <a:cubicBezTo>
                    <a:pt x="135" y="107"/>
                    <a:pt x="134" y="109"/>
                    <a:pt x="132" y="111"/>
                  </a:cubicBezTo>
                  <a:cubicBezTo>
                    <a:pt x="133" y="112"/>
                    <a:pt x="135" y="111"/>
                    <a:pt x="134" y="113"/>
                  </a:cubicBezTo>
                  <a:cubicBezTo>
                    <a:pt x="133" y="113"/>
                    <a:pt x="131" y="112"/>
                    <a:pt x="129" y="113"/>
                  </a:cubicBezTo>
                  <a:cubicBezTo>
                    <a:pt x="129" y="113"/>
                    <a:pt x="129" y="113"/>
                    <a:pt x="129" y="112"/>
                  </a:cubicBezTo>
                  <a:cubicBezTo>
                    <a:pt x="128" y="114"/>
                    <a:pt x="126" y="114"/>
                    <a:pt x="127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4" y="116"/>
                    <a:pt x="126" y="112"/>
                    <a:pt x="124" y="111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24" y="119"/>
                    <a:pt x="120" y="120"/>
                    <a:pt x="121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6" y="120"/>
                    <a:pt x="123" y="118"/>
                    <a:pt x="119" y="118"/>
                  </a:cubicBezTo>
                  <a:cubicBezTo>
                    <a:pt x="117" y="116"/>
                    <a:pt x="118" y="113"/>
                    <a:pt x="116" y="112"/>
                  </a:cubicBezTo>
                  <a:cubicBezTo>
                    <a:pt x="112" y="113"/>
                    <a:pt x="112" y="116"/>
                    <a:pt x="109" y="115"/>
                  </a:cubicBezTo>
                  <a:cubicBezTo>
                    <a:pt x="109" y="117"/>
                    <a:pt x="111" y="117"/>
                    <a:pt x="113" y="117"/>
                  </a:cubicBezTo>
                  <a:cubicBezTo>
                    <a:pt x="110" y="117"/>
                    <a:pt x="113" y="120"/>
                    <a:pt x="110" y="119"/>
                  </a:cubicBezTo>
                  <a:cubicBezTo>
                    <a:pt x="110" y="120"/>
                    <a:pt x="115" y="125"/>
                    <a:pt x="111" y="126"/>
                  </a:cubicBezTo>
                  <a:cubicBezTo>
                    <a:pt x="110" y="127"/>
                    <a:pt x="112" y="128"/>
                    <a:pt x="110" y="128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7" y="125"/>
                    <a:pt x="111" y="129"/>
                    <a:pt x="107" y="128"/>
                  </a:cubicBezTo>
                  <a:cubicBezTo>
                    <a:pt x="105" y="124"/>
                    <a:pt x="109" y="120"/>
                    <a:pt x="104" y="119"/>
                  </a:cubicBezTo>
                  <a:cubicBezTo>
                    <a:pt x="107" y="116"/>
                    <a:pt x="102" y="110"/>
                    <a:pt x="108" y="111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1"/>
                    <a:pt x="109" y="110"/>
                  </a:cubicBezTo>
                  <a:cubicBezTo>
                    <a:pt x="109" y="109"/>
                    <a:pt x="106" y="110"/>
                    <a:pt x="107" y="108"/>
                  </a:cubicBezTo>
                  <a:cubicBezTo>
                    <a:pt x="112" y="108"/>
                    <a:pt x="110" y="102"/>
                    <a:pt x="114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9" y="106"/>
                    <a:pt x="117" y="97"/>
                    <a:pt x="121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1" y="101"/>
                    <a:pt x="123" y="98"/>
                    <a:pt x="123" y="100"/>
                  </a:cubicBezTo>
                  <a:cubicBezTo>
                    <a:pt x="124" y="100"/>
                    <a:pt x="126" y="98"/>
                    <a:pt x="124" y="97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6" y="98"/>
                    <a:pt x="126" y="101"/>
                    <a:pt x="128" y="102"/>
                  </a:cubicBezTo>
                  <a:cubicBezTo>
                    <a:pt x="130" y="99"/>
                    <a:pt x="126" y="95"/>
                    <a:pt x="131" y="93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41" y="91"/>
                    <a:pt x="136" y="100"/>
                    <a:pt x="142" y="97"/>
                  </a:cubicBezTo>
                  <a:cubicBezTo>
                    <a:pt x="138" y="95"/>
                    <a:pt x="145" y="93"/>
                    <a:pt x="141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1"/>
                    <a:pt x="141" y="90"/>
                    <a:pt x="141" y="90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1" y="88"/>
                    <a:pt x="142" y="89"/>
                    <a:pt x="142" y="90"/>
                  </a:cubicBezTo>
                  <a:cubicBezTo>
                    <a:pt x="143" y="93"/>
                    <a:pt x="143" y="93"/>
                    <a:pt x="143" y="95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4" y="99"/>
                    <a:pt x="145" y="99"/>
                    <a:pt x="144" y="101"/>
                  </a:cubicBezTo>
                  <a:cubicBezTo>
                    <a:pt x="144" y="102"/>
                    <a:pt x="143" y="103"/>
                    <a:pt x="144" y="103"/>
                  </a:cubicBezTo>
                  <a:cubicBezTo>
                    <a:pt x="143" y="103"/>
                    <a:pt x="142" y="103"/>
                    <a:pt x="142" y="102"/>
                  </a:cubicBezTo>
                  <a:close/>
                  <a:moveTo>
                    <a:pt x="146" y="94"/>
                  </a:moveTo>
                  <a:cubicBezTo>
                    <a:pt x="145" y="92"/>
                    <a:pt x="145" y="92"/>
                    <a:pt x="145" y="92"/>
                  </a:cubicBezTo>
                  <a:cubicBezTo>
                    <a:pt x="146" y="92"/>
                    <a:pt x="146" y="92"/>
                    <a:pt x="146" y="92"/>
                  </a:cubicBezTo>
                  <a:lnTo>
                    <a:pt x="146" y="94"/>
                  </a:lnTo>
                  <a:close/>
                  <a:moveTo>
                    <a:pt x="149" y="376"/>
                  </a:moveTo>
                  <a:cubicBezTo>
                    <a:pt x="147" y="376"/>
                    <a:pt x="147" y="376"/>
                    <a:pt x="147" y="376"/>
                  </a:cubicBezTo>
                  <a:cubicBezTo>
                    <a:pt x="147" y="376"/>
                    <a:pt x="148" y="376"/>
                    <a:pt x="149" y="376"/>
                  </a:cubicBezTo>
                  <a:close/>
                  <a:moveTo>
                    <a:pt x="148" y="88"/>
                  </a:moveTo>
                  <a:cubicBezTo>
                    <a:pt x="148" y="88"/>
                    <a:pt x="148" y="88"/>
                    <a:pt x="148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6" y="88"/>
                    <a:pt x="146" y="87"/>
                  </a:cubicBezTo>
                  <a:cubicBezTo>
                    <a:pt x="144" y="87"/>
                    <a:pt x="145" y="89"/>
                    <a:pt x="144" y="90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5" y="86"/>
                    <a:pt x="146" y="86"/>
                    <a:pt x="146" y="87"/>
                  </a:cubicBezTo>
                  <a:cubicBezTo>
                    <a:pt x="148" y="86"/>
                    <a:pt x="146" y="84"/>
                    <a:pt x="147" y="8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8" y="80"/>
                    <a:pt x="146" y="77"/>
                    <a:pt x="149" y="76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3"/>
                    <a:pt x="149" y="73"/>
                    <a:pt x="149" y="73"/>
                  </a:cubicBezTo>
                  <a:cubicBezTo>
                    <a:pt x="149" y="75"/>
                    <a:pt x="151" y="77"/>
                    <a:pt x="151" y="79"/>
                  </a:cubicBezTo>
                  <a:cubicBezTo>
                    <a:pt x="148" y="84"/>
                    <a:pt x="148" y="84"/>
                    <a:pt x="148" y="84"/>
                  </a:cubicBezTo>
                  <a:cubicBezTo>
                    <a:pt x="149" y="86"/>
                    <a:pt x="151" y="87"/>
                    <a:pt x="152" y="88"/>
                  </a:cubicBezTo>
                  <a:cubicBezTo>
                    <a:pt x="151" y="91"/>
                    <a:pt x="149" y="87"/>
                    <a:pt x="148" y="88"/>
                  </a:cubicBezTo>
                  <a:close/>
                  <a:moveTo>
                    <a:pt x="152" y="83"/>
                  </a:moveTo>
                  <a:cubicBezTo>
                    <a:pt x="151" y="82"/>
                    <a:pt x="155" y="79"/>
                    <a:pt x="156" y="82"/>
                  </a:cubicBezTo>
                  <a:cubicBezTo>
                    <a:pt x="155" y="84"/>
                    <a:pt x="153" y="82"/>
                    <a:pt x="152" y="83"/>
                  </a:cubicBezTo>
                  <a:close/>
                  <a:moveTo>
                    <a:pt x="153" y="79"/>
                  </a:moveTo>
                  <a:cubicBezTo>
                    <a:pt x="153" y="78"/>
                    <a:pt x="153" y="77"/>
                    <a:pt x="154" y="76"/>
                  </a:cubicBezTo>
                  <a:cubicBezTo>
                    <a:pt x="155" y="76"/>
                    <a:pt x="159" y="76"/>
                    <a:pt x="159" y="77"/>
                  </a:cubicBezTo>
                  <a:cubicBezTo>
                    <a:pt x="157" y="78"/>
                    <a:pt x="155" y="79"/>
                    <a:pt x="153" y="79"/>
                  </a:cubicBezTo>
                  <a:close/>
                  <a:moveTo>
                    <a:pt x="160" y="386"/>
                  </a:moveTo>
                  <a:cubicBezTo>
                    <a:pt x="160" y="384"/>
                    <a:pt x="160" y="384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60" y="385"/>
                    <a:pt x="160" y="386"/>
                    <a:pt x="160" y="386"/>
                  </a:cubicBezTo>
                  <a:close/>
                  <a:moveTo>
                    <a:pt x="159" y="382"/>
                  </a:moveTo>
                  <a:cubicBezTo>
                    <a:pt x="158" y="382"/>
                    <a:pt x="161" y="380"/>
                    <a:pt x="162" y="382"/>
                  </a:cubicBezTo>
                  <a:lnTo>
                    <a:pt x="159" y="382"/>
                  </a:lnTo>
                  <a:close/>
                  <a:moveTo>
                    <a:pt x="160" y="63"/>
                  </a:moveTo>
                  <a:cubicBezTo>
                    <a:pt x="161" y="64"/>
                    <a:pt x="162" y="63"/>
                    <a:pt x="162" y="64"/>
                  </a:cubicBezTo>
                  <a:cubicBezTo>
                    <a:pt x="162" y="64"/>
                    <a:pt x="160" y="65"/>
                    <a:pt x="160" y="63"/>
                  </a:cubicBezTo>
                  <a:close/>
                  <a:moveTo>
                    <a:pt x="164" y="63"/>
                  </a:moveTo>
                  <a:cubicBezTo>
                    <a:pt x="163" y="63"/>
                    <a:pt x="163" y="63"/>
                    <a:pt x="163" y="63"/>
                  </a:cubicBezTo>
                  <a:cubicBezTo>
                    <a:pt x="165" y="63"/>
                    <a:pt x="165" y="63"/>
                    <a:pt x="165" y="63"/>
                  </a:cubicBezTo>
                  <a:lnTo>
                    <a:pt x="164" y="63"/>
                  </a:lnTo>
                  <a:close/>
                  <a:moveTo>
                    <a:pt x="169" y="71"/>
                  </a:moveTo>
                  <a:cubicBezTo>
                    <a:pt x="169" y="69"/>
                    <a:pt x="166" y="69"/>
                    <a:pt x="165" y="68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6"/>
                    <a:pt x="168" y="68"/>
                    <a:pt x="169" y="67"/>
                  </a:cubicBezTo>
                  <a:cubicBezTo>
                    <a:pt x="169" y="68"/>
                    <a:pt x="168" y="69"/>
                    <a:pt x="170" y="69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3" y="70"/>
                    <a:pt x="169" y="71"/>
                    <a:pt x="169" y="71"/>
                  </a:cubicBezTo>
                  <a:close/>
                  <a:moveTo>
                    <a:pt x="172" y="64"/>
                  </a:moveTo>
                  <a:cubicBezTo>
                    <a:pt x="173" y="63"/>
                    <a:pt x="173" y="63"/>
                    <a:pt x="173" y="63"/>
                  </a:cubicBezTo>
                  <a:cubicBezTo>
                    <a:pt x="174" y="64"/>
                    <a:pt x="174" y="64"/>
                    <a:pt x="174" y="64"/>
                  </a:cubicBezTo>
                  <a:lnTo>
                    <a:pt x="172" y="64"/>
                  </a:lnTo>
                  <a:close/>
                  <a:moveTo>
                    <a:pt x="197" y="406"/>
                  </a:moveTo>
                  <a:cubicBezTo>
                    <a:pt x="195" y="406"/>
                    <a:pt x="195" y="406"/>
                    <a:pt x="195" y="406"/>
                  </a:cubicBezTo>
                  <a:cubicBezTo>
                    <a:pt x="197" y="405"/>
                    <a:pt x="197" y="405"/>
                    <a:pt x="197" y="405"/>
                  </a:cubicBezTo>
                  <a:cubicBezTo>
                    <a:pt x="194" y="405"/>
                    <a:pt x="194" y="405"/>
                    <a:pt x="194" y="405"/>
                  </a:cubicBezTo>
                  <a:cubicBezTo>
                    <a:pt x="197" y="403"/>
                    <a:pt x="197" y="403"/>
                    <a:pt x="197" y="403"/>
                  </a:cubicBezTo>
                  <a:lnTo>
                    <a:pt x="197" y="406"/>
                  </a:lnTo>
                  <a:close/>
                  <a:moveTo>
                    <a:pt x="199" y="407"/>
                  </a:moveTo>
                  <a:cubicBezTo>
                    <a:pt x="199" y="406"/>
                    <a:pt x="199" y="406"/>
                    <a:pt x="199" y="406"/>
                  </a:cubicBezTo>
                  <a:cubicBezTo>
                    <a:pt x="199" y="407"/>
                    <a:pt x="199" y="407"/>
                    <a:pt x="199" y="407"/>
                  </a:cubicBezTo>
                  <a:close/>
                  <a:moveTo>
                    <a:pt x="213" y="410"/>
                  </a:moveTo>
                  <a:cubicBezTo>
                    <a:pt x="214" y="407"/>
                    <a:pt x="214" y="407"/>
                    <a:pt x="214" y="407"/>
                  </a:cubicBezTo>
                  <a:cubicBezTo>
                    <a:pt x="214" y="410"/>
                    <a:pt x="219" y="409"/>
                    <a:pt x="221" y="410"/>
                  </a:cubicBezTo>
                  <a:cubicBezTo>
                    <a:pt x="220" y="410"/>
                    <a:pt x="216" y="410"/>
                    <a:pt x="213" y="410"/>
                  </a:cubicBezTo>
                  <a:close/>
                  <a:moveTo>
                    <a:pt x="198" y="432"/>
                  </a:moveTo>
                  <a:cubicBezTo>
                    <a:pt x="196" y="432"/>
                    <a:pt x="197" y="429"/>
                    <a:pt x="198" y="430"/>
                  </a:cubicBezTo>
                  <a:cubicBezTo>
                    <a:pt x="196" y="430"/>
                    <a:pt x="199" y="432"/>
                    <a:pt x="198" y="432"/>
                  </a:cubicBezTo>
                  <a:close/>
                  <a:moveTo>
                    <a:pt x="206" y="428"/>
                  </a:moveTo>
                  <a:cubicBezTo>
                    <a:pt x="206" y="428"/>
                    <a:pt x="205" y="428"/>
                    <a:pt x="205" y="428"/>
                  </a:cubicBezTo>
                  <a:cubicBezTo>
                    <a:pt x="205" y="431"/>
                    <a:pt x="206" y="429"/>
                    <a:pt x="207" y="430"/>
                  </a:cubicBezTo>
                  <a:cubicBezTo>
                    <a:pt x="207" y="432"/>
                    <a:pt x="205" y="430"/>
                    <a:pt x="204" y="430"/>
                  </a:cubicBezTo>
                  <a:cubicBezTo>
                    <a:pt x="203" y="430"/>
                    <a:pt x="203" y="431"/>
                    <a:pt x="202" y="431"/>
                  </a:cubicBezTo>
                  <a:cubicBezTo>
                    <a:pt x="201" y="431"/>
                    <a:pt x="202" y="430"/>
                    <a:pt x="202" y="429"/>
                  </a:cubicBezTo>
                  <a:cubicBezTo>
                    <a:pt x="203" y="428"/>
                    <a:pt x="205" y="428"/>
                    <a:pt x="204" y="427"/>
                  </a:cubicBezTo>
                  <a:cubicBezTo>
                    <a:pt x="203" y="424"/>
                    <a:pt x="201" y="428"/>
                    <a:pt x="199" y="426"/>
                  </a:cubicBezTo>
                  <a:cubicBezTo>
                    <a:pt x="201" y="425"/>
                    <a:pt x="198" y="424"/>
                    <a:pt x="198" y="422"/>
                  </a:cubicBezTo>
                  <a:cubicBezTo>
                    <a:pt x="197" y="422"/>
                    <a:pt x="198" y="425"/>
                    <a:pt x="196" y="424"/>
                  </a:cubicBezTo>
                  <a:cubicBezTo>
                    <a:pt x="196" y="422"/>
                    <a:pt x="196" y="422"/>
                    <a:pt x="196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198" y="424"/>
                    <a:pt x="202" y="424"/>
                    <a:pt x="200" y="425"/>
                  </a:cubicBezTo>
                  <a:cubicBezTo>
                    <a:pt x="201" y="426"/>
                    <a:pt x="201" y="426"/>
                    <a:pt x="201" y="426"/>
                  </a:cubicBezTo>
                  <a:cubicBezTo>
                    <a:pt x="202" y="424"/>
                    <a:pt x="205" y="427"/>
                    <a:pt x="205" y="424"/>
                  </a:cubicBezTo>
                  <a:cubicBezTo>
                    <a:pt x="206" y="425"/>
                    <a:pt x="207" y="424"/>
                    <a:pt x="208" y="424"/>
                  </a:cubicBezTo>
                  <a:cubicBezTo>
                    <a:pt x="209" y="427"/>
                    <a:pt x="206" y="427"/>
                    <a:pt x="206" y="428"/>
                  </a:cubicBezTo>
                  <a:close/>
                  <a:moveTo>
                    <a:pt x="218" y="435"/>
                  </a:moveTo>
                  <a:cubicBezTo>
                    <a:pt x="217" y="435"/>
                    <a:pt x="215" y="435"/>
                    <a:pt x="215" y="436"/>
                  </a:cubicBezTo>
                  <a:cubicBezTo>
                    <a:pt x="215" y="437"/>
                    <a:pt x="215" y="437"/>
                    <a:pt x="215" y="437"/>
                  </a:cubicBezTo>
                  <a:cubicBezTo>
                    <a:pt x="215" y="436"/>
                    <a:pt x="215" y="436"/>
                    <a:pt x="215" y="436"/>
                  </a:cubicBezTo>
                  <a:cubicBezTo>
                    <a:pt x="215" y="436"/>
                    <a:pt x="213" y="437"/>
                    <a:pt x="213" y="435"/>
                  </a:cubicBezTo>
                  <a:cubicBezTo>
                    <a:pt x="213" y="435"/>
                    <a:pt x="214" y="436"/>
                    <a:pt x="215" y="436"/>
                  </a:cubicBezTo>
                  <a:cubicBezTo>
                    <a:pt x="216" y="435"/>
                    <a:pt x="216" y="435"/>
                    <a:pt x="216" y="435"/>
                  </a:cubicBezTo>
                  <a:cubicBezTo>
                    <a:pt x="215" y="434"/>
                    <a:pt x="214" y="434"/>
                    <a:pt x="214" y="434"/>
                  </a:cubicBezTo>
                  <a:cubicBezTo>
                    <a:pt x="213" y="432"/>
                    <a:pt x="215" y="434"/>
                    <a:pt x="216" y="432"/>
                  </a:cubicBezTo>
                  <a:cubicBezTo>
                    <a:pt x="217" y="433"/>
                    <a:pt x="218" y="433"/>
                    <a:pt x="218" y="434"/>
                  </a:cubicBezTo>
                  <a:lnTo>
                    <a:pt x="218" y="435"/>
                  </a:lnTo>
                  <a:close/>
                  <a:moveTo>
                    <a:pt x="221" y="428"/>
                  </a:moveTo>
                  <a:cubicBezTo>
                    <a:pt x="222" y="429"/>
                    <a:pt x="223" y="428"/>
                    <a:pt x="224" y="428"/>
                  </a:cubicBezTo>
                  <a:cubicBezTo>
                    <a:pt x="223" y="430"/>
                    <a:pt x="222" y="429"/>
                    <a:pt x="221" y="428"/>
                  </a:cubicBezTo>
                  <a:close/>
                  <a:moveTo>
                    <a:pt x="243" y="409"/>
                  </a:moveTo>
                  <a:cubicBezTo>
                    <a:pt x="242" y="409"/>
                    <a:pt x="242" y="409"/>
                    <a:pt x="242" y="410"/>
                  </a:cubicBezTo>
                  <a:cubicBezTo>
                    <a:pt x="241" y="409"/>
                    <a:pt x="241" y="409"/>
                    <a:pt x="241" y="409"/>
                  </a:cubicBezTo>
                  <a:lnTo>
                    <a:pt x="243" y="409"/>
                  </a:lnTo>
                  <a:close/>
                  <a:moveTo>
                    <a:pt x="238" y="409"/>
                  </a:moveTo>
                  <a:cubicBezTo>
                    <a:pt x="238" y="410"/>
                    <a:pt x="239" y="410"/>
                    <a:pt x="238" y="410"/>
                  </a:cubicBezTo>
                  <a:cubicBezTo>
                    <a:pt x="237" y="411"/>
                    <a:pt x="237" y="410"/>
                    <a:pt x="237" y="409"/>
                  </a:cubicBezTo>
                  <a:cubicBezTo>
                    <a:pt x="237" y="409"/>
                    <a:pt x="238" y="408"/>
                    <a:pt x="238" y="409"/>
                  </a:cubicBezTo>
                  <a:close/>
                  <a:moveTo>
                    <a:pt x="222" y="411"/>
                  </a:moveTo>
                  <a:cubicBezTo>
                    <a:pt x="224" y="410"/>
                    <a:pt x="224" y="413"/>
                    <a:pt x="226" y="413"/>
                  </a:cubicBezTo>
                  <a:cubicBezTo>
                    <a:pt x="226" y="411"/>
                    <a:pt x="229" y="411"/>
                    <a:pt x="228" y="410"/>
                  </a:cubicBezTo>
                  <a:cubicBezTo>
                    <a:pt x="226" y="410"/>
                    <a:pt x="226" y="411"/>
                    <a:pt x="224" y="410"/>
                  </a:cubicBezTo>
                  <a:cubicBezTo>
                    <a:pt x="224" y="408"/>
                    <a:pt x="224" y="408"/>
                    <a:pt x="224" y="408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30" y="410"/>
                    <a:pt x="230" y="411"/>
                  </a:cubicBezTo>
                  <a:cubicBezTo>
                    <a:pt x="230" y="410"/>
                    <a:pt x="229" y="410"/>
                    <a:pt x="229" y="410"/>
                  </a:cubicBezTo>
                  <a:cubicBezTo>
                    <a:pt x="228" y="411"/>
                    <a:pt x="228" y="412"/>
                    <a:pt x="229" y="413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29" y="417"/>
                    <a:pt x="229" y="417"/>
                    <a:pt x="229" y="417"/>
                  </a:cubicBezTo>
                  <a:cubicBezTo>
                    <a:pt x="228" y="415"/>
                    <a:pt x="228" y="415"/>
                    <a:pt x="228" y="415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4" y="418"/>
                    <a:pt x="225" y="415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4" y="415"/>
                    <a:pt x="223" y="413"/>
                    <a:pt x="224" y="412"/>
                  </a:cubicBezTo>
                  <a:cubicBezTo>
                    <a:pt x="223" y="412"/>
                    <a:pt x="223" y="411"/>
                    <a:pt x="222" y="411"/>
                  </a:cubicBezTo>
                  <a:close/>
                  <a:moveTo>
                    <a:pt x="231" y="420"/>
                  </a:moveTo>
                  <a:cubicBezTo>
                    <a:pt x="229" y="419"/>
                    <a:pt x="229" y="419"/>
                    <a:pt x="229" y="419"/>
                  </a:cubicBezTo>
                  <a:cubicBezTo>
                    <a:pt x="228" y="421"/>
                    <a:pt x="228" y="421"/>
                    <a:pt x="228" y="421"/>
                  </a:cubicBezTo>
                  <a:cubicBezTo>
                    <a:pt x="226" y="417"/>
                    <a:pt x="224" y="424"/>
                    <a:pt x="222" y="420"/>
                  </a:cubicBezTo>
                  <a:cubicBezTo>
                    <a:pt x="223" y="420"/>
                    <a:pt x="224" y="421"/>
                    <a:pt x="224" y="420"/>
                  </a:cubicBezTo>
                  <a:cubicBezTo>
                    <a:pt x="224" y="419"/>
                    <a:pt x="223" y="419"/>
                    <a:pt x="223" y="419"/>
                  </a:cubicBezTo>
                  <a:cubicBezTo>
                    <a:pt x="228" y="419"/>
                    <a:pt x="228" y="419"/>
                    <a:pt x="228" y="419"/>
                  </a:cubicBezTo>
                  <a:cubicBezTo>
                    <a:pt x="228" y="418"/>
                    <a:pt x="228" y="418"/>
                    <a:pt x="228" y="418"/>
                  </a:cubicBezTo>
                  <a:cubicBezTo>
                    <a:pt x="233" y="419"/>
                    <a:pt x="233" y="419"/>
                    <a:pt x="233" y="419"/>
                  </a:cubicBezTo>
                  <a:lnTo>
                    <a:pt x="231" y="420"/>
                  </a:lnTo>
                  <a:close/>
                  <a:moveTo>
                    <a:pt x="235" y="427"/>
                  </a:moveTo>
                  <a:cubicBezTo>
                    <a:pt x="236" y="426"/>
                    <a:pt x="238" y="426"/>
                    <a:pt x="238" y="428"/>
                  </a:cubicBezTo>
                  <a:lnTo>
                    <a:pt x="235" y="427"/>
                  </a:lnTo>
                  <a:close/>
                  <a:moveTo>
                    <a:pt x="234" y="424"/>
                  </a:moveTo>
                  <a:cubicBezTo>
                    <a:pt x="235" y="423"/>
                    <a:pt x="235" y="423"/>
                    <a:pt x="235" y="423"/>
                  </a:cubicBezTo>
                  <a:cubicBezTo>
                    <a:pt x="234" y="422"/>
                    <a:pt x="234" y="422"/>
                    <a:pt x="234" y="422"/>
                  </a:cubicBezTo>
                  <a:cubicBezTo>
                    <a:pt x="234" y="420"/>
                    <a:pt x="237" y="422"/>
                    <a:pt x="239" y="422"/>
                  </a:cubicBezTo>
                  <a:lnTo>
                    <a:pt x="234" y="424"/>
                  </a:lnTo>
                  <a:close/>
                  <a:moveTo>
                    <a:pt x="240" y="428"/>
                  </a:moveTo>
                  <a:cubicBezTo>
                    <a:pt x="243" y="428"/>
                    <a:pt x="243" y="428"/>
                    <a:pt x="243" y="428"/>
                  </a:cubicBezTo>
                  <a:cubicBezTo>
                    <a:pt x="243" y="428"/>
                    <a:pt x="243" y="428"/>
                    <a:pt x="243" y="428"/>
                  </a:cubicBezTo>
                  <a:lnTo>
                    <a:pt x="240" y="428"/>
                  </a:lnTo>
                  <a:close/>
                  <a:moveTo>
                    <a:pt x="244" y="418"/>
                  </a:moveTo>
                  <a:cubicBezTo>
                    <a:pt x="242" y="419"/>
                    <a:pt x="242" y="419"/>
                    <a:pt x="242" y="419"/>
                  </a:cubicBezTo>
                  <a:cubicBezTo>
                    <a:pt x="243" y="420"/>
                    <a:pt x="243" y="420"/>
                    <a:pt x="243" y="420"/>
                  </a:cubicBezTo>
                  <a:cubicBezTo>
                    <a:pt x="243" y="420"/>
                    <a:pt x="242" y="420"/>
                    <a:pt x="242" y="420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38" y="417"/>
                    <a:pt x="238" y="417"/>
                    <a:pt x="238" y="417"/>
                  </a:cubicBezTo>
                  <a:cubicBezTo>
                    <a:pt x="239" y="417"/>
                    <a:pt x="239" y="417"/>
                    <a:pt x="239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8" y="416"/>
                    <a:pt x="236" y="416"/>
                    <a:pt x="234" y="417"/>
                  </a:cubicBezTo>
                  <a:cubicBezTo>
                    <a:pt x="235" y="416"/>
                    <a:pt x="235" y="416"/>
                    <a:pt x="235" y="416"/>
                  </a:cubicBezTo>
                  <a:cubicBezTo>
                    <a:pt x="234" y="414"/>
                    <a:pt x="232" y="413"/>
                    <a:pt x="235" y="411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235" y="413"/>
                    <a:pt x="235" y="413"/>
                    <a:pt x="235" y="413"/>
                  </a:cubicBezTo>
                  <a:cubicBezTo>
                    <a:pt x="235" y="413"/>
                    <a:pt x="234" y="412"/>
                    <a:pt x="234" y="413"/>
                  </a:cubicBezTo>
                  <a:cubicBezTo>
                    <a:pt x="235" y="415"/>
                    <a:pt x="238" y="413"/>
                    <a:pt x="238" y="415"/>
                  </a:cubicBezTo>
                  <a:cubicBezTo>
                    <a:pt x="241" y="415"/>
                    <a:pt x="238" y="413"/>
                    <a:pt x="242" y="414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2" y="418"/>
                    <a:pt x="242" y="418"/>
                    <a:pt x="242" y="418"/>
                  </a:cubicBezTo>
                  <a:cubicBezTo>
                    <a:pt x="242" y="418"/>
                    <a:pt x="243" y="418"/>
                    <a:pt x="244" y="418"/>
                  </a:cubicBezTo>
                  <a:close/>
                  <a:moveTo>
                    <a:pt x="245" y="413"/>
                  </a:moveTo>
                  <a:cubicBezTo>
                    <a:pt x="244" y="412"/>
                    <a:pt x="240" y="414"/>
                    <a:pt x="239" y="411"/>
                  </a:cubicBezTo>
                  <a:cubicBezTo>
                    <a:pt x="240" y="410"/>
                    <a:pt x="243" y="412"/>
                    <a:pt x="245" y="410"/>
                  </a:cubicBezTo>
                  <a:cubicBezTo>
                    <a:pt x="245" y="411"/>
                    <a:pt x="245" y="411"/>
                    <a:pt x="246" y="412"/>
                  </a:cubicBezTo>
                  <a:cubicBezTo>
                    <a:pt x="246" y="411"/>
                    <a:pt x="246" y="411"/>
                    <a:pt x="246" y="411"/>
                  </a:cubicBezTo>
                  <a:cubicBezTo>
                    <a:pt x="247" y="412"/>
                    <a:pt x="246" y="413"/>
                    <a:pt x="245" y="413"/>
                  </a:cubicBezTo>
                  <a:close/>
                  <a:moveTo>
                    <a:pt x="247" y="414"/>
                  </a:moveTo>
                  <a:cubicBezTo>
                    <a:pt x="249" y="415"/>
                    <a:pt x="249" y="415"/>
                    <a:pt x="249" y="415"/>
                  </a:cubicBezTo>
                  <a:cubicBezTo>
                    <a:pt x="251" y="415"/>
                    <a:pt x="247" y="416"/>
                    <a:pt x="247" y="414"/>
                  </a:cubicBezTo>
                  <a:close/>
                  <a:moveTo>
                    <a:pt x="250" y="417"/>
                  </a:moveTo>
                  <a:cubicBezTo>
                    <a:pt x="251" y="417"/>
                    <a:pt x="251" y="417"/>
                    <a:pt x="251" y="417"/>
                  </a:cubicBezTo>
                  <a:cubicBezTo>
                    <a:pt x="253" y="419"/>
                    <a:pt x="253" y="419"/>
                    <a:pt x="253" y="419"/>
                  </a:cubicBezTo>
                  <a:lnTo>
                    <a:pt x="250" y="417"/>
                  </a:lnTo>
                  <a:close/>
                  <a:moveTo>
                    <a:pt x="253" y="426"/>
                  </a:moveTo>
                  <a:cubicBezTo>
                    <a:pt x="253" y="426"/>
                    <a:pt x="253" y="426"/>
                    <a:pt x="253" y="426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53" y="423"/>
                    <a:pt x="253" y="425"/>
                    <a:pt x="253" y="426"/>
                  </a:cubicBezTo>
                  <a:close/>
                  <a:moveTo>
                    <a:pt x="258" y="414"/>
                  </a:moveTo>
                  <a:cubicBezTo>
                    <a:pt x="256" y="415"/>
                    <a:pt x="256" y="413"/>
                    <a:pt x="255" y="412"/>
                  </a:cubicBezTo>
                  <a:cubicBezTo>
                    <a:pt x="257" y="413"/>
                    <a:pt x="257" y="412"/>
                    <a:pt x="258" y="414"/>
                  </a:cubicBezTo>
                  <a:close/>
                  <a:moveTo>
                    <a:pt x="260" y="430"/>
                  </a:moveTo>
                  <a:cubicBezTo>
                    <a:pt x="260" y="429"/>
                    <a:pt x="257" y="428"/>
                    <a:pt x="257" y="428"/>
                  </a:cubicBezTo>
                  <a:cubicBezTo>
                    <a:pt x="257" y="429"/>
                    <a:pt x="257" y="429"/>
                    <a:pt x="257" y="429"/>
                  </a:cubicBezTo>
                  <a:cubicBezTo>
                    <a:pt x="254" y="428"/>
                    <a:pt x="254" y="428"/>
                    <a:pt x="254" y="428"/>
                  </a:cubicBezTo>
                  <a:cubicBezTo>
                    <a:pt x="260" y="428"/>
                    <a:pt x="260" y="428"/>
                    <a:pt x="260" y="428"/>
                  </a:cubicBezTo>
                  <a:cubicBezTo>
                    <a:pt x="260" y="428"/>
                    <a:pt x="260" y="428"/>
                    <a:pt x="260" y="428"/>
                  </a:cubicBezTo>
                  <a:lnTo>
                    <a:pt x="260" y="430"/>
                  </a:lnTo>
                  <a:close/>
                  <a:moveTo>
                    <a:pt x="262" y="425"/>
                  </a:moveTo>
                  <a:cubicBezTo>
                    <a:pt x="262" y="425"/>
                    <a:pt x="262" y="425"/>
                    <a:pt x="262" y="425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6"/>
                    <a:pt x="262" y="426"/>
                    <a:pt x="262" y="426"/>
                  </a:cubicBezTo>
                  <a:cubicBezTo>
                    <a:pt x="261" y="425"/>
                    <a:pt x="261" y="425"/>
                    <a:pt x="260" y="425"/>
                  </a:cubicBezTo>
                  <a:cubicBezTo>
                    <a:pt x="260" y="425"/>
                    <a:pt x="260" y="425"/>
                    <a:pt x="260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5"/>
                    <a:pt x="262" y="425"/>
                  </a:cubicBezTo>
                  <a:close/>
                  <a:moveTo>
                    <a:pt x="265" y="427"/>
                  </a:moveTo>
                  <a:cubicBezTo>
                    <a:pt x="265" y="426"/>
                    <a:pt x="264" y="427"/>
                    <a:pt x="264" y="427"/>
                  </a:cubicBezTo>
                  <a:cubicBezTo>
                    <a:pt x="264" y="426"/>
                    <a:pt x="266" y="426"/>
                    <a:pt x="266" y="426"/>
                  </a:cubicBezTo>
                  <a:lnTo>
                    <a:pt x="265" y="427"/>
                  </a:lnTo>
                  <a:close/>
                  <a:moveTo>
                    <a:pt x="270" y="426"/>
                  </a:moveTo>
                  <a:cubicBezTo>
                    <a:pt x="268" y="426"/>
                    <a:pt x="268" y="426"/>
                    <a:pt x="268" y="426"/>
                  </a:cubicBezTo>
                  <a:cubicBezTo>
                    <a:pt x="267" y="424"/>
                    <a:pt x="268" y="425"/>
                    <a:pt x="268" y="423"/>
                  </a:cubicBezTo>
                  <a:cubicBezTo>
                    <a:pt x="269" y="424"/>
                    <a:pt x="269" y="424"/>
                    <a:pt x="270" y="424"/>
                  </a:cubicBezTo>
                  <a:lnTo>
                    <a:pt x="270" y="426"/>
                  </a:lnTo>
                  <a:close/>
                  <a:moveTo>
                    <a:pt x="232" y="455"/>
                  </a:moveTo>
                  <a:cubicBezTo>
                    <a:pt x="232" y="451"/>
                    <a:pt x="237" y="453"/>
                    <a:pt x="238" y="454"/>
                  </a:cubicBezTo>
                  <a:cubicBezTo>
                    <a:pt x="235" y="454"/>
                    <a:pt x="233" y="451"/>
                    <a:pt x="232" y="455"/>
                  </a:cubicBezTo>
                  <a:close/>
                  <a:moveTo>
                    <a:pt x="253" y="447"/>
                  </a:moveTo>
                  <a:cubicBezTo>
                    <a:pt x="253" y="447"/>
                    <a:pt x="253" y="447"/>
                    <a:pt x="253" y="447"/>
                  </a:cubicBezTo>
                  <a:cubicBezTo>
                    <a:pt x="252" y="449"/>
                    <a:pt x="252" y="449"/>
                    <a:pt x="252" y="449"/>
                  </a:cubicBezTo>
                  <a:lnTo>
                    <a:pt x="253" y="447"/>
                  </a:lnTo>
                  <a:close/>
                  <a:moveTo>
                    <a:pt x="253" y="456"/>
                  </a:moveTo>
                  <a:cubicBezTo>
                    <a:pt x="252" y="453"/>
                    <a:pt x="252" y="453"/>
                    <a:pt x="252" y="453"/>
                  </a:cubicBezTo>
                  <a:cubicBezTo>
                    <a:pt x="251" y="453"/>
                    <a:pt x="251" y="453"/>
                    <a:pt x="251" y="453"/>
                  </a:cubicBezTo>
                  <a:cubicBezTo>
                    <a:pt x="253" y="451"/>
                    <a:pt x="255" y="453"/>
                    <a:pt x="255" y="455"/>
                  </a:cubicBezTo>
                  <a:lnTo>
                    <a:pt x="253" y="456"/>
                  </a:lnTo>
                  <a:close/>
                  <a:moveTo>
                    <a:pt x="257" y="452"/>
                  </a:moveTo>
                  <a:cubicBezTo>
                    <a:pt x="257" y="452"/>
                    <a:pt x="257" y="452"/>
                    <a:pt x="257" y="452"/>
                  </a:cubicBezTo>
                  <a:cubicBezTo>
                    <a:pt x="256" y="452"/>
                    <a:pt x="257" y="451"/>
                    <a:pt x="258" y="451"/>
                  </a:cubicBezTo>
                  <a:cubicBezTo>
                    <a:pt x="258" y="451"/>
                    <a:pt x="258" y="452"/>
                    <a:pt x="257" y="452"/>
                  </a:cubicBezTo>
                  <a:close/>
                  <a:moveTo>
                    <a:pt x="265" y="447"/>
                  </a:moveTo>
                  <a:cubicBezTo>
                    <a:pt x="266" y="447"/>
                    <a:pt x="266" y="447"/>
                    <a:pt x="266" y="447"/>
                  </a:cubicBezTo>
                  <a:cubicBezTo>
                    <a:pt x="266" y="448"/>
                    <a:pt x="266" y="449"/>
                    <a:pt x="265" y="449"/>
                  </a:cubicBezTo>
                  <a:lnTo>
                    <a:pt x="265" y="447"/>
                  </a:lnTo>
                  <a:close/>
                  <a:moveTo>
                    <a:pt x="262" y="450"/>
                  </a:moveTo>
                  <a:cubicBezTo>
                    <a:pt x="262" y="448"/>
                    <a:pt x="262" y="448"/>
                    <a:pt x="262" y="448"/>
                  </a:cubicBezTo>
                  <a:cubicBezTo>
                    <a:pt x="263" y="449"/>
                    <a:pt x="263" y="449"/>
                    <a:pt x="263" y="449"/>
                  </a:cubicBezTo>
                  <a:lnTo>
                    <a:pt x="262" y="450"/>
                  </a:lnTo>
                  <a:close/>
                  <a:moveTo>
                    <a:pt x="266" y="452"/>
                  </a:moveTo>
                  <a:cubicBezTo>
                    <a:pt x="265" y="453"/>
                    <a:pt x="264" y="454"/>
                    <a:pt x="263" y="452"/>
                  </a:cubicBezTo>
                  <a:cubicBezTo>
                    <a:pt x="264" y="452"/>
                    <a:pt x="267" y="449"/>
                    <a:pt x="266" y="452"/>
                  </a:cubicBezTo>
                  <a:close/>
                  <a:moveTo>
                    <a:pt x="280" y="446"/>
                  </a:moveTo>
                  <a:cubicBezTo>
                    <a:pt x="280" y="445"/>
                    <a:pt x="280" y="445"/>
                    <a:pt x="280" y="445"/>
                  </a:cubicBezTo>
                  <a:cubicBezTo>
                    <a:pt x="281" y="444"/>
                    <a:pt x="281" y="445"/>
                    <a:pt x="282" y="446"/>
                  </a:cubicBezTo>
                  <a:lnTo>
                    <a:pt x="280" y="446"/>
                  </a:lnTo>
                  <a:close/>
                  <a:moveTo>
                    <a:pt x="294" y="428"/>
                  </a:moveTo>
                  <a:cubicBezTo>
                    <a:pt x="294" y="429"/>
                    <a:pt x="294" y="429"/>
                    <a:pt x="294" y="430"/>
                  </a:cubicBezTo>
                  <a:cubicBezTo>
                    <a:pt x="292" y="430"/>
                    <a:pt x="292" y="430"/>
                    <a:pt x="292" y="430"/>
                  </a:cubicBezTo>
                  <a:cubicBezTo>
                    <a:pt x="292" y="429"/>
                    <a:pt x="293" y="428"/>
                    <a:pt x="294" y="428"/>
                  </a:cubicBezTo>
                  <a:close/>
                  <a:moveTo>
                    <a:pt x="287" y="444"/>
                  </a:moveTo>
                  <a:cubicBezTo>
                    <a:pt x="287" y="445"/>
                    <a:pt x="287" y="445"/>
                    <a:pt x="287" y="445"/>
                  </a:cubicBezTo>
                  <a:cubicBezTo>
                    <a:pt x="286" y="445"/>
                    <a:pt x="286" y="445"/>
                    <a:pt x="286" y="445"/>
                  </a:cubicBezTo>
                  <a:cubicBezTo>
                    <a:pt x="287" y="445"/>
                    <a:pt x="285" y="442"/>
                    <a:pt x="287" y="443"/>
                  </a:cubicBezTo>
                  <a:cubicBezTo>
                    <a:pt x="286" y="444"/>
                    <a:pt x="286" y="444"/>
                    <a:pt x="286" y="444"/>
                  </a:cubicBezTo>
                  <a:cubicBezTo>
                    <a:pt x="287" y="444"/>
                    <a:pt x="287" y="444"/>
                    <a:pt x="287" y="444"/>
                  </a:cubicBezTo>
                  <a:close/>
                  <a:moveTo>
                    <a:pt x="285" y="441"/>
                  </a:moveTo>
                  <a:cubicBezTo>
                    <a:pt x="286" y="441"/>
                    <a:pt x="286" y="441"/>
                    <a:pt x="286" y="441"/>
                  </a:cubicBezTo>
                  <a:cubicBezTo>
                    <a:pt x="288" y="441"/>
                    <a:pt x="288" y="441"/>
                    <a:pt x="288" y="441"/>
                  </a:cubicBezTo>
                  <a:lnTo>
                    <a:pt x="285" y="441"/>
                  </a:lnTo>
                  <a:close/>
                  <a:moveTo>
                    <a:pt x="296" y="439"/>
                  </a:moveTo>
                  <a:cubicBezTo>
                    <a:pt x="294" y="439"/>
                    <a:pt x="289" y="442"/>
                    <a:pt x="288" y="438"/>
                  </a:cubicBezTo>
                  <a:cubicBezTo>
                    <a:pt x="291" y="440"/>
                    <a:pt x="292" y="438"/>
                    <a:pt x="296" y="438"/>
                  </a:cubicBezTo>
                  <a:lnTo>
                    <a:pt x="296" y="439"/>
                  </a:lnTo>
                  <a:close/>
                  <a:moveTo>
                    <a:pt x="316" y="406"/>
                  </a:move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5" y="406"/>
                    <a:pt x="315" y="404"/>
                    <a:pt x="316" y="406"/>
                  </a:cubicBezTo>
                  <a:close/>
                  <a:moveTo>
                    <a:pt x="314" y="411"/>
                  </a:moveTo>
                  <a:cubicBezTo>
                    <a:pt x="315" y="411"/>
                    <a:pt x="315" y="411"/>
                    <a:pt x="315" y="411"/>
                  </a:cubicBezTo>
                  <a:cubicBezTo>
                    <a:pt x="315" y="413"/>
                    <a:pt x="315" y="413"/>
                    <a:pt x="315" y="413"/>
                  </a:cubicBezTo>
                  <a:cubicBezTo>
                    <a:pt x="314" y="413"/>
                    <a:pt x="314" y="413"/>
                    <a:pt x="314" y="413"/>
                  </a:cubicBezTo>
                  <a:lnTo>
                    <a:pt x="314" y="411"/>
                  </a:lnTo>
                  <a:close/>
                  <a:moveTo>
                    <a:pt x="310" y="407"/>
                  </a:moveTo>
                  <a:cubicBezTo>
                    <a:pt x="308" y="407"/>
                    <a:pt x="308" y="407"/>
                    <a:pt x="308" y="407"/>
                  </a:cubicBezTo>
                  <a:cubicBezTo>
                    <a:pt x="309" y="406"/>
                    <a:pt x="310" y="406"/>
                    <a:pt x="310" y="407"/>
                  </a:cubicBezTo>
                  <a:close/>
                  <a:moveTo>
                    <a:pt x="311" y="410"/>
                  </a:moveTo>
                  <a:cubicBezTo>
                    <a:pt x="310" y="410"/>
                    <a:pt x="309" y="410"/>
                    <a:pt x="308" y="410"/>
                  </a:cubicBezTo>
                  <a:cubicBezTo>
                    <a:pt x="309" y="411"/>
                    <a:pt x="307" y="411"/>
                    <a:pt x="307" y="411"/>
                  </a:cubicBezTo>
                  <a:cubicBezTo>
                    <a:pt x="306" y="410"/>
                    <a:pt x="306" y="410"/>
                    <a:pt x="306" y="410"/>
                  </a:cubicBezTo>
                  <a:cubicBezTo>
                    <a:pt x="308" y="412"/>
                    <a:pt x="309" y="407"/>
                    <a:pt x="311" y="410"/>
                  </a:cubicBezTo>
                  <a:close/>
                  <a:moveTo>
                    <a:pt x="304" y="412"/>
                  </a:moveTo>
                  <a:cubicBezTo>
                    <a:pt x="306" y="417"/>
                    <a:pt x="316" y="409"/>
                    <a:pt x="310" y="415"/>
                  </a:cubicBezTo>
                  <a:cubicBezTo>
                    <a:pt x="310" y="415"/>
                    <a:pt x="310" y="415"/>
                    <a:pt x="310" y="415"/>
                  </a:cubicBezTo>
                  <a:cubicBezTo>
                    <a:pt x="309" y="416"/>
                    <a:pt x="311" y="418"/>
                    <a:pt x="308" y="417"/>
                  </a:cubicBezTo>
                  <a:cubicBezTo>
                    <a:pt x="308" y="416"/>
                    <a:pt x="309" y="416"/>
                    <a:pt x="309" y="416"/>
                  </a:cubicBezTo>
                  <a:cubicBezTo>
                    <a:pt x="306" y="415"/>
                    <a:pt x="305" y="413"/>
                    <a:pt x="303" y="415"/>
                  </a:cubicBezTo>
                  <a:cubicBezTo>
                    <a:pt x="303" y="417"/>
                    <a:pt x="303" y="417"/>
                    <a:pt x="303" y="417"/>
                  </a:cubicBezTo>
                  <a:cubicBezTo>
                    <a:pt x="301" y="417"/>
                    <a:pt x="300" y="416"/>
                    <a:pt x="299" y="415"/>
                  </a:cubicBezTo>
                  <a:cubicBezTo>
                    <a:pt x="302" y="416"/>
                    <a:pt x="302" y="414"/>
                    <a:pt x="304" y="412"/>
                  </a:cubicBezTo>
                  <a:close/>
                  <a:moveTo>
                    <a:pt x="292" y="419"/>
                  </a:moveTo>
                  <a:cubicBezTo>
                    <a:pt x="292" y="418"/>
                    <a:pt x="292" y="418"/>
                    <a:pt x="292" y="418"/>
                  </a:cubicBezTo>
                  <a:cubicBezTo>
                    <a:pt x="293" y="419"/>
                    <a:pt x="295" y="418"/>
                    <a:pt x="297" y="418"/>
                  </a:cubicBezTo>
                  <a:cubicBezTo>
                    <a:pt x="297" y="416"/>
                    <a:pt x="297" y="416"/>
                    <a:pt x="297" y="416"/>
                  </a:cubicBezTo>
                  <a:cubicBezTo>
                    <a:pt x="298" y="416"/>
                    <a:pt x="299" y="417"/>
                    <a:pt x="298" y="418"/>
                  </a:cubicBezTo>
                  <a:cubicBezTo>
                    <a:pt x="301" y="418"/>
                    <a:pt x="302" y="419"/>
                    <a:pt x="303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5" y="419"/>
                    <a:pt x="306" y="419"/>
                  </a:cubicBezTo>
                  <a:cubicBezTo>
                    <a:pt x="307" y="421"/>
                    <a:pt x="307" y="421"/>
                    <a:pt x="307" y="421"/>
                  </a:cubicBezTo>
                  <a:cubicBezTo>
                    <a:pt x="306" y="423"/>
                    <a:pt x="303" y="420"/>
                    <a:pt x="303" y="423"/>
                  </a:cubicBezTo>
                  <a:cubicBezTo>
                    <a:pt x="303" y="422"/>
                    <a:pt x="302" y="422"/>
                    <a:pt x="302" y="422"/>
                  </a:cubicBezTo>
                  <a:cubicBezTo>
                    <a:pt x="303" y="423"/>
                    <a:pt x="304" y="421"/>
                    <a:pt x="304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2" y="420"/>
                    <a:pt x="300" y="424"/>
                    <a:pt x="298" y="420"/>
                  </a:cubicBezTo>
                  <a:cubicBezTo>
                    <a:pt x="297" y="416"/>
                    <a:pt x="294" y="421"/>
                    <a:pt x="292" y="419"/>
                  </a:cubicBezTo>
                  <a:close/>
                  <a:moveTo>
                    <a:pt x="299" y="422"/>
                  </a:moveTo>
                  <a:cubicBezTo>
                    <a:pt x="299" y="423"/>
                    <a:pt x="301" y="426"/>
                    <a:pt x="303" y="424"/>
                  </a:cubicBezTo>
                  <a:cubicBezTo>
                    <a:pt x="302" y="424"/>
                    <a:pt x="302" y="424"/>
                    <a:pt x="302" y="424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303" y="427"/>
                    <a:pt x="301" y="424"/>
                    <a:pt x="300" y="427"/>
                  </a:cubicBezTo>
                  <a:cubicBezTo>
                    <a:pt x="299" y="426"/>
                    <a:pt x="298" y="424"/>
                    <a:pt x="299" y="422"/>
                  </a:cubicBezTo>
                  <a:close/>
                  <a:moveTo>
                    <a:pt x="301" y="435"/>
                  </a:moveTo>
                  <a:cubicBezTo>
                    <a:pt x="301" y="436"/>
                    <a:pt x="300" y="436"/>
                    <a:pt x="300" y="436"/>
                  </a:cubicBezTo>
                  <a:cubicBezTo>
                    <a:pt x="300" y="436"/>
                    <a:pt x="301" y="435"/>
                    <a:pt x="301" y="435"/>
                  </a:cubicBezTo>
                  <a:cubicBezTo>
                    <a:pt x="302" y="434"/>
                    <a:pt x="303" y="432"/>
                    <a:pt x="305" y="432"/>
                  </a:cubicBezTo>
                  <a:cubicBezTo>
                    <a:pt x="305" y="435"/>
                    <a:pt x="305" y="435"/>
                    <a:pt x="305" y="435"/>
                  </a:cubicBezTo>
                  <a:cubicBezTo>
                    <a:pt x="306" y="435"/>
                    <a:pt x="306" y="435"/>
                    <a:pt x="306" y="435"/>
                  </a:cubicBezTo>
                  <a:cubicBezTo>
                    <a:pt x="304" y="437"/>
                    <a:pt x="303" y="435"/>
                    <a:pt x="301" y="435"/>
                  </a:cubicBezTo>
                  <a:close/>
                  <a:moveTo>
                    <a:pt x="306" y="430"/>
                  </a:moveTo>
                  <a:cubicBezTo>
                    <a:pt x="309" y="431"/>
                    <a:pt x="309" y="431"/>
                    <a:pt x="309" y="431"/>
                  </a:cubicBezTo>
                  <a:cubicBezTo>
                    <a:pt x="308" y="432"/>
                    <a:pt x="307" y="431"/>
                    <a:pt x="306" y="430"/>
                  </a:cubicBezTo>
                  <a:close/>
                  <a:moveTo>
                    <a:pt x="312" y="429"/>
                  </a:moveTo>
                  <a:cubicBezTo>
                    <a:pt x="310" y="429"/>
                    <a:pt x="310" y="426"/>
                    <a:pt x="307" y="427"/>
                  </a:cubicBezTo>
                  <a:cubicBezTo>
                    <a:pt x="308" y="426"/>
                    <a:pt x="309" y="425"/>
                    <a:pt x="311" y="426"/>
                  </a:cubicBezTo>
                  <a:cubicBezTo>
                    <a:pt x="311" y="426"/>
                    <a:pt x="311" y="427"/>
                    <a:pt x="311" y="427"/>
                  </a:cubicBezTo>
                  <a:cubicBezTo>
                    <a:pt x="312" y="427"/>
                    <a:pt x="312" y="427"/>
                    <a:pt x="312" y="427"/>
                  </a:cubicBezTo>
                  <a:cubicBezTo>
                    <a:pt x="312" y="427"/>
                    <a:pt x="310" y="428"/>
                    <a:pt x="312" y="429"/>
                  </a:cubicBezTo>
                  <a:close/>
                  <a:moveTo>
                    <a:pt x="310" y="421"/>
                  </a:moveTo>
                  <a:cubicBezTo>
                    <a:pt x="310" y="419"/>
                    <a:pt x="309" y="421"/>
                    <a:pt x="309" y="420"/>
                  </a:cubicBezTo>
                  <a:cubicBezTo>
                    <a:pt x="311" y="418"/>
                    <a:pt x="312" y="422"/>
                    <a:pt x="313" y="421"/>
                  </a:cubicBezTo>
                  <a:cubicBezTo>
                    <a:pt x="312" y="422"/>
                    <a:pt x="311" y="421"/>
                    <a:pt x="310" y="421"/>
                  </a:cubicBezTo>
                  <a:close/>
                  <a:moveTo>
                    <a:pt x="313" y="419"/>
                  </a:moveTo>
                  <a:cubicBezTo>
                    <a:pt x="314" y="419"/>
                    <a:pt x="314" y="419"/>
                    <a:pt x="314" y="419"/>
                  </a:cubicBezTo>
                  <a:cubicBezTo>
                    <a:pt x="314" y="419"/>
                    <a:pt x="314" y="419"/>
                    <a:pt x="313" y="419"/>
                  </a:cubicBezTo>
                  <a:close/>
                  <a:moveTo>
                    <a:pt x="314" y="427"/>
                  </a:moveTo>
                  <a:cubicBezTo>
                    <a:pt x="313" y="426"/>
                    <a:pt x="313" y="426"/>
                    <a:pt x="313" y="426"/>
                  </a:cubicBezTo>
                  <a:cubicBezTo>
                    <a:pt x="314" y="426"/>
                    <a:pt x="316" y="425"/>
                    <a:pt x="316" y="426"/>
                  </a:cubicBezTo>
                  <a:cubicBezTo>
                    <a:pt x="315" y="426"/>
                    <a:pt x="315" y="427"/>
                    <a:pt x="314" y="427"/>
                  </a:cubicBezTo>
                  <a:close/>
                  <a:moveTo>
                    <a:pt x="315" y="423"/>
                  </a:moveTo>
                  <a:cubicBezTo>
                    <a:pt x="315" y="421"/>
                    <a:pt x="315" y="421"/>
                    <a:pt x="315" y="421"/>
                  </a:cubicBezTo>
                  <a:cubicBezTo>
                    <a:pt x="316" y="421"/>
                    <a:pt x="316" y="422"/>
                    <a:pt x="317" y="422"/>
                  </a:cubicBezTo>
                  <a:cubicBezTo>
                    <a:pt x="317" y="423"/>
                    <a:pt x="316" y="422"/>
                    <a:pt x="315" y="423"/>
                  </a:cubicBezTo>
                  <a:close/>
                  <a:moveTo>
                    <a:pt x="323" y="425"/>
                  </a:moveTo>
                  <a:cubicBezTo>
                    <a:pt x="322" y="425"/>
                    <a:pt x="321" y="423"/>
                    <a:pt x="321" y="424"/>
                  </a:cubicBezTo>
                  <a:cubicBezTo>
                    <a:pt x="321" y="425"/>
                    <a:pt x="321" y="425"/>
                    <a:pt x="321" y="425"/>
                  </a:cubicBezTo>
                  <a:cubicBezTo>
                    <a:pt x="319" y="426"/>
                    <a:pt x="320" y="424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20" y="424"/>
                    <a:pt x="322" y="423"/>
                    <a:pt x="323" y="423"/>
                  </a:cubicBezTo>
                  <a:cubicBezTo>
                    <a:pt x="323" y="424"/>
                    <a:pt x="323" y="425"/>
                    <a:pt x="323" y="425"/>
                  </a:cubicBezTo>
                  <a:close/>
                  <a:moveTo>
                    <a:pt x="323" y="421"/>
                  </a:moveTo>
                  <a:cubicBezTo>
                    <a:pt x="321" y="421"/>
                    <a:pt x="320" y="419"/>
                    <a:pt x="318" y="419"/>
                  </a:cubicBezTo>
                  <a:cubicBezTo>
                    <a:pt x="320" y="418"/>
                    <a:pt x="320" y="418"/>
                    <a:pt x="320" y="418"/>
                  </a:cubicBezTo>
                  <a:cubicBezTo>
                    <a:pt x="322" y="420"/>
                    <a:pt x="322" y="420"/>
                    <a:pt x="322" y="420"/>
                  </a:cubicBezTo>
                  <a:cubicBezTo>
                    <a:pt x="323" y="420"/>
                    <a:pt x="323" y="419"/>
                    <a:pt x="324" y="419"/>
                  </a:cubicBezTo>
                  <a:cubicBezTo>
                    <a:pt x="324" y="420"/>
                    <a:pt x="323" y="421"/>
                    <a:pt x="323" y="421"/>
                  </a:cubicBezTo>
                  <a:close/>
                  <a:moveTo>
                    <a:pt x="326" y="420"/>
                  </a:moveTo>
                  <a:cubicBezTo>
                    <a:pt x="325" y="420"/>
                    <a:pt x="324" y="418"/>
                    <a:pt x="325" y="418"/>
                  </a:cubicBezTo>
                  <a:cubicBezTo>
                    <a:pt x="325" y="419"/>
                    <a:pt x="327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lnTo>
                    <a:pt x="326" y="420"/>
                  </a:lnTo>
                  <a:close/>
                  <a:moveTo>
                    <a:pt x="328" y="408"/>
                  </a:moveTo>
                  <a:cubicBezTo>
                    <a:pt x="328" y="407"/>
                    <a:pt x="328" y="407"/>
                    <a:pt x="328" y="407"/>
                  </a:cubicBezTo>
                  <a:cubicBezTo>
                    <a:pt x="328" y="407"/>
                    <a:pt x="328" y="408"/>
                    <a:pt x="329" y="408"/>
                  </a:cubicBezTo>
                  <a:lnTo>
                    <a:pt x="328" y="408"/>
                  </a:lnTo>
                  <a:close/>
                  <a:moveTo>
                    <a:pt x="331" y="426"/>
                  </a:moveTo>
                  <a:cubicBezTo>
                    <a:pt x="328" y="425"/>
                    <a:pt x="330" y="422"/>
                    <a:pt x="332" y="424"/>
                  </a:cubicBezTo>
                  <a:cubicBezTo>
                    <a:pt x="333" y="425"/>
                    <a:pt x="332" y="425"/>
                    <a:pt x="331" y="426"/>
                  </a:cubicBezTo>
                  <a:close/>
                  <a:moveTo>
                    <a:pt x="333" y="422"/>
                  </a:moveTo>
                  <a:cubicBezTo>
                    <a:pt x="333" y="422"/>
                    <a:pt x="331" y="421"/>
                    <a:pt x="332" y="420"/>
                  </a:cubicBezTo>
                  <a:cubicBezTo>
                    <a:pt x="334" y="419"/>
                    <a:pt x="334" y="420"/>
                    <a:pt x="334" y="421"/>
                  </a:cubicBezTo>
                  <a:lnTo>
                    <a:pt x="333" y="422"/>
                  </a:lnTo>
                  <a:close/>
                  <a:moveTo>
                    <a:pt x="334" y="416"/>
                  </a:moveTo>
                  <a:cubicBezTo>
                    <a:pt x="335" y="417"/>
                    <a:pt x="336" y="418"/>
                    <a:pt x="337" y="419"/>
                  </a:cubicBezTo>
                  <a:cubicBezTo>
                    <a:pt x="334" y="419"/>
                    <a:pt x="335" y="417"/>
                    <a:pt x="334" y="416"/>
                  </a:cubicBezTo>
                  <a:close/>
                  <a:moveTo>
                    <a:pt x="337" y="421"/>
                  </a:moveTo>
                  <a:cubicBezTo>
                    <a:pt x="337" y="420"/>
                    <a:pt x="337" y="420"/>
                    <a:pt x="337" y="420"/>
                  </a:cubicBezTo>
                  <a:cubicBezTo>
                    <a:pt x="339" y="420"/>
                    <a:pt x="339" y="420"/>
                    <a:pt x="339" y="420"/>
                  </a:cubicBezTo>
                  <a:cubicBezTo>
                    <a:pt x="338" y="420"/>
                    <a:pt x="338" y="420"/>
                    <a:pt x="337" y="421"/>
                  </a:cubicBezTo>
                  <a:close/>
                  <a:moveTo>
                    <a:pt x="342" y="418"/>
                  </a:moveTo>
                  <a:cubicBezTo>
                    <a:pt x="341" y="418"/>
                    <a:pt x="341" y="418"/>
                    <a:pt x="341" y="418"/>
                  </a:cubicBezTo>
                  <a:cubicBezTo>
                    <a:pt x="341" y="417"/>
                    <a:pt x="342" y="416"/>
                    <a:pt x="343" y="417"/>
                  </a:cubicBezTo>
                  <a:cubicBezTo>
                    <a:pt x="343" y="417"/>
                    <a:pt x="342" y="417"/>
                    <a:pt x="342" y="418"/>
                  </a:cubicBezTo>
                  <a:close/>
                  <a:moveTo>
                    <a:pt x="347" y="413"/>
                  </a:moveTo>
                  <a:cubicBezTo>
                    <a:pt x="345" y="413"/>
                    <a:pt x="346" y="418"/>
                    <a:pt x="343" y="414"/>
                  </a:cubicBezTo>
                  <a:cubicBezTo>
                    <a:pt x="343" y="413"/>
                    <a:pt x="345" y="413"/>
                    <a:pt x="347" y="413"/>
                  </a:cubicBezTo>
                  <a:cubicBezTo>
                    <a:pt x="347" y="413"/>
                    <a:pt x="347" y="413"/>
                    <a:pt x="347" y="413"/>
                  </a:cubicBezTo>
                  <a:close/>
                  <a:moveTo>
                    <a:pt x="351" y="407"/>
                  </a:moveTo>
                  <a:cubicBezTo>
                    <a:pt x="352" y="408"/>
                    <a:pt x="352" y="408"/>
                    <a:pt x="352" y="408"/>
                  </a:cubicBezTo>
                  <a:cubicBezTo>
                    <a:pt x="350" y="408"/>
                    <a:pt x="350" y="408"/>
                    <a:pt x="350" y="408"/>
                  </a:cubicBezTo>
                  <a:lnTo>
                    <a:pt x="351" y="407"/>
                  </a:lnTo>
                  <a:close/>
                  <a:moveTo>
                    <a:pt x="352" y="413"/>
                  </a:moveTo>
                  <a:cubicBezTo>
                    <a:pt x="351" y="413"/>
                    <a:pt x="351" y="413"/>
                    <a:pt x="351" y="413"/>
                  </a:cubicBezTo>
                  <a:cubicBezTo>
                    <a:pt x="351" y="412"/>
                    <a:pt x="353" y="412"/>
                    <a:pt x="353" y="411"/>
                  </a:cubicBezTo>
                  <a:cubicBezTo>
                    <a:pt x="353" y="412"/>
                    <a:pt x="353" y="412"/>
                    <a:pt x="352" y="413"/>
                  </a:cubicBezTo>
                  <a:close/>
                  <a:moveTo>
                    <a:pt x="367" y="400"/>
                  </a:moveTo>
                  <a:cubicBezTo>
                    <a:pt x="366" y="400"/>
                    <a:pt x="366" y="400"/>
                    <a:pt x="366" y="400"/>
                  </a:cubicBezTo>
                  <a:cubicBezTo>
                    <a:pt x="365" y="398"/>
                    <a:pt x="367" y="400"/>
                    <a:pt x="367" y="399"/>
                  </a:cubicBezTo>
                  <a:cubicBezTo>
                    <a:pt x="368" y="399"/>
                    <a:pt x="367" y="400"/>
                    <a:pt x="367" y="400"/>
                  </a:cubicBezTo>
                  <a:close/>
                  <a:moveTo>
                    <a:pt x="378" y="390"/>
                  </a:moveTo>
                  <a:cubicBezTo>
                    <a:pt x="377" y="388"/>
                    <a:pt x="375" y="389"/>
                    <a:pt x="375" y="387"/>
                  </a:cubicBezTo>
                  <a:cubicBezTo>
                    <a:pt x="377" y="387"/>
                    <a:pt x="378" y="389"/>
                    <a:pt x="380" y="390"/>
                  </a:cubicBezTo>
                  <a:cubicBezTo>
                    <a:pt x="379" y="390"/>
                    <a:pt x="379" y="390"/>
                    <a:pt x="378" y="390"/>
                  </a:cubicBezTo>
                  <a:close/>
                  <a:moveTo>
                    <a:pt x="380" y="388"/>
                  </a:moveTo>
                  <a:cubicBezTo>
                    <a:pt x="380" y="387"/>
                    <a:pt x="379" y="388"/>
                    <a:pt x="378" y="387"/>
                  </a:cubicBezTo>
                  <a:cubicBezTo>
                    <a:pt x="378" y="386"/>
                    <a:pt x="379" y="386"/>
                    <a:pt x="380" y="386"/>
                  </a:cubicBezTo>
                  <a:lnTo>
                    <a:pt x="380" y="388"/>
                  </a:lnTo>
                  <a:close/>
                  <a:moveTo>
                    <a:pt x="388" y="383"/>
                  </a:moveTo>
                  <a:cubicBezTo>
                    <a:pt x="388" y="384"/>
                    <a:pt x="388" y="384"/>
                    <a:pt x="388" y="384"/>
                  </a:cubicBezTo>
                  <a:cubicBezTo>
                    <a:pt x="387" y="383"/>
                    <a:pt x="387" y="383"/>
                    <a:pt x="387" y="383"/>
                  </a:cubicBezTo>
                  <a:lnTo>
                    <a:pt x="388" y="3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Freeform 4430"/>
            <p:cNvSpPr>
              <a:spLocks/>
            </p:cNvSpPr>
            <p:nvPr/>
          </p:nvSpPr>
          <p:spPr bwMode="auto">
            <a:xfrm>
              <a:off x="3166" y="249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Freeform 4431"/>
            <p:cNvSpPr>
              <a:spLocks/>
            </p:cNvSpPr>
            <p:nvPr/>
          </p:nvSpPr>
          <p:spPr bwMode="auto">
            <a:xfrm>
              <a:off x="3105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Freeform 4432"/>
            <p:cNvSpPr>
              <a:spLocks/>
            </p:cNvSpPr>
            <p:nvPr/>
          </p:nvSpPr>
          <p:spPr bwMode="auto">
            <a:xfrm>
              <a:off x="3158" y="249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Freeform 4433"/>
            <p:cNvSpPr>
              <a:spLocks/>
            </p:cNvSpPr>
            <p:nvPr/>
          </p:nvSpPr>
          <p:spPr bwMode="auto">
            <a:xfrm>
              <a:off x="3140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Freeform 4434"/>
            <p:cNvSpPr>
              <a:spLocks/>
            </p:cNvSpPr>
            <p:nvPr/>
          </p:nvSpPr>
          <p:spPr bwMode="auto">
            <a:xfrm>
              <a:off x="3096" y="2501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Freeform 4435"/>
            <p:cNvSpPr>
              <a:spLocks/>
            </p:cNvSpPr>
            <p:nvPr/>
          </p:nvSpPr>
          <p:spPr bwMode="auto">
            <a:xfrm>
              <a:off x="3097" y="25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Line 4436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Line 4437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Freeform 4438"/>
            <p:cNvSpPr>
              <a:spLocks/>
            </p:cNvSpPr>
            <p:nvPr/>
          </p:nvSpPr>
          <p:spPr bwMode="auto">
            <a:xfrm>
              <a:off x="3227" y="2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Freeform 4439"/>
            <p:cNvSpPr>
              <a:spLocks/>
            </p:cNvSpPr>
            <p:nvPr/>
          </p:nvSpPr>
          <p:spPr bwMode="auto">
            <a:xfrm>
              <a:off x="3227" y="2454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Freeform 4440"/>
            <p:cNvSpPr>
              <a:spLocks/>
            </p:cNvSpPr>
            <p:nvPr/>
          </p:nvSpPr>
          <p:spPr bwMode="auto">
            <a:xfrm>
              <a:off x="3221" y="246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Freeform 4441"/>
            <p:cNvSpPr>
              <a:spLocks/>
            </p:cNvSpPr>
            <p:nvPr/>
          </p:nvSpPr>
          <p:spPr bwMode="auto">
            <a:xfrm>
              <a:off x="3204" y="247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Freeform 4442"/>
            <p:cNvSpPr>
              <a:spLocks/>
            </p:cNvSpPr>
            <p:nvPr/>
          </p:nvSpPr>
          <p:spPr bwMode="auto">
            <a:xfrm>
              <a:off x="3205" y="2473"/>
              <a:ext cx="2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Freeform 4443"/>
            <p:cNvSpPr>
              <a:spLocks/>
            </p:cNvSpPr>
            <p:nvPr/>
          </p:nvSpPr>
          <p:spPr bwMode="auto">
            <a:xfrm>
              <a:off x="3109" y="2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Freeform 4444"/>
            <p:cNvSpPr>
              <a:spLocks/>
            </p:cNvSpPr>
            <p:nvPr/>
          </p:nvSpPr>
          <p:spPr bwMode="auto">
            <a:xfrm>
              <a:off x="3049" y="2455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Freeform 4445"/>
            <p:cNvSpPr>
              <a:spLocks/>
            </p:cNvSpPr>
            <p:nvPr/>
          </p:nvSpPr>
          <p:spPr bwMode="auto">
            <a:xfrm>
              <a:off x="3012" y="24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Freeform 4446"/>
            <p:cNvSpPr>
              <a:spLocks/>
            </p:cNvSpPr>
            <p:nvPr/>
          </p:nvSpPr>
          <p:spPr bwMode="auto">
            <a:xfrm>
              <a:off x="3088" y="247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Freeform 4447"/>
            <p:cNvSpPr>
              <a:spLocks noEditPoints="1"/>
            </p:cNvSpPr>
            <p:nvPr/>
          </p:nvSpPr>
          <p:spPr bwMode="auto">
            <a:xfrm>
              <a:off x="3002" y="2442"/>
              <a:ext cx="15" cy="11"/>
            </a:xfrm>
            <a:custGeom>
              <a:avLst/>
              <a:gdLst>
                <a:gd name="T0" fmla="*/ 0 w 17"/>
                <a:gd name="T1" fmla="*/ 6 h 13"/>
                <a:gd name="T2" fmla="*/ 2 w 17"/>
                <a:gd name="T3" fmla="*/ 6 h 13"/>
                <a:gd name="T4" fmla="*/ 7 w 17"/>
                <a:gd name="T5" fmla="*/ 6 h 13"/>
                <a:gd name="T6" fmla="*/ 2 w 17"/>
                <a:gd name="T7" fmla="*/ 9 h 13"/>
                <a:gd name="T8" fmla="*/ 3 w 17"/>
                <a:gd name="T9" fmla="*/ 11 h 13"/>
                <a:gd name="T10" fmla="*/ 4 w 17"/>
                <a:gd name="T11" fmla="*/ 9 h 13"/>
                <a:gd name="T12" fmla="*/ 5 w 17"/>
                <a:gd name="T13" fmla="*/ 13 h 13"/>
                <a:gd name="T14" fmla="*/ 7 w 17"/>
                <a:gd name="T15" fmla="*/ 13 h 13"/>
                <a:gd name="T16" fmla="*/ 8 w 17"/>
                <a:gd name="T17" fmla="*/ 11 h 13"/>
                <a:gd name="T18" fmla="*/ 8 w 17"/>
                <a:gd name="T19" fmla="*/ 9 h 13"/>
                <a:gd name="T20" fmla="*/ 10 w 17"/>
                <a:gd name="T21" fmla="*/ 10 h 13"/>
                <a:gd name="T22" fmla="*/ 9 w 17"/>
                <a:gd name="T23" fmla="*/ 7 h 13"/>
                <a:gd name="T24" fmla="*/ 14 w 17"/>
                <a:gd name="T25" fmla="*/ 7 h 13"/>
                <a:gd name="T26" fmla="*/ 9 w 17"/>
                <a:gd name="T27" fmla="*/ 7 h 13"/>
                <a:gd name="T28" fmla="*/ 6 w 17"/>
                <a:gd name="T29" fmla="*/ 3 h 13"/>
                <a:gd name="T30" fmla="*/ 8 w 17"/>
                <a:gd name="T31" fmla="*/ 2 h 13"/>
                <a:gd name="T32" fmla="*/ 9 w 17"/>
                <a:gd name="T33" fmla="*/ 5 h 13"/>
                <a:gd name="T34" fmla="*/ 10 w 17"/>
                <a:gd name="T35" fmla="*/ 5 h 13"/>
                <a:gd name="T36" fmla="*/ 17 w 17"/>
                <a:gd name="T37" fmla="*/ 1 h 13"/>
                <a:gd name="T38" fmla="*/ 14 w 17"/>
                <a:gd name="T39" fmla="*/ 0 h 13"/>
                <a:gd name="T40" fmla="*/ 4 w 17"/>
                <a:gd name="T41" fmla="*/ 3 h 13"/>
                <a:gd name="T42" fmla="*/ 4 w 17"/>
                <a:gd name="T43" fmla="*/ 1 h 13"/>
                <a:gd name="T44" fmla="*/ 2 w 17"/>
                <a:gd name="T45" fmla="*/ 2 h 13"/>
                <a:gd name="T46" fmla="*/ 2 w 17"/>
                <a:gd name="T47" fmla="*/ 2 h 13"/>
                <a:gd name="T48" fmla="*/ 0 w 17"/>
                <a:gd name="T49" fmla="*/ 6 h 13"/>
                <a:gd name="T50" fmla="*/ 6 w 17"/>
                <a:gd name="T51" fmla="*/ 3 h 13"/>
                <a:gd name="T52" fmla="*/ 4 w 17"/>
                <a:gd name="T53" fmla="*/ 4 h 13"/>
                <a:gd name="T54" fmla="*/ 6 w 17"/>
                <a:gd name="T5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5" y="4"/>
                    <a:pt x="7" y="6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7" y="11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8" y="12"/>
                    <a:pt x="8" y="11"/>
                  </a:cubicBezTo>
                  <a:cubicBezTo>
                    <a:pt x="8" y="11"/>
                    <a:pt x="6" y="9"/>
                    <a:pt x="8" y="9"/>
                  </a:cubicBezTo>
                  <a:cubicBezTo>
                    <a:pt x="8" y="9"/>
                    <a:pt x="8" y="11"/>
                    <a:pt x="10" y="10"/>
                  </a:cubicBezTo>
                  <a:cubicBezTo>
                    <a:pt x="9" y="9"/>
                    <a:pt x="8" y="8"/>
                    <a:pt x="9" y="7"/>
                  </a:cubicBezTo>
                  <a:cubicBezTo>
                    <a:pt x="10" y="9"/>
                    <a:pt x="12" y="7"/>
                    <a:pt x="1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5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5" y="4"/>
                    <a:pt x="17" y="1"/>
                  </a:cubicBezTo>
                  <a:cubicBezTo>
                    <a:pt x="15" y="2"/>
                    <a:pt x="13" y="2"/>
                    <a:pt x="14" y="0"/>
                  </a:cubicBezTo>
                  <a:cubicBezTo>
                    <a:pt x="11" y="1"/>
                    <a:pt x="8" y="2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2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lose/>
                  <a:moveTo>
                    <a:pt x="6" y="3"/>
                  </a:moveTo>
                  <a:cubicBezTo>
                    <a:pt x="5" y="3"/>
                    <a:pt x="5" y="5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Freeform 4448"/>
            <p:cNvSpPr>
              <a:spLocks/>
            </p:cNvSpPr>
            <p:nvPr/>
          </p:nvSpPr>
          <p:spPr bwMode="auto">
            <a:xfrm>
              <a:off x="3008" y="2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Freeform 4449"/>
            <p:cNvSpPr>
              <a:spLocks/>
            </p:cNvSpPr>
            <p:nvPr/>
          </p:nvSpPr>
          <p:spPr bwMode="auto">
            <a:xfrm>
              <a:off x="3016" y="2429"/>
              <a:ext cx="2" cy="1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Freeform 4450"/>
            <p:cNvSpPr>
              <a:spLocks/>
            </p:cNvSpPr>
            <p:nvPr/>
          </p:nvSpPr>
          <p:spPr bwMode="auto">
            <a:xfrm>
              <a:off x="3101" y="2484"/>
              <a:ext cx="2" cy="2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4451"/>
            <p:cNvSpPr>
              <a:spLocks/>
            </p:cNvSpPr>
            <p:nvPr/>
          </p:nvSpPr>
          <p:spPr bwMode="auto">
            <a:xfrm>
              <a:off x="3072" y="2484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Freeform 4452"/>
            <p:cNvSpPr>
              <a:spLocks/>
            </p:cNvSpPr>
            <p:nvPr/>
          </p:nvSpPr>
          <p:spPr bwMode="auto">
            <a:xfrm>
              <a:off x="3076" y="2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Freeform 4453"/>
            <p:cNvSpPr>
              <a:spLocks/>
            </p:cNvSpPr>
            <p:nvPr/>
          </p:nvSpPr>
          <p:spPr bwMode="auto">
            <a:xfrm>
              <a:off x="3065" y="247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4454"/>
            <p:cNvSpPr>
              <a:spLocks/>
            </p:cNvSpPr>
            <p:nvPr/>
          </p:nvSpPr>
          <p:spPr bwMode="auto">
            <a:xfrm>
              <a:off x="3141" y="2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Freeform 4455"/>
            <p:cNvSpPr>
              <a:spLocks/>
            </p:cNvSpPr>
            <p:nvPr/>
          </p:nvSpPr>
          <p:spPr bwMode="auto">
            <a:xfrm>
              <a:off x="2980" y="2148"/>
              <a:ext cx="3" cy="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4456"/>
            <p:cNvSpPr>
              <a:spLocks/>
            </p:cNvSpPr>
            <p:nvPr/>
          </p:nvSpPr>
          <p:spPr bwMode="auto">
            <a:xfrm>
              <a:off x="2982" y="216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4457"/>
            <p:cNvSpPr>
              <a:spLocks/>
            </p:cNvSpPr>
            <p:nvPr/>
          </p:nvSpPr>
          <p:spPr bwMode="auto">
            <a:xfrm>
              <a:off x="2969" y="2168"/>
              <a:ext cx="3" cy="4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2 h 5"/>
                <a:gd name="T4" fmla="*/ 0 w 4"/>
                <a:gd name="T5" fmla="*/ 1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4458"/>
            <p:cNvSpPr>
              <a:spLocks/>
            </p:cNvSpPr>
            <p:nvPr/>
          </p:nvSpPr>
          <p:spPr bwMode="auto">
            <a:xfrm>
              <a:off x="2972" y="21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Freeform 4459"/>
            <p:cNvSpPr>
              <a:spLocks/>
            </p:cNvSpPr>
            <p:nvPr/>
          </p:nvSpPr>
          <p:spPr bwMode="auto">
            <a:xfrm>
              <a:off x="2966" y="217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Freeform 4460"/>
            <p:cNvSpPr>
              <a:spLocks/>
            </p:cNvSpPr>
            <p:nvPr/>
          </p:nvSpPr>
          <p:spPr bwMode="auto">
            <a:xfrm>
              <a:off x="2966" y="2172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Freeform 4461"/>
            <p:cNvSpPr>
              <a:spLocks/>
            </p:cNvSpPr>
            <p:nvPr/>
          </p:nvSpPr>
          <p:spPr bwMode="auto">
            <a:xfrm>
              <a:off x="3007" y="2192"/>
              <a:ext cx="7" cy="6"/>
            </a:xfrm>
            <a:custGeom>
              <a:avLst/>
              <a:gdLst>
                <a:gd name="T0" fmla="*/ 3 w 8"/>
                <a:gd name="T1" fmla="*/ 4 h 6"/>
                <a:gd name="T2" fmla="*/ 1 w 8"/>
                <a:gd name="T3" fmla="*/ 0 h 6"/>
                <a:gd name="T4" fmla="*/ 2 w 8"/>
                <a:gd name="T5" fmla="*/ 6 h 6"/>
                <a:gd name="T6" fmla="*/ 3 w 8"/>
                <a:gd name="T7" fmla="*/ 5 h 6"/>
                <a:gd name="T8" fmla="*/ 4 w 8"/>
                <a:gd name="T9" fmla="*/ 6 h 6"/>
                <a:gd name="T10" fmla="*/ 5 w 8"/>
                <a:gd name="T11" fmla="*/ 6 h 6"/>
                <a:gd name="T12" fmla="*/ 6 w 8"/>
                <a:gd name="T13" fmla="*/ 0 h 6"/>
                <a:gd name="T14" fmla="*/ 3 w 8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1" y="3"/>
                    <a:pt x="3" y="1"/>
                    <a:pt x="1" y="0"/>
                  </a:cubicBezTo>
                  <a:cubicBezTo>
                    <a:pt x="2" y="2"/>
                    <a:pt x="0" y="4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8" y="3"/>
                    <a:pt x="6" y="0"/>
                  </a:cubicBezTo>
                  <a:cubicBezTo>
                    <a:pt x="3" y="0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Freeform 4462"/>
            <p:cNvSpPr>
              <a:spLocks/>
            </p:cNvSpPr>
            <p:nvPr/>
          </p:nvSpPr>
          <p:spPr bwMode="auto">
            <a:xfrm>
              <a:off x="2956" y="2207"/>
              <a:ext cx="3" cy="4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2" y="4"/>
                    <a:pt x="0" y="5"/>
                  </a:cubicBezTo>
                  <a:cubicBezTo>
                    <a:pt x="3" y="4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Freeform 4463"/>
            <p:cNvSpPr>
              <a:spLocks/>
            </p:cNvSpPr>
            <p:nvPr/>
          </p:nvSpPr>
          <p:spPr bwMode="auto">
            <a:xfrm>
              <a:off x="2962" y="221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Freeform 4464"/>
            <p:cNvSpPr>
              <a:spLocks/>
            </p:cNvSpPr>
            <p:nvPr/>
          </p:nvSpPr>
          <p:spPr bwMode="auto">
            <a:xfrm>
              <a:off x="2924" y="2225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Freeform 4465"/>
            <p:cNvSpPr>
              <a:spLocks/>
            </p:cNvSpPr>
            <p:nvPr/>
          </p:nvSpPr>
          <p:spPr bwMode="auto">
            <a:xfrm>
              <a:off x="2953" y="2229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Freeform 4466"/>
            <p:cNvSpPr>
              <a:spLocks/>
            </p:cNvSpPr>
            <p:nvPr/>
          </p:nvSpPr>
          <p:spPr bwMode="auto">
            <a:xfrm>
              <a:off x="2950" y="2230"/>
              <a:ext cx="1" cy="2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Freeform 4467"/>
            <p:cNvSpPr>
              <a:spLocks/>
            </p:cNvSpPr>
            <p:nvPr/>
          </p:nvSpPr>
          <p:spPr bwMode="auto">
            <a:xfrm>
              <a:off x="2931" y="2238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4468"/>
            <p:cNvSpPr>
              <a:spLocks/>
            </p:cNvSpPr>
            <p:nvPr/>
          </p:nvSpPr>
          <p:spPr bwMode="auto">
            <a:xfrm>
              <a:off x="2928" y="22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Freeform 4469"/>
            <p:cNvSpPr>
              <a:spLocks/>
            </p:cNvSpPr>
            <p:nvPr/>
          </p:nvSpPr>
          <p:spPr bwMode="auto">
            <a:xfrm>
              <a:off x="2930" y="2240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4470"/>
            <p:cNvSpPr>
              <a:spLocks/>
            </p:cNvSpPr>
            <p:nvPr/>
          </p:nvSpPr>
          <p:spPr bwMode="auto">
            <a:xfrm>
              <a:off x="2924" y="2238"/>
              <a:ext cx="2" cy="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0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4471"/>
            <p:cNvSpPr>
              <a:spLocks/>
            </p:cNvSpPr>
            <p:nvPr/>
          </p:nvSpPr>
          <p:spPr bwMode="auto">
            <a:xfrm>
              <a:off x="2934" y="2238"/>
              <a:ext cx="4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1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4472"/>
            <p:cNvSpPr>
              <a:spLocks/>
            </p:cNvSpPr>
            <p:nvPr/>
          </p:nvSpPr>
          <p:spPr bwMode="auto">
            <a:xfrm>
              <a:off x="2921" y="2242"/>
              <a:ext cx="9" cy="6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6 h 7"/>
                <a:gd name="T4" fmla="*/ 3 w 10"/>
                <a:gd name="T5" fmla="*/ 7 h 7"/>
                <a:gd name="T6" fmla="*/ 7 w 10"/>
                <a:gd name="T7" fmla="*/ 4 h 7"/>
                <a:gd name="T8" fmla="*/ 10 w 10"/>
                <a:gd name="T9" fmla="*/ 5 h 7"/>
                <a:gd name="T10" fmla="*/ 10 w 10"/>
                <a:gd name="T11" fmla="*/ 0 h 7"/>
                <a:gd name="T12" fmla="*/ 8 w 10"/>
                <a:gd name="T13" fmla="*/ 0 h 7"/>
                <a:gd name="T14" fmla="*/ 5 w 10"/>
                <a:gd name="T15" fmla="*/ 6 h 7"/>
                <a:gd name="T16" fmla="*/ 2 w 10"/>
                <a:gd name="T17" fmla="*/ 4 h 7"/>
                <a:gd name="T18" fmla="*/ 0 w 10"/>
                <a:gd name="T19" fmla="*/ 5 h 7"/>
                <a:gd name="T20" fmla="*/ 2 w 10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5" y="7"/>
                    <a:pt x="7" y="7"/>
                    <a:pt x="7" y="4"/>
                  </a:cubicBezTo>
                  <a:cubicBezTo>
                    <a:pt x="8" y="5"/>
                    <a:pt x="9" y="6"/>
                    <a:pt x="10" y="5"/>
                  </a:cubicBezTo>
                  <a:cubicBezTo>
                    <a:pt x="6" y="4"/>
                    <a:pt x="10" y="3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2"/>
                    <a:pt x="8" y="3"/>
                    <a:pt x="5" y="6"/>
                  </a:cubicBezTo>
                  <a:cubicBezTo>
                    <a:pt x="5" y="5"/>
                    <a:pt x="1" y="7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4473"/>
            <p:cNvSpPr>
              <a:spLocks/>
            </p:cNvSpPr>
            <p:nvPr/>
          </p:nvSpPr>
          <p:spPr bwMode="auto">
            <a:xfrm>
              <a:off x="2918" y="225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4474"/>
            <p:cNvSpPr>
              <a:spLocks/>
            </p:cNvSpPr>
            <p:nvPr/>
          </p:nvSpPr>
          <p:spPr bwMode="auto">
            <a:xfrm>
              <a:off x="2912" y="2255"/>
              <a:ext cx="4" cy="1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4475"/>
            <p:cNvSpPr>
              <a:spLocks/>
            </p:cNvSpPr>
            <p:nvPr/>
          </p:nvSpPr>
          <p:spPr bwMode="auto">
            <a:xfrm>
              <a:off x="2875" y="2258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4476"/>
            <p:cNvSpPr>
              <a:spLocks/>
            </p:cNvSpPr>
            <p:nvPr/>
          </p:nvSpPr>
          <p:spPr bwMode="auto">
            <a:xfrm>
              <a:off x="2896" y="2263"/>
              <a:ext cx="2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4477"/>
            <p:cNvSpPr>
              <a:spLocks/>
            </p:cNvSpPr>
            <p:nvPr/>
          </p:nvSpPr>
          <p:spPr bwMode="auto">
            <a:xfrm>
              <a:off x="2897" y="2267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4478"/>
            <p:cNvSpPr>
              <a:spLocks/>
            </p:cNvSpPr>
            <p:nvPr/>
          </p:nvSpPr>
          <p:spPr bwMode="auto">
            <a:xfrm>
              <a:off x="2902" y="227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4479"/>
            <p:cNvSpPr>
              <a:spLocks/>
            </p:cNvSpPr>
            <p:nvPr/>
          </p:nvSpPr>
          <p:spPr bwMode="auto">
            <a:xfrm>
              <a:off x="2905" y="227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4480"/>
            <p:cNvSpPr>
              <a:spLocks/>
            </p:cNvSpPr>
            <p:nvPr/>
          </p:nvSpPr>
          <p:spPr bwMode="auto">
            <a:xfrm>
              <a:off x="2894" y="2277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4481"/>
            <p:cNvSpPr>
              <a:spLocks/>
            </p:cNvSpPr>
            <p:nvPr/>
          </p:nvSpPr>
          <p:spPr bwMode="auto">
            <a:xfrm>
              <a:off x="2899" y="2280"/>
              <a:ext cx="1" cy="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4482"/>
            <p:cNvSpPr>
              <a:spLocks/>
            </p:cNvSpPr>
            <p:nvPr/>
          </p:nvSpPr>
          <p:spPr bwMode="auto">
            <a:xfrm>
              <a:off x="2868" y="2282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4483"/>
            <p:cNvSpPr>
              <a:spLocks/>
            </p:cNvSpPr>
            <p:nvPr/>
          </p:nvSpPr>
          <p:spPr bwMode="auto">
            <a:xfrm>
              <a:off x="2893" y="2283"/>
              <a:ext cx="5" cy="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2" y="0"/>
                    <a:pt x="1" y="0"/>
                  </a:cubicBezTo>
                  <a:cubicBezTo>
                    <a:pt x="0" y="2"/>
                    <a:pt x="4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4484"/>
            <p:cNvSpPr>
              <a:spLocks/>
            </p:cNvSpPr>
            <p:nvPr/>
          </p:nvSpPr>
          <p:spPr bwMode="auto">
            <a:xfrm>
              <a:off x="2896" y="22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4485"/>
            <p:cNvSpPr>
              <a:spLocks/>
            </p:cNvSpPr>
            <p:nvPr/>
          </p:nvSpPr>
          <p:spPr bwMode="auto">
            <a:xfrm>
              <a:off x="2889" y="2293"/>
              <a:ext cx="3" cy="3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2 w 4"/>
                <a:gd name="T5" fmla="*/ 4 h 4"/>
                <a:gd name="T6" fmla="*/ 2 w 4"/>
                <a:gd name="T7" fmla="*/ 1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0" y="2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4486"/>
            <p:cNvSpPr>
              <a:spLocks/>
            </p:cNvSpPr>
            <p:nvPr/>
          </p:nvSpPr>
          <p:spPr bwMode="auto">
            <a:xfrm>
              <a:off x="2892" y="2310"/>
              <a:ext cx="8" cy="4"/>
            </a:xfrm>
            <a:custGeom>
              <a:avLst/>
              <a:gdLst>
                <a:gd name="T0" fmla="*/ 0 w 8"/>
                <a:gd name="T1" fmla="*/ 3 h 5"/>
                <a:gd name="T2" fmla="*/ 0 w 8"/>
                <a:gd name="T3" fmla="*/ 4 h 5"/>
                <a:gd name="T4" fmla="*/ 3 w 8"/>
                <a:gd name="T5" fmla="*/ 3 h 5"/>
                <a:gd name="T6" fmla="*/ 5 w 8"/>
                <a:gd name="T7" fmla="*/ 4 h 5"/>
                <a:gd name="T8" fmla="*/ 5 w 8"/>
                <a:gd name="T9" fmla="*/ 4 h 5"/>
                <a:gd name="T10" fmla="*/ 8 w 8"/>
                <a:gd name="T11" fmla="*/ 3 h 5"/>
                <a:gd name="T12" fmla="*/ 3 w 8"/>
                <a:gd name="T13" fmla="*/ 2 h 5"/>
                <a:gd name="T14" fmla="*/ 1 w 8"/>
                <a:gd name="T15" fmla="*/ 4 h 5"/>
                <a:gd name="T16" fmla="*/ 0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0"/>
                    <a:pt x="5" y="4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4487"/>
            <p:cNvSpPr>
              <a:spLocks/>
            </p:cNvSpPr>
            <p:nvPr/>
          </p:nvSpPr>
          <p:spPr bwMode="auto">
            <a:xfrm>
              <a:off x="2900" y="2319"/>
              <a:ext cx="1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4488"/>
            <p:cNvSpPr>
              <a:spLocks/>
            </p:cNvSpPr>
            <p:nvPr/>
          </p:nvSpPr>
          <p:spPr bwMode="auto">
            <a:xfrm>
              <a:off x="2901" y="231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4489"/>
            <p:cNvSpPr>
              <a:spLocks/>
            </p:cNvSpPr>
            <p:nvPr/>
          </p:nvSpPr>
          <p:spPr bwMode="auto">
            <a:xfrm>
              <a:off x="2892" y="2318"/>
              <a:ext cx="8" cy="5"/>
            </a:xfrm>
            <a:custGeom>
              <a:avLst/>
              <a:gdLst>
                <a:gd name="T0" fmla="*/ 6 w 9"/>
                <a:gd name="T1" fmla="*/ 2 h 6"/>
                <a:gd name="T2" fmla="*/ 3 w 9"/>
                <a:gd name="T3" fmla="*/ 2 h 6"/>
                <a:gd name="T4" fmla="*/ 5 w 9"/>
                <a:gd name="T5" fmla="*/ 0 h 6"/>
                <a:gd name="T6" fmla="*/ 1 w 9"/>
                <a:gd name="T7" fmla="*/ 0 h 6"/>
                <a:gd name="T8" fmla="*/ 0 w 9"/>
                <a:gd name="T9" fmla="*/ 2 h 6"/>
                <a:gd name="T10" fmla="*/ 4 w 9"/>
                <a:gd name="T11" fmla="*/ 5 h 6"/>
                <a:gd name="T12" fmla="*/ 9 w 9"/>
                <a:gd name="T13" fmla="*/ 5 h 6"/>
                <a:gd name="T14" fmla="*/ 8 w 9"/>
                <a:gd name="T15" fmla="*/ 4 h 6"/>
                <a:gd name="T16" fmla="*/ 8 w 9"/>
                <a:gd name="T17" fmla="*/ 3 h 6"/>
                <a:gd name="T18" fmla="*/ 6 w 9"/>
                <a:gd name="T19" fmla="*/ 3 h 6"/>
                <a:gd name="T20" fmla="*/ 6 w 9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5" y="1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4" y="5"/>
                  </a:cubicBezTo>
                  <a:cubicBezTo>
                    <a:pt x="6" y="6"/>
                    <a:pt x="7" y="6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Rectangle 4490"/>
            <p:cNvSpPr>
              <a:spLocks noChangeArrowheads="1"/>
            </p:cNvSpPr>
            <p:nvPr/>
          </p:nvSpPr>
          <p:spPr bwMode="auto">
            <a:xfrm>
              <a:off x="2901" y="232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Freeform 4491"/>
            <p:cNvSpPr>
              <a:spLocks/>
            </p:cNvSpPr>
            <p:nvPr/>
          </p:nvSpPr>
          <p:spPr bwMode="auto">
            <a:xfrm>
              <a:off x="2888" y="23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Freeform 4492"/>
            <p:cNvSpPr>
              <a:spLocks/>
            </p:cNvSpPr>
            <p:nvPr/>
          </p:nvSpPr>
          <p:spPr bwMode="auto">
            <a:xfrm>
              <a:off x="2888" y="2328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4493"/>
            <p:cNvSpPr>
              <a:spLocks/>
            </p:cNvSpPr>
            <p:nvPr/>
          </p:nvSpPr>
          <p:spPr bwMode="auto">
            <a:xfrm>
              <a:off x="2896" y="2336"/>
              <a:ext cx="4" cy="7"/>
            </a:xfrm>
            <a:custGeom>
              <a:avLst/>
              <a:gdLst>
                <a:gd name="T0" fmla="*/ 0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2 w 5"/>
                <a:gd name="T7" fmla="*/ 0 h 7"/>
                <a:gd name="T8" fmla="*/ 1 w 5"/>
                <a:gd name="T9" fmla="*/ 1 h 7"/>
                <a:gd name="T10" fmla="*/ 2 w 5"/>
                <a:gd name="T11" fmla="*/ 1 h 7"/>
                <a:gd name="T12" fmla="*/ 0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4" y="5"/>
                    <a:pt x="5" y="3"/>
                  </a:cubicBezTo>
                  <a:cubicBezTo>
                    <a:pt x="3" y="4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2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4494"/>
            <p:cNvSpPr>
              <a:spLocks/>
            </p:cNvSpPr>
            <p:nvPr/>
          </p:nvSpPr>
          <p:spPr bwMode="auto">
            <a:xfrm>
              <a:off x="2922" y="2341"/>
              <a:ext cx="4" cy="4"/>
            </a:xfrm>
            <a:custGeom>
              <a:avLst/>
              <a:gdLst>
                <a:gd name="T0" fmla="*/ 0 w 5"/>
                <a:gd name="T1" fmla="*/ 2 h 5"/>
                <a:gd name="T2" fmla="*/ 4 w 5"/>
                <a:gd name="T3" fmla="*/ 5 h 5"/>
                <a:gd name="T4" fmla="*/ 4 w 5"/>
                <a:gd name="T5" fmla="*/ 5 h 5"/>
                <a:gd name="T6" fmla="*/ 5 w 5"/>
                <a:gd name="T7" fmla="*/ 5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3" y="1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4495"/>
            <p:cNvSpPr>
              <a:spLocks/>
            </p:cNvSpPr>
            <p:nvPr/>
          </p:nvSpPr>
          <p:spPr bwMode="auto">
            <a:xfrm>
              <a:off x="2927" y="2342"/>
              <a:ext cx="2" cy="1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4496"/>
            <p:cNvSpPr>
              <a:spLocks/>
            </p:cNvSpPr>
            <p:nvPr/>
          </p:nvSpPr>
          <p:spPr bwMode="auto">
            <a:xfrm>
              <a:off x="2895" y="2343"/>
              <a:ext cx="5" cy="9"/>
            </a:xfrm>
            <a:custGeom>
              <a:avLst/>
              <a:gdLst>
                <a:gd name="T0" fmla="*/ 3 w 6"/>
                <a:gd name="T1" fmla="*/ 9 h 10"/>
                <a:gd name="T2" fmla="*/ 3 w 6"/>
                <a:gd name="T3" fmla="*/ 8 h 10"/>
                <a:gd name="T4" fmla="*/ 5 w 6"/>
                <a:gd name="T5" fmla="*/ 5 h 10"/>
                <a:gd name="T6" fmla="*/ 5 w 6"/>
                <a:gd name="T7" fmla="*/ 2 h 10"/>
                <a:gd name="T8" fmla="*/ 4 w 6"/>
                <a:gd name="T9" fmla="*/ 2 h 10"/>
                <a:gd name="T10" fmla="*/ 5 w 6"/>
                <a:gd name="T11" fmla="*/ 5 h 10"/>
                <a:gd name="T12" fmla="*/ 1 w 6"/>
                <a:gd name="T13" fmla="*/ 0 h 10"/>
                <a:gd name="T14" fmla="*/ 3 w 6"/>
                <a:gd name="T15" fmla="*/ 3 h 10"/>
                <a:gd name="T16" fmla="*/ 2 w 6"/>
                <a:gd name="T17" fmla="*/ 4 h 10"/>
                <a:gd name="T18" fmla="*/ 1 w 6"/>
                <a:gd name="T19" fmla="*/ 8 h 10"/>
                <a:gd name="T20" fmla="*/ 3 w 6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8"/>
                    <a:pt x="6" y="1"/>
                    <a:pt x="1" y="0"/>
                  </a:cubicBezTo>
                  <a:cubicBezTo>
                    <a:pt x="1" y="2"/>
                    <a:pt x="1" y="2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2" y="8"/>
                    <a:pt x="3" y="1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4497"/>
            <p:cNvSpPr>
              <a:spLocks/>
            </p:cNvSpPr>
            <p:nvPr/>
          </p:nvSpPr>
          <p:spPr bwMode="auto">
            <a:xfrm>
              <a:off x="2929" y="2343"/>
              <a:ext cx="3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4498"/>
            <p:cNvSpPr>
              <a:spLocks/>
            </p:cNvSpPr>
            <p:nvPr/>
          </p:nvSpPr>
          <p:spPr bwMode="auto">
            <a:xfrm>
              <a:off x="2929" y="23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4499"/>
            <p:cNvSpPr>
              <a:spLocks/>
            </p:cNvSpPr>
            <p:nvPr/>
          </p:nvSpPr>
          <p:spPr bwMode="auto">
            <a:xfrm>
              <a:off x="2892" y="2345"/>
              <a:ext cx="1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4500"/>
            <p:cNvSpPr>
              <a:spLocks/>
            </p:cNvSpPr>
            <p:nvPr/>
          </p:nvSpPr>
          <p:spPr bwMode="auto">
            <a:xfrm>
              <a:off x="2892" y="23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4501"/>
            <p:cNvSpPr>
              <a:spLocks/>
            </p:cNvSpPr>
            <p:nvPr/>
          </p:nvSpPr>
          <p:spPr bwMode="auto">
            <a:xfrm>
              <a:off x="2894" y="2353"/>
              <a:ext cx="3" cy="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2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4502"/>
            <p:cNvSpPr>
              <a:spLocks/>
            </p:cNvSpPr>
            <p:nvPr/>
          </p:nvSpPr>
          <p:spPr bwMode="auto">
            <a:xfrm>
              <a:off x="2898" y="2354"/>
              <a:ext cx="2" cy="4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4503"/>
            <p:cNvSpPr>
              <a:spLocks/>
            </p:cNvSpPr>
            <p:nvPr/>
          </p:nvSpPr>
          <p:spPr bwMode="auto">
            <a:xfrm>
              <a:off x="2909" y="2358"/>
              <a:ext cx="4" cy="3"/>
            </a:xfrm>
            <a:custGeom>
              <a:avLst/>
              <a:gdLst>
                <a:gd name="T0" fmla="*/ 0 w 4"/>
                <a:gd name="T1" fmla="*/ 2 h 3"/>
                <a:gd name="T2" fmla="*/ 1 w 4"/>
                <a:gd name="T3" fmla="*/ 3 h 3"/>
                <a:gd name="T4" fmla="*/ 4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4504"/>
            <p:cNvSpPr>
              <a:spLocks/>
            </p:cNvSpPr>
            <p:nvPr/>
          </p:nvSpPr>
          <p:spPr bwMode="auto">
            <a:xfrm>
              <a:off x="2897" y="2361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4505"/>
            <p:cNvSpPr>
              <a:spLocks/>
            </p:cNvSpPr>
            <p:nvPr/>
          </p:nvSpPr>
          <p:spPr bwMode="auto">
            <a:xfrm>
              <a:off x="2900" y="2364"/>
              <a:ext cx="6" cy="3"/>
            </a:xfrm>
            <a:custGeom>
              <a:avLst/>
              <a:gdLst>
                <a:gd name="T0" fmla="*/ 5 w 7"/>
                <a:gd name="T1" fmla="*/ 2 h 4"/>
                <a:gd name="T2" fmla="*/ 7 w 7"/>
                <a:gd name="T3" fmla="*/ 4 h 4"/>
                <a:gd name="T4" fmla="*/ 7 w 7"/>
                <a:gd name="T5" fmla="*/ 1 h 4"/>
                <a:gd name="T6" fmla="*/ 0 w 7"/>
                <a:gd name="T7" fmla="*/ 0 h 4"/>
                <a:gd name="T8" fmla="*/ 5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1" y="0"/>
                    <a:pt x="3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4506"/>
            <p:cNvSpPr>
              <a:spLocks/>
            </p:cNvSpPr>
            <p:nvPr/>
          </p:nvSpPr>
          <p:spPr bwMode="auto">
            <a:xfrm>
              <a:off x="2896" y="2366"/>
              <a:ext cx="4" cy="4"/>
            </a:xfrm>
            <a:custGeom>
              <a:avLst/>
              <a:gdLst>
                <a:gd name="T0" fmla="*/ 4 w 5"/>
                <a:gd name="T1" fmla="*/ 4 h 5"/>
                <a:gd name="T2" fmla="*/ 3 w 5"/>
                <a:gd name="T3" fmla="*/ 0 h 5"/>
                <a:gd name="T4" fmla="*/ 2 w 5"/>
                <a:gd name="T5" fmla="*/ 0 h 5"/>
                <a:gd name="T6" fmla="*/ 0 w 5"/>
                <a:gd name="T7" fmla="*/ 4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4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2"/>
                    <a:pt x="1" y="2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4507"/>
            <p:cNvSpPr>
              <a:spLocks/>
            </p:cNvSpPr>
            <p:nvPr/>
          </p:nvSpPr>
          <p:spPr bwMode="auto">
            <a:xfrm>
              <a:off x="2915" y="2365"/>
              <a:ext cx="2" cy="4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1 h 5"/>
                <a:gd name="T4" fmla="*/ 0 w 3"/>
                <a:gd name="T5" fmla="*/ 3 h 5"/>
                <a:gd name="T6" fmla="*/ 1 w 3"/>
                <a:gd name="T7" fmla="*/ 3 h 5"/>
                <a:gd name="T8" fmla="*/ 1 w 3"/>
                <a:gd name="T9" fmla="*/ 2 h 5"/>
                <a:gd name="T10" fmla="*/ 3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4508"/>
            <p:cNvSpPr>
              <a:spLocks/>
            </p:cNvSpPr>
            <p:nvPr/>
          </p:nvSpPr>
          <p:spPr bwMode="auto">
            <a:xfrm>
              <a:off x="2915" y="2369"/>
              <a:ext cx="1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4509"/>
            <p:cNvSpPr>
              <a:spLocks/>
            </p:cNvSpPr>
            <p:nvPr/>
          </p:nvSpPr>
          <p:spPr bwMode="auto">
            <a:xfrm>
              <a:off x="2899" y="2372"/>
              <a:ext cx="3" cy="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4510"/>
            <p:cNvSpPr>
              <a:spLocks/>
            </p:cNvSpPr>
            <p:nvPr/>
          </p:nvSpPr>
          <p:spPr bwMode="auto">
            <a:xfrm>
              <a:off x="2906" y="2375"/>
              <a:ext cx="4" cy="8"/>
            </a:xfrm>
            <a:custGeom>
              <a:avLst/>
              <a:gdLst>
                <a:gd name="T0" fmla="*/ 5 w 5"/>
                <a:gd name="T1" fmla="*/ 6 h 9"/>
                <a:gd name="T2" fmla="*/ 3 w 5"/>
                <a:gd name="T3" fmla="*/ 6 h 9"/>
                <a:gd name="T4" fmla="*/ 5 w 5"/>
                <a:gd name="T5" fmla="*/ 3 h 9"/>
                <a:gd name="T6" fmla="*/ 2 w 5"/>
                <a:gd name="T7" fmla="*/ 1 h 9"/>
                <a:gd name="T8" fmla="*/ 3 w 5"/>
                <a:gd name="T9" fmla="*/ 5 h 9"/>
                <a:gd name="T10" fmla="*/ 0 w 5"/>
                <a:gd name="T11" fmla="*/ 2 h 9"/>
                <a:gd name="T12" fmla="*/ 0 w 5"/>
                <a:gd name="T13" fmla="*/ 5 h 9"/>
                <a:gd name="T14" fmla="*/ 2 w 5"/>
                <a:gd name="T15" fmla="*/ 5 h 9"/>
                <a:gd name="T16" fmla="*/ 1 w 5"/>
                <a:gd name="T17" fmla="*/ 6 h 9"/>
                <a:gd name="T18" fmla="*/ 2 w 5"/>
                <a:gd name="T19" fmla="*/ 7 h 9"/>
                <a:gd name="T20" fmla="*/ 0 w 5"/>
                <a:gd name="T21" fmla="*/ 9 h 9"/>
                <a:gd name="T22" fmla="*/ 5 w 5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4" y="2"/>
                    <a:pt x="4" y="0"/>
                    <a:pt x="2" y="1"/>
                  </a:cubicBezTo>
                  <a:cubicBezTo>
                    <a:pt x="2" y="2"/>
                    <a:pt x="5" y="3"/>
                    <a:pt x="3" y="5"/>
                  </a:cubicBezTo>
                  <a:cubicBezTo>
                    <a:pt x="0" y="6"/>
                    <a:pt x="2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8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4511"/>
            <p:cNvSpPr>
              <a:spLocks/>
            </p:cNvSpPr>
            <p:nvPr/>
          </p:nvSpPr>
          <p:spPr bwMode="auto">
            <a:xfrm>
              <a:off x="2913" y="2376"/>
              <a:ext cx="5" cy="7"/>
            </a:xfrm>
            <a:custGeom>
              <a:avLst/>
              <a:gdLst>
                <a:gd name="T0" fmla="*/ 3 w 6"/>
                <a:gd name="T1" fmla="*/ 5 h 8"/>
                <a:gd name="T2" fmla="*/ 5 w 6"/>
                <a:gd name="T3" fmla="*/ 8 h 8"/>
                <a:gd name="T4" fmla="*/ 5 w 6"/>
                <a:gd name="T5" fmla="*/ 7 h 8"/>
                <a:gd name="T6" fmla="*/ 6 w 6"/>
                <a:gd name="T7" fmla="*/ 4 h 8"/>
                <a:gd name="T8" fmla="*/ 2 w 6"/>
                <a:gd name="T9" fmla="*/ 0 h 8"/>
                <a:gd name="T10" fmla="*/ 3 w 6"/>
                <a:gd name="T11" fmla="*/ 2 h 8"/>
                <a:gd name="T12" fmla="*/ 1 w 6"/>
                <a:gd name="T13" fmla="*/ 5 h 8"/>
                <a:gd name="T14" fmla="*/ 3 w 6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5"/>
                  </a:moveTo>
                  <a:cubicBezTo>
                    <a:pt x="5" y="6"/>
                    <a:pt x="2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4" y="4"/>
                    <a:pt x="6" y="4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0" y="1"/>
                    <a:pt x="2" y="2"/>
                    <a:pt x="3" y="2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4512"/>
            <p:cNvSpPr>
              <a:spLocks/>
            </p:cNvSpPr>
            <p:nvPr/>
          </p:nvSpPr>
          <p:spPr bwMode="auto">
            <a:xfrm>
              <a:off x="2911" y="23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2"/>
                    <a:pt x="1" y="1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4513"/>
            <p:cNvSpPr>
              <a:spLocks/>
            </p:cNvSpPr>
            <p:nvPr/>
          </p:nvSpPr>
          <p:spPr bwMode="auto">
            <a:xfrm>
              <a:off x="2911" y="2382"/>
              <a:ext cx="4" cy="4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3 h 5"/>
                <a:gd name="T4" fmla="*/ 0 w 4"/>
                <a:gd name="T5" fmla="*/ 0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4514"/>
            <p:cNvSpPr>
              <a:spLocks/>
            </p:cNvSpPr>
            <p:nvPr/>
          </p:nvSpPr>
          <p:spPr bwMode="auto">
            <a:xfrm>
              <a:off x="2909" y="2385"/>
              <a:ext cx="8" cy="3"/>
            </a:xfrm>
            <a:custGeom>
              <a:avLst/>
              <a:gdLst>
                <a:gd name="T0" fmla="*/ 9 w 9"/>
                <a:gd name="T1" fmla="*/ 1 h 3"/>
                <a:gd name="T2" fmla="*/ 7 w 9"/>
                <a:gd name="T3" fmla="*/ 2 h 3"/>
                <a:gd name="T4" fmla="*/ 0 w 9"/>
                <a:gd name="T5" fmla="*/ 2 h 3"/>
                <a:gd name="T6" fmla="*/ 9 w 9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0"/>
                    <a:pt x="2" y="2"/>
                    <a:pt x="0" y="2"/>
                  </a:cubicBezTo>
                  <a:cubicBezTo>
                    <a:pt x="3" y="2"/>
                    <a:pt x="7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4515"/>
            <p:cNvSpPr>
              <a:spLocks/>
            </p:cNvSpPr>
            <p:nvPr/>
          </p:nvSpPr>
          <p:spPr bwMode="auto">
            <a:xfrm>
              <a:off x="2932" y="2389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4516"/>
            <p:cNvSpPr>
              <a:spLocks/>
            </p:cNvSpPr>
            <p:nvPr/>
          </p:nvSpPr>
          <p:spPr bwMode="auto">
            <a:xfrm>
              <a:off x="2932" y="2387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4517"/>
            <p:cNvSpPr>
              <a:spLocks/>
            </p:cNvSpPr>
            <p:nvPr/>
          </p:nvSpPr>
          <p:spPr bwMode="auto">
            <a:xfrm>
              <a:off x="2924" y="2388"/>
              <a:ext cx="2" cy="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4518"/>
            <p:cNvSpPr>
              <a:spLocks/>
            </p:cNvSpPr>
            <p:nvPr/>
          </p:nvSpPr>
          <p:spPr bwMode="auto">
            <a:xfrm>
              <a:off x="2911" y="2389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4519"/>
            <p:cNvSpPr>
              <a:spLocks/>
            </p:cNvSpPr>
            <p:nvPr/>
          </p:nvSpPr>
          <p:spPr bwMode="auto">
            <a:xfrm>
              <a:off x="2921" y="238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4520"/>
            <p:cNvSpPr>
              <a:spLocks/>
            </p:cNvSpPr>
            <p:nvPr/>
          </p:nvSpPr>
          <p:spPr bwMode="auto">
            <a:xfrm>
              <a:off x="2916" y="23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4521"/>
            <p:cNvSpPr>
              <a:spLocks/>
            </p:cNvSpPr>
            <p:nvPr/>
          </p:nvSpPr>
          <p:spPr bwMode="auto">
            <a:xfrm>
              <a:off x="2916" y="2391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4522"/>
            <p:cNvSpPr>
              <a:spLocks/>
            </p:cNvSpPr>
            <p:nvPr/>
          </p:nvSpPr>
          <p:spPr bwMode="auto">
            <a:xfrm>
              <a:off x="2916" y="2389"/>
              <a:ext cx="3" cy="2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  <a:gd name="T10" fmla="*/ 1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4523"/>
            <p:cNvSpPr>
              <a:spLocks/>
            </p:cNvSpPr>
            <p:nvPr/>
          </p:nvSpPr>
          <p:spPr bwMode="auto">
            <a:xfrm>
              <a:off x="2916" y="239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4524"/>
            <p:cNvSpPr>
              <a:spLocks/>
            </p:cNvSpPr>
            <p:nvPr/>
          </p:nvSpPr>
          <p:spPr bwMode="auto">
            <a:xfrm>
              <a:off x="2906" y="2390"/>
              <a:ext cx="7" cy="5"/>
            </a:xfrm>
            <a:custGeom>
              <a:avLst/>
              <a:gdLst>
                <a:gd name="T0" fmla="*/ 2 w 8"/>
                <a:gd name="T1" fmla="*/ 0 h 6"/>
                <a:gd name="T2" fmla="*/ 0 w 8"/>
                <a:gd name="T3" fmla="*/ 3 h 6"/>
                <a:gd name="T4" fmla="*/ 4 w 8"/>
                <a:gd name="T5" fmla="*/ 2 h 6"/>
                <a:gd name="T6" fmla="*/ 3 w 8"/>
                <a:gd name="T7" fmla="*/ 3 h 6"/>
                <a:gd name="T8" fmla="*/ 6 w 8"/>
                <a:gd name="T9" fmla="*/ 6 h 6"/>
                <a:gd name="T10" fmla="*/ 8 w 8"/>
                <a:gd name="T11" fmla="*/ 5 h 6"/>
                <a:gd name="T12" fmla="*/ 6 w 8"/>
                <a:gd name="T13" fmla="*/ 4 h 6"/>
                <a:gd name="T14" fmla="*/ 7 w 8"/>
                <a:gd name="T15" fmla="*/ 3 h 6"/>
                <a:gd name="T16" fmla="*/ 2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3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4525"/>
            <p:cNvSpPr>
              <a:spLocks/>
            </p:cNvSpPr>
            <p:nvPr/>
          </p:nvSpPr>
          <p:spPr bwMode="auto">
            <a:xfrm>
              <a:off x="2912" y="239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4526"/>
            <p:cNvSpPr>
              <a:spLocks/>
            </p:cNvSpPr>
            <p:nvPr/>
          </p:nvSpPr>
          <p:spPr bwMode="auto">
            <a:xfrm>
              <a:off x="2902" y="23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4527"/>
            <p:cNvSpPr>
              <a:spLocks/>
            </p:cNvSpPr>
            <p:nvPr/>
          </p:nvSpPr>
          <p:spPr bwMode="auto">
            <a:xfrm>
              <a:off x="2923" y="2391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2"/>
                    <a:pt x="0" y="3"/>
                  </a:cubicBezTo>
                  <a:cubicBezTo>
                    <a:pt x="1" y="3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4528"/>
            <p:cNvSpPr>
              <a:spLocks/>
            </p:cNvSpPr>
            <p:nvPr/>
          </p:nvSpPr>
          <p:spPr bwMode="auto">
            <a:xfrm>
              <a:off x="2921" y="2394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4529"/>
            <p:cNvSpPr>
              <a:spLocks/>
            </p:cNvSpPr>
            <p:nvPr/>
          </p:nvSpPr>
          <p:spPr bwMode="auto">
            <a:xfrm>
              <a:off x="2920" y="2391"/>
              <a:ext cx="1" cy="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4530"/>
            <p:cNvSpPr>
              <a:spLocks/>
            </p:cNvSpPr>
            <p:nvPr/>
          </p:nvSpPr>
          <p:spPr bwMode="auto">
            <a:xfrm>
              <a:off x="2959" y="2394"/>
              <a:ext cx="3" cy="4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3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3" y="4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4531"/>
            <p:cNvSpPr>
              <a:spLocks/>
            </p:cNvSpPr>
            <p:nvPr/>
          </p:nvSpPr>
          <p:spPr bwMode="auto">
            <a:xfrm>
              <a:off x="2908" y="2394"/>
              <a:ext cx="12" cy="10"/>
            </a:xfrm>
            <a:custGeom>
              <a:avLst/>
              <a:gdLst>
                <a:gd name="T0" fmla="*/ 7 w 14"/>
                <a:gd name="T1" fmla="*/ 11 h 11"/>
                <a:gd name="T2" fmla="*/ 12 w 14"/>
                <a:gd name="T3" fmla="*/ 8 h 11"/>
                <a:gd name="T4" fmla="*/ 11 w 14"/>
                <a:gd name="T5" fmla="*/ 8 h 11"/>
                <a:gd name="T6" fmla="*/ 14 w 14"/>
                <a:gd name="T7" fmla="*/ 3 h 11"/>
                <a:gd name="T8" fmla="*/ 14 w 14"/>
                <a:gd name="T9" fmla="*/ 2 h 11"/>
                <a:gd name="T10" fmla="*/ 10 w 14"/>
                <a:gd name="T11" fmla="*/ 0 h 11"/>
                <a:gd name="T12" fmla="*/ 8 w 14"/>
                <a:gd name="T13" fmla="*/ 3 h 11"/>
                <a:gd name="T14" fmla="*/ 11 w 14"/>
                <a:gd name="T15" fmla="*/ 4 h 11"/>
                <a:gd name="T16" fmla="*/ 9 w 14"/>
                <a:gd name="T17" fmla="*/ 9 h 11"/>
                <a:gd name="T18" fmla="*/ 6 w 14"/>
                <a:gd name="T19" fmla="*/ 9 h 11"/>
                <a:gd name="T20" fmla="*/ 7 w 14"/>
                <a:gd name="T21" fmla="*/ 6 h 11"/>
                <a:gd name="T22" fmla="*/ 3 w 14"/>
                <a:gd name="T23" fmla="*/ 7 h 11"/>
                <a:gd name="T24" fmla="*/ 4 w 14"/>
                <a:gd name="T25" fmla="*/ 4 h 11"/>
                <a:gd name="T26" fmla="*/ 6 w 14"/>
                <a:gd name="T27" fmla="*/ 4 h 11"/>
                <a:gd name="T28" fmla="*/ 5 w 14"/>
                <a:gd name="T29" fmla="*/ 5 h 11"/>
                <a:gd name="T30" fmla="*/ 5 w 14"/>
                <a:gd name="T31" fmla="*/ 3 h 11"/>
                <a:gd name="T32" fmla="*/ 1 w 14"/>
                <a:gd name="T33" fmla="*/ 4 h 11"/>
                <a:gd name="T34" fmla="*/ 0 w 14"/>
                <a:gd name="T35" fmla="*/ 9 h 11"/>
                <a:gd name="T36" fmla="*/ 7 w 14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1">
                  <a:moveTo>
                    <a:pt x="7" y="11"/>
                  </a:moveTo>
                  <a:cubicBezTo>
                    <a:pt x="9" y="10"/>
                    <a:pt x="10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5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0" y="2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9" y="7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6" y="7"/>
                    <a:pt x="7" y="6"/>
                  </a:cubicBezTo>
                  <a:cubicBezTo>
                    <a:pt x="6" y="5"/>
                    <a:pt x="5" y="9"/>
                    <a:pt x="3" y="7"/>
                  </a:cubicBezTo>
                  <a:cubicBezTo>
                    <a:pt x="4" y="6"/>
                    <a:pt x="2" y="5"/>
                    <a:pt x="4" y="4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5" y="4"/>
                    <a:pt x="5" y="3"/>
                  </a:cubicBezTo>
                  <a:cubicBezTo>
                    <a:pt x="3" y="2"/>
                    <a:pt x="2" y="5"/>
                    <a:pt x="1" y="4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2" y="9"/>
                    <a:pt x="5" y="9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4532"/>
            <p:cNvSpPr>
              <a:spLocks/>
            </p:cNvSpPr>
            <p:nvPr/>
          </p:nvSpPr>
          <p:spPr bwMode="auto">
            <a:xfrm>
              <a:off x="2906" y="2401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Rectangle 4533"/>
            <p:cNvSpPr>
              <a:spLocks noChangeArrowheads="1"/>
            </p:cNvSpPr>
            <p:nvPr/>
          </p:nvSpPr>
          <p:spPr bwMode="auto">
            <a:xfrm>
              <a:off x="2908" y="240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4534"/>
            <p:cNvSpPr>
              <a:spLocks/>
            </p:cNvSpPr>
            <p:nvPr/>
          </p:nvSpPr>
          <p:spPr bwMode="auto">
            <a:xfrm>
              <a:off x="2963" y="2396"/>
              <a:ext cx="3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2 h 3"/>
                <a:gd name="T6" fmla="*/ 2 w 4"/>
                <a:gd name="T7" fmla="*/ 3 h 3"/>
                <a:gd name="T8" fmla="*/ 4 w 4"/>
                <a:gd name="T9" fmla="*/ 2 h 3"/>
                <a:gd name="T10" fmla="*/ 1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4535"/>
            <p:cNvSpPr>
              <a:spLocks/>
            </p:cNvSpPr>
            <p:nvPr/>
          </p:nvSpPr>
          <p:spPr bwMode="auto">
            <a:xfrm>
              <a:off x="2953" y="2398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2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4536"/>
            <p:cNvSpPr>
              <a:spLocks/>
            </p:cNvSpPr>
            <p:nvPr/>
          </p:nvSpPr>
          <p:spPr bwMode="auto">
            <a:xfrm>
              <a:off x="2940" y="2399"/>
              <a:ext cx="2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4537"/>
            <p:cNvSpPr>
              <a:spLocks/>
            </p:cNvSpPr>
            <p:nvPr/>
          </p:nvSpPr>
          <p:spPr bwMode="auto">
            <a:xfrm>
              <a:off x="2960" y="239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4538"/>
            <p:cNvSpPr>
              <a:spLocks/>
            </p:cNvSpPr>
            <p:nvPr/>
          </p:nvSpPr>
          <p:spPr bwMode="auto">
            <a:xfrm>
              <a:off x="2920" y="2401"/>
              <a:ext cx="3" cy="4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2"/>
                    <a:pt x="2" y="2"/>
                    <a:pt x="0" y="0"/>
                  </a:cubicBezTo>
                  <a:cubicBezTo>
                    <a:pt x="1" y="2"/>
                    <a:pt x="1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4539"/>
            <p:cNvSpPr>
              <a:spLocks/>
            </p:cNvSpPr>
            <p:nvPr/>
          </p:nvSpPr>
          <p:spPr bwMode="auto">
            <a:xfrm>
              <a:off x="2964" y="2401"/>
              <a:ext cx="1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4540"/>
            <p:cNvSpPr>
              <a:spLocks/>
            </p:cNvSpPr>
            <p:nvPr/>
          </p:nvSpPr>
          <p:spPr bwMode="auto">
            <a:xfrm>
              <a:off x="2963" y="2402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4541"/>
            <p:cNvSpPr>
              <a:spLocks/>
            </p:cNvSpPr>
            <p:nvPr/>
          </p:nvSpPr>
          <p:spPr bwMode="auto">
            <a:xfrm>
              <a:off x="2968" y="2404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4542"/>
            <p:cNvSpPr>
              <a:spLocks/>
            </p:cNvSpPr>
            <p:nvPr/>
          </p:nvSpPr>
          <p:spPr bwMode="auto">
            <a:xfrm>
              <a:off x="2908" y="240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4543"/>
            <p:cNvSpPr>
              <a:spLocks/>
            </p:cNvSpPr>
            <p:nvPr/>
          </p:nvSpPr>
          <p:spPr bwMode="auto">
            <a:xfrm>
              <a:off x="2914" y="240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4544"/>
            <p:cNvSpPr>
              <a:spLocks/>
            </p:cNvSpPr>
            <p:nvPr/>
          </p:nvSpPr>
          <p:spPr bwMode="auto">
            <a:xfrm>
              <a:off x="2912" y="2405"/>
              <a:ext cx="3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2" y="2"/>
                    <a:pt x="2" y="2"/>
                  </a:cubicBezTo>
                  <a:cubicBezTo>
                    <a:pt x="2" y="2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4545"/>
            <p:cNvSpPr>
              <a:spLocks/>
            </p:cNvSpPr>
            <p:nvPr/>
          </p:nvSpPr>
          <p:spPr bwMode="auto">
            <a:xfrm>
              <a:off x="2920" y="2406"/>
              <a:ext cx="5" cy="3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3 h 4"/>
                <a:gd name="T4" fmla="*/ 3 w 6"/>
                <a:gd name="T5" fmla="*/ 2 h 4"/>
                <a:gd name="T6" fmla="*/ 4 w 6"/>
                <a:gd name="T7" fmla="*/ 3 h 4"/>
                <a:gd name="T8" fmla="*/ 4 w 6"/>
                <a:gd name="T9" fmla="*/ 0 h 4"/>
                <a:gd name="T10" fmla="*/ 3 w 6"/>
                <a:gd name="T11" fmla="*/ 2 h 4"/>
                <a:gd name="T12" fmla="*/ 3 w 6"/>
                <a:gd name="T13" fmla="*/ 1 h 4"/>
                <a:gd name="T14" fmla="*/ 1 w 6"/>
                <a:gd name="T15" fmla="*/ 0 h 4"/>
                <a:gd name="T16" fmla="*/ 1 w 6"/>
                <a:gd name="T17" fmla="*/ 2 h 4"/>
                <a:gd name="T18" fmla="*/ 0 w 6"/>
                <a:gd name="T19" fmla="*/ 3 h 4"/>
                <a:gd name="T20" fmla="*/ 3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2"/>
                    <a:pt x="6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4546"/>
            <p:cNvSpPr>
              <a:spLocks/>
            </p:cNvSpPr>
            <p:nvPr/>
          </p:nvSpPr>
          <p:spPr bwMode="auto">
            <a:xfrm>
              <a:off x="2944" y="2405"/>
              <a:ext cx="12" cy="7"/>
            </a:xfrm>
            <a:custGeom>
              <a:avLst/>
              <a:gdLst>
                <a:gd name="T0" fmla="*/ 3 w 14"/>
                <a:gd name="T1" fmla="*/ 6 h 8"/>
                <a:gd name="T2" fmla="*/ 7 w 14"/>
                <a:gd name="T3" fmla="*/ 6 h 8"/>
                <a:gd name="T4" fmla="*/ 8 w 14"/>
                <a:gd name="T5" fmla="*/ 5 h 8"/>
                <a:gd name="T6" fmla="*/ 8 w 14"/>
                <a:gd name="T7" fmla="*/ 5 h 8"/>
                <a:gd name="T8" fmla="*/ 8 w 14"/>
                <a:gd name="T9" fmla="*/ 5 h 8"/>
                <a:gd name="T10" fmla="*/ 12 w 14"/>
                <a:gd name="T11" fmla="*/ 6 h 8"/>
                <a:gd name="T12" fmla="*/ 12 w 14"/>
                <a:gd name="T13" fmla="*/ 4 h 8"/>
                <a:gd name="T14" fmla="*/ 14 w 14"/>
                <a:gd name="T15" fmla="*/ 3 h 8"/>
                <a:gd name="T16" fmla="*/ 13 w 14"/>
                <a:gd name="T17" fmla="*/ 3 h 8"/>
                <a:gd name="T18" fmla="*/ 13 w 14"/>
                <a:gd name="T19" fmla="*/ 3 h 8"/>
                <a:gd name="T20" fmla="*/ 9 w 14"/>
                <a:gd name="T21" fmla="*/ 2 h 8"/>
                <a:gd name="T22" fmla="*/ 9 w 14"/>
                <a:gd name="T23" fmla="*/ 4 h 8"/>
                <a:gd name="T24" fmla="*/ 2 w 14"/>
                <a:gd name="T25" fmla="*/ 3 h 8"/>
                <a:gd name="T26" fmla="*/ 4 w 14"/>
                <a:gd name="T27" fmla="*/ 3 h 8"/>
                <a:gd name="T28" fmla="*/ 7 w 14"/>
                <a:gd name="T29" fmla="*/ 3 h 8"/>
                <a:gd name="T30" fmla="*/ 7 w 14"/>
                <a:gd name="T31" fmla="*/ 2 h 8"/>
                <a:gd name="T32" fmla="*/ 1 w 14"/>
                <a:gd name="T33" fmla="*/ 2 h 8"/>
                <a:gd name="T34" fmla="*/ 3 w 1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3" y="6"/>
                  </a:moveTo>
                  <a:cubicBezTo>
                    <a:pt x="5" y="8"/>
                    <a:pt x="6" y="5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4"/>
                    <a:pt x="12" y="7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4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8"/>
                    <a:pt x="2" y="3"/>
                  </a:cubicBezTo>
                  <a:cubicBezTo>
                    <a:pt x="2" y="1"/>
                    <a:pt x="4" y="3"/>
                    <a:pt x="4" y="3"/>
                  </a:cubicBezTo>
                  <a:cubicBezTo>
                    <a:pt x="5" y="2"/>
                    <a:pt x="5" y="4"/>
                    <a:pt x="7" y="3"/>
                  </a:cubicBezTo>
                  <a:cubicBezTo>
                    <a:pt x="7" y="3"/>
                    <a:pt x="8" y="3"/>
                    <a:pt x="7" y="2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4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4547"/>
            <p:cNvSpPr>
              <a:spLocks/>
            </p:cNvSpPr>
            <p:nvPr/>
          </p:nvSpPr>
          <p:spPr bwMode="auto">
            <a:xfrm>
              <a:off x="2950" y="24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4548"/>
            <p:cNvSpPr>
              <a:spLocks/>
            </p:cNvSpPr>
            <p:nvPr/>
          </p:nvSpPr>
          <p:spPr bwMode="auto">
            <a:xfrm>
              <a:off x="2948" y="24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4549"/>
            <p:cNvSpPr>
              <a:spLocks/>
            </p:cNvSpPr>
            <p:nvPr/>
          </p:nvSpPr>
          <p:spPr bwMode="auto">
            <a:xfrm>
              <a:off x="2951" y="24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4550"/>
            <p:cNvSpPr>
              <a:spLocks/>
            </p:cNvSpPr>
            <p:nvPr/>
          </p:nvSpPr>
          <p:spPr bwMode="auto">
            <a:xfrm>
              <a:off x="2917" y="2408"/>
              <a:ext cx="5" cy="5"/>
            </a:xfrm>
            <a:custGeom>
              <a:avLst/>
              <a:gdLst>
                <a:gd name="T0" fmla="*/ 3 w 5"/>
                <a:gd name="T1" fmla="*/ 2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3 w 5"/>
                <a:gd name="T11" fmla="*/ 5 h 5"/>
                <a:gd name="T12" fmla="*/ 3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2"/>
                    <a:pt x="0" y="5"/>
                    <a:pt x="3" y="5"/>
                  </a:cubicBezTo>
                  <a:cubicBezTo>
                    <a:pt x="5" y="4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4551"/>
            <p:cNvSpPr>
              <a:spLocks/>
            </p:cNvSpPr>
            <p:nvPr/>
          </p:nvSpPr>
          <p:spPr bwMode="auto">
            <a:xfrm>
              <a:off x="2918" y="24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4552"/>
            <p:cNvSpPr>
              <a:spLocks/>
            </p:cNvSpPr>
            <p:nvPr/>
          </p:nvSpPr>
          <p:spPr bwMode="auto">
            <a:xfrm>
              <a:off x="2918" y="24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4553"/>
            <p:cNvSpPr>
              <a:spLocks/>
            </p:cNvSpPr>
            <p:nvPr/>
          </p:nvSpPr>
          <p:spPr bwMode="auto">
            <a:xfrm>
              <a:off x="2918" y="240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Rectangle 4554"/>
            <p:cNvSpPr>
              <a:spLocks noChangeArrowheads="1"/>
            </p:cNvSpPr>
            <p:nvPr/>
          </p:nvSpPr>
          <p:spPr bwMode="auto">
            <a:xfrm>
              <a:off x="2928" y="240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4555"/>
            <p:cNvSpPr>
              <a:spLocks/>
            </p:cNvSpPr>
            <p:nvPr/>
          </p:nvSpPr>
          <p:spPr bwMode="auto">
            <a:xfrm>
              <a:off x="2912" y="2409"/>
              <a:ext cx="3" cy="1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4556"/>
            <p:cNvSpPr>
              <a:spLocks/>
            </p:cNvSpPr>
            <p:nvPr/>
          </p:nvSpPr>
          <p:spPr bwMode="auto">
            <a:xfrm>
              <a:off x="2940" y="240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4557"/>
            <p:cNvSpPr>
              <a:spLocks/>
            </p:cNvSpPr>
            <p:nvPr/>
          </p:nvSpPr>
          <p:spPr bwMode="auto">
            <a:xfrm>
              <a:off x="2924" y="240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4558"/>
            <p:cNvSpPr>
              <a:spLocks/>
            </p:cNvSpPr>
            <p:nvPr/>
          </p:nvSpPr>
          <p:spPr bwMode="auto">
            <a:xfrm>
              <a:off x="2922" y="2410"/>
              <a:ext cx="2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1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4559"/>
            <p:cNvSpPr>
              <a:spLocks/>
            </p:cNvSpPr>
            <p:nvPr/>
          </p:nvSpPr>
          <p:spPr bwMode="auto">
            <a:xfrm>
              <a:off x="2953" y="2411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2 w 3"/>
                <a:gd name="T5" fmla="*/ 1 h 3"/>
                <a:gd name="T6" fmla="*/ 2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4560"/>
            <p:cNvSpPr>
              <a:spLocks/>
            </p:cNvSpPr>
            <p:nvPr/>
          </p:nvSpPr>
          <p:spPr bwMode="auto">
            <a:xfrm>
              <a:off x="2956" y="2411"/>
              <a:ext cx="4" cy="3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4561"/>
            <p:cNvSpPr>
              <a:spLocks/>
            </p:cNvSpPr>
            <p:nvPr/>
          </p:nvSpPr>
          <p:spPr bwMode="auto">
            <a:xfrm>
              <a:off x="2925" y="2412"/>
              <a:ext cx="2" cy="2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0 h 3"/>
                <a:gd name="T4" fmla="*/ 1 w 2"/>
                <a:gd name="T5" fmla="*/ 2 h 3"/>
                <a:gd name="T6" fmla="*/ 0 w 2"/>
                <a:gd name="T7" fmla="*/ 2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4562"/>
            <p:cNvSpPr>
              <a:spLocks/>
            </p:cNvSpPr>
            <p:nvPr/>
          </p:nvSpPr>
          <p:spPr bwMode="auto">
            <a:xfrm>
              <a:off x="2946" y="2412"/>
              <a:ext cx="2" cy="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3 w 3"/>
                <a:gd name="T5" fmla="*/ 2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2" y="1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4563"/>
            <p:cNvSpPr>
              <a:spLocks/>
            </p:cNvSpPr>
            <p:nvPr/>
          </p:nvSpPr>
          <p:spPr bwMode="auto">
            <a:xfrm>
              <a:off x="2949" y="2414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4564"/>
            <p:cNvSpPr>
              <a:spLocks/>
            </p:cNvSpPr>
            <p:nvPr/>
          </p:nvSpPr>
          <p:spPr bwMode="auto">
            <a:xfrm>
              <a:off x="2928" y="2414"/>
              <a:ext cx="3" cy="0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4565"/>
            <p:cNvSpPr>
              <a:spLocks/>
            </p:cNvSpPr>
            <p:nvPr/>
          </p:nvSpPr>
          <p:spPr bwMode="auto">
            <a:xfrm>
              <a:off x="2942" y="241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4566"/>
            <p:cNvSpPr>
              <a:spLocks/>
            </p:cNvSpPr>
            <p:nvPr/>
          </p:nvSpPr>
          <p:spPr bwMode="auto">
            <a:xfrm>
              <a:off x="2977" y="2414"/>
              <a:ext cx="4" cy="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0 w 4"/>
                <a:gd name="T5" fmla="*/ 1 h 2"/>
                <a:gd name="T6" fmla="*/ 1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0"/>
                    <a:pt x="3" y="2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4567"/>
            <p:cNvSpPr>
              <a:spLocks/>
            </p:cNvSpPr>
            <p:nvPr/>
          </p:nvSpPr>
          <p:spPr bwMode="auto">
            <a:xfrm>
              <a:off x="2919" y="2415"/>
              <a:ext cx="4" cy="4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1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4568"/>
            <p:cNvSpPr>
              <a:spLocks/>
            </p:cNvSpPr>
            <p:nvPr/>
          </p:nvSpPr>
          <p:spPr bwMode="auto">
            <a:xfrm>
              <a:off x="2960" y="2416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4569"/>
            <p:cNvSpPr>
              <a:spLocks/>
            </p:cNvSpPr>
            <p:nvPr/>
          </p:nvSpPr>
          <p:spPr bwMode="auto">
            <a:xfrm>
              <a:off x="2923" y="2418"/>
              <a:ext cx="1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4570"/>
            <p:cNvSpPr>
              <a:spLocks/>
            </p:cNvSpPr>
            <p:nvPr/>
          </p:nvSpPr>
          <p:spPr bwMode="auto">
            <a:xfrm>
              <a:off x="2925" y="2418"/>
              <a:ext cx="2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4571"/>
            <p:cNvSpPr>
              <a:spLocks/>
            </p:cNvSpPr>
            <p:nvPr/>
          </p:nvSpPr>
          <p:spPr bwMode="auto">
            <a:xfrm>
              <a:off x="2950" y="2418"/>
              <a:ext cx="10" cy="3"/>
            </a:xfrm>
            <a:custGeom>
              <a:avLst/>
              <a:gdLst>
                <a:gd name="T0" fmla="*/ 10 w 11"/>
                <a:gd name="T1" fmla="*/ 3 h 3"/>
                <a:gd name="T2" fmla="*/ 10 w 11"/>
                <a:gd name="T3" fmla="*/ 2 h 3"/>
                <a:gd name="T4" fmla="*/ 7 w 11"/>
                <a:gd name="T5" fmla="*/ 2 h 3"/>
                <a:gd name="T6" fmla="*/ 6 w 11"/>
                <a:gd name="T7" fmla="*/ 0 h 3"/>
                <a:gd name="T8" fmla="*/ 5 w 11"/>
                <a:gd name="T9" fmla="*/ 1 h 3"/>
                <a:gd name="T10" fmla="*/ 2 w 11"/>
                <a:gd name="T11" fmla="*/ 0 h 3"/>
                <a:gd name="T12" fmla="*/ 2 w 11"/>
                <a:gd name="T13" fmla="*/ 0 h 3"/>
                <a:gd name="T14" fmla="*/ 0 w 11"/>
                <a:gd name="T15" fmla="*/ 2 h 3"/>
                <a:gd name="T16" fmla="*/ 3 w 11"/>
                <a:gd name="T17" fmla="*/ 0 h 3"/>
                <a:gd name="T18" fmla="*/ 5 w 11"/>
                <a:gd name="T19" fmla="*/ 3 h 3"/>
                <a:gd name="T20" fmla="*/ 8 w 11"/>
                <a:gd name="T21" fmla="*/ 3 h 3"/>
                <a:gd name="T22" fmla="*/ 10 w 1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">
                  <a:moveTo>
                    <a:pt x="10" y="3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5" y="2"/>
                    <a:pt x="7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9" y="1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4572"/>
            <p:cNvSpPr>
              <a:spLocks/>
            </p:cNvSpPr>
            <p:nvPr/>
          </p:nvSpPr>
          <p:spPr bwMode="auto">
            <a:xfrm>
              <a:off x="2981" y="2417"/>
              <a:ext cx="6" cy="4"/>
            </a:xfrm>
            <a:custGeom>
              <a:avLst/>
              <a:gdLst>
                <a:gd name="T0" fmla="*/ 4 w 7"/>
                <a:gd name="T1" fmla="*/ 2 h 4"/>
                <a:gd name="T2" fmla="*/ 5 w 7"/>
                <a:gd name="T3" fmla="*/ 4 h 4"/>
                <a:gd name="T4" fmla="*/ 7 w 7"/>
                <a:gd name="T5" fmla="*/ 1 h 4"/>
                <a:gd name="T6" fmla="*/ 3 w 7"/>
                <a:gd name="T7" fmla="*/ 2 h 4"/>
                <a:gd name="T8" fmla="*/ 0 w 7"/>
                <a:gd name="T9" fmla="*/ 2 h 4"/>
                <a:gd name="T10" fmla="*/ 4 w 7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4" y="3"/>
                    <a:pt x="5" y="3"/>
                    <a:pt x="5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3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4573"/>
            <p:cNvSpPr>
              <a:spLocks/>
            </p:cNvSpPr>
            <p:nvPr/>
          </p:nvSpPr>
          <p:spPr bwMode="auto">
            <a:xfrm>
              <a:off x="2958" y="2421"/>
              <a:ext cx="7" cy="3"/>
            </a:xfrm>
            <a:custGeom>
              <a:avLst/>
              <a:gdLst>
                <a:gd name="T0" fmla="*/ 0 w 8"/>
                <a:gd name="T1" fmla="*/ 4 h 4"/>
                <a:gd name="T2" fmla="*/ 5 w 8"/>
                <a:gd name="T3" fmla="*/ 3 h 4"/>
                <a:gd name="T4" fmla="*/ 3 w 8"/>
                <a:gd name="T5" fmla="*/ 2 h 4"/>
                <a:gd name="T6" fmla="*/ 8 w 8"/>
                <a:gd name="T7" fmla="*/ 2 h 4"/>
                <a:gd name="T8" fmla="*/ 4 w 8"/>
                <a:gd name="T9" fmla="*/ 0 h 4"/>
                <a:gd name="T10" fmla="*/ 0 w 8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4574"/>
            <p:cNvSpPr>
              <a:spLocks/>
            </p:cNvSpPr>
            <p:nvPr/>
          </p:nvSpPr>
          <p:spPr bwMode="auto">
            <a:xfrm>
              <a:off x="2917" y="2422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4575"/>
            <p:cNvSpPr>
              <a:spLocks/>
            </p:cNvSpPr>
            <p:nvPr/>
          </p:nvSpPr>
          <p:spPr bwMode="auto">
            <a:xfrm>
              <a:off x="2926" y="2422"/>
              <a:ext cx="5" cy="3"/>
            </a:xfrm>
            <a:custGeom>
              <a:avLst/>
              <a:gdLst>
                <a:gd name="T0" fmla="*/ 1 w 5"/>
                <a:gd name="T1" fmla="*/ 2 h 3"/>
                <a:gd name="T2" fmla="*/ 2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0 w 5"/>
                <a:gd name="T9" fmla="*/ 1 h 3"/>
                <a:gd name="T10" fmla="*/ 1 w 5"/>
                <a:gd name="T11" fmla="*/ 3 h 3"/>
                <a:gd name="T12" fmla="*/ 1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2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4576"/>
            <p:cNvSpPr>
              <a:spLocks/>
            </p:cNvSpPr>
            <p:nvPr/>
          </p:nvSpPr>
          <p:spPr bwMode="auto">
            <a:xfrm>
              <a:off x="2933" y="2423"/>
              <a:ext cx="3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1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4577"/>
            <p:cNvSpPr>
              <a:spLocks/>
            </p:cNvSpPr>
            <p:nvPr/>
          </p:nvSpPr>
          <p:spPr bwMode="auto">
            <a:xfrm>
              <a:off x="2932" y="2423"/>
              <a:ext cx="0" cy="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4578"/>
            <p:cNvSpPr>
              <a:spLocks/>
            </p:cNvSpPr>
            <p:nvPr/>
          </p:nvSpPr>
          <p:spPr bwMode="auto">
            <a:xfrm>
              <a:off x="2961" y="2425"/>
              <a:ext cx="4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4579"/>
            <p:cNvSpPr>
              <a:spLocks/>
            </p:cNvSpPr>
            <p:nvPr/>
          </p:nvSpPr>
          <p:spPr bwMode="auto">
            <a:xfrm>
              <a:off x="2953" y="242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4580"/>
            <p:cNvSpPr>
              <a:spLocks/>
            </p:cNvSpPr>
            <p:nvPr/>
          </p:nvSpPr>
          <p:spPr bwMode="auto">
            <a:xfrm>
              <a:off x="2933" y="2425"/>
              <a:ext cx="1" cy="3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4581"/>
            <p:cNvSpPr>
              <a:spLocks/>
            </p:cNvSpPr>
            <p:nvPr/>
          </p:nvSpPr>
          <p:spPr bwMode="auto">
            <a:xfrm>
              <a:off x="2926" y="2426"/>
              <a:ext cx="5" cy="4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3 h 5"/>
                <a:gd name="T4" fmla="*/ 1 w 5"/>
                <a:gd name="T5" fmla="*/ 2 h 5"/>
                <a:gd name="T6" fmla="*/ 2 w 5"/>
                <a:gd name="T7" fmla="*/ 5 h 5"/>
                <a:gd name="T8" fmla="*/ 5 w 5"/>
                <a:gd name="T9" fmla="*/ 1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2"/>
                    <a:pt x="4" y="2"/>
                    <a:pt x="3" y="3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2" y="2"/>
                    <a:pt x="5" y="4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4582"/>
            <p:cNvSpPr>
              <a:spLocks/>
            </p:cNvSpPr>
            <p:nvPr/>
          </p:nvSpPr>
          <p:spPr bwMode="auto">
            <a:xfrm>
              <a:off x="2924" y="2427"/>
              <a:ext cx="1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4583"/>
            <p:cNvSpPr>
              <a:spLocks/>
            </p:cNvSpPr>
            <p:nvPr/>
          </p:nvSpPr>
          <p:spPr bwMode="auto">
            <a:xfrm>
              <a:off x="2963" y="2427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4584"/>
            <p:cNvSpPr>
              <a:spLocks/>
            </p:cNvSpPr>
            <p:nvPr/>
          </p:nvSpPr>
          <p:spPr bwMode="auto">
            <a:xfrm>
              <a:off x="2957" y="2427"/>
              <a:ext cx="5" cy="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2 h 3"/>
                <a:gd name="T4" fmla="*/ 0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3" y="2"/>
                    <a:pt x="5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4585"/>
            <p:cNvSpPr>
              <a:spLocks/>
            </p:cNvSpPr>
            <p:nvPr/>
          </p:nvSpPr>
          <p:spPr bwMode="auto">
            <a:xfrm>
              <a:off x="2933" y="2428"/>
              <a:ext cx="0" cy="2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4586"/>
            <p:cNvSpPr>
              <a:spLocks/>
            </p:cNvSpPr>
            <p:nvPr/>
          </p:nvSpPr>
          <p:spPr bwMode="auto">
            <a:xfrm>
              <a:off x="2938" y="2429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4587"/>
            <p:cNvSpPr>
              <a:spLocks/>
            </p:cNvSpPr>
            <p:nvPr/>
          </p:nvSpPr>
          <p:spPr bwMode="auto">
            <a:xfrm>
              <a:off x="2920" y="2428"/>
              <a:ext cx="3" cy="3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3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1"/>
                    <a:pt x="3" y="4"/>
                    <a:pt x="3" y="3"/>
                  </a:cubicBezTo>
                  <a:cubicBezTo>
                    <a:pt x="2" y="3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4588"/>
            <p:cNvSpPr>
              <a:spLocks/>
            </p:cNvSpPr>
            <p:nvPr/>
          </p:nvSpPr>
          <p:spPr bwMode="auto">
            <a:xfrm>
              <a:off x="2965" y="242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4589"/>
            <p:cNvSpPr>
              <a:spLocks/>
            </p:cNvSpPr>
            <p:nvPr/>
          </p:nvSpPr>
          <p:spPr bwMode="auto">
            <a:xfrm>
              <a:off x="2962" y="2430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4590"/>
            <p:cNvSpPr>
              <a:spLocks/>
            </p:cNvSpPr>
            <p:nvPr/>
          </p:nvSpPr>
          <p:spPr bwMode="auto">
            <a:xfrm>
              <a:off x="2959" y="2432"/>
              <a:ext cx="3" cy="4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0" y="4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Freeform 4591"/>
            <p:cNvSpPr>
              <a:spLocks/>
            </p:cNvSpPr>
            <p:nvPr/>
          </p:nvSpPr>
          <p:spPr bwMode="auto">
            <a:xfrm>
              <a:off x="2962" y="24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Freeform 4592"/>
            <p:cNvSpPr>
              <a:spLocks/>
            </p:cNvSpPr>
            <p:nvPr/>
          </p:nvSpPr>
          <p:spPr bwMode="auto">
            <a:xfrm>
              <a:off x="2934" y="2433"/>
              <a:ext cx="3" cy="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4593"/>
            <p:cNvSpPr>
              <a:spLocks/>
            </p:cNvSpPr>
            <p:nvPr/>
          </p:nvSpPr>
          <p:spPr bwMode="auto">
            <a:xfrm>
              <a:off x="2992" y="243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4594"/>
            <p:cNvSpPr>
              <a:spLocks/>
            </p:cNvSpPr>
            <p:nvPr/>
          </p:nvSpPr>
          <p:spPr bwMode="auto">
            <a:xfrm>
              <a:off x="2937" y="2434"/>
              <a:ext cx="3" cy="4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3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Rectangle 4595"/>
            <p:cNvSpPr>
              <a:spLocks noChangeArrowheads="1"/>
            </p:cNvSpPr>
            <p:nvPr/>
          </p:nvSpPr>
          <p:spPr bwMode="auto">
            <a:xfrm>
              <a:off x="2947" y="243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Freeform 4596"/>
            <p:cNvSpPr>
              <a:spLocks/>
            </p:cNvSpPr>
            <p:nvPr/>
          </p:nvSpPr>
          <p:spPr bwMode="auto">
            <a:xfrm>
              <a:off x="2967" y="2436"/>
              <a:ext cx="2" cy="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2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Freeform 4597"/>
            <p:cNvSpPr>
              <a:spLocks/>
            </p:cNvSpPr>
            <p:nvPr/>
          </p:nvSpPr>
          <p:spPr bwMode="auto">
            <a:xfrm>
              <a:off x="2934" y="2438"/>
              <a:ext cx="5" cy="3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5 w 5"/>
                <a:gd name="T5" fmla="*/ 4 h 4"/>
                <a:gd name="T6" fmla="*/ 5 w 5"/>
                <a:gd name="T7" fmla="*/ 2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0"/>
                    <a:pt x="4" y="3"/>
                    <a:pt x="1" y="4"/>
                  </a:cubicBezTo>
                  <a:cubicBezTo>
                    <a:pt x="3" y="4"/>
                    <a:pt x="4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Freeform 4598"/>
            <p:cNvSpPr>
              <a:spLocks/>
            </p:cNvSpPr>
            <p:nvPr/>
          </p:nvSpPr>
          <p:spPr bwMode="auto">
            <a:xfrm>
              <a:off x="2971" y="2438"/>
              <a:ext cx="2" cy="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Freeform 4599"/>
            <p:cNvSpPr>
              <a:spLocks/>
            </p:cNvSpPr>
            <p:nvPr/>
          </p:nvSpPr>
          <p:spPr bwMode="auto">
            <a:xfrm>
              <a:off x="2929" y="24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Freeform 4600"/>
            <p:cNvSpPr>
              <a:spLocks/>
            </p:cNvSpPr>
            <p:nvPr/>
          </p:nvSpPr>
          <p:spPr bwMode="auto">
            <a:xfrm>
              <a:off x="2929" y="2438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Freeform 4601"/>
            <p:cNvSpPr>
              <a:spLocks/>
            </p:cNvSpPr>
            <p:nvPr/>
          </p:nvSpPr>
          <p:spPr bwMode="auto">
            <a:xfrm>
              <a:off x="2993" y="243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4602"/>
            <p:cNvSpPr>
              <a:spLocks/>
            </p:cNvSpPr>
            <p:nvPr/>
          </p:nvSpPr>
          <p:spPr bwMode="auto">
            <a:xfrm>
              <a:off x="2942" y="2439"/>
              <a:ext cx="3" cy="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4603"/>
            <p:cNvSpPr>
              <a:spLocks/>
            </p:cNvSpPr>
            <p:nvPr/>
          </p:nvSpPr>
          <p:spPr bwMode="auto">
            <a:xfrm>
              <a:off x="3020" y="244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4604"/>
            <p:cNvSpPr>
              <a:spLocks/>
            </p:cNvSpPr>
            <p:nvPr/>
          </p:nvSpPr>
          <p:spPr bwMode="auto">
            <a:xfrm>
              <a:off x="2932" y="2444"/>
              <a:ext cx="2" cy="1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4605"/>
            <p:cNvSpPr>
              <a:spLocks/>
            </p:cNvSpPr>
            <p:nvPr/>
          </p:nvSpPr>
          <p:spPr bwMode="auto">
            <a:xfrm>
              <a:off x="3000" y="2443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4606"/>
            <p:cNvSpPr>
              <a:spLocks/>
            </p:cNvSpPr>
            <p:nvPr/>
          </p:nvSpPr>
          <p:spPr bwMode="auto">
            <a:xfrm>
              <a:off x="3239" y="24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4607"/>
            <p:cNvSpPr>
              <a:spLocks/>
            </p:cNvSpPr>
            <p:nvPr/>
          </p:nvSpPr>
          <p:spPr bwMode="auto">
            <a:xfrm>
              <a:off x="2940" y="2445"/>
              <a:ext cx="4" cy="5"/>
            </a:xfrm>
            <a:custGeom>
              <a:avLst/>
              <a:gdLst>
                <a:gd name="T0" fmla="*/ 0 w 4"/>
                <a:gd name="T1" fmla="*/ 1 h 6"/>
                <a:gd name="T2" fmla="*/ 3 w 4"/>
                <a:gd name="T3" fmla="*/ 3 h 6"/>
                <a:gd name="T4" fmla="*/ 2 w 4"/>
                <a:gd name="T5" fmla="*/ 3 h 6"/>
                <a:gd name="T6" fmla="*/ 3 w 4"/>
                <a:gd name="T7" fmla="*/ 6 h 6"/>
                <a:gd name="T8" fmla="*/ 4 w 4"/>
                <a:gd name="T9" fmla="*/ 2 h 6"/>
                <a:gd name="T10" fmla="*/ 0 w 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2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4608"/>
            <p:cNvSpPr>
              <a:spLocks/>
            </p:cNvSpPr>
            <p:nvPr/>
          </p:nvSpPr>
          <p:spPr bwMode="auto">
            <a:xfrm>
              <a:off x="2946" y="2445"/>
              <a:ext cx="2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4609"/>
            <p:cNvSpPr>
              <a:spLocks/>
            </p:cNvSpPr>
            <p:nvPr/>
          </p:nvSpPr>
          <p:spPr bwMode="auto">
            <a:xfrm>
              <a:off x="2948" y="2447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Freeform 4610"/>
            <p:cNvSpPr>
              <a:spLocks/>
            </p:cNvSpPr>
            <p:nvPr/>
          </p:nvSpPr>
          <p:spPr bwMode="auto">
            <a:xfrm>
              <a:off x="3011" y="2445"/>
              <a:ext cx="7" cy="2"/>
            </a:xfrm>
            <a:custGeom>
              <a:avLst/>
              <a:gdLst>
                <a:gd name="T0" fmla="*/ 1 w 8"/>
                <a:gd name="T1" fmla="*/ 3 h 3"/>
                <a:gd name="T2" fmla="*/ 5 w 8"/>
                <a:gd name="T3" fmla="*/ 3 h 3"/>
                <a:gd name="T4" fmla="*/ 1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3"/>
                    <a:pt x="4" y="2"/>
                    <a:pt x="5" y="3"/>
                  </a:cubicBezTo>
                  <a:cubicBezTo>
                    <a:pt x="8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Freeform 4611"/>
            <p:cNvSpPr>
              <a:spLocks/>
            </p:cNvSpPr>
            <p:nvPr/>
          </p:nvSpPr>
          <p:spPr bwMode="auto">
            <a:xfrm>
              <a:off x="2967" y="244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4612"/>
            <p:cNvSpPr>
              <a:spLocks/>
            </p:cNvSpPr>
            <p:nvPr/>
          </p:nvSpPr>
          <p:spPr bwMode="auto">
            <a:xfrm>
              <a:off x="3017" y="245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4613"/>
            <p:cNvSpPr>
              <a:spLocks/>
            </p:cNvSpPr>
            <p:nvPr/>
          </p:nvSpPr>
          <p:spPr bwMode="auto">
            <a:xfrm>
              <a:off x="3013" y="2447"/>
              <a:ext cx="6" cy="5"/>
            </a:xfrm>
            <a:custGeom>
              <a:avLst/>
              <a:gdLst>
                <a:gd name="T0" fmla="*/ 0 w 6"/>
                <a:gd name="T1" fmla="*/ 3 h 5"/>
                <a:gd name="T2" fmla="*/ 4 w 6"/>
                <a:gd name="T3" fmla="*/ 4 h 5"/>
                <a:gd name="T4" fmla="*/ 4 w 6"/>
                <a:gd name="T5" fmla="*/ 3 h 5"/>
                <a:gd name="T6" fmla="*/ 6 w 6"/>
                <a:gd name="T7" fmla="*/ 2 h 5"/>
                <a:gd name="T8" fmla="*/ 4 w 6"/>
                <a:gd name="T9" fmla="*/ 2 h 5"/>
                <a:gd name="T10" fmla="*/ 6 w 6"/>
                <a:gd name="T11" fmla="*/ 0 h 5"/>
                <a:gd name="T12" fmla="*/ 5 w 6"/>
                <a:gd name="T13" fmla="*/ 0 h 5"/>
                <a:gd name="T14" fmla="*/ 3 w 6"/>
                <a:gd name="T15" fmla="*/ 3 h 5"/>
                <a:gd name="T16" fmla="*/ 2 w 6"/>
                <a:gd name="T17" fmla="*/ 3 h 5"/>
                <a:gd name="T18" fmla="*/ 2 w 6"/>
                <a:gd name="T19" fmla="*/ 2 h 5"/>
                <a:gd name="T20" fmla="*/ 0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5"/>
                    <a:pt x="3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4614"/>
            <p:cNvSpPr>
              <a:spLocks/>
            </p:cNvSpPr>
            <p:nvPr/>
          </p:nvSpPr>
          <p:spPr bwMode="auto">
            <a:xfrm>
              <a:off x="3034" y="2448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4615"/>
            <p:cNvSpPr>
              <a:spLocks/>
            </p:cNvSpPr>
            <p:nvPr/>
          </p:nvSpPr>
          <p:spPr bwMode="auto">
            <a:xfrm>
              <a:off x="3240" y="244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2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4616"/>
            <p:cNvSpPr>
              <a:spLocks/>
            </p:cNvSpPr>
            <p:nvPr/>
          </p:nvSpPr>
          <p:spPr bwMode="auto">
            <a:xfrm>
              <a:off x="3239" y="245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4617"/>
            <p:cNvSpPr>
              <a:spLocks/>
            </p:cNvSpPr>
            <p:nvPr/>
          </p:nvSpPr>
          <p:spPr bwMode="auto">
            <a:xfrm>
              <a:off x="2999" y="2450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4618"/>
            <p:cNvSpPr>
              <a:spLocks/>
            </p:cNvSpPr>
            <p:nvPr/>
          </p:nvSpPr>
          <p:spPr bwMode="auto">
            <a:xfrm>
              <a:off x="2981" y="2450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4619"/>
            <p:cNvSpPr>
              <a:spLocks/>
            </p:cNvSpPr>
            <p:nvPr/>
          </p:nvSpPr>
          <p:spPr bwMode="auto">
            <a:xfrm>
              <a:off x="2946" y="2450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4620"/>
            <p:cNvSpPr>
              <a:spLocks/>
            </p:cNvSpPr>
            <p:nvPr/>
          </p:nvSpPr>
          <p:spPr bwMode="auto">
            <a:xfrm>
              <a:off x="3011" y="2451"/>
              <a:ext cx="3" cy="2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4621"/>
            <p:cNvSpPr>
              <a:spLocks/>
            </p:cNvSpPr>
            <p:nvPr/>
          </p:nvSpPr>
          <p:spPr bwMode="auto">
            <a:xfrm>
              <a:off x="3018" y="2456"/>
              <a:ext cx="2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4622"/>
            <p:cNvSpPr>
              <a:spLocks noEditPoints="1"/>
            </p:cNvSpPr>
            <p:nvPr/>
          </p:nvSpPr>
          <p:spPr bwMode="auto">
            <a:xfrm>
              <a:off x="3013" y="2451"/>
              <a:ext cx="15" cy="8"/>
            </a:xfrm>
            <a:custGeom>
              <a:avLst/>
              <a:gdLst>
                <a:gd name="T0" fmla="*/ 0 w 16"/>
                <a:gd name="T1" fmla="*/ 4 h 9"/>
                <a:gd name="T2" fmla="*/ 4 w 16"/>
                <a:gd name="T3" fmla="*/ 4 h 9"/>
                <a:gd name="T4" fmla="*/ 4 w 16"/>
                <a:gd name="T5" fmla="*/ 5 h 9"/>
                <a:gd name="T6" fmla="*/ 6 w 16"/>
                <a:gd name="T7" fmla="*/ 5 h 9"/>
                <a:gd name="T8" fmla="*/ 7 w 16"/>
                <a:gd name="T9" fmla="*/ 6 h 9"/>
                <a:gd name="T10" fmla="*/ 7 w 16"/>
                <a:gd name="T11" fmla="*/ 6 h 9"/>
                <a:gd name="T12" fmla="*/ 9 w 16"/>
                <a:gd name="T13" fmla="*/ 9 h 9"/>
                <a:gd name="T14" fmla="*/ 16 w 16"/>
                <a:gd name="T15" fmla="*/ 6 h 9"/>
                <a:gd name="T16" fmla="*/ 11 w 16"/>
                <a:gd name="T17" fmla="*/ 5 h 9"/>
                <a:gd name="T18" fmla="*/ 14 w 16"/>
                <a:gd name="T19" fmla="*/ 3 h 9"/>
                <a:gd name="T20" fmla="*/ 7 w 16"/>
                <a:gd name="T21" fmla="*/ 3 h 9"/>
                <a:gd name="T22" fmla="*/ 0 w 16"/>
                <a:gd name="T23" fmla="*/ 4 h 9"/>
                <a:gd name="T24" fmla="*/ 13 w 16"/>
                <a:gd name="T25" fmla="*/ 6 h 9"/>
                <a:gd name="T26" fmla="*/ 12 w 16"/>
                <a:gd name="T27" fmla="*/ 6 h 9"/>
                <a:gd name="T28" fmla="*/ 13 w 16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cubicBezTo>
                    <a:pt x="2" y="6"/>
                    <a:pt x="3" y="2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10" y="7"/>
                    <a:pt x="14" y="8"/>
                    <a:pt x="16" y="6"/>
                  </a:cubicBezTo>
                  <a:cubicBezTo>
                    <a:pt x="15" y="4"/>
                    <a:pt x="12" y="6"/>
                    <a:pt x="11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0" y="5"/>
                    <a:pt x="7" y="3"/>
                  </a:cubicBezTo>
                  <a:cubicBezTo>
                    <a:pt x="6" y="0"/>
                    <a:pt x="1" y="2"/>
                    <a:pt x="0" y="4"/>
                  </a:cubicBezTo>
                  <a:close/>
                  <a:moveTo>
                    <a:pt x="1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4623"/>
            <p:cNvSpPr>
              <a:spLocks/>
            </p:cNvSpPr>
            <p:nvPr/>
          </p:nvSpPr>
          <p:spPr bwMode="auto">
            <a:xfrm>
              <a:off x="3039" y="2453"/>
              <a:ext cx="5" cy="1"/>
            </a:xfrm>
            <a:custGeom>
              <a:avLst/>
              <a:gdLst>
                <a:gd name="T0" fmla="*/ 2 w 5"/>
                <a:gd name="T1" fmla="*/ 0 h 2"/>
                <a:gd name="T2" fmla="*/ 1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5 w 5"/>
                <a:gd name="T9" fmla="*/ 1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4624"/>
            <p:cNvSpPr>
              <a:spLocks/>
            </p:cNvSpPr>
            <p:nvPr/>
          </p:nvSpPr>
          <p:spPr bwMode="auto">
            <a:xfrm>
              <a:off x="2948" y="2453"/>
              <a:ext cx="1" cy="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4625"/>
            <p:cNvSpPr>
              <a:spLocks/>
            </p:cNvSpPr>
            <p:nvPr/>
          </p:nvSpPr>
          <p:spPr bwMode="auto">
            <a:xfrm>
              <a:off x="3033" y="2453"/>
              <a:ext cx="4" cy="4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3 h 5"/>
                <a:gd name="T4" fmla="*/ 4 w 5"/>
                <a:gd name="T5" fmla="*/ 1 h 5"/>
                <a:gd name="T6" fmla="*/ 0 w 5"/>
                <a:gd name="T7" fmla="*/ 3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4"/>
                    <a:pt x="4" y="4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2" y="3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4626"/>
            <p:cNvSpPr>
              <a:spLocks/>
            </p:cNvSpPr>
            <p:nvPr/>
          </p:nvSpPr>
          <p:spPr bwMode="auto">
            <a:xfrm>
              <a:off x="3002" y="24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4" name="文本框 13"/>
          <p:cNvSpPr txBox="1"/>
          <p:nvPr/>
        </p:nvSpPr>
        <p:spPr>
          <a:xfrm>
            <a:off x="5465425" y="1656099"/>
            <a:ext cx="25495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b="1" dirty="0" smtClean="0">
                <a:solidFill>
                  <a:schemeClr val="bg1"/>
                </a:solidFill>
                <a:latin typeface="Microsoft YaHei" charset="-122"/>
                <a:ea typeface="Microsoft YaHei" charset="-122"/>
                <a:cs typeface="Microsoft YaHei" charset="-122"/>
              </a:rPr>
              <a:t>04</a:t>
            </a:r>
            <a:endParaRPr lang="zh-CN" altLang="en-US" sz="9600" b="1" dirty="0">
              <a:solidFill>
                <a:schemeClr val="bg1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215" name="文本框 214"/>
          <p:cNvSpPr txBox="1"/>
          <p:nvPr/>
        </p:nvSpPr>
        <p:spPr>
          <a:xfrm>
            <a:off x="2000516" y="4238437"/>
            <a:ext cx="792656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预备党员的</a:t>
            </a:r>
            <a:endParaRPr lang="en-US" altLang="zh-CN" sz="4800" b="1" dirty="0">
              <a:ln>
                <a:solidFill>
                  <a:srgbClr val="A83021"/>
                </a:solidFill>
              </a:ln>
              <a:solidFill>
                <a:srgbClr val="A83021"/>
              </a:solidFill>
              <a:effectLst/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4800" b="1" dirty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管理、考察和转正</a:t>
            </a:r>
          </a:p>
        </p:txBody>
      </p:sp>
    </p:spTree>
    <p:extLst>
      <p:ext uri="{BB962C8B-B14F-4D97-AF65-F5344CB8AC3E}">
        <p14:creationId xmlns:p14="http://schemas.microsoft.com/office/powerpoint/2010/main" val="64202704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 advClick="0" advTm="4000">
        <p15:prstTrans prst="drape"/>
      </p:transition>
    </mc:Choice>
    <mc:Fallback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39"/>
          <p:cNvSpPr>
            <a:spLocks noEditPoints="1"/>
          </p:cNvSpPr>
          <p:nvPr/>
        </p:nvSpPr>
        <p:spPr bwMode="auto">
          <a:xfrm>
            <a:off x="7036461" y="1426985"/>
            <a:ext cx="1112838" cy="1117600"/>
          </a:xfrm>
          <a:custGeom>
            <a:avLst/>
            <a:gdLst>
              <a:gd name="T0" fmla="*/ 216 w 249"/>
              <a:gd name="T1" fmla="*/ 149 h 264"/>
              <a:gd name="T2" fmla="*/ 223 w 249"/>
              <a:gd name="T3" fmla="*/ 219 h 264"/>
              <a:gd name="T4" fmla="*/ 180 w 249"/>
              <a:gd name="T5" fmla="*/ 189 h 264"/>
              <a:gd name="T6" fmla="*/ 208 w 249"/>
              <a:gd name="T7" fmla="*/ 166 h 264"/>
              <a:gd name="T8" fmla="*/ 220 w 249"/>
              <a:gd name="T9" fmla="*/ 210 h 264"/>
              <a:gd name="T10" fmla="*/ 203 w 249"/>
              <a:gd name="T11" fmla="*/ 158 h 264"/>
              <a:gd name="T12" fmla="*/ 226 w 249"/>
              <a:gd name="T13" fmla="*/ 185 h 264"/>
              <a:gd name="T14" fmla="*/ 111 w 249"/>
              <a:gd name="T15" fmla="*/ 157 h 264"/>
              <a:gd name="T16" fmla="*/ 62 w 249"/>
              <a:gd name="T17" fmla="*/ 139 h 264"/>
              <a:gd name="T18" fmla="*/ 140 w 249"/>
              <a:gd name="T19" fmla="*/ 126 h 264"/>
              <a:gd name="T20" fmla="*/ 12 w 249"/>
              <a:gd name="T21" fmla="*/ 77 h 264"/>
              <a:gd name="T22" fmla="*/ 37 w 249"/>
              <a:gd name="T23" fmla="*/ 96 h 264"/>
              <a:gd name="T24" fmla="*/ 29 w 249"/>
              <a:gd name="T25" fmla="*/ 82 h 264"/>
              <a:gd name="T26" fmla="*/ 21 w 249"/>
              <a:gd name="T27" fmla="*/ 41 h 264"/>
              <a:gd name="T28" fmla="*/ 174 w 249"/>
              <a:gd name="T29" fmla="*/ 213 h 264"/>
              <a:gd name="T30" fmla="*/ 25 w 249"/>
              <a:gd name="T31" fmla="*/ 181 h 264"/>
              <a:gd name="T32" fmla="*/ 194 w 249"/>
              <a:gd name="T33" fmla="*/ 242 h 264"/>
              <a:gd name="T34" fmla="*/ 123 w 249"/>
              <a:gd name="T35" fmla="*/ 201 h 264"/>
              <a:gd name="T36" fmla="*/ 129 w 249"/>
              <a:gd name="T37" fmla="*/ 246 h 264"/>
              <a:gd name="T38" fmla="*/ 2 w 249"/>
              <a:gd name="T39" fmla="*/ 161 h 264"/>
              <a:gd name="T40" fmla="*/ 12 w 249"/>
              <a:gd name="T41" fmla="*/ 154 h 264"/>
              <a:gd name="T42" fmla="*/ 16 w 249"/>
              <a:gd name="T43" fmla="*/ 242 h 264"/>
              <a:gd name="T44" fmla="*/ 12 w 249"/>
              <a:gd name="T45" fmla="*/ 209 h 264"/>
              <a:gd name="T46" fmla="*/ 4 w 249"/>
              <a:gd name="T47" fmla="*/ 123 h 264"/>
              <a:gd name="T48" fmla="*/ 168 w 249"/>
              <a:gd name="T49" fmla="*/ 29 h 264"/>
              <a:gd name="T50" fmla="*/ 63 w 249"/>
              <a:gd name="T51" fmla="*/ 226 h 264"/>
              <a:gd name="T52" fmla="*/ 49 w 249"/>
              <a:gd name="T53" fmla="*/ 100 h 264"/>
              <a:gd name="T54" fmla="*/ 230 w 249"/>
              <a:gd name="T55" fmla="*/ 224 h 264"/>
              <a:gd name="T56" fmla="*/ 147 w 249"/>
              <a:gd name="T57" fmla="*/ 141 h 264"/>
              <a:gd name="T58" fmla="*/ 78 w 249"/>
              <a:gd name="T59" fmla="*/ 131 h 264"/>
              <a:gd name="T60" fmla="*/ 180 w 249"/>
              <a:gd name="T61" fmla="*/ 83 h 264"/>
              <a:gd name="T62" fmla="*/ 187 w 249"/>
              <a:gd name="T63" fmla="*/ 193 h 264"/>
              <a:gd name="T64" fmla="*/ 131 w 249"/>
              <a:gd name="T65" fmla="*/ 187 h 264"/>
              <a:gd name="T66" fmla="*/ 143 w 249"/>
              <a:gd name="T67" fmla="*/ 54 h 264"/>
              <a:gd name="T68" fmla="*/ 185 w 249"/>
              <a:gd name="T69" fmla="*/ 47 h 264"/>
              <a:gd name="T70" fmla="*/ 183 w 249"/>
              <a:gd name="T71" fmla="*/ 248 h 264"/>
              <a:gd name="T72" fmla="*/ 2 w 249"/>
              <a:gd name="T73" fmla="*/ 184 h 264"/>
              <a:gd name="T74" fmla="*/ 81 w 249"/>
              <a:gd name="T75" fmla="*/ 59 h 264"/>
              <a:gd name="T76" fmla="*/ 235 w 249"/>
              <a:gd name="T77" fmla="*/ 52 h 264"/>
              <a:gd name="T78" fmla="*/ 138 w 249"/>
              <a:gd name="T79" fmla="*/ 234 h 264"/>
              <a:gd name="T80" fmla="*/ 115 w 249"/>
              <a:gd name="T81" fmla="*/ 219 h 264"/>
              <a:gd name="T82" fmla="*/ 126 w 249"/>
              <a:gd name="T83" fmla="*/ 13 h 264"/>
              <a:gd name="T84" fmla="*/ 208 w 249"/>
              <a:gd name="T85" fmla="*/ 3 h 264"/>
              <a:gd name="T86" fmla="*/ 118 w 249"/>
              <a:gd name="T87" fmla="*/ 264 h 264"/>
              <a:gd name="T88" fmla="*/ 11 w 249"/>
              <a:gd name="T89" fmla="*/ 236 h 264"/>
              <a:gd name="T90" fmla="*/ 164 w 249"/>
              <a:gd name="T91" fmla="*/ 24 h 264"/>
              <a:gd name="T92" fmla="*/ 242 w 249"/>
              <a:gd name="T93" fmla="*/ 41 h 264"/>
              <a:gd name="T94" fmla="*/ 163 w 249"/>
              <a:gd name="T95" fmla="*/ 234 h 264"/>
              <a:gd name="T96" fmla="*/ 57 w 249"/>
              <a:gd name="T97" fmla="*/ 27 h 264"/>
              <a:gd name="T98" fmla="*/ 114 w 249"/>
              <a:gd name="T99" fmla="*/ 187 h 264"/>
              <a:gd name="T100" fmla="*/ 38 w 249"/>
              <a:gd name="T101" fmla="*/ 66 h 264"/>
              <a:gd name="T102" fmla="*/ 149 w 249"/>
              <a:gd name="T103" fmla="*/ 84 h 264"/>
              <a:gd name="T104" fmla="*/ 209 w 249"/>
              <a:gd name="T105" fmla="*/ 232 h 264"/>
              <a:gd name="T106" fmla="*/ 79 w 249"/>
              <a:gd name="T107" fmla="*/ 160 h 264"/>
              <a:gd name="T108" fmla="*/ 15 w 249"/>
              <a:gd name="T109" fmla="*/ 15 h 264"/>
              <a:gd name="T110" fmla="*/ 150 w 249"/>
              <a:gd name="T111" fmla="*/ 163 h 264"/>
              <a:gd name="T112" fmla="*/ 202 w 249"/>
              <a:gd name="T113" fmla="*/ 227 h 264"/>
              <a:gd name="T114" fmla="*/ 21 w 249"/>
              <a:gd name="T115" fmla="*/ 119 h 264"/>
              <a:gd name="T116" fmla="*/ 182 w 249"/>
              <a:gd name="T117" fmla="*/ 218 h 264"/>
              <a:gd name="T118" fmla="*/ 39 w 249"/>
              <a:gd name="T119" fmla="*/ 175 h 264"/>
              <a:gd name="T120" fmla="*/ 81 w 249"/>
              <a:gd name="T121" fmla="*/ 184 h 264"/>
              <a:gd name="T122" fmla="*/ 33 w 249"/>
              <a:gd name="T123" fmla="*/ 122 h 264"/>
              <a:gd name="T124" fmla="*/ 100 w 249"/>
              <a:gd name="T125" fmla="*/ 7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" h="264">
                <a:moveTo>
                  <a:pt x="229" y="209"/>
                </a:moveTo>
                <a:cubicBezTo>
                  <a:pt x="229" y="209"/>
                  <a:pt x="229" y="209"/>
                  <a:pt x="229" y="209"/>
                </a:cubicBezTo>
                <a:cubicBezTo>
                  <a:pt x="229" y="210"/>
                  <a:pt x="229" y="210"/>
                  <a:pt x="230" y="210"/>
                </a:cubicBezTo>
                <a:cubicBezTo>
                  <a:pt x="229" y="210"/>
                  <a:pt x="229" y="209"/>
                  <a:pt x="229" y="209"/>
                </a:cubicBezTo>
                <a:close/>
                <a:moveTo>
                  <a:pt x="235" y="171"/>
                </a:moveTo>
                <a:cubicBezTo>
                  <a:pt x="235" y="171"/>
                  <a:pt x="235" y="171"/>
                  <a:pt x="234" y="171"/>
                </a:cubicBezTo>
                <a:cubicBezTo>
                  <a:pt x="234" y="171"/>
                  <a:pt x="235" y="171"/>
                  <a:pt x="235" y="172"/>
                </a:cubicBezTo>
                <a:cubicBezTo>
                  <a:pt x="235" y="171"/>
                  <a:pt x="235" y="171"/>
                  <a:pt x="235" y="171"/>
                </a:cubicBezTo>
                <a:close/>
                <a:moveTo>
                  <a:pt x="96" y="112"/>
                </a:moveTo>
                <a:cubicBezTo>
                  <a:pt x="95" y="112"/>
                  <a:pt x="93" y="113"/>
                  <a:pt x="93" y="114"/>
                </a:cubicBezTo>
                <a:cubicBezTo>
                  <a:pt x="93" y="116"/>
                  <a:pt x="94" y="117"/>
                  <a:pt x="96" y="117"/>
                </a:cubicBezTo>
                <a:cubicBezTo>
                  <a:pt x="97" y="118"/>
                  <a:pt x="99" y="116"/>
                  <a:pt x="99" y="115"/>
                </a:cubicBezTo>
                <a:cubicBezTo>
                  <a:pt x="99" y="113"/>
                  <a:pt x="97" y="112"/>
                  <a:pt x="96" y="112"/>
                </a:cubicBezTo>
                <a:close/>
                <a:moveTo>
                  <a:pt x="213" y="144"/>
                </a:moveTo>
                <a:cubicBezTo>
                  <a:pt x="213" y="144"/>
                  <a:pt x="213" y="144"/>
                  <a:pt x="213" y="144"/>
                </a:cubicBezTo>
                <a:cubicBezTo>
                  <a:pt x="213" y="144"/>
                  <a:pt x="213" y="144"/>
                  <a:pt x="213" y="143"/>
                </a:cubicBezTo>
                <a:cubicBezTo>
                  <a:pt x="213" y="144"/>
                  <a:pt x="213" y="144"/>
                  <a:pt x="213" y="144"/>
                </a:cubicBezTo>
                <a:close/>
                <a:moveTo>
                  <a:pt x="239" y="172"/>
                </a:moveTo>
                <a:cubicBezTo>
                  <a:pt x="239" y="171"/>
                  <a:pt x="238" y="171"/>
                  <a:pt x="237" y="172"/>
                </a:cubicBezTo>
                <a:cubicBezTo>
                  <a:pt x="237" y="173"/>
                  <a:pt x="238" y="173"/>
                  <a:pt x="238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2"/>
                  <a:pt x="238" y="172"/>
                </a:cubicBezTo>
                <a:cubicBezTo>
                  <a:pt x="238" y="172"/>
                  <a:pt x="239" y="172"/>
                  <a:pt x="239" y="172"/>
                </a:cubicBezTo>
                <a:close/>
                <a:moveTo>
                  <a:pt x="218" y="212"/>
                </a:moveTo>
                <a:cubicBezTo>
                  <a:pt x="217" y="212"/>
                  <a:pt x="217" y="213"/>
                  <a:pt x="217" y="213"/>
                </a:cubicBezTo>
                <a:cubicBezTo>
                  <a:pt x="217" y="214"/>
                  <a:pt x="217" y="214"/>
                  <a:pt x="217" y="214"/>
                </a:cubicBezTo>
                <a:cubicBezTo>
                  <a:pt x="218" y="214"/>
                  <a:pt x="219" y="214"/>
                  <a:pt x="220" y="214"/>
                </a:cubicBezTo>
                <a:cubicBezTo>
                  <a:pt x="220" y="213"/>
                  <a:pt x="218" y="213"/>
                  <a:pt x="218" y="212"/>
                </a:cubicBezTo>
                <a:close/>
                <a:moveTo>
                  <a:pt x="228" y="209"/>
                </a:moveTo>
                <a:cubicBezTo>
                  <a:pt x="228" y="209"/>
                  <a:pt x="228" y="209"/>
                  <a:pt x="227" y="209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228" y="210"/>
                  <a:pt x="228" y="210"/>
                  <a:pt x="228" y="209"/>
                </a:cubicBezTo>
                <a:close/>
                <a:moveTo>
                  <a:pt x="233" y="209"/>
                </a:moveTo>
                <a:cubicBezTo>
                  <a:pt x="233" y="208"/>
                  <a:pt x="234" y="208"/>
                  <a:pt x="234" y="208"/>
                </a:cubicBezTo>
                <a:cubicBezTo>
                  <a:pt x="234" y="208"/>
                  <a:pt x="234" y="208"/>
                  <a:pt x="234" y="208"/>
                </a:cubicBezTo>
                <a:cubicBezTo>
                  <a:pt x="234" y="207"/>
                  <a:pt x="233" y="207"/>
                  <a:pt x="233" y="207"/>
                </a:cubicBezTo>
                <a:cubicBezTo>
                  <a:pt x="232" y="207"/>
                  <a:pt x="233" y="207"/>
                  <a:pt x="233" y="207"/>
                </a:cubicBezTo>
                <a:cubicBezTo>
                  <a:pt x="233" y="206"/>
                  <a:pt x="231" y="207"/>
                  <a:pt x="232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7"/>
                </a:cubicBezTo>
                <a:cubicBezTo>
                  <a:pt x="231" y="206"/>
                  <a:pt x="232" y="207"/>
                  <a:pt x="232" y="207"/>
                </a:cubicBezTo>
                <a:cubicBezTo>
                  <a:pt x="232" y="208"/>
                  <a:pt x="233" y="208"/>
                  <a:pt x="233" y="209"/>
                </a:cubicBezTo>
                <a:close/>
                <a:moveTo>
                  <a:pt x="191" y="151"/>
                </a:move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0"/>
                  <a:pt x="192" y="150"/>
                </a:cubicBezTo>
                <a:cubicBezTo>
                  <a:pt x="192" y="150"/>
                  <a:pt x="192" y="149"/>
                  <a:pt x="191" y="149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48"/>
                  <a:pt x="190" y="148"/>
                  <a:pt x="190" y="148"/>
                </a:cubicBezTo>
                <a:cubicBezTo>
                  <a:pt x="190" y="148"/>
                  <a:pt x="189" y="147"/>
                  <a:pt x="190" y="147"/>
                </a:cubicBezTo>
                <a:cubicBezTo>
                  <a:pt x="189" y="147"/>
                  <a:pt x="189" y="147"/>
                  <a:pt x="189" y="147"/>
                </a:cubicBezTo>
                <a:cubicBezTo>
                  <a:pt x="189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7" y="148"/>
                  <a:pt x="186" y="148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50"/>
                  <a:pt x="186" y="150"/>
                </a:cubicBezTo>
                <a:cubicBezTo>
                  <a:pt x="186" y="150"/>
                  <a:pt x="186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1"/>
                  <a:pt x="186" y="151"/>
                  <a:pt x="186" y="152"/>
                </a:cubicBezTo>
                <a:cubicBezTo>
                  <a:pt x="187" y="152"/>
                  <a:pt x="188" y="152"/>
                  <a:pt x="189" y="153"/>
                </a:cubicBezTo>
                <a:cubicBezTo>
                  <a:pt x="189" y="153"/>
                  <a:pt x="189" y="152"/>
                  <a:pt x="190" y="152"/>
                </a:cubicBezTo>
                <a:cubicBezTo>
                  <a:pt x="190" y="151"/>
                  <a:pt x="190" y="151"/>
                  <a:pt x="190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lose/>
                <a:moveTo>
                  <a:pt x="175" y="146"/>
                </a:moveTo>
                <a:cubicBezTo>
                  <a:pt x="177" y="146"/>
                  <a:pt x="178" y="144"/>
                  <a:pt x="178" y="143"/>
                </a:cubicBezTo>
                <a:cubicBezTo>
                  <a:pt x="179" y="141"/>
                  <a:pt x="177" y="139"/>
                  <a:pt x="175" y="140"/>
                </a:cubicBezTo>
                <a:cubicBezTo>
                  <a:pt x="174" y="140"/>
                  <a:pt x="172" y="141"/>
                  <a:pt x="173" y="143"/>
                </a:cubicBezTo>
                <a:cubicBezTo>
                  <a:pt x="173" y="144"/>
                  <a:pt x="174" y="146"/>
                  <a:pt x="175" y="146"/>
                </a:cubicBezTo>
                <a:close/>
                <a:moveTo>
                  <a:pt x="218" y="215"/>
                </a:moveTo>
                <a:cubicBezTo>
                  <a:pt x="219" y="215"/>
                  <a:pt x="219" y="215"/>
                  <a:pt x="219" y="214"/>
                </a:cubicBezTo>
                <a:cubicBezTo>
                  <a:pt x="218" y="214"/>
                  <a:pt x="218" y="214"/>
                  <a:pt x="218" y="214"/>
                </a:cubicBezTo>
                <a:cubicBezTo>
                  <a:pt x="218" y="215"/>
                  <a:pt x="218" y="215"/>
                  <a:pt x="218" y="215"/>
                </a:cubicBezTo>
                <a:close/>
                <a:moveTo>
                  <a:pt x="174" y="135"/>
                </a:moveTo>
                <a:cubicBezTo>
                  <a:pt x="174" y="135"/>
                  <a:pt x="174" y="135"/>
                  <a:pt x="174" y="135"/>
                </a:cubicBezTo>
                <a:cubicBezTo>
                  <a:pt x="174" y="135"/>
                  <a:pt x="174" y="135"/>
                  <a:pt x="174" y="135"/>
                </a:cubicBezTo>
                <a:close/>
                <a:moveTo>
                  <a:pt x="187" y="142"/>
                </a:moveTo>
                <a:cubicBezTo>
                  <a:pt x="187" y="142"/>
                  <a:pt x="187" y="141"/>
                  <a:pt x="186" y="141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5" y="140"/>
                  <a:pt x="184" y="141"/>
                  <a:pt x="184" y="142"/>
                </a:cubicBezTo>
                <a:cubicBezTo>
                  <a:pt x="184" y="141"/>
                  <a:pt x="184" y="141"/>
                  <a:pt x="184" y="140"/>
                </a:cubicBezTo>
                <a:cubicBezTo>
                  <a:pt x="182" y="140"/>
                  <a:pt x="181" y="141"/>
                  <a:pt x="182" y="142"/>
                </a:cubicBezTo>
                <a:cubicBezTo>
                  <a:pt x="182" y="145"/>
                  <a:pt x="182" y="145"/>
                  <a:pt x="184" y="145"/>
                </a:cubicBezTo>
                <a:cubicBezTo>
                  <a:pt x="185" y="145"/>
                  <a:pt x="187" y="145"/>
                  <a:pt x="187" y="142"/>
                </a:cubicBezTo>
                <a:close/>
                <a:moveTo>
                  <a:pt x="183" y="136"/>
                </a:moveTo>
                <a:cubicBezTo>
                  <a:pt x="183" y="134"/>
                  <a:pt x="181" y="133"/>
                  <a:pt x="180" y="134"/>
                </a:cubicBezTo>
                <a:cubicBezTo>
                  <a:pt x="178" y="133"/>
                  <a:pt x="177" y="134"/>
                  <a:pt x="177" y="135"/>
                </a:cubicBezTo>
                <a:cubicBezTo>
                  <a:pt x="177" y="137"/>
                  <a:pt x="178" y="139"/>
                  <a:pt x="180" y="138"/>
                </a:cubicBezTo>
                <a:cubicBezTo>
                  <a:pt x="181" y="139"/>
                  <a:pt x="182" y="137"/>
                  <a:pt x="183" y="136"/>
                </a:cubicBezTo>
                <a:close/>
                <a:moveTo>
                  <a:pt x="206" y="139"/>
                </a:moveTo>
                <a:cubicBezTo>
                  <a:pt x="207" y="139"/>
                  <a:pt x="209" y="137"/>
                  <a:pt x="209" y="136"/>
                </a:cubicBezTo>
                <a:cubicBezTo>
                  <a:pt x="209" y="136"/>
                  <a:pt x="209" y="135"/>
                  <a:pt x="209" y="135"/>
                </a:cubicBezTo>
                <a:cubicBezTo>
                  <a:pt x="209" y="135"/>
                  <a:pt x="208" y="135"/>
                  <a:pt x="208" y="135"/>
                </a:cubicBezTo>
                <a:cubicBezTo>
                  <a:pt x="207" y="134"/>
                  <a:pt x="207" y="134"/>
                  <a:pt x="207" y="133"/>
                </a:cubicBezTo>
                <a:cubicBezTo>
                  <a:pt x="207" y="133"/>
                  <a:pt x="207" y="133"/>
                  <a:pt x="206" y="133"/>
                </a:cubicBezTo>
                <a:cubicBezTo>
                  <a:pt x="206" y="133"/>
                  <a:pt x="206" y="133"/>
                  <a:pt x="206" y="133"/>
                </a:cubicBezTo>
                <a:cubicBezTo>
                  <a:pt x="206" y="134"/>
                  <a:pt x="206" y="134"/>
                  <a:pt x="206" y="135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07" y="135"/>
                  <a:pt x="207" y="136"/>
                  <a:pt x="206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35"/>
                  <a:pt x="205" y="136"/>
                  <a:pt x="205" y="136"/>
                </a:cubicBezTo>
                <a:cubicBezTo>
                  <a:pt x="206" y="136"/>
                  <a:pt x="206" y="137"/>
                  <a:pt x="206" y="137"/>
                </a:cubicBezTo>
                <a:cubicBezTo>
                  <a:pt x="206" y="137"/>
                  <a:pt x="206" y="137"/>
                  <a:pt x="205" y="137"/>
                </a:cubicBezTo>
                <a:cubicBezTo>
                  <a:pt x="204" y="137"/>
                  <a:pt x="204" y="138"/>
                  <a:pt x="204" y="138"/>
                </a:cubicBezTo>
                <a:cubicBezTo>
                  <a:pt x="205" y="139"/>
                  <a:pt x="206" y="139"/>
                  <a:pt x="206" y="139"/>
                </a:cubicBezTo>
                <a:close/>
                <a:moveTo>
                  <a:pt x="205" y="135"/>
                </a:move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5" y="135"/>
                  <a:pt x="205" y="135"/>
                </a:cubicBezTo>
                <a:close/>
                <a:moveTo>
                  <a:pt x="193" y="145"/>
                </a:moveTo>
                <a:cubicBezTo>
                  <a:pt x="194" y="145"/>
                  <a:pt x="195" y="145"/>
                  <a:pt x="196" y="144"/>
                </a:cubicBezTo>
                <a:cubicBezTo>
                  <a:pt x="195" y="144"/>
                  <a:pt x="195" y="143"/>
                  <a:pt x="195" y="143"/>
                </a:cubicBezTo>
                <a:cubicBezTo>
                  <a:pt x="195" y="143"/>
                  <a:pt x="196" y="143"/>
                  <a:pt x="196" y="142"/>
                </a:cubicBezTo>
                <a:cubicBezTo>
                  <a:pt x="195" y="141"/>
                  <a:pt x="194" y="140"/>
                  <a:pt x="193" y="139"/>
                </a:cubicBezTo>
                <a:cubicBezTo>
                  <a:pt x="192" y="140"/>
                  <a:pt x="191" y="141"/>
                  <a:pt x="191" y="143"/>
                </a:cubicBezTo>
                <a:cubicBezTo>
                  <a:pt x="190" y="144"/>
                  <a:pt x="192" y="145"/>
                  <a:pt x="193" y="145"/>
                </a:cubicBezTo>
                <a:close/>
                <a:moveTo>
                  <a:pt x="192" y="141"/>
                </a:moveTo>
                <a:cubicBezTo>
                  <a:pt x="193" y="142"/>
                  <a:pt x="195" y="140"/>
                  <a:pt x="195" y="142"/>
                </a:cubicBezTo>
                <a:cubicBezTo>
                  <a:pt x="194" y="142"/>
                  <a:pt x="192" y="143"/>
                  <a:pt x="192" y="141"/>
                </a:cubicBezTo>
                <a:close/>
                <a:moveTo>
                  <a:pt x="230" y="210"/>
                </a:moveTo>
                <a:cubicBezTo>
                  <a:pt x="230" y="210"/>
                  <a:pt x="229" y="210"/>
                  <a:pt x="229" y="211"/>
                </a:cubicBezTo>
                <a:cubicBezTo>
                  <a:pt x="228" y="211"/>
                  <a:pt x="228" y="212"/>
                  <a:pt x="227" y="212"/>
                </a:cubicBezTo>
                <a:cubicBezTo>
                  <a:pt x="227" y="212"/>
                  <a:pt x="227" y="211"/>
                  <a:pt x="226" y="211"/>
                </a:cubicBezTo>
                <a:cubicBezTo>
                  <a:pt x="226" y="211"/>
                  <a:pt x="226" y="212"/>
                  <a:pt x="226" y="212"/>
                </a:cubicBezTo>
                <a:cubicBezTo>
                  <a:pt x="226" y="213"/>
                  <a:pt x="226" y="212"/>
                  <a:pt x="226" y="212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5" y="213"/>
                  <a:pt x="226" y="214"/>
                  <a:pt x="226" y="214"/>
                </a:cubicBezTo>
                <a:cubicBezTo>
                  <a:pt x="227" y="214"/>
                  <a:pt x="227" y="213"/>
                  <a:pt x="228" y="213"/>
                </a:cubicBezTo>
                <a:cubicBezTo>
                  <a:pt x="228" y="213"/>
                  <a:pt x="228" y="213"/>
                  <a:pt x="228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9" y="212"/>
                  <a:pt x="229" y="213"/>
                  <a:pt x="229" y="213"/>
                </a:cubicBezTo>
                <a:cubicBezTo>
                  <a:pt x="229" y="213"/>
                  <a:pt x="229" y="213"/>
                  <a:pt x="230" y="213"/>
                </a:cubicBezTo>
                <a:cubicBezTo>
                  <a:pt x="229" y="212"/>
                  <a:pt x="230" y="212"/>
                  <a:pt x="230" y="211"/>
                </a:cubicBezTo>
                <a:cubicBezTo>
                  <a:pt x="231" y="211"/>
                  <a:pt x="231" y="211"/>
                  <a:pt x="231" y="211"/>
                </a:cubicBezTo>
                <a:cubicBezTo>
                  <a:pt x="231" y="210"/>
                  <a:pt x="231" y="210"/>
                  <a:pt x="230" y="210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0" y="179"/>
                  <a:pt x="191" y="179"/>
                  <a:pt x="191" y="178"/>
                </a:cubicBezTo>
                <a:cubicBezTo>
                  <a:pt x="190" y="178"/>
                  <a:pt x="190" y="177"/>
                  <a:pt x="190" y="176"/>
                </a:cubicBezTo>
                <a:cubicBezTo>
                  <a:pt x="190" y="175"/>
                  <a:pt x="189" y="175"/>
                  <a:pt x="188" y="175"/>
                </a:cubicBezTo>
                <a:cubicBezTo>
                  <a:pt x="187" y="175"/>
                  <a:pt x="186" y="176"/>
                  <a:pt x="186" y="177"/>
                </a:cubicBezTo>
                <a:cubicBezTo>
                  <a:pt x="186" y="179"/>
                  <a:pt x="186" y="179"/>
                  <a:pt x="187" y="180"/>
                </a:cubicBezTo>
                <a:cubicBezTo>
                  <a:pt x="187" y="179"/>
                  <a:pt x="188" y="179"/>
                  <a:pt x="188" y="180"/>
                </a:cubicBezTo>
                <a:cubicBezTo>
                  <a:pt x="188" y="180"/>
                  <a:pt x="187" y="180"/>
                  <a:pt x="187" y="180"/>
                </a:cubicBezTo>
                <a:cubicBezTo>
                  <a:pt x="188" y="180"/>
                  <a:pt x="188" y="181"/>
                  <a:pt x="189" y="181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89" y="180"/>
                  <a:pt x="189" y="180"/>
                  <a:pt x="189" y="180"/>
                </a:cubicBezTo>
                <a:cubicBezTo>
                  <a:pt x="190" y="180"/>
                  <a:pt x="190" y="180"/>
                  <a:pt x="191" y="179"/>
                </a:cubicBezTo>
                <a:close/>
                <a:moveTo>
                  <a:pt x="174" y="136"/>
                </a:moveTo>
                <a:cubicBezTo>
                  <a:pt x="174" y="136"/>
                  <a:pt x="174" y="137"/>
                  <a:pt x="174" y="137"/>
                </a:cubicBezTo>
                <a:cubicBezTo>
                  <a:pt x="174" y="137"/>
                  <a:pt x="174" y="137"/>
                  <a:pt x="174" y="136"/>
                </a:cubicBezTo>
                <a:cubicBezTo>
                  <a:pt x="174" y="136"/>
                  <a:pt x="174" y="136"/>
                  <a:pt x="174" y="136"/>
                </a:cubicBezTo>
                <a:close/>
                <a:moveTo>
                  <a:pt x="218" y="149"/>
                </a:moveTo>
                <a:cubicBezTo>
                  <a:pt x="217" y="148"/>
                  <a:pt x="217" y="147"/>
                  <a:pt x="216" y="147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48"/>
                  <a:pt x="216" y="148"/>
                  <a:pt x="216" y="149"/>
                </a:cubicBezTo>
                <a:cubicBezTo>
                  <a:pt x="216" y="149"/>
                  <a:pt x="215" y="149"/>
                  <a:pt x="215" y="149"/>
                </a:cubicBezTo>
                <a:cubicBezTo>
                  <a:pt x="216" y="150"/>
                  <a:pt x="216" y="149"/>
                  <a:pt x="218" y="150"/>
                </a:cubicBezTo>
                <a:cubicBezTo>
                  <a:pt x="218" y="149"/>
                  <a:pt x="218" y="149"/>
                  <a:pt x="218" y="149"/>
                </a:cubicBezTo>
                <a:close/>
                <a:moveTo>
                  <a:pt x="179" y="163"/>
                </a:moveTo>
                <a:cubicBezTo>
                  <a:pt x="180" y="163"/>
                  <a:pt x="181" y="163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2" y="162"/>
                  <a:pt x="181" y="161"/>
                  <a:pt x="180" y="161"/>
                </a:cubicBezTo>
                <a:cubicBezTo>
                  <a:pt x="179" y="161"/>
                  <a:pt x="176" y="162"/>
                  <a:pt x="177" y="163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6"/>
                  <a:pt x="178" y="165"/>
                </a:cubicBezTo>
                <a:cubicBezTo>
                  <a:pt x="178" y="165"/>
                  <a:pt x="178" y="166"/>
                  <a:pt x="178" y="166"/>
                </a:cubicBezTo>
                <a:cubicBezTo>
                  <a:pt x="178" y="165"/>
                  <a:pt x="179" y="165"/>
                  <a:pt x="179" y="165"/>
                </a:cubicBezTo>
                <a:cubicBezTo>
                  <a:pt x="180" y="165"/>
                  <a:pt x="180" y="167"/>
                  <a:pt x="180" y="166"/>
                </a:cubicBezTo>
                <a:cubicBezTo>
                  <a:pt x="180" y="166"/>
                  <a:pt x="179" y="165"/>
                  <a:pt x="180" y="164"/>
                </a:cubicBezTo>
                <a:cubicBezTo>
                  <a:pt x="180" y="164"/>
                  <a:pt x="179" y="164"/>
                  <a:pt x="178" y="164"/>
                </a:cubicBezTo>
                <a:cubicBezTo>
                  <a:pt x="178" y="164"/>
                  <a:pt x="179" y="163"/>
                  <a:pt x="179" y="163"/>
                </a:cubicBezTo>
                <a:close/>
                <a:moveTo>
                  <a:pt x="214" y="208"/>
                </a:move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5" y="209"/>
                  <a:pt x="215" y="209"/>
                </a:cubicBezTo>
                <a:cubicBezTo>
                  <a:pt x="215" y="209"/>
                  <a:pt x="215" y="209"/>
                  <a:pt x="215" y="209"/>
                </a:cubicBezTo>
                <a:cubicBezTo>
                  <a:pt x="216" y="208"/>
                  <a:pt x="217" y="208"/>
                  <a:pt x="218" y="207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4"/>
                  <a:pt x="218" y="204"/>
                </a:cubicBezTo>
                <a:cubicBezTo>
                  <a:pt x="217" y="204"/>
                  <a:pt x="217" y="204"/>
                  <a:pt x="216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05"/>
                  <a:pt x="217" y="205"/>
                  <a:pt x="217" y="206"/>
                </a:cubicBezTo>
                <a:cubicBezTo>
                  <a:pt x="216" y="206"/>
                  <a:pt x="216" y="206"/>
                  <a:pt x="215" y="206"/>
                </a:cubicBezTo>
                <a:cubicBezTo>
                  <a:pt x="215" y="206"/>
                  <a:pt x="214" y="205"/>
                  <a:pt x="213" y="205"/>
                </a:cubicBezTo>
                <a:cubicBezTo>
                  <a:pt x="214" y="206"/>
                  <a:pt x="215" y="207"/>
                  <a:pt x="216" y="208"/>
                </a:cubicBezTo>
                <a:cubicBezTo>
                  <a:pt x="215" y="207"/>
                  <a:pt x="215" y="208"/>
                  <a:pt x="214" y="208"/>
                </a:cubicBezTo>
                <a:close/>
                <a:moveTo>
                  <a:pt x="204" y="142"/>
                </a:move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2"/>
                </a:cubicBezTo>
                <a:cubicBezTo>
                  <a:pt x="204" y="142"/>
                  <a:pt x="204" y="142"/>
                  <a:pt x="204" y="142"/>
                </a:cubicBezTo>
                <a:close/>
                <a:moveTo>
                  <a:pt x="183" y="164"/>
                </a:moveTo>
                <a:cubicBezTo>
                  <a:pt x="183" y="164"/>
                  <a:pt x="182" y="163"/>
                  <a:pt x="182" y="163"/>
                </a:cubicBezTo>
                <a:cubicBezTo>
                  <a:pt x="182" y="163"/>
                  <a:pt x="182" y="163"/>
                  <a:pt x="181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5"/>
                  <a:pt x="182" y="165"/>
                </a:cubicBezTo>
                <a:cubicBezTo>
                  <a:pt x="183" y="164"/>
                  <a:pt x="183" y="164"/>
                  <a:pt x="183" y="164"/>
                </a:cubicBezTo>
                <a:close/>
                <a:moveTo>
                  <a:pt x="189" y="161"/>
                </a:moveTo>
                <a:cubicBezTo>
                  <a:pt x="187" y="161"/>
                  <a:pt x="186" y="163"/>
                  <a:pt x="186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4"/>
                  <a:pt x="186" y="164"/>
                  <a:pt x="187" y="164"/>
                </a:cubicBezTo>
                <a:cubicBezTo>
                  <a:pt x="187" y="164"/>
                  <a:pt x="187" y="165"/>
                  <a:pt x="187" y="165"/>
                </a:cubicBezTo>
                <a:cubicBezTo>
                  <a:pt x="187" y="165"/>
                  <a:pt x="187" y="166"/>
                  <a:pt x="187" y="166"/>
                </a:cubicBezTo>
                <a:cubicBezTo>
                  <a:pt x="187" y="167"/>
                  <a:pt x="188" y="167"/>
                  <a:pt x="188" y="167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89" y="166"/>
                  <a:pt x="189" y="166"/>
                  <a:pt x="190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0" y="166"/>
                  <a:pt x="191" y="166"/>
                  <a:pt x="191" y="165"/>
                </a:cubicBezTo>
                <a:cubicBezTo>
                  <a:pt x="190" y="165"/>
                  <a:pt x="189" y="165"/>
                  <a:pt x="189" y="165"/>
                </a:cubicBezTo>
                <a:cubicBezTo>
                  <a:pt x="190" y="164"/>
                  <a:pt x="190" y="164"/>
                  <a:pt x="191" y="164"/>
                </a:cubicBezTo>
                <a:cubicBezTo>
                  <a:pt x="191" y="162"/>
                  <a:pt x="190" y="161"/>
                  <a:pt x="189" y="161"/>
                </a:cubicBezTo>
                <a:close/>
                <a:moveTo>
                  <a:pt x="180" y="147"/>
                </a:moveTo>
                <a:cubicBezTo>
                  <a:pt x="178" y="147"/>
                  <a:pt x="177" y="149"/>
                  <a:pt x="177" y="150"/>
                </a:cubicBezTo>
                <a:cubicBezTo>
                  <a:pt x="177" y="152"/>
                  <a:pt x="178" y="152"/>
                  <a:pt x="180" y="152"/>
                </a:cubicBezTo>
                <a:cubicBezTo>
                  <a:pt x="181" y="153"/>
                  <a:pt x="182" y="151"/>
                  <a:pt x="182" y="150"/>
                </a:cubicBezTo>
                <a:cubicBezTo>
                  <a:pt x="182" y="150"/>
                  <a:pt x="182" y="150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8"/>
                  <a:pt x="181" y="147"/>
                  <a:pt x="180" y="147"/>
                </a:cubicBezTo>
                <a:close/>
                <a:moveTo>
                  <a:pt x="185" y="157"/>
                </a:moveTo>
                <a:cubicBezTo>
                  <a:pt x="185" y="157"/>
                  <a:pt x="185" y="157"/>
                  <a:pt x="185" y="157"/>
                </a:cubicBezTo>
                <a:cubicBezTo>
                  <a:pt x="185" y="157"/>
                  <a:pt x="186" y="156"/>
                  <a:pt x="186" y="156"/>
                </a:cubicBezTo>
                <a:cubicBezTo>
                  <a:pt x="186" y="156"/>
                  <a:pt x="187" y="156"/>
                  <a:pt x="187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5"/>
                  <a:pt x="186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4" y="154"/>
                  <a:pt x="184" y="154"/>
                  <a:pt x="183" y="154"/>
                </a:cubicBezTo>
                <a:cubicBezTo>
                  <a:pt x="182" y="154"/>
                  <a:pt x="182" y="155"/>
                  <a:pt x="181" y="156"/>
                </a:cubicBezTo>
                <a:cubicBezTo>
                  <a:pt x="181" y="156"/>
                  <a:pt x="181" y="156"/>
                  <a:pt x="181" y="157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2" y="157"/>
                  <a:pt x="182" y="157"/>
                  <a:pt x="181" y="157"/>
                </a:cubicBezTo>
                <a:cubicBezTo>
                  <a:pt x="181" y="157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9"/>
                  <a:pt x="183" y="159"/>
                  <a:pt x="185" y="159"/>
                </a:cubicBezTo>
                <a:cubicBezTo>
                  <a:pt x="185" y="159"/>
                  <a:pt x="185" y="159"/>
                  <a:pt x="186" y="159"/>
                </a:cubicBezTo>
                <a:cubicBezTo>
                  <a:pt x="185" y="159"/>
                  <a:pt x="185" y="159"/>
                  <a:pt x="184" y="159"/>
                </a:cubicBezTo>
                <a:cubicBezTo>
                  <a:pt x="184" y="158"/>
                  <a:pt x="185" y="158"/>
                  <a:pt x="185" y="158"/>
                </a:cubicBezTo>
                <a:cubicBezTo>
                  <a:pt x="185" y="157"/>
                  <a:pt x="184" y="157"/>
                  <a:pt x="184" y="157"/>
                </a:cubicBezTo>
                <a:cubicBezTo>
                  <a:pt x="185" y="156"/>
                  <a:pt x="185" y="157"/>
                  <a:pt x="185" y="157"/>
                </a:cubicBezTo>
                <a:close/>
                <a:moveTo>
                  <a:pt x="197" y="181"/>
                </a:moveTo>
                <a:cubicBezTo>
                  <a:pt x="198" y="180"/>
                  <a:pt x="200" y="180"/>
                  <a:pt x="200" y="178"/>
                </a:cubicBezTo>
                <a:cubicBezTo>
                  <a:pt x="200" y="178"/>
                  <a:pt x="199" y="179"/>
                  <a:pt x="199" y="179"/>
                </a:cubicBezTo>
                <a:cubicBezTo>
                  <a:pt x="198" y="178"/>
                  <a:pt x="199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9" y="176"/>
                  <a:pt x="199" y="176"/>
                </a:cubicBezTo>
                <a:cubicBezTo>
                  <a:pt x="199" y="175"/>
                  <a:pt x="198" y="175"/>
                  <a:pt x="197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197" y="175"/>
                  <a:pt x="197" y="176"/>
                  <a:pt x="197" y="176"/>
                </a:cubicBezTo>
                <a:cubicBezTo>
                  <a:pt x="197" y="176"/>
                  <a:pt x="197" y="176"/>
                  <a:pt x="198" y="176"/>
                </a:cubicBezTo>
                <a:cubicBezTo>
                  <a:pt x="198" y="178"/>
                  <a:pt x="196" y="179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1"/>
                  <a:pt x="197" y="181"/>
                  <a:pt x="197" y="181"/>
                </a:cubicBezTo>
                <a:close/>
                <a:moveTo>
                  <a:pt x="199" y="142"/>
                </a:moveTo>
                <a:cubicBezTo>
                  <a:pt x="199" y="144"/>
                  <a:pt x="200" y="145"/>
                  <a:pt x="201" y="145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1" y="144"/>
                  <a:pt x="202" y="143"/>
                  <a:pt x="201" y="142"/>
                </a:cubicBezTo>
                <a:cubicBezTo>
                  <a:pt x="200" y="142"/>
                  <a:pt x="200" y="143"/>
                  <a:pt x="200" y="143"/>
                </a:cubicBezTo>
                <a:cubicBezTo>
                  <a:pt x="200" y="142"/>
                  <a:pt x="199" y="142"/>
                  <a:pt x="200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2" y="142"/>
                  <a:pt x="202" y="142"/>
                </a:cubicBezTo>
                <a:cubicBezTo>
                  <a:pt x="202" y="141"/>
                  <a:pt x="201" y="141"/>
                  <a:pt x="201" y="140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00" y="140"/>
                  <a:pt x="199" y="141"/>
                  <a:pt x="199" y="142"/>
                </a:cubicBezTo>
                <a:close/>
                <a:moveTo>
                  <a:pt x="229" y="156"/>
                </a:moveTo>
                <a:cubicBezTo>
                  <a:pt x="230" y="156"/>
                  <a:pt x="230" y="156"/>
                  <a:pt x="231" y="156"/>
                </a:cubicBezTo>
                <a:cubicBezTo>
                  <a:pt x="231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5"/>
                  <a:pt x="228" y="155"/>
                  <a:pt x="228" y="155"/>
                </a:cubicBezTo>
                <a:cubicBezTo>
                  <a:pt x="228" y="156"/>
                  <a:pt x="229" y="156"/>
                  <a:pt x="229" y="156"/>
                </a:cubicBezTo>
                <a:close/>
                <a:moveTo>
                  <a:pt x="213" y="218"/>
                </a:moveTo>
                <a:cubicBezTo>
                  <a:pt x="213" y="218"/>
                  <a:pt x="213" y="218"/>
                  <a:pt x="213" y="218"/>
                </a:cubicBezTo>
                <a:cubicBezTo>
                  <a:pt x="213" y="218"/>
                  <a:pt x="213" y="218"/>
                  <a:pt x="213" y="219"/>
                </a:cubicBezTo>
                <a:cubicBezTo>
                  <a:pt x="213" y="218"/>
                  <a:pt x="213" y="218"/>
                  <a:pt x="213" y="218"/>
                </a:cubicBezTo>
                <a:close/>
                <a:moveTo>
                  <a:pt x="219" y="145"/>
                </a:moveTo>
                <a:cubicBezTo>
                  <a:pt x="220" y="145"/>
                  <a:pt x="220" y="145"/>
                  <a:pt x="220" y="144"/>
                </a:cubicBezTo>
                <a:cubicBezTo>
                  <a:pt x="221" y="144"/>
                  <a:pt x="221" y="145"/>
                  <a:pt x="221" y="145"/>
                </a:cubicBezTo>
                <a:cubicBezTo>
                  <a:pt x="221" y="144"/>
                  <a:pt x="221" y="144"/>
                  <a:pt x="221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3" y="142"/>
                  <a:pt x="222" y="141"/>
                  <a:pt x="222" y="141"/>
                </a:cubicBezTo>
                <a:cubicBezTo>
                  <a:pt x="221" y="141"/>
                  <a:pt x="220" y="141"/>
                  <a:pt x="220" y="141"/>
                </a:cubicBezTo>
                <a:cubicBezTo>
                  <a:pt x="219" y="140"/>
                  <a:pt x="220" y="140"/>
                  <a:pt x="220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8" y="140"/>
                  <a:pt x="217" y="140"/>
                  <a:pt x="217" y="141"/>
                </a:cubicBezTo>
                <a:cubicBezTo>
                  <a:pt x="218" y="141"/>
                  <a:pt x="219" y="142"/>
                  <a:pt x="219" y="141"/>
                </a:cubicBezTo>
                <a:cubicBezTo>
                  <a:pt x="219" y="142"/>
                  <a:pt x="219" y="143"/>
                  <a:pt x="218" y="143"/>
                </a:cubicBezTo>
                <a:cubicBezTo>
                  <a:pt x="218" y="143"/>
                  <a:pt x="218" y="142"/>
                  <a:pt x="217" y="142"/>
                </a:cubicBezTo>
                <a:cubicBezTo>
                  <a:pt x="217" y="144"/>
                  <a:pt x="218" y="146"/>
                  <a:pt x="219" y="145"/>
                </a:cubicBezTo>
                <a:cubicBezTo>
                  <a:pt x="219" y="145"/>
                  <a:pt x="219" y="145"/>
                  <a:pt x="219" y="145"/>
                </a:cubicBezTo>
                <a:close/>
                <a:moveTo>
                  <a:pt x="225" y="219"/>
                </a:moveTo>
                <a:cubicBezTo>
                  <a:pt x="224" y="219"/>
                  <a:pt x="223" y="219"/>
                  <a:pt x="223" y="219"/>
                </a:cubicBezTo>
                <a:cubicBezTo>
                  <a:pt x="223" y="220"/>
                  <a:pt x="225" y="220"/>
                  <a:pt x="225" y="219"/>
                </a:cubicBezTo>
                <a:close/>
                <a:moveTo>
                  <a:pt x="215" y="222"/>
                </a:moveTo>
                <a:cubicBezTo>
                  <a:pt x="215" y="222"/>
                  <a:pt x="215" y="222"/>
                  <a:pt x="215" y="223"/>
                </a:cubicBezTo>
                <a:cubicBezTo>
                  <a:pt x="216" y="222"/>
                  <a:pt x="216" y="222"/>
                  <a:pt x="216" y="222"/>
                </a:cubicBezTo>
                <a:cubicBezTo>
                  <a:pt x="216" y="222"/>
                  <a:pt x="216" y="222"/>
                  <a:pt x="215" y="222"/>
                </a:cubicBezTo>
                <a:close/>
                <a:moveTo>
                  <a:pt x="223" y="218"/>
                </a:moveTo>
                <a:cubicBezTo>
                  <a:pt x="224" y="218"/>
                  <a:pt x="223" y="218"/>
                  <a:pt x="224" y="218"/>
                </a:cubicBezTo>
                <a:cubicBezTo>
                  <a:pt x="224" y="217"/>
                  <a:pt x="224" y="217"/>
                  <a:pt x="224" y="217"/>
                </a:cubicBezTo>
                <a:cubicBezTo>
                  <a:pt x="223" y="217"/>
                  <a:pt x="223" y="217"/>
                  <a:pt x="223" y="218"/>
                </a:cubicBezTo>
                <a:close/>
                <a:moveTo>
                  <a:pt x="220" y="215"/>
                </a:moveTo>
                <a:cubicBezTo>
                  <a:pt x="220" y="215"/>
                  <a:pt x="220" y="215"/>
                  <a:pt x="220" y="215"/>
                </a:cubicBezTo>
                <a:cubicBezTo>
                  <a:pt x="221" y="215"/>
                  <a:pt x="221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1" y="214"/>
                  <a:pt x="220" y="214"/>
                  <a:pt x="219" y="214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5"/>
                  <a:pt x="220" y="215"/>
                  <a:pt x="220" y="215"/>
                </a:cubicBezTo>
                <a:close/>
                <a:moveTo>
                  <a:pt x="223" y="219"/>
                </a:moveTo>
                <a:cubicBezTo>
                  <a:pt x="223" y="219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9"/>
                  <a:pt x="222" y="219"/>
                  <a:pt x="223" y="219"/>
                </a:cubicBezTo>
                <a:close/>
                <a:moveTo>
                  <a:pt x="177" y="122"/>
                </a:moveTo>
                <a:cubicBezTo>
                  <a:pt x="177" y="123"/>
                  <a:pt x="178" y="125"/>
                  <a:pt x="179" y="125"/>
                </a:cubicBezTo>
                <a:cubicBezTo>
                  <a:pt x="181" y="124"/>
                  <a:pt x="182" y="124"/>
                  <a:pt x="183" y="121"/>
                </a:cubicBezTo>
                <a:cubicBezTo>
                  <a:pt x="183" y="120"/>
                  <a:pt x="181" y="119"/>
                  <a:pt x="179" y="119"/>
                </a:cubicBezTo>
                <a:cubicBezTo>
                  <a:pt x="178" y="119"/>
                  <a:pt x="176" y="120"/>
                  <a:pt x="177" y="122"/>
                </a:cubicBezTo>
                <a:close/>
                <a:moveTo>
                  <a:pt x="178" y="129"/>
                </a:moveTo>
                <a:cubicBezTo>
                  <a:pt x="178" y="127"/>
                  <a:pt x="177" y="125"/>
                  <a:pt x="176" y="126"/>
                </a:cubicBezTo>
                <a:cubicBezTo>
                  <a:pt x="174" y="126"/>
                  <a:pt x="172" y="127"/>
                  <a:pt x="173" y="128"/>
                </a:cubicBezTo>
                <a:cubicBezTo>
                  <a:pt x="172" y="130"/>
                  <a:pt x="174" y="132"/>
                  <a:pt x="175" y="131"/>
                </a:cubicBezTo>
                <a:cubicBezTo>
                  <a:pt x="176" y="131"/>
                  <a:pt x="178" y="130"/>
                  <a:pt x="178" y="129"/>
                </a:cubicBezTo>
                <a:close/>
                <a:moveTo>
                  <a:pt x="187" y="128"/>
                </a:moveTo>
                <a:cubicBezTo>
                  <a:pt x="187" y="127"/>
                  <a:pt x="186" y="126"/>
                  <a:pt x="184" y="126"/>
                </a:cubicBezTo>
                <a:cubicBezTo>
                  <a:pt x="183" y="126"/>
                  <a:pt x="181" y="127"/>
                  <a:pt x="182" y="128"/>
                </a:cubicBezTo>
                <a:cubicBezTo>
                  <a:pt x="181" y="131"/>
                  <a:pt x="183" y="131"/>
                  <a:pt x="184" y="132"/>
                </a:cubicBezTo>
                <a:cubicBezTo>
                  <a:pt x="185" y="132"/>
                  <a:pt x="187" y="130"/>
                  <a:pt x="187" y="128"/>
                </a:cubicBezTo>
                <a:close/>
                <a:moveTo>
                  <a:pt x="155" y="128"/>
                </a:moveTo>
                <a:cubicBezTo>
                  <a:pt x="155" y="130"/>
                  <a:pt x="156" y="131"/>
                  <a:pt x="157" y="131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0"/>
                  <a:pt x="157" y="129"/>
                  <a:pt x="158" y="128"/>
                </a:cubicBezTo>
                <a:cubicBezTo>
                  <a:pt x="158" y="128"/>
                  <a:pt x="159" y="129"/>
                  <a:pt x="159" y="129"/>
                </a:cubicBezTo>
                <a:cubicBezTo>
                  <a:pt x="158" y="130"/>
                  <a:pt x="159" y="130"/>
                  <a:pt x="159" y="131"/>
                </a:cubicBezTo>
                <a:cubicBezTo>
                  <a:pt x="160" y="131"/>
                  <a:pt x="161" y="130"/>
                  <a:pt x="161" y="129"/>
                </a:cubicBezTo>
                <a:cubicBezTo>
                  <a:pt x="160" y="127"/>
                  <a:pt x="159" y="126"/>
                  <a:pt x="158" y="125"/>
                </a:cubicBezTo>
                <a:cubicBezTo>
                  <a:pt x="156" y="125"/>
                  <a:pt x="155" y="127"/>
                  <a:pt x="155" y="128"/>
                </a:cubicBezTo>
                <a:close/>
                <a:moveTo>
                  <a:pt x="171" y="124"/>
                </a:moveTo>
                <a:cubicBezTo>
                  <a:pt x="173" y="125"/>
                  <a:pt x="174" y="123"/>
                  <a:pt x="174" y="122"/>
                </a:cubicBezTo>
                <a:cubicBezTo>
                  <a:pt x="173" y="120"/>
                  <a:pt x="172" y="119"/>
                  <a:pt x="171" y="119"/>
                </a:cubicBezTo>
                <a:cubicBezTo>
                  <a:pt x="170" y="119"/>
                  <a:pt x="169" y="119"/>
                  <a:pt x="169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8" y="121"/>
                  <a:pt x="168" y="121"/>
                </a:cubicBezTo>
                <a:cubicBezTo>
                  <a:pt x="168" y="121"/>
                  <a:pt x="168" y="121"/>
                  <a:pt x="169" y="122"/>
                </a:cubicBezTo>
                <a:cubicBezTo>
                  <a:pt x="168" y="123"/>
                  <a:pt x="169" y="125"/>
                  <a:pt x="171" y="124"/>
                </a:cubicBezTo>
                <a:close/>
                <a:moveTo>
                  <a:pt x="159" y="121"/>
                </a:moveTo>
                <a:cubicBezTo>
                  <a:pt x="160" y="123"/>
                  <a:pt x="161" y="125"/>
                  <a:pt x="162" y="125"/>
                </a:cubicBezTo>
                <a:cubicBezTo>
                  <a:pt x="162" y="125"/>
                  <a:pt x="163" y="125"/>
                  <a:pt x="163" y="125"/>
                </a:cubicBezTo>
                <a:cubicBezTo>
                  <a:pt x="163" y="124"/>
                  <a:pt x="162" y="124"/>
                  <a:pt x="162" y="123"/>
                </a:cubicBezTo>
                <a:cubicBezTo>
                  <a:pt x="162" y="122"/>
                  <a:pt x="163" y="121"/>
                  <a:pt x="163" y="121"/>
                </a:cubicBezTo>
                <a:cubicBezTo>
                  <a:pt x="164" y="121"/>
                  <a:pt x="164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0"/>
                  <a:pt x="163" y="119"/>
                  <a:pt x="163" y="119"/>
                </a:cubicBezTo>
                <a:cubicBezTo>
                  <a:pt x="160" y="119"/>
                  <a:pt x="160" y="120"/>
                  <a:pt x="159" y="121"/>
                </a:cubicBezTo>
                <a:close/>
                <a:moveTo>
                  <a:pt x="201" y="122"/>
                </a:moveTo>
                <a:cubicBezTo>
                  <a:pt x="200" y="120"/>
                  <a:pt x="199" y="119"/>
                  <a:pt x="197" y="119"/>
                </a:cubicBezTo>
                <a:cubicBezTo>
                  <a:pt x="196" y="119"/>
                  <a:pt x="194" y="121"/>
                  <a:pt x="194" y="121"/>
                </a:cubicBezTo>
                <a:cubicBezTo>
                  <a:pt x="195" y="123"/>
                  <a:pt x="196" y="125"/>
                  <a:pt x="198" y="124"/>
                </a:cubicBezTo>
                <a:cubicBezTo>
                  <a:pt x="199" y="125"/>
                  <a:pt x="201" y="123"/>
                  <a:pt x="201" y="122"/>
                </a:cubicBezTo>
                <a:close/>
                <a:moveTo>
                  <a:pt x="205" y="129"/>
                </a:moveTo>
                <a:cubicBezTo>
                  <a:pt x="204" y="127"/>
                  <a:pt x="204" y="125"/>
                  <a:pt x="202" y="126"/>
                </a:cubicBezTo>
                <a:cubicBezTo>
                  <a:pt x="200" y="125"/>
                  <a:pt x="199" y="127"/>
                  <a:pt x="199" y="129"/>
                </a:cubicBezTo>
                <a:cubicBezTo>
                  <a:pt x="199" y="130"/>
                  <a:pt x="201" y="131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lose/>
                <a:moveTo>
                  <a:pt x="189" y="138"/>
                </a:moveTo>
                <a:cubicBezTo>
                  <a:pt x="190" y="139"/>
                  <a:pt x="192" y="138"/>
                  <a:pt x="191" y="136"/>
                </a:cubicBezTo>
                <a:cubicBezTo>
                  <a:pt x="191" y="134"/>
                  <a:pt x="190" y="134"/>
                  <a:pt x="189" y="133"/>
                </a:cubicBezTo>
                <a:cubicBezTo>
                  <a:pt x="187" y="133"/>
                  <a:pt x="186" y="135"/>
                  <a:pt x="186" y="135"/>
                </a:cubicBezTo>
                <a:cubicBezTo>
                  <a:pt x="186" y="137"/>
                  <a:pt x="186" y="138"/>
                  <a:pt x="187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7"/>
                  <a:pt x="188" y="138"/>
                  <a:pt x="188" y="137"/>
                </a:cubicBezTo>
                <a:cubicBezTo>
                  <a:pt x="188" y="137"/>
                  <a:pt x="189" y="137"/>
                  <a:pt x="189" y="136"/>
                </a:cubicBezTo>
                <a:cubicBezTo>
                  <a:pt x="189" y="136"/>
                  <a:pt x="189" y="135"/>
                  <a:pt x="189" y="135"/>
                </a:cubicBezTo>
                <a:cubicBezTo>
                  <a:pt x="190" y="136"/>
                  <a:pt x="191" y="136"/>
                  <a:pt x="190" y="137"/>
                </a:cubicBezTo>
                <a:cubicBezTo>
                  <a:pt x="190" y="138"/>
                  <a:pt x="190" y="138"/>
                  <a:pt x="189" y="138"/>
                </a:cubicBezTo>
                <a:close/>
                <a:moveTo>
                  <a:pt x="194" y="131"/>
                </a:moveTo>
                <a:cubicBezTo>
                  <a:pt x="195" y="132"/>
                  <a:pt x="196" y="130"/>
                  <a:pt x="196" y="129"/>
                </a:cubicBezTo>
                <a:cubicBezTo>
                  <a:pt x="196" y="128"/>
                  <a:pt x="196" y="128"/>
                  <a:pt x="195" y="127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6" y="128"/>
                  <a:pt x="196" y="128"/>
                  <a:pt x="196" y="129"/>
                </a:cubicBezTo>
                <a:cubicBezTo>
                  <a:pt x="195" y="129"/>
                  <a:pt x="195" y="127"/>
                  <a:pt x="195" y="126"/>
                </a:cubicBezTo>
                <a:cubicBezTo>
                  <a:pt x="194" y="126"/>
                  <a:pt x="194" y="126"/>
                  <a:pt x="193" y="125"/>
                </a:cubicBezTo>
                <a:cubicBezTo>
                  <a:pt x="192" y="125"/>
                  <a:pt x="190" y="127"/>
                  <a:pt x="190" y="129"/>
                </a:cubicBezTo>
                <a:cubicBezTo>
                  <a:pt x="191" y="130"/>
                  <a:pt x="191" y="132"/>
                  <a:pt x="194" y="131"/>
                </a:cubicBezTo>
                <a:close/>
                <a:moveTo>
                  <a:pt x="98" y="122"/>
                </a:moveTo>
                <a:cubicBezTo>
                  <a:pt x="98" y="122"/>
                  <a:pt x="98" y="122"/>
                  <a:pt x="98" y="123"/>
                </a:cubicBezTo>
                <a:cubicBezTo>
                  <a:pt x="99" y="123"/>
                  <a:pt x="100" y="123"/>
                  <a:pt x="101" y="121"/>
                </a:cubicBezTo>
                <a:cubicBezTo>
                  <a:pt x="101" y="121"/>
                  <a:pt x="101" y="122"/>
                  <a:pt x="102" y="122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2" y="119"/>
                  <a:pt x="101" y="119"/>
                  <a:pt x="100" y="119"/>
                </a:cubicBezTo>
                <a:cubicBezTo>
                  <a:pt x="99" y="119"/>
                  <a:pt x="98" y="121"/>
                  <a:pt x="98" y="122"/>
                </a:cubicBezTo>
                <a:close/>
                <a:moveTo>
                  <a:pt x="114" y="117"/>
                </a:moveTo>
                <a:cubicBezTo>
                  <a:pt x="113" y="117"/>
                  <a:pt x="112" y="117"/>
                  <a:pt x="111" y="117"/>
                </a:cubicBezTo>
                <a:cubicBezTo>
                  <a:pt x="112" y="117"/>
                  <a:pt x="113" y="117"/>
                  <a:pt x="114" y="117"/>
                </a:cubicBezTo>
                <a:cubicBezTo>
                  <a:pt x="115" y="117"/>
                  <a:pt x="116" y="116"/>
                  <a:pt x="116" y="114"/>
                </a:cubicBezTo>
                <a:cubicBezTo>
                  <a:pt x="116" y="113"/>
                  <a:pt x="115" y="112"/>
                  <a:pt x="113" y="112"/>
                </a:cubicBezTo>
                <a:cubicBezTo>
                  <a:pt x="112" y="112"/>
                  <a:pt x="111" y="113"/>
                  <a:pt x="111" y="114"/>
                </a:cubicBezTo>
                <a:cubicBezTo>
                  <a:pt x="112" y="114"/>
                  <a:pt x="114" y="115"/>
                  <a:pt x="114" y="117"/>
                </a:cubicBezTo>
                <a:close/>
                <a:moveTo>
                  <a:pt x="123" y="126"/>
                </a:moveTo>
                <a:cubicBezTo>
                  <a:pt x="121" y="125"/>
                  <a:pt x="119" y="127"/>
                  <a:pt x="119" y="129"/>
                </a:cubicBezTo>
                <a:cubicBezTo>
                  <a:pt x="119" y="130"/>
                  <a:pt x="121" y="131"/>
                  <a:pt x="122" y="131"/>
                </a:cubicBezTo>
                <a:cubicBezTo>
                  <a:pt x="124" y="131"/>
                  <a:pt x="125" y="130"/>
                  <a:pt x="125" y="128"/>
                </a:cubicBezTo>
                <a:cubicBezTo>
                  <a:pt x="125" y="128"/>
                  <a:pt x="125" y="128"/>
                  <a:pt x="125" y="127"/>
                </a:cubicBezTo>
                <a:cubicBezTo>
                  <a:pt x="124" y="128"/>
                  <a:pt x="123" y="128"/>
                  <a:pt x="123" y="127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lose/>
                <a:moveTo>
                  <a:pt x="108" y="106"/>
                </a:moveTo>
                <a:cubicBezTo>
                  <a:pt x="109" y="106"/>
                  <a:pt x="110" y="106"/>
                  <a:pt x="111" y="106"/>
                </a:cubicBezTo>
                <a:cubicBezTo>
                  <a:pt x="110" y="106"/>
                  <a:pt x="110" y="106"/>
                  <a:pt x="109" y="106"/>
                </a:cubicBezTo>
                <a:cubicBezTo>
                  <a:pt x="109" y="106"/>
                  <a:pt x="109" y="106"/>
                  <a:pt x="108" y="106"/>
                </a:cubicBezTo>
                <a:close/>
                <a:moveTo>
                  <a:pt x="173" y="138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2" y="136"/>
                  <a:pt x="173" y="135"/>
                  <a:pt x="173" y="135"/>
                </a:cubicBezTo>
                <a:cubicBezTo>
                  <a:pt x="173" y="135"/>
                  <a:pt x="173" y="135"/>
                  <a:pt x="173" y="134"/>
                </a:cubicBezTo>
                <a:cubicBezTo>
                  <a:pt x="173" y="134"/>
                  <a:pt x="172" y="133"/>
                  <a:pt x="171" y="133"/>
                </a:cubicBezTo>
                <a:cubicBezTo>
                  <a:pt x="170" y="133"/>
                  <a:pt x="169" y="135"/>
                  <a:pt x="168" y="136"/>
                </a:cubicBezTo>
                <a:cubicBezTo>
                  <a:pt x="168" y="137"/>
                  <a:pt x="169" y="139"/>
                  <a:pt x="171" y="139"/>
                </a:cubicBezTo>
                <a:cubicBezTo>
                  <a:pt x="172" y="139"/>
                  <a:pt x="173" y="138"/>
                  <a:pt x="173" y="138"/>
                </a:cubicBezTo>
                <a:close/>
                <a:moveTo>
                  <a:pt x="140" y="145"/>
                </a:moveTo>
                <a:cubicBezTo>
                  <a:pt x="141" y="146"/>
                  <a:pt x="143" y="144"/>
                  <a:pt x="143" y="142"/>
                </a:cubicBezTo>
                <a:cubicBezTo>
                  <a:pt x="143" y="141"/>
                  <a:pt x="142" y="140"/>
                  <a:pt x="140" y="139"/>
                </a:cubicBezTo>
                <a:cubicBezTo>
                  <a:pt x="139" y="140"/>
                  <a:pt x="137" y="141"/>
                  <a:pt x="138" y="143"/>
                </a:cubicBezTo>
                <a:cubicBezTo>
                  <a:pt x="137" y="144"/>
                  <a:pt x="139" y="146"/>
                  <a:pt x="140" y="145"/>
                </a:cubicBezTo>
                <a:close/>
                <a:moveTo>
                  <a:pt x="145" y="137"/>
                </a:moveTo>
                <a:cubicBezTo>
                  <a:pt x="146" y="137"/>
                  <a:pt x="146" y="137"/>
                  <a:pt x="146" y="137"/>
                </a:cubicBezTo>
                <a:cubicBezTo>
                  <a:pt x="146" y="137"/>
                  <a:pt x="146" y="137"/>
                  <a:pt x="147" y="137"/>
                </a:cubicBezTo>
                <a:cubicBezTo>
                  <a:pt x="147" y="137"/>
                  <a:pt x="147" y="136"/>
                  <a:pt x="147" y="136"/>
                </a:cubicBezTo>
                <a:cubicBezTo>
                  <a:pt x="147" y="134"/>
                  <a:pt x="146" y="133"/>
                  <a:pt x="144" y="133"/>
                </a:cubicBezTo>
                <a:cubicBezTo>
                  <a:pt x="143" y="133"/>
                  <a:pt x="141" y="134"/>
                  <a:pt x="141" y="135"/>
                </a:cubicBezTo>
                <a:cubicBezTo>
                  <a:pt x="142" y="138"/>
                  <a:pt x="143" y="139"/>
                  <a:pt x="145" y="138"/>
                </a:cubicBezTo>
                <a:cubicBezTo>
                  <a:pt x="144" y="138"/>
                  <a:pt x="144" y="138"/>
                  <a:pt x="144" y="137"/>
                </a:cubicBezTo>
                <a:cubicBezTo>
                  <a:pt x="144" y="136"/>
                  <a:pt x="145" y="136"/>
                  <a:pt x="145" y="137"/>
                </a:cubicBezTo>
                <a:close/>
                <a:moveTo>
                  <a:pt x="129" y="123"/>
                </a:moveTo>
                <a:cubicBezTo>
                  <a:pt x="128" y="123"/>
                  <a:pt x="126" y="123"/>
                  <a:pt x="125" y="124"/>
                </a:cubicBezTo>
                <a:cubicBezTo>
                  <a:pt x="126" y="125"/>
                  <a:pt x="126" y="125"/>
                  <a:pt x="127" y="125"/>
                </a:cubicBezTo>
                <a:cubicBezTo>
                  <a:pt x="127" y="124"/>
                  <a:pt x="128" y="124"/>
                  <a:pt x="129" y="123"/>
                </a:cubicBezTo>
                <a:close/>
                <a:moveTo>
                  <a:pt x="136" y="133"/>
                </a:moveTo>
                <a:cubicBezTo>
                  <a:pt x="134" y="133"/>
                  <a:pt x="133" y="134"/>
                  <a:pt x="132" y="136"/>
                </a:cubicBezTo>
                <a:cubicBezTo>
                  <a:pt x="132" y="138"/>
                  <a:pt x="134" y="138"/>
                  <a:pt x="135" y="139"/>
                </a:cubicBezTo>
                <a:cubicBezTo>
                  <a:pt x="137" y="138"/>
                  <a:pt x="138" y="137"/>
                  <a:pt x="138" y="136"/>
                </a:cubicBezTo>
                <a:cubicBezTo>
                  <a:pt x="139" y="135"/>
                  <a:pt x="137" y="133"/>
                  <a:pt x="136" y="133"/>
                </a:cubicBezTo>
                <a:close/>
                <a:moveTo>
                  <a:pt x="124" y="135"/>
                </a:moveTo>
                <a:cubicBezTo>
                  <a:pt x="124" y="138"/>
                  <a:pt x="125" y="139"/>
                  <a:pt x="127" y="138"/>
                </a:cubicBezTo>
                <a:cubicBezTo>
                  <a:pt x="128" y="138"/>
                  <a:pt x="129" y="138"/>
                  <a:pt x="130" y="135"/>
                </a:cubicBezTo>
                <a:cubicBezTo>
                  <a:pt x="129" y="135"/>
                  <a:pt x="129" y="133"/>
                  <a:pt x="126" y="133"/>
                </a:cubicBezTo>
                <a:cubicBezTo>
                  <a:pt x="125" y="133"/>
                  <a:pt x="124" y="135"/>
                  <a:pt x="124" y="135"/>
                </a:cubicBezTo>
                <a:close/>
                <a:moveTo>
                  <a:pt x="213" y="130"/>
                </a:moveTo>
                <a:cubicBezTo>
                  <a:pt x="213" y="129"/>
                  <a:pt x="213" y="129"/>
                  <a:pt x="214" y="128"/>
                </a:cubicBezTo>
                <a:cubicBezTo>
                  <a:pt x="214" y="127"/>
                  <a:pt x="212" y="125"/>
                  <a:pt x="211" y="126"/>
                </a:cubicBezTo>
                <a:cubicBezTo>
                  <a:pt x="209" y="126"/>
                  <a:pt x="208" y="127"/>
                  <a:pt x="208" y="128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8" y="129"/>
                  <a:pt x="208" y="129"/>
                  <a:pt x="208" y="128"/>
                </a:cubicBezTo>
                <a:cubicBezTo>
                  <a:pt x="209" y="129"/>
                  <a:pt x="211" y="128"/>
                  <a:pt x="211" y="130"/>
                </a:cubicBezTo>
                <a:cubicBezTo>
                  <a:pt x="210" y="130"/>
                  <a:pt x="210" y="131"/>
                  <a:pt x="209" y="131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9" y="131"/>
                  <a:pt x="210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lose/>
                <a:moveTo>
                  <a:pt x="209" y="127"/>
                </a:moveTo>
                <a:cubicBezTo>
                  <a:pt x="210" y="128"/>
                  <a:pt x="208" y="128"/>
                  <a:pt x="209" y="127"/>
                </a:cubicBezTo>
                <a:close/>
                <a:moveTo>
                  <a:pt x="182" y="190"/>
                </a:moveTo>
                <a:cubicBezTo>
                  <a:pt x="181" y="189"/>
                  <a:pt x="181" y="189"/>
                  <a:pt x="180" y="189"/>
                </a:cubicBezTo>
                <a:cubicBezTo>
                  <a:pt x="180" y="189"/>
                  <a:pt x="180" y="189"/>
                  <a:pt x="179" y="189"/>
                </a:cubicBezTo>
                <a:cubicBezTo>
                  <a:pt x="180" y="190"/>
                  <a:pt x="181" y="190"/>
                  <a:pt x="182" y="190"/>
                </a:cubicBezTo>
                <a:close/>
                <a:moveTo>
                  <a:pt x="193" y="183"/>
                </a:moveTo>
                <a:cubicBezTo>
                  <a:pt x="194" y="184"/>
                  <a:pt x="193" y="185"/>
                  <a:pt x="193" y="185"/>
                </a:cubicBezTo>
                <a:cubicBezTo>
                  <a:pt x="192" y="185"/>
                  <a:pt x="191" y="184"/>
                  <a:pt x="191" y="184"/>
                </a:cubicBezTo>
                <a:cubicBezTo>
                  <a:pt x="191" y="185"/>
                  <a:pt x="192" y="185"/>
                  <a:pt x="192" y="186"/>
                </a:cubicBezTo>
                <a:cubicBezTo>
                  <a:pt x="191" y="186"/>
                  <a:pt x="191" y="185"/>
                  <a:pt x="190" y="185"/>
                </a:cubicBezTo>
                <a:cubicBezTo>
                  <a:pt x="191" y="186"/>
                  <a:pt x="192" y="187"/>
                  <a:pt x="193" y="188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4" y="186"/>
                  <a:pt x="194" y="185"/>
                  <a:pt x="195" y="184"/>
                </a:cubicBezTo>
                <a:cubicBezTo>
                  <a:pt x="195" y="184"/>
                  <a:pt x="194" y="183"/>
                  <a:pt x="193" y="183"/>
                </a:cubicBezTo>
                <a:close/>
                <a:moveTo>
                  <a:pt x="186" y="193"/>
                </a:moveTo>
                <a:cubicBezTo>
                  <a:pt x="186" y="192"/>
                  <a:pt x="187" y="192"/>
                  <a:pt x="186" y="191"/>
                </a:cubicBezTo>
                <a:cubicBezTo>
                  <a:pt x="186" y="191"/>
                  <a:pt x="186" y="192"/>
                  <a:pt x="186" y="192"/>
                </a:cubicBezTo>
                <a:cubicBezTo>
                  <a:pt x="186" y="192"/>
                  <a:pt x="186" y="192"/>
                  <a:pt x="186" y="193"/>
                </a:cubicBezTo>
                <a:close/>
                <a:moveTo>
                  <a:pt x="202" y="202"/>
                </a:moveTo>
                <a:cubicBezTo>
                  <a:pt x="203" y="201"/>
                  <a:pt x="204" y="200"/>
                  <a:pt x="204" y="198"/>
                </a:cubicBezTo>
                <a:cubicBezTo>
                  <a:pt x="205" y="196"/>
                  <a:pt x="204" y="195"/>
                  <a:pt x="202" y="195"/>
                </a:cubicBezTo>
                <a:cubicBezTo>
                  <a:pt x="200" y="196"/>
                  <a:pt x="199" y="196"/>
                  <a:pt x="199" y="198"/>
                </a:cubicBezTo>
                <a:cubicBezTo>
                  <a:pt x="199" y="197"/>
                  <a:pt x="199" y="197"/>
                  <a:pt x="200" y="197"/>
                </a:cubicBezTo>
                <a:cubicBezTo>
                  <a:pt x="200" y="199"/>
                  <a:pt x="202" y="199"/>
                  <a:pt x="202" y="201"/>
                </a:cubicBezTo>
                <a:cubicBezTo>
                  <a:pt x="201" y="201"/>
                  <a:pt x="201" y="200"/>
                  <a:pt x="201" y="200"/>
                </a:cubicBezTo>
                <a:cubicBezTo>
                  <a:pt x="201" y="201"/>
                  <a:pt x="202" y="201"/>
                  <a:pt x="201" y="201"/>
                </a:cubicBezTo>
                <a:cubicBezTo>
                  <a:pt x="201" y="201"/>
                  <a:pt x="202" y="201"/>
                  <a:pt x="202" y="202"/>
                </a:cubicBezTo>
                <a:close/>
                <a:moveTo>
                  <a:pt x="202" y="198"/>
                </a:moveTo>
                <a:cubicBezTo>
                  <a:pt x="201" y="198"/>
                  <a:pt x="202" y="198"/>
                  <a:pt x="201" y="198"/>
                </a:cubicBezTo>
                <a:cubicBezTo>
                  <a:pt x="201" y="197"/>
                  <a:pt x="201" y="197"/>
                  <a:pt x="201" y="196"/>
                </a:cubicBezTo>
                <a:cubicBezTo>
                  <a:pt x="202" y="196"/>
                  <a:pt x="202" y="197"/>
                  <a:pt x="202" y="197"/>
                </a:cubicBezTo>
                <a:cubicBezTo>
                  <a:pt x="203" y="197"/>
                  <a:pt x="202" y="197"/>
                  <a:pt x="203" y="197"/>
                </a:cubicBezTo>
                <a:cubicBezTo>
                  <a:pt x="203" y="198"/>
                  <a:pt x="204" y="198"/>
                  <a:pt x="204" y="200"/>
                </a:cubicBezTo>
                <a:cubicBezTo>
                  <a:pt x="203" y="200"/>
                  <a:pt x="203" y="199"/>
                  <a:pt x="202" y="199"/>
                </a:cubicBezTo>
                <a:cubicBezTo>
                  <a:pt x="202" y="198"/>
                  <a:pt x="202" y="198"/>
                  <a:pt x="202" y="198"/>
                </a:cubicBezTo>
                <a:close/>
                <a:moveTo>
                  <a:pt x="167" y="145"/>
                </a:moveTo>
                <a:cubicBezTo>
                  <a:pt x="168" y="145"/>
                  <a:pt x="170" y="144"/>
                  <a:pt x="169" y="143"/>
                </a:cubicBezTo>
                <a:cubicBezTo>
                  <a:pt x="170" y="141"/>
                  <a:pt x="168" y="140"/>
                  <a:pt x="167" y="140"/>
                </a:cubicBezTo>
                <a:cubicBezTo>
                  <a:pt x="165" y="140"/>
                  <a:pt x="163" y="141"/>
                  <a:pt x="164" y="142"/>
                </a:cubicBezTo>
                <a:cubicBezTo>
                  <a:pt x="164" y="144"/>
                  <a:pt x="165" y="146"/>
                  <a:pt x="167" y="145"/>
                </a:cubicBezTo>
                <a:close/>
                <a:moveTo>
                  <a:pt x="186" y="183"/>
                </a:moveTo>
                <a:cubicBezTo>
                  <a:pt x="185" y="182"/>
                  <a:pt x="184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2" y="182"/>
                  <a:pt x="182" y="183"/>
                  <a:pt x="182" y="183"/>
                </a:cubicBezTo>
                <a:cubicBezTo>
                  <a:pt x="182" y="183"/>
                  <a:pt x="181" y="184"/>
                  <a:pt x="181" y="185"/>
                </a:cubicBezTo>
                <a:cubicBezTo>
                  <a:pt x="181" y="186"/>
                  <a:pt x="183" y="187"/>
                  <a:pt x="185" y="188"/>
                </a:cubicBezTo>
                <a:cubicBezTo>
                  <a:pt x="186" y="187"/>
                  <a:pt x="187" y="186"/>
                  <a:pt x="187" y="185"/>
                </a:cubicBezTo>
                <a:cubicBezTo>
                  <a:pt x="187" y="184"/>
                  <a:pt x="187" y="183"/>
                  <a:pt x="186" y="183"/>
                </a:cubicBezTo>
                <a:close/>
                <a:moveTo>
                  <a:pt x="200" y="199"/>
                </a:moveTo>
                <a:cubicBezTo>
                  <a:pt x="199" y="199"/>
                  <a:pt x="199" y="198"/>
                  <a:pt x="199" y="198"/>
                </a:cubicBezTo>
                <a:cubicBezTo>
                  <a:pt x="199" y="198"/>
                  <a:pt x="199" y="198"/>
                  <a:pt x="199" y="198"/>
                </a:cubicBezTo>
                <a:cubicBezTo>
                  <a:pt x="199" y="199"/>
                  <a:pt x="199" y="200"/>
                  <a:pt x="200" y="201"/>
                </a:cubicBezTo>
                <a:cubicBezTo>
                  <a:pt x="200" y="200"/>
                  <a:pt x="200" y="200"/>
                  <a:pt x="200" y="199"/>
                </a:cubicBezTo>
                <a:close/>
                <a:moveTo>
                  <a:pt x="174" y="149"/>
                </a:moveTo>
                <a:cubicBezTo>
                  <a:pt x="173" y="148"/>
                  <a:pt x="172" y="147"/>
                  <a:pt x="171" y="147"/>
                </a:cubicBezTo>
                <a:cubicBezTo>
                  <a:pt x="170" y="147"/>
                  <a:pt x="168" y="148"/>
                  <a:pt x="168" y="150"/>
                </a:cubicBezTo>
                <a:cubicBezTo>
                  <a:pt x="169" y="151"/>
                  <a:pt x="169" y="152"/>
                  <a:pt x="171" y="153"/>
                </a:cubicBezTo>
                <a:cubicBezTo>
                  <a:pt x="172" y="152"/>
                  <a:pt x="173" y="151"/>
                  <a:pt x="174" y="149"/>
                </a:cubicBezTo>
                <a:close/>
                <a:moveTo>
                  <a:pt x="178" y="157"/>
                </a:moveTo>
                <a:cubicBezTo>
                  <a:pt x="178" y="157"/>
                  <a:pt x="178" y="156"/>
                  <a:pt x="178" y="156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7" y="155"/>
                  <a:pt x="177" y="155"/>
                  <a:pt x="177" y="154"/>
                </a:cubicBezTo>
                <a:cubicBezTo>
                  <a:pt x="176" y="154"/>
                  <a:pt x="176" y="154"/>
                  <a:pt x="175" y="153"/>
                </a:cubicBezTo>
                <a:cubicBezTo>
                  <a:pt x="174" y="154"/>
                  <a:pt x="173" y="155"/>
                  <a:pt x="173" y="156"/>
                </a:cubicBezTo>
                <a:cubicBezTo>
                  <a:pt x="172" y="158"/>
                  <a:pt x="174" y="159"/>
                  <a:pt x="175" y="159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57"/>
                  <a:pt x="174" y="157"/>
                  <a:pt x="174" y="157"/>
                </a:cubicBezTo>
                <a:cubicBezTo>
                  <a:pt x="174" y="156"/>
                  <a:pt x="175" y="156"/>
                  <a:pt x="176" y="156"/>
                </a:cubicBezTo>
                <a:cubicBezTo>
                  <a:pt x="176" y="156"/>
                  <a:pt x="176" y="157"/>
                  <a:pt x="177" y="157"/>
                </a:cubicBezTo>
                <a:cubicBezTo>
                  <a:pt x="177" y="157"/>
                  <a:pt x="177" y="158"/>
                  <a:pt x="178" y="157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8" y="158"/>
                  <a:pt x="178" y="158"/>
                  <a:pt x="178" y="157"/>
                </a:cubicBezTo>
                <a:close/>
                <a:moveTo>
                  <a:pt x="232" y="148"/>
                </a:moveTo>
                <a:cubicBezTo>
                  <a:pt x="232" y="148"/>
                  <a:pt x="232" y="148"/>
                  <a:pt x="231" y="148"/>
                </a:cubicBezTo>
                <a:cubicBezTo>
                  <a:pt x="231" y="149"/>
                  <a:pt x="232" y="148"/>
                  <a:pt x="232" y="148"/>
                </a:cubicBezTo>
                <a:close/>
                <a:moveTo>
                  <a:pt x="215" y="139"/>
                </a:moveTo>
                <a:cubicBezTo>
                  <a:pt x="215" y="139"/>
                  <a:pt x="215" y="139"/>
                  <a:pt x="215" y="139"/>
                </a:cubicBezTo>
                <a:cubicBezTo>
                  <a:pt x="216" y="139"/>
                  <a:pt x="216" y="139"/>
                  <a:pt x="217" y="138"/>
                </a:cubicBezTo>
                <a:cubicBezTo>
                  <a:pt x="216" y="137"/>
                  <a:pt x="216" y="136"/>
                  <a:pt x="216" y="134"/>
                </a:cubicBezTo>
                <a:cubicBezTo>
                  <a:pt x="217" y="134"/>
                  <a:pt x="217" y="135"/>
                  <a:pt x="218" y="135"/>
                </a:cubicBezTo>
                <a:cubicBezTo>
                  <a:pt x="218" y="136"/>
                  <a:pt x="217" y="136"/>
                  <a:pt x="217" y="136"/>
                </a:cubicBezTo>
                <a:cubicBezTo>
                  <a:pt x="218" y="136"/>
                  <a:pt x="218" y="136"/>
                  <a:pt x="218" y="136"/>
                </a:cubicBezTo>
                <a:cubicBezTo>
                  <a:pt x="218" y="136"/>
                  <a:pt x="218" y="136"/>
                  <a:pt x="218" y="135"/>
                </a:cubicBezTo>
                <a:cubicBezTo>
                  <a:pt x="218" y="134"/>
                  <a:pt x="217" y="134"/>
                  <a:pt x="215" y="134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3" y="134"/>
                  <a:pt x="213" y="135"/>
                  <a:pt x="213" y="135"/>
                </a:cubicBezTo>
                <a:cubicBezTo>
                  <a:pt x="213" y="135"/>
                  <a:pt x="213" y="135"/>
                  <a:pt x="213" y="135"/>
                </a:cubicBezTo>
                <a:cubicBezTo>
                  <a:pt x="212" y="136"/>
                  <a:pt x="212" y="137"/>
                  <a:pt x="213" y="137"/>
                </a:cubicBezTo>
                <a:cubicBezTo>
                  <a:pt x="213" y="136"/>
                  <a:pt x="213" y="135"/>
                  <a:pt x="214" y="135"/>
                </a:cubicBezTo>
                <a:cubicBezTo>
                  <a:pt x="213" y="136"/>
                  <a:pt x="215" y="136"/>
                  <a:pt x="215" y="137"/>
                </a:cubicBezTo>
                <a:cubicBezTo>
                  <a:pt x="214" y="137"/>
                  <a:pt x="214" y="138"/>
                  <a:pt x="214" y="138"/>
                </a:cubicBez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4" y="139"/>
                  <a:pt x="215" y="139"/>
                </a:cubicBezTo>
                <a:cubicBezTo>
                  <a:pt x="215" y="139"/>
                  <a:pt x="215" y="139"/>
                  <a:pt x="215" y="139"/>
                </a:cubicBezTo>
                <a:close/>
                <a:moveTo>
                  <a:pt x="234" y="148"/>
                </a:moveTo>
                <a:cubicBezTo>
                  <a:pt x="233" y="148"/>
                  <a:pt x="232" y="149"/>
                  <a:pt x="230" y="150"/>
                </a:cubicBezTo>
                <a:cubicBezTo>
                  <a:pt x="231" y="150"/>
                  <a:pt x="233" y="149"/>
                  <a:pt x="235" y="148"/>
                </a:cubicBezTo>
                <a:cubicBezTo>
                  <a:pt x="234" y="148"/>
                  <a:pt x="234" y="148"/>
                  <a:pt x="234" y="148"/>
                </a:cubicBezTo>
                <a:close/>
                <a:moveTo>
                  <a:pt x="237" y="156"/>
                </a:moveTo>
                <a:cubicBezTo>
                  <a:pt x="238" y="157"/>
                  <a:pt x="237" y="156"/>
                  <a:pt x="237" y="156"/>
                </a:cubicBezTo>
                <a:cubicBezTo>
                  <a:pt x="238" y="156"/>
                  <a:pt x="239" y="156"/>
                  <a:pt x="239" y="155"/>
                </a:cubicBezTo>
                <a:cubicBezTo>
                  <a:pt x="238" y="155"/>
                  <a:pt x="237" y="154"/>
                  <a:pt x="236" y="153"/>
                </a:cubicBezTo>
                <a:cubicBezTo>
                  <a:pt x="236" y="154"/>
                  <a:pt x="236" y="154"/>
                  <a:pt x="236" y="154"/>
                </a:cubicBezTo>
                <a:cubicBezTo>
                  <a:pt x="236" y="154"/>
                  <a:pt x="236" y="154"/>
                  <a:pt x="237" y="154"/>
                </a:cubicBezTo>
                <a:cubicBezTo>
                  <a:pt x="237" y="155"/>
                  <a:pt x="236" y="156"/>
                  <a:pt x="237" y="156"/>
                </a:cubicBezTo>
                <a:close/>
                <a:moveTo>
                  <a:pt x="234" y="148"/>
                </a:moveTo>
                <a:cubicBezTo>
                  <a:pt x="234" y="148"/>
                  <a:pt x="234" y="148"/>
                  <a:pt x="234" y="148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3" y="148"/>
                  <a:pt x="233" y="148"/>
                  <a:pt x="234" y="148"/>
                </a:cubicBezTo>
                <a:close/>
                <a:moveTo>
                  <a:pt x="218" y="224"/>
                </a:moveTo>
                <a:cubicBezTo>
                  <a:pt x="218" y="224"/>
                  <a:pt x="218" y="224"/>
                  <a:pt x="219" y="223"/>
                </a:cubicBezTo>
                <a:cubicBezTo>
                  <a:pt x="218" y="223"/>
                  <a:pt x="218" y="224"/>
                  <a:pt x="218" y="224"/>
                </a:cubicBezTo>
                <a:cubicBezTo>
                  <a:pt x="218" y="224"/>
                  <a:pt x="218" y="224"/>
                  <a:pt x="218" y="224"/>
                </a:cubicBezTo>
                <a:close/>
                <a:moveTo>
                  <a:pt x="206" y="204"/>
                </a:moveTo>
                <a:cubicBezTo>
                  <a:pt x="206" y="204"/>
                  <a:pt x="206" y="203"/>
                  <a:pt x="205" y="203"/>
                </a:cubicBezTo>
                <a:cubicBezTo>
                  <a:pt x="205" y="203"/>
                  <a:pt x="204" y="203"/>
                  <a:pt x="204" y="204"/>
                </a:cubicBezTo>
                <a:cubicBezTo>
                  <a:pt x="204" y="204"/>
                  <a:pt x="204" y="204"/>
                  <a:pt x="203" y="204"/>
                </a:cubicBezTo>
                <a:cubicBezTo>
                  <a:pt x="204" y="205"/>
                  <a:pt x="204" y="204"/>
                  <a:pt x="205" y="204"/>
                </a:cubicBezTo>
                <a:cubicBezTo>
                  <a:pt x="205" y="204"/>
                  <a:pt x="205" y="204"/>
                  <a:pt x="205" y="204"/>
                </a:cubicBezTo>
                <a:cubicBezTo>
                  <a:pt x="205" y="205"/>
                  <a:pt x="206" y="205"/>
                  <a:pt x="206" y="204"/>
                </a:cubicBezTo>
                <a:close/>
                <a:moveTo>
                  <a:pt x="210" y="213"/>
                </a:moveTo>
                <a:cubicBezTo>
                  <a:pt x="211" y="213"/>
                  <a:pt x="211" y="213"/>
                  <a:pt x="211" y="213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0" y="212"/>
                  <a:pt x="210" y="213"/>
                </a:cubicBezTo>
                <a:close/>
                <a:moveTo>
                  <a:pt x="240" y="203"/>
                </a:moveTo>
                <a:cubicBezTo>
                  <a:pt x="240" y="203"/>
                  <a:pt x="239" y="204"/>
                  <a:pt x="239" y="204"/>
                </a:cubicBezTo>
                <a:cubicBezTo>
                  <a:pt x="240" y="204"/>
                  <a:pt x="240" y="205"/>
                  <a:pt x="241" y="205"/>
                </a:cubicBezTo>
                <a:cubicBezTo>
                  <a:pt x="240" y="205"/>
                  <a:pt x="240" y="204"/>
                  <a:pt x="240" y="203"/>
                </a:cubicBezTo>
                <a:close/>
                <a:moveTo>
                  <a:pt x="226" y="221"/>
                </a:moveTo>
                <a:cubicBezTo>
                  <a:pt x="226" y="221"/>
                  <a:pt x="226" y="221"/>
                  <a:pt x="226" y="221"/>
                </a:cubicBezTo>
                <a:cubicBezTo>
                  <a:pt x="226" y="221"/>
                  <a:pt x="226" y="221"/>
                  <a:pt x="226" y="220"/>
                </a:cubicBezTo>
                <a:cubicBezTo>
                  <a:pt x="226" y="220"/>
                  <a:pt x="225" y="220"/>
                  <a:pt x="225" y="220"/>
                </a:cubicBezTo>
                <a:cubicBezTo>
                  <a:pt x="225" y="221"/>
                  <a:pt x="224" y="221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5" y="222"/>
                </a:cubicBezTo>
                <a:cubicBezTo>
                  <a:pt x="225" y="222"/>
                  <a:pt x="224" y="221"/>
                  <a:pt x="224" y="221"/>
                </a:cubicBezTo>
                <a:cubicBezTo>
                  <a:pt x="225" y="221"/>
                  <a:pt x="225" y="222"/>
                  <a:pt x="226" y="221"/>
                </a:cubicBezTo>
                <a:close/>
                <a:moveTo>
                  <a:pt x="226" y="158"/>
                </a:move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lose/>
                <a:moveTo>
                  <a:pt x="221" y="159"/>
                </a:moveTo>
                <a:cubicBezTo>
                  <a:pt x="221" y="159"/>
                  <a:pt x="221" y="159"/>
                  <a:pt x="222" y="158"/>
                </a:cubicBezTo>
                <a:cubicBezTo>
                  <a:pt x="222" y="158"/>
                  <a:pt x="222" y="158"/>
                  <a:pt x="222" y="158"/>
                </a:cubicBezTo>
                <a:cubicBezTo>
                  <a:pt x="222" y="157"/>
                  <a:pt x="222" y="157"/>
                  <a:pt x="222" y="156"/>
                </a:cubicBezTo>
                <a:cubicBezTo>
                  <a:pt x="221" y="156"/>
                  <a:pt x="221" y="157"/>
                  <a:pt x="221" y="157"/>
                </a:cubicBezTo>
                <a:cubicBezTo>
                  <a:pt x="220" y="158"/>
                  <a:pt x="221" y="158"/>
                  <a:pt x="221" y="158"/>
                </a:cubicBezTo>
                <a:cubicBezTo>
                  <a:pt x="221" y="158"/>
                  <a:pt x="221" y="158"/>
                  <a:pt x="220" y="158"/>
                </a:cubicBezTo>
                <a:cubicBezTo>
                  <a:pt x="220" y="159"/>
                  <a:pt x="221" y="158"/>
                  <a:pt x="221" y="159"/>
                </a:cubicBezTo>
                <a:close/>
                <a:moveTo>
                  <a:pt x="233" y="179"/>
                </a:moveTo>
                <a:cubicBezTo>
                  <a:pt x="233" y="179"/>
                  <a:pt x="234" y="178"/>
                  <a:pt x="234" y="178"/>
                </a:cubicBezTo>
                <a:cubicBezTo>
                  <a:pt x="233" y="178"/>
                  <a:pt x="232" y="178"/>
                  <a:pt x="232" y="178"/>
                </a:cubicBezTo>
                <a:cubicBezTo>
                  <a:pt x="232" y="179"/>
                  <a:pt x="233" y="179"/>
                  <a:pt x="233" y="179"/>
                </a:cubicBezTo>
                <a:close/>
                <a:moveTo>
                  <a:pt x="225" y="203"/>
                </a:moveTo>
                <a:cubicBezTo>
                  <a:pt x="225" y="204"/>
                  <a:pt x="225" y="204"/>
                  <a:pt x="226" y="204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6" y="204"/>
                  <a:pt x="226" y="204"/>
                  <a:pt x="225" y="203"/>
                </a:cubicBezTo>
                <a:close/>
                <a:moveTo>
                  <a:pt x="205" y="166"/>
                </a:moveTo>
                <a:cubicBezTo>
                  <a:pt x="205" y="166"/>
                  <a:pt x="205" y="166"/>
                  <a:pt x="206" y="166"/>
                </a:cubicBezTo>
                <a:cubicBezTo>
                  <a:pt x="206" y="166"/>
                  <a:pt x="207" y="166"/>
                  <a:pt x="208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7" y="164"/>
                  <a:pt x="208" y="165"/>
                  <a:pt x="208" y="163"/>
                </a:cubicBezTo>
                <a:cubicBezTo>
                  <a:pt x="208" y="163"/>
                  <a:pt x="208" y="164"/>
                  <a:pt x="209" y="163"/>
                </a:cubicBezTo>
                <a:cubicBezTo>
                  <a:pt x="209" y="163"/>
                  <a:pt x="209" y="163"/>
                  <a:pt x="209" y="162"/>
                </a:cubicBezTo>
                <a:cubicBezTo>
                  <a:pt x="208" y="162"/>
                  <a:pt x="207" y="162"/>
                  <a:pt x="206" y="162"/>
                </a:cubicBezTo>
                <a:cubicBezTo>
                  <a:pt x="206" y="164"/>
                  <a:pt x="204" y="164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lose/>
                <a:moveTo>
                  <a:pt x="197" y="161"/>
                </a:move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6" y="161"/>
                  <a:pt x="196" y="161"/>
                </a:cubicBezTo>
                <a:cubicBezTo>
                  <a:pt x="196" y="161"/>
                  <a:pt x="196" y="161"/>
                  <a:pt x="197" y="161"/>
                </a:cubicBezTo>
                <a:close/>
                <a:moveTo>
                  <a:pt x="237" y="184"/>
                </a:moveTo>
                <a:cubicBezTo>
                  <a:pt x="236" y="184"/>
                  <a:pt x="235" y="184"/>
                  <a:pt x="235" y="185"/>
                </a:cubicBezTo>
                <a:cubicBezTo>
                  <a:pt x="235" y="185"/>
                  <a:pt x="236" y="185"/>
                  <a:pt x="236" y="186"/>
                </a:cubicBezTo>
                <a:cubicBezTo>
                  <a:pt x="237" y="187"/>
                  <a:pt x="237" y="185"/>
                  <a:pt x="237" y="184"/>
                </a:cubicBezTo>
                <a:close/>
                <a:moveTo>
                  <a:pt x="211" y="168"/>
                </a:moveTo>
                <a:cubicBezTo>
                  <a:pt x="211" y="168"/>
                  <a:pt x="211" y="168"/>
                  <a:pt x="211" y="168"/>
                </a:cubicBezTo>
                <a:cubicBezTo>
                  <a:pt x="211" y="168"/>
                  <a:pt x="210" y="168"/>
                  <a:pt x="210" y="168"/>
                </a:cubicBezTo>
                <a:cubicBezTo>
                  <a:pt x="211" y="168"/>
                  <a:pt x="211" y="168"/>
                  <a:pt x="211" y="168"/>
                </a:cubicBezTo>
                <a:cubicBezTo>
                  <a:pt x="212" y="170"/>
                  <a:pt x="211" y="170"/>
                  <a:pt x="211" y="169"/>
                </a:cubicBezTo>
                <a:cubicBezTo>
                  <a:pt x="210" y="168"/>
                  <a:pt x="209" y="169"/>
                  <a:pt x="209" y="169"/>
                </a:cubicBezTo>
                <a:cubicBezTo>
                  <a:pt x="208" y="170"/>
                  <a:pt x="208" y="170"/>
                  <a:pt x="208" y="171"/>
                </a:cubicBezTo>
                <a:cubicBezTo>
                  <a:pt x="208" y="171"/>
                  <a:pt x="208" y="171"/>
                  <a:pt x="209" y="172"/>
                </a:cubicBezTo>
                <a:cubicBezTo>
                  <a:pt x="209" y="171"/>
                  <a:pt x="208" y="171"/>
                  <a:pt x="209" y="171"/>
                </a:cubicBezTo>
                <a:cubicBezTo>
                  <a:pt x="209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1" y="171"/>
                  <a:pt x="211" y="171"/>
                </a:cubicBezTo>
                <a:cubicBezTo>
                  <a:pt x="211" y="171"/>
                  <a:pt x="210" y="171"/>
                  <a:pt x="210" y="170"/>
                </a:cubicBezTo>
                <a:cubicBezTo>
                  <a:pt x="211" y="171"/>
                  <a:pt x="212" y="171"/>
                  <a:pt x="212" y="170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3" y="169"/>
                </a:cubicBezTo>
                <a:cubicBezTo>
                  <a:pt x="212" y="169"/>
                  <a:pt x="213" y="168"/>
                  <a:pt x="213" y="168"/>
                </a:cubicBezTo>
                <a:cubicBezTo>
                  <a:pt x="212" y="168"/>
                  <a:pt x="211" y="168"/>
                  <a:pt x="211" y="168"/>
                </a:cubicBezTo>
                <a:close/>
                <a:moveTo>
                  <a:pt x="196" y="165"/>
                </a:moveTo>
                <a:cubicBezTo>
                  <a:pt x="195" y="165"/>
                  <a:pt x="195" y="165"/>
                  <a:pt x="195" y="165"/>
                </a:cubicBezTo>
                <a:cubicBezTo>
                  <a:pt x="195" y="165"/>
                  <a:pt x="195" y="166"/>
                  <a:pt x="195" y="166"/>
                </a:cubicBezTo>
                <a:cubicBezTo>
                  <a:pt x="195" y="165"/>
                  <a:pt x="195" y="165"/>
                  <a:pt x="196" y="165"/>
                </a:cubicBezTo>
                <a:close/>
                <a:moveTo>
                  <a:pt x="203" y="156"/>
                </a:moveTo>
                <a:cubicBezTo>
                  <a:pt x="204" y="156"/>
                  <a:pt x="204" y="155"/>
                  <a:pt x="204" y="155"/>
                </a:cubicBezTo>
                <a:cubicBezTo>
                  <a:pt x="204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9" y="177"/>
                </a:moveTo>
                <a:cubicBezTo>
                  <a:pt x="209" y="176"/>
                  <a:pt x="209" y="176"/>
                  <a:pt x="208" y="176"/>
                </a:cubicBezTo>
                <a:cubicBezTo>
                  <a:pt x="208" y="176"/>
                  <a:pt x="208" y="176"/>
                  <a:pt x="207" y="176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8" y="178"/>
                  <a:pt x="208" y="178"/>
                  <a:pt x="209" y="178"/>
                </a:cubicBezTo>
                <a:cubicBezTo>
                  <a:pt x="209" y="178"/>
                  <a:pt x="209" y="178"/>
                  <a:pt x="209" y="177"/>
                </a:cubicBezTo>
                <a:close/>
                <a:moveTo>
                  <a:pt x="223" y="180"/>
                </a:moveTo>
                <a:cubicBezTo>
                  <a:pt x="223" y="180"/>
                  <a:pt x="224" y="180"/>
                  <a:pt x="224" y="180"/>
                </a:cubicBezTo>
                <a:cubicBezTo>
                  <a:pt x="224" y="180"/>
                  <a:pt x="225" y="180"/>
                  <a:pt x="225" y="180"/>
                </a:cubicBezTo>
                <a:cubicBezTo>
                  <a:pt x="225" y="179"/>
                  <a:pt x="225" y="179"/>
                  <a:pt x="225" y="178"/>
                </a:cubicBezTo>
                <a:cubicBezTo>
                  <a:pt x="224" y="178"/>
                  <a:pt x="224" y="178"/>
                  <a:pt x="223" y="178"/>
                </a:cubicBezTo>
                <a:cubicBezTo>
                  <a:pt x="223" y="179"/>
                  <a:pt x="223" y="179"/>
                  <a:pt x="223" y="179"/>
                </a:cubicBezTo>
                <a:cubicBezTo>
                  <a:pt x="224" y="179"/>
                  <a:pt x="224" y="179"/>
                  <a:pt x="224" y="179"/>
                </a:cubicBezTo>
                <a:cubicBezTo>
                  <a:pt x="224" y="179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lose/>
                <a:moveTo>
                  <a:pt x="227" y="192"/>
                </a:moveTo>
                <a:cubicBezTo>
                  <a:pt x="227" y="193"/>
                  <a:pt x="226" y="193"/>
                  <a:pt x="226" y="193"/>
                </a:cubicBezTo>
                <a:cubicBezTo>
                  <a:pt x="227" y="193"/>
                  <a:pt x="227" y="193"/>
                  <a:pt x="227" y="192"/>
                </a:cubicBezTo>
                <a:close/>
                <a:moveTo>
                  <a:pt x="235" y="176"/>
                </a:moveTo>
                <a:cubicBezTo>
                  <a:pt x="235" y="176"/>
                  <a:pt x="235" y="177"/>
                  <a:pt x="235" y="178"/>
                </a:cubicBezTo>
                <a:cubicBezTo>
                  <a:pt x="235" y="177"/>
                  <a:pt x="235" y="177"/>
                  <a:pt x="236" y="177"/>
                </a:cubicBezTo>
                <a:cubicBezTo>
                  <a:pt x="236" y="177"/>
                  <a:pt x="235" y="176"/>
                  <a:pt x="235" y="176"/>
                </a:cubicBezTo>
                <a:close/>
                <a:moveTo>
                  <a:pt x="216" y="194"/>
                </a:moveTo>
                <a:cubicBezTo>
                  <a:pt x="216" y="194"/>
                  <a:pt x="216" y="194"/>
                  <a:pt x="216" y="194"/>
                </a:cubicBezTo>
                <a:cubicBezTo>
                  <a:pt x="217" y="194"/>
                  <a:pt x="218" y="193"/>
                  <a:pt x="218" y="192"/>
                </a:cubicBezTo>
                <a:cubicBezTo>
                  <a:pt x="218" y="191"/>
                  <a:pt x="217" y="189"/>
                  <a:pt x="215" y="189"/>
                </a:cubicBezTo>
                <a:cubicBezTo>
                  <a:pt x="215" y="189"/>
                  <a:pt x="214" y="189"/>
                  <a:pt x="214" y="189"/>
                </a:cubicBezTo>
                <a:cubicBezTo>
                  <a:pt x="214" y="190"/>
                  <a:pt x="214" y="191"/>
                  <a:pt x="215" y="191"/>
                </a:cubicBezTo>
                <a:cubicBezTo>
                  <a:pt x="216" y="191"/>
                  <a:pt x="216" y="190"/>
                  <a:pt x="217" y="190"/>
                </a:cubicBezTo>
                <a:cubicBezTo>
                  <a:pt x="217" y="191"/>
                  <a:pt x="217" y="192"/>
                  <a:pt x="216" y="192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217" y="193"/>
                  <a:pt x="216" y="193"/>
                  <a:pt x="216" y="194"/>
                </a:cubicBezTo>
                <a:close/>
                <a:moveTo>
                  <a:pt x="226" y="190"/>
                </a:moveTo>
                <a:cubicBezTo>
                  <a:pt x="225" y="190"/>
                  <a:pt x="225" y="189"/>
                  <a:pt x="225" y="189"/>
                </a:cubicBezTo>
                <a:cubicBezTo>
                  <a:pt x="225" y="190"/>
                  <a:pt x="224" y="190"/>
                  <a:pt x="224" y="190"/>
                </a:cubicBezTo>
                <a:cubicBezTo>
                  <a:pt x="223" y="190"/>
                  <a:pt x="223" y="190"/>
                  <a:pt x="223" y="189"/>
                </a:cubicBezTo>
                <a:cubicBezTo>
                  <a:pt x="223" y="189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91"/>
                  <a:pt x="222" y="191"/>
                  <a:pt x="221" y="192"/>
                </a:cubicBezTo>
                <a:cubicBezTo>
                  <a:pt x="221" y="192"/>
                  <a:pt x="221" y="192"/>
                  <a:pt x="222" y="192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3" y="193"/>
                  <a:pt x="222" y="192"/>
                  <a:pt x="223" y="192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223" y="191"/>
                  <a:pt x="224" y="192"/>
                  <a:pt x="224" y="192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5" y="191"/>
                  <a:pt x="225" y="190"/>
                  <a:pt x="226" y="190"/>
                </a:cubicBezTo>
                <a:close/>
                <a:moveTo>
                  <a:pt x="215" y="179"/>
                </a:moveTo>
                <a:cubicBezTo>
                  <a:pt x="215" y="178"/>
                  <a:pt x="214" y="178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2" y="177"/>
                  <a:pt x="212" y="177"/>
                  <a:pt x="212" y="178"/>
                </a:cubicBezTo>
                <a:cubicBezTo>
                  <a:pt x="212" y="178"/>
                  <a:pt x="212" y="178"/>
                  <a:pt x="212" y="179"/>
                </a:cubicBezTo>
                <a:cubicBezTo>
                  <a:pt x="213" y="179"/>
                  <a:pt x="213" y="179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80"/>
                  <a:pt x="214" y="180"/>
                  <a:pt x="213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5" y="180"/>
                  <a:pt x="214" y="179"/>
                  <a:pt x="215" y="179"/>
                </a:cubicBezTo>
                <a:close/>
                <a:moveTo>
                  <a:pt x="216" y="179"/>
                </a:moveTo>
                <a:cubicBezTo>
                  <a:pt x="216" y="178"/>
                  <a:pt x="216" y="178"/>
                  <a:pt x="215" y="178"/>
                </a:cubicBezTo>
                <a:cubicBezTo>
                  <a:pt x="215" y="178"/>
                  <a:pt x="215" y="177"/>
                  <a:pt x="216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5" y="176"/>
                  <a:pt x="215" y="177"/>
                  <a:pt x="214" y="177"/>
                </a:cubicBezTo>
                <a:cubicBezTo>
                  <a:pt x="215" y="178"/>
                  <a:pt x="215" y="179"/>
                  <a:pt x="216" y="179"/>
                </a:cubicBezTo>
                <a:close/>
                <a:moveTo>
                  <a:pt x="217" y="185"/>
                </a:moveTo>
                <a:cubicBezTo>
                  <a:pt x="217" y="185"/>
                  <a:pt x="217" y="185"/>
                  <a:pt x="217" y="185"/>
                </a:cubicBezTo>
                <a:cubicBezTo>
                  <a:pt x="217" y="185"/>
                  <a:pt x="217" y="185"/>
                  <a:pt x="217" y="186"/>
                </a:cubicBezTo>
                <a:cubicBezTo>
                  <a:pt x="217" y="185"/>
                  <a:pt x="217" y="185"/>
                  <a:pt x="217" y="185"/>
                </a:cubicBezTo>
                <a:close/>
                <a:moveTo>
                  <a:pt x="221" y="186"/>
                </a:moveTo>
                <a:cubicBezTo>
                  <a:pt x="221" y="186"/>
                  <a:pt x="221" y="187"/>
                  <a:pt x="221" y="187"/>
                </a:cubicBezTo>
                <a:cubicBezTo>
                  <a:pt x="221" y="187"/>
                  <a:pt x="221" y="187"/>
                  <a:pt x="222" y="186"/>
                </a:cubicBezTo>
                <a:cubicBezTo>
                  <a:pt x="221" y="186"/>
                  <a:pt x="221" y="186"/>
                  <a:pt x="221" y="186"/>
                </a:cubicBezTo>
                <a:close/>
                <a:moveTo>
                  <a:pt x="195" y="172"/>
                </a:moveTo>
                <a:cubicBezTo>
                  <a:pt x="196" y="172"/>
                  <a:pt x="196" y="171"/>
                  <a:pt x="196" y="170"/>
                </a:cubicBezTo>
                <a:cubicBezTo>
                  <a:pt x="196" y="169"/>
                  <a:pt x="194" y="167"/>
                  <a:pt x="193" y="167"/>
                </a:cubicBezTo>
                <a:cubicBezTo>
                  <a:pt x="193" y="167"/>
                  <a:pt x="193" y="167"/>
                  <a:pt x="192" y="167"/>
                </a:cubicBezTo>
                <a:cubicBezTo>
                  <a:pt x="193" y="167"/>
                  <a:pt x="193" y="168"/>
                  <a:pt x="194" y="168"/>
                </a:cubicBezTo>
                <a:cubicBezTo>
                  <a:pt x="193" y="168"/>
                  <a:pt x="193" y="169"/>
                  <a:pt x="193" y="169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5" y="170"/>
                  <a:pt x="194" y="170"/>
                  <a:pt x="194" y="170"/>
                </a:cubicBezTo>
                <a:cubicBezTo>
                  <a:pt x="195" y="170"/>
                  <a:pt x="194" y="171"/>
                  <a:pt x="195" y="171"/>
                </a:cubicBezTo>
                <a:cubicBezTo>
                  <a:pt x="195" y="171"/>
                  <a:pt x="195" y="171"/>
                  <a:pt x="195" y="170"/>
                </a:cubicBezTo>
                <a:cubicBezTo>
                  <a:pt x="196" y="171"/>
                  <a:pt x="195" y="172"/>
                  <a:pt x="195" y="172"/>
                </a:cubicBezTo>
                <a:close/>
                <a:moveTo>
                  <a:pt x="212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9" y="140"/>
                  <a:pt x="208" y="141"/>
                  <a:pt x="208" y="142"/>
                </a:cubicBezTo>
                <a:cubicBezTo>
                  <a:pt x="209" y="141"/>
                  <a:pt x="211" y="141"/>
                  <a:pt x="212" y="140"/>
                </a:cubicBezTo>
                <a:cubicBezTo>
                  <a:pt x="213" y="140"/>
                  <a:pt x="213" y="141"/>
                  <a:pt x="213" y="141"/>
                </a:cubicBezTo>
                <a:cubicBezTo>
                  <a:pt x="213" y="141"/>
                  <a:pt x="212" y="140"/>
                  <a:pt x="212" y="140"/>
                </a:cubicBezTo>
                <a:close/>
                <a:moveTo>
                  <a:pt x="226" y="148"/>
                </a:moveTo>
                <a:cubicBezTo>
                  <a:pt x="226" y="148"/>
                  <a:pt x="226" y="148"/>
                  <a:pt x="226" y="148"/>
                </a:cubicBezTo>
                <a:cubicBezTo>
                  <a:pt x="226" y="148"/>
                  <a:pt x="225" y="147"/>
                  <a:pt x="225" y="147"/>
                </a:cubicBezTo>
                <a:cubicBezTo>
                  <a:pt x="225" y="148"/>
                  <a:pt x="225" y="148"/>
                  <a:pt x="225" y="148"/>
                </a:cubicBezTo>
                <a:cubicBezTo>
                  <a:pt x="224" y="147"/>
                  <a:pt x="223" y="148"/>
                  <a:pt x="222" y="148"/>
                </a:cubicBezTo>
                <a:cubicBezTo>
                  <a:pt x="222" y="148"/>
                  <a:pt x="222" y="149"/>
                  <a:pt x="222" y="149"/>
                </a:cubicBezTo>
                <a:cubicBezTo>
                  <a:pt x="222" y="149"/>
                  <a:pt x="222" y="149"/>
                  <a:pt x="222" y="150"/>
                </a:cubicBezTo>
                <a:cubicBezTo>
                  <a:pt x="223" y="150"/>
                  <a:pt x="224" y="149"/>
                  <a:pt x="224" y="150"/>
                </a:cubicBezTo>
                <a:cubicBezTo>
                  <a:pt x="224" y="150"/>
                  <a:pt x="224" y="150"/>
                  <a:pt x="225" y="149"/>
                </a:cubicBezTo>
                <a:cubicBezTo>
                  <a:pt x="225" y="149"/>
                  <a:pt x="225" y="150"/>
                  <a:pt x="226" y="150"/>
                </a:cubicBezTo>
                <a:cubicBezTo>
                  <a:pt x="226" y="149"/>
                  <a:pt x="226" y="149"/>
                  <a:pt x="226" y="148"/>
                </a:cubicBezTo>
                <a:close/>
                <a:moveTo>
                  <a:pt x="235" y="204"/>
                </a:moveTo>
                <a:cubicBezTo>
                  <a:pt x="235" y="204"/>
                  <a:pt x="234" y="204"/>
                  <a:pt x="234" y="204"/>
                </a:cubicBezTo>
                <a:cubicBezTo>
                  <a:pt x="234" y="205"/>
                  <a:pt x="235" y="206"/>
                  <a:pt x="235" y="206"/>
                </a:cubicBezTo>
                <a:cubicBezTo>
                  <a:pt x="235" y="206"/>
                  <a:pt x="235" y="206"/>
                  <a:pt x="235" y="206"/>
                </a:cubicBezTo>
                <a:cubicBezTo>
                  <a:pt x="235" y="205"/>
                  <a:pt x="235" y="204"/>
                  <a:pt x="235" y="204"/>
                </a:cubicBezTo>
                <a:close/>
                <a:moveTo>
                  <a:pt x="222" y="214"/>
                </a:move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2"/>
                  <a:pt x="222" y="212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22" y="212"/>
                  <a:pt x="222" y="212"/>
                  <a:pt x="221" y="212"/>
                </a:cubicBezTo>
                <a:cubicBezTo>
                  <a:pt x="221" y="211"/>
                  <a:pt x="222" y="212"/>
                  <a:pt x="222" y="211"/>
                </a:cubicBezTo>
                <a:cubicBezTo>
                  <a:pt x="222" y="211"/>
                  <a:pt x="222" y="211"/>
                  <a:pt x="221" y="210"/>
                </a:cubicBezTo>
                <a:cubicBezTo>
                  <a:pt x="221" y="210"/>
                  <a:pt x="220" y="210"/>
                  <a:pt x="220" y="210"/>
                </a:cubicBezTo>
                <a:cubicBezTo>
                  <a:pt x="220" y="210"/>
                  <a:pt x="220" y="210"/>
                  <a:pt x="219" y="210"/>
                </a:cubicBezTo>
                <a:cubicBezTo>
                  <a:pt x="219" y="210"/>
                  <a:pt x="219" y="210"/>
                  <a:pt x="219" y="210"/>
                </a:cubicBezTo>
                <a:cubicBezTo>
                  <a:pt x="219" y="210"/>
                  <a:pt x="219" y="211"/>
                  <a:pt x="219" y="211"/>
                </a:cubicBezTo>
                <a:cubicBezTo>
                  <a:pt x="220" y="212"/>
                  <a:pt x="220" y="212"/>
                  <a:pt x="221" y="212"/>
                </a:cubicBezTo>
                <a:cubicBezTo>
                  <a:pt x="221" y="213"/>
                  <a:pt x="220" y="213"/>
                  <a:pt x="220" y="213"/>
                </a:cubicBezTo>
                <a:cubicBezTo>
                  <a:pt x="221" y="213"/>
                  <a:pt x="221" y="214"/>
                  <a:pt x="221" y="214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21" y="213"/>
                  <a:pt x="222" y="213"/>
                  <a:pt x="222" y="214"/>
                </a:cubicBezTo>
                <a:close/>
                <a:moveTo>
                  <a:pt x="200" y="201"/>
                </a:moveTo>
                <a:cubicBezTo>
                  <a:pt x="201" y="201"/>
                  <a:pt x="201" y="201"/>
                  <a:pt x="201" y="201"/>
                </a:cubicBezTo>
                <a:cubicBezTo>
                  <a:pt x="201" y="201"/>
                  <a:pt x="201" y="201"/>
                  <a:pt x="200" y="201"/>
                </a:cubicBezTo>
                <a:close/>
                <a:moveTo>
                  <a:pt x="182" y="172"/>
                </a:moveTo>
                <a:cubicBezTo>
                  <a:pt x="183" y="173"/>
                  <a:pt x="183" y="173"/>
                  <a:pt x="183" y="173"/>
                </a:cubicBezTo>
                <a:cubicBezTo>
                  <a:pt x="184" y="173"/>
                  <a:pt x="184" y="173"/>
                  <a:pt x="184" y="173"/>
                </a:cubicBezTo>
                <a:cubicBezTo>
                  <a:pt x="185" y="173"/>
                  <a:pt x="187" y="172"/>
                  <a:pt x="187" y="170"/>
                </a:cubicBezTo>
                <a:cubicBezTo>
                  <a:pt x="187" y="169"/>
                  <a:pt x="186" y="168"/>
                  <a:pt x="185" y="168"/>
                </a:cubicBezTo>
                <a:cubicBezTo>
                  <a:pt x="185" y="168"/>
                  <a:pt x="184" y="168"/>
                  <a:pt x="184" y="168"/>
                </a:cubicBezTo>
                <a:cubicBezTo>
                  <a:pt x="184" y="168"/>
                  <a:pt x="184" y="168"/>
                  <a:pt x="185" y="169"/>
                </a:cubicBezTo>
                <a:cubicBezTo>
                  <a:pt x="184" y="169"/>
                  <a:pt x="184" y="169"/>
                  <a:pt x="184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71"/>
                  <a:pt x="183" y="171"/>
                  <a:pt x="182" y="171"/>
                </a:cubicBezTo>
                <a:cubicBezTo>
                  <a:pt x="182" y="171"/>
                  <a:pt x="182" y="170"/>
                  <a:pt x="183" y="169"/>
                </a:cubicBezTo>
                <a:cubicBezTo>
                  <a:pt x="183" y="169"/>
                  <a:pt x="182" y="169"/>
                  <a:pt x="182" y="169"/>
                </a:cubicBezTo>
                <a:cubicBezTo>
                  <a:pt x="182" y="169"/>
                  <a:pt x="182" y="169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1" y="170"/>
                  <a:pt x="181" y="171"/>
                </a:cubicBezTo>
                <a:cubicBezTo>
                  <a:pt x="181" y="171"/>
                  <a:pt x="182" y="172"/>
                  <a:pt x="182" y="172"/>
                </a:cubicBezTo>
                <a:close/>
                <a:moveTo>
                  <a:pt x="217" y="219"/>
                </a:moveTo>
                <a:cubicBezTo>
                  <a:pt x="217" y="219"/>
                  <a:pt x="218" y="219"/>
                  <a:pt x="218" y="219"/>
                </a:cubicBezTo>
                <a:cubicBezTo>
                  <a:pt x="218" y="219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7" y="217"/>
                  <a:pt x="216" y="217"/>
                  <a:pt x="215" y="217"/>
                </a:cubicBezTo>
                <a:cubicBezTo>
                  <a:pt x="215" y="217"/>
                  <a:pt x="214" y="217"/>
                  <a:pt x="214" y="217"/>
                </a:cubicBezTo>
                <a:cubicBezTo>
                  <a:pt x="214" y="217"/>
                  <a:pt x="214" y="217"/>
                  <a:pt x="214" y="217"/>
                </a:cubicBezTo>
                <a:cubicBezTo>
                  <a:pt x="214" y="218"/>
                  <a:pt x="216" y="218"/>
                  <a:pt x="217" y="218"/>
                </a:cubicBezTo>
                <a:cubicBezTo>
                  <a:pt x="218" y="219"/>
                  <a:pt x="217" y="219"/>
                  <a:pt x="217" y="219"/>
                </a:cubicBezTo>
                <a:close/>
                <a:moveTo>
                  <a:pt x="200" y="186"/>
                </a:moveTo>
                <a:cubicBezTo>
                  <a:pt x="200" y="186"/>
                  <a:pt x="200" y="186"/>
                  <a:pt x="200" y="186"/>
                </a:cubicBezTo>
                <a:cubicBezTo>
                  <a:pt x="200" y="186"/>
                  <a:pt x="200" y="186"/>
                  <a:pt x="200" y="187"/>
                </a:cubicBezTo>
                <a:cubicBezTo>
                  <a:pt x="201" y="187"/>
                  <a:pt x="202" y="187"/>
                  <a:pt x="202" y="187"/>
                </a:cubicBezTo>
                <a:cubicBezTo>
                  <a:pt x="203" y="187"/>
                  <a:pt x="203" y="187"/>
                  <a:pt x="203" y="186"/>
                </a:cubicBezTo>
                <a:cubicBezTo>
                  <a:pt x="203" y="186"/>
                  <a:pt x="204" y="185"/>
                  <a:pt x="204" y="184"/>
                </a:cubicBezTo>
                <a:cubicBezTo>
                  <a:pt x="203" y="185"/>
                  <a:pt x="202" y="186"/>
                  <a:pt x="202" y="186"/>
                </a:cubicBezTo>
                <a:cubicBezTo>
                  <a:pt x="201" y="185"/>
                  <a:pt x="201" y="185"/>
                  <a:pt x="200" y="185"/>
                </a:cubicBezTo>
                <a:cubicBezTo>
                  <a:pt x="200" y="184"/>
                  <a:pt x="201" y="184"/>
                  <a:pt x="200" y="184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3"/>
                  <a:pt x="202" y="183"/>
                  <a:pt x="202" y="182"/>
                </a:cubicBezTo>
                <a:cubicBezTo>
                  <a:pt x="201" y="182"/>
                  <a:pt x="200" y="182"/>
                  <a:pt x="199" y="183"/>
                </a:cubicBezTo>
                <a:cubicBezTo>
                  <a:pt x="200" y="183"/>
                  <a:pt x="200" y="182"/>
                  <a:pt x="200" y="182"/>
                </a:cubicBezTo>
                <a:cubicBezTo>
                  <a:pt x="200" y="183"/>
                  <a:pt x="200" y="183"/>
                  <a:pt x="200" y="184"/>
                </a:cubicBezTo>
                <a:cubicBezTo>
                  <a:pt x="200" y="184"/>
                  <a:pt x="199" y="184"/>
                  <a:pt x="199" y="184"/>
                </a:cubicBezTo>
                <a:cubicBezTo>
                  <a:pt x="199" y="185"/>
                  <a:pt x="200" y="185"/>
                  <a:pt x="200" y="186"/>
                </a:cubicBezTo>
                <a:cubicBezTo>
                  <a:pt x="200" y="186"/>
                  <a:pt x="200" y="186"/>
                  <a:pt x="200" y="186"/>
                </a:cubicBezTo>
                <a:close/>
                <a:moveTo>
                  <a:pt x="191" y="183"/>
                </a:moveTo>
                <a:cubicBezTo>
                  <a:pt x="192" y="183"/>
                  <a:pt x="192" y="183"/>
                  <a:pt x="192" y="183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191" y="182"/>
                  <a:pt x="191" y="183"/>
                  <a:pt x="190" y="184"/>
                </a:cubicBezTo>
                <a:cubicBezTo>
                  <a:pt x="191" y="184"/>
                  <a:pt x="191" y="183"/>
                  <a:pt x="191" y="183"/>
                </a:cubicBezTo>
                <a:close/>
                <a:moveTo>
                  <a:pt x="210" y="155"/>
                </a:moveTo>
                <a:cubicBezTo>
                  <a:pt x="210" y="155"/>
                  <a:pt x="210" y="154"/>
                  <a:pt x="211" y="154"/>
                </a:cubicBezTo>
                <a:cubicBezTo>
                  <a:pt x="210" y="154"/>
                  <a:pt x="209" y="154"/>
                  <a:pt x="208" y="155"/>
                </a:cubicBezTo>
                <a:cubicBezTo>
                  <a:pt x="209" y="155"/>
                  <a:pt x="209" y="155"/>
                  <a:pt x="210" y="155"/>
                </a:cubicBezTo>
                <a:close/>
                <a:moveTo>
                  <a:pt x="214" y="204"/>
                </a:moveTo>
                <a:cubicBezTo>
                  <a:pt x="214" y="204"/>
                  <a:pt x="213" y="204"/>
                  <a:pt x="213" y="203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5"/>
                  <a:pt x="213" y="205"/>
                </a:cubicBezTo>
                <a:cubicBezTo>
                  <a:pt x="213" y="205"/>
                  <a:pt x="214" y="205"/>
                  <a:pt x="214" y="204"/>
                </a:cubicBezTo>
                <a:close/>
                <a:moveTo>
                  <a:pt x="234" y="163"/>
                </a:moveTo>
                <a:cubicBezTo>
                  <a:pt x="233" y="163"/>
                  <a:pt x="232" y="163"/>
                  <a:pt x="231" y="164"/>
                </a:cubicBezTo>
                <a:cubicBezTo>
                  <a:pt x="231" y="164"/>
                  <a:pt x="231" y="165"/>
                  <a:pt x="232" y="165"/>
                </a:cubicBezTo>
                <a:cubicBezTo>
                  <a:pt x="231" y="165"/>
                  <a:pt x="231" y="166"/>
                  <a:pt x="231" y="165"/>
                </a:cubicBezTo>
                <a:cubicBezTo>
                  <a:pt x="230" y="165"/>
                  <a:pt x="231" y="164"/>
                  <a:pt x="231" y="164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5"/>
                  <a:pt x="230" y="165"/>
                  <a:pt x="231" y="166"/>
                </a:cubicBezTo>
                <a:cubicBezTo>
                  <a:pt x="231" y="166"/>
                  <a:pt x="232" y="166"/>
                  <a:pt x="233" y="166"/>
                </a:cubicBezTo>
                <a:cubicBezTo>
                  <a:pt x="233" y="165"/>
                  <a:pt x="235" y="164"/>
                  <a:pt x="234" y="163"/>
                </a:cubicBezTo>
                <a:cubicBezTo>
                  <a:pt x="234" y="163"/>
                  <a:pt x="235" y="163"/>
                  <a:pt x="234" y="163"/>
                </a:cubicBezTo>
                <a:close/>
                <a:moveTo>
                  <a:pt x="205" y="185"/>
                </a:moveTo>
                <a:cubicBezTo>
                  <a:pt x="205" y="184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4"/>
                  <a:pt x="204" y="184"/>
                  <a:pt x="204" y="185"/>
                </a:cubicBezTo>
                <a:cubicBezTo>
                  <a:pt x="204" y="185"/>
                  <a:pt x="204" y="185"/>
                  <a:pt x="205" y="185"/>
                </a:cubicBezTo>
                <a:close/>
                <a:moveTo>
                  <a:pt x="225" y="192"/>
                </a:move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3" y="193"/>
                  <a:pt x="223" y="194"/>
                </a:cubicBezTo>
                <a:cubicBezTo>
                  <a:pt x="223" y="194"/>
                  <a:pt x="224" y="194"/>
                  <a:pt x="224" y="194"/>
                </a:cubicBezTo>
                <a:cubicBezTo>
                  <a:pt x="224" y="194"/>
                  <a:pt x="224" y="194"/>
                  <a:pt x="224" y="194"/>
                </a:cubicBezTo>
                <a:cubicBezTo>
                  <a:pt x="224" y="194"/>
                  <a:pt x="224" y="193"/>
                  <a:pt x="225" y="193"/>
                </a:cubicBezTo>
                <a:cubicBezTo>
                  <a:pt x="224" y="194"/>
                  <a:pt x="225" y="194"/>
                  <a:pt x="225" y="194"/>
                </a:cubicBezTo>
                <a:cubicBezTo>
                  <a:pt x="225" y="194"/>
                  <a:pt x="225" y="193"/>
                  <a:pt x="225" y="192"/>
                </a:cubicBezTo>
                <a:close/>
                <a:moveTo>
                  <a:pt x="222" y="150"/>
                </a:moveTo>
                <a:cubicBezTo>
                  <a:pt x="222" y="151"/>
                  <a:pt x="222" y="151"/>
                  <a:pt x="222" y="151"/>
                </a:cubicBezTo>
                <a:cubicBezTo>
                  <a:pt x="222" y="151"/>
                  <a:pt x="222" y="151"/>
                  <a:pt x="221" y="151"/>
                </a:cubicBezTo>
                <a:cubicBezTo>
                  <a:pt x="222" y="152"/>
                  <a:pt x="223" y="153"/>
                  <a:pt x="224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6" y="152"/>
                  <a:pt x="226" y="151"/>
                  <a:pt x="226" y="151"/>
                </a:cubicBezTo>
                <a:cubicBezTo>
                  <a:pt x="224" y="152"/>
                  <a:pt x="224" y="150"/>
                  <a:pt x="222" y="150"/>
                </a:cubicBezTo>
                <a:close/>
                <a:moveTo>
                  <a:pt x="203" y="182"/>
                </a:moveTo>
                <a:cubicBezTo>
                  <a:pt x="202" y="182"/>
                  <a:pt x="202" y="183"/>
                  <a:pt x="202" y="183"/>
                </a:cubicBezTo>
                <a:cubicBezTo>
                  <a:pt x="203" y="183"/>
                  <a:pt x="203" y="183"/>
                  <a:pt x="203" y="183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4" y="183"/>
                  <a:pt x="204" y="183"/>
                </a:cubicBezTo>
                <a:cubicBezTo>
                  <a:pt x="204" y="182"/>
                  <a:pt x="203" y="182"/>
                  <a:pt x="203" y="182"/>
                </a:cubicBezTo>
                <a:close/>
                <a:moveTo>
                  <a:pt x="205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2"/>
                  <a:pt x="207" y="152"/>
                  <a:pt x="207" y="153"/>
                </a:cubicBezTo>
                <a:cubicBezTo>
                  <a:pt x="208" y="152"/>
                  <a:pt x="208" y="152"/>
                  <a:pt x="209" y="151"/>
                </a:cubicBezTo>
                <a:cubicBezTo>
                  <a:pt x="208" y="151"/>
                  <a:pt x="207" y="149"/>
                  <a:pt x="205" y="149"/>
                </a:cubicBezTo>
                <a:cubicBezTo>
                  <a:pt x="205" y="148"/>
                  <a:pt x="206" y="148"/>
                  <a:pt x="206" y="148"/>
                </a:cubicBezTo>
                <a:cubicBezTo>
                  <a:pt x="206" y="148"/>
                  <a:pt x="207" y="149"/>
                  <a:pt x="207" y="148"/>
                </a:cubicBezTo>
                <a:cubicBezTo>
                  <a:pt x="206" y="148"/>
                  <a:pt x="206" y="147"/>
                  <a:pt x="206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8"/>
                  <a:pt x="204" y="148"/>
                  <a:pt x="203" y="150"/>
                </a:cubicBezTo>
                <a:cubicBezTo>
                  <a:pt x="203" y="151"/>
                  <a:pt x="204" y="152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lose/>
                <a:moveTo>
                  <a:pt x="204" y="151"/>
                </a:move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5" y="151"/>
                </a:cubicBezTo>
                <a:cubicBezTo>
                  <a:pt x="204" y="150"/>
                  <a:pt x="205" y="150"/>
                  <a:pt x="205" y="149"/>
                </a:cubicBezTo>
                <a:cubicBezTo>
                  <a:pt x="205" y="149"/>
                  <a:pt x="205" y="149"/>
                  <a:pt x="205" y="149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6" y="151"/>
                  <a:pt x="207" y="151"/>
                  <a:pt x="207" y="151"/>
                </a:cubicBezTo>
                <a:cubicBezTo>
                  <a:pt x="207" y="151"/>
                  <a:pt x="207" y="152"/>
                  <a:pt x="208" y="151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7" y="152"/>
                  <a:pt x="207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5" y="151"/>
                  <a:pt x="204" y="152"/>
                  <a:pt x="204" y="151"/>
                </a:cubicBezTo>
                <a:close/>
                <a:moveTo>
                  <a:pt x="211" y="141"/>
                </a:moveTo>
                <a:cubicBezTo>
                  <a:pt x="210" y="141"/>
                  <a:pt x="210" y="141"/>
                  <a:pt x="210" y="142"/>
                </a:cubicBezTo>
                <a:cubicBezTo>
                  <a:pt x="210" y="142"/>
                  <a:pt x="211" y="142"/>
                  <a:pt x="211" y="141"/>
                </a:cubicBezTo>
                <a:close/>
                <a:moveTo>
                  <a:pt x="208" y="193"/>
                </a:moveTo>
                <a:cubicBezTo>
                  <a:pt x="208" y="193"/>
                  <a:pt x="208" y="192"/>
                  <a:pt x="208" y="192"/>
                </a:cubicBezTo>
                <a:cubicBezTo>
                  <a:pt x="207" y="192"/>
                  <a:pt x="206" y="192"/>
                  <a:pt x="206" y="192"/>
                </a:cubicBezTo>
                <a:cubicBezTo>
                  <a:pt x="207" y="191"/>
                  <a:pt x="208" y="192"/>
                  <a:pt x="209" y="191"/>
                </a:cubicBezTo>
                <a:cubicBezTo>
                  <a:pt x="209" y="190"/>
                  <a:pt x="208" y="190"/>
                  <a:pt x="208" y="190"/>
                </a:cubicBezTo>
                <a:cubicBezTo>
                  <a:pt x="207" y="190"/>
                  <a:pt x="206" y="190"/>
                  <a:pt x="205" y="190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6" y="189"/>
                  <a:pt x="206" y="189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5" y="189"/>
                  <a:pt x="204" y="190"/>
                  <a:pt x="204" y="191"/>
                </a:cubicBezTo>
                <a:cubicBezTo>
                  <a:pt x="204" y="191"/>
                  <a:pt x="205" y="191"/>
                  <a:pt x="205" y="191"/>
                </a:cubicBezTo>
                <a:cubicBezTo>
                  <a:pt x="204" y="192"/>
                  <a:pt x="205" y="193"/>
                  <a:pt x="205" y="194"/>
                </a:cubicBezTo>
                <a:cubicBezTo>
                  <a:pt x="205" y="194"/>
                  <a:pt x="206" y="194"/>
                  <a:pt x="207" y="194"/>
                </a:cubicBezTo>
                <a:cubicBezTo>
                  <a:pt x="207" y="195"/>
                  <a:pt x="208" y="194"/>
                  <a:pt x="208" y="193"/>
                </a:cubicBezTo>
                <a:close/>
                <a:moveTo>
                  <a:pt x="204" y="157"/>
                </a:moveTo>
                <a:cubicBezTo>
                  <a:pt x="204" y="157"/>
                  <a:pt x="204" y="157"/>
                  <a:pt x="204" y="156"/>
                </a:cubicBezTo>
                <a:cubicBezTo>
                  <a:pt x="204" y="157"/>
                  <a:pt x="203" y="157"/>
                  <a:pt x="202" y="157"/>
                </a:cubicBezTo>
                <a:cubicBezTo>
                  <a:pt x="203" y="156"/>
                  <a:pt x="202" y="156"/>
                  <a:pt x="201" y="157"/>
                </a:cubicBezTo>
                <a:cubicBezTo>
                  <a:pt x="202" y="155"/>
                  <a:pt x="200" y="156"/>
                  <a:pt x="201" y="154"/>
                </a:cubicBezTo>
                <a:cubicBezTo>
                  <a:pt x="201" y="154"/>
                  <a:pt x="202" y="154"/>
                  <a:pt x="202" y="154"/>
                </a:cubicBezTo>
                <a:cubicBezTo>
                  <a:pt x="201" y="153"/>
                  <a:pt x="200" y="155"/>
                  <a:pt x="199" y="157"/>
                </a:cubicBezTo>
                <a:cubicBezTo>
                  <a:pt x="199" y="157"/>
                  <a:pt x="199" y="157"/>
                  <a:pt x="199" y="158"/>
                </a:cubicBezTo>
                <a:cubicBezTo>
                  <a:pt x="199" y="158"/>
                  <a:pt x="199" y="157"/>
                  <a:pt x="199" y="157"/>
                </a:cubicBezTo>
                <a:cubicBezTo>
                  <a:pt x="201" y="157"/>
                  <a:pt x="202" y="158"/>
                  <a:pt x="203" y="158"/>
                </a:cubicBezTo>
                <a:cubicBezTo>
                  <a:pt x="204" y="158"/>
                  <a:pt x="204" y="158"/>
                  <a:pt x="204" y="157"/>
                </a:cubicBezTo>
                <a:close/>
                <a:moveTo>
                  <a:pt x="208" y="185"/>
                </a:move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lose/>
                <a:moveTo>
                  <a:pt x="200" y="165"/>
                </a:moveTo>
                <a:cubicBezTo>
                  <a:pt x="200" y="165"/>
                  <a:pt x="200" y="164"/>
                  <a:pt x="199" y="164"/>
                </a:cubicBezTo>
                <a:cubicBezTo>
                  <a:pt x="199" y="164"/>
                  <a:pt x="199" y="164"/>
                  <a:pt x="198" y="164"/>
                </a:cubicBezTo>
                <a:cubicBezTo>
                  <a:pt x="198" y="165"/>
                  <a:pt x="198" y="164"/>
                  <a:pt x="198" y="165"/>
                </a:cubicBezTo>
                <a:cubicBezTo>
                  <a:pt x="198" y="165"/>
                  <a:pt x="198" y="165"/>
                  <a:pt x="198" y="165"/>
                </a:cubicBezTo>
                <a:cubicBezTo>
                  <a:pt x="198" y="166"/>
                  <a:pt x="198" y="166"/>
                  <a:pt x="198" y="166"/>
                </a:cubicBezTo>
                <a:cubicBezTo>
                  <a:pt x="199" y="167"/>
                  <a:pt x="199" y="166"/>
                  <a:pt x="200" y="165"/>
                </a:cubicBezTo>
                <a:close/>
                <a:moveTo>
                  <a:pt x="202" y="168"/>
                </a:moveTo>
                <a:cubicBezTo>
                  <a:pt x="201" y="169"/>
                  <a:pt x="201" y="169"/>
                  <a:pt x="200" y="168"/>
                </a:cubicBezTo>
                <a:cubicBezTo>
                  <a:pt x="200" y="168"/>
                  <a:pt x="200" y="169"/>
                  <a:pt x="200" y="169"/>
                </a:cubicBezTo>
                <a:cubicBezTo>
                  <a:pt x="200" y="169"/>
                  <a:pt x="201" y="169"/>
                  <a:pt x="201" y="169"/>
                </a:cubicBezTo>
                <a:cubicBezTo>
                  <a:pt x="202" y="169"/>
                  <a:pt x="202" y="169"/>
                  <a:pt x="202" y="168"/>
                </a:cubicBezTo>
                <a:close/>
                <a:moveTo>
                  <a:pt x="218" y="211"/>
                </a:moveTo>
                <a:cubicBezTo>
                  <a:pt x="217" y="211"/>
                  <a:pt x="217" y="211"/>
                  <a:pt x="217" y="211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18" y="212"/>
                  <a:pt x="218" y="212"/>
                  <a:pt x="218" y="211"/>
                </a:cubicBezTo>
                <a:close/>
                <a:moveTo>
                  <a:pt x="212" y="205"/>
                </a:move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lose/>
                <a:moveTo>
                  <a:pt x="213" y="161"/>
                </a:move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4" y="161"/>
                </a:cubicBezTo>
                <a:cubicBezTo>
                  <a:pt x="214" y="161"/>
                  <a:pt x="214" y="161"/>
                  <a:pt x="213" y="161"/>
                </a:cubicBezTo>
                <a:close/>
                <a:moveTo>
                  <a:pt x="213" y="157"/>
                </a:moveTo>
                <a:cubicBezTo>
                  <a:pt x="212" y="157"/>
                  <a:pt x="212" y="158"/>
                  <a:pt x="210" y="158"/>
                </a:cubicBezTo>
                <a:cubicBezTo>
                  <a:pt x="211" y="159"/>
                  <a:pt x="211" y="159"/>
                  <a:pt x="211" y="160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1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3" y="158"/>
                  <a:pt x="213" y="158"/>
                  <a:pt x="213" y="157"/>
                </a:cubicBezTo>
                <a:close/>
                <a:moveTo>
                  <a:pt x="192" y="159"/>
                </a:move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228" y="201"/>
                </a:move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29" y="201"/>
                </a:cubicBezTo>
                <a:cubicBezTo>
                  <a:pt x="229" y="201"/>
                  <a:pt x="228" y="201"/>
                  <a:pt x="228" y="201"/>
                </a:cubicBezTo>
                <a:close/>
                <a:moveTo>
                  <a:pt x="205" y="162"/>
                </a:moveTo>
                <a:cubicBezTo>
                  <a:pt x="204" y="162"/>
                  <a:pt x="204" y="163"/>
                  <a:pt x="204" y="163"/>
                </a:cubicBezTo>
                <a:cubicBezTo>
                  <a:pt x="203" y="164"/>
                  <a:pt x="203" y="164"/>
                  <a:pt x="204" y="165"/>
                </a:cubicBezTo>
                <a:cubicBezTo>
                  <a:pt x="204" y="165"/>
                  <a:pt x="205" y="165"/>
                  <a:pt x="205" y="164"/>
                </a:cubicBezTo>
                <a:cubicBezTo>
                  <a:pt x="204" y="163"/>
                  <a:pt x="205" y="162"/>
                  <a:pt x="205" y="162"/>
                </a:cubicBezTo>
                <a:close/>
                <a:moveTo>
                  <a:pt x="192" y="172"/>
                </a:moveTo>
                <a:cubicBezTo>
                  <a:pt x="192" y="172"/>
                  <a:pt x="192" y="173"/>
                  <a:pt x="192" y="173"/>
                </a:cubicBezTo>
                <a:cubicBezTo>
                  <a:pt x="192" y="173"/>
                  <a:pt x="192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4" y="173"/>
                </a:cubicBezTo>
                <a:cubicBezTo>
                  <a:pt x="194" y="173"/>
                  <a:pt x="194" y="173"/>
                  <a:pt x="194" y="173"/>
                </a:cubicBezTo>
                <a:cubicBezTo>
                  <a:pt x="194" y="173"/>
                  <a:pt x="194" y="173"/>
                  <a:pt x="195" y="173"/>
                </a:cubicBezTo>
                <a:cubicBezTo>
                  <a:pt x="194" y="172"/>
                  <a:pt x="193" y="172"/>
                  <a:pt x="192" y="172"/>
                </a:cubicBezTo>
                <a:close/>
                <a:moveTo>
                  <a:pt x="191" y="170"/>
                </a:moveTo>
                <a:cubicBezTo>
                  <a:pt x="191" y="170"/>
                  <a:pt x="191" y="170"/>
                  <a:pt x="191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91" y="171"/>
                  <a:pt x="192" y="171"/>
                  <a:pt x="192" y="170"/>
                </a:cubicBezTo>
                <a:cubicBezTo>
                  <a:pt x="192" y="170"/>
                  <a:pt x="191" y="170"/>
                  <a:pt x="191" y="170"/>
                </a:cubicBezTo>
                <a:cubicBezTo>
                  <a:pt x="191" y="170"/>
                  <a:pt x="191" y="170"/>
                  <a:pt x="191" y="170"/>
                </a:cubicBezTo>
                <a:close/>
                <a:moveTo>
                  <a:pt x="231" y="186"/>
                </a:moveTo>
                <a:cubicBezTo>
                  <a:pt x="231" y="186"/>
                  <a:pt x="231" y="186"/>
                  <a:pt x="231" y="186"/>
                </a:cubicBezTo>
                <a:cubicBezTo>
                  <a:pt x="231" y="186"/>
                  <a:pt x="230" y="186"/>
                  <a:pt x="230" y="186"/>
                </a:cubicBezTo>
                <a:cubicBezTo>
                  <a:pt x="231" y="185"/>
                  <a:pt x="231" y="185"/>
                  <a:pt x="231" y="184"/>
                </a:cubicBezTo>
                <a:cubicBezTo>
                  <a:pt x="230" y="185"/>
                  <a:pt x="229" y="185"/>
                  <a:pt x="228" y="184"/>
                </a:cubicBezTo>
                <a:cubicBezTo>
                  <a:pt x="228" y="185"/>
                  <a:pt x="228" y="186"/>
                  <a:pt x="228" y="186"/>
                </a:cubicBezTo>
                <a:cubicBezTo>
                  <a:pt x="228" y="187"/>
                  <a:pt x="227" y="187"/>
                  <a:pt x="227" y="187"/>
                </a:cubicBezTo>
                <a:cubicBezTo>
                  <a:pt x="227" y="187"/>
                  <a:pt x="228" y="187"/>
                  <a:pt x="229" y="187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230" y="186"/>
                  <a:pt x="231" y="186"/>
                  <a:pt x="231" y="186"/>
                </a:cubicBezTo>
                <a:close/>
                <a:moveTo>
                  <a:pt x="195" y="155"/>
                </a:moveTo>
                <a:cubicBezTo>
                  <a:pt x="196" y="155"/>
                  <a:pt x="196" y="155"/>
                  <a:pt x="196" y="155"/>
                </a:cubicBezTo>
                <a:cubicBezTo>
                  <a:pt x="195" y="155"/>
                  <a:pt x="195" y="154"/>
                  <a:pt x="195" y="154"/>
                </a:cubicBezTo>
                <a:cubicBezTo>
                  <a:pt x="195" y="155"/>
                  <a:pt x="194" y="155"/>
                  <a:pt x="193" y="155"/>
                </a:cubicBezTo>
                <a:cubicBezTo>
                  <a:pt x="193" y="155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5"/>
                  <a:pt x="192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0" y="155"/>
                  <a:pt x="190" y="156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6"/>
                  <a:pt x="191" y="155"/>
                  <a:pt x="191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2" y="158"/>
                  <a:pt x="191" y="158"/>
                </a:cubicBezTo>
                <a:cubicBezTo>
                  <a:pt x="192" y="159"/>
                  <a:pt x="192" y="158"/>
                  <a:pt x="192" y="158"/>
                </a:cubicBezTo>
                <a:cubicBezTo>
                  <a:pt x="192" y="159"/>
                  <a:pt x="192" y="159"/>
                  <a:pt x="193" y="158"/>
                </a:cubicBezTo>
                <a:cubicBezTo>
                  <a:pt x="193" y="159"/>
                  <a:pt x="193" y="159"/>
                  <a:pt x="193" y="160"/>
                </a:cubicBezTo>
                <a:cubicBezTo>
                  <a:pt x="194" y="160"/>
                  <a:pt x="196" y="158"/>
                  <a:pt x="196" y="156"/>
                </a:cubicBezTo>
                <a:cubicBezTo>
                  <a:pt x="196" y="156"/>
                  <a:pt x="196" y="155"/>
                  <a:pt x="195" y="155"/>
                </a:cubicBezTo>
                <a:close/>
                <a:moveTo>
                  <a:pt x="213" y="200"/>
                </a:move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2" y="201"/>
                  <a:pt x="212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4" y="199"/>
                  <a:pt x="213" y="198"/>
                  <a:pt x="213" y="198"/>
                </a:cubicBezTo>
                <a:cubicBezTo>
                  <a:pt x="213" y="199"/>
                  <a:pt x="213" y="199"/>
                  <a:pt x="214" y="199"/>
                </a:cubicBezTo>
                <a:cubicBezTo>
                  <a:pt x="214" y="199"/>
                  <a:pt x="214" y="199"/>
                  <a:pt x="214" y="199"/>
                </a:cubicBezTo>
                <a:cubicBezTo>
                  <a:pt x="214" y="197"/>
                  <a:pt x="213" y="196"/>
                  <a:pt x="211" y="196"/>
                </a:cubicBezTo>
                <a:cubicBezTo>
                  <a:pt x="211" y="197"/>
                  <a:pt x="211" y="197"/>
                  <a:pt x="210" y="197"/>
                </a:cubicBezTo>
                <a:cubicBezTo>
                  <a:pt x="210" y="197"/>
                  <a:pt x="210" y="196"/>
                  <a:pt x="210" y="196"/>
                </a:cubicBezTo>
                <a:cubicBezTo>
                  <a:pt x="209" y="196"/>
                  <a:pt x="209" y="196"/>
                  <a:pt x="209" y="196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8"/>
                  <a:pt x="208" y="198"/>
                </a:cubicBezTo>
                <a:cubicBezTo>
                  <a:pt x="207" y="200"/>
                  <a:pt x="209" y="201"/>
                  <a:pt x="210" y="201"/>
                </a:cubicBezTo>
                <a:cubicBezTo>
                  <a:pt x="212" y="201"/>
                  <a:pt x="213" y="201"/>
                  <a:pt x="213" y="200"/>
                </a:cubicBezTo>
                <a:close/>
                <a:moveTo>
                  <a:pt x="232" y="204"/>
                </a:moveTo>
                <a:cubicBezTo>
                  <a:pt x="233" y="203"/>
                  <a:pt x="233" y="203"/>
                  <a:pt x="233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4"/>
                  <a:pt x="232" y="204"/>
                </a:cubicBezTo>
                <a:close/>
                <a:moveTo>
                  <a:pt x="195" y="152"/>
                </a:moveTo>
                <a:cubicBezTo>
                  <a:pt x="197" y="151"/>
                  <a:pt x="198" y="151"/>
                  <a:pt x="198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8"/>
                  <a:pt x="198" y="148"/>
                  <a:pt x="197" y="148"/>
                </a:cubicBezTo>
                <a:cubicBezTo>
                  <a:pt x="197" y="148"/>
                  <a:pt x="196" y="148"/>
                  <a:pt x="196" y="148"/>
                </a:cubicBezTo>
                <a:cubicBezTo>
                  <a:pt x="196" y="148"/>
                  <a:pt x="197" y="149"/>
                  <a:pt x="197" y="149"/>
                </a:cubicBezTo>
                <a:cubicBezTo>
                  <a:pt x="196" y="149"/>
                  <a:pt x="195" y="149"/>
                  <a:pt x="195" y="148"/>
                </a:cubicBezTo>
                <a:cubicBezTo>
                  <a:pt x="195" y="149"/>
                  <a:pt x="194" y="149"/>
                  <a:pt x="195" y="149"/>
                </a:cubicBezTo>
                <a:cubicBezTo>
                  <a:pt x="195" y="151"/>
                  <a:pt x="195" y="151"/>
                  <a:pt x="195" y="152"/>
                </a:cubicBezTo>
                <a:close/>
                <a:moveTo>
                  <a:pt x="233" y="206"/>
                </a:moveTo>
                <a:cubicBezTo>
                  <a:pt x="233" y="206"/>
                  <a:pt x="233" y="205"/>
                  <a:pt x="232" y="205"/>
                </a:cubicBezTo>
                <a:cubicBezTo>
                  <a:pt x="232" y="206"/>
                  <a:pt x="233" y="206"/>
                  <a:pt x="233" y="206"/>
                </a:cubicBezTo>
                <a:close/>
                <a:moveTo>
                  <a:pt x="199" y="151"/>
                </a:moveTo>
                <a:cubicBezTo>
                  <a:pt x="198" y="151"/>
                  <a:pt x="198" y="152"/>
                  <a:pt x="198" y="152"/>
                </a:cubicBezTo>
                <a:cubicBezTo>
                  <a:pt x="199" y="153"/>
                  <a:pt x="200" y="151"/>
                  <a:pt x="200" y="151"/>
                </a:cubicBezTo>
                <a:cubicBezTo>
                  <a:pt x="200" y="151"/>
                  <a:pt x="200" y="151"/>
                  <a:pt x="199" y="151"/>
                </a:cubicBezTo>
                <a:cubicBezTo>
                  <a:pt x="199" y="151"/>
                  <a:pt x="199" y="150"/>
                  <a:pt x="199" y="151"/>
                </a:cubicBezTo>
                <a:close/>
                <a:moveTo>
                  <a:pt x="231" y="200"/>
                </a:moveTo>
                <a:cubicBezTo>
                  <a:pt x="231" y="200"/>
                  <a:pt x="231" y="200"/>
                  <a:pt x="231" y="200"/>
                </a:cubicBezTo>
                <a:cubicBezTo>
                  <a:pt x="231" y="200"/>
                  <a:pt x="231" y="199"/>
                  <a:pt x="231" y="199"/>
                </a:cubicBezTo>
                <a:cubicBezTo>
                  <a:pt x="231" y="199"/>
                  <a:pt x="231" y="199"/>
                  <a:pt x="231" y="200"/>
                </a:cubicBezTo>
                <a:close/>
                <a:moveTo>
                  <a:pt x="212" y="183"/>
                </a:moveTo>
                <a:cubicBezTo>
                  <a:pt x="212" y="183"/>
                  <a:pt x="212" y="182"/>
                  <a:pt x="212" y="182"/>
                </a:cubicBezTo>
                <a:cubicBezTo>
                  <a:pt x="212" y="182"/>
                  <a:pt x="211" y="181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3"/>
                  <a:pt x="209" y="183"/>
                  <a:pt x="209" y="184"/>
                </a:cubicBezTo>
                <a:cubicBezTo>
                  <a:pt x="210" y="185"/>
                  <a:pt x="210" y="184"/>
                  <a:pt x="211" y="184"/>
                </a:cubicBezTo>
                <a:cubicBezTo>
                  <a:pt x="211" y="183"/>
                  <a:pt x="211" y="183"/>
                  <a:pt x="212" y="183"/>
                </a:cubicBezTo>
                <a:close/>
                <a:moveTo>
                  <a:pt x="210" y="187"/>
                </a:move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10" y="187"/>
                </a:moveTo>
                <a:cubicBezTo>
                  <a:pt x="210" y="187"/>
                  <a:pt x="211" y="187"/>
                  <a:pt x="211" y="187"/>
                </a:cubicBezTo>
                <a:cubicBezTo>
                  <a:pt x="211" y="187"/>
                  <a:pt x="211" y="187"/>
                  <a:pt x="212" y="187"/>
                </a:cubicBezTo>
                <a:cubicBezTo>
                  <a:pt x="211" y="187"/>
                  <a:pt x="211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31" y="185"/>
                </a:move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lose/>
                <a:moveTo>
                  <a:pt x="226" y="185"/>
                </a:moveTo>
                <a:cubicBezTo>
                  <a:pt x="229" y="185"/>
                  <a:pt x="228" y="183"/>
                  <a:pt x="227" y="182"/>
                </a:cubicBezTo>
                <a:cubicBezTo>
                  <a:pt x="226" y="183"/>
                  <a:pt x="225" y="184"/>
                  <a:pt x="226" y="185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5"/>
                  <a:pt x="226" y="185"/>
                </a:cubicBezTo>
                <a:close/>
                <a:moveTo>
                  <a:pt x="217" y="163"/>
                </a:moveTo>
                <a:cubicBezTo>
                  <a:pt x="216" y="163"/>
                  <a:pt x="216" y="163"/>
                  <a:pt x="216" y="164"/>
                </a:cubicBezTo>
                <a:cubicBezTo>
                  <a:pt x="216" y="164"/>
                  <a:pt x="217" y="164"/>
                  <a:pt x="217" y="163"/>
                </a:cubicBezTo>
                <a:close/>
                <a:moveTo>
                  <a:pt x="213" y="166"/>
                </a:moveTo>
                <a:cubicBezTo>
                  <a:pt x="213" y="166"/>
                  <a:pt x="213" y="165"/>
                  <a:pt x="213" y="165"/>
                </a:cubicBezTo>
                <a:cubicBezTo>
                  <a:pt x="213" y="165"/>
                  <a:pt x="213" y="165"/>
                  <a:pt x="212" y="164"/>
                </a:cubicBezTo>
                <a:cubicBezTo>
                  <a:pt x="212" y="165"/>
                  <a:pt x="213" y="165"/>
                  <a:pt x="213" y="166"/>
                </a:cubicBezTo>
                <a:close/>
                <a:moveTo>
                  <a:pt x="217" y="175"/>
                </a:moveTo>
                <a:cubicBezTo>
                  <a:pt x="217" y="175"/>
                  <a:pt x="217" y="175"/>
                  <a:pt x="216" y="17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217" y="175"/>
                  <a:pt x="217" y="175"/>
                  <a:pt x="217" y="175"/>
                </a:cubicBezTo>
                <a:close/>
                <a:moveTo>
                  <a:pt x="214" y="185"/>
                </a:moveTo>
                <a:cubicBezTo>
                  <a:pt x="214" y="186"/>
                  <a:pt x="213" y="186"/>
                  <a:pt x="213" y="186"/>
                </a:cubicBezTo>
                <a:cubicBezTo>
                  <a:pt x="214" y="186"/>
                  <a:pt x="214" y="186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lose/>
                <a:moveTo>
                  <a:pt x="234" y="190"/>
                </a:moveTo>
                <a:cubicBezTo>
                  <a:pt x="234" y="190"/>
                  <a:pt x="234" y="190"/>
                  <a:pt x="234" y="190"/>
                </a:cubicBezTo>
                <a:cubicBezTo>
                  <a:pt x="234" y="189"/>
                  <a:pt x="233" y="189"/>
                  <a:pt x="233" y="189"/>
                </a:cubicBezTo>
                <a:cubicBezTo>
                  <a:pt x="231" y="189"/>
                  <a:pt x="230" y="190"/>
                  <a:pt x="230" y="192"/>
                </a:cubicBezTo>
                <a:cubicBezTo>
                  <a:pt x="230" y="192"/>
                  <a:pt x="230" y="193"/>
                  <a:pt x="230" y="193"/>
                </a:cubicBezTo>
                <a:cubicBezTo>
                  <a:pt x="230" y="193"/>
                  <a:pt x="230" y="192"/>
                  <a:pt x="230" y="192"/>
                </a:cubicBezTo>
                <a:cubicBezTo>
                  <a:pt x="231" y="191"/>
                  <a:pt x="231" y="191"/>
                  <a:pt x="232" y="192"/>
                </a:cubicBezTo>
                <a:cubicBezTo>
                  <a:pt x="232" y="192"/>
                  <a:pt x="231" y="192"/>
                  <a:pt x="231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2" y="193"/>
                  <a:pt x="231" y="193"/>
                  <a:pt x="232" y="192"/>
                </a:cubicBezTo>
                <a:cubicBezTo>
                  <a:pt x="232" y="192"/>
                  <a:pt x="232" y="193"/>
                  <a:pt x="233" y="193"/>
                </a:cubicBezTo>
                <a:cubicBezTo>
                  <a:pt x="233" y="192"/>
                  <a:pt x="232" y="192"/>
                  <a:pt x="232" y="191"/>
                </a:cubicBezTo>
                <a:cubicBezTo>
                  <a:pt x="233" y="190"/>
                  <a:pt x="233" y="191"/>
                  <a:pt x="233" y="191"/>
                </a:cubicBezTo>
                <a:cubicBezTo>
                  <a:pt x="233" y="191"/>
                  <a:pt x="234" y="190"/>
                  <a:pt x="234" y="190"/>
                </a:cubicBezTo>
                <a:close/>
                <a:moveTo>
                  <a:pt x="217" y="220"/>
                </a:moveTo>
                <a:cubicBezTo>
                  <a:pt x="217" y="220"/>
                  <a:pt x="217" y="220"/>
                  <a:pt x="216" y="220"/>
                </a:cubicBezTo>
                <a:cubicBezTo>
                  <a:pt x="216" y="220"/>
                  <a:pt x="216" y="221"/>
                  <a:pt x="216" y="221"/>
                </a:cubicBezTo>
                <a:cubicBezTo>
                  <a:pt x="216" y="221"/>
                  <a:pt x="217" y="221"/>
                  <a:pt x="217" y="220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8" y="221"/>
                  <a:pt x="218" y="221"/>
                </a:cubicBezTo>
                <a:cubicBezTo>
                  <a:pt x="218" y="220"/>
                  <a:pt x="218" y="220"/>
                  <a:pt x="217" y="220"/>
                </a:cubicBezTo>
                <a:close/>
                <a:moveTo>
                  <a:pt x="224" y="165"/>
                </a:moveTo>
                <a:cubicBezTo>
                  <a:pt x="224" y="164"/>
                  <a:pt x="224" y="163"/>
                  <a:pt x="224" y="161"/>
                </a:cubicBezTo>
                <a:cubicBezTo>
                  <a:pt x="224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ubicBezTo>
                  <a:pt x="223" y="162"/>
                  <a:pt x="224" y="162"/>
                  <a:pt x="224" y="162"/>
                </a:cubicBezTo>
                <a:cubicBezTo>
                  <a:pt x="224" y="162"/>
                  <a:pt x="224" y="162"/>
                  <a:pt x="224" y="162"/>
                </a:cubicBezTo>
                <a:cubicBezTo>
                  <a:pt x="223" y="162"/>
                  <a:pt x="223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3"/>
                  <a:pt x="222" y="164"/>
                  <a:pt x="221" y="164"/>
                </a:cubicBezTo>
                <a:cubicBezTo>
                  <a:pt x="221" y="164"/>
                  <a:pt x="222" y="165"/>
                  <a:pt x="222" y="165"/>
                </a:cubicBezTo>
                <a:cubicBezTo>
                  <a:pt x="223" y="165"/>
                  <a:pt x="223" y="165"/>
                  <a:pt x="224" y="165"/>
                </a:cubicBezTo>
                <a:close/>
                <a:moveTo>
                  <a:pt x="213" y="190"/>
                </a:moveTo>
                <a:cubicBezTo>
                  <a:pt x="213" y="191"/>
                  <a:pt x="212" y="191"/>
                  <a:pt x="212" y="192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13" y="192"/>
                  <a:pt x="213" y="192"/>
                  <a:pt x="213" y="192"/>
                </a:cubicBezTo>
                <a:cubicBezTo>
                  <a:pt x="213" y="191"/>
                  <a:pt x="213" y="191"/>
                  <a:pt x="213" y="190"/>
                </a:cubicBezTo>
                <a:close/>
                <a:moveTo>
                  <a:pt x="232" y="194"/>
                </a:moveTo>
                <a:cubicBezTo>
                  <a:pt x="232" y="194"/>
                  <a:pt x="231" y="194"/>
                  <a:pt x="231" y="194"/>
                </a:cubicBezTo>
                <a:cubicBezTo>
                  <a:pt x="231" y="194"/>
                  <a:pt x="232" y="194"/>
                  <a:pt x="232" y="194"/>
                </a:cubicBezTo>
                <a:close/>
                <a:moveTo>
                  <a:pt x="222" y="199"/>
                </a:moveTo>
                <a:cubicBezTo>
                  <a:pt x="223" y="199"/>
                  <a:pt x="223" y="198"/>
                  <a:pt x="223" y="198"/>
                </a:cubicBezTo>
                <a:cubicBezTo>
                  <a:pt x="223" y="197"/>
                  <a:pt x="222" y="197"/>
                  <a:pt x="222" y="196"/>
                </a:cubicBezTo>
                <a:cubicBezTo>
                  <a:pt x="221" y="197"/>
                  <a:pt x="220" y="196"/>
                  <a:pt x="220" y="196"/>
                </a:cubicBezTo>
                <a:cubicBezTo>
                  <a:pt x="219" y="196"/>
                  <a:pt x="220" y="198"/>
                  <a:pt x="219" y="198"/>
                </a:cubicBezTo>
                <a:cubicBezTo>
                  <a:pt x="219" y="198"/>
                  <a:pt x="218" y="197"/>
                  <a:pt x="217" y="197"/>
                </a:cubicBezTo>
                <a:cubicBezTo>
                  <a:pt x="217" y="197"/>
                  <a:pt x="217" y="198"/>
                  <a:pt x="217" y="198"/>
                </a:cubicBezTo>
                <a:cubicBezTo>
                  <a:pt x="217" y="199"/>
                  <a:pt x="217" y="200"/>
                  <a:pt x="218" y="201"/>
                </a:cubicBezTo>
                <a:cubicBezTo>
                  <a:pt x="219" y="200"/>
                  <a:pt x="220" y="199"/>
                  <a:pt x="222" y="199"/>
                </a:cubicBezTo>
                <a:cubicBezTo>
                  <a:pt x="222" y="199"/>
                  <a:pt x="222" y="198"/>
                  <a:pt x="222" y="198"/>
                </a:cubicBezTo>
                <a:cubicBezTo>
                  <a:pt x="222" y="198"/>
                  <a:pt x="222" y="199"/>
                  <a:pt x="222" y="199"/>
                </a:cubicBezTo>
                <a:close/>
                <a:moveTo>
                  <a:pt x="227" y="198"/>
                </a:moveTo>
                <a:cubicBezTo>
                  <a:pt x="227" y="198"/>
                  <a:pt x="227" y="197"/>
                  <a:pt x="227" y="196"/>
                </a:cubicBezTo>
                <a:cubicBezTo>
                  <a:pt x="226" y="197"/>
                  <a:pt x="226" y="197"/>
                  <a:pt x="225" y="198"/>
                </a:cubicBezTo>
                <a:cubicBezTo>
                  <a:pt x="226" y="198"/>
                  <a:pt x="226" y="199"/>
                  <a:pt x="227" y="198"/>
                </a:cubicBezTo>
                <a:close/>
                <a:moveTo>
                  <a:pt x="224" y="203"/>
                </a:moveTo>
                <a:cubicBezTo>
                  <a:pt x="223" y="202"/>
                  <a:pt x="221" y="204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205"/>
                  <a:pt x="223" y="205"/>
                  <a:pt x="223" y="204"/>
                </a:cubicBezTo>
                <a:cubicBezTo>
                  <a:pt x="223" y="204"/>
                  <a:pt x="224" y="204"/>
                  <a:pt x="224" y="203"/>
                </a:cubicBezTo>
                <a:cubicBezTo>
                  <a:pt x="224" y="203"/>
                  <a:pt x="224" y="203"/>
                  <a:pt x="225" y="203"/>
                </a:cubicBezTo>
                <a:cubicBezTo>
                  <a:pt x="224" y="203"/>
                  <a:pt x="224" y="203"/>
                  <a:pt x="224" y="203"/>
                </a:cubicBezTo>
                <a:close/>
                <a:moveTo>
                  <a:pt x="226" y="207"/>
                </a:moveTo>
                <a:cubicBezTo>
                  <a:pt x="226" y="207"/>
                  <a:pt x="225" y="208"/>
                  <a:pt x="225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6" y="208"/>
                  <a:pt x="226" y="208"/>
                  <a:pt x="226" y="207"/>
                </a:cubicBezTo>
                <a:close/>
                <a:moveTo>
                  <a:pt x="234" y="175"/>
                </a:moveTo>
                <a:cubicBezTo>
                  <a:pt x="233" y="175"/>
                  <a:pt x="233" y="175"/>
                  <a:pt x="232" y="175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2" y="176"/>
                  <a:pt x="232" y="176"/>
                  <a:pt x="232" y="177"/>
                </a:cubicBezTo>
                <a:cubicBezTo>
                  <a:pt x="232" y="177"/>
                  <a:pt x="233" y="177"/>
                  <a:pt x="234" y="177"/>
                </a:cubicBezTo>
                <a:cubicBezTo>
                  <a:pt x="233" y="176"/>
                  <a:pt x="233" y="176"/>
                  <a:pt x="234" y="175"/>
                </a:cubicBezTo>
                <a:close/>
                <a:moveTo>
                  <a:pt x="136" y="161"/>
                </a:moveTo>
                <a:cubicBezTo>
                  <a:pt x="134" y="162"/>
                  <a:pt x="133" y="162"/>
                  <a:pt x="133" y="164"/>
                </a:cubicBezTo>
                <a:cubicBezTo>
                  <a:pt x="133" y="165"/>
                  <a:pt x="134" y="166"/>
                  <a:pt x="136" y="166"/>
                </a:cubicBezTo>
                <a:cubicBezTo>
                  <a:pt x="137" y="167"/>
                  <a:pt x="139" y="165"/>
                  <a:pt x="138" y="164"/>
                </a:cubicBezTo>
                <a:cubicBezTo>
                  <a:pt x="139" y="162"/>
                  <a:pt x="137" y="161"/>
                  <a:pt x="136" y="161"/>
                </a:cubicBezTo>
                <a:close/>
                <a:moveTo>
                  <a:pt x="125" y="157"/>
                </a:moveTo>
                <a:cubicBezTo>
                  <a:pt x="125" y="155"/>
                  <a:pt x="124" y="154"/>
                  <a:pt x="122" y="154"/>
                </a:cubicBezTo>
                <a:cubicBezTo>
                  <a:pt x="121" y="154"/>
                  <a:pt x="120" y="155"/>
                  <a:pt x="119" y="157"/>
                </a:cubicBezTo>
                <a:cubicBezTo>
                  <a:pt x="119" y="158"/>
                  <a:pt x="121" y="159"/>
                  <a:pt x="123" y="159"/>
                </a:cubicBezTo>
                <a:cubicBezTo>
                  <a:pt x="124" y="160"/>
                  <a:pt x="125" y="158"/>
                  <a:pt x="125" y="157"/>
                </a:cubicBezTo>
                <a:close/>
                <a:moveTo>
                  <a:pt x="118" y="167"/>
                </a:moveTo>
                <a:cubicBezTo>
                  <a:pt x="120" y="167"/>
                  <a:pt x="120" y="165"/>
                  <a:pt x="120" y="164"/>
                </a:cubicBezTo>
                <a:cubicBezTo>
                  <a:pt x="121" y="163"/>
                  <a:pt x="119" y="161"/>
                  <a:pt x="118" y="161"/>
                </a:cubicBezTo>
                <a:cubicBezTo>
                  <a:pt x="116" y="161"/>
                  <a:pt x="115" y="162"/>
                  <a:pt x="115" y="164"/>
                </a:cubicBezTo>
                <a:cubicBezTo>
                  <a:pt x="115" y="165"/>
                  <a:pt x="116" y="167"/>
                  <a:pt x="118" y="167"/>
                </a:cubicBezTo>
                <a:close/>
                <a:moveTo>
                  <a:pt x="127" y="166"/>
                </a:moveTo>
                <a:cubicBezTo>
                  <a:pt x="128" y="167"/>
                  <a:pt x="130" y="166"/>
                  <a:pt x="129" y="164"/>
                </a:cubicBezTo>
                <a:cubicBezTo>
                  <a:pt x="129" y="162"/>
                  <a:pt x="128" y="161"/>
                  <a:pt x="126" y="160"/>
                </a:cubicBezTo>
                <a:cubicBezTo>
                  <a:pt x="125" y="161"/>
                  <a:pt x="124" y="162"/>
                  <a:pt x="124" y="164"/>
                </a:cubicBezTo>
                <a:cubicBezTo>
                  <a:pt x="124" y="166"/>
                  <a:pt x="125" y="166"/>
                  <a:pt x="127" y="166"/>
                </a:cubicBezTo>
                <a:close/>
                <a:moveTo>
                  <a:pt x="90" y="143"/>
                </a:moveTo>
                <a:cubicBezTo>
                  <a:pt x="90" y="141"/>
                  <a:pt x="88" y="139"/>
                  <a:pt x="87" y="140"/>
                </a:cubicBezTo>
                <a:cubicBezTo>
                  <a:pt x="86" y="140"/>
                  <a:pt x="85" y="141"/>
                  <a:pt x="85" y="141"/>
                </a:cubicBezTo>
                <a:cubicBezTo>
                  <a:pt x="86" y="141"/>
                  <a:pt x="88" y="140"/>
                  <a:pt x="88" y="142"/>
                </a:cubicBezTo>
                <a:cubicBezTo>
                  <a:pt x="88" y="143"/>
                  <a:pt x="87" y="143"/>
                  <a:pt x="86" y="143"/>
                </a:cubicBezTo>
                <a:cubicBezTo>
                  <a:pt x="86" y="144"/>
                  <a:pt x="86" y="145"/>
                  <a:pt x="85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5"/>
                  <a:pt x="86" y="146"/>
                  <a:pt x="87" y="146"/>
                </a:cubicBezTo>
                <a:cubicBezTo>
                  <a:pt x="88" y="145"/>
                  <a:pt x="90" y="144"/>
                  <a:pt x="90" y="143"/>
                </a:cubicBezTo>
                <a:close/>
                <a:moveTo>
                  <a:pt x="103" y="136"/>
                </a:moveTo>
                <a:cubicBezTo>
                  <a:pt x="103" y="134"/>
                  <a:pt x="101" y="133"/>
                  <a:pt x="101" y="133"/>
                </a:cubicBezTo>
                <a:cubicBezTo>
                  <a:pt x="99" y="133"/>
                  <a:pt x="98" y="134"/>
                  <a:pt x="98" y="136"/>
                </a:cubicBezTo>
                <a:cubicBezTo>
                  <a:pt x="98" y="137"/>
                  <a:pt x="98" y="138"/>
                  <a:pt x="100" y="139"/>
                </a:cubicBezTo>
                <a:cubicBezTo>
                  <a:pt x="102" y="139"/>
                  <a:pt x="103" y="137"/>
                  <a:pt x="103" y="136"/>
                </a:cubicBezTo>
                <a:close/>
                <a:moveTo>
                  <a:pt x="96" y="145"/>
                </a:moveTo>
                <a:cubicBezTo>
                  <a:pt x="97" y="146"/>
                  <a:pt x="98" y="144"/>
                  <a:pt x="98" y="142"/>
                </a:cubicBezTo>
                <a:cubicBezTo>
                  <a:pt x="99" y="141"/>
                  <a:pt x="98" y="140"/>
                  <a:pt x="96" y="139"/>
                </a:cubicBezTo>
                <a:cubicBezTo>
                  <a:pt x="94" y="140"/>
                  <a:pt x="93" y="141"/>
                  <a:pt x="94" y="143"/>
                </a:cubicBezTo>
                <a:cubicBezTo>
                  <a:pt x="93" y="144"/>
                  <a:pt x="94" y="145"/>
                  <a:pt x="96" y="145"/>
                </a:cubicBezTo>
                <a:close/>
                <a:moveTo>
                  <a:pt x="109" y="153"/>
                </a:moveTo>
                <a:cubicBezTo>
                  <a:pt x="111" y="153"/>
                  <a:pt x="111" y="152"/>
                  <a:pt x="111" y="150"/>
                </a:cubicBezTo>
                <a:cubicBezTo>
                  <a:pt x="112" y="148"/>
                  <a:pt x="111" y="147"/>
                  <a:pt x="108" y="147"/>
                </a:cubicBezTo>
                <a:cubicBezTo>
                  <a:pt x="107" y="147"/>
                  <a:pt x="106" y="149"/>
                  <a:pt x="106" y="149"/>
                </a:cubicBezTo>
                <a:cubicBezTo>
                  <a:pt x="107" y="152"/>
                  <a:pt x="108" y="152"/>
                  <a:pt x="109" y="153"/>
                </a:cubicBezTo>
                <a:close/>
                <a:moveTo>
                  <a:pt x="10" y="50"/>
                </a:moveTo>
                <a:cubicBezTo>
                  <a:pt x="9" y="51"/>
                  <a:pt x="10" y="53"/>
                  <a:pt x="10" y="54"/>
                </a:cubicBezTo>
                <a:cubicBezTo>
                  <a:pt x="11" y="54"/>
                  <a:pt x="11" y="53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5" y="53"/>
                  <a:pt x="15" y="52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1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1" y="50"/>
                  <a:pt x="11" y="49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113" y="159"/>
                </a:moveTo>
                <a:cubicBezTo>
                  <a:pt x="116" y="159"/>
                  <a:pt x="116" y="158"/>
                  <a:pt x="116" y="156"/>
                </a:cubicBezTo>
                <a:cubicBezTo>
                  <a:pt x="116" y="155"/>
                  <a:pt x="115" y="154"/>
                  <a:pt x="113" y="154"/>
                </a:cubicBezTo>
                <a:cubicBezTo>
                  <a:pt x="112" y="154"/>
                  <a:pt x="111" y="154"/>
                  <a:pt x="111" y="157"/>
                </a:cubicBezTo>
                <a:cubicBezTo>
                  <a:pt x="110" y="158"/>
                  <a:pt x="113" y="159"/>
                  <a:pt x="113" y="159"/>
                </a:cubicBezTo>
                <a:close/>
                <a:moveTo>
                  <a:pt x="180" y="178"/>
                </a:moveTo>
                <a:cubicBezTo>
                  <a:pt x="180" y="179"/>
                  <a:pt x="180" y="179"/>
                  <a:pt x="180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1" y="181"/>
                  <a:pt x="182" y="179"/>
                  <a:pt x="183" y="178"/>
                </a:cubicBezTo>
                <a:cubicBezTo>
                  <a:pt x="183" y="176"/>
                  <a:pt x="182" y="175"/>
                  <a:pt x="180" y="175"/>
                </a:cubicBezTo>
                <a:cubicBezTo>
                  <a:pt x="179" y="175"/>
                  <a:pt x="179" y="175"/>
                  <a:pt x="178" y="175"/>
                </a:cubicBezTo>
                <a:cubicBezTo>
                  <a:pt x="178" y="175"/>
                  <a:pt x="178" y="175"/>
                  <a:pt x="178" y="175"/>
                </a:cubicBezTo>
                <a:cubicBezTo>
                  <a:pt x="178" y="176"/>
                  <a:pt x="178" y="176"/>
                  <a:pt x="178" y="177"/>
                </a:cubicBezTo>
                <a:cubicBezTo>
                  <a:pt x="178" y="177"/>
                  <a:pt x="177" y="177"/>
                  <a:pt x="177" y="177"/>
                </a:cubicBezTo>
                <a:cubicBezTo>
                  <a:pt x="177" y="177"/>
                  <a:pt x="177" y="178"/>
                  <a:pt x="177" y="178"/>
                </a:cubicBezTo>
                <a:cubicBezTo>
                  <a:pt x="177" y="179"/>
                  <a:pt x="178" y="180"/>
                  <a:pt x="179" y="180"/>
                </a:cubicBezTo>
                <a:cubicBezTo>
                  <a:pt x="179" y="180"/>
                  <a:pt x="179" y="178"/>
                  <a:pt x="180" y="178"/>
                </a:cubicBezTo>
                <a:close/>
                <a:moveTo>
                  <a:pt x="171" y="166"/>
                </a:moveTo>
                <a:cubicBezTo>
                  <a:pt x="171" y="166"/>
                  <a:pt x="171" y="167"/>
                  <a:pt x="171" y="167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2" y="166"/>
                  <a:pt x="174" y="165"/>
                  <a:pt x="173" y="163"/>
                </a:cubicBezTo>
                <a:cubicBezTo>
                  <a:pt x="173" y="162"/>
                  <a:pt x="173" y="161"/>
                  <a:pt x="171" y="161"/>
                </a:cubicBezTo>
                <a:cubicBezTo>
                  <a:pt x="170" y="161"/>
                  <a:pt x="170" y="161"/>
                  <a:pt x="169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62"/>
                  <a:pt x="170" y="162"/>
                  <a:pt x="170" y="162"/>
                </a:cubicBezTo>
                <a:cubicBezTo>
                  <a:pt x="170" y="162"/>
                  <a:pt x="169" y="162"/>
                  <a:pt x="169" y="162"/>
                </a:cubicBezTo>
                <a:cubicBezTo>
                  <a:pt x="169" y="163"/>
                  <a:pt x="170" y="162"/>
                  <a:pt x="170" y="163"/>
                </a:cubicBezTo>
                <a:cubicBezTo>
                  <a:pt x="169" y="163"/>
                  <a:pt x="169" y="163"/>
                  <a:pt x="170" y="164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9" y="164"/>
                  <a:pt x="168" y="164"/>
                  <a:pt x="168" y="163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68" y="164"/>
                  <a:pt x="169" y="165"/>
                  <a:pt x="169" y="166"/>
                </a:cubicBezTo>
                <a:cubicBezTo>
                  <a:pt x="170" y="166"/>
                  <a:pt x="171" y="165"/>
                  <a:pt x="172" y="166"/>
                </a:cubicBezTo>
                <a:cubicBezTo>
                  <a:pt x="171" y="166"/>
                  <a:pt x="171" y="166"/>
                  <a:pt x="171" y="166"/>
                </a:cubicBezTo>
                <a:close/>
                <a:moveTo>
                  <a:pt x="169" y="171"/>
                </a:moveTo>
                <a:cubicBezTo>
                  <a:pt x="169" y="171"/>
                  <a:pt x="169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ubicBezTo>
                  <a:pt x="169" y="170"/>
                  <a:pt x="169" y="170"/>
                  <a:pt x="169" y="171"/>
                </a:cubicBezTo>
                <a:close/>
                <a:moveTo>
                  <a:pt x="177" y="187"/>
                </a:moveTo>
                <a:cubicBezTo>
                  <a:pt x="178" y="186"/>
                  <a:pt x="178" y="186"/>
                  <a:pt x="178" y="185"/>
                </a:cubicBezTo>
                <a:cubicBezTo>
                  <a:pt x="178" y="185"/>
                  <a:pt x="177" y="186"/>
                  <a:pt x="176" y="186"/>
                </a:cubicBezTo>
                <a:cubicBezTo>
                  <a:pt x="176" y="186"/>
                  <a:pt x="177" y="186"/>
                  <a:pt x="177" y="187"/>
                </a:cubicBezTo>
                <a:close/>
                <a:moveTo>
                  <a:pt x="177" y="185"/>
                </a:moveTo>
                <a:cubicBezTo>
                  <a:pt x="176" y="185"/>
                  <a:pt x="176" y="185"/>
                  <a:pt x="176" y="185"/>
                </a:cubicBezTo>
                <a:cubicBezTo>
                  <a:pt x="176" y="186"/>
                  <a:pt x="177" y="185"/>
                  <a:pt x="177" y="185"/>
                </a:cubicBezTo>
                <a:close/>
                <a:moveTo>
                  <a:pt x="156" y="158"/>
                </a:moveTo>
                <a:cubicBezTo>
                  <a:pt x="156" y="158"/>
                  <a:pt x="156" y="159"/>
                  <a:pt x="156" y="159"/>
                </a:cubicBezTo>
                <a:cubicBezTo>
                  <a:pt x="157" y="159"/>
                  <a:pt x="158" y="159"/>
                  <a:pt x="158" y="159"/>
                </a:cubicBezTo>
                <a:cubicBezTo>
                  <a:pt x="160" y="160"/>
                  <a:pt x="160" y="158"/>
                  <a:pt x="161" y="156"/>
                </a:cubicBezTo>
                <a:cubicBezTo>
                  <a:pt x="160" y="155"/>
                  <a:pt x="160" y="154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9" y="154"/>
                  <a:pt x="158" y="154"/>
                  <a:pt x="158" y="154"/>
                </a:cubicBezTo>
                <a:cubicBezTo>
                  <a:pt x="158" y="154"/>
                  <a:pt x="158" y="154"/>
                  <a:pt x="158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56" y="154"/>
                  <a:pt x="155" y="155"/>
                  <a:pt x="155" y="157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6" y="157"/>
                  <a:pt x="156" y="157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lose/>
                <a:moveTo>
                  <a:pt x="148" y="159"/>
                </a:moveTo>
                <a:cubicBezTo>
                  <a:pt x="150" y="159"/>
                  <a:pt x="151" y="158"/>
                  <a:pt x="152" y="156"/>
                </a:cubicBezTo>
                <a:cubicBezTo>
                  <a:pt x="151" y="155"/>
                  <a:pt x="150" y="154"/>
                  <a:pt x="149" y="154"/>
                </a:cubicBezTo>
                <a:cubicBezTo>
                  <a:pt x="147" y="153"/>
                  <a:pt x="147" y="155"/>
                  <a:pt x="146" y="157"/>
                </a:cubicBezTo>
                <a:cubicBezTo>
                  <a:pt x="147" y="158"/>
                  <a:pt x="148" y="160"/>
                  <a:pt x="148" y="159"/>
                </a:cubicBezTo>
                <a:close/>
                <a:moveTo>
                  <a:pt x="165" y="150"/>
                </a:moveTo>
                <a:cubicBezTo>
                  <a:pt x="165" y="149"/>
                  <a:pt x="164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59" y="148"/>
                  <a:pt x="160" y="150"/>
                </a:cubicBezTo>
                <a:cubicBezTo>
                  <a:pt x="160" y="151"/>
                  <a:pt x="161" y="153"/>
                  <a:pt x="162" y="152"/>
                </a:cubicBezTo>
                <a:cubicBezTo>
                  <a:pt x="164" y="153"/>
                  <a:pt x="165" y="151"/>
                  <a:pt x="165" y="150"/>
                </a:cubicBezTo>
                <a:close/>
                <a:moveTo>
                  <a:pt x="167" y="159"/>
                </a:moveTo>
                <a:cubicBezTo>
                  <a:pt x="168" y="159"/>
                  <a:pt x="169" y="158"/>
                  <a:pt x="169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5"/>
                  <a:pt x="168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5" y="154"/>
                  <a:pt x="164" y="155"/>
                  <a:pt x="164" y="157"/>
                </a:cubicBezTo>
                <a:cubicBezTo>
                  <a:pt x="164" y="158"/>
                  <a:pt x="165" y="159"/>
                  <a:pt x="167" y="159"/>
                </a:cubicBezTo>
                <a:close/>
                <a:moveTo>
                  <a:pt x="154" y="153"/>
                </a:moveTo>
                <a:cubicBezTo>
                  <a:pt x="154" y="152"/>
                  <a:pt x="156" y="151"/>
                  <a:pt x="156" y="150"/>
                </a:cubicBezTo>
                <a:cubicBezTo>
                  <a:pt x="156" y="148"/>
                  <a:pt x="155" y="147"/>
                  <a:pt x="153" y="147"/>
                </a:cubicBezTo>
                <a:cubicBezTo>
                  <a:pt x="152" y="147"/>
                  <a:pt x="150" y="148"/>
                  <a:pt x="151" y="150"/>
                </a:cubicBezTo>
                <a:cubicBezTo>
                  <a:pt x="151" y="151"/>
                  <a:pt x="152" y="152"/>
                  <a:pt x="154" y="153"/>
                </a:cubicBezTo>
                <a:close/>
                <a:moveTo>
                  <a:pt x="18" y="95"/>
                </a:move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6"/>
                  <a:pt x="19" y="96"/>
                  <a:pt x="19" y="96"/>
                </a:cubicBezTo>
                <a:cubicBezTo>
                  <a:pt x="19" y="96"/>
                  <a:pt x="20" y="95"/>
                  <a:pt x="20" y="94"/>
                </a:cubicBezTo>
                <a:cubicBezTo>
                  <a:pt x="19" y="94"/>
                  <a:pt x="18" y="94"/>
                  <a:pt x="17" y="94"/>
                </a:cubicBezTo>
                <a:cubicBezTo>
                  <a:pt x="17" y="94"/>
                  <a:pt x="18" y="94"/>
                  <a:pt x="18" y="95"/>
                </a:cubicBezTo>
                <a:close/>
                <a:moveTo>
                  <a:pt x="5" y="53"/>
                </a:moveTo>
                <a:cubicBezTo>
                  <a:pt x="5" y="51"/>
                  <a:pt x="3" y="53"/>
                  <a:pt x="3" y="53"/>
                </a:cubicBezTo>
                <a:cubicBezTo>
                  <a:pt x="2" y="54"/>
                  <a:pt x="4" y="53"/>
                  <a:pt x="4" y="54"/>
                </a:cubicBezTo>
                <a:cubicBezTo>
                  <a:pt x="4" y="54"/>
                  <a:pt x="5" y="53"/>
                  <a:pt x="5" y="53"/>
                </a:cubicBezTo>
                <a:close/>
                <a:moveTo>
                  <a:pt x="3" y="82"/>
                </a:moveTo>
                <a:cubicBezTo>
                  <a:pt x="3" y="82"/>
                  <a:pt x="3" y="82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4" y="81"/>
                  <a:pt x="4" y="81"/>
                </a:cubicBezTo>
                <a:cubicBezTo>
                  <a:pt x="3" y="81"/>
                  <a:pt x="4" y="81"/>
                  <a:pt x="3" y="81"/>
                </a:cubicBezTo>
                <a:cubicBezTo>
                  <a:pt x="3" y="81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lose/>
                <a:moveTo>
                  <a:pt x="46" y="100"/>
                </a:moveTo>
                <a:cubicBezTo>
                  <a:pt x="46" y="100"/>
                  <a:pt x="44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8"/>
                  <a:pt x="42" y="98"/>
                  <a:pt x="41" y="98"/>
                </a:cubicBezTo>
                <a:cubicBezTo>
                  <a:pt x="41" y="99"/>
                  <a:pt x="42" y="99"/>
                  <a:pt x="42" y="99"/>
                </a:cubicBezTo>
                <a:cubicBezTo>
                  <a:pt x="42" y="99"/>
                  <a:pt x="41" y="99"/>
                  <a:pt x="41" y="99"/>
                </a:cubicBezTo>
                <a:cubicBezTo>
                  <a:pt x="40" y="100"/>
                  <a:pt x="40" y="100"/>
                  <a:pt x="40" y="101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4" y="103"/>
                  <a:pt x="45" y="103"/>
                  <a:pt x="46" y="100"/>
                </a:cubicBezTo>
                <a:close/>
                <a:moveTo>
                  <a:pt x="24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lose/>
                <a:moveTo>
                  <a:pt x="10" y="64"/>
                </a:moveTo>
                <a:cubicBezTo>
                  <a:pt x="10" y="64"/>
                  <a:pt x="11" y="64"/>
                  <a:pt x="11" y="64"/>
                </a:cubicBezTo>
                <a:cubicBezTo>
                  <a:pt x="11" y="64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63"/>
                  <a:pt x="12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0" y="64"/>
                  <a:pt x="10" y="64"/>
                </a:cubicBezTo>
                <a:close/>
                <a:moveTo>
                  <a:pt x="11" y="67"/>
                </a:moveTo>
                <a:cubicBezTo>
                  <a:pt x="11" y="67"/>
                  <a:pt x="11" y="68"/>
                  <a:pt x="11" y="67"/>
                </a:cubicBezTo>
                <a:cubicBezTo>
                  <a:pt x="11" y="67"/>
                  <a:pt x="11" y="66"/>
                  <a:pt x="11" y="66"/>
                </a:cubicBezTo>
                <a:cubicBezTo>
                  <a:pt x="10" y="66"/>
                  <a:pt x="10" y="67"/>
                  <a:pt x="10" y="67"/>
                </a:cubicBezTo>
                <a:cubicBezTo>
                  <a:pt x="10" y="67"/>
                  <a:pt x="10" y="67"/>
                  <a:pt x="9" y="66"/>
                </a:cubicBezTo>
                <a:cubicBezTo>
                  <a:pt x="10" y="68"/>
                  <a:pt x="11" y="69"/>
                  <a:pt x="12" y="69"/>
                </a:cubicBezTo>
                <a:cubicBezTo>
                  <a:pt x="12" y="68"/>
                  <a:pt x="12" y="68"/>
                  <a:pt x="11" y="67"/>
                </a:cubicBezTo>
                <a:close/>
                <a:moveTo>
                  <a:pt x="4" y="68"/>
                </a:moveTo>
                <a:cubicBezTo>
                  <a:pt x="5" y="68"/>
                  <a:pt x="6" y="68"/>
                  <a:pt x="6" y="67"/>
                </a:cubicBezTo>
                <a:cubicBezTo>
                  <a:pt x="5" y="66"/>
                  <a:pt x="4" y="67"/>
                  <a:pt x="4" y="68"/>
                </a:cubicBezTo>
                <a:close/>
                <a:moveTo>
                  <a:pt x="3" y="63"/>
                </a:moveTo>
                <a:cubicBezTo>
                  <a:pt x="3" y="63"/>
                  <a:pt x="3" y="63"/>
                  <a:pt x="3" y="63"/>
                </a:cubicBezTo>
                <a:cubicBezTo>
                  <a:pt x="3" y="64"/>
                  <a:pt x="3" y="63"/>
                  <a:pt x="3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3"/>
                  <a:pt x="3" y="63"/>
                  <a:pt x="3" y="63"/>
                </a:cubicBezTo>
                <a:close/>
                <a:moveTo>
                  <a:pt x="39" y="111"/>
                </a:moveTo>
                <a:cubicBezTo>
                  <a:pt x="39" y="111"/>
                  <a:pt x="39" y="110"/>
                  <a:pt x="40" y="110"/>
                </a:cubicBezTo>
                <a:cubicBezTo>
                  <a:pt x="40" y="110"/>
                  <a:pt x="40" y="110"/>
                  <a:pt x="39" y="110"/>
                </a:cubicBezTo>
                <a:cubicBezTo>
                  <a:pt x="39" y="110"/>
                  <a:pt x="39" y="111"/>
                  <a:pt x="39" y="111"/>
                </a:cubicBezTo>
                <a:close/>
                <a:moveTo>
                  <a:pt x="83" y="152"/>
                </a:moveTo>
                <a:cubicBezTo>
                  <a:pt x="85" y="152"/>
                  <a:pt x="85" y="151"/>
                  <a:pt x="86" y="150"/>
                </a:cubicBezTo>
                <a:cubicBezTo>
                  <a:pt x="86" y="148"/>
                  <a:pt x="84" y="147"/>
                  <a:pt x="83" y="147"/>
                </a:cubicBezTo>
                <a:cubicBezTo>
                  <a:pt x="81" y="147"/>
                  <a:pt x="80" y="148"/>
                  <a:pt x="80" y="150"/>
                </a:cubicBezTo>
                <a:cubicBezTo>
                  <a:pt x="80" y="151"/>
                  <a:pt x="81" y="153"/>
                  <a:pt x="83" y="152"/>
                </a:cubicBezTo>
                <a:close/>
                <a:moveTo>
                  <a:pt x="77" y="136"/>
                </a:moveTo>
                <a:cubicBezTo>
                  <a:pt x="77" y="134"/>
                  <a:pt x="75" y="133"/>
                  <a:pt x="74" y="134"/>
                </a:cubicBezTo>
                <a:cubicBezTo>
                  <a:pt x="73" y="133"/>
                  <a:pt x="71" y="135"/>
                  <a:pt x="71" y="136"/>
                </a:cubicBezTo>
                <a:cubicBezTo>
                  <a:pt x="71" y="137"/>
                  <a:pt x="72" y="139"/>
                  <a:pt x="74" y="139"/>
                </a:cubicBezTo>
                <a:cubicBezTo>
                  <a:pt x="76" y="139"/>
                  <a:pt x="76" y="137"/>
                  <a:pt x="77" y="136"/>
                </a:cubicBezTo>
                <a:close/>
                <a:moveTo>
                  <a:pt x="62" y="139"/>
                </a:moveTo>
                <a:cubicBezTo>
                  <a:pt x="62" y="139"/>
                  <a:pt x="62" y="139"/>
                  <a:pt x="62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9"/>
                  <a:pt x="61" y="139"/>
                  <a:pt x="62" y="139"/>
                </a:cubicBezTo>
                <a:close/>
                <a:moveTo>
                  <a:pt x="78" y="145"/>
                </a:moveTo>
                <a:cubicBezTo>
                  <a:pt x="78" y="144"/>
                  <a:pt x="77" y="142"/>
                  <a:pt x="76" y="141"/>
                </a:cubicBezTo>
                <a:cubicBezTo>
                  <a:pt x="76" y="142"/>
                  <a:pt x="76" y="142"/>
                  <a:pt x="75" y="143"/>
                </a:cubicBezTo>
                <a:cubicBezTo>
                  <a:pt x="75" y="144"/>
                  <a:pt x="77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lose/>
                <a:moveTo>
                  <a:pt x="64" y="138"/>
                </a:moveTo>
                <a:cubicBezTo>
                  <a:pt x="64" y="137"/>
                  <a:pt x="66" y="137"/>
                  <a:pt x="67" y="138"/>
                </a:cubicBezTo>
                <a:cubicBezTo>
                  <a:pt x="67" y="137"/>
                  <a:pt x="68" y="136"/>
                  <a:pt x="68" y="135"/>
                </a:cubicBezTo>
                <a:cubicBezTo>
                  <a:pt x="68" y="134"/>
                  <a:pt x="67" y="133"/>
                  <a:pt x="65" y="133"/>
                </a:cubicBezTo>
                <a:cubicBezTo>
                  <a:pt x="63" y="133"/>
                  <a:pt x="62" y="135"/>
                  <a:pt x="62" y="136"/>
                </a:cubicBezTo>
                <a:cubicBezTo>
                  <a:pt x="62" y="137"/>
                  <a:pt x="63" y="138"/>
                  <a:pt x="64" y="138"/>
                </a:cubicBezTo>
                <a:close/>
                <a:moveTo>
                  <a:pt x="44" y="121"/>
                </a:move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5" y="123"/>
                </a:cubicBezTo>
                <a:cubicBezTo>
                  <a:pt x="44" y="122"/>
                  <a:pt x="44" y="122"/>
                  <a:pt x="44" y="121"/>
                </a:cubicBezTo>
                <a:close/>
                <a:moveTo>
                  <a:pt x="59" y="131"/>
                </a:moveTo>
                <a:cubicBezTo>
                  <a:pt x="60" y="131"/>
                  <a:pt x="60" y="131"/>
                  <a:pt x="61" y="131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3" y="127"/>
                  <a:pt x="62" y="126"/>
                  <a:pt x="61" y="126"/>
                </a:cubicBezTo>
                <a:cubicBezTo>
                  <a:pt x="59" y="126"/>
                  <a:pt x="58" y="127"/>
                  <a:pt x="57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8"/>
                  <a:pt x="59" y="128"/>
                </a:cubicBezTo>
                <a:cubicBezTo>
                  <a:pt x="60" y="127"/>
                  <a:pt x="62" y="126"/>
                  <a:pt x="63" y="128"/>
                </a:cubicBezTo>
                <a:cubicBezTo>
                  <a:pt x="63" y="129"/>
                  <a:pt x="63" y="129"/>
                  <a:pt x="63" y="130"/>
                </a:cubicBezTo>
                <a:cubicBezTo>
                  <a:pt x="61" y="129"/>
                  <a:pt x="60" y="130"/>
                  <a:pt x="59" y="131"/>
                </a:cubicBezTo>
                <a:close/>
                <a:moveTo>
                  <a:pt x="47" y="124"/>
                </a:moveTo>
                <a:cubicBezTo>
                  <a:pt x="49" y="124"/>
                  <a:pt x="50" y="123"/>
                  <a:pt x="50" y="121"/>
                </a:cubicBezTo>
                <a:cubicBezTo>
                  <a:pt x="49" y="121"/>
                  <a:pt x="49" y="119"/>
                  <a:pt x="47" y="119"/>
                </a:cubicBezTo>
                <a:cubicBezTo>
                  <a:pt x="46" y="119"/>
                  <a:pt x="46" y="120"/>
                  <a:pt x="45" y="120"/>
                </a:cubicBezTo>
                <a:cubicBezTo>
                  <a:pt x="47" y="121"/>
                  <a:pt x="48" y="122"/>
                  <a:pt x="47" y="123"/>
                </a:cubicBezTo>
                <a:cubicBezTo>
                  <a:pt x="47" y="124"/>
                  <a:pt x="46" y="123"/>
                  <a:pt x="45" y="123"/>
                </a:cubicBezTo>
                <a:cubicBezTo>
                  <a:pt x="45" y="124"/>
                  <a:pt x="46" y="125"/>
                  <a:pt x="47" y="124"/>
                </a:cubicBezTo>
                <a:close/>
                <a:moveTo>
                  <a:pt x="49" y="129"/>
                </a:moveTo>
                <a:cubicBezTo>
                  <a:pt x="49" y="130"/>
                  <a:pt x="50" y="131"/>
                  <a:pt x="51" y="131"/>
                </a:cubicBezTo>
                <a:cubicBezTo>
                  <a:pt x="53" y="132"/>
                  <a:pt x="55" y="130"/>
                  <a:pt x="55" y="129"/>
                </a:cubicBezTo>
                <a:cubicBezTo>
                  <a:pt x="55" y="127"/>
                  <a:pt x="53" y="126"/>
                  <a:pt x="52" y="126"/>
                </a:cubicBezTo>
                <a:cubicBezTo>
                  <a:pt x="50" y="126"/>
                  <a:pt x="49" y="127"/>
                  <a:pt x="49" y="129"/>
                </a:cubicBezTo>
                <a:close/>
                <a:moveTo>
                  <a:pt x="105" y="145"/>
                </a:moveTo>
                <a:cubicBezTo>
                  <a:pt x="106" y="146"/>
                  <a:pt x="108" y="145"/>
                  <a:pt x="107" y="143"/>
                </a:cubicBezTo>
                <a:cubicBezTo>
                  <a:pt x="107" y="141"/>
                  <a:pt x="107" y="140"/>
                  <a:pt x="105" y="140"/>
                </a:cubicBezTo>
                <a:cubicBezTo>
                  <a:pt x="103" y="140"/>
                  <a:pt x="102" y="141"/>
                  <a:pt x="102" y="142"/>
                </a:cubicBezTo>
                <a:cubicBezTo>
                  <a:pt x="102" y="145"/>
                  <a:pt x="104" y="145"/>
                  <a:pt x="105" y="145"/>
                </a:cubicBezTo>
                <a:close/>
                <a:moveTo>
                  <a:pt x="167" y="98"/>
                </a:moveTo>
                <a:cubicBezTo>
                  <a:pt x="166" y="98"/>
                  <a:pt x="164" y="99"/>
                  <a:pt x="164" y="100"/>
                </a:cubicBezTo>
                <a:cubicBezTo>
                  <a:pt x="164" y="103"/>
                  <a:pt x="165" y="103"/>
                  <a:pt x="167" y="104"/>
                </a:cubicBezTo>
                <a:cubicBezTo>
                  <a:pt x="168" y="103"/>
                  <a:pt x="169" y="103"/>
                  <a:pt x="169" y="101"/>
                </a:cubicBezTo>
                <a:cubicBezTo>
                  <a:pt x="169" y="101"/>
                  <a:pt x="168" y="100"/>
                  <a:pt x="168" y="100"/>
                </a:cubicBezTo>
                <a:cubicBezTo>
                  <a:pt x="168" y="99"/>
                  <a:pt x="168" y="99"/>
                  <a:pt x="168" y="98"/>
                </a:cubicBezTo>
                <a:cubicBezTo>
                  <a:pt x="168" y="98"/>
                  <a:pt x="167" y="98"/>
                  <a:pt x="167" y="98"/>
                </a:cubicBezTo>
                <a:close/>
                <a:moveTo>
                  <a:pt x="159" y="108"/>
                </a:moveTo>
                <a:cubicBezTo>
                  <a:pt x="159" y="109"/>
                  <a:pt x="160" y="111"/>
                  <a:pt x="162" y="111"/>
                </a:cubicBezTo>
                <a:cubicBezTo>
                  <a:pt x="164" y="111"/>
                  <a:pt x="165" y="109"/>
                  <a:pt x="165" y="107"/>
                </a:cubicBezTo>
                <a:cubicBezTo>
                  <a:pt x="165" y="107"/>
                  <a:pt x="164" y="105"/>
                  <a:pt x="162" y="105"/>
                </a:cubicBezTo>
                <a:cubicBezTo>
                  <a:pt x="161" y="105"/>
                  <a:pt x="160" y="107"/>
                  <a:pt x="159" y="108"/>
                </a:cubicBezTo>
                <a:close/>
                <a:moveTo>
                  <a:pt x="158" y="104"/>
                </a:moveTo>
                <a:cubicBezTo>
                  <a:pt x="158" y="103"/>
                  <a:pt x="159" y="103"/>
                  <a:pt x="159" y="103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4"/>
                  <a:pt x="158" y="104"/>
                </a:cubicBezTo>
                <a:close/>
                <a:moveTo>
                  <a:pt x="196" y="115"/>
                </a:moveTo>
                <a:cubicBezTo>
                  <a:pt x="196" y="113"/>
                  <a:pt x="195" y="112"/>
                  <a:pt x="193" y="112"/>
                </a:cubicBezTo>
                <a:cubicBezTo>
                  <a:pt x="191" y="112"/>
                  <a:pt x="190" y="114"/>
                  <a:pt x="190" y="114"/>
                </a:cubicBezTo>
                <a:cubicBezTo>
                  <a:pt x="190" y="116"/>
                  <a:pt x="191" y="118"/>
                  <a:pt x="193" y="118"/>
                </a:cubicBezTo>
                <a:cubicBezTo>
                  <a:pt x="194" y="117"/>
                  <a:pt x="196" y="116"/>
                  <a:pt x="196" y="115"/>
                </a:cubicBezTo>
                <a:close/>
                <a:moveTo>
                  <a:pt x="175" y="111"/>
                </a:moveTo>
                <a:cubicBezTo>
                  <a:pt x="174" y="112"/>
                  <a:pt x="173" y="114"/>
                  <a:pt x="173" y="115"/>
                </a:cubicBezTo>
                <a:cubicBezTo>
                  <a:pt x="172" y="116"/>
                  <a:pt x="173" y="117"/>
                  <a:pt x="176" y="118"/>
                </a:cubicBezTo>
                <a:cubicBezTo>
                  <a:pt x="177" y="117"/>
                  <a:pt x="178" y="116"/>
                  <a:pt x="178" y="114"/>
                </a:cubicBezTo>
                <a:cubicBezTo>
                  <a:pt x="178" y="113"/>
                  <a:pt x="177" y="112"/>
                  <a:pt x="175" y="111"/>
                </a:cubicBezTo>
                <a:close/>
                <a:moveTo>
                  <a:pt x="184" y="117"/>
                </a:moveTo>
                <a:cubicBezTo>
                  <a:pt x="186" y="118"/>
                  <a:pt x="187" y="116"/>
                  <a:pt x="187" y="114"/>
                </a:cubicBezTo>
                <a:cubicBezTo>
                  <a:pt x="187" y="113"/>
                  <a:pt x="185" y="112"/>
                  <a:pt x="184" y="111"/>
                </a:cubicBezTo>
                <a:cubicBezTo>
                  <a:pt x="183" y="111"/>
                  <a:pt x="181" y="113"/>
                  <a:pt x="182" y="115"/>
                </a:cubicBezTo>
                <a:cubicBezTo>
                  <a:pt x="182" y="116"/>
                  <a:pt x="183" y="117"/>
                  <a:pt x="184" y="117"/>
                </a:cubicBezTo>
                <a:close/>
                <a:moveTo>
                  <a:pt x="191" y="122"/>
                </a:moveTo>
                <a:cubicBezTo>
                  <a:pt x="191" y="121"/>
                  <a:pt x="190" y="119"/>
                  <a:pt x="188" y="119"/>
                </a:cubicBezTo>
                <a:cubicBezTo>
                  <a:pt x="187" y="120"/>
                  <a:pt x="185" y="121"/>
                  <a:pt x="186" y="122"/>
                </a:cubicBezTo>
                <a:cubicBezTo>
                  <a:pt x="186" y="124"/>
                  <a:pt x="187" y="125"/>
                  <a:pt x="188" y="125"/>
                </a:cubicBezTo>
                <a:cubicBezTo>
                  <a:pt x="190" y="125"/>
                  <a:pt x="191" y="123"/>
                  <a:pt x="191" y="122"/>
                </a:cubicBezTo>
                <a:close/>
                <a:moveTo>
                  <a:pt x="155" y="115"/>
                </a:moveTo>
                <a:cubicBezTo>
                  <a:pt x="155" y="116"/>
                  <a:pt x="156" y="116"/>
                  <a:pt x="156" y="117"/>
                </a:cubicBezTo>
                <a:cubicBezTo>
                  <a:pt x="157" y="117"/>
                  <a:pt x="158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60" y="117"/>
                  <a:pt x="161" y="116"/>
                  <a:pt x="160" y="115"/>
                </a:cubicBezTo>
                <a:cubicBezTo>
                  <a:pt x="160" y="113"/>
                  <a:pt x="159" y="111"/>
                  <a:pt x="157" y="111"/>
                </a:cubicBezTo>
                <a:cubicBezTo>
                  <a:pt x="156" y="111"/>
                  <a:pt x="155" y="113"/>
                  <a:pt x="155" y="115"/>
                </a:cubicBezTo>
                <a:close/>
                <a:moveTo>
                  <a:pt x="180" y="106"/>
                </a:moveTo>
                <a:cubicBezTo>
                  <a:pt x="179" y="105"/>
                  <a:pt x="176" y="106"/>
                  <a:pt x="177" y="108"/>
                </a:cubicBezTo>
                <a:cubicBezTo>
                  <a:pt x="177" y="109"/>
                  <a:pt x="178" y="110"/>
                  <a:pt x="180" y="110"/>
                </a:cubicBezTo>
                <a:cubicBezTo>
                  <a:pt x="181" y="111"/>
                  <a:pt x="183" y="109"/>
                  <a:pt x="183" y="108"/>
                </a:cubicBezTo>
                <a:cubicBezTo>
                  <a:pt x="182" y="106"/>
                  <a:pt x="181" y="105"/>
                  <a:pt x="180" y="106"/>
                </a:cubicBezTo>
                <a:close/>
                <a:moveTo>
                  <a:pt x="169" y="101"/>
                </a:moveTo>
                <a:cubicBezTo>
                  <a:pt x="169" y="101"/>
                  <a:pt x="169" y="101"/>
                  <a:pt x="169" y="100"/>
                </a:cubicBezTo>
                <a:cubicBezTo>
                  <a:pt x="169" y="100"/>
                  <a:pt x="169" y="100"/>
                  <a:pt x="169" y="99"/>
                </a:cubicBezTo>
                <a:cubicBezTo>
                  <a:pt x="169" y="100"/>
                  <a:pt x="169" y="101"/>
                  <a:pt x="169" y="101"/>
                </a:cubicBezTo>
                <a:close/>
                <a:moveTo>
                  <a:pt x="118" y="105"/>
                </a:moveTo>
                <a:cubicBezTo>
                  <a:pt x="116" y="105"/>
                  <a:pt x="115" y="107"/>
                  <a:pt x="115" y="108"/>
                </a:cubicBezTo>
                <a:cubicBezTo>
                  <a:pt x="115" y="110"/>
                  <a:pt x="116" y="111"/>
                  <a:pt x="118" y="111"/>
                </a:cubicBezTo>
                <a:cubicBezTo>
                  <a:pt x="119" y="111"/>
                  <a:pt x="121" y="110"/>
                  <a:pt x="120" y="108"/>
                </a:cubicBezTo>
                <a:cubicBezTo>
                  <a:pt x="120" y="106"/>
                  <a:pt x="120" y="106"/>
                  <a:pt x="118" y="105"/>
                </a:cubicBezTo>
                <a:close/>
                <a:moveTo>
                  <a:pt x="123" y="117"/>
                </a:moveTo>
                <a:cubicBezTo>
                  <a:pt x="124" y="118"/>
                  <a:pt x="125" y="117"/>
                  <a:pt x="125" y="114"/>
                </a:cubicBezTo>
                <a:cubicBezTo>
                  <a:pt x="125" y="113"/>
                  <a:pt x="124" y="112"/>
                  <a:pt x="122" y="112"/>
                </a:cubicBezTo>
                <a:cubicBezTo>
                  <a:pt x="121" y="112"/>
                  <a:pt x="120" y="112"/>
                  <a:pt x="120" y="113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4"/>
                  <a:pt x="121" y="114"/>
                  <a:pt x="121" y="115"/>
                </a:cubicBezTo>
                <a:cubicBezTo>
                  <a:pt x="121" y="115"/>
                  <a:pt x="120" y="115"/>
                  <a:pt x="120" y="115"/>
                </a:cubicBezTo>
                <a:cubicBezTo>
                  <a:pt x="120" y="117"/>
                  <a:pt x="121" y="118"/>
                  <a:pt x="123" y="117"/>
                </a:cubicBezTo>
                <a:close/>
                <a:moveTo>
                  <a:pt x="97" y="108"/>
                </a:moveTo>
                <a:cubicBezTo>
                  <a:pt x="97" y="109"/>
                  <a:pt x="98" y="110"/>
                  <a:pt x="99" y="110"/>
                </a:cubicBezTo>
                <a:cubicBezTo>
                  <a:pt x="99" y="110"/>
                  <a:pt x="100" y="110"/>
                  <a:pt x="100" y="109"/>
                </a:cubicBezTo>
                <a:cubicBezTo>
                  <a:pt x="100" y="109"/>
                  <a:pt x="99" y="109"/>
                  <a:pt x="99" y="108"/>
                </a:cubicBezTo>
                <a:cubicBezTo>
                  <a:pt x="100" y="108"/>
                  <a:pt x="100" y="109"/>
                  <a:pt x="101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0"/>
                  <a:pt x="101" y="110"/>
                  <a:pt x="102" y="110"/>
                </a:cubicBezTo>
                <a:cubicBezTo>
                  <a:pt x="101" y="110"/>
                  <a:pt x="101" y="110"/>
                  <a:pt x="101" y="109"/>
                </a:cubicBezTo>
                <a:cubicBezTo>
                  <a:pt x="101" y="109"/>
                  <a:pt x="102" y="109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7"/>
                  <a:pt x="102" y="106"/>
                  <a:pt x="101" y="105"/>
                </a:cubicBezTo>
                <a:cubicBezTo>
                  <a:pt x="101" y="106"/>
                  <a:pt x="101" y="106"/>
                  <a:pt x="102" y="107"/>
                </a:cubicBezTo>
                <a:cubicBezTo>
                  <a:pt x="101" y="107"/>
                  <a:pt x="100" y="106"/>
                  <a:pt x="100" y="106"/>
                </a:cubicBezTo>
                <a:cubicBezTo>
                  <a:pt x="100" y="106"/>
                  <a:pt x="100" y="106"/>
                  <a:pt x="100" y="105"/>
                </a:cubicBezTo>
                <a:cubicBezTo>
                  <a:pt x="99" y="105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8" y="106"/>
                  <a:pt x="98" y="107"/>
                  <a:pt x="97" y="108"/>
                </a:cubicBezTo>
                <a:close/>
                <a:moveTo>
                  <a:pt x="150" y="108"/>
                </a:moveTo>
                <a:cubicBezTo>
                  <a:pt x="150" y="110"/>
                  <a:pt x="151" y="111"/>
                  <a:pt x="153" y="110"/>
                </a:cubicBezTo>
                <a:cubicBezTo>
                  <a:pt x="154" y="111"/>
                  <a:pt x="156" y="110"/>
                  <a:pt x="156" y="108"/>
                </a:cubicBezTo>
                <a:cubicBezTo>
                  <a:pt x="156" y="106"/>
                  <a:pt x="155" y="106"/>
                  <a:pt x="153" y="105"/>
                </a:cubicBezTo>
                <a:cubicBezTo>
                  <a:pt x="153" y="105"/>
                  <a:pt x="152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1" y="107"/>
                  <a:pt x="150" y="108"/>
                </a:cubicBezTo>
                <a:close/>
                <a:moveTo>
                  <a:pt x="127" y="119"/>
                </a:moveTo>
                <a:cubicBezTo>
                  <a:pt x="125" y="119"/>
                  <a:pt x="124" y="120"/>
                  <a:pt x="124" y="122"/>
                </a:cubicBezTo>
                <a:cubicBezTo>
                  <a:pt x="124" y="122"/>
                  <a:pt x="125" y="122"/>
                  <a:pt x="126" y="123"/>
                </a:cubicBezTo>
                <a:cubicBezTo>
                  <a:pt x="127" y="122"/>
                  <a:pt x="128" y="121"/>
                  <a:pt x="129" y="122"/>
                </a:cubicBezTo>
                <a:cubicBezTo>
                  <a:pt x="129" y="122"/>
                  <a:pt x="129" y="123"/>
                  <a:pt x="129" y="123"/>
                </a:cubicBezTo>
                <a:cubicBezTo>
                  <a:pt x="129" y="122"/>
                  <a:pt x="130" y="122"/>
                  <a:pt x="130" y="121"/>
                </a:cubicBezTo>
                <a:cubicBezTo>
                  <a:pt x="129" y="120"/>
                  <a:pt x="128" y="119"/>
                  <a:pt x="127" y="119"/>
                </a:cubicBezTo>
                <a:close/>
                <a:moveTo>
                  <a:pt x="149" y="112"/>
                </a:moveTo>
                <a:cubicBezTo>
                  <a:pt x="148" y="112"/>
                  <a:pt x="146" y="113"/>
                  <a:pt x="146" y="114"/>
                </a:cubicBezTo>
                <a:cubicBezTo>
                  <a:pt x="146" y="115"/>
                  <a:pt x="147" y="116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ubicBezTo>
                  <a:pt x="149" y="116"/>
                  <a:pt x="150" y="117"/>
                  <a:pt x="150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1" y="113"/>
                  <a:pt x="150" y="112"/>
                  <a:pt x="149" y="112"/>
                </a:cubicBezTo>
                <a:close/>
                <a:moveTo>
                  <a:pt x="132" y="125"/>
                </a:moveTo>
                <a:cubicBezTo>
                  <a:pt x="129" y="126"/>
                  <a:pt x="129" y="127"/>
                  <a:pt x="129" y="128"/>
                </a:cubicBezTo>
                <a:cubicBezTo>
                  <a:pt x="128" y="130"/>
                  <a:pt x="129" y="131"/>
                  <a:pt x="131" y="132"/>
                </a:cubicBezTo>
                <a:cubicBezTo>
                  <a:pt x="133" y="131"/>
                  <a:pt x="134" y="130"/>
                  <a:pt x="134" y="128"/>
                </a:cubicBezTo>
                <a:cubicBezTo>
                  <a:pt x="134" y="126"/>
                  <a:pt x="133" y="126"/>
                  <a:pt x="132" y="125"/>
                </a:cubicBezTo>
                <a:close/>
                <a:moveTo>
                  <a:pt x="140" y="126"/>
                </a:moveTo>
                <a:cubicBezTo>
                  <a:pt x="139" y="125"/>
                  <a:pt x="137" y="127"/>
                  <a:pt x="137" y="129"/>
                </a:cubicBezTo>
                <a:cubicBezTo>
                  <a:pt x="137" y="130"/>
                  <a:pt x="138" y="131"/>
                  <a:pt x="140" y="131"/>
                </a:cubicBezTo>
                <a:cubicBezTo>
                  <a:pt x="141" y="131"/>
                  <a:pt x="143" y="130"/>
                  <a:pt x="143" y="128"/>
                </a:cubicBezTo>
                <a:cubicBezTo>
                  <a:pt x="143" y="127"/>
                  <a:pt x="142" y="125"/>
                  <a:pt x="140" y="126"/>
                </a:cubicBezTo>
                <a:close/>
                <a:moveTo>
                  <a:pt x="136" y="119"/>
                </a:moveTo>
                <a:cubicBezTo>
                  <a:pt x="134" y="119"/>
                  <a:pt x="133" y="121"/>
                  <a:pt x="133" y="122"/>
                </a:cubicBezTo>
                <a:cubicBezTo>
                  <a:pt x="132" y="123"/>
                  <a:pt x="134" y="124"/>
                  <a:pt x="136" y="125"/>
                </a:cubicBezTo>
                <a:cubicBezTo>
                  <a:pt x="138" y="125"/>
                  <a:pt x="138" y="123"/>
                  <a:pt x="138" y="121"/>
                </a:cubicBezTo>
                <a:cubicBezTo>
                  <a:pt x="138" y="120"/>
                  <a:pt x="137" y="119"/>
                  <a:pt x="136" y="119"/>
                </a:cubicBezTo>
                <a:close/>
                <a:moveTo>
                  <a:pt x="218" y="108"/>
                </a:moveTo>
                <a:cubicBezTo>
                  <a:pt x="218" y="107"/>
                  <a:pt x="217" y="106"/>
                  <a:pt x="215" y="105"/>
                </a:cubicBezTo>
                <a:cubicBezTo>
                  <a:pt x="213" y="105"/>
                  <a:pt x="212" y="106"/>
                  <a:pt x="212" y="108"/>
                </a:cubicBezTo>
                <a:cubicBezTo>
                  <a:pt x="212" y="109"/>
                  <a:pt x="213" y="110"/>
                  <a:pt x="215" y="111"/>
                </a:cubicBezTo>
                <a:cubicBezTo>
                  <a:pt x="216" y="110"/>
                  <a:pt x="218" y="110"/>
                  <a:pt x="218" y="108"/>
                </a:cubicBezTo>
                <a:close/>
                <a:moveTo>
                  <a:pt x="200" y="107"/>
                </a:moveTo>
                <a:cubicBezTo>
                  <a:pt x="200" y="106"/>
                  <a:pt x="199" y="106"/>
                  <a:pt x="197" y="105"/>
                </a:cubicBezTo>
                <a:cubicBezTo>
                  <a:pt x="195" y="105"/>
                  <a:pt x="195" y="106"/>
                  <a:pt x="195" y="108"/>
                </a:cubicBezTo>
                <a:cubicBezTo>
                  <a:pt x="194" y="110"/>
                  <a:pt x="196" y="111"/>
                  <a:pt x="197" y="111"/>
                </a:cubicBezTo>
                <a:cubicBezTo>
                  <a:pt x="199" y="111"/>
                  <a:pt x="200" y="109"/>
                  <a:pt x="200" y="107"/>
                </a:cubicBezTo>
                <a:close/>
                <a:moveTo>
                  <a:pt x="208" y="225"/>
                </a:moveTo>
                <a:cubicBezTo>
                  <a:pt x="208" y="225"/>
                  <a:pt x="208" y="226"/>
                  <a:pt x="208" y="226"/>
                </a:cubicBezTo>
                <a:cubicBezTo>
                  <a:pt x="208" y="226"/>
                  <a:pt x="208" y="227"/>
                  <a:pt x="208" y="227"/>
                </a:cubicBezTo>
                <a:cubicBezTo>
                  <a:pt x="208" y="226"/>
                  <a:pt x="209" y="226"/>
                  <a:pt x="209" y="226"/>
                </a:cubicBezTo>
                <a:cubicBezTo>
                  <a:pt x="208" y="226"/>
                  <a:pt x="208" y="225"/>
                  <a:pt x="208" y="225"/>
                </a:cubicBezTo>
                <a:close/>
                <a:moveTo>
                  <a:pt x="213" y="224"/>
                </a:moveTo>
                <a:cubicBezTo>
                  <a:pt x="212" y="224"/>
                  <a:pt x="211" y="223"/>
                  <a:pt x="210" y="223"/>
                </a:cubicBezTo>
                <a:cubicBezTo>
                  <a:pt x="211" y="224"/>
                  <a:pt x="211" y="224"/>
                  <a:pt x="212" y="225"/>
                </a:cubicBezTo>
                <a:cubicBezTo>
                  <a:pt x="212" y="225"/>
                  <a:pt x="212" y="224"/>
                  <a:pt x="213" y="224"/>
                </a:cubicBezTo>
                <a:close/>
                <a:moveTo>
                  <a:pt x="227" y="225"/>
                </a:moveTo>
                <a:cubicBezTo>
                  <a:pt x="227" y="224"/>
                  <a:pt x="227" y="223"/>
                  <a:pt x="228" y="223"/>
                </a:cubicBezTo>
                <a:cubicBezTo>
                  <a:pt x="228" y="223"/>
                  <a:pt x="228" y="224"/>
                  <a:pt x="228" y="224"/>
                </a:cubicBezTo>
                <a:cubicBezTo>
                  <a:pt x="229" y="224"/>
                  <a:pt x="229" y="223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27" y="223"/>
                  <a:pt x="225" y="225"/>
                  <a:pt x="225" y="226"/>
                </a:cubicBezTo>
                <a:cubicBezTo>
                  <a:pt x="225" y="226"/>
                  <a:pt x="226" y="227"/>
                  <a:pt x="226" y="227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7" y="227"/>
                  <a:pt x="227" y="226"/>
                  <a:pt x="228" y="227"/>
                </a:cubicBezTo>
                <a:cubicBezTo>
                  <a:pt x="228" y="227"/>
                  <a:pt x="228" y="226"/>
                  <a:pt x="228" y="226"/>
                </a:cubicBezTo>
                <a:cubicBezTo>
                  <a:pt x="228" y="225"/>
                  <a:pt x="228" y="225"/>
                  <a:pt x="227" y="225"/>
                </a:cubicBezTo>
                <a:close/>
                <a:moveTo>
                  <a:pt x="235" y="220"/>
                </a:move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5" y="220"/>
                  <a:pt x="234" y="220"/>
                  <a:pt x="234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195" y="196"/>
                </a:moveTo>
                <a:cubicBezTo>
                  <a:pt x="195" y="196"/>
                  <a:pt x="195" y="196"/>
                  <a:pt x="195" y="196"/>
                </a:cubicBezTo>
                <a:cubicBezTo>
                  <a:pt x="195" y="196"/>
                  <a:pt x="195" y="196"/>
                  <a:pt x="195" y="196"/>
                </a:cubicBezTo>
                <a:close/>
                <a:moveTo>
                  <a:pt x="200" y="204"/>
                </a:moveTo>
                <a:cubicBezTo>
                  <a:pt x="200" y="204"/>
                  <a:pt x="200" y="204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200" y="204"/>
                  <a:pt x="200" y="204"/>
                  <a:pt x="200" y="204"/>
                </a:cubicBezTo>
                <a:close/>
                <a:moveTo>
                  <a:pt x="200" y="192"/>
                </a:moveTo>
                <a:cubicBezTo>
                  <a:pt x="200" y="190"/>
                  <a:pt x="198" y="189"/>
                  <a:pt x="198" y="189"/>
                </a:cubicBezTo>
                <a:cubicBezTo>
                  <a:pt x="198" y="189"/>
                  <a:pt x="197" y="189"/>
                  <a:pt x="197" y="189"/>
                </a:cubicBezTo>
                <a:cubicBezTo>
                  <a:pt x="197" y="189"/>
                  <a:pt x="196" y="190"/>
                  <a:pt x="196" y="191"/>
                </a:cubicBezTo>
                <a:cubicBezTo>
                  <a:pt x="195" y="191"/>
                  <a:pt x="196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3"/>
                  <a:pt x="196" y="195"/>
                  <a:pt x="197" y="194"/>
                </a:cubicBezTo>
                <a:cubicBezTo>
                  <a:pt x="199" y="194"/>
                  <a:pt x="200" y="193"/>
                  <a:pt x="200" y="192"/>
                </a:cubicBezTo>
                <a:close/>
                <a:moveTo>
                  <a:pt x="199" y="203"/>
                </a:moveTo>
                <a:cubicBezTo>
                  <a:pt x="199" y="203"/>
                  <a:pt x="198" y="203"/>
                  <a:pt x="198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9" y="203"/>
                  <a:pt x="199" y="203"/>
                  <a:pt x="199" y="203"/>
                </a:cubicBezTo>
                <a:close/>
                <a:moveTo>
                  <a:pt x="214" y="226"/>
                </a:moveTo>
                <a:cubicBezTo>
                  <a:pt x="213" y="226"/>
                  <a:pt x="213" y="226"/>
                  <a:pt x="213" y="227"/>
                </a:cubicBezTo>
                <a:cubicBezTo>
                  <a:pt x="213" y="227"/>
                  <a:pt x="213" y="227"/>
                  <a:pt x="213" y="227"/>
                </a:cubicBezTo>
                <a:cubicBezTo>
                  <a:pt x="214" y="227"/>
                  <a:pt x="214" y="226"/>
                  <a:pt x="214" y="226"/>
                </a:cubicBezTo>
                <a:close/>
                <a:moveTo>
                  <a:pt x="206" y="106"/>
                </a:moveTo>
                <a:cubicBezTo>
                  <a:pt x="204" y="106"/>
                  <a:pt x="203" y="106"/>
                  <a:pt x="203" y="108"/>
                </a:cubicBezTo>
                <a:cubicBezTo>
                  <a:pt x="204" y="109"/>
                  <a:pt x="204" y="110"/>
                  <a:pt x="206" y="111"/>
                </a:cubicBezTo>
                <a:cubicBezTo>
                  <a:pt x="208" y="111"/>
                  <a:pt x="209" y="110"/>
                  <a:pt x="209" y="108"/>
                </a:cubicBezTo>
                <a:cubicBezTo>
                  <a:pt x="209" y="107"/>
                  <a:pt x="208" y="105"/>
                  <a:pt x="206" y="106"/>
                </a:cubicBezTo>
                <a:close/>
                <a:moveTo>
                  <a:pt x="218" y="122"/>
                </a:moveTo>
                <a:cubicBezTo>
                  <a:pt x="218" y="120"/>
                  <a:pt x="216" y="119"/>
                  <a:pt x="215" y="119"/>
                </a:cubicBezTo>
                <a:cubicBezTo>
                  <a:pt x="214" y="119"/>
                  <a:pt x="212" y="120"/>
                  <a:pt x="212" y="122"/>
                </a:cubicBezTo>
                <a:cubicBezTo>
                  <a:pt x="212" y="124"/>
                  <a:pt x="213" y="124"/>
                  <a:pt x="215" y="125"/>
                </a:cubicBezTo>
                <a:cubicBezTo>
                  <a:pt x="217" y="125"/>
                  <a:pt x="218" y="124"/>
                  <a:pt x="218" y="122"/>
                </a:cubicBezTo>
                <a:close/>
                <a:moveTo>
                  <a:pt x="192" y="196"/>
                </a:moveTo>
                <a:cubicBezTo>
                  <a:pt x="193" y="196"/>
                  <a:pt x="194" y="196"/>
                  <a:pt x="194" y="196"/>
                </a:cubicBezTo>
                <a:cubicBezTo>
                  <a:pt x="194" y="196"/>
                  <a:pt x="194" y="196"/>
                  <a:pt x="195" y="196"/>
                </a:cubicBezTo>
                <a:cubicBezTo>
                  <a:pt x="194" y="196"/>
                  <a:pt x="194" y="195"/>
                  <a:pt x="193" y="195"/>
                </a:cubicBezTo>
                <a:cubicBezTo>
                  <a:pt x="193" y="195"/>
                  <a:pt x="193" y="196"/>
                  <a:pt x="192" y="196"/>
                </a:cubicBezTo>
                <a:close/>
                <a:moveTo>
                  <a:pt x="243" y="207"/>
                </a:moveTo>
                <a:cubicBezTo>
                  <a:pt x="242" y="207"/>
                  <a:pt x="243" y="208"/>
                  <a:pt x="242" y="208"/>
                </a:cubicBezTo>
                <a:cubicBezTo>
                  <a:pt x="242" y="208"/>
                  <a:pt x="242" y="208"/>
                  <a:pt x="242" y="208"/>
                </a:cubicBezTo>
                <a:cubicBezTo>
                  <a:pt x="243" y="208"/>
                  <a:pt x="243" y="208"/>
                  <a:pt x="244" y="208"/>
                </a:cubicBezTo>
                <a:cubicBezTo>
                  <a:pt x="243" y="207"/>
                  <a:pt x="243" y="207"/>
                  <a:pt x="243" y="207"/>
                </a:cubicBezTo>
                <a:close/>
                <a:moveTo>
                  <a:pt x="205" y="115"/>
                </a:moveTo>
                <a:cubicBezTo>
                  <a:pt x="204" y="113"/>
                  <a:pt x="203" y="111"/>
                  <a:pt x="202" y="111"/>
                </a:cubicBezTo>
                <a:cubicBezTo>
                  <a:pt x="200" y="112"/>
                  <a:pt x="199" y="113"/>
                  <a:pt x="199" y="115"/>
                </a:cubicBezTo>
                <a:cubicBezTo>
                  <a:pt x="199" y="116"/>
                  <a:pt x="200" y="117"/>
                  <a:pt x="202" y="117"/>
                </a:cubicBezTo>
                <a:cubicBezTo>
                  <a:pt x="203" y="117"/>
                  <a:pt x="205" y="116"/>
                  <a:pt x="205" y="115"/>
                </a:cubicBezTo>
                <a:close/>
                <a:moveTo>
                  <a:pt x="227" y="141"/>
                </a:moveTo>
                <a:cubicBezTo>
                  <a:pt x="227" y="141"/>
                  <a:pt x="227" y="141"/>
                  <a:pt x="227" y="141"/>
                </a:cubicBezTo>
                <a:cubicBezTo>
                  <a:pt x="226" y="141"/>
                  <a:pt x="226" y="141"/>
                  <a:pt x="226" y="142"/>
                </a:cubicBezTo>
                <a:cubicBezTo>
                  <a:pt x="226" y="142"/>
                  <a:pt x="227" y="141"/>
                  <a:pt x="227" y="141"/>
                </a:cubicBezTo>
                <a:close/>
                <a:moveTo>
                  <a:pt x="243" y="190"/>
                </a:moveTo>
                <a:cubicBezTo>
                  <a:pt x="243" y="190"/>
                  <a:pt x="243" y="190"/>
                  <a:pt x="24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4" y="190"/>
                  <a:pt x="243" y="190"/>
                  <a:pt x="243" y="190"/>
                </a:cubicBezTo>
                <a:cubicBezTo>
                  <a:pt x="243" y="190"/>
                  <a:pt x="243" y="190"/>
                  <a:pt x="243" y="190"/>
                </a:cubicBezTo>
                <a:close/>
                <a:moveTo>
                  <a:pt x="221" y="135"/>
                </a:moveTo>
                <a:cubicBezTo>
                  <a:pt x="221" y="135"/>
                  <a:pt x="221" y="135"/>
                  <a:pt x="222" y="136"/>
                </a:cubicBezTo>
                <a:cubicBezTo>
                  <a:pt x="222" y="136"/>
                  <a:pt x="222" y="136"/>
                  <a:pt x="222" y="137"/>
                </a:cubicBezTo>
                <a:cubicBezTo>
                  <a:pt x="223" y="136"/>
                  <a:pt x="225" y="137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5"/>
                </a:cubicBezTo>
                <a:cubicBezTo>
                  <a:pt x="226" y="136"/>
                  <a:pt x="226" y="136"/>
                  <a:pt x="225" y="136"/>
                </a:cubicBezTo>
                <a:cubicBezTo>
                  <a:pt x="225" y="136"/>
                  <a:pt x="225" y="135"/>
                  <a:pt x="225" y="135"/>
                </a:cubicBezTo>
                <a:cubicBezTo>
                  <a:pt x="224" y="135"/>
                  <a:pt x="224" y="134"/>
                  <a:pt x="224" y="134"/>
                </a:cubicBezTo>
                <a:cubicBezTo>
                  <a:pt x="224" y="134"/>
                  <a:pt x="224" y="133"/>
                  <a:pt x="224" y="133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3"/>
                  <a:pt x="223" y="133"/>
                  <a:pt x="222" y="133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5"/>
                  <a:pt x="222" y="135"/>
                  <a:pt x="221" y="135"/>
                </a:cubicBezTo>
                <a:close/>
                <a:moveTo>
                  <a:pt x="226" y="135"/>
                </a:moveTo>
                <a:cubicBezTo>
                  <a:pt x="226" y="135"/>
                  <a:pt x="226" y="134"/>
                  <a:pt x="226" y="134"/>
                </a:cubicBezTo>
                <a:cubicBezTo>
                  <a:pt x="226" y="134"/>
                  <a:pt x="226" y="135"/>
                  <a:pt x="225" y="134"/>
                </a:cubicBezTo>
                <a:cubicBezTo>
                  <a:pt x="225" y="135"/>
                  <a:pt x="226" y="135"/>
                  <a:pt x="226" y="135"/>
                </a:cubicBezTo>
                <a:cubicBezTo>
                  <a:pt x="226" y="135"/>
                  <a:pt x="226" y="135"/>
                  <a:pt x="226" y="135"/>
                </a:cubicBezTo>
                <a:close/>
                <a:moveTo>
                  <a:pt x="74" y="106"/>
                </a:moveTo>
                <a:cubicBezTo>
                  <a:pt x="72" y="105"/>
                  <a:pt x="70" y="107"/>
                  <a:pt x="70" y="108"/>
                </a:cubicBezTo>
                <a:cubicBezTo>
                  <a:pt x="71" y="108"/>
                  <a:pt x="71" y="109"/>
                  <a:pt x="71" y="109"/>
                </a:cubicBezTo>
                <a:cubicBezTo>
                  <a:pt x="72" y="109"/>
                  <a:pt x="73" y="109"/>
                  <a:pt x="73" y="110"/>
                </a:cubicBezTo>
                <a:cubicBezTo>
                  <a:pt x="73" y="110"/>
                  <a:pt x="72" y="110"/>
                  <a:pt x="72" y="110"/>
                </a:cubicBezTo>
                <a:cubicBezTo>
                  <a:pt x="73" y="111"/>
                  <a:pt x="73" y="111"/>
                  <a:pt x="74" y="110"/>
                </a:cubicBezTo>
                <a:cubicBezTo>
                  <a:pt x="75" y="111"/>
                  <a:pt x="76" y="110"/>
                  <a:pt x="76" y="108"/>
                </a:cubicBezTo>
                <a:cubicBezTo>
                  <a:pt x="77" y="107"/>
                  <a:pt x="75" y="105"/>
                  <a:pt x="74" y="106"/>
                </a:cubicBezTo>
                <a:close/>
                <a:moveTo>
                  <a:pt x="19" y="78"/>
                </a:moveTo>
                <a:cubicBezTo>
                  <a:pt x="19" y="78"/>
                  <a:pt x="19" y="78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8"/>
                  <a:pt x="19" y="78"/>
                </a:cubicBezTo>
                <a:close/>
                <a:moveTo>
                  <a:pt x="21" y="80"/>
                </a:moveTo>
                <a:cubicBezTo>
                  <a:pt x="21" y="80"/>
                  <a:pt x="22" y="81"/>
                  <a:pt x="23" y="81"/>
                </a:cubicBezTo>
                <a:cubicBezTo>
                  <a:pt x="23" y="81"/>
                  <a:pt x="23" y="80"/>
                  <a:pt x="23" y="80"/>
                </a:cubicBezTo>
                <a:cubicBezTo>
                  <a:pt x="23" y="80"/>
                  <a:pt x="23" y="80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9"/>
                  <a:pt x="21" y="79"/>
                  <a:pt x="21" y="80"/>
                </a:cubicBezTo>
                <a:close/>
                <a:moveTo>
                  <a:pt x="18" y="65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5"/>
                </a:cubicBezTo>
                <a:close/>
                <a:moveTo>
                  <a:pt x="22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2" y="72"/>
                  <a:pt x="22" y="73"/>
                </a:cubicBezTo>
                <a:close/>
                <a:moveTo>
                  <a:pt x="13" y="78"/>
                </a:move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2" y="77"/>
                  <a:pt x="12" y="77"/>
                </a:cubicBezTo>
                <a:cubicBezTo>
                  <a:pt x="13" y="77"/>
                  <a:pt x="13" y="78"/>
                  <a:pt x="13" y="78"/>
                </a:cubicBezTo>
                <a:close/>
                <a:moveTo>
                  <a:pt x="27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0"/>
                  <a:pt x="26" y="70"/>
                  <a:pt x="25" y="69"/>
                </a:cubicBezTo>
                <a:cubicBezTo>
                  <a:pt x="24" y="70"/>
                  <a:pt x="24" y="70"/>
                  <a:pt x="23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4" y="71"/>
                  <a:pt x="24" y="72"/>
                  <a:pt x="25" y="72"/>
                </a:cubicBezTo>
                <a:cubicBezTo>
                  <a:pt x="25" y="73"/>
                  <a:pt x="24" y="73"/>
                  <a:pt x="24" y="74"/>
                </a:cubicBezTo>
                <a:cubicBezTo>
                  <a:pt x="25" y="73"/>
                  <a:pt x="25" y="73"/>
                  <a:pt x="26" y="73"/>
                </a:cubicBezTo>
                <a:cubicBezTo>
                  <a:pt x="26" y="74"/>
                  <a:pt x="27" y="74"/>
                  <a:pt x="27" y="74"/>
                </a:cubicBezTo>
                <a:cubicBezTo>
                  <a:pt x="26" y="75"/>
                  <a:pt x="26" y="75"/>
                  <a:pt x="25" y="75"/>
                </a:cubicBezTo>
                <a:cubicBezTo>
                  <a:pt x="25" y="75"/>
                  <a:pt x="25" y="75"/>
                  <a:pt x="26" y="75"/>
                </a:cubicBezTo>
                <a:cubicBezTo>
                  <a:pt x="26" y="75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4"/>
                  <a:pt x="28" y="73"/>
                  <a:pt x="28" y="72"/>
                </a:cubicBezTo>
                <a:cubicBezTo>
                  <a:pt x="28" y="72"/>
                  <a:pt x="27" y="71"/>
                  <a:pt x="27" y="71"/>
                </a:cubicBezTo>
                <a:close/>
                <a:moveTo>
                  <a:pt x="23" y="65"/>
                </a:moveTo>
                <a:cubicBezTo>
                  <a:pt x="23" y="65"/>
                  <a:pt x="23" y="66"/>
                  <a:pt x="23" y="66"/>
                </a:cubicBezTo>
                <a:cubicBezTo>
                  <a:pt x="22" y="66"/>
                  <a:pt x="23" y="66"/>
                  <a:pt x="22" y="65"/>
                </a:cubicBezTo>
                <a:cubicBezTo>
                  <a:pt x="22" y="66"/>
                  <a:pt x="21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2" y="67"/>
                  <a:pt x="22" y="67"/>
                  <a:pt x="23" y="67"/>
                </a:cubicBezTo>
                <a:cubicBezTo>
                  <a:pt x="23" y="67"/>
                  <a:pt x="23" y="67"/>
                  <a:pt x="23" y="68"/>
                </a:cubicBezTo>
                <a:cubicBezTo>
                  <a:pt x="24" y="67"/>
                  <a:pt x="24" y="67"/>
                  <a:pt x="24" y="66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3"/>
                  <a:pt x="32" y="93"/>
                  <a:pt x="32" y="93"/>
                </a:cubicBezTo>
                <a:close/>
                <a:moveTo>
                  <a:pt x="19" y="68"/>
                </a:moveTo>
                <a:cubicBezTo>
                  <a:pt x="19" y="69"/>
                  <a:pt x="20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20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  <a:moveTo>
                  <a:pt x="16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0"/>
                  <a:pt x="17" y="71"/>
                  <a:pt x="16" y="71"/>
                </a:cubicBezTo>
                <a:cubicBezTo>
                  <a:pt x="16" y="72"/>
                  <a:pt x="16" y="72"/>
                  <a:pt x="17" y="72"/>
                </a:cubicBezTo>
                <a:cubicBezTo>
                  <a:pt x="17" y="72"/>
                  <a:pt x="17" y="72"/>
                  <a:pt x="17" y="71"/>
                </a:cubicBezTo>
                <a:cubicBezTo>
                  <a:pt x="17" y="71"/>
                  <a:pt x="17" y="71"/>
                  <a:pt x="18" y="70"/>
                </a:cubicBezTo>
                <a:cubicBezTo>
                  <a:pt x="17" y="70"/>
                  <a:pt x="17" y="70"/>
                  <a:pt x="16" y="70"/>
                </a:cubicBezTo>
                <a:close/>
                <a:moveTo>
                  <a:pt x="15" y="74"/>
                </a:moveTo>
                <a:cubicBezTo>
                  <a:pt x="15" y="74"/>
                  <a:pt x="15" y="74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lose/>
                <a:moveTo>
                  <a:pt x="21" y="78"/>
                </a:moveTo>
                <a:cubicBezTo>
                  <a:pt x="20" y="78"/>
                  <a:pt x="20" y="78"/>
                  <a:pt x="20" y="79"/>
                </a:cubicBezTo>
                <a:cubicBezTo>
                  <a:pt x="21" y="79"/>
                  <a:pt x="22" y="79"/>
                  <a:pt x="2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1" y="78"/>
                  <a:pt x="21" y="78"/>
                </a:cubicBezTo>
                <a:close/>
                <a:moveTo>
                  <a:pt x="14" y="73"/>
                </a:move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25" y="86"/>
                </a:moveTo>
                <a:cubicBezTo>
                  <a:pt x="25" y="87"/>
                  <a:pt x="25" y="87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8"/>
                  <a:pt x="26" y="87"/>
                  <a:pt x="27" y="88"/>
                </a:cubicBezTo>
                <a:cubicBezTo>
                  <a:pt x="27" y="88"/>
                  <a:pt x="27" y="88"/>
                  <a:pt x="27" y="89"/>
                </a:cubicBezTo>
                <a:cubicBezTo>
                  <a:pt x="28" y="88"/>
                  <a:pt x="28" y="88"/>
                  <a:pt x="28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7" y="86"/>
                  <a:pt x="26" y="87"/>
                  <a:pt x="25" y="86"/>
                </a:cubicBezTo>
                <a:close/>
                <a:moveTo>
                  <a:pt x="18" y="72"/>
                </a:moveTo>
                <a:cubicBezTo>
                  <a:pt x="17" y="73"/>
                  <a:pt x="19" y="73"/>
                  <a:pt x="19" y="73"/>
                </a:cubicBezTo>
                <a:cubicBezTo>
                  <a:pt x="18" y="73"/>
                  <a:pt x="18" y="72"/>
                  <a:pt x="18" y="72"/>
                </a:cubicBezTo>
                <a:close/>
                <a:moveTo>
                  <a:pt x="26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6" y="85"/>
                  <a:pt x="26" y="85"/>
                </a:cubicBezTo>
                <a:close/>
                <a:moveTo>
                  <a:pt x="22" y="68"/>
                </a:moveTo>
                <a:cubicBezTo>
                  <a:pt x="21" y="68"/>
                  <a:pt x="21" y="68"/>
                  <a:pt x="21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2" y="68"/>
                  <a:pt x="22" y="68"/>
                </a:cubicBezTo>
                <a:close/>
                <a:moveTo>
                  <a:pt x="18" y="74"/>
                </a:moveTo>
                <a:cubicBezTo>
                  <a:pt x="18" y="74"/>
                  <a:pt x="18" y="74"/>
                  <a:pt x="19" y="75"/>
                </a:cubicBezTo>
                <a:cubicBezTo>
                  <a:pt x="19" y="74"/>
                  <a:pt x="19" y="74"/>
                  <a:pt x="19" y="73"/>
                </a:cubicBezTo>
                <a:cubicBezTo>
                  <a:pt x="19" y="73"/>
                  <a:pt x="18" y="74"/>
                  <a:pt x="18" y="74"/>
                </a:cubicBezTo>
                <a:close/>
                <a:moveTo>
                  <a:pt x="28" y="40"/>
                </a:moveTo>
                <a:cubicBezTo>
                  <a:pt x="28" y="39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7" y="40"/>
                </a:cubicBezTo>
                <a:cubicBezTo>
                  <a:pt x="27" y="40"/>
                  <a:pt x="27" y="40"/>
                  <a:pt x="28" y="40"/>
                </a:cubicBezTo>
                <a:close/>
                <a:moveTo>
                  <a:pt x="20" y="67"/>
                </a:move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15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8"/>
                  <a:pt x="17" y="88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7"/>
                  <a:pt x="17" y="86"/>
                  <a:pt x="17" y="86"/>
                </a:cubicBezTo>
                <a:cubicBezTo>
                  <a:pt x="18" y="87"/>
                  <a:pt x="20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7"/>
                  <a:pt x="19" y="87"/>
                </a:cubicBezTo>
                <a:cubicBezTo>
                  <a:pt x="19" y="87"/>
                  <a:pt x="19" y="86"/>
                  <a:pt x="19" y="86"/>
                </a:cubicBezTo>
                <a:cubicBezTo>
                  <a:pt x="18" y="86"/>
                  <a:pt x="18" y="86"/>
                  <a:pt x="17" y="86"/>
                </a:cubicBezTo>
                <a:cubicBezTo>
                  <a:pt x="17" y="86"/>
                  <a:pt x="16" y="86"/>
                  <a:pt x="16" y="87"/>
                </a:cubicBezTo>
                <a:cubicBezTo>
                  <a:pt x="16" y="87"/>
                  <a:pt x="15" y="87"/>
                  <a:pt x="15" y="88"/>
                </a:cubicBezTo>
                <a:close/>
                <a:moveTo>
                  <a:pt x="26" y="98"/>
                </a:moveTo>
                <a:cubicBezTo>
                  <a:pt x="26" y="98"/>
                  <a:pt x="26" y="98"/>
                  <a:pt x="25" y="98"/>
                </a:cubicBezTo>
                <a:cubicBezTo>
                  <a:pt x="24" y="98"/>
                  <a:pt x="23" y="99"/>
                  <a:pt x="23" y="100"/>
                </a:cubicBezTo>
                <a:cubicBezTo>
                  <a:pt x="23" y="100"/>
                  <a:pt x="23" y="101"/>
                  <a:pt x="23" y="101"/>
                </a:cubicBezTo>
                <a:cubicBezTo>
                  <a:pt x="23" y="101"/>
                  <a:pt x="23" y="101"/>
                  <a:pt x="24" y="101"/>
                </a:cubicBezTo>
                <a:cubicBezTo>
                  <a:pt x="23" y="102"/>
                  <a:pt x="24" y="102"/>
                  <a:pt x="25" y="102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5" y="100"/>
                  <a:pt x="24" y="100"/>
                </a:cubicBezTo>
                <a:cubicBezTo>
                  <a:pt x="24" y="99"/>
                  <a:pt x="25" y="99"/>
                  <a:pt x="25" y="99"/>
                </a:cubicBezTo>
                <a:cubicBezTo>
                  <a:pt x="25" y="99"/>
                  <a:pt x="26" y="100"/>
                  <a:pt x="26" y="100"/>
                </a:cubicBezTo>
                <a:cubicBezTo>
                  <a:pt x="26" y="101"/>
                  <a:pt x="27" y="101"/>
                  <a:pt x="27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2"/>
                  <a:pt x="26" y="102"/>
                  <a:pt x="26" y="103"/>
                </a:cubicBezTo>
                <a:cubicBezTo>
                  <a:pt x="26" y="103"/>
                  <a:pt x="26" y="103"/>
                  <a:pt x="27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2"/>
                  <a:pt x="28" y="101"/>
                  <a:pt x="28" y="100"/>
                </a:cubicBezTo>
                <a:cubicBezTo>
                  <a:pt x="28" y="100"/>
                  <a:pt x="28" y="99"/>
                  <a:pt x="27" y="99"/>
                </a:cubicBezTo>
                <a:cubicBezTo>
                  <a:pt x="27" y="99"/>
                  <a:pt x="26" y="99"/>
                  <a:pt x="26" y="98"/>
                </a:cubicBezTo>
                <a:close/>
                <a:moveTo>
                  <a:pt x="16" y="57"/>
                </a:moveTo>
                <a:cubicBezTo>
                  <a:pt x="16" y="56"/>
                  <a:pt x="16" y="56"/>
                  <a:pt x="15" y="56"/>
                </a:cubicBezTo>
                <a:cubicBezTo>
                  <a:pt x="15" y="56"/>
                  <a:pt x="14" y="57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4" y="59"/>
                  <a:pt x="14" y="59"/>
                </a:cubicBezTo>
                <a:cubicBezTo>
                  <a:pt x="14" y="60"/>
                  <a:pt x="16" y="60"/>
                  <a:pt x="16" y="61"/>
                </a:cubicBezTo>
                <a:cubicBezTo>
                  <a:pt x="17" y="61"/>
                  <a:pt x="17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59"/>
                  <a:pt x="18" y="59"/>
                  <a:pt x="17" y="59"/>
                </a:cubicBezTo>
                <a:cubicBezTo>
                  <a:pt x="17" y="58"/>
                  <a:pt x="18" y="58"/>
                  <a:pt x="18" y="58"/>
                </a:cubicBezTo>
                <a:cubicBezTo>
                  <a:pt x="18" y="58"/>
                  <a:pt x="18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7"/>
                  <a:pt x="18" y="57"/>
                </a:cubicBezTo>
                <a:cubicBezTo>
                  <a:pt x="18" y="57"/>
                  <a:pt x="17" y="56"/>
                  <a:pt x="16" y="57"/>
                </a:cubicBezTo>
                <a:close/>
                <a:moveTo>
                  <a:pt x="50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9" y="92"/>
                  <a:pt x="48" y="91"/>
                  <a:pt x="47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6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3"/>
                </a:cubicBezTo>
                <a:cubicBezTo>
                  <a:pt x="45" y="95"/>
                  <a:pt x="45" y="96"/>
                  <a:pt x="47" y="97"/>
                </a:cubicBezTo>
                <a:cubicBezTo>
                  <a:pt x="47" y="96"/>
                  <a:pt x="47" y="96"/>
                  <a:pt x="47" y="96"/>
                </a:cubicBezTo>
                <a:cubicBezTo>
                  <a:pt x="48" y="96"/>
                  <a:pt x="48" y="97"/>
                  <a:pt x="48" y="97"/>
                </a:cubicBezTo>
                <a:cubicBezTo>
                  <a:pt x="49" y="97"/>
                  <a:pt x="50" y="95"/>
                  <a:pt x="50" y="94"/>
                </a:cubicBezTo>
                <a:cubicBezTo>
                  <a:pt x="50" y="93"/>
                  <a:pt x="50" y="93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  <a:moveTo>
                  <a:pt x="36" y="94"/>
                </a:moveTo>
                <a:cubicBezTo>
                  <a:pt x="36" y="95"/>
                  <a:pt x="36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8" y="97"/>
                  <a:pt x="38" y="97"/>
                  <a:pt x="39" y="97"/>
                </a:cubicBezTo>
                <a:cubicBezTo>
                  <a:pt x="39" y="97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40" y="95"/>
                  <a:pt x="40" y="95"/>
                  <a:pt x="41" y="95"/>
                </a:cubicBezTo>
                <a:cubicBezTo>
                  <a:pt x="41" y="95"/>
                  <a:pt x="41" y="94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8" y="93"/>
                  <a:pt x="38" y="93"/>
                  <a:pt x="38" y="92"/>
                </a:cubicBezTo>
                <a:cubicBezTo>
                  <a:pt x="38" y="92"/>
                  <a:pt x="38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1"/>
                  <a:pt x="36" y="92"/>
                  <a:pt x="36" y="93"/>
                </a:cubicBezTo>
                <a:cubicBezTo>
                  <a:pt x="36" y="93"/>
                  <a:pt x="36" y="93"/>
                  <a:pt x="37" y="93"/>
                </a:cubicBezTo>
                <a:cubicBezTo>
                  <a:pt x="37" y="93"/>
                  <a:pt x="37" y="94"/>
                  <a:pt x="37" y="94"/>
                </a:cubicBezTo>
                <a:cubicBezTo>
                  <a:pt x="37" y="95"/>
                  <a:pt x="36" y="95"/>
                  <a:pt x="36" y="94"/>
                </a:cubicBezTo>
                <a:close/>
                <a:moveTo>
                  <a:pt x="64" y="105"/>
                </a:moveTo>
                <a:cubicBezTo>
                  <a:pt x="63" y="105"/>
                  <a:pt x="62" y="107"/>
                  <a:pt x="62" y="108"/>
                </a:cubicBezTo>
                <a:cubicBezTo>
                  <a:pt x="62" y="109"/>
                  <a:pt x="63" y="111"/>
                  <a:pt x="65" y="111"/>
                </a:cubicBezTo>
                <a:cubicBezTo>
                  <a:pt x="66" y="111"/>
                  <a:pt x="68" y="110"/>
                  <a:pt x="67" y="107"/>
                </a:cubicBezTo>
                <a:cubicBezTo>
                  <a:pt x="67" y="106"/>
                  <a:pt x="67" y="105"/>
                  <a:pt x="64" y="105"/>
                </a:cubicBezTo>
                <a:close/>
                <a:moveTo>
                  <a:pt x="89" y="108"/>
                </a:moveTo>
                <a:cubicBezTo>
                  <a:pt x="88" y="109"/>
                  <a:pt x="89" y="109"/>
                  <a:pt x="89" y="110"/>
                </a:cubicBezTo>
                <a:cubicBezTo>
                  <a:pt x="89" y="109"/>
                  <a:pt x="89" y="109"/>
                  <a:pt x="89" y="108"/>
                </a:cubicBezTo>
                <a:cubicBezTo>
                  <a:pt x="90" y="108"/>
                  <a:pt x="91" y="107"/>
                  <a:pt x="92" y="107"/>
                </a:cubicBezTo>
                <a:cubicBezTo>
                  <a:pt x="92" y="107"/>
                  <a:pt x="93" y="108"/>
                  <a:pt x="93" y="109"/>
                </a:cubicBezTo>
                <a:cubicBezTo>
                  <a:pt x="91" y="109"/>
                  <a:pt x="90" y="108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1"/>
                  <a:pt x="91" y="111"/>
                  <a:pt x="91" y="111"/>
                </a:cubicBezTo>
                <a:cubicBezTo>
                  <a:pt x="93" y="111"/>
                  <a:pt x="95" y="109"/>
                  <a:pt x="94" y="108"/>
                </a:cubicBezTo>
                <a:cubicBezTo>
                  <a:pt x="94" y="106"/>
                  <a:pt x="92" y="105"/>
                  <a:pt x="91" y="105"/>
                </a:cubicBezTo>
                <a:cubicBezTo>
                  <a:pt x="90" y="105"/>
                  <a:pt x="89" y="107"/>
                  <a:pt x="89" y="108"/>
                </a:cubicBezTo>
                <a:close/>
                <a:moveTo>
                  <a:pt x="56" y="91"/>
                </a:moveTo>
                <a:cubicBezTo>
                  <a:pt x="55" y="91"/>
                  <a:pt x="54" y="91"/>
                  <a:pt x="54" y="92"/>
                </a:cubicBezTo>
                <a:cubicBezTo>
                  <a:pt x="54" y="94"/>
                  <a:pt x="56" y="94"/>
                  <a:pt x="57" y="95"/>
                </a:cubicBezTo>
                <a:cubicBezTo>
                  <a:pt x="56" y="95"/>
                  <a:pt x="57" y="95"/>
                  <a:pt x="57" y="96"/>
                </a:cubicBezTo>
                <a:cubicBezTo>
                  <a:pt x="58" y="96"/>
                  <a:pt x="58" y="95"/>
                  <a:pt x="59" y="94"/>
                </a:cubicBezTo>
                <a:cubicBezTo>
                  <a:pt x="59" y="93"/>
                  <a:pt x="58" y="91"/>
                  <a:pt x="56" y="91"/>
                </a:cubicBezTo>
                <a:close/>
                <a:moveTo>
                  <a:pt x="49" y="88"/>
                </a:moveTo>
                <a:cubicBezTo>
                  <a:pt x="49" y="87"/>
                  <a:pt x="49" y="86"/>
                  <a:pt x="50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86"/>
                  <a:pt x="49" y="86"/>
                  <a:pt x="49" y="87"/>
                </a:cubicBezTo>
                <a:cubicBezTo>
                  <a:pt x="49" y="89"/>
                  <a:pt x="50" y="89"/>
                  <a:pt x="52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2" y="87"/>
                  <a:pt x="53" y="88"/>
                  <a:pt x="53" y="88"/>
                </a:cubicBezTo>
                <a:cubicBezTo>
                  <a:pt x="53" y="88"/>
                  <a:pt x="53" y="89"/>
                  <a:pt x="53" y="89"/>
                </a:cubicBezTo>
                <a:cubicBezTo>
                  <a:pt x="54" y="89"/>
                  <a:pt x="54" y="88"/>
                  <a:pt x="54" y="87"/>
                </a:cubicBezTo>
                <a:cubicBezTo>
                  <a:pt x="55" y="85"/>
                  <a:pt x="53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5"/>
                  <a:pt x="52" y="85"/>
                  <a:pt x="53" y="85"/>
                </a:cubicBezTo>
                <a:cubicBezTo>
                  <a:pt x="52" y="85"/>
                  <a:pt x="52" y="85"/>
                  <a:pt x="52" y="86"/>
                </a:cubicBezTo>
                <a:cubicBezTo>
                  <a:pt x="51" y="87"/>
                  <a:pt x="50" y="88"/>
                  <a:pt x="49" y="88"/>
                </a:cubicBezTo>
                <a:close/>
                <a:moveTo>
                  <a:pt x="18" y="93"/>
                </a:moveTo>
                <a:cubicBezTo>
                  <a:pt x="18" y="93"/>
                  <a:pt x="18" y="93"/>
                  <a:pt x="19" y="93"/>
                </a:cubicBezTo>
                <a:cubicBezTo>
                  <a:pt x="18" y="93"/>
                  <a:pt x="19" y="92"/>
                  <a:pt x="19" y="92"/>
                </a:cubicBezTo>
                <a:cubicBezTo>
                  <a:pt x="18" y="92"/>
                  <a:pt x="18" y="92"/>
                  <a:pt x="18" y="93"/>
                </a:cubicBezTo>
                <a:close/>
                <a:moveTo>
                  <a:pt x="22" y="92"/>
                </a:moveTo>
                <a:cubicBezTo>
                  <a:pt x="22" y="92"/>
                  <a:pt x="23" y="93"/>
                  <a:pt x="2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2" y="92"/>
                  <a:pt x="22" y="92"/>
                  <a:pt x="22" y="92"/>
                </a:cubicBezTo>
                <a:close/>
                <a:moveTo>
                  <a:pt x="30" y="92"/>
                </a:moveTo>
                <a:cubicBezTo>
                  <a:pt x="30" y="92"/>
                  <a:pt x="30" y="93"/>
                  <a:pt x="29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30" y="94"/>
                  <a:pt x="30" y="94"/>
                  <a:pt x="31" y="94"/>
                </a:cubicBezTo>
                <a:cubicBezTo>
                  <a:pt x="31" y="95"/>
                  <a:pt x="31" y="95"/>
                  <a:pt x="31" y="96"/>
                </a:cubicBezTo>
                <a:cubicBezTo>
                  <a:pt x="31" y="96"/>
                  <a:pt x="32" y="95"/>
                  <a:pt x="32" y="94"/>
                </a:cubicBezTo>
                <a:cubicBezTo>
                  <a:pt x="32" y="94"/>
                  <a:pt x="32" y="94"/>
                  <a:pt x="31" y="94"/>
                </a:cubicBezTo>
                <a:cubicBezTo>
                  <a:pt x="31" y="94"/>
                  <a:pt x="31" y="93"/>
                  <a:pt x="31" y="93"/>
                </a:cubicBezTo>
                <a:cubicBezTo>
                  <a:pt x="30" y="93"/>
                  <a:pt x="30" y="93"/>
                  <a:pt x="30" y="92"/>
                </a:cubicBezTo>
                <a:close/>
                <a:moveTo>
                  <a:pt x="27" y="51"/>
                </a:move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7" y="51"/>
                  <a:pt x="27" y="50"/>
                  <a:pt x="27" y="51"/>
                </a:cubicBezTo>
                <a:close/>
                <a:moveTo>
                  <a:pt x="15" y="88"/>
                </a:moveTo>
                <a:cubicBezTo>
                  <a:pt x="15" y="88"/>
                  <a:pt x="15" y="88"/>
                  <a:pt x="15" y="87"/>
                </a:cubicBezTo>
                <a:cubicBezTo>
                  <a:pt x="14" y="87"/>
                  <a:pt x="14" y="88"/>
                  <a:pt x="15" y="88"/>
                </a:cubicBezTo>
                <a:close/>
                <a:moveTo>
                  <a:pt x="10" y="82"/>
                </a:moveTo>
                <a:cubicBezTo>
                  <a:pt x="10" y="82"/>
                  <a:pt x="10" y="82"/>
                  <a:pt x="11" y="82"/>
                </a:cubicBezTo>
                <a:cubicBezTo>
                  <a:pt x="12" y="82"/>
                  <a:pt x="12" y="81"/>
                  <a:pt x="12" y="80"/>
                </a:cubicBezTo>
                <a:cubicBezTo>
                  <a:pt x="13" y="81"/>
                  <a:pt x="12" y="82"/>
                  <a:pt x="12" y="82"/>
                </a:cubicBezTo>
                <a:cubicBezTo>
                  <a:pt x="13" y="82"/>
                  <a:pt x="13" y="82"/>
                  <a:pt x="14" y="82"/>
                </a:cubicBezTo>
                <a:cubicBezTo>
                  <a:pt x="13" y="82"/>
                  <a:pt x="14" y="82"/>
                  <a:pt x="14" y="81"/>
                </a:cubicBezTo>
                <a:cubicBezTo>
                  <a:pt x="14" y="81"/>
                  <a:pt x="13" y="80"/>
                  <a:pt x="14" y="80"/>
                </a:cubicBez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0"/>
                  <a:pt x="14" y="80"/>
                </a:cubicBezTo>
                <a:cubicBezTo>
                  <a:pt x="15" y="80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9"/>
                  <a:pt x="13" y="79"/>
                  <a:pt x="13" y="80"/>
                </a:cubicBezTo>
                <a:cubicBezTo>
                  <a:pt x="13" y="79"/>
                  <a:pt x="13" y="78"/>
                  <a:pt x="12" y="78"/>
                </a:cubicBezTo>
                <a:cubicBezTo>
                  <a:pt x="12" y="79"/>
                  <a:pt x="11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9"/>
                </a:cubicBezTo>
                <a:cubicBezTo>
                  <a:pt x="10" y="79"/>
                  <a:pt x="10" y="79"/>
                  <a:pt x="10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9" y="81"/>
                  <a:pt x="9" y="82"/>
                  <a:pt x="10" y="82"/>
                </a:cubicBezTo>
                <a:close/>
                <a:moveTo>
                  <a:pt x="6" y="80"/>
                </a:move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4" y="55"/>
                  <a:pt x="4" y="55"/>
                  <a:pt x="4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19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9" y="46"/>
                  <a:pt x="19" y="46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29" y="96"/>
                </a:moveTo>
                <a:cubicBezTo>
                  <a:pt x="28" y="96"/>
                  <a:pt x="28" y="95"/>
                  <a:pt x="27" y="95"/>
                </a:cubicBezTo>
                <a:cubicBezTo>
                  <a:pt x="28" y="94"/>
                  <a:pt x="29" y="95"/>
                  <a:pt x="29" y="94"/>
                </a:cubicBezTo>
                <a:cubicBezTo>
                  <a:pt x="28" y="94"/>
                  <a:pt x="27" y="94"/>
                  <a:pt x="26" y="94"/>
                </a:cubicBezTo>
                <a:cubicBezTo>
                  <a:pt x="27" y="95"/>
                  <a:pt x="28" y="97"/>
                  <a:pt x="29" y="96"/>
                </a:cubicBezTo>
                <a:close/>
                <a:moveTo>
                  <a:pt x="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0"/>
                  <a:pt x="7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lose/>
                <a:moveTo>
                  <a:pt x="15" y="66"/>
                </a:move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4" y="65"/>
                </a:cubicBezTo>
                <a:cubicBezTo>
                  <a:pt x="13" y="65"/>
                  <a:pt x="12" y="65"/>
                  <a:pt x="12" y="65"/>
                </a:cubicBezTo>
                <a:cubicBezTo>
                  <a:pt x="12" y="65"/>
                  <a:pt x="12" y="65"/>
                  <a:pt x="12" y="66"/>
                </a:cubicBezTo>
                <a:cubicBezTo>
                  <a:pt x="13" y="66"/>
                  <a:pt x="14" y="66"/>
                  <a:pt x="15" y="66"/>
                </a:cubicBezTo>
                <a:close/>
                <a:moveTo>
                  <a:pt x="19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lose/>
                <a:moveTo>
                  <a:pt x="3" y="69"/>
                </a:moveTo>
                <a:cubicBezTo>
                  <a:pt x="3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3" y="68"/>
                  <a:pt x="3" y="69"/>
                </a:cubicBezTo>
                <a:close/>
                <a:moveTo>
                  <a:pt x="18" y="29"/>
                </a:move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lnTo>
                  <a:pt x="18" y="29"/>
                </a:lnTo>
                <a:close/>
                <a:moveTo>
                  <a:pt x="30" y="64"/>
                </a:moveTo>
                <a:cubicBezTo>
                  <a:pt x="30" y="64"/>
                  <a:pt x="30" y="64"/>
                  <a:pt x="30" y="63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29" y="63"/>
                  <a:pt x="29" y="63"/>
                </a:cubicBezTo>
                <a:cubicBezTo>
                  <a:pt x="30" y="63"/>
                  <a:pt x="30" y="64"/>
                  <a:pt x="30" y="64"/>
                </a:cubicBezTo>
                <a:close/>
                <a:moveTo>
                  <a:pt x="29" y="82"/>
                </a:moveTo>
                <a:cubicBezTo>
                  <a:pt x="29" y="82"/>
                  <a:pt x="29" y="82"/>
                  <a:pt x="29" y="82"/>
                </a:cubicBezTo>
                <a:cubicBezTo>
                  <a:pt x="31" y="83"/>
                  <a:pt x="32" y="81"/>
                  <a:pt x="32" y="80"/>
                </a:cubicBezTo>
                <a:cubicBezTo>
                  <a:pt x="32" y="78"/>
                  <a:pt x="31" y="78"/>
                  <a:pt x="30" y="77"/>
                </a:cubicBezTo>
                <a:cubicBezTo>
                  <a:pt x="30" y="77"/>
                  <a:pt x="31" y="78"/>
                  <a:pt x="31" y="77"/>
                </a:cubicBezTo>
                <a:cubicBezTo>
                  <a:pt x="31" y="78"/>
                  <a:pt x="30" y="79"/>
                  <a:pt x="30" y="80"/>
                </a:cubicBezTo>
                <a:cubicBezTo>
                  <a:pt x="30" y="80"/>
                  <a:pt x="29" y="81"/>
                  <a:pt x="28" y="81"/>
                </a:cubicBezTo>
                <a:cubicBezTo>
                  <a:pt x="28" y="82"/>
                  <a:pt x="29" y="82"/>
                  <a:pt x="29" y="82"/>
                </a:cubicBezTo>
                <a:close/>
                <a:moveTo>
                  <a:pt x="1" y="80"/>
                </a:moveTo>
                <a:cubicBezTo>
                  <a:pt x="0" y="80"/>
                  <a:pt x="0" y="80"/>
                  <a:pt x="0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1" y="80"/>
                  <a:pt x="1" y="80"/>
                  <a:pt x="1" y="80"/>
                </a:cubicBezTo>
                <a:close/>
                <a:moveTo>
                  <a:pt x="23" y="40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1" y="39"/>
                  <a:pt x="20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3" y="40"/>
                  <a:pt x="23" y="40"/>
                </a:cubicBezTo>
                <a:close/>
                <a:moveTo>
                  <a:pt x="23" y="57"/>
                </a:moveTo>
                <a:cubicBezTo>
                  <a:pt x="23" y="57"/>
                  <a:pt x="24" y="57"/>
                  <a:pt x="24" y="58"/>
                </a:cubicBezTo>
                <a:cubicBezTo>
                  <a:pt x="24" y="57"/>
                  <a:pt x="25" y="57"/>
                  <a:pt x="25" y="57"/>
                </a:cubicBezTo>
                <a:cubicBezTo>
                  <a:pt x="25" y="57"/>
                  <a:pt x="24" y="59"/>
                  <a:pt x="23" y="60"/>
                </a:cubicBezTo>
                <a:cubicBezTo>
                  <a:pt x="23" y="60"/>
                  <a:pt x="24" y="60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5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0"/>
                  <a:pt x="28" y="60"/>
                  <a:pt x="28" y="59"/>
                </a:cubicBezTo>
                <a:cubicBezTo>
                  <a:pt x="27" y="59"/>
                  <a:pt x="27" y="58"/>
                  <a:pt x="27" y="58"/>
                </a:cubicBezTo>
                <a:cubicBezTo>
                  <a:pt x="27" y="58"/>
                  <a:pt x="27" y="58"/>
                  <a:pt x="28" y="58"/>
                </a:cubicBezTo>
                <a:cubicBezTo>
                  <a:pt x="27" y="57"/>
                  <a:pt x="26" y="56"/>
                  <a:pt x="25" y="55"/>
                </a:cubicBezTo>
                <a:cubicBezTo>
                  <a:pt x="24" y="56"/>
                  <a:pt x="24" y="57"/>
                  <a:pt x="23" y="57"/>
                </a:cubicBezTo>
                <a:close/>
                <a:moveTo>
                  <a:pt x="5" y="86"/>
                </a:move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lose/>
                <a:moveTo>
                  <a:pt x="39" y="93"/>
                </a:moveTo>
                <a:cubicBezTo>
                  <a:pt x="40" y="93"/>
                  <a:pt x="40" y="93"/>
                  <a:pt x="41" y="93"/>
                </a:cubicBezTo>
                <a:cubicBezTo>
                  <a:pt x="40" y="93"/>
                  <a:pt x="40" y="92"/>
                  <a:pt x="40" y="92"/>
                </a:cubicBezTo>
                <a:cubicBezTo>
                  <a:pt x="40" y="92"/>
                  <a:pt x="40" y="93"/>
                  <a:pt x="39" y="93"/>
                </a:cubicBezTo>
                <a:close/>
                <a:moveTo>
                  <a:pt x="31" y="86"/>
                </a:moveTo>
                <a:cubicBezTo>
                  <a:pt x="31" y="87"/>
                  <a:pt x="32" y="87"/>
                  <a:pt x="32" y="87"/>
                </a:cubicBezTo>
                <a:cubicBezTo>
                  <a:pt x="32" y="87"/>
                  <a:pt x="32" y="85"/>
                  <a:pt x="32" y="85"/>
                </a:cubicBezTo>
                <a:cubicBezTo>
                  <a:pt x="33" y="86"/>
                  <a:pt x="34" y="86"/>
                  <a:pt x="34" y="87"/>
                </a:cubicBezTo>
                <a:cubicBezTo>
                  <a:pt x="33" y="87"/>
                  <a:pt x="33" y="86"/>
                  <a:pt x="33" y="86"/>
                </a:cubicBezTo>
                <a:cubicBezTo>
                  <a:pt x="32" y="86"/>
                  <a:pt x="33" y="87"/>
                  <a:pt x="32" y="87"/>
                </a:cubicBezTo>
                <a:cubicBezTo>
                  <a:pt x="32" y="87"/>
                  <a:pt x="33" y="87"/>
                  <a:pt x="33" y="88"/>
                </a:cubicBezTo>
                <a:cubicBezTo>
                  <a:pt x="33" y="88"/>
                  <a:pt x="34" y="88"/>
                  <a:pt x="34" y="87"/>
                </a:cubicBezTo>
                <a:cubicBezTo>
                  <a:pt x="34" y="88"/>
                  <a:pt x="34" y="89"/>
                  <a:pt x="35" y="89"/>
                </a:cubicBezTo>
                <a:cubicBezTo>
                  <a:pt x="35" y="89"/>
                  <a:pt x="36" y="89"/>
                  <a:pt x="36" y="89"/>
                </a:cubicBezTo>
                <a:cubicBezTo>
                  <a:pt x="36" y="89"/>
                  <a:pt x="36" y="89"/>
                  <a:pt x="35" y="89"/>
                </a:cubicBezTo>
                <a:cubicBezTo>
                  <a:pt x="35" y="88"/>
                  <a:pt x="35" y="88"/>
                  <a:pt x="35" y="88"/>
                </a:cubicBezTo>
                <a:cubicBezTo>
                  <a:pt x="36" y="88"/>
                  <a:pt x="36" y="88"/>
                  <a:pt x="36" y="89"/>
                </a:cubicBezTo>
                <a:cubicBezTo>
                  <a:pt x="37" y="88"/>
                  <a:pt x="37" y="88"/>
                  <a:pt x="37" y="87"/>
                </a:cubicBezTo>
                <a:cubicBezTo>
                  <a:pt x="36" y="87"/>
                  <a:pt x="36" y="86"/>
                  <a:pt x="35" y="87"/>
                </a:cubicBezTo>
                <a:cubicBezTo>
                  <a:pt x="35" y="86"/>
                  <a:pt x="36" y="86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5" y="84"/>
                  <a:pt x="34" y="84"/>
                  <a:pt x="34" y="83"/>
                </a:cubicBezTo>
                <a:cubicBezTo>
                  <a:pt x="33" y="84"/>
                  <a:pt x="32" y="85"/>
                  <a:pt x="31" y="86"/>
                </a:cubicBezTo>
                <a:close/>
                <a:moveTo>
                  <a:pt x="28" y="50"/>
                </a:moveTo>
                <a:cubicBezTo>
                  <a:pt x="27" y="50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4"/>
                  <a:pt x="28" y="54"/>
                  <a:pt x="30" y="55"/>
                </a:cubicBezTo>
                <a:cubicBezTo>
                  <a:pt x="31" y="55"/>
                  <a:pt x="32" y="54"/>
                  <a:pt x="32" y="52"/>
                </a:cubicBezTo>
                <a:cubicBezTo>
                  <a:pt x="32" y="51"/>
                  <a:pt x="31" y="49"/>
                  <a:pt x="29" y="49"/>
                </a:cubicBezTo>
                <a:cubicBezTo>
                  <a:pt x="29" y="49"/>
                  <a:pt x="29" y="49"/>
                  <a:pt x="28" y="49"/>
                </a:cubicBezTo>
                <a:cubicBezTo>
                  <a:pt x="28" y="49"/>
                  <a:pt x="28" y="50"/>
                  <a:pt x="28" y="50"/>
                </a:cubicBezTo>
                <a:cubicBezTo>
                  <a:pt x="29" y="51"/>
                  <a:pt x="29" y="51"/>
                  <a:pt x="30" y="52"/>
                </a:cubicBezTo>
                <a:cubicBezTo>
                  <a:pt x="30" y="52"/>
                  <a:pt x="29" y="52"/>
                  <a:pt x="29" y="52"/>
                </a:cubicBezTo>
                <a:cubicBezTo>
                  <a:pt x="28" y="52"/>
                  <a:pt x="28" y="51"/>
                  <a:pt x="28" y="50"/>
                </a:cubicBezTo>
                <a:close/>
                <a:moveTo>
                  <a:pt x="29" y="63"/>
                </a:moveTo>
                <a:cubicBezTo>
                  <a:pt x="27" y="64"/>
                  <a:pt x="27" y="65"/>
                  <a:pt x="27" y="66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28" y="67"/>
                  <a:pt x="27" y="68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9"/>
                  <a:pt x="29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3" y="67"/>
                  <a:pt x="32" y="66"/>
                </a:cubicBezTo>
                <a:cubicBezTo>
                  <a:pt x="32" y="66"/>
                  <a:pt x="32" y="65"/>
                  <a:pt x="32" y="65"/>
                </a:cubicBezTo>
                <a:cubicBezTo>
                  <a:pt x="31" y="65"/>
                  <a:pt x="31" y="65"/>
                  <a:pt x="31" y="66"/>
                </a:cubicBezTo>
                <a:cubicBezTo>
                  <a:pt x="30" y="66"/>
                  <a:pt x="29" y="66"/>
                  <a:pt x="29" y="65"/>
                </a:cubicBezTo>
                <a:cubicBezTo>
                  <a:pt x="30" y="65"/>
                  <a:pt x="30" y="65"/>
                  <a:pt x="30" y="64"/>
                </a:cubicBezTo>
                <a:cubicBezTo>
                  <a:pt x="29" y="64"/>
                  <a:pt x="29" y="65"/>
                  <a:pt x="28" y="65"/>
                </a:cubicBezTo>
                <a:cubicBezTo>
                  <a:pt x="28" y="64"/>
                  <a:pt x="29" y="64"/>
                  <a:pt x="29" y="63"/>
                </a:cubicBezTo>
                <a:close/>
                <a:moveTo>
                  <a:pt x="9" y="89"/>
                </a:moveTo>
                <a:cubicBezTo>
                  <a:pt x="9" y="89"/>
                  <a:pt x="9" y="89"/>
                  <a:pt x="9" y="88"/>
                </a:cubicBezTo>
                <a:cubicBezTo>
                  <a:pt x="9" y="88"/>
                  <a:pt x="9" y="88"/>
                  <a:pt x="9" y="88"/>
                </a:cubicBezTo>
                <a:lnTo>
                  <a:pt x="9" y="89"/>
                </a:lnTo>
                <a:close/>
                <a:moveTo>
                  <a:pt x="6" y="89"/>
                </a:moveTo>
                <a:cubicBezTo>
                  <a:pt x="6" y="89"/>
                  <a:pt x="7" y="89"/>
                  <a:pt x="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8"/>
                  <a:pt x="8" y="89"/>
                  <a:pt x="9" y="88"/>
                </a:cubicBezTo>
                <a:cubicBezTo>
                  <a:pt x="8" y="88"/>
                  <a:pt x="7" y="88"/>
                  <a:pt x="6" y="89"/>
                </a:cubicBezTo>
                <a:close/>
                <a:moveTo>
                  <a:pt x="17" y="89"/>
                </a:moveTo>
                <a:cubicBezTo>
                  <a:pt x="18" y="89"/>
                  <a:pt x="18" y="88"/>
                  <a:pt x="18" y="88"/>
                </a:cubicBezTo>
                <a:cubicBezTo>
                  <a:pt x="18" y="88"/>
                  <a:pt x="17" y="88"/>
                  <a:pt x="17" y="89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7"/>
                  <a:pt x="22" y="97"/>
                  <a:pt x="22" y="96"/>
                </a:cubicBezTo>
                <a:close/>
                <a:moveTo>
                  <a:pt x="17" y="84"/>
                </a:moveTo>
                <a:cubicBezTo>
                  <a:pt x="17" y="84"/>
                  <a:pt x="18" y="84"/>
                  <a:pt x="18" y="84"/>
                </a:cubicBezTo>
                <a:cubicBezTo>
                  <a:pt x="18" y="84"/>
                  <a:pt x="17" y="84"/>
                  <a:pt x="17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3" y="61"/>
                </a:moveTo>
                <a:cubicBezTo>
                  <a:pt x="23" y="61"/>
                  <a:pt x="24" y="60"/>
                  <a:pt x="24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lose/>
                <a:moveTo>
                  <a:pt x="29" y="92"/>
                </a:moveTo>
                <a:cubicBezTo>
                  <a:pt x="29" y="92"/>
                  <a:pt x="29" y="91"/>
                  <a:pt x="30" y="92"/>
                </a:cubicBezTo>
                <a:cubicBezTo>
                  <a:pt x="30" y="92"/>
                  <a:pt x="30" y="92"/>
                  <a:pt x="30" y="91"/>
                </a:cubicBezTo>
                <a:cubicBezTo>
                  <a:pt x="29" y="91"/>
                  <a:pt x="29" y="92"/>
                  <a:pt x="29" y="92"/>
                </a:cubicBezTo>
                <a:cubicBezTo>
                  <a:pt x="29" y="92"/>
                  <a:pt x="29" y="92"/>
                  <a:pt x="29" y="92"/>
                </a:cubicBezTo>
                <a:close/>
                <a:moveTo>
                  <a:pt x="26" y="74"/>
                </a:moveTo>
                <a:cubicBezTo>
                  <a:pt x="26" y="74"/>
                  <a:pt x="25" y="74"/>
                  <a:pt x="25" y="74"/>
                </a:cubicBezTo>
                <a:cubicBezTo>
                  <a:pt x="25" y="74"/>
                  <a:pt x="26" y="74"/>
                  <a:pt x="26" y="74"/>
                </a:cubicBezTo>
                <a:close/>
                <a:moveTo>
                  <a:pt x="19" y="50"/>
                </a:moveTo>
                <a:cubicBezTo>
                  <a:pt x="19" y="51"/>
                  <a:pt x="19" y="51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2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25" y="45"/>
                </a:move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7"/>
                  <a:pt x="26" y="47"/>
                  <a:pt x="25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4" y="46"/>
                  <a:pt x="25" y="45"/>
                  <a:pt x="25" y="45"/>
                </a:cubicBezTo>
                <a:close/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29" y="37"/>
                  <a:pt x="28" y="39"/>
                  <a:pt x="29" y="41"/>
                </a:cubicBezTo>
                <a:cubicBezTo>
                  <a:pt x="29" y="40"/>
                  <a:pt x="30" y="40"/>
                  <a:pt x="31" y="39"/>
                </a:cubicBezTo>
                <a:close/>
                <a:moveTo>
                  <a:pt x="20" y="63"/>
                </a:moveTo>
                <a:cubicBezTo>
                  <a:pt x="20" y="63"/>
                  <a:pt x="19" y="63"/>
                  <a:pt x="18" y="65"/>
                </a:cubicBezTo>
                <a:cubicBezTo>
                  <a:pt x="18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1" y="64"/>
                  <a:pt x="22" y="64"/>
                  <a:pt x="23" y="64"/>
                </a:cubicBezTo>
                <a:cubicBezTo>
                  <a:pt x="22" y="63"/>
                  <a:pt x="22" y="63"/>
                  <a:pt x="20" y="63"/>
                </a:cubicBezTo>
                <a:close/>
                <a:moveTo>
                  <a:pt x="18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4" y="82"/>
                </a:moveTo>
                <a:cubicBezTo>
                  <a:pt x="14" y="82"/>
                  <a:pt x="14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lose/>
                <a:moveTo>
                  <a:pt x="27" y="86"/>
                </a:moveTo>
                <a:cubicBezTo>
                  <a:pt x="27" y="86"/>
                  <a:pt x="28" y="86"/>
                  <a:pt x="28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6"/>
                  <a:pt x="27" y="86"/>
                  <a:pt x="27" y="86"/>
                </a:cubicBezTo>
                <a:close/>
                <a:moveTo>
                  <a:pt x="20" y="94"/>
                </a:moveTo>
                <a:cubicBezTo>
                  <a:pt x="21" y="95"/>
                  <a:pt x="22" y="95"/>
                  <a:pt x="22" y="95"/>
                </a:cubicBezTo>
                <a:cubicBezTo>
                  <a:pt x="22" y="93"/>
                  <a:pt x="21" y="93"/>
                  <a:pt x="20" y="94"/>
                </a:cubicBezTo>
                <a:close/>
                <a:moveTo>
                  <a:pt x="25" y="43"/>
                </a:moveTo>
                <a:cubicBezTo>
                  <a:pt x="26" y="43"/>
                  <a:pt x="25" y="44"/>
                  <a:pt x="26" y="45"/>
                </a:cubicBezTo>
                <a:cubicBezTo>
                  <a:pt x="26" y="45"/>
                  <a:pt x="27" y="45"/>
                  <a:pt x="28" y="45"/>
                </a:cubicBezTo>
                <a:cubicBezTo>
                  <a:pt x="28" y="45"/>
                  <a:pt x="28" y="45"/>
                  <a:pt x="27" y="44"/>
                </a:cubicBezTo>
                <a:cubicBezTo>
                  <a:pt x="28" y="43"/>
                  <a:pt x="27" y="43"/>
                  <a:pt x="26" y="42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lose/>
                <a:moveTo>
                  <a:pt x="21" y="55"/>
                </a:moveTo>
                <a:cubicBezTo>
                  <a:pt x="22" y="55"/>
                  <a:pt x="23" y="54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2" y="53"/>
                </a:cubicBezTo>
                <a:cubicBezTo>
                  <a:pt x="22" y="54"/>
                  <a:pt x="22" y="54"/>
                  <a:pt x="21" y="55"/>
                </a:cubicBezTo>
                <a:cubicBezTo>
                  <a:pt x="21" y="54"/>
                  <a:pt x="20" y="54"/>
                  <a:pt x="21" y="53"/>
                </a:cubicBezTo>
                <a:cubicBezTo>
                  <a:pt x="22" y="54"/>
                  <a:pt x="22" y="52"/>
                  <a:pt x="23" y="51"/>
                </a:cubicBezTo>
                <a:cubicBezTo>
                  <a:pt x="22" y="51"/>
                  <a:pt x="22" y="49"/>
                  <a:pt x="21" y="50"/>
                </a:cubicBezTo>
                <a:cubicBezTo>
                  <a:pt x="21" y="50"/>
                  <a:pt x="21" y="49"/>
                  <a:pt x="21" y="49"/>
                </a:cubicBezTo>
                <a:cubicBezTo>
                  <a:pt x="21" y="49"/>
                  <a:pt x="21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1"/>
                  <a:pt x="21" y="52"/>
                </a:cubicBezTo>
                <a:cubicBezTo>
                  <a:pt x="20" y="52"/>
                  <a:pt x="19" y="53"/>
                  <a:pt x="18" y="53"/>
                </a:cubicBezTo>
                <a:cubicBezTo>
                  <a:pt x="18" y="54"/>
                  <a:pt x="19" y="55"/>
                  <a:pt x="21" y="55"/>
                </a:cubicBezTo>
                <a:close/>
                <a:moveTo>
                  <a:pt x="23" y="46"/>
                </a:moveTo>
                <a:cubicBezTo>
                  <a:pt x="23" y="45"/>
                  <a:pt x="23" y="44"/>
                  <a:pt x="23" y="44"/>
                </a:cubicBezTo>
                <a:cubicBezTo>
                  <a:pt x="24" y="44"/>
                  <a:pt x="25" y="44"/>
                  <a:pt x="25" y="44"/>
                </a:cubicBezTo>
                <a:cubicBezTo>
                  <a:pt x="26" y="44"/>
                  <a:pt x="24" y="43"/>
                  <a:pt x="24" y="43"/>
                </a:cubicBezTo>
                <a:cubicBezTo>
                  <a:pt x="23" y="43"/>
                  <a:pt x="22" y="44"/>
                  <a:pt x="22" y="45"/>
                </a:cubicBezTo>
                <a:cubicBezTo>
                  <a:pt x="22" y="45"/>
                  <a:pt x="22" y="46"/>
                  <a:pt x="23" y="4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0"/>
                </a:cubicBezTo>
                <a:cubicBezTo>
                  <a:pt x="20" y="40"/>
                  <a:pt x="20" y="40"/>
                  <a:pt x="20" y="41"/>
                </a:cubicBezTo>
                <a:cubicBezTo>
                  <a:pt x="20" y="41"/>
                  <a:pt x="20" y="41"/>
                  <a:pt x="21" y="41"/>
                </a:cubicBezTo>
                <a:close/>
                <a:moveTo>
                  <a:pt x="207" y="208"/>
                </a:move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9" y="207"/>
                </a:cubicBezTo>
                <a:cubicBezTo>
                  <a:pt x="209" y="207"/>
                  <a:pt x="209" y="206"/>
                  <a:pt x="209" y="206"/>
                </a:cubicBezTo>
                <a:cubicBezTo>
                  <a:pt x="209" y="205"/>
                  <a:pt x="208" y="204"/>
                  <a:pt x="208" y="204"/>
                </a:cubicBezTo>
                <a:cubicBezTo>
                  <a:pt x="207" y="204"/>
                  <a:pt x="207" y="204"/>
                  <a:pt x="206" y="203"/>
                </a:cubicBezTo>
                <a:cubicBezTo>
                  <a:pt x="206" y="204"/>
                  <a:pt x="207" y="204"/>
                  <a:pt x="207" y="205"/>
                </a:cubicBezTo>
                <a:cubicBezTo>
                  <a:pt x="206" y="205"/>
                  <a:pt x="206" y="205"/>
                  <a:pt x="205" y="205"/>
                </a:cubicBezTo>
                <a:cubicBezTo>
                  <a:pt x="206" y="205"/>
                  <a:pt x="205" y="205"/>
                  <a:pt x="205" y="205"/>
                </a:cubicBezTo>
                <a:cubicBezTo>
                  <a:pt x="204" y="205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7"/>
                  <a:pt x="204" y="208"/>
                  <a:pt x="205" y="208"/>
                </a:cubicBezTo>
                <a:cubicBezTo>
                  <a:pt x="206" y="208"/>
                  <a:pt x="206" y="208"/>
                  <a:pt x="207" y="208"/>
                </a:cubicBezTo>
                <a:close/>
                <a:moveTo>
                  <a:pt x="65" y="50"/>
                </a:moveTo>
                <a:cubicBezTo>
                  <a:pt x="65" y="50"/>
                  <a:pt x="65" y="51"/>
                  <a:pt x="65" y="51"/>
                </a:cubicBezTo>
                <a:cubicBezTo>
                  <a:pt x="66" y="50"/>
                  <a:pt x="65" y="49"/>
                  <a:pt x="65" y="50"/>
                </a:cubicBezTo>
                <a:cubicBezTo>
                  <a:pt x="65" y="50"/>
                  <a:pt x="64" y="50"/>
                  <a:pt x="65" y="50"/>
                </a:cubicBezTo>
                <a:close/>
                <a:moveTo>
                  <a:pt x="51" y="46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8"/>
                  <a:pt x="52" y="48"/>
                  <a:pt x="52" y="48"/>
                </a:cubicBezTo>
                <a:cubicBezTo>
                  <a:pt x="53" y="48"/>
                  <a:pt x="54" y="47"/>
                  <a:pt x="54" y="46"/>
                </a:cubicBezTo>
                <a:cubicBezTo>
                  <a:pt x="53" y="46"/>
                  <a:pt x="52" y="46"/>
                  <a:pt x="52" y="47"/>
                </a:cubicBezTo>
                <a:cubicBezTo>
                  <a:pt x="52" y="47"/>
                  <a:pt x="52" y="47"/>
                  <a:pt x="51" y="47"/>
                </a:cubicBezTo>
                <a:cubicBezTo>
                  <a:pt x="51" y="47"/>
                  <a:pt x="52" y="46"/>
                  <a:pt x="51" y="46"/>
                </a:cubicBezTo>
                <a:close/>
                <a:moveTo>
                  <a:pt x="65" y="36"/>
                </a:moveTo>
                <a:cubicBezTo>
                  <a:pt x="63" y="36"/>
                  <a:pt x="62" y="37"/>
                  <a:pt x="62" y="38"/>
                </a:cubicBezTo>
                <a:cubicBezTo>
                  <a:pt x="62" y="40"/>
                  <a:pt x="63" y="41"/>
                  <a:pt x="65" y="40"/>
                </a:cubicBezTo>
                <a:cubicBezTo>
                  <a:pt x="66" y="41"/>
                  <a:pt x="67" y="39"/>
                  <a:pt x="68" y="38"/>
                </a:cubicBezTo>
                <a:cubicBezTo>
                  <a:pt x="67" y="37"/>
                  <a:pt x="66" y="35"/>
                  <a:pt x="65" y="36"/>
                </a:cubicBezTo>
                <a:close/>
                <a:moveTo>
                  <a:pt x="64" y="52"/>
                </a:moveTo>
                <a:cubicBezTo>
                  <a:pt x="65" y="51"/>
                  <a:pt x="64" y="50"/>
                  <a:pt x="64" y="49"/>
                </a:cubicBezTo>
                <a:cubicBezTo>
                  <a:pt x="63" y="50"/>
                  <a:pt x="63" y="50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2"/>
                  <a:pt x="62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4"/>
                  <a:pt x="63" y="55"/>
                  <a:pt x="65" y="55"/>
                </a:cubicBezTo>
                <a:cubicBezTo>
                  <a:pt x="66" y="55"/>
                  <a:pt x="68" y="54"/>
                  <a:pt x="67" y="52"/>
                </a:cubicBezTo>
                <a:cubicBezTo>
                  <a:pt x="68" y="51"/>
                  <a:pt x="67" y="50"/>
                  <a:pt x="66" y="50"/>
                </a:cubicBezTo>
                <a:cubicBezTo>
                  <a:pt x="66" y="50"/>
                  <a:pt x="65" y="52"/>
                  <a:pt x="65" y="52"/>
                </a:cubicBezTo>
                <a:cubicBezTo>
                  <a:pt x="64" y="52"/>
                  <a:pt x="64" y="53"/>
                  <a:pt x="63" y="53"/>
                </a:cubicBezTo>
                <a:cubicBezTo>
                  <a:pt x="62" y="52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lose/>
                <a:moveTo>
                  <a:pt x="80" y="66"/>
                </a:moveTo>
                <a:cubicBezTo>
                  <a:pt x="80" y="66"/>
                  <a:pt x="80" y="66"/>
                  <a:pt x="80" y="67"/>
                </a:cubicBezTo>
                <a:cubicBezTo>
                  <a:pt x="80" y="67"/>
                  <a:pt x="80" y="67"/>
                  <a:pt x="81" y="66"/>
                </a:cubicBezTo>
                <a:cubicBezTo>
                  <a:pt x="81" y="67"/>
                  <a:pt x="81" y="68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3" y="69"/>
                </a:cubicBezTo>
                <a:cubicBezTo>
                  <a:pt x="84" y="69"/>
                  <a:pt x="86" y="68"/>
                  <a:pt x="86" y="66"/>
                </a:cubicBezTo>
                <a:cubicBezTo>
                  <a:pt x="85" y="66"/>
                  <a:pt x="85" y="65"/>
                  <a:pt x="85" y="65"/>
                </a:cubicBezTo>
                <a:cubicBezTo>
                  <a:pt x="84" y="65"/>
                  <a:pt x="84" y="65"/>
                  <a:pt x="83" y="65"/>
                </a:cubicBezTo>
                <a:cubicBezTo>
                  <a:pt x="83" y="65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3"/>
                  <a:pt x="83" y="63"/>
                  <a:pt x="82" y="63"/>
                </a:cubicBezTo>
                <a:cubicBezTo>
                  <a:pt x="81" y="63"/>
                  <a:pt x="80" y="65"/>
                  <a:pt x="80" y="66"/>
                </a:cubicBezTo>
                <a:close/>
                <a:moveTo>
                  <a:pt x="47" y="36"/>
                </a:moveTo>
                <a:cubicBezTo>
                  <a:pt x="47" y="35"/>
                  <a:pt x="47" y="35"/>
                  <a:pt x="47" y="35"/>
                </a:cubicBezTo>
                <a:cubicBezTo>
                  <a:pt x="46" y="36"/>
                  <a:pt x="46" y="36"/>
                  <a:pt x="45" y="36"/>
                </a:cubicBezTo>
                <a:cubicBezTo>
                  <a:pt x="45" y="37"/>
                  <a:pt x="45" y="37"/>
                  <a:pt x="45" y="38"/>
                </a:cubicBezTo>
                <a:cubicBezTo>
                  <a:pt x="45" y="38"/>
                  <a:pt x="46" y="38"/>
                  <a:pt x="46" y="38"/>
                </a:cubicBezTo>
                <a:cubicBezTo>
                  <a:pt x="46" y="39"/>
                  <a:pt x="47" y="40"/>
                  <a:pt x="48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50" y="39"/>
                  <a:pt x="50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7"/>
                  <a:pt x="49" y="37"/>
                  <a:pt x="49" y="36"/>
                </a:cubicBezTo>
                <a:cubicBezTo>
                  <a:pt x="49" y="36"/>
                  <a:pt x="48" y="36"/>
                  <a:pt x="48" y="36"/>
                </a:cubicBezTo>
                <a:cubicBezTo>
                  <a:pt x="48" y="36"/>
                  <a:pt x="48" y="36"/>
                  <a:pt x="48" y="37"/>
                </a:cubicBezTo>
                <a:cubicBezTo>
                  <a:pt x="47" y="37"/>
                  <a:pt x="47" y="37"/>
                  <a:pt x="46" y="37"/>
                </a:cubicBezTo>
                <a:cubicBezTo>
                  <a:pt x="46" y="36"/>
                  <a:pt x="46" y="36"/>
                  <a:pt x="47" y="36"/>
                </a:cubicBezTo>
                <a:close/>
                <a:moveTo>
                  <a:pt x="3" y="111"/>
                </a:moveTo>
                <a:cubicBezTo>
                  <a:pt x="4" y="111"/>
                  <a:pt x="4" y="111"/>
                  <a:pt x="5" y="110"/>
                </a:cubicBezTo>
                <a:cubicBezTo>
                  <a:pt x="5" y="110"/>
                  <a:pt x="5" y="110"/>
                  <a:pt x="5" y="110"/>
                </a:cubicBezTo>
                <a:cubicBezTo>
                  <a:pt x="4" y="110"/>
                  <a:pt x="3" y="109"/>
                  <a:pt x="3" y="110"/>
                </a:cubicBezTo>
                <a:cubicBezTo>
                  <a:pt x="2" y="110"/>
                  <a:pt x="1" y="109"/>
                  <a:pt x="1" y="110"/>
                </a:cubicBezTo>
                <a:cubicBezTo>
                  <a:pt x="1" y="110"/>
                  <a:pt x="2" y="111"/>
                  <a:pt x="3" y="111"/>
                </a:cubicBezTo>
                <a:close/>
                <a:moveTo>
                  <a:pt x="35" y="24"/>
                </a:moveTo>
                <a:cubicBezTo>
                  <a:pt x="35" y="24"/>
                  <a:pt x="36" y="24"/>
                  <a:pt x="36" y="25"/>
                </a:cubicBezTo>
                <a:cubicBezTo>
                  <a:pt x="37" y="24"/>
                  <a:pt x="38" y="24"/>
                  <a:pt x="40" y="24"/>
                </a:cubicBezTo>
                <a:cubicBezTo>
                  <a:pt x="39" y="24"/>
                  <a:pt x="39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7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6"/>
                </a:cubicBezTo>
                <a:cubicBezTo>
                  <a:pt x="40" y="26"/>
                  <a:pt x="40" y="26"/>
                  <a:pt x="40" y="27"/>
                </a:cubicBezTo>
                <a:cubicBezTo>
                  <a:pt x="41" y="26"/>
                  <a:pt x="41" y="25"/>
                  <a:pt x="41" y="24"/>
                </a:cubicBezTo>
                <a:cubicBezTo>
                  <a:pt x="41" y="23"/>
                  <a:pt x="41" y="23"/>
                  <a:pt x="40" y="22"/>
                </a:cubicBezTo>
                <a:cubicBezTo>
                  <a:pt x="40" y="22"/>
                  <a:pt x="39" y="22"/>
                  <a:pt x="39" y="21"/>
                </a:cubicBezTo>
                <a:cubicBezTo>
                  <a:pt x="39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4"/>
                  <a:pt x="36" y="24"/>
                  <a:pt x="35" y="24"/>
                </a:cubicBezTo>
                <a:close/>
                <a:moveTo>
                  <a:pt x="178" y="212"/>
                </a:moveTo>
                <a:cubicBezTo>
                  <a:pt x="178" y="210"/>
                  <a:pt x="177" y="209"/>
                  <a:pt x="176" y="209"/>
                </a:cubicBezTo>
                <a:cubicBezTo>
                  <a:pt x="173" y="209"/>
                  <a:pt x="173" y="210"/>
                  <a:pt x="172" y="212"/>
                </a:cubicBezTo>
                <a:cubicBezTo>
                  <a:pt x="173" y="212"/>
                  <a:pt x="173" y="213"/>
                  <a:pt x="173" y="213"/>
                </a:cubicBezTo>
                <a:cubicBezTo>
                  <a:pt x="174" y="213"/>
                  <a:pt x="175" y="213"/>
                  <a:pt x="175" y="213"/>
                </a:cubicBezTo>
                <a:cubicBezTo>
                  <a:pt x="175" y="214"/>
                  <a:pt x="175" y="214"/>
                  <a:pt x="175" y="214"/>
                </a:cubicBezTo>
                <a:cubicBezTo>
                  <a:pt x="175" y="213"/>
                  <a:pt x="174" y="213"/>
                  <a:pt x="174" y="213"/>
                </a:cubicBezTo>
                <a:cubicBezTo>
                  <a:pt x="174" y="213"/>
                  <a:pt x="173" y="213"/>
                  <a:pt x="173" y="214"/>
                </a:cubicBezTo>
                <a:cubicBezTo>
                  <a:pt x="174" y="214"/>
                  <a:pt x="175" y="215"/>
                  <a:pt x="175" y="215"/>
                </a:cubicBezTo>
                <a:cubicBezTo>
                  <a:pt x="177" y="215"/>
                  <a:pt x="178" y="214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2"/>
                  <a:pt x="178" y="212"/>
                  <a:pt x="178" y="212"/>
                </a:cubicBezTo>
                <a:close/>
                <a:moveTo>
                  <a:pt x="146" y="73"/>
                </a:moveTo>
                <a:cubicBezTo>
                  <a:pt x="146" y="75"/>
                  <a:pt x="147" y="76"/>
                  <a:pt x="149" y="75"/>
                </a:cubicBezTo>
                <a:cubicBezTo>
                  <a:pt x="150" y="75"/>
                  <a:pt x="152" y="74"/>
                  <a:pt x="152" y="72"/>
                </a:cubicBezTo>
                <a:cubicBezTo>
                  <a:pt x="152" y="71"/>
                  <a:pt x="151" y="70"/>
                  <a:pt x="148" y="70"/>
                </a:cubicBezTo>
                <a:cubicBezTo>
                  <a:pt x="147" y="69"/>
                  <a:pt x="146" y="71"/>
                  <a:pt x="146" y="73"/>
                </a:cubicBezTo>
                <a:close/>
                <a:moveTo>
                  <a:pt x="211" y="56"/>
                </a:moveTo>
                <a:cubicBezTo>
                  <a:pt x="209" y="56"/>
                  <a:pt x="208" y="57"/>
                  <a:pt x="208" y="58"/>
                </a:cubicBezTo>
                <a:cubicBezTo>
                  <a:pt x="207" y="60"/>
                  <a:pt x="209" y="62"/>
                  <a:pt x="211" y="61"/>
                </a:cubicBezTo>
                <a:cubicBezTo>
                  <a:pt x="213" y="62"/>
                  <a:pt x="214" y="60"/>
                  <a:pt x="214" y="59"/>
                </a:cubicBezTo>
                <a:cubicBezTo>
                  <a:pt x="214" y="57"/>
                  <a:pt x="212" y="56"/>
                  <a:pt x="211" y="56"/>
                </a:cubicBezTo>
                <a:close/>
                <a:moveTo>
                  <a:pt x="190" y="234"/>
                </a:move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0" y="234"/>
                  <a:pt x="190" y="234"/>
                </a:cubicBezTo>
                <a:close/>
                <a:moveTo>
                  <a:pt x="204" y="240"/>
                </a:moveTo>
                <a:cubicBezTo>
                  <a:pt x="204" y="240"/>
                  <a:pt x="204" y="240"/>
                  <a:pt x="204" y="239"/>
                </a:cubicBezTo>
                <a:cubicBezTo>
                  <a:pt x="204" y="239"/>
                  <a:pt x="204" y="239"/>
                  <a:pt x="204" y="240"/>
                </a:cubicBezTo>
                <a:cubicBezTo>
                  <a:pt x="204" y="239"/>
                  <a:pt x="204" y="238"/>
                  <a:pt x="204" y="238"/>
                </a:cubicBezTo>
                <a:cubicBezTo>
                  <a:pt x="203" y="238"/>
                  <a:pt x="202" y="238"/>
                  <a:pt x="202" y="239"/>
                </a:cubicBezTo>
                <a:cubicBezTo>
                  <a:pt x="203" y="239"/>
                  <a:pt x="203" y="240"/>
                  <a:pt x="204" y="240"/>
                </a:cubicBezTo>
                <a:close/>
                <a:moveTo>
                  <a:pt x="184" y="215"/>
                </a:moveTo>
                <a:cubicBezTo>
                  <a:pt x="186" y="215"/>
                  <a:pt x="187" y="213"/>
                  <a:pt x="187" y="212"/>
                </a:cubicBezTo>
                <a:cubicBezTo>
                  <a:pt x="187" y="211"/>
                  <a:pt x="187" y="210"/>
                  <a:pt x="186" y="210"/>
                </a:cubicBezTo>
                <a:cubicBezTo>
                  <a:pt x="186" y="211"/>
                  <a:pt x="186" y="211"/>
                  <a:pt x="186" y="211"/>
                </a:cubicBezTo>
                <a:cubicBezTo>
                  <a:pt x="185" y="212"/>
                  <a:pt x="185" y="211"/>
                  <a:pt x="185" y="211"/>
                </a:cubicBezTo>
                <a:cubicBezTo>
                  <a:pt x="184" y="211"/>
                  <a:pt x="184" y="212"/>
                  <a:pt x="183" y="212"/>
                </a:cubicBezTo>
                <a:cubicBezTo>
                  <a:pt x="183" y="211"/>
                  <a:pt x="183" y="211"/>
                  <a:pt x="183" y="210"/>
                </a:cubicBezTo>
                <a:cubicBezTo>
                  <a:pt x="183" y="210"/>
                  <a:pt x="183" y="211"/>
                  <a:pt x="182" y="211"/>
                </a:cubicBezTo>
                <a:cubicBezTo>
                  <a:pt x="182" y="210"/>
                  <a:pt x="182" y="210"/>
                  <a:pt x="182" y="210"/>
                </a:cubicBezTo>
                <a:cubicBezTo>
                  <a:pt x="182" y="211"/>
                  <a:pt x="181" y="211"/>
                  <a:pt x="182" y="212"/>
                </a:cubicBezTo>
                <a:cubicBezTo>
                  <a:pt x="181" y="214"/>
                  <a:pt x="182" y="215"/>
                  <a:pt x="184" y="215"/>
                </a:cubicBezTo>
                <a:close/>
                <a:moveTo>
                  <a:pt x="177" y="66"/>
                </a:moveTo>
                <a:cubicBezTo>
                  <a:pt x="177" y="68"/>
                  <a:pt x="179" y="69"/>
                  <a:pt x="179" y="69"/>
                </a:cubicBezTo>
                <a:cubicBezTo>
                  <a:pt x="181" y="69"/>
                  <a:pt x="183" y="67"/>
                  <a:pt x="183" y="66"/>
                </a:cubicBezTo>
                <a:cubicBezTo>
                  <a:pt x="182" y="64"/>
                  <a:pt x="182" y="63"/>
                  <a:pt x="180" y="63"/>
                </a:cubicBezTo>
                <a:cubicBezTo>
                  <a:pt x="178" y="64"/>
                  <a:pt x="176" y="64"/>
                  <a:pt x="177" y="66"/>
                </a:cubicBezTo>
                <a:close/>
                <a:moveTo>
                  <a:pt x="127" y="77"/>
                </a:moveTo>
                <a:cubicBezTo>
                  <a:pt x="125" y="77"/>
                  <a:pt x="124" y="79"/>
                  <a:pt x="124" y="80"/>
                </a:cubicBezTo>
                <a:cubicBezTo>
                  <a:pt x="124" y="82"/>
                  <a:pt x="125" y="83"/>
                  <a:pt x="126" y="82"/>
                </a:cubicBezTo>
                <a:cubicBezTo>
                  <a:pt x="128" y="83"/>
                  <a:pt x="130" y="82"/>
                  <a:pt x="129" y="80"/>
                </a:cubicBezTo>
                <a:cubicBezTo>
                  <a:pt x="130" y="78"/>
                  <a:pt x="128" y="78"/>
                  <a:pt x="127" y="77"/>
                </a:cubicBezTo>
                <a:close/>
                <a:moveTo>
                  <a:pt x="110" y="64"/>
                </a:moveTo>
                <a:cubicBezTo>
                  <a:pt x="110" y="64"/>
                  <a:pt x="109" y="64"/>
                  <a:pt x="108" y="65"/>
                </a:cubicBezTo>
                <a:cubicBezTo>
                  <a:pt x="108" y="65"/>
                  <a:pt x="107" y="65"/>
                  <a:pt x="107" y="65"/>
                </a:cubicBezTo>
                <a:cubicBezTo>
                  <a:pt x="107" y="65"/>
                  <a:pt x="107" y="65"/>
                  <a:pt x="107" y="66"/>
                </a:cubicBezTo>
                <a:cubicBezTo>
                  <a:pt x="106" y="68"/>
                  <a:pt x="107" y="69"/>
                  <a:pt x="110" y="68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7"/>
                  <a:pt x="110" y="67"/>
                  <a:pt x="109" y="66"/>
                </a:cubicBezTo>
                <a:cubicBezTo>
                  <a:pt x="111" y="66"/>
                  <a:pt x="110" y="65"/>
                  <a:pt x="111" y="65"/>
                </a:cubicBezTo>
                <a:cubicBezTo>
                  <a:pt x="111" y="64"/>
                  <a:pt x="111" y="64"/>
                  <a:pt x="110" y="64"/>
                </a:cubicBezTo>
                <a:close/>
                <a:moveTo>
                  <a:pt x="10" y="115"/>
                </a:moveTo>
                <a:cubicBezTo>
                  <a:pt x="10" y="115"/>
                  <a:pt x="10" y="114"/>
                  <a:pt x="10" y="114"/>
                </a:cubicBezTo>
                <a:cubicBezTo>
                  <a:pt x="10" y="114"/>
                  <a:pt x="9" y="114"/>
                  <a:pt x="9" y="114"/>
                </a:cubicBezTo>
                <a:cubicBezTo>
                  <a:pt x="9" y="115"/>
                  <a:pt x="8" y="115"/>
                  <a:pt x="8" y="116"/>
                </a:cubicBezTo>
                <a:cubicBezTo>
                  <a:pt x="8" y="116"/>
                  <a:pt x="7" y="115"/>
                  <a:pt x="7" y="115"/>
                </a:cubicBezTo>
                <a:cubicBezTo>
                  <a:pt x="7" y="115"/>
                  <a:pt x="6" y="115"/>
                  <a:pt x="6" y="116"/>
                </a:cubicBezTo>
                <a:cubicBezTo>
                  <a:pt x="6" y="116"/>
                  <a:pt x="6" y="115"/>
                  <a:pt x="5" y="115"/>
                </a:cubicBezTo>
                <a:cubicBezTo>
                  <a:pt x="6" y="114"/>
                  <a:pt x="7" y="113"/>
                  <a:pt x="7" y="112"/>
                </a:cubicBezTo>
                <a:cubicBezTo>
                  <a:pt x="5" y="112"/>
                  <a:pt x="5" y="113"/>
                  <a:pt x="5" y="114"/>
                </a:cubicBezTo>
                <a:cubicBezTo>
                  <a:pt x="4" y="116"/>
                  <a:pt x="6" y="117"/>
                  <a:pt x="7" y="117"/>
                </a:cubicBezTo>
                <a:cubicBezTo>
                  <a:pt x="7" y="117"/>
                  <a:pt x="7" y="117"/>
                  <a:pt x="7" y="117"/>
                </a:cubicBezTo>
                <a:cubicBezTo>
                  <a:pt x="8" y="116"/>
                  <a:pt x="9" y="116"/>
                  <a:pt x="10" y="116"/>
                </a:cubicBezTo>
                <a:cubicBezTo>
                  <a:pt x="10" y="116"/>
                  <a:pt x="10" y="115"/>
                  <a:pt x="10" y="115"/>
                </a:cubicBezTo>
                <a:close/>
                <a:moveTo>
                  <a:pt x="166" y="56"/>
                </a:moveTo>
                <a:cubicBezTo>
                  <a:pt x="165" y="56"/>
                  <a:pt x="164" y="57"/>
                  <a:pt x="164" y="59"/>
                </a:cubicBezTo>
                <a:cubicBezTo>
                  <a:pt x="164" y="60"/>
                  <a:pt x="166" y="62"/>
                  <a:pt x="167" y="61"/>
                </a:cubicBezTo>
                <a:cubicBezTo>
                  <a:pt x="168" y="62"/>
                  <a:pt x="169" y="60"/>
                  <a:pt x="169" y="59"/>
                </a:cubicBezTo>
                <a:cubicBezTo>
                  <a:pt x="169" y="57"/>
                  <a:pt x="169" y="56"/>
                  <a:pt x="166" y="56"/>
                </a:cubicBezTo>
                <a:close/>
                <a:moveTo>
                  <a:pt x="101" y="63"/>
                </a:moveTo>
                <a:cubicBezTo>
                  <a:pt x="100" y="63"/>
                  <a:pt x="99" y="63"/>
                  <a:pt x="98" y="64"/>
                </a:cubicBezTo>
                <a:cubicBezTo>
                  <a:pt x="99" y="64"/>
                  <a:pt x="99" y="65"/>
                  <a:pt x="100" y="65"/>
                </a:cubicBezTo>
                <a:cubicBezTo>
                  <a:pt x="100" y="65"/>
                  <a:pt x="99" y="66"/>
                  <a:pt x="98" y="66"/>
                </a:cubicBezTo>
                <a:cubicBezTo>
                  <a:pt x="98" y="66"/>
                  <a:pt x="97" y="65"/>
                  <a:pt x="97" y="65"/>
                </a:cubicBezTo>
                <a:cubicBezTo>
                  <a:pt x="97" y="65"/>
                  <a:pt x="97" y="65"/>
                  <a:pt x="97" y="66"/>
                </a:cubicBezTo>
                <a:cubicBezTo>
                  <a:pt x="98" y="67"/>
                  <a:pt x="99" y="69"/>
                  <a:pt x="100" y="69"/>
                </a:cubicBezTo>
                <a:cubicBezTo>
                  <a:pt x="102" y="69"/>
                  <a:pt x="103" y="67"/>
                  <a:pt x="103" y="66"/>
                </a:cubicBezTo>
                <a:cubicBezTo>
                  <a:pt x="103" y="65"/>
                  <a:pt x="102" y="63"/>
                  <a:pt x="101" y="63"/>
                </a:cubicBezTo>
                <a:close/>
                <a:moveTo>
                  <a:pt x="143" y="235"/>
                </a:moveTo>
                <a:cubicBezTo>
                  <a:pt x="144" y="235"/>
                  <a:pt x="144" y="235"/>
                  <a:pt x="145" y="235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146" y="235"/>
                  <a:pt x="147" y="234"/>
                  <a:pt x="147" y="233"/>
                </a:cubicBezTo>
                <a:cubicBezTo>
                  <a:pt x="147" y="231"/>
                  <a:pt x="146" y="231"/>
                  <a:pt x="144" y="230"/>
                </a:cubicBezTo>
                <a:cubicBezTo>
                  <a:pt x="143" y="231"/>
                  <a:pt x="142" y="231"/>
                  <a:pt x="141" y="233"/>
                </a:cubicBezTo>
                <a:cubicBezTo>
                  <a:pt x="142" y="234"/>
                  <a:pt x="142" y="235"/>
                  <a:pt x="143" y="236"/>
                </a:cubicBezTo>
                <a:cubicBezTo>
                  <a:pt x="143" y="235"/>
                  <a:pt x="143" y="235"/>
                  <a:pt x="143" y="235"/>
                </a:cubicBezTo>
                <a:close/>
                <a:moveTo>
                  <a:pt x="138" y="221"/>
                </a:moveTo>
                <a:cubicBezTo>
                  <a:pt x="139" y="220"/>
                  <a:pt x="139" y="220"/>
                  <a:pt x="139" y="220"/>
                </a:cubicBezTo>
                <a:cubicBezTo>
                  <a:pt x="139" y="218"/>
                  <a:pt x="137" y="217"/>
                  <a:pt x="135" y="217"/>
                </a:cubicBezTo>
                <a:cubicBezTo>
                  <a:pt x="135" y="217"/>
                  <a:pt x="134" y="217"/>
                  <a:pt x="134" y="217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3" y="218"/>
                  <a:pt x="133" y="218"/>
                </a:cubicBezTo>
                <a:cubicBezTo>
                  <a:pt x="133" y="218"/>
                  <a:pt x="133" y="219"/>
                  <a:pt x="132" y="219"/>
                </a:cubicBezTo>
                <a:cubicBezTo>
                  <a:pt x="133" y="221"/>
                  <a:pt x="134" y="222"/>
                  <a:pt x="136" y="222"/>
                </a:cubicBezTo>
                <a:cubicBezTo>
                  <a:pt x="137" y="222"/>
                  <a:pt x="138" y="222"/>
                  <a:pt x="138" y="221"/>
                </a:cubicBezTo>
                <a:cubicBezTo>
                  <a:pt x="138" y="221"/>
                  <a:pt x="138" y="221"/>
                  <a:pt x="138" y="220"/>
                </a:cubicBezTo>
                <a:cubicBezTo>
                  <a:pt x="138" y="220"/>
                  <a:pt x="138" y="220"/>
                  <a:pt x="138" y="221"/>
                </a:cubicBezTo>
                <a:close/>
                <a:moveTo>
                  <a:pt x="134" y="212"/>
                </a:moveTo>
                <a:cubicBezTo>
                  <a:pt x="134" y="211"/>
                  <a:pt x="133" y="210"/>
                  <a:pt x="132" y="209"/>
                </a:cubicBezTo>
                <a:cubicBezTo>
                  <a:pt x="132" y="210"/>
                  <a:pt x="131" y="210"/>
                  <a:pt x="130" y="209"/>
                </a:cubicBezTo>
                <a:cubicBezTo>
                  <a:pt x="129" y="210"/>
                  <a:pt x="128" y="211"/>
                  <a:pt x="129" y="212"/>
                </a:cubicBezTo>
                <a:cubicBezTo>
                  <a:pt x="128" y="214"/>
                  <a:pt x="129" y="215"/>
                  <a:pt x="131" y="215"/>
                </a:cubicBezTo>
                <a:cubicBezTo>
                  <a:pt x="133" y="215"/>
                  <a:pt x="134" y="214"/>
                  <a:pt x="134" y="212"/>
                </a:cubicBezTo>
                <a:close/>
                <a:moveTo>
                  <a:pt x="125" y="212"/>
                </a:moveTo>
                <a:cubicBezTo>
                  <a:pt x="125" y="211"/>
                  <a:pt x="124" y="210"/>
                  <a:pt x="122" y="210"/>
                </a:cubicBezTo>
                <a:cubicBezTo>
                  <a:pt x="121" y="209"/>
                  <a:pt x="120" y="211"/>
                  <a:pt x="120" y="213"/>
                </a:cubicBezTo>
                <a:cubicBezTo>
                  <a:pt x="119" y="214"/>
                  <a:pt x="120" y="215"/>
                  <a:pt x="122" y="215"/>
                </a:cubicBezTo>
                <a:cubicBezTo>
                  <a:pt x="124" y="215"/>
                  <a:pt x="125" y="214"/>
                  <a:pt x="125" y="212"/>
                </a:cubicBezTo>
                <a:close/>
                <a:moveTo>
                  <a:pt x="152" y="226"/>
                </a:moveTo>
                <a:cubicBezTo>
                  <a:pt x="152" y="226"/>
                  <a:pt x="152" y="226"/>
                  <a:pt x="152" y="226"/>
                </a:cubicBezTo>
                <a:cubicBezTo>
                  <a:pt x="152" y="226"/>
                  <a:pt x="152" y="225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26"/>
                  <a:pt x="152" y="226"/>
                  <a:pt x="152" y="226"/>
                </a:cubicBezTo>
                <a:close/>
                <a:moveTo>
                  <a:pt x="171" y="222"/>
                </a:moveTo>
                <a:cubicBezTo>
                  <a:pt x="172" y="222"/>
                  <a:pt x="173" y="221"/>
                  <a:pt x="173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72" y="219"/>
                  <a:pt x="173" y="218"/>
                  <a:pt x="173" y="218"/>
                </a:cubicBezTo>
                <a:cubicBezTo>
                  <a:pt x="173" y="217"/>
                  <a:pt x="172" y="216"/>
                  <a:pt x="171" y="217"/>
                </a:cubicBezTo>
                <a:cubicBezTo>
                  <a:pt x="169" y="216"/>
                  <a:pt x="168" y="218"/>
                  <a:pt x="168" y="219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9" y="220"/>
                  <a:pt x="169" y="221"/>
                  <a:pt x="169" y="222"/>
                </a:cubicBezTo>
                <a:cubicBezTo>
                  <a:pt x="169" y="222"/>
                  <a:pt x="170" y="222"/>
                  <a:pt x="171" y="222"/>
                </a:cubicBezTo>
                <a:close/>
                <a:moveTo>
                  <a:pt x="189" y="231"/>
                </a:move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8" y="231"/>
                  <a:pt x="188" y="231"/>
                </a:cubicBezTo>
                <a:cubicBezTo>
                  <a:pt x="188" y="231"/>
                  <a:pt x="188" y="231"/>
                  <a:pt x="188" y="231"/>
                </a:cubicBezTo>
                <a:cubicBezTo>
                  <a:pt x="188" y="231"/>
                  <a:pt x="188" y="232"/>
                  <a:pt x="188" y="232"/>
                </a:cubicBezTo>
                <a:cubicBezTo>
                  <a:pt x="187" y="232"/>
                  <a:pt x="187" y="232"/>
                  <a:pt x="186" y="232"/>
                </a:cubicBezTo>
                <a:cubicBezTo>
                  <a:pt x="186" y="232"/>
                  <a:pt x="186" y="233"/>
                  <a:pt x="186" y="233"/>
                </a:cubicBezTo>
                <a:cubicBezTo>
                  <a:pt x="186" y="233"/>
                  <a:pt x="186" y="234"/>
                  <a:pt x="186" y="234"/>
                </a:cubicBezTo>
                <a:cubicBezTo>
                  <a:pt x="186" y="234"/>
                  <a:pt x="186" y="234"/>
                  <a:pt x="186" y="234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6" y="236"/>
                  <a:pt x="187" y="236"/>
                  <a:pt x="189" y="236"/>
                </a:cubicBezTo>
                <a:cubicBezTo>
                  <a:pt x="189" y="236"/>
                  <a:pt x="190" y="236"/>
                  <a:pt x="190" y="236"/>
                </a:cubicBezTo>
                <a:cubicBezTo>
                  <a:pt x="189" y="235"/>
                  <a:pt x="189" y="235"/>
                  <a:pt x="188" y="236"/>
                </a:cubicBezTo>
                <a:cubicBezTo>
                  <a:pt x="187" y="233"/>
                  <a:pt x="190" y="234"/>
                  <a:pt x="190" y="232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191" y="231"/>
                  <a:pt x="190" y="231"/>
                  <a:pt x="189" y="231"/>
                </a:cubicBezTo>
                <a:close/>
                <a:moveTo>
                  <a:pt x="107" y="199"/>
                </a:moveTo>
                <a:cubicBezTo>
                  <a:pt x="108" y="197"/>
                  <a:pt x="107" y="195"/>
                  <a:pt x="105" y="195"/>
                </a:cubicBezTo>
                <a:cubicBezTo>
                  <a:pt x="104" y="196"/>
                  <a:pt x="102" y="197"/>
                  <a:pt x="102" y="198"/>
                </a:cubicBezTo>
                <a:cubicBezTo>
                  <a:pt x="102" y="199"/>
                  <a:pt x="104" y="201"/>
                  <a:pt x="104" y="201"/>
                </a:cubicBezTo>
                <a:cubicBezTo>
                  <a:pt x="106" y="201"/>
                  <a:pt x="107" y="200"/>
                  <a:pt x="107" y="199"/>
                </a:cubicBezTo>
                <a:close/>
                <a:moveTo>
                  <a:pt x="153" y="217"/>
                </a:moveTo>
                <a:cubicBezTo>
                  <a:pt x="153" y="217"/>
                  <a:pt x="153" y="217"/>
                  <a:pt x="153" y="217"/>
                </a:cubicBezTo>
                <a:cubicBezTo>
                  <a:pt x="152" y="217"/>
                  <a:pt x="151" y="217"/>
                  <a:pt x="151" y="218"/>
                </a:cubicBezTo>
                <a:cubicBezTo>
                  <a:pt x="152" y="218"/>
                  <a:pt x="153" y="218"/>
                  <a:pt x="153" y="217"/>
                </a:cubicBezTo>
                <a:close/>
                <a:moveTo>
                  <a:pt x="23" y="179"/>
                </a:moveTo>
                <a:cubicBezTo>
                  <a:pt x="24" y="180"/>
                  <a:pt x="24" y="180"/>
                  <a:pt x="24" y="179"/>
                </a:cubicBezTo>
                <a:cubicBezTo>
                  <a:pt x="24" y="180"/>
                  <a:pt x="26" y="180"/>
                  <a:pt x="26" y="180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6" y="181"/>
                  <a:pt x="26" y="181"/>
                  <a:pt x="27" y="181"/>
                </a:cubicBezTo>
                <a:cubicBezTo>
                  <a:pt x="26" y="180"/>
                  <a:pt x="26" y="179"/>
                  <a:pt x="27" y="178"/>
                </a:cubicBezTo>
                <a:cubicBezTo>
                  <a:pt x="27" y="180"/>
                  <a:pt x="28" y="180"/>
                  <a:pt x="29" y="180"/>
                </a:cubicBezTo>
                <a:cubicBezTo>
                  <a:pt x="31" y="181"/>
                  <a:pt x="33" y="179"/>
                  <a:pt x="32" y="177"/>
                </a:cubicBezTo>
                <a:cubicBezTo>
                  <a:pt x="32" y="176"/>
                  <a:pt x="31" y="175"/>
                  <a:pt x="29" y="175"/>
                </a:cubicBezTo>
                <a:cubicBezTo>
                  <a:pt x="28" y="175"/>
                  <a:pt x="28" y="175"/>
                  <a:pt x="28" y="176"/>
                </a:cubicBezTo>
                <a:cubicBezTo>
                  <a:pt x="27" y="176"/>
                  <a:pt x="27" y="176"/>
                  <a:pt x="26" y="175"/>
                </a:cubicBezTo>
                <a:cubicBezTo>
                  <a:pt x="26" y="176"/>
                  <a:pt x="27" y="176"/>
                  <a:pt x="27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5" y="178"/>
                  <a:pt x="25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9"/>
                  <a:pt x="25" y="179"/>
                  <a:pt x="25" y="179"/>
                </a:cubicBezTo>
                <a:cubicBezTo>
                  <a:pt x="25" y="179"/>
                  <a:pt x="25" y="178"/>
                  <a:pt x="25" y="178"/>
                </a:cubicBezTo>
                <a:cubicBezTo>
                  <a:pt x="24" y="178"/>
                  <a:pt x="24" y="179"/>
                  <a:pt x="23" y="179"/>
                </a:cubicBezTo>
                <a:close/>
                <a:moveTo>
                  <a:pt x="28" y="156"/>
                </a:moveTo>
                <a:cubicBezTo>
                  <a:pt x="27" y="154"/>
                  <a:pt x="27" y="153"/>
                  <a:pt x="25" y="154"/>
                </a:cubicBezTo>
                <a:cubicBezTo>
                  <a:pt x="23" y="154"/>
                  <a:pt x="22" y="155"/>
                  <a:pt x="23" y="156"/>
                </a:cubicBezTo>
                <a:cubicBezTo>
                  <a:pt x="23" y="157"/>
                  <a:pt x="23" y="159"/>
                  <a:pt x="25" y="160"/>
                </a:cubicBezTo>
                <a:cubicBezTo>
                  <a:pt x="26" y="159"/>
                  <a:pt x="28" y="158"/>
                  <a:pt x="28" y="156"/>
                </a:cubicBezTo>
                <a:close/>
                <a:moveTo>
                  <a:pt x="17" y="117"/>
                </a:moveTo>
                <a:cubicBezTo>
                  <a:pt x="17" y="117"/>
                  <a:pt x="18" y="117"/>
                  <a:pt x="19" y="117"/>
                </a:cubicBezTo>
                <a:cubicBezTo>
                  <a:pt x="17" y="117"/>
                  <a:pt x="17" y="116"/>
                  <a:pt x="17" y="115"/>
                </a:cubicBezTo>
                <a:cubicBezTo>
                  <a:pt x="16" y="115"/>
                  <a:pt x="16" y="116"/>
                  <a:pt x="15" y="116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5"/>
                  <a:pt x="16" y="115"/>
                  <a:pt x="17" y="115"/>
                </a:cubicBezTo>
                <a:cubicBezTo>
                  <a:pt x="16" y="114"/>
                  <a:pt x="16" y="113"/>
                  <a:pt x="17" y="112"/>
                </a:cubicBezTo>
                <a:cubicBezTo>
                  <a:pt x="17" y="112"/>
                  <a:pt x="17" y="112"/>
                  <a:pt x="16" y="112"/>
                </a:cubicBezTo>
                <a:cubicBezTo>
                  <a:pt x="15" y="112"/>
                  <a:pt x="13" y="113"/>
                  <a:pt x="14" y="115"/>
                </a:cubicBezTo>
                <a:cubicBezTo>
                  <a:pt x="13" y="116"/>
                  <a:pt x="15" y="118"/>
                  <a:pt x="17" y="117"/>
                </a:cubicBezTo>
                <a:close/>
                <a:moveTo>
                  <a:pt x="29" y="167"/>
                </a:moveTo>
                <a:cubicBezTo>
                  <a:pt x="31" y="167"/>
                  <a:pt x="32" y="165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3" y="164"/>
                  <a:pt x="34" y="164"/>
                </a:cubicBezTo>
                <a:cubicBezTo>
                  <a:pt x="34" y="164"/>
                  <a:pt x="34" y="164"/>
                  <a:pt x="34" y="165"/>
                </a:cubicBezTo>
                <a:cubicBezTo>
                  <a:pt x="34" y="165"/>
                  <a:pt x="34" y="165"/>
                  <a:pt x="35" y="165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5" y="165"/>
                  <a:pt x="35" y="166"/>
                  <a:pt x="35" y="166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36" y="166"/>
                  <a:pt x="36" y="166"/>
                  <a:pt x="37" y="166"/>
                </a:cubicBezTo>
                <a:cubicBezTo>
                  <a:pt x="37" y="166"/>
                  <a:pt x="38" y="166"/>
                  <a:pt x="39" y="166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2" y="162"/>
                  <a:pt x="40" y="161"/>
                  <a:pt x="38" y="161"/>
                </a:cubicBezTo>
                <a:cubicBezTo>
                  <a:pt x="36" y="161"/>
                  <a:pt x="35" y="162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5" y="164"/>
                  <a:pt x="35" y="163"/>
                </a:cubicBezTo>
                <a:cubicBezTo>
                  <a:pt x="35" y="164"/>
                  <a:pt x="33" y="164"/>
                  <a:pt x="33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2" y="162"/>
                  <a:pt x="31" y="161"/>
                  <a:pt x="30" y="161"/>
                </a:cubicBezTo>
                <a:cubicBezTo>
                  <a:pt x="28" y="161"/>
                  <a:pt x="27" y="162"/>
                  <a:pt x="27" y="164"/>
                </a:cubicBezTo>
                <a:cubicBezTo>
                  <a:pt x="27" y="166"/>
                  <a:pt x="28" y="167"/>
                  <a:pt x="29" y="167"/>
                </a:cubicBezTo>
                <a:close/>
                <a:moveTo>
                  <a:pt x="31" y="156"/>
                </a:moveTo>
                <a:cubicBezTo>
                  <a:pt x="31" y="157"/>
                  <a:pt x="31" y="157"/>
                  <a:pt x="31" y="158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1" y="158"/>
                  <a:pt x="32" y="158"/>
                  <a:pt x="32" y="158"/>
                </a:cubicBezTo>
                <a:cubicBezTo>
                  <a:pt x="32" y="159"/>
                  <a:pt x="33" y="159"/>
                  <a:pt x="35" y="159"/>
                </a:cubicBezTo>
                <a:cubicBezTo>
                  <a:pt x="35" y="160"/>
                  <a:pt x="37" y="158"/>
                  <a:pt x="37" y="156"/>
                </a:cubicBezTo>
                <a:cubicBezTo>
                  <a:pt x="37" y="155"/>
                  <a:pt x="35" y="154"/>
                  <a:pt x="34" y="153"/>
                </a:cubicBezTo>
                <a:cubicBezTo>
                  <a:pt x="34" y="153"/>
                  <a:pt x="34" y="153"/>
                  <a:pt x="34" y="154"/>
                </a:cubicBezTo>
                <a:cubicBezTo>
                  <a:pt x="34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2" y="151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53"/>
                  <a:pt x="33" y="153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6"/>
                </a:cubicBezTo>
                <a:close/>
                <a:moveTo>
                  <a:pt x="72" y="198"/>
                </a:moveTo>
                <a:cubicBezTo>
                  <a:pt x="72" y="197"/>
                  <a:pt x="71" y="195"/>
                  <a:pt x="69" y="195"/>
                </a:cubicBezTo>
                <a:cubicBezTo>
                  <a:pt x="68" y="195"/>
                  <a:pt x="67" y="196"/>
                  <a:pt x="67" y="198"/>
                </a:cubicBezTo>
                <a:cubicBezTo>
                  <a:pt x="66" y="200"/>
                  <a:pt x="68" y="201"/>
                  <a:pt x="70" y="201"/>
                </a:cubicBezTo>
                <a:cubicBezTo>
                  <a:pt x="71" y="201"/>
                  <a:pt x="72" y="200"/>
                  <a:pt x="72" y="198"/>
                </a:cubicBezTo>
                <a:close/>
                <a:moveTo>
                  <a:pt x="69" y="201"/>
                </a:moveTo>
                <a:cubicBezTo>
                  <a:pt x="69" y="201"/>
                  <a:pt x="69" y="201"/>
                  <a:pt x="69" y="201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9" y="202"/>
                  <a:pt x="69" y="202"/>
                  <a:pt x="69" y="201"/>
                </a:cubicBezTo>
                <a:close/>
                <a:moveTo>
                  <a:pt x="147" y="212"/>
                </a:moveTo>
                <a:cubicBezTo>
                  <a:pt x="147" y="211"/>
                  <a:pt x="147" y="211"/>
                  <a:pt x="146" y="211"/>
                </a:cubicBezTo>
                <a:cubicBezTo>
                  <a:pt x="146" y="211"/>
                  <a:pt x="146" y="212"/>
                  <a:pt x="146" y="212"/>
                </a:cubicBezTo>
                <a:cubicBezTo>
                  <a:pt x="146" y="213"/>
                  <a:pt x="146" y="213"/>
                  <a:pt x="147" y="214"/>
                </a:cubicBezTo>
                <a:cubicBezTo>
                  <a:pt x="147" y="213"/>
                  <a:pt x="148" y="213"/>
                  <a:pt x="147" y="212"/>
                </a:cubicBezTo>
                <a:close/>
                <a:moveTo>
                  <a:pt x="96" y="201"/>
                </a:moveTo>
                <a:cubicBezTo>
                  <a:pt x="96" y="201"/>
                  <a:pt x="96" y="201"/>
                  <a:pt x="96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8" y="201"/>
                  <a:pt x="99" y="200"/>
                  <a:pt x="99" y="198"/>
                </a:cubicBezTo>
                <a:cubicBezTo>
                  <a:pt x="99" y="198"/>
                  <a:pt x="99" y="197"/>
                  <a:pt x="98" y="197"/>
                </a:cubicBezTo>
                <a:cubicBezTo>
                  <a:pt x="98" y="197"/>
                  <a:pt x="98" y="197"/>
                  <a:pt x="97" y="197"/>
                </a:cubicBezTo>
                <a:cubicBezTo>
                  <a:pt x="97" y="197"/>
                  <a:pt x="97" y="196"/>
                  <a:pt x="97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94" y="195"/>
                  <a:pt x="93" y="196"/>
                  <a:pt x="94" y="198"/>
                </a:cubicBezTo>
                <a:cubicBezTo>
                  <a:pt x="94" y="198"/>
                  <a:pt x="94" y="199"/>
                  <a:pt x="94" y="199"/>
                </a:cubicBezTo>
                <a:cubicBezTo>
                  <a:pt x="94" y="199"/>
                  <a:pt x="94" y="199"/>
                  <a:pt x="94" y="198"/>
                </a:cubicBezTo>
                <a:cubicBezTo>
                  <a:pt x="94" y="199"/>
                  <a:pt x="95" y="199"/>
                  <a:pt x="95" y="199"/>
                </a:cubicBezTo>
                <a:cubicBezTo>
                  <a:pt x="95" y="199"/>
                  <a:pt x="94" y="199"/>
                  <a:pt x="94" y="199"/>
                </a:cubicBezTo>
                <a:cubicBezTo>
                  <a:pt x="94" y="200"/>
                  <a:pt x="95" y="201"/>
                  <a:pt x="96" y="201"/>
                </a:cubicBezTo>
                <a:close/>
                <a:moveTo>
                  <a:pt x="58" y="192"/>
                </a:moveTo>
                <a:cubicBezTo>
                  <a:pt x="59" y="190"/>
                  <a:pt x="57" y="189"/>
                  <a:pt x="56" y="189"/>
                </a:cubicBezTo>
                <a:cubicBezTo>
                  <a:pt x="55" y="189"/>
                  <a:pt x="53" y="191"/>
                  <a:pt x="54" y="192"/>
                </a:cubicBezTo>
                <a:cubicBezTo>
                  <a:pt x="54" y="193"/>
                  <a:pt x="55" y="195"/>
                  <a:pt x="56" y="194"/>
                </a:cubicBezTo>
                <a:cubicBezTo>
                  <a:pt x="56" y="194"/>
                  <a:pt x="57" y="194"/>
                  <a:pt x="57" y="194"/>
                </a:cubicBezTo>
                <a:cubicBezTo>
                  <a:pt x="57" y="194"/>
                  <a:pt x="57" y="194"/>
                  <a:pt x="58" y="194"/>
                </a:cubicBezTo>
                <a:cubicBezTo>
                  <a:pt x="58" y="194"/>
                  <a:pt x="58" y="194"/>
                  <a:pt x="57" y="194"/>
                </a:cubicBezTo>
                <a:cubicBezTo>
                  <a:pt x="58" y="194"/>
                  <a:pt x="59" y="193"/>
                  <a:pt x="58" y="192"/>
                </a:cubicBezTo>
                <a:close/>
                <a:moveTo>
                  <a:pt x="134" y="94"/>
                </a:move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33" y="93"/>
                  <a:pt x="133" y="94"/>
                </a:cubicBezTo>
                <a:cubicBezTo>
                  <a:pt x="132" y="95"/>
                  <a:pt x="134" y="97"/>
                  <a:pt x="135" y="97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5" y="97"/>
                  <a:pt x="135" y="97"/>
                  <a:pt x="134" y="97"/>
                </a:cubicBezTo>
                <a:cubicBezTo>
                  <a:pt x="134" y="96"/>
                  <a:pt x="134" y="95"/>
                  <a:pt x="134" y="94"/>
                </a:cubicBezTo>
                <a:close/>
                <a:moveTo>
                  <a:pt x="167" y="70"/>
                </a:moveTo>
                <a:cubicBezTo>
                  <a:pt x="165" y="70"/>
                  <a:pt x="164" y="71"/>
                  <a:pt x="164" y="72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6" y="75"/>
                  <a:pt x="167" y="75"/>
                </a:cubicBezTo>
                <a:cubicBezTo>
                  <a:pt x="167" y="75"/>
                  <a:pt x="167" y="75"/>
                  <a:pt x="167" y="74"/>
                </a:cubicBezTo>
                <a:cubicBezTo>
                  <a:pt x="167" y="75"/>
                  <a:pt x="168" y="75"/>
                  <a:pt x="168" y="75"/>
                </a:cubicBezTo>
                <a:cubicBezTo>
                  <a:pt x="169" y="75"/>
                  <a:pt x="169" y="74"/>
                  <a:pt x="169" y="72"/>
                </a:cubicBezTo>
                <a:cubicBezTo>
                  <a:pt x="170" y="71"/>
                  <a:pt x="168" y="70"/>
                  <a:pt x="167" y="70"/>
                </a:cubicBezTo>
                <a:close/>
                <a:moveTo>
                  <a:pt x="179" y="77"/>
                </a:moveTo>
                <a:cubicBezTo>
                  <a:pt x="178" y="77"/>
                  <a:pt x="177" y="78"/>
                  <a:pt x="177" y="80"/>
                </a:cubicBezTo>
                <a:cubicBezTo>
                  <a:pt x="177" y="81"/>
                  <a:pt x="179" y="83"/>
                  <a:pt x="180" y="83"/>
                </a:cubicBezTo>
                <a:cubicBezTo>
                  <a:pt x="179" y="83"/>
                  <a:pt x="179" y="83"/>
                  <a:pt x="179" y="82"/>
                </a:cubicBezTo>
                <a:cubicBezTo>
                  <a:pt x="179" y="82"/>
                  <a:pt x="180" y="82"/>
                  <a:pt x="180" y="82"/>
                </a:cubicBezTo>
                <a:cubicBezTo>
                  <a:pt x="181" y="82"/>
                  <a:pt x="181" y="80"/>
                  <a:pt x="182" y="79"/>
                </a:cubicBezTo>
                <a:cubicBezTo>
                  <a:pt x="182" y="79"/>
                  <a:pt x="181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lose/>
                <a:moveTo>
                  <a:pt x="151" y="80"/>
                </a:moveTo>
                <a:cubicBezTo>
                  <a:pt x="150" y="81"/>
                  <a:pt x="151" y="82"/>
                  <a:pt x="153" y="82"/>
                </a:cubicBezTo>
                <a:cubicBezTo>
                  <a:pt x="155" y="82"/>
                  <a:pt x="156" y="81"/>
                  <a:pt x="156" y="80"/>
                </a:cubicBezTo>
                <a:cubicBezTo>
                  <a:pt x="156" y="79"/>
                  <a:pt x="155" y="78"/>
                  <a:pt x="154" y="78"/>
                </a:cubicBezTo>
                <a:cubicBezTo>
                  <a:pt x="154" y="78"/>
                  <a:pt x="153" y="79"/>
                  <a:pt x="152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1" y="77"/>
                  <a:pt x="150" y="78"/>
                  <a:pt x="151" y="80"/>
                </a:cubicBezTo>
                <a:close/>
                <a:moveTo>
                  <a:pt x="171" y="77"/>
                </a:moveTo>
                <a:cubicBezTo>
                  <a:pt x="169" y="77"/>
                  <a:pt x="168" y="79"/>
                  <a:pt x="168" y="80"/>
                </a:cubicBezTo>
                <a:cubicBezTo>
                  <a:pt x="168" y="81"/>
                  <a:pt x="170" y="83"/>
                  <a:pt x="171" y="83"/>
                </a:cubicBezTo>
                <a:cubicBezTo>
                  <a:pt x="173" y="83"/>
                  <a:pt x="174" y="81"/>
                  <a:pt x="173" y="80"/>
                </a:cubicBezTo>
                <a:cubicBezTo>
                  <a:pt x="173" y="79"/>
                  <a:pt x="172" y="78"/>
                  <a:pt x="171" y="77"/>
                </a:cubicBezTo>
                <a:close/>
                <a:moveTo>
                  <a:pt x="162" y="83"/>
                </a:moveTo>
                <a:cubicBezTo>
                  <a:pt x="164" y="82"/>
                  <a:pt x="165" y="81"/>
                  <a:pt x="164" y="80"/>
                </a:cubicBezTo>
                <a:cubicBezTo>
                  <a:pt x="164" y="78"/>
                  <a:pt x="164" y="77"/>
                  <a:pt x="162" y="78"/>
                </a:cubicBezTo>
                <a:cubicBezTo>
                  <a:pt x="160" y="77"/>
                  <a:pt x="159" y="79"/>
                  <a:pt x="159" y="79"/>
                </a:cubicBezTo>
                <a:cubicBezTo>
                  <a:pt x="159" y="81"/>
                  <a:pt x="161" y="82"/>
                  <a:pt x="162" y="83"/>
                </a:cubicBezTo>
                <a:close/>
                <a:moveTo>
                  <a:pt x="71" y="66"/>
                </a:moveTo>
                <a:cubicBezTo>
                  <a:pt x="71" y="66"/>
                  <a:pt x="71" y="67"/>
                  <a:pt x="71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6"/>
                  <a:pt x="72" y="66"/>
                  <a:pt x="73" y="66"/>
                </a:cubicBezTo>
                <a:cubicBezTo>
                  <a:pt x="73" y="65"/>
                  <a:pt x="72" y="65"/>
                  <a:pt x="72" y="64"/>
                </a:cubicBezTo>
                <a:cubicBezTo>
                  <a:pt x="71" y="64"/>
                  <a:pt x="71" y="65"/>
                  <a:pt x="71" y="66"/>
                </a:cubicBezTo>
                <a:close/>
                <a:moveTo>
                  <a:pt x="195" y="241"/>
                </a:moveTo>
                <a:cubicBezTo>
                  <a:pt x="195" y="241"/>
                  <a:pt x="194" y="241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1"/>
                </a:cubicBezTo>
                <a:close/>
                <a:moveTo>
                  <a:pt x="88" y="66"/>
                </a:moveTo>
                <a:cubicBezTo>
                  <a:pt x="88" y="66"/>
                  <a:pt x="89" y="66"/>
                  <a:pt x="89" y="67"/>
                </a:cubicBezTo>
                <a:cubicBezTo>
                  <a:pt x="90" y="66"/>
                  <a:pt x="90" y="65"/>
                  <a:pt x="92" y="65"/>
                </a:cubicBezTo>
                <a:cubicBezTo>
                  <a:pt x="91" y="66"/>
                  <a:pt x="90" y="66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91" y="69"/>
                  <a:pt x="91" y="68"/>
                </a:cubicBezTo>
                <a:cubicBezTo>
                  <a:pt x="93" y="69"/>
                  <a:pt x="94" y="68"/>
                  <a:pt x="95" y="66"/>
                </a:cubicBezTo>
                <a:cubicBezTo>
                  <a:pt x="94" y="64"/>
                  <a:pt x="93" y="64"/>
                  <a:pt x="91" y="63"/>
                </a:cubicBezTo>
                <a:cubicBezTo>
                  <a:pt x="89" y="63"/>
                  <a:pt x="89" y="65"/>
                  <a:pt x="88" y="66"/>
                </a:cubicBezTo>
                <a:close/>
                <a:moveTo>
                  <a:pt x="106" y="80"/>
                </a:moveTo>
                <a:cubicBezTo>
                  <a:pt x="107" y="82"/>
                  <a:pt x="108" y="83"/>
                  <a:pt x="110" y="82"/>
                </a:cubicBezTo>
                <a:cubicBezTo>
                  <a:pt x="110" y="83"/>
                  <a:pt x="111" y="82"/>
                  <a:pt x="111" y="82"/>
                </a:cubicBezTo>
                <a:cubicBezTo>
                  <a:pt x="110" y="81"/>
                  <a:pt x="111" y="79"/>
                  <a:pt x="112" y="79"/>
                </a:cubicBezTo>
                <a:cubicBezTo>
                  <a:pt x="111" y="78"/>
                  <a:pt x="110" y="77"/>
                  <a:pt x="109" y="77"/>
                </a:cubicBezTo>
                <a:cubicBezTo>
                  <a:pt x="108" y="77"/>
                  <a:pt x="106" y="79"/>
                  <a:pt x="106" y="80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69"/>
                  <a:pt x="87" y="69"/>
                </a:cubicBezTo>
                <a:cubicBezTo>
                  <a:pt x="85" y="70"/>
                  <a:pt x="85" y="71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6" y="73"/>
                  <a:pt x="87" y="73"/>
                </a:cubicBezTo>
                <a:cubicBezTo>
                  <a:pt x="87" y="73"/>
                  <a:pt x="87" y="74"/>
                  <a:pt x="88" y="73"/>
                </a:cubicBezTo>
                <a:cubicBezTo>
                  <a:pt x="88" y="74"/>
                  <a:pt x="87" y="75"/>
                  <a:pt x="86" y="75"/>
                </a:cubicBezTo>
                <a:cubicBezTo>
                  <a:pt x="86" y="75"/>
                  <a:pt x="86" y="76"/>
                  <a:pt x="86" y="76"/>
                </a:cubicBezTo>
                <a:cubicBezTo>
                  <a:pt x="86" y="76"/>
                  <a:pt x="86" y="76"/>
                  <a:pt x="87" y="76"/>
                </a:cubicBezTo>
                <a:cubicBezTo>
                  <a:pt x="89" y="75"/>
                  <a:pt x="90" y="74"/>
                  <a:pt x="90" y="72"/>
                </a:cubicBezTo>
                <a:cubicBezTo>
                  <a:pt x="90" y="71"/>
                  <a:pt x="89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191" y="224"/>
                </a:moveTo>
                <a:cubicBezTo>
                  <a:pt x="191" y="224"/>
                  <a:pt x="191" y="224"/>
                  <a:pt x="191" y="225"/>
                </a:cubicBezTo>
                <a:cubicBezTo>
                  <a:pt x="191" y="224"/>
                  <a:pt x="191" y="224"/>
                  <a:pt x="191" y="224"/>
                </a:cubicBezTo>
                <a:close/>
                <a:moveTo>
                  <a:pt x="146" y="220"/>
                </a:moveTo>
                <a:cubicBezTo>
                  <a:pt x="146" y="220"/>
                  <a:pt x="147" y="220"/>
                  <a:pt x="148" y="220"/>
                </a:cubicBezTo>
                <a:cubicBezTo>
                  <a:pt x="148" y="220"/>
                  <a:pt x="148" y="220"/>
                  <a:pt x="148" y="220"/>
                </a:cubicBezTo>
                <a:cubicBezTo>
                  <a:pt x="147" y="218"/>
                  <a:pt x="146" y="217"/>
                  <a:pt x="144" y="217"/>
                </a:cubicBezTo>
                <a:cubicBezTo>
                  <a:pt x="143" y="216"/>
                  <a:pt x="142" y="218"/>
                  <a:pt x="142" y="219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2" y="220"/>
                  <a:pt x="143" y="220"/>
                  <a:pt x="143" y="220"/>
                </a:cubicBezTo>
                <a:cubicBezTo>
                  <a:pt x="143" y="219"/>
                  <a:pt x="142" y="219"/>
                  <a:pt x="143" y="218"/>
                </a:cubicBezTo>
                <a:cubicBezTo>
                  <a:pt x="143" y="218"/>
                  <a:pt x="144" y="218"/>
                  <a:pt x="144" y="218"/>
                </a:cubicBezTo>
                <a:cubicBezTo>
                  <a:pt x="144" y="220"/>
                  <a:pt x="145" y="220"/>
                  <a:pt x="145" y="221"/>
                </a:cubicBezTo>
                <a:cubicBezTo>
                  <a:pt x="146" y="221"/>
                  <a:pt x="145" y="220"/>
                  <a:pt x="146" y="220"/>
                </a:cubicBezTo>
                <a:close/>
                <a:moveTo>
                  <a:pt x="175" y="202"/>
                </a:moveTo>
                <a:cubicBezTo>
                  <a:pt x="177" y="201"/>
                  <a:pt x="178" y="199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7" y="197"/>
                  <a:pt x="177" y="197"/>
                </a:cubicBezTo>
                <a:cubicBezTo>
                  <a:pt x="177" y="197"/>
                  <a:pt x="177" y="198"/>
                  <a:pt x="176" y="198"/>
                </a:cubicBezTo>
                <a:cubicBezTo>
                  <a:pt x="176" y="197"/>
                  <a:pt x="176" y="197"/>
                  <a:pt x="176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5"/>
                  <a:pt x="174" y="196"/>
                  <a:pt x="173" y="197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7"/>
                  <a:pt x="175" y="197"/>
                  <a:pt x="174" y="197"/>
                </a:cubicBezTo>
                <a:cubicBezTo>
                  <a:pt x="174" y="198"/>
                  <a:pt x="174" y="197"/>
                  <a:pt x="173" y="197"/>
                </a:cubicBezTo>
                <a:cubicBezTo>
                  <a:pt x="173" y="197"/>
                  <a:pt x="173" y="198"/>
                  <a:pt x="173" y="198"/>
                </a:cubicBezTo>
                <a:cubicBezTo>
                  <a:pt x="173" y="199"/>
                  <a:pt x="174" y="201"/>
                  <a:pt x="175" y="202"/>
                </a:cubicBezTo>
                <a:close/>
                <a:moveTo>
                  <a:pt x="142" y="224"/>
                </a:moveTo>
                <a:cubicBezTo>
                  <a:pt x="141" y="223"/>
                  <a:pt x="141" y="223"/>
                  <a:pt x="141" y="223"/>
                </a:cubicBezTo>
                <a:cubicBezTo>
                  <a:pt x="140" y="223"/>
                  <a:pt x="139" y="224"/>
                  <a:pt x="138" y="224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40" y="224"/>
                  <a:pt x="141" y="224"/>
                  <a:pt x="142" y="224"/>
                </a:cubicBezTo>
                <a:close/>
                <a:moveTo>
                  <a:pt x="223" y="235"/>
                </a:moveTo>
                <a:cubicBezTo>
                  <a:pt x="224" y="234"/>
                  <a:pt x="223" y="234"/>
                  <a:pt x="223" y="235"/>
                </a:cubicBezTo>
                <a:close/>
                <a:moveTo>
                  <a:pt x="224" y="91"/>
                </a:moveTo>
                <a:cubicBezTo>
                  <a:pt x="222" y="91"/>
                  <a:pt x="222" y="92"/>
                  <a:pt x="221" y="94"/>
                </a:cubicBezTo>
                <a:cubicBezTo>
                  <a:pt x="221" y="95"/>
                  <a:pt x="222" y="97"/>
                  <a:pt x="224" y="97"/>
                </a:cubicBezTo>
                <a:cubicBezTo>
                  <a:pt x="226" y="97"/>
                  <a:pt x="227" y="95"/>
                  <a:pt x="226" y="94"/>
                </a:cubicBezTo>
                <a:cubicBezTo>
                  <a:pt x="227" y="93"/>
                  <a:pt x="225" y="91"/>
                  <a:pt x="224" y="91"/>
                </a:cubicBezTo>
                <a:close/>
                <a:moveTo>
                  <a:pt x="215" y="77"/>
                </a:moveTo>
                <a:cubicBezTo>
                  <a:pt x="214" y="77"/>
                  <a:pt x="212" y="79"/>
                  <a:pt x="212" y="80"/>
                </a:cubicBezTo>
                <a:cubicBezTo>
                  <a:pt x="212" y="82"/>
                  <a:pt x="213" y="82"/>
                  <a:pt x="215" y="83"/>
                </a:cubicBezTo>
                <a:cubicBezTo>
                  <a:pt x="216" y="83"/>
                  <a:pt x="218" y="82"/>
                  <a:pt x="218" y="80"/>
                </a:cubicBezTo>
                <a:cubicBezTo>
                  <a:pt x="218" y="78"/>
                  <a:pt x="216" y="78"/>
                  <a:pt x="215" y="77"/>
                </a:cubicBezTo>
                <a:close/>
                <a:moveTo>
                  <a:pt x="201" y="233"/>
                </a:moveTo>
                <a:cubicBezTo>
                  <a:pt x="200" y="233"/>
                  <a:pt x="200" y="232"/>
                  <a:pt x="200" y="232"/>
                </a:cubicBezTo>
                <a:cubicBezTo>
                  <a:pt x="200" y="232"/>
                  <a:pt x="199" y="232"/>
                  <a:pt x="199" y="232"/>
                </a:cubicBezTo>
                <a:cubicBezTo>
                  <a:pt x="199" y="232"/>
                  <a:pt x="199" y="231"/>
                  <a:pt x="199" y="231"/>
                </a:cubicBezTo>
                <a:cubicBezTo>
                  <a:pt x="199" y="231"/>
                  <a:pt x="198" y="231"/>
                  <a:pt x="197" y="231"/>
                </a:cubicBezTo>
                <a:cubicBezTo>
                  <a:pt x="198" y="232"/>
                  <a:pt x="197" y="234"/>
                  <a:pt x="199" y="235"/>
                </a:cubicBezTo>
                <a:cubicBezTo>
                  <a:pt x="199" y="234"/>
                  <a:pt x="199" y="234"/>
                  <a:pt x="199" y="233"/>
                </a:cubicBezTo>
                <a:cubicBezTo>
                  <a:pt x="200" y="233"/>
                  <a:pt x="200" y="233"/>
                  <a:pt x="201" y="233"/>
                </a:cubicBezTo>
                <a:close/>
                <a:moveTo>
                  <a:pt x="222" y="232"/>
                </a:moveTo>
                <a:cubicBezTo>
                  <a:pt x="222" y="232"/>
                  <a:pt x="223" y="232"/>
                  <a:pt x="223" y="233"/>
                </a:cubicBezTo>
                <a:cubicBezTo>
                  <a:pt x="223" y="232"/>
                  <a:pt x="223" y="232"/>
                  <a:pt x="222" y="232"/>
                </a:cubicBezTo>
                <a:close/>
                <a:moveTo>
                  <a:pt x="82" y="195"/>
                </a:moveTo>
                <a:cubicBezTo>
                  <a:pt x="84" y="195"/>
                  <a:pt x="85" y="193"/>
                  <a:pt x="85" y="192"/>
                </a:cubicBezTo>
                <a:cubicBezTo>
                  <a:pt x="86" y="190"/>
                  <a:pt x="84" y="189"/>
                  <a:pt x="82" y="189"/>
                </a:cubicBezTo>
                <a:cubicBezTo>
                  <a:pt x="81" y="189"/>
                  <a:pt x="80" y="190"/>
                  <a:pt x="80" y="192"/>
                </a:cubicBezTo>
                <a:cubicBezTo>
                  <a:pt x="80" y="193"/>
                  <a:pt x="81" y="195"/>
                  <a:pt x="82" y="195"/>
                </a:cubicBezTo>
                <a:close/>
                <a:moveTo>
                  <a:pt x="131" y="207"/>
                </a:moveTo>
                <a:cubicBezTo>
                  <a:pt x="131" y="207"/>
                  <a:pt x="132" y="207"/>
                  <a:pt x="132" y="207"/>
                </a:cubicBezTo>
                <a:cubicBezTo>
                  <a:pt x="132" y="206"/>
                  <a:pt x="132" y="207"/>
                  <a:pt x="131" y="206"/>
                </a:cubicBezTo>
                <a:cubicBezTo>
                  <a:pt x="131" y="206"/>
                  <a:pt x="131" y="206"/>
                  <a:pt x="130" y="206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0" y="206"/>
                  <a:pt x="130" y="207"/>
                  <a:pt x="129" y="207"/>
                </a:cubicBezTo>
                <a:cubicBezTo>
                  <a:pt x="129" y="207"/>
                  <a:pt x="129" y="206"/>
                  <a:pt x="129" y="206"/>
                </a:cubicBezTo>
                <a:cubicBezTo>
                  <a:pt x="129" y="205"/>
                  <a:pt x="129" y="205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4"/>
                  <a:pt x="129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0" y="204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3"/>
                  <a:pt x="128" y="203"/>
                  <a:pt x="127" y="203"/>
                </a:cubicBezTo>
                <a:cubicBezTo>
                  <a:pt x="125" y="203"/>
                  <a:pt x="124" y="204"/>
                  <a:pt x="124" y="205"/>
                </a:cubicBezTo>
                <a:cubicBezTo>
                  <a:pt x="124" y="206"/>
                  <a:pt x="124" y="207"/>
                  <a:pt x="125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7"/>
                  <a:pt x="125" y="208"/>
                  <a:pt x="125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7" y="207"/>
                  <a:pt x="127" y="207"/>
                  <a:pt x="128" y="207"/>
                </a:cubicBezTo>
                <a:cubicBezTo>
                  <a:pt x="128" y="207"/>
                  <a:pt x="128" y="208"/>
                  <a:pt x="128" y="208"/>
                </a:cubicBezTo>
                <a:cubicBezTo>
                  <a:pt x="129" y="208"/>
                  <a:pt x="129" y="208"/>
                  <a:pt x="129" y="207"/>
                </a:cubicBezTo>
                <a:cubicBezTo>
                  <a:pt x="129" y="207"/>
                  <a:pt x="129" y="207"/>
                  <a:pt x="129" y="208"/>
                </a:cubicBezTo>
                <a:cubicBezTo>
                  <a:pt x="130" y="207"/>
                  <a:pt x="130" y="207"/>
                  <a:pt x="131" y="207"/>
                </a:cubicBezTo>
                <a:close/>
                <a:moveTo>
                  <a:pt x="143" y="227"/>
                </a:moveTo>
                <a:cubicBezTo>
                  <a:pt x="142" y="227"/>
                  <a:pt x="142" y="228"/>
                  <a:pt x="141" y="228"/>
                </a:cubicBezTo>
                <a:cubicBezTo>
                  <a:pt x="141" y="227"/>
                  <a:pt x="141" y="227"/>
                  <a:pt x="142" y="227"/>
                </a:cubicBezTo>
                <a:cubicBezTo>
                  <a:pt x="141" y="227"/>
                  <a:pt x="140" y="227"/>
                  <a:pt x="139" y="227"/>
                </a:cubicBezTo>
                <a:cubicBezTo>
                  <a:pt x="139" y="227"/>
                  <a:pt x="139" y="228"/>
                  <a:pt x="139" y="229"/>
                </a:cubicBezTo>
                <a:cubicBezTo>
                  <a:pt x="139" y="229"/>
                  <a:pt x="140" y="229"/>
                  <a:pt x="141" y="229"/>
                </a:cubicBezTo>
                <a:cubicBezTo>
                  <a:pt x="141" y="229"/>
                  <a:pt x="143" y="228"/>
                  <a:pt x="143" y="227"/>
                </a:cubicBezTo>
                <a:close/>
                <a:moveTo>
                  <a:pt x="142" y="242"/>
                </a:moveTo>
                <a:cubicBezTo>
                  <a:pt x="142" y="241"/>
                  <a:pt x="143" y="241"/>
                  <a:pt x="143" y="240"/>
                </a:cubicBezTo>
                <a:cubicBezTo>
                  <a:pt x="143" y="238"/>
                  <a:pt x="142" y="237"/>
                  <a:pt x="141" y="237"/>
                </a:cubicBezTo>
                <a:cubicBezTo>
                  <a:pt x="139" y="237"/>
                  <a:pt x="137" y="239"/>
                  <a:pt x="138" y="240"/>
                </a:cubicBezTo>
                <a:cubicBezTo>
                  <a:pt x="138" y="241"/>
                  <a:pt x="139" y="242"/>
                  <a:pt x="140" y="242"/>
                </a:cubicBezTo>
                <a:cubicBezTo>
                  <a:pt x="140" y="242"/>
                  <a:pt x="141" y="242"/>
                  <a:pt x="141" y="242"/>
                </a:cubicBezTo>
                <a:cubicBezTo>
                  <a:pt x="141" y="242"/>
                  <a:pt x="141" y="242"/>
                  <a:pt x="142" y="242"/>
                </a:cubicBezTo>
                <a:close/>
                <a:moveTo>
                  <a:pt x="123" y="201"/>
                </a:moveTo>
                <a:cubicBezTo>
                  <a:pt x="124" y="201"/>
                  <a:pt x="124" y="200"/>
                  <a:pt x="124" y="200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4" y="200"/>
                  <a:pt x="125" y="200"/>
                  <a:pt x="125" y="200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25" y="197"/>
                  <a:pt x="124" y="196"/>
                  <a:pt x="122" y="195"/>
                </a:cubicBezTo>
                <a:cubicBezTo>
                  <a:pt x="121" y="195"/>
                  <a:pt x="120" y="197"/>
                  <a:pt x="120" y="199"/>
                </a:cubicBezTo>
                <a:cubicBezTo>
                  <a:pt x="120" y="199"/>
                  <a:pt x="120" y="199"/>
                  <a:pt x="120" y="199"/>
                </a:cubicBezTo>
                <a:cubicBezTo>
                  <a:pt x="120" y="198"/>
                  <a:pt x="119" y="198"/>
                  <a:pt x="118" y="197"/>
                </a:cubicBezTo>
                <a:cubicBezTo>
                  <a:pt x="118" y="197"/>
                  <a:pt x="118" y="198"/>
                  <a:pt x="117" y="198"/>
                </a:cubicBezTo>
                <a:cubicBezTo>
                  <a:pt x="117" y="198"/>
                  <a:pt x="116" y="198"/>
                  <a:pt x="116" y="198"/>
                </a:cubicBezTo>
                <a:cubicBezTo>
                  <a:pt x="116" y="198"/>
                  <a:pt x="116" y="197"/>
                  <a:pt x="116" y="197"/>
                </a:cubicBezTo>
                <a:cubicBezTo>
                  <a:pt x="116" y="197"/>
                  <a:pt x="116" y="197"/>
                  <a:pt x="116" y="196"/>
                </a:cubicBezTo>
                <a:cubicBezTo>
                  <a:pt x="115" y="196"/>
                  <a:pt x="114" y="196"/>
                  <a:pt x="113" y="195"/>
                </a:cubicBezTo>
                <a:cubicBezTo>
                  <a:pt x="112" y="195"/>
                  <a:pt x="111" y="196"/>
                  <a:pt x="110" y="198"/>
                </a:cubicBezTo>
                <a:cubicBezTo>
                  <a:pt x="110" y="200"/>
                  <a:pt x="112" y="201"/>
                  <a:pt x="113" y="201"/>
                </a:cubicBezTo>
                <a:cubicBezTo>
                  <a:pt x="115" y="201"/>
                  <a:pt x="116" y="200"/>
                  <a:pt x="116" y="199"/>
                </a:cubicBezTo>
                <a:cubicBezTo>
                  <a:pt x="117" y="199"/>
                  <a:pt x="118" y="199"/>
                  <a:pt x="119" y="199"/>
                </a:cubicBezTo>
                <a:cubicBezTo>
                  <a:pt x="119" y="199"/>
                  <a:pt x="119" y="200"/>
                  <a:pt x="119" y="200"/>
                </a:cubicBezTo>
                <a:cubicBezTo>
                  <a:pt x="120" y="200"/>
                  <a:pt x="120" y="199"/>
                  <a:pt x="120" y="199"/>
                </a:cubicBezTo>
                <a:cubicBezTo>
                  <a:pt x="120" y="200"/>
                  <a:pt x="121" y="201"/>
                  <a:pt x="122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104" y="187"/>
                </a:moveTo>
                <a:cubicBezTo>
                  <a:pt x="106" y="187"/>
                  <a:pt x="107" y="186"/>
                  <a:pt x="107" y="185"/>
                </a:cubicBezTo>
                <a:cubicBezTo>
                  <a:pt x="108" y="183"/>
                  <a:pt x="106" y="182"/>
                  <a:pt x="104" y="182"/>
                </a:cubicBezTo>
                <a:cubicBezTo>
                  <a:pt x="103" y="181"/>
                  <a:pt x="102" y="183"/>
                  <a:pt x="102" y="184"/>
                </a:cubicBezTo>
                <a:cubicBezTo>
                  <a:pt x="102" y="185"/>
                  <a:pt x="104" y="187"/>
                  <a:pt x="104" y="187"/>
                </a:cubicBezTo>
                <a:close/>
                <a:moveTo>
                  <a:pt x="150" y="220"/>
                </a:moveTo>
                <a:cubicBezTo>
                  <a:pt x="150" y="220"/>
                  <a:pt x="151" y="220"/>
                  <a:pt x="151" y="221"/>
                </a:cubicBezTo>
                <a:cubicBezTo>
                  <a:pt x="151" y="220"/>
                  <a:pt x="151" y="220"/>
                  <a:pt x="151" y="220"/>
                </a:cubicBezTo>
                <a:cubicBezTo>
                  <a:pt x="151" y="220"/>
                  <a:pt x="150" y="220"/>
                  <a:pt x="150" y="220"/>
                </a:cubicBezTo>
                <a:close/>
                <a:moveTo>
                  <a:pt x="147" y="201"/>
                </a:moveTo>
                <a:cubicBezTo>
                  <a:pt x="148" y="201"/>
                  <a:pt x="148" y="201"/>
                  <a:pt x="149" y="201"/>
                </a:cubicBezTo>
                <a:cubicBezTo>
                  <a:pt x="151" y="201"/>
                  <a:pt x="152" y="200"/>
                  <a:pt x="152" y="198"/>
                </a:cubicBezTo>
                <a:cubicBezTo>
                  <a:pt x="152" y="197"/>
                  <a:pt x="150" y="196"/>
                  <a:pt x="149" y="195"/>
                </a:cubicBezTo>
                <a:cubicBezTo>
                  <a:pt x="148" y="196"/>
                  <a:pt x="146" y="197"/>
                  <a:pt x="146" y="199"/>
                </a:cubicBezTo>
                <a:cubicBezTo>
                  <a:pt x="146" y="199"/>
                  <a:pt x="146" y="200"/>
                  <a:pt x="147" y="201"/>
                </a:cubicBezTo>
                <a:close/>
                <a:moveTo>
                  <a:pt x="159" y="205"/>
                </a:moveTo>
                <a:cubicBezTo>
                  <a:pt x="159" y="206"/>
                  <a:pt x="159" y="206"/>
                  <a:pt x="159" y="206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5"/>
                  <a:pt x="159" y="205"/>
                  <a:pt x="159" y="205"/>
                </a:cubicBezTo>
                <a:close/>
                <a:moveTo>
                  <a:pt x="152" y="212"/>
                </a:moveTo>
                <a:cubicBezTo>
                  <a:pt x="152" y="211"/>
                  <a:pt x="152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0" y="209"/>
                  <a:pt x="149" y="209"/>
                  <a:pt x="149" y="209"/>
                </a:cubicBezTo>
                <a:cubicBezTo>
                  <a:pt x="148" y="209"/>
                  <a:pt x="147" y="209"/>
                  <a:pt x="147" y="210"/>
                </a:cubicBezTo>
                <a:cubicBezTo>
                  <a:pt x="147" y="211"/>
                  <a:pt x="148" y="211"/>
                  <a:pt x="149" y="211"/>
                </a:cubicBezTo>
                <a:cubicBezTo>
                  <a:pt x="149" y="212"/>
                  <a:pt x="149" y="213"/>
                  <a:pt x="149" y="213"/>
                </a:cubicBezTo>
                <a:cubicBezTo>
                  <a:pt x="149" y="214"/>
                  <a:pt x="150" y="214"/>
                  <a:pt x="150" y="214"/>
                </a:cubicBezTo>
                <a:cubicBezTo>
                  <a:pt x="151" y="214"/>
                  <a:pt x="152" y="213"/>
                  <a:pt x="152" y="212"/>
                </a:cubicBezTo>
                <a:close/>
                <a:moveTo>
                  <a:pt x="45" y="53"/>
                </a:move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lose/>
                <a:moveTo>
                  <a:pt x="38" y="138"/>
                </a:moveTo>
                <a:cubicBezTo>
                  <a:pt x="39" y="139"/>
                  <a:pt x="41" y="137"/>
                  <a:pt x="41" y="136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39" y="134"/>
                  <a:pt x="39" y="134"/>
                  <a:pt x="38" y="134"/>
                </a:cubicBezTo>
                <a:cubicBezTo>
                  <a:pt x="37" y="134"/>
                  <a:pt x="37" y="133"/>
                  <a:pt x="37" y="133"/>
                </a:cubicBezTo>
                <a:cubicBezTo>
                  <a:pt x="36" y="133"/>
                  <a:pt x="35" y="134"/>
                  <a:pt x="36" y="136"/>
                </a:cubicBezTo>
                <a:cubicBezTo>
                  <a:pt x="35" y="137"/>
                  <a:pt x="37" y="139"/>
                  <a:pt x="38" y="138"/>
                </a:cubicBezTo>
                <a:close/>
                <a:moveTo>
                  <a:pt x="39" y="153"/>
                </a:moveTo>
                <a:cubicBezTo>
                  <a:pt x="40" y="153"/>
                  <a:pt x="41" y="151"/>
                  <a:pt x="41" y="150"/>
                </a:cubicBezTo>
                <a:cubicBezTo>
                  <a:pt x="42" y="148"/>
                  <a:pt x="40" y="147"/>
                  <a:pt x="38" y="147"/>
                </a:cubicBezTo>
                <a:cubicBezTo>
                  <a:pt x="37" y="147"/>
                  <a:pt x="36" y="148"/>
                  <a:pt x="36" y="149"/>
                </a:cubicBezTo>
                <a:cubicBezTo>
                  <a:pt x="36" y="152"/>
                  <a:pt x="36" y="152"/>
                  <a:pt x="39" y="153"/>
                </a:cubicBezTo>
                <a:close/>
                <a:moveTo>
                  <a:pt x="44" y="28"/>
                </a:moveTo>
                <a:cubicBezTo>
                  <a:pt x="44" y="29"/>
                  <a:pt x="44" y="29"/>
                  <a:pt x="43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29"/>
                  <a:pt x="45" y="28"/>
                  <a:pt x="44" y="28"/>
                </a:cubicBezTo>
                <a:close/>
                <a:moveTo>
                  <a:pt x="54" y="51"/>
                </a:moveTo>
                <a:cubicBezTo>
                  <a:pt x="54" y="51"/>
                  <a:pt x="54" y="51"/>
                  <a:pt x="55" y="51"/>
                </a:cubicBezTo>
                <a:cubicBezTo>
                  <a:pt x="55" y="51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lose/>
                <a:moveTo>
                  <a:pt x="163" y="207"/>
                </a:moveTo>
                <a:cubicBezTo>
                  <a:pt x="164" y="207"/>
                  <a:pt x="164" y="207"/>
                  <a:pt x="164" y="208"/>
                </a:cubicBezTo>
                <a:cubicBezTo>
                  <a:pt x="164" y="207"/>
                  <a:pt x="165" y="206"/>
                  <a:pt x="164" y="205"/>
                </a:cubicBezTo>
                <a:cubicBezTo>
                  <a:pt x="164" y="205"/>
                  <a:pt x="164" y="205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3" y="203"/>
                  <a:pt x="163" y="203"/>
                  <a:pt x="162" y="203"/>
                </a:cubicBezTo>
                <a:cubicBezTo>
                  <a:pt x="161" y="203"/>
                  <a:pt x="160" y="203"/>
                  <a:pt x="160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2" y="204"/>
                  <a:pt x="161" y="204"/>
                  <a:pt x="162" y="204"/>
                </a:cubicBezTo>
                <a:cubicBezTo>
                  <a:pt x="162" y="205"/>
                  <a:pt x="164" y="204"/>
                  <a:pt x="163" y="206"/>
                </a:cubicBezTo>
                <a:cubicBezTo>
                  <a:pt x="162" y="206"/>
                  <a:pt x="162" y="206"/>
                  <a:pt x="162" y="208"/>
                </a:cubicBezTo>
                <a:cubicBezTo>
                  <a:pt x="162" y="208"/>
                  <a:pt x="163" y="208"/>
                  <a:pt x="163" y="208"/>
                </a:cubicBezTo>
                <a:cubicBezTo>
                  <a:pt x="163" y="207"/>
                  <a:pt x="163" y="207"/>
                  <a:pt x="163" y="207"/>
                </a:cubicBezTo>
                <a:close/>
                <a:moveTo>
                  <a:pt x="92" y="195"/>
                </a:moveTo>
                <a:cubicBezTo>
                  <a:pt x="92" y="194"/>
                  <a:pt x="94" y="193"/>
                  <a:pt x="94" y="191"/>
                </a:cubicBezTo>
                <a:cubicBezTo>
                  <a:pt x="94" y="190"/>
                  <a:pt x="93" y="189"/>
                  <a:pt x="91" y="189"/>
                </a:cubicBezTo>
                <a:cubicBezTo>
                  <a:pt x="90" y="189"/>
                  <a:pt x="89" y="190"/>
                  <a:pt x="89" y="191"/>
                </a:cubicBezTo>
                <a:cubicBezTo>
                  <a:pt x="89" y="193"/>
                  <a:pt x="90" y="195"/>
                  <a:pt x="92" y="195"/>
                </a:cubicBezTo>
                <a:close/>
                <a:moveTo>
                  <a:pt x="96" y="187"/>
                </a:moveTo>
                <a:cubicBezTo>
                  <a:pt x="98" y="187"/>
                  <a:pt x="98" y="186"/>
                  <a:pt x="99" y="185"/>
                </a:cubicBezTo>
                <a:cubicBezTo>
                  <a:pt x="98" y="183"/>
                  <a:pt x="98" y="182"/>
                  <a:pt x="96" y="182"/>
                </a:cubicBezTo>
                <a:cubicBezTo>
                  <a:pt x="94" y="181"/>
                  <a:pt x="93" y="183"/>
                  <a:pt x="93" y="184"/>
                </a:cubicBezTo>
                <a:cubicBezTo>
                  <a:pt x="94" y="186"/>
                  <a:pt x="95" y="187"/>
                  <a:pt x="96" y="187"/>
                </a:cubicBezTo>
                <a:close/>
                <a:moveTo>
                  <a:pt x="69" y="187"/>
                </a:moveTo>
                <a:cubicBezTo>
                  <a:pt x="71" y="187"/>
                  <a:pt x="72" y="186"/>
                  <a:pt x="72" y="184"/>
                </a:cubicBezTo>
                <a:cubicBezTo>
                  <a:pt x="72" y="183"/>
                  <a:pt x="71" y="182"/>
                  <a:pt x="69" y="182"/>
                </a:cubicBezTo>
                <a:cubicBezTo>
                  <a:pt x="68" y="182"/>
                  <a:pt x="67" y="182"/>
                  <a:pt x="67" y="185"/>
                </a:cubicBezTo>
                <a:cubicBezTo>
                  <a:pt x="67" y="186"/>
                  <a:pt x="68" y="187"/>
                  <a:pt x="69" y="187"/>
                </a:cubicBezTo>
                <a:close/>
                <a:moveTo>
                  <a:pt x="57" y="180"/>
                </a:moveTo>
                <a:cubicBezTo>
                  <a:pt x="58" y="180"/>
                  <a:pt x="59" y="180"/>
                  <a:pt x="59" y="181"/>
                </a:cubicBezTo>
                <a:cubicBezTo>
                  <a:pt x="60" y="180"/>
                  <a:pt x="61" y="180"/>
                  <a:pt x="60" y="179"/>
                </a:cubicBezTo>
                <a:cubicBezTo>
                  <a:pt x="60" y="180"/>
                  <a:pt x="59" y="180"/>
                  <a:pt x="58" y="180"/>
                </a:cubicBezTo>
                <a:cubicBezTo>
                  <a:pt x="59" y="179"/>
                  <a:pt x="59" y="179"/>
                  <a:pt x="59" y="178"/>
                </a:cubicBezTo>
                <a:cubicBezTo>
                  <a:pt x="59" y="176"/>
                  <a:pt x="57" y="175"/>
                  <a:pt x="56" y="175"/>
                </a:cubicBezTo>
                <a:cubicBezTo>
                  <a:pt x="55" y="175"/>
                  <a:pt x="53" y="176"/>
                  <a:pt x="53" y="178"/>
                </a:cubicBezTo>
                <a:cubicBezTo>
                  <a:pt x="53" y="180"/>
                  <a:pt x="54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8" y="181"/>
                  <a:pt x="57" y="181"/>
                  <a:pt x="57" y="180"/>
                </a:cubicBezTo>
                <a:cubicBezTo>
                  <a:pt x="57" y="180"/>
                  <a:pt x="57" y="180"/>
                  <a:pt x="57" y="180"/>
                </a:cubicBezTo>
                <a:close/>
                <a:moveTo>
                  <a:pt x="43" y="188"/>
                </a:moveTo>
                <a:cubicBezTo>
                  <a:pt x="45" y="188"/>
                  <a:pt x="45" y="186"/>
                  <a:pt x="46" y="184"/>
                </a:cubicBezTo>
                <a:cubicBezTo>
                  <a:pt x="45" y="182"/>
                  <a:pt x="44" y="182"/>
                  <a:pt x="43" y="181"/>
                </a:cubicBezTo>
                <a:cubicBezTo>
                  <a:pt x="41" y="182"/>
                  <a:pt x="40" y="183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5"/>
                  <a:pt x="38" y="185"/>
                  <a:pt x="38" y="186"/>
                </a:cubicBezTo>
                <a:cubicBezTo>
                  <a:pt x="39" y="186"/>
                  <a:pt x="40" y="186"/>
                  <a:pt x="40" y="187"/>
                </a:cubicBezTo>
                <a:cubicBezTo>
                  <a:pt x="40" y="188"/>
                  <a:pt x="39" y="188"/>
                  <a:pt x="39" y="188"/>
                </a:cubicBezTo>
                <a:cubicBezTo>
                  <a:pt x="39" y="187"/>
                  <a:pt x="39" y="187"/>
                  <a:pt x="39" y="187"/>
                </a:cubicBezTo>
                <a:cubicBezTo>
                  <a:pt x="38" y="187"/>
                  <a:pt x="37" y="187"/>
                  <a:pt x="36" y="187"/>
                </a:cubicBezTo>
                <a:cubicBezTo>
                  <a:pt x="36" y="188"/>
                  <a:pt x="37" y="189"/>
                  <a:pt x="38" y="189"/>
                </a:cubicBezTo>
                <a:cubicBezTo>
                  <a:pt x="36" y="190"/>
                  <a:pt x="36" y="190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3"/>
                  <a:pt x="37" y="195"/>
                  <a:pt x="38" y="194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38" y="194"/>
                  <a:pt x="38" y="195"/>
                  <a:pt x="38" y="195"/>
                </a:cubicBezTo>
                <a:cubicBezTo>
                  <a:pt x="39" y="194"/>
                  <a:pt x="39" y="194"/>
                  <a:pt x="40" y="194"/>
                </a:cubicBezTo>
                <a:cubicBezTo>
                  <a:pt x="40" y="194"/>
                  <a:pt x="40" y="194"/>
                  <a:pt x="40" y="194"/>
                </a:cubicBezTo>
                <a:cubicBezTo>
                  <a:pt x="41" y="193"/>
                  <a:pt x="41" y="192"/>
                  <a:pt x="41" y="191"/>
                </a:cubicBezTo>
                <a:cubicBezTo>
                  <a:pt x="41" y="191"/>
                  <a:pt x="40" y="189"/>
                  <a:pt x="39" y="189"/>
                </a:cubicBezTo>
                <a:cubicBezTo>
                  <a:pt x="39" y="189"/>
                  <a:pt x="38" y="189"/>
                  <a:pt x="38" y="189"/>
                </a:cubicBezTo>
                <a:cubicBezTo>
                  <a:pt x="38" y="189"/>
                  <a:pt x="38" y="189"/>
                  <a:pt x="38" y="189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1" y="189"/>
                  <a:pt x="41" y="190"/>
                  <a:pt x="42" y="190"/>
                </a:cubicBezTo>
                <a:cubicBezTo>
                  <a:pt x="42" y="191"/>
                  <a:pt x="41" y="191"/>
                  <a:pt x="41" y="191"/>
                </a:cubicBezTo>
                <a:cubicBezTo>
                  <a:pt x="43" y="191"/>
                  <a:pt x="41" y="189"/>
                  <a:pt x="42" y="187"/>
                </a:cubicBezTo>
                <a:cubicBezTo>
                  <a:pt x="42" y="187"/>
                  <a:pt x="43" y="187"/>
                  <a:pt x="43" y="188"/>
                </a:cubicBezTo>
                <a:close/>
                <a:moveTo>
                  <a:pt x="117" y="241"/>
                </a:moveTo>
                <a:cubicBezTo>
                  <a:pt x="117" y="241"/>
                  <a:pt x="118" y="241"/>
                  <a:pt x="118" y="240"/>
                </a:cubicBezTo>
                <a:cubicBezTo>
                  <a:pt x="118" y="240"/>
                  <a:pt x="118" y="240"/>
                  <a:pt x="118" y="240"/>
                </a:cubicBezTo>
                <a:cubicBezTo>
                  <a:pt x="118" y="240"/>
                  <a:pt x="117" y="240"/>
                  <a:pt x="117" y="240"/>
                </a:cubicBezTo>
                <a:cubicBezTo>
                  <a:pt x="117" y="239"/>
                  <a:pt x="117" y="239"/>
                  <a:pt x="116" y="239"/>
                </a:cubicBezTo>
                <a:cubicBezTo>
                  <a:pt x="116" y="239"/>
                  <a:pt x="116" y="238"/>
                  <a:pt x="116" y="238"/>
                </a:cubicBezTo>
                <a:cubicBezTo>
                  <a:pt x="116" y="238"/>
                  <a:pt x="115" y="237"/>
                  <a:pt x="115" y="237"/>
                </a:cubicBezTo>
                <a:cubicBezTo>
                  <a:pt x="115" y="237"/>
                  <a:pt x="114" y="237"/>
                  <a:pt x="114" y="237"/>
                </a:cubicBezTo>
                <a:cubicBezTo>
                  <a:pt x="112" y="237"/>
                  <a:pt x="110" y="239"/>
                  <a:pt x="110" y="240"/>
                </a:cubicBezTo>
                <a:cubicBezTo>
                  <a:pt x="111" y="241"/>
                  <a:pt x="112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6" y="243"/>
                  <a:pt x="116" y="241"/>
                  <a:pt x="117" y="241"/>
                </a:cubicBezTo>
                <a:close/>
                <a:moveTo>
                  <a:pt x="246" y="19"/>
                </a:moveTo>
                <a:cubicBezTo>
                  <a:pt x="247" y="20"/>
                  <a:pt x="249" y="18"/>
                  <a:pt x="249" y="17"/>
                </a:cubicBezTo>
                <a:cubicBezTo>
                  <a:pt x="249" y="15"/>
                  <a:pt x="247" y="14"/>
                  <a:pt x="246" y="14"/>
                </a:cubicBezTo>
                <a:cubicBezTo>
                  <a:pt x="245" y="13"/>
                  <a:pt x="243" y="15"/>
                  <a:pt x="243" y="16"/>
                </a:cubicBezTo>
                <a:cubicBezTo>
                  <a:pt x="243" y="18"/>
                  <a:pt x="244" y="20"/>
                  <a:pt x="246" y="19"/>
                </a:cubicBezTo>
                <a:close/>
                <a:moveTo>
                  <a:pt x="108" y="226"/>
                </a:moveTo>
                <a:cubicBezTo>
                  <a:pt x="107" y="224"/>
                  <a:pt x="106" y="224"/>
                  <a:pt x="105" y="224"/>
                </a:cubicBezTo>
                <a:cubicBezTo>
                  <a:pt x="103" y="224"/>
                  <a:pt x="102" y="224"/>
                  <a:pt x="102" y="226"/>
                </a:cubicBezTo>
                <a:cubicBezTo>
                  <a:pt x="102" y="228"/>
                  <a:pt x="104" y="229"/>
                  <a:pt x="104" y="229"/>
                </a:cubicBezTo>
                <a:cubicBezTo>
                  <a:pt x="106" y="229"/>
                  <a:pt x="108" y="227"/>
                  <a:pt x="108" y="226"/>
                </a:cubicBezTo>
                <a:close/>
                <a:moveTo>
                  <a:pt x="126" y="250"/>
                </a:moveTo>
                <a:cubicBezTo>
                  <a:pt x="126" y="250"/>
                  <a:pt x="126" y="250"/>
                  <a:pt x="127" y="250"/>
                </a:cubicBezTo>
                <a:cubicBezTo>
                  <a:pt x="128" y="250"/>
                  <a:pt x="129" y="249"/>
                  <a:pt x="130" y="247"/>
                </a:cubicBezTo>
                <a:cubicBezTo>
                  <a:pt x="130" y="246"/>
                  <a:pt x="129" y="246"/>
                  <a:pt x="129" y="246"/>
                </a:cubicBezTo>
                <a:cubicBezTo>
                  <a:pt x="129" y="246"/>
                  <a:pt x="129" y="246"/>
                  <a:pt x="128" y="246"/>
                </a:cubicBezTo>
                <a:cubicBezTo>
                  <a:pt x="128" y="246"/>
                  <a:pt x="128" y="246"/>
                  <a:pt x="127" y="246"/>
                </a:cubicBezTo>
                <a:cubicBezTo>
                  <a:pt x="127" y="246"/>
                  <a:pt x="127" y="247"/>
                  <a:pt x="126" y="247"/>
                </a:cubicBezTo>
                <a:cubicBezTo>
                  <a:pt x="126" y="246"/>
                  <a:pt x="126" y="246"/>
                  <a:pt x="125" y="245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24" y="248"/>
                  <a:pt x="125" y="249"/>
                  <a:pt x="125" y="249"/>
                </a:cubicBezTo>
                <a:cubicBezTo>
                  <a:pt x="125" y="249"/>
                  <a:pt x="125" y="248"/>
                  <a:pt x="126" y="248"/>
                </a:cubicBezTo>
                <a:cubicBezTo>
                  <a:pt x="126" y="248"/>
                  <a:pt x="127" y="248"/>
                  <a:pt x="127" y="247"/>
                </a:cubicBezTo>
                <a:cubicBezTo>
                  <a:pt x="127" y="248"/>
                  <a:pt x="128" y="248"/>
                  <a:pt x="128" y="249"/>
                </a:cubicBezTo>
                <a:cubicBezTo>
                  <a:pt x="127" y="249"/>
                  <a:pt x="127" y="249"/>
                  <a:pt x="126" y="250"/>
                </a:cubicBezTo>
                <a:close/>
                <a:moveTo>
                  <a:pt x="237" y="256"/>
                </a:moveTo>
                <a:cubicBezTo>
                  <a:pt x="237" y="255"/>
                  <a:pt x="237" y="256"/>
                  <a:pt x="237" y="255"/>
                </a:cubicBezTo>
                <a:cubicBezTo>
                  <a:pt x="237" y="254"/>
                  <a:pt x="236" y="254"/>
                  <a:pt x="235" y="255"/>
                </a:cubicBezTo>
                <a:cubicBezTo>
                  <a:pt x="235" y="256"/>
                  <a:pt x="236" y="257"/>
                  <a:pt x="237" y="256"/>
                </a:cubicBezTo>
                <a:cubicBezTo>
                  <a:pt x="237" y="256"/>
                  <a:pt x="237" y="256"/>
                  <a:pt x="237" y="256"/>
                </a:cubicBezTo>
                <a:close/>
                <a:moveTo>
                  <a:pt x="144" y="258"/>
                </a:moveTo>
                <a:cubicBezTo>
                  <a:pt x="143" y="259"/>
                  <a:pt x="142" y="259"/>
                  <a:pt x="142" y="261"/>
                </a:cubicBezTo>
                <a:cubicBezTo>
                  <a:pt x="142" y="263"/>
                  <a:pt x="143" y="264"/>
                  <a:pt x="144" y="264"/>
                </a:cubicBezTo>
                <a:cubicBezTo>
                  <a:pt x="145" y="264"/>
                  <a:pt x="146" y="263"/>
                  <a:pt x="146" y="263"/>
                </a:cubicBezTo>
                <a:cubicBezTo>
                  <a:pt x="146" y="263"/>
                  <a:pt x="146" y="263"/>
                  <a:pt x="146" y="263"/>
                </a:cubicBezTo>
                <a:cubicBezTo>
                  <a:pt x="146" y="262"/>
                  <a:pt x="147" y="261"/>
                  <a:pt x="147" y="261"/>
                </a:cubicBezTo>
                <a:cubicBezTo>
                  <a:pt x="147" y="261"/>
                  <a:pt x="148" y="261"/>
                  <a:pt x="148" y="261"/>
                </a:cubicBezTo>
                <a:cubicBezTo>
                  <a:pt x="147" y="260"/>
                  <a:pt x="146" y="258"/>
                  <a:pt x="144" y="258"/>
                </a:cubicBezTo>
                <a:close/>
                <a:moveTo>
                  <a:pt x="177" y="254"/>
                </a:move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6" y="252"/>
                  <a:pt x="176" y="251"/>
                </a:cubicBezTo>
                <a:cubicBezTo>
                  <a:pt x="176" y="251"/>
                  <a:pt x="175" y="251"/>
                  <a:pt x="175" y="251"/>
                </a:cubicBezTo>
                <a:cubicBezTo>
                  <a:pt x="174" y="251"/>
                  <a:pt x="173" y="252"/>
                  <a:pt x="173" y="254"/>
                </a:cubicBezTo>
                <a:cubicBezTo>
                  <a:pt x="172" y="256"/>
                  <a:pt x="174" y="256"/>
                  <a:pt x="176" y="257"/>
                </a:cubicBezTo>
                <a:cubicBezTo>
                  <a:pt x="177" y="257"/>
                  <a:pt x="178" y="256"/>
                  <a:pt x="178" y="254"/>
                </a:cubicBezTo>
                <a:cubicBezTo>
                  <a:pt x="178" y="254"/>
                  <a:pt x="178" y="253"/>
                  <a:pt x="178" y="253"/>
                </a:cubicBezTo>
                <a:cubicBezTo>
                  <a:pt x="178" y="253"/>
                  <a:pt x="177" y="253"/>
                  <a:pt x="177" y="254"/>
                </a:cubicBezTo>
                <a:close/>
                <a:moveTo>
                  <a:pt x="68" y="242"/>
                </a:moveTo>
                <a:cubicBezTo>
                  <a:pt x="68" y="242"/>
                  <a:pt x="69" y="242"/>
                  <a:pt x="69" y="242"/>
                </a:cubicBezTo>
                <a:cubicBezTo>
                  <a:pt x="69" y="243"/>
                  <a:pt x="69" y="243"/>
                  <a:pt x="69" y="243"/>
                </a:cubicBezTo>
                <a:cubicBezTo>
                  <a:pt x="71" y="243"/>
                  <a:pt x="72" y="241"/>
                  <a:pt x="72" y="240"/>
                </a:cubicBezTo>
                <a:cubicBezTo>
                  <a:pt x="73" y="238"/>
                  <a:pt x="71" y="238"/>
                  <a:pt x="70" y="237"/>
                </a:cubicBezTo>
                <a:cubicBezTo>
                  <a:pt x="67" y="237"/>
                  <a:pt x="67" y="238"/>
                  <a:pt x="67" y="240"/>
                </a:cubicBezTo>
                <a:cubicBezTo>
                  <a:pt x="67" y="241"/>
                  <a:pt x="67" y="242"/>
                  <a:pt x="68" y="242"/>
                </a:cubicBezTo>
                <a:close/>
                <a:moveTo>
                  <a:pt x="152" y="236"/>
                </a:moveTo>
                <a:cubicBezTo>
                  <a:pt x="152" y="236"/>
                  <a:pt x="152" y="235"/>
                  <a:pt x="152" y="235"/>
                </a:cubicBezTo>
                <a:cubicBezTo>
                  <a:pt x="153" y="235"/>
                  <a:pt x="153" y="236"/>
                  <a:pt x="153" y="236"/>
                </a:cubicBezTo>
                <a:cubicBezTo>
                  <a:pt x="153" y="236"/>
                  <a:pt x="154" y="236"/>
                  <a:pt x="154" y="236"/>
                </a:cubicBezTo>
                <a:cubicBezTo>
                  <a:pt x="154" y="236"/>
                  <a:pt x="156" y="235"/>
                  <a:pt x="156" y="234"/>
                </a:cubicBezTo>
                <a:cubicBezTo>
                  <a:pt x="156" y="233"/>
                  <a:pt x="156" y="232"/>
                  <a:pt x="156" y="232"/>
                </a:cubicBezTo>
                <a:cubicBezTo>
                  <a:pt x="156" y="232"/>
                  <a:pt x="156" y="232"/>
                  <a:pt x="155" y="232"/>
                </a:cubicBezTo>
                <a:cubicBezTo>
                  <a:pt x="155" y="233"/>
                  <a:pt x="155" y="233"/>
                  <a:pt x="154" y="233"/>
                </a:cubicBezTo>
                <a:cubicBezTo>
                  <a:pt x="153" y="232"/>
                  <a:pt x="154" y="232"/>
                  <a:pt x="154" y="231"/>
                </a:cubicBezTo>
                <a:cubicBezTo>
                  <a:pt x="154" y="231"/>
                  <a:pt x="154" y="232"/>
                  <a:pt x="153" y="232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2" y="231"/>
                  <a:pt x="151" y="232"/>
                  <a:pt x="150" y="233"/>
                </a:cubicBezTo>
                <a:cubicBezTo>
                  <a:pt x="150" y="234"/>
                  <a:pt x="151" y="235"/>
                  <a:pt x="152" y="236"/>
                </a:cubicBezTo>
                <a:close/>
                <a:moveTo>
                  <a:pt x="58" y="24"/>
                </a:moveTo>
                <a:cubicBezTo>
                  <a:pt x="58" y="25"/>
                  <a:pt x="58" y="25"/>
                  <a:pt x="58" y="26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8" y="24"/>
                </a:cubicBezTo>
                <a:cubicBezTo>
                  <a:pt x="89" y="25"/>
                  <a:pt x="89" y="26"/>
                  <a:pt x="89" y="26"/>
                </a:cubicBezTo>
                <a:cubicBezTo>
                  <a:pt x="89" y="26"/>
                  <a:pt x="89" y="27"/>
                  <a:pt x="90" y="27"/>
                </a:cubicBezTo>
                <a:cubicBezTo>
                  <a:pt x="90" y="27"/>
                  <a:pt x="90" y="27"/>
                  <a:pt x="91" y="27"/>
                </a:cubicBezTo>
                <a:cubicBezTo>
                  <a:pt x="93" y="27"/>
                  <a:pt x="95" y="25"/>
                  <a:pt x="94" y="24"/>
                </a:cubicBezTo>
                <a:cubicBezTo>
                  <a:pt x="94" y="24"/>
                  <a:pt x="94" y="24"/>
                  <a:pt x="94" y="23"/>
                </a:cubicBezTo>
                <a:cubicBezTo>
                  <a:pt x="93" y="23"/>
                  <a:pt x="93" y="24"/>
                  <a:pt x="93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0" y="24"/>
                  <a:pt x="90" y="25"/>
                  <a:pt x="89" y="25"/>
                </a:cubicBezTo>
                <a:cubicBezTo>
                  <a:pt x="89" y="24"/>
                  <a:pt x="89" y="23"/>
                  <a:pt x="89" y="23"/>
                </a:cubicBezTo>
                <a:close/>
                <a:moveTo>
                  <a:pt x="62" y="24"/>
                </a:move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76" y="219"/>
                </a:moveTo>
                <a:cubicBezTo>
                  <a:pt x="76" y="218"/>
                  <a:pt x="75" y="217"/>
                  <a:pt x="74" y="217"/>
                </a:cubicBezTo>
                <a:cubicBezTo>
                  <a:pt x="73" y="216"/>
                  <a:pt x="72" y="217"/>
                  <a:pt x="71" y="218"/>
                </a:cubicBezTo>
                <a:cubicBezTo>
                  <a:pt x="71" y="218"/>
                  <a:pt x="71" y="218"/>
                  <a:pt x="71" y="218"/>
                </a:cubicBezTo>
                <a:cubicBezTo>
                  <a:pt x="70" y="218"/>
                  <a:pt x="69" y="217"/>
                  <a:pt x="68" y="216"/>
                </a:cubicBezTo>
                <a:cubicBezTo>
                  <a:pt x="68" y="217"/>
                  <a:pt x="68" y="217"/>
                  <a:pt x="67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6" y="217"/>
                  <a:pt x="65" y="217"/>
                  <a:pt x="64" y="216"/>
                </a:cubicBezTo>
                <a:cubicBezTo>
                  <a:pt x="63" y="216"/>
                  <a:pt x="62" y="217"/>
                  <a:pt x="62" y="218"/>
                </a:cubicBezTo>
                <a:cubicBezTo>
                  <a:pt x="62" y="218"/>
                  <a:pt x="62" y="218"/>
                  <a:pt x="63" y="218"/>
                </a:cubicBezTo>
                <a:cubicBezTo>
                  <a:pt x="62" y="218"/>
                  <a:pt x="62" y="218"/>
                  <a:pt x="62" y="219"/>
                </a:cubicBezTo>
                <a:cubicBezTo>
                  <a:pt x="62" y="219"/>
                  <a:pt x="62" y="219"/>
                  <a:pt x="62" y="220"/>
                </a:cubicBezTo>
                <a:cubicBezTo>
                  <a:pt x="62" y="221"/>
                  <a:pt x="63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6" y="223"/>
                  <a:pt x="66" y="223"/>
                  <a:pt x="67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7" y="225"/>
                  <a:pt x="67" y="225"/>
                  <a:pt x="67" y="225"/>
                </a:cubicBezTo>
                <a:cubicBezTo>
                  <a:pt x="67" y="225"/>
                  <a:pt x="67" y="225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6" y="228"/>
                  <a:pt x="68" y="229"/>
                  <a:pt x="69" y="229"/>
                </a:cubicBezTo>
                <a:cubicBezTo>
                  <a:pt x="70" y="229"/>
                  <a:pt x="71" y="229"/>
                  <a:pt x="71" y="228"/>
                </a:cubicBezTo>
                <a:cubicBezTo>
                  <a:pt x="72" y="228"/>
                  <a:pt x="72" y="228"/>
                  <a:pt x="73" y="228"/>
                </a:cubicBezTo>
                <a:cubicBezTo>
                  <a:pt x="72" y="228"/>
                  <a:pt x="72" y="228"/>
                  <a:pt x="72" y="227"/>
                </a:cubicBezTo>
                <a:cubicBezTo>
                  <a:pt x="72" y="227"/>
                  <a:pt x="72" y="227"/>
                  <a:pt x="72" y="226"/>
                </a:cubicBezTo>
                <a:cubicBezTo>
                  <a:pt x="73" y="225"/>
                  <a:pt x="73" y="224"/>
                  <a:pt x="72" y="223"/>
                </a:cubicBezTo>
                <a:cubicBezTo>
                  <a:pt x="72" y="223"/>
                  <a:pt x="72" y="224"/>
                  <a:pt x="71" y="224"/>
                </a:cubicBezTo>
                <a:cubicBezTo>
                  <a:pt x="71" y="223"/>
                  <a:pt x="71" y="222"/>
                  <a:pt x="71" y="222"/>
                </a:cubicBezTo>
                <a:cubicBezTo>
                  <a:pt x="70" y="222"/>
                  <a:pt x="70" y="222"/>
                  <a:pt x="69" y="221"/>
                </a:cubicBezTo>
                <a:cubicBezTo>
                  <a:pt x="69" y="221"/>
                  <a:pt x="69" y="221"/>
                  <a:pt x="69" y="222"/>
                </a:cubicBezTo>
                <a:cubicBezTo>
                  <a:pt x="69" y="222"/>
                  <a:pt x="69" y="222"/>
                  <a:pt x="69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0" y="223"/>
                  <a:pt x="70" y="223"/>
                  <a:pt x="70" y="224"/>
                </a:cubicBezTo>
                <a:cubicBezTo>
                  <a:pt x="70" y="224"/>
                  <a:pt x="70" y="223"/>
                  <a:pt x="69" y="223"/>
                </a:cubicBezTo>
                <a:cubicBezTo>
                  <a:pt x="69" y="223"/>
                  <a:pt x="68" y="223"/>
                  <a:pt x="68" y="224"/>
                </a:cubicBezTo>
                <a:cubicBezTo>
                  <a:pt x="68" y="223"/>
                  <a:pt x="68" y="223"/>
                  <a:pt x="67" y="223"/>
                </a:cubicBezTo>
                <a:cubicBezTo>
                  <a:pt x="68" y="222"/>
                  <a:pt x="67" y="222"/>
                  <a:pt x="67" y="221"/>
                </a:cubicBezTo>
                <a:cubicBezTo>
                  <a:pt x="67" y="221"/>
                  <a:pt x="67" y="220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8" y="219"/>
                </a:cubicBezTo>
                <a:cubicBezTo>
                  <a:pt x="68" y="219"/>
                  <a:pt x="68" y="220"/>
                  <a:pt x="68" y="220"/>
                </a:cubicBezTo>
                <a:cubicBezTo>
                  <a:pt x="69" y="220"/>
                  <a:pt x="69" y="219"/>
                  <a:pt x="70" y="219"/>
                </a:cubicBezTo>
                <a:cubicBezTo>
                  <a:pt x="70" y="219"/>
                  <a:pt x="70" y="220"/>
                  <a:pt x="71" y="220"/>
                </a:cubicBezTo>
                <a:cubicBezTo>
                  <a:pt x="71" y="220"/>
                  <a:pt x="71" y="220"/>
                  <a:pt x="71" y="219"/>
                </a:cubicBezTo>
                <a:cubicBezTo>
                  <a:pt x="71" y="219"/>
                  <a:pt x="71" y="220"/>
                  <a:pt x="71" y="220"/>
                </a:cubicBezTo>
                <a:cubicBezTo>
                  <a:pt x="71" y="220"/>
                  <a:pt x="71" y="220"/>
                  <a:pt x="71" y="220"/>
                </a:cubicBezTo>
                <a:cubicBezTo>
                  <a:pt x="72" y="220"/>
                  <a:pt x="72" y="220"/>
                  <a:pt x="72" y="219"/>
                </a:cubicBezTo>
                <a:cubicBezTo>
                  <a:pt x="71" y="218"/>
                  <a:pt x="75" y="218"/>
                  <a:pt x="76" y="219"/>
                </a:cubicBezTo>
                <a:cubicBezTo>
                  <a:pt x="75" y="220"/>
                  <a:pt x="76" y="220"/>
                  <a:pt x="76" y="221"/>
                </a:cubicBezTo>
                <a:cubicBezTo>
                  <a:pt x="76" y="220"/>
                  <a:pt x="76" y="219"/>
                  <a:pt x="76" y="219"/>
                </a:cubicBezTo>
                <a:close/>
                <a:moveTo>
                  <a:pt x="92" y="22"/>
                </a:moveTo>
                <a:cubicBezTo>
                  <a:pt x="90" y="22"/>
                  <a:pt x="90" y="22"/>
                  <a:pt x="89" y="23"/>
                </a:cubicBezTo>
                <a:cubicBezTo>
                  <a:pt x="89" y="23"/>
                  <a:pt x="90" y="23"/>
                  <a:pt x="90" y="23"/>
                </a:cubicBezTo>
                <a:cubicBezTo>
                  <a:pt x="90" y="24"/>
                  <a:pt x="91" y="23"/>
                  <a:pt x="92" y="23"/>
                </a:cubicBezTo>
                <a:cubicBezTo>
                  <a:pt x="91" y="23"/>
                  <a:pt x="92" y="24"/>
                  <a:pt x="92" y="24"/>
                </a:cubicBezTo>
                <a:cubicBezTo>
                  <a:pt x="93" y="24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2"/>
                  <a:pt x="93" y="22"/>
                  <a:pt x="92" y="22"/>
                </a:cubicBezTo>
                <a:close/>
                <a:moveTo>
                  <a:pt x="51" y="219"/>
                </a:moveTo>
                <a:cubicBezTo>
                  <a:pt x="51" y="218"/>
                  <a:pt x="51" y="218"/>
                  <a:pt x="51" y="218"/>
                </a:cubicBezTo>
                <a:cubicBezTo>
                  <a:pt x="51" y="218"/>
                  <a:pt x="50" y="218"/>
                  <a:pt x="50" y="218"/>
                </a:cubicBezTo>
                <a:cubicBezTo>
                  <a:pt x="49" y="217"/>
                  <a:pt x="48" y="217"/>
                  <a:pt x="47" y="216"/>
                </a:cubicBezTo>
                <a:cubicBezTo>
                  <a:pt x="46" y="216"/>
                  <a:pt x="45" y="218"/>
                  <a:pt x="44" y="220"/>
                </a:cubicBezTo>
                <a:cubicBezTo>
                  <a:pt x="44" y="221"/>
                  <a:pt x="46" y="222"/>
                  <a:pt x="48" y="223"/>
                </a:cubicBezTo>
                <a:cubicBezTo>
                  <a:pt x="48" y="222"/>
                  <a:pt x="49" y="222"/>
                  <a:pt x="49" y="221"/>
                </a:cubicBezTo>
                <a:cubicBezTo>
                  <a:pt x="49" y="221"/>
                  <a:pt x="50" y="221"/>
                  <a:pt x="50" y="221"/>
                </a:cubicBezTo>
                <a:cubicBezTo>
                  <a:pt x="50" y="221"/>
                  <a:pt x="50" y="220"/>
                  <a:pt x="50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50" y="220"/>
                  <a:pt x="50" y="219"/>
                  <a:pt x="50" y="219"/>
                </a:cubicBezTo>
                <a:cubicBezTo>
                  <a:pt x="50" y="219"/>
                  <a:pt x="51" y="219"/>
                  <a:pt x="51" y="219"/>
                </a:cubicBezTo>
                <a:close/>
                <a:moveTo>
                  <a:pt x="52" y="209"/>
                </a:moveTo>
                <a:cubicBezTo>
                  <a:pt x="50" y="210"/>
                  <a:pt x="49" y="210"/>
                  <a:pt x="49" y="212"/>
                </a:cubicBezTo>
                <a:cubicBezTo>
                  <a:pt x="49" y="214"/>
                  <a:pt x="51" y="215"/>
                  <a:pt x="51" y="215"/>
                </a:cubicBezTo>
                <a:cubicBezTo>
                  <a:pt x="53" y="215"/>
                  <a:pt x="55" y="214"/>
                  <a:pt x="54" y="213"/>
                </a:cubicBezTo>
                <a:cubicBezTo>
                  <a:pt x="55" y="210"/>
                  <a:pt x="53" y="210"/>
                  <a:pt x="52" y="209"/>
                </a:cubicBezTo>
                <a:close/>
                <a:moveTo>
                  <a:pt x="3" y="153"/>
                </a:moveTo>
                <a:cubicBezTo>
                  <a:pt x="3" y="153"/>
                  <a:pt x="3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5"/>
                  <a:pt x="3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7"/>
                  <a:pt x="2" y="157"/>
                </a:cubicBezTo>
                <a:cubicBezTo>
                  <a:pt x="2" y="161"/>
                  <a:pt x="2" y="161"/>
                  <a:pt x="2" y="161"/>
                </a:cubicBezTo>
                <a:cubicBezTo>
                  <a:pt x="1" y="162"/>
                  <a:pt x="1" y="163"/>
                  <a:pt x="1" y="163"/>
                </a:cubicBezTo>
                <a:cubicBezTo>
                  <a:pt x="0" y="165"/>
                  <a:pt x="1" y="166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72"/>
                  <a:pt x="2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" y="171"/>
                  <a:pt x="2" y="172"/>
                  <a:pt x="2" y="171"/>
                </a:cubicBezTo>
                <a:cubicBezTo>
                  <a:pt x="3" y="171"/>
                  <a:pt x="2" y="170"/>
                  <a:pt x="3" y="169"/>
                </a:cubicBezTo>
                <a:cubicBezTo>
                  <a:pt x="3" y="170"/>
                  <a:pt x="3" y="170"/>
                  <a:pt x="4" y="170"/>
                </a:cubicBezTo>
                <a:cubicBezTo>
                  <a:pt x="5" y="169"/>
                  <a:pt x="4" y="168"/>
                  <a:pt x="4" y="168"/>
                </a:cubicBezTo>
                <a:cubicBezTo>
                  <a:pt x="5" y="168"/>
                  <a:pt x="5" y="169"/>
                  <a:pt x="6" y="169"/>
                </a:cubicBezTo>
                <a:cubicBezTo>
                  <a:pt x="5" y="170"/>
                  <a:pt x="5" y="170"/>
                  <a:pt x="5" y="171"/>
                </a:cubicBezTo>
                <a:cubicBezTo>
                  <a:pt x="5" y="172"/>
                  <a:pt x="6" y="173"/>
                  <a:pt x="7" y="173"/>
                </a:cubicBezTo>
                <a:cubicBezTo>
                  <a:pt x="9" y="173"/>
                  <a:pt x="10" y="172"/>
                  <a:pt x="10" y="172"/>
                </a:cubicBezTo>
                <a:cubicBezTo>
                  <a:pt x="11" y="172"/>
                  <a:pt x="11" y="172"/>
                  <a:pt x="11" y="173"/>
                </a:cubicBezTo>
                <a:cubicBezTo>
                  <a:pt x="11" y="173"/>
                  <a:pt x="11" y="173"/>
                  <a:pt x="12" y="173"/>
                </a:cubicBezTo>
                <a:cubicBezTo>
                  <a:pt x="12" y="174"/>
                  <a:pt x="13" y="174"/>
                  <a:pt x="14" y="173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3" y="174"/>
                  <a:pt x="13" y="175"/>
                </a:cubicBezTo>
                <a:cubicBezTo>
                  <a:pt x="14" y="175"/>
                  <a:pt x="14" y="174"/>
                  <a:pt x="15" y="174"/>
                </a:cubicBezTo>
                <a:cubicBezTo>
                  <a:pt x="15" y="173"/>
                  <a:pt x="14" y="172"/>
                  <a:pt x="13" y="170"/>
                </a:cubicBezTo>
                <a:cubicBezTo>
                  <a:pt x="12" y="169"/>
                  <a:pt x="12" y="168"/>
                  <a:pt x="12" y="167"/>
                </a:cubicBezTo>
                <a:cubicBezTo>
                  <a:pt x="12" y="167"/>
                  <a:pt x="12" y="166"/>
                  <a:pt x="13" y="167"/>
                </a:cubicBezTo>
                <a:cubicBezTo>
                  <a:pt x="13" y="167"/>
                  <a:pt x="13" y="168"/>
                  <a:pt x="14" y="168"/>
                </a:cubicBezTo>
                <a:cubicBezTo>
                  <a:pt x="14" y="168"/>
                  <a:pt x="14" y="168"/>
                  <a:pt x="15" y="168"/>
                </a:cubicBezTo>
                <a:cubicBezTo>
                  <a:pt x="14" y="168"/>
                  <a:pt x="14" y="169"/>
                  <a:pt x="14" y="170"/>
                </a:cubicBezTo>
                <a:cubicBezTo>
                  <a:pt x="13" y="172"/>
                  <a:pt x="14" y="173"/>
                  <a:pt x="16" y="173"/>
                </a:cubicBezTo>
                <a:cubicBezTo>
                  <a:pt x="18" y="173"/>
                  <a:pt x="19" y="172"/>
                  <a:pt x="19" y="170"/>
                </a:cubicBezTo>
                <a:cubicBezTo>
                  <a:pt x="19" y="169"/>
                  <a:pt x="18" y="168"/>
                  <a:pt x="17" y="168"/>
                </a:cubicBezTo>
                <a:cubicBezTo>
                  <a:pt x="17" y="167"/>
                  <a:pt x="16" y="167"/>
                  <a:pt x="16" y="167"/>
                </a:cubicBezTo>
                <a:cubicBezTo>
                  <a:pt x="16" y="168"/>
                  <a:pt x="15" y="167"/>
                  <a:pt x="15" y="166"/>
                </a:cubicBezTo>
                <a:cubicBezTo>
                  <a:pt x="15" y="167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64"/>
                  <a:pt x="15" y="164"/>
                  <a:pt x="15" y="164"/>
                </a:cubicBezTo>
                <a:cubicBezTo>
                  <a:pt x="15" y="164"/>
                  <a:pt x="16" y="164"/>
                  <a:pt x="16" y="164"/>
                </a:cubicBezTo>
                <a:cubicBezTo>
                  <a:pt x="15" y="164"/>
                  <a:pt x="15" y="165"/>
                  <a:pt x="15" y="165"/>
                </a:cubicBezTo>
                <a:cubicBezTo>
                  <a:pt x="16" y="166"/>
                  <a:pt x="16" y="165"/>
                  <a:pt x="16" y="165"/>
                </a:cubicBezTo>
                <a:cubicBezTo>
                  <a:pt x="17" y="165"/>
                  <a:pt x="17" y="164"/>
                  <a:pt x="17" y="164"/>
                </a:cubicBezTo>
                <a:cubicBezTo>
                  <a:pt x="16" y="164"/>
                  <a:pt x="16" y="163"/>
                  <a:pt x="15" y="163"/>
                </a:cubicBezTo>
                <a:cubicBezTo>
                  <a:pt x="16" y="163"/>
                  <a:pt x="15" y="163"/>
                  <a:pt x="15" y="163"/>
                </a:cubicBezTo>
                <a:cubicBezTo>
                  <a:pt x="16" y="162"/>
                  <a:pt x="16" y="160"/>
                  <a:pt x="16" y="159"/>
                </a:cubicBezTo>
                <a:cubicBezTo>
                  <a:pt x="16" y="159"/>
                  <a:pt x="16" y="159"/>
                  <a:pt x="16" y="160"/>
                </a:cubicBezTo>
                <a:cubicBezTo>
                  <a:pt x="18" y="159"/>
                  <a:pt x="19" y="158"/>
                  <a:pt x="19" y="157"/>
                </a:cubicBezTo>
                <a:cubicBezTo>
                  <a:pt x="19" y="155"/>
                  <a:pt x="18" y="154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6" y="153"/>
                </a:cubicBezTo>
                <a:cubicBezTo>
                  <a:pt x="16" y="153"/>
                  <a:pt x="17" y="152"/>
                  <a:pt x="16" y="152"/>
                </a:cubicBezTo>
                <a:cubicBezTo>
                  <a:pt x="16" y="152"/>
                  <a:pt x="15" y="152"/>
                  <a:pt x="15" y="152"/>
                </a:cubicBezTo>
                <a:cubicBezTo>
                  <a:pt x="15" y="152"/>
                  <a:pt x="14" y="152"/>
                  <a:pt x="14" y="151"/>
                </a:cubicBezTo>
                <a:cubicBezTo>
                  <a:pt x="15" y="151"/>
                  <a:pt x="15" y="150"/>
                  <a:pt x="14" y="149"/>
                </a:cubicBezTo>
                <a:cubicBezTo>
                  <a:pt x="15" y="148"/>
                  <a:pt x="14" y="147"/>
                  <a:pt x="12" y="147"/>
                </a:cubicBezTo>
                <a:cubicBezTo>
                  <a:pt x="12" y="147"/>
                  <a:pt x="12" y="147"/>
                  <a:pt x="11" y="147"/>
                </a:cubicBezTo>
                <a:cubicBezTo>
                  <a:pt x="11" y="147"/>
                  <a:pt x="11" y="146"/>
                  <a:pt x="11" y="146"/>
                </a:cubicBezTo>
                <a:cubicBezTo>
                  <a:pt x="11" y="146"/>
                  <a:pt x="10" y="146"/>
                  <a:pt x="10" y="146"/>
                </a:cubicBezTo>
                <a:cubicBezTo>
                  <a:pt x="10" y="147"/>
                  <a:pt x="11" y="147"/>
                  <a:pt x="11" y="147"/>
                </a:cubicBezTo>
                <a:cubicBezTo>
                  <a:pt x="11" y="147"/>
                  <a:pt x="10" y="148"/>
                  <a:pt x="10" y="148"/>
                </a:cubicBezTo>
                <a:cubicBezTo>
                  <a:pt x="10" y="148"/>
                  <a:pt x="10" y="147"/>
                  <a:pt x="10" y="148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7"/>
                  <a:pt x="9" y="146"/>
                  <a:pt x="8" y="146"/>
                </a:cubicBezTo>
                <a:cubicBezTo>
                  <a:pt x="8" y="146"/>
                  <a:pt x="8" y="145"/>
                  <a:pt x="8" y="145"/>
                </a:cubicBezTo>
                <a:cubicBezTo>
                  <a:pt x="9" y="145"/>
                  <a:pt x="10" y="144"/>
                  <a:pt x="10" y="142"/>
                </a:cubicBezTo>
                <a:cubicBezTo>
                  <a:pt x="10" y="142"/>
                  <a:pt x="10" y="142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2" y="142"/>
                  <a:pt x="11" y="142"/>
                </a:cubicBezTo>
                <a:cubicBezTo>
                  <a:pt x="12" y="143"/>
                  <a:pt x="11" y="142"/>
                  <a:pt x="12" y="142"/>
                </a:cubicBezTo>
                <a:cubicBezTo>
                  <a:pt x="12" y="143"/>
                  <a:pt x="13" y="143"/>
                  <a:pt x="13" y="143"/>
                </a:cubicBezTo>
                <a:cubicBezTo>
                  <a:pt x="14" y="139"/>
                  <a:pt x="9" y="141"/>
                  <a:pt x="9" y="137"/>
                </a:cubicBezTo>
                <a:cubicBezTo>
                  <a:pt x="9" y="137"/>
                  <a:pt x="9" y="138"/>
                  <a:pt x="9" y="137"/>
                </a:cubicBezTo>
                <a:cubicBezTo>
                  <a:pt x="9" y="137"/>
                  <a:pt x="9" y="137"/>
                  <a:pt x="10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3" y="139"/>
                  <a:pt x="14" y="138"/>
                  <a:pt x="1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7"/>
                  <a:pt x="16" y="137"/>
                  <a:pt x="16" y="137"/>
                </a:cubicBezTo>
                <a:cubicBezTo>
                  <a:pt x="17" y="136"/>
                  <a:pt x="16" y="135"/>
                  <a:pt x="14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5" y="135"/>
                  <a:pt x="14" y="134"/>
                  <a:pt x="15" y="134"/>
                </a:cubicBezTo>
                <a:cubicBezTo>
                  <a:pt x="14" y="134"/>
                  <a:pt x="14" y="134"/>
                  <a:pt x="14" y="135"/>
                </a:cubicBezTo>
                <a:cubicBezTo>
                  <a:pt x="14" y="134"/>
                  <a:pt x="13" y="133"/>
                  <a:pt x="12" y="133"/>
                </a:cubicBezTo>
                <a:cubicBezTo>
                  <a:pt x="10" y="133"/>
                  <a:pt x="9" y="134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7" y="136"/>
                  <a:pt x="7" y="137"/>
                </a:cubicBezTo>
                <a:cubicBezTo>
                  <a:pt x="7" y="137"/>
                  <a:pt x="6" y="137"/>
                  <a:pt x="6" y="137"/>
                </a:cubicBezTo>
                <a:cubicBezTo>
                  <a:pt x="6" y="138"/>
                  <a:pt x="5" y="138"/>
                  <a:pt x="5" y="139"/>
                </a:cubicBezTo>
                <a:cubicBezTo>
                  <a:pt x="6" y="139"/>
                  <a:pt x="6" y="139"/>
                  <a:pt x="7" y="139"/>
                </a:cubicBezTo>
                <a:cubicBezTo>
                  <a:pt x="8" y="139"/>
                  <a:pt x="7" y="140"/>
                  <a:pt x="8" y="139"/>
                </a:cubicBezTo>
                <a:cubicBezTo>
                  <a:pt x="8" y="140"/>
                  <a:pt x="8" y="139"/>
                  <a:pt x="8" y="139"/>
                </a:cubicBezTo>
                <a:cubicBezTo>
                  <a:pt x="9" y="139"/>
                  <a:pt x="9" y="140"/>
                  <a:pt x="9" y="140"/>
                </a:cubicBezTo>
                <a:cubicBezTo>
                  <a:pt x="9" y="140"/>
                  <a:pt x="8" y="140"/>
                  <a:pt x="8" y="140"/>
                </a:cubicBezTo>
                <a:cubicBezTo>
                  <a:pt x="7" y="140"/>
                  <a:pt x="6" y="140"/>
                  <a:pt x="6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4" y="141"/>
                  <a:pt x="4" y="141"/>
                </a:cubicBezTo>
                <a:cubicBezTo>
                  <a:pt x="4" y="141"/>
                  <a:pt x="4" y="142"/>
                  <a:pt x="4" y="142"/>
                </a:cubicBezTo>
                <a:cubicBezTo>
                  <a:pt x="4" y="142"/>
                  <a:pt x="3" y="141"/>
                  <a:pt x="3" y="142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49"/>
                  <a:pt x="0" y="149"/>
                </a:cubicBezTo>
                <a:cubicBezTo>
                  <a:pt x="0" y="151"/>
                  <a:pt x="2" y="152"/>
                  <a:pt x="3" y="153"/>
                </a:cubicBezTo>
                <a:close/>
                <a:moveTo>
                  <a:pt x="5" y="167"/>
                </a:moveTo>
                <a:cubicBezTo>
                  <a:pt x="5" y="167"/>
                  <a:pt x="4" y="167"/>
                  <a:pt x="4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7"/>
                </a:cubicBezTo>
                <a:cubicBezTo>
                  <a:pt x="5" y="167"/>
                  <a:pt x="5" y="166"/>
                  <a:pt x="5" y="166"/>
                </a:cubicBezTo>
                <a:cubicBezTo>
                  <a:pt x="5" y="167"/>
                  <a:pt x="5" y="167"/>
                  <a:pt x="5" y="167"/>
                </a:cubicBezTo>
                <a:close/>
                <a:moveTo>
                  <a:pt x="10" y="162"/>
                </a:moveTo>
                <a:cubicBezTo>
                  <a:pt x="9" y="162"/>
                  <a:pt x="9" y="163"/>
                  <a:pt x="9" y="164"/>
                </a:cubicBezTo>
                <a:cubicBezTo>
                  <a:pt x="9" y="164"/>
                  <a:pt x="9" y="165"/>
                  <a:pt x="10" y="166"/>
                </a:cubicBezTo>
                <a:cubicBezTo>
                  <a:pt x="10" y="166"/>
                  <a:pt x="9" y="166"/>
                  <a:pt x="9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6"/>
                  <a:pt x="8" y="166"/>
                  <a:pt x="7" y="166"/>
                </a:cubicBezTo>
                <a:cubicBezTo>
                  <a:pt x="7" y="166"/>
                  <a:pt x="7" y="166"/>
                  <a:pt x="7" y="167"/>
                </a:cubicBezTo>
                <a:cubicBezTo>
                  <a:pt x="7" y="167"/>
                  <a:pt x="8" y="167"/>
                  <a:pt x="8" y="167"/>
                </a:cubicBezTo>
                <a:cubicBezTo>
                  <a:pt x="8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6" y="167"/>
                </a:cubicBezTo>
                <a:cubicBezTo>
                  <a:pt x="6" y="167"/>
                  <a:pt x="6" y="166"/>
                  <a:pt x="6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6" y="165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7" y="164"/>
                  <a:pt x="7" y="164"/>
                </a:cubicBezTo>
                <a:cubicBezTo>
                  <a:pt x="6" y="162"/>
                  <a:pt x="8" y="163"/>
                  <a:pt x="8" y="163"/>
                </a:cubicBezTo>
                <a:cubicBezTo>
                  <a:pt x="9" y="162"/>
                  <a:pt x="8" y="162"/>
                  <a:pt x="7" y="162"/>
                </a:cubicBezTo>
                <a:cubicBezTo>
                  <a:pt x="7" y="162"/>
                  <a:pt x="7" y="163"/>
                  <a:pt x="7" y="163"/>
                </a:cubicBezTo>
                <a:cubicBezTo>
                  <a:pt x="6" y="163"/>
                  <a:pt x="5" y="162"/>
                  <a:pt x="5" y="162"/>
                </a:cubicBezTo>
                <a:cubicBezTo>
                  <a:pt x="6" y="162"/>
                  <a:pt x="6" y="162"/>
                  <a:pt x="6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5" y="161"/>
                  <a:pt x="5" y="160"/>
                  <a:pt x="5" y="160"/>
                </a:cubicBezTo>
                <a:cubicBezTo>
                  <a:pt x="6" y="160"/>
                  <a:pt x="5" y="161"/>
                  <a:pt x="5" y="161"/>
                </a:cubicBezTo>
                <a:cubicBezTo>
                  <a:pt x="7" y="160"/>
                  <a:pt x="8" y="162"/>
                  <a:pt x="9" y="161"/>
                </a:cubicBezTo>
                <a:cubicBezTo>
                  <a:pt x="8" y="161"/>
                  <a:pt x="7" y="161"/>
                  <a:pt x="7" y="160"/>
                </a:cubicBezTo>
                <a:cubicBezTo>
                  <a:pt x="7" y="159"/>
                  <a:pt x="7" y="159"/>
                  <a:pt x="8" y="159"/>
                </a:cubicBezTo>
                <a:cubicBezTo>
                  <a:pt x="8" y="160"/>
                  <a:pt x="9" y="160"/>
                  <a:pt x="9" y="159"/>
                </a:cubicBezTo>
                <a:cubicBezTo>
                  <a:pt x="10" y="160"/>
                  <a:pt x="10" y="160"/>
                  <a:pt x="10" y="161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9" y="161"/>
                  <a:pt x="10" y="162"/>
                  <a:pt x="10" y="162"/>
                </a:cubicBezTo>
                <a:close/>
                <a:moveTo>
                  <a:pt x="14" y="164"/>
                </a:moveTo>
                <a:cubicBezTo>
                  <a:pt x="14" y="164"/>
                  <a:pt x="14" y="164"/>
                  <a:pt x="14" y="164"/>
                </a:cubicBezTo>
                <a:cubicBezTo>
                  <a:pt x="14" y="164"/>
                  <a:pt x="14" y="163"/>
                  <a:pt x="14" y="163"/>
                </a:cubicBezTo>
                <a:cubicBezTo>
                  <a:pt x="14" y="163"/>
                  <a:pt x="14" y="163"/>
                  <a:pt x="15" y="163"/>
                </a:cubicBezTo>
                <a:cubicBezTo>
                  <a:pt x="15" y="164"/>
                  <a:pt x="14" y="164"/>
                  <a:pt x="14" y="164"/>
                </a:cubicBezTo>
                <a:close/>
                <a:moveTo>
                  <a:pt x="7" y="150"/>
                </a:moveTo>
                <a:cubicBezTo>
                  <a:pt x="7" y="150"/>
                  <a:pt x="6" y="150"/>
                  <a:pt x="6" y="151"/>
                </a:cubicBezTo>
                <a:cubicBezTo>
                  <a:pt x="6" y="151"/>
                  <a:pt x="7" y="152"/>
                  <a:pt x="8" y="151"/>
                </a:cubicBezTo>
                <a:cubicBezTo>
                  <a:pt x="8" y="151"/>
                  <a:pt x="8" y="151"/>
                  <a:pt x="8" y="150"/>
                </a:cubicBezTo>
                <a:cubicBezTo>
                  <a:pt x="8" y="150"/>
                  <a:pt x="8" y="150"/>
                  <a:pt x="9" y="150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2"/>
                </a:cubicBezTo>
                <a:cubicBezTo>
                  <a:pt x="9" y="153"/>
                  <a:pt x="11" y="153"/>
                  <a:pt x="12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3" y="152"/>
                  <a:pt x="13" y="152"/>
                  <a:pt x="14" y="152"/>
                </a:cubicBezTo>
                <a:cubicBezTo>
                  <a:pt x="14" y="152"/>
                  <a:pt x="14" y="153"/>
                  <a:pt x="14" y="153"/>
                </a:cubicBezTo>
                <a:cubicBezTo>
                  <a:pt x="13" y="153"/>
                  <a:pt x="13" y="154"/>
                  <a:pt x="13" y="154"/>
                </a:cubicBezTo>
                <a:cubicBezTo>
                  <a:pt x="13" y="154"/>
                  <a:pt x="13" y="154"/>
                  <a:pt x="13" y="155"/>
                </a:cubicBezTo>
                <a:cubicBezTo>
                  <a:pt x="13" y="155"/>
                  <a:pt x="12" y="154"/>
                  <a:pt x="12" y="155"/>
                </a:cubicBezTo>
                <a:cubicBezTo>
                  <a:pt x="12" y="155"/>
                  <a:pt x="12" y="155"/>
                  <a:pt x="12" y="156"/>
                </a:cubicBezTo>
                <a:cubicBezTo>
                  <a:pt x="12" y="155"/>
                  <a:pt x="12" y="157"/>
                  <a:pt x="12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1" y="156"/>
                  <a:pt x="12" y="157"/>
                  <a:pt x="11" y="158"/>
                </a:cubicBezTo>
                <a:cubicBezTo>
                  <a:pt x="12" y="158"/>
                  <a:pt x="11" y="159"/>
                  <a:pt x="11" y="159"/>
                </a:cubicBezTo>
                <a:cubicBezTo>
                  <a:pt x="12" y="158"/>
                  <a:pt x="13" y="157"/>
                  <a:pt x="14" y="157"/>
                </a:cubicBezTo>
                <a:cubicBezTo>
                  <a:pt x="14" y="157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9"/>
                  <a:pt x="15" y="159"/>
                </a:cubicBezTo>
                <a:cubicBezTo>
                  <a:pt x="14" y="159"/>
                  <a:pt x="14" y="159"/>
                  <a:pt x="13" y="160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4" y="158"/>
                  <a:pt x="13" y="158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2" y="159"/>
                  <a:pt x="12" y="160"/>
                </a:cubicBezTo>
                <a:cubicBezTo>
                  <a:pt x="11" y="160"/>
                  <a:pt x="11" y="159"/>
                  <a:pt x="10" y="159"/>
                </a:cubicBezTo>
                <a:cubicBezTo>
                  <a:pt x="10" y="159"/>
                  <a:pt x="10" y="158"/>
                  <a:pt x="10" y="158"/>
                </a:cubicBezTo>
                <a:cubicBezTo>
                  <a:pt x="11" y="158"/>
                  <a:pt x="11" y="157"/>
                  <a:pt x="11" y="157"/>
                </a:cubicBezTo>
                <a:cubicBezTo>
                  <a:pt x="10" y="157"/>
                  <a:pt x="10" y="156"/>
                  <a:pt x="9" y="156"/>
                </a:cubicBezTo>
                <a:cubicBezTo>
                  <a:pt x="9" y="157"/>
                  <a:pt x="10" y="157"/>
                  <a:pt x="9" y="157"/>
                </a:cubicBezTo>
                <a:cubicBezTo>
                  <a:pt x="8" y="157"/>
                  <a:pt x="8" y="157"/>
                  <a:pt x="8" y="156"/>
                </a:cubicBezTo>
                <a:cubicBezTo>
                  <a:pt x="9" y="157"/>
                  <a:pt x="9" y="156"/>
                  <a:pt x="9" y="156"/>
                </a:cubicBezTo>
                <a:cubicBezTo>
                  <a:pt x="9" y="156"/>
                  <a:pt x="9" y="156"/>
                  <a:pt x="10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9" y="155"/>
                  <a:pt x="9" y="155"/>
                  <a:pt x="10" y="154"/>
                </a:cubicBezTo>
                <a:cubicBezTo>
                  <a:pt x="9" y="154"/>
                  <a:pt x="7" y="155"/>
                  <a:pt x="6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3"/>
                  <a:pt x="8" y="153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2"/>
                  <a:pt x="7" y="152"/>
                  <a:pt x="6" y="152"/>
                </a:cubicBezTo>
                <a:cubicBezTo>
                  <a:pt x="6" y="152"/>
                  <a:pt x="6" y="152"/>
                  <a:pt x="6" y="151"/>
                </a:cubicBezTo>
                <a:cubicBezTo>
                  <a:pt x="6" y="151"/>
                  <a:pt x="5" y="151"/>
                  <a:pt x="5" y="151"/>
                </a:cubicBezTo>
                <a:cubicBezTo>
                  <a:pt x="6" y="151"/>
                  <a:pt x="6" y="150"/>
                  <a:pt x="6" y="150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7" y="149"/>
                  <a:pt x="7" y="150"/>
                </a:cubicBezTo>
                <a:close/>
                <a:moveTo>
                  <a:pt x="6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8"/>
                </a:cubicBezTo>
                <a:close/>
                <a:moveTo>
                  <a:pt x="5" y="142"/>
                </a:move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2"/>
                </a:cubicBezTo>
                <a:cubicBezTo>
                  <a:pt x="4" y="142"/>
                  <a:pt x="5" y="142"/>
                  <a:pt x="5" y="142"/>
                </a:cubicBezTo>
                <a:close/>
                <a:moveTo>
                  <a:pt x="4" y="144"/>
                </a:moveTo>
                <a:cubicBezTo>
                  <a:pt x="4" y="144"/>
                  <a:pt x="5" y="144"/>
                  <a:pt x="5" y="144"/>
                </a:cubicBezTo>
                <a:cubicBezTo>
                  <a:pt x="5" y="144"/>
                  <a:pt x="5" y="144"/>
                  <a:pt x="6" y="144"/>
                </a:cubicBezTo>
                <a:cubicBezTo>
                  <a:pt x="6" y="144"/>
                  <a:pt x="6" y="144"/>
                  <a:pt x="6" y="145"/>
                </a:cubicBezTo>
                <a:cubicBezTo>
                  <a:pt x="6" y="145"/>
                  <a:pt x="5" y="145"/>
                  <a:pt x="5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4"/>
                  <a:pt x="4" y="144"/>
                  <a:pt x="4" y="144"/>
                </a:cubicBezTo>
                <a:close/>
                <a:moveTo>
                  <a:pt x="4" y="168"/>
                </a:moveTo>
                <a:cubicBezTo>
                  <a:pt x="3" y="168"/>
                  <a:pt x="3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3" y="167"/>
                  <a:pt x="3" y="167"/>
                </a:cubicBezTo>
                <a:cubicBezTo>
                  <a:pt x="3" y="167"/>
                  <a:pt x="3" y="167"/>
                  <a:pt x="4" y="167"/>
                </a:cubicBezTo>
                <a:cubicBezTo>
                  <a:pt x="4" y="167"/>
                  <a:pt x="4" y="168"/>
                  <a:pt x="4" y="168"/>
                </a:cubicBezTo>
                <a:close/>
                <a:moveTo>
                  <a:pt x="4" y="138"/>
                </a:moveTo>
                <a:cubicBezTo>
                  <a:pt x="4" y="138"/>
                  <a:pt x="5" y="138"/>
                  <a:pt x="5" y="136"/>
                </a:cubicBezTo>
                <a:cubicBezTo>
                  <a:pt x="5" y="136"/>
                  <a:pt x="6" y="137"/>
                  <a:pt x="6" y="137"/>
                </a:cubicBezTo>
                <a:cubicBezTo>
                  <a:pt x="6" y="136"/>
                  <a:pt x="7" y="136"/>
                  <a:pt x="7" y="135"/>
                </a:cubicBezTo>
                <a:cubicBezTo>
                  <a:pt x="7" y="135"/>
                  <a:pt x="7" y="135"/>
                  <a:pt x="6" y="134"/>
                </a:cubicBezTo>
                <a:cubicBezTo>
                  <a:pt x="7" y="133"/>
                  <a:pt x="6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8" y="132"/>
                  <a:pt x="8" y="132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9" y="131"/>
                  <a:pt x="10" y="130"/>
                  <a:pt x="10" y="129"/>
                </a:cubicBezTo>
                <a:cubicBezTo>
                  <a:pt x="10" y="128"/>
                  <a:pt x="10" y="128"/>
                  <a:pt x="10" y="127"/>
                </a:cubicBezTo>
                <a:cubicBezTo>
                  <a:pt x="10" y="127"/>
                  <a:pt x="9" y="127"/>
                  <a:pt x="8" y="127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8" y="125"/>
                  <a:pt x="8" y="125"/>
                </a:cubicBezTo>
                <a:cubicBezTo>
                  <a:pt x="7" y="125"/>
                  <a:pt x="7" y="125"/>
                  <a:pt x="7" y="126"/>
                </a:cubicBezTo>
                <a:cubicBezTo>
                  <a:pt x="7" y="125"/>
                  <a:pt x="6" y="125"/>
                  <a:pt x="6" y="125"/>
                </a:cubicBezTo>
                <a:cubicBezTo>
                  <a:pt x="6" y="125"/>
                  <a:pt x="6" y="125"/>
                  <a:pt x="5" y="126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3"/>
                  <a:pt x="4" y="123"/>
                  <a:pt x="4" y="122"/>
                </a:cubicBezTo>
                <a:cubicBezTo>
                  <a:pt x="3" y="122"/>
                  <a:pt x="1" y="122"/>
                  <a:pt x="1" y="121"/>
                </a:cubicBezTo>
                <a:cubicBezTo>
                  <a:pt x="2" y="121"/>
                  <a:pt x="2" y="121"/>
                  <a:pt x="3" y="121"/>
                </a:cubicBezTo>
                <a:cubicBezTo>
                  <a:pt x="3" y="121"/>
                  <a:pt x="3" y="121"/>
                  <a:pt x="3" y="120"/>
                </a:cubicBezTo>
                <a:cubicBezTo>
                  <a:pt x="2" y="120"/>
                  <a:pt x="2" y="120"/>
                  <a:pt x="2" y="119"/>
                </a:cubicBezTo>
                <a:cubicBezTo>
                  <a:pt x="1" y="12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7"/>
                  <a:pt x="2" y="127"/>
                  <a:pt x="2" y="128"/>
                </a:cubicBezTo>
                <a:cubicBezTo>
                  <a:pt x="2" y="128"/>
                  <a:pt x="3" y="127"/>
                  <a:pt x="3" y="127"/>
                </a:cubicBezTo>
                <a:cubicBezTo>
                  <a:pt x="5" y="128"/>
                  <a:pt x="3" y="129"/>
                  <a:pt x="3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2"/>
                  <a:pt x="2" y="132"/>
                </a:cubicBezTo>
                <a:cubicBezTo>
                  <a:pt x="2" y="134"/>
                  <a:pt x="2" y="134"/>
                  <a:pt x="2" y="134"/>
                </a:cubicBezTo>
                <a:cubicBezTo>
                  <a:pt x="1" y="134"/>
                  <a:pt x="0" y="135"/>
                  <a:pt x="0" y="136"/>
                </a:cubicBezTo>
                <a:cubicBezTo>
                  <a:pt x="0" y="137"/>
                  <a:pt x="2" y="139"/>
                  <a:pt x="4" y="138"/>
                </a:cubicBezTo>
                <a:close/>
                <a:moveTo>
                  <a:pt x="6" y="131"/>
                </a:moveTo>
                <a:cubicBezTo>
                  <a:pt x="7" y="131"/>
                  <a:pt x="7" y="131"/>
                  <a:pt x="8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1"/>
                  <a:pt x="6" y="132"/>
                  <a:pt x="6" y="132"/>
                </a:cubicBezTo>
                <a:cubicBezTo>
                  <a:pt x="6" y="131"/>
                  <a:pt x="6" y="131"/>
                  <a:pt x="6" y="131"/>
                </a:cubicBezTo>
                <a:close/>
                <a:moveTo>
                  <a:pt x="5" y="126"/>
                </a:moveTo>
                <a:cubicBezTo>
                  <a:pt x="6" y="126"/>
                  <a:pt x="6" y="126"/>
                  <a:pt x="6" y="126"/>
                </a:cubicBezTo>
                <a:cubicBezTo>
                  <a:pt x="6" y="126"/>
                  <a:pt x="6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4" y="125"/>
                </a:moveTo>
                <a:cubicBezTo>
                  <a:pt x="4" y="125"/>
                  <a:pt x="4" y="125"/>
                  <a:pt x="4" y="125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5"/>
                </a:cubicBezTo>
                <a:close/>
                <a:moveTo>
                  <a:pt x="4" y="129"/>
                </a:moveTo>
                <a:cubicBezTo>
                  <a:pt x="4" y="129"/>
                  <a:pt x="5" y="129"/>
                  <a:pt x="5" y="130"/>
                </a:cubicBezTo>
                <a:cubicBezTo>
                  <a:pt x="4" y="130"/>
                  <a:pt x="4" y="130"/>
                  <a:pt x="4" y="129"/>
                </a:cubicBezTo>
                <a:close/>
                <a:moveTo>
                  <a:pt x="20" y="236"/>
                </a:moveTo>
                <a:cubicBezTo>
                  <a:pt x="22" y="236"/>
                  <a:pt x="23" y="234"/>
                  <a:pt x="23" y="234"/>
                </a:cubicBezTo>
                <a:cubicBezTo>
                  <a:pt x="23" y="232"/>
                  <a:pt x="22" y="230"/>
                  <a:pt x="21" y="231"/>
                </a:cubicBezTo>
                <a:cubicBezTo>
                  <a:pt x="19" y="230"/>
                  <a:pt x="18" y="232"/>
                  <a:pt x="18" y="233"/>
                </a:cubicBezTo>
                <a:cubicBezTo>
                  <a:pt x="18" y="235"/>
                  <a:pt x="19" y="236"/>
                  <a:pt x="20" y="236"/>
                </a:cubicBezTo>
                <a:close/>
                <a:moveTo>
                  <a:pt x="47" y="236"/>
                </a:moveTo>
                <a:cubicBezTo>
                  <a:pt x="49" y="237"/>
                  <a:pt x="50" y="235"/>
                  <a:pt x="50" y="234"/>
                </a:cubicBezTo>
                <a:cubicBezTo>
                  <a:pt x="49" y="232"/>
                  <a:pt x="49" y="231"/>
                  <a:pt x="48" y="230"/>
                </a:cubicBezTo>
                <a:cubicBezTo>
                  <a:pt x="45" y="231"/>
                  <a:pt x="45" y="232"/>
                  <a:pt x="44" y="234"/>
                </a:cubicBezTo>
                <a:cubicBezTo>
                  <a:pt x="44" y="234"/>
                  <a:pt x="45" y="235"/>
                  <a:pt x="45" y="236"/>
                </a:cubicBezTo>
                <a:cubicBezTo>
                  <a:pt x="45" y="236"/>
                  <a:pt x="46" y="236"/>
                  <a:pt x="46" y="237"/>
                </a:cubicBezTo>
                <a:cubicBezTo>
                  <a:pt x="46" y="238"/>
                  <a:pt x="45" y="238"/>
                  <a:pt x="45" y="238"/>
                </a:cubicBezTo>
                <a:cubicBezTo>
                  <a:pt x="44" y="237"/>
                  <a:pt x="43" y="237"/>
                  <a:pt x="43" y="237"/>
                </a:cubicBezTo>
                <a:cubicBezTo>
                  <a:pt x="41" y="237"/>
                  <a:pt x="40" y="238"/>
                  <a:pt x="41" y="240"/>
                </a:cubicBezTo>
                <a:cubicBezTo>
                  <a:pt x="40" y="242"/>
                  <a:pt x="42" y="243"/>
                  <a:pt x="43" y="243"/>
                </a:cubicBezTo>
                <a:cubicBezTo>
                  <a:pt x="44" y="242"/>
                  <a:pt x="46" y="242"/>
                  <a:pt x="46" y="240"/>
                </a:cubicBezTo>
                <a:cubicBezTo>
                  <a:pt x="46" y="240"/>
                  <a:pt x="47" y="239"/>
                  <a:pt x="47" y="239"/>
                </a:cubicBezTo>
                <a:cubicBezTo>
                  <a:pt x="48" y="239"/>
                  <a:pt x="48" y="240"/>
                  <a:pt x="49" y="240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8"/>
                  <a:pt x="46" y="237"/>
                  <a:pt x="46" y="236"/>
                </a:cubicBezTo>
                <a:cubicBezTo>
                  <a:pt x="46" y="236"/>
                  <a:pt x="47" y="236"/>
                  <a:pt x="47" y="236"/>
                </a:cubicBezTo>
                <a:close/>
                <a:moveTo>
                  <a:pt x="239" y="24"/>
                </a:moveTo>
                <a:cubicBezTo>
                  <a:pt x="239" y="26"/>
                  <a:pt x="240" y="27"/>
                  <a:pt x="242" y="27"/>
                </a:cubicBezTo>
                <a:cubicBezTo>
                  <a:pt x="243" y="27"/>
                  <a:pt x="245" y="25"/>
                  <a:pt x="245" y="24"/>
                </a:cubicBezTo>
                <a:cubicBezTo>
                  <a:pt x="244" y="22"/>
                  <a:pt x="243" y="21"/>
                  <a:pt x="242" y="21"/>
                </a:cubicBezTo>
                <a:cubicBezTo>
                  <a:pt x="240" y="21"/>
                  <a:pt x="239" y="22"/>
                  <a:pt x="239" y="24"/>
                </a:cubicBezTo>
                <a:close/>
                <a:moveTo>
                  <a:pt x="14" y="239"/>
                </a:moveTo>
                <a:cubicBezTo>
                  <a:pt x="13" y="242"/>
                  <a:pt x="15" y="243"/>
                  <a:pt x="16" y="242"/>
                </a:cubicBezTo>
                <a:cubicBezTo>
                  <a:pt x="17" y="243"/>
                  <a:pt x="20" y="241"/>
                  <a:pt x="20" y="240"/>
                </a:cubicBezTo>
                <a:cubicBezTo>
                  <a:pt x="20" y="238"/>
                  <a:pt x="18" y="238"/>
                  <a:pt x="16" y="237"/>
                </a:cubicBezTo>
                <a:cubicBezTo>
                  <a:pt x="15" y="238"/>
                  <a:pt x="14" y="238"/>
                  <a:pt x="14" y="239"/>
                </a:cubicBezTo>
                <a:close/>
                <a:moveTo>
                  <a:pt x="18" y="238"/>
                </a:moveTo>
                <a:cubicBezTo>
                  <a:pt x="18" y="238"/>
                  <a:pt x="19" y="237"/>
                  <a:pt x="19" y="237"/>
                </a:cubicBezTo>
                <a:cubicBezTo>
                  <a:pt x="18" y="237"/>
                  <a:pt x="18" y="237"/>
                  <a:pt x="18" y="238"/>
                </a:cubicBezTo>
                <a:close/>
                <a:moveTo>
                  <a:pt x="52" y="236"/>
                </a:moveTo>
                <a:cubicBezTo>
                  <a:pt x="53" y="238"/>
                  <a:pt x="54" y="235"/>
                  <a:pt x="52" y="236"/>
                </a:cubicBezTo>
                <a:close/>
                <a:moveTo>
                  <a:pt x="87" y="251"/>
                </a:moveTo>
                <a:cubicBezTo>
                  <a:pt x="86" y="251"/>
                  <a:pt x="85" y="252"/>
                  <a:pt x="85" y="253"/>
                </a:cubicBezTo>
                <a:cubicBezTo>
                  <a:pt x="85" y="255"/>
                  <a:pt x="85" y="256"/>
                  <a:pt x="87" y="257"/>
                </a:cubicBezTo>
                <a:cubicBezTo>
                  <a:pt x="88" y="257"/>
                  <a:pt x="89" y="255"/>
                  <a:pt x="90" y="254"/>
                </a:cubicBezTo>
                <a:cubicBezTo>
                  <a:pt x="89" y="252"/>
                  <a:pt x="88" y="251"/>
                  <a:pt x="87" y="251"/>
                </a:cubicBezTo>
                <a:close/>
                <a:moveTo>
                  <a:pt x="73" y="254"/>
                </a:moveTo>
                <a:cubicBezTo>
                  <a:pt x="72" y="253"/>
                  <a:pt x="71" y="251"/>
                  <a:pt x="69" y="251"/>
                </a:cubicBezTo>
                <a:cubicBezTo>
                  <a:pt x="68" y="251"/>
                  <a:pt x="67" y="253"/>
                  <a:pt x="66" y="254"/>
                </a:cubicBezTo>
                <a:cubicBezTo>
                  <a:pt x="67" y="255"/>
                  <a:pt x="68" y="256"/>
                  <a:pt x="69" y="256"/>
                </a:cubicBezTo>
                <a:cubicBezTo>
                  <a:pt x="71" y="256"/>
                  <a:pt x="72" y="255"/>
                  <a:pt x="73" y="254"/>
                </a:cubicBezTo>
                <a:close/>
                <a:moveTo>
                  <a:pt x="54" y="227"/>
                </a:moveTo>
                <a:cubicBezTo>
                  <a:pt x="54" y="227"/>
                  <a:pt x="54" y="228"/>
                  <a:pt x="53" y="228"/>
                </a:cubicBezTo>
                <a:cubicBezTo>
                  <a:pt x="53" y="227"/>
                  <a:pt x="53" y="227"/>
                  <a:pt x="53" y="227"/>
                </a:cubicBezTo>
                <a:cubicBezTo>
                  <a:pt x="53" y="227"/>
                  <a:pt x="54" y="227"/>
                  <a:pt x="54" y="226"/>
                </a:cubicBezTo>
                <a:cubicBezTo>
                  <a:pt x="54" y="226"/>
                  <a:pt x="54" y="225"/>
                  <a:pt x="54" y="224"/>
                </a:cubicBezTo>
                <a:cubicBezTo>
                  <a:pt x="53" y="224"/>
                  <a:pt x="52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49" y="221"/>
                </a:cubicBezTo>
                <a:cubicBezTo>
                  <a:pt x="49" y="222"/>
                  <a:pt x="50" y="223"/>
                  <a:pt x="49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9" y="224"/>
                  <a:pt x="49" y="225"/>
                  <a:pt x="49" y="226"/>
                </a:cubicBezTo>
                <a:cubicBezTo>
                  <a:pt x="49" y="227"/>
                  <a:pt x="50" y="229"/>
                  <a:pt x="52" y="229"/>
                </a:cubicBezTo>
                <a:cubicBezTo>
                  <a:pt x="53" y="229"/>
                  <a:pt x="54" y="228"/>
                  <a:pt x="54" y="227"/>
                </a:cubicBezTo>
                <a:close/>
                <a:moveTo>
                  <a:pt x="230" y="213"/>
                </a:moveTo>
                <a:cubicBezTo>
                  <a:pt x="229" y="213"/>
                  <a:pt x="229" y="213"/>
                  <a:pt x="229" y="213"/>
                </a:cubicBezTo>
                <a:cubicBezTo>
                  <a:pt x="229" y="214"/>
                  <a:pt x="229" y="214"/>
                  <a:pt x="229" y="215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30" y="214"/>
                  <a:pt x="230" y="214"/>
                  <a:pt x="230" y="213"/>
                </a:cubicBezTo>
                <a:close/>
                <a:moveTo>
                  <a:pt x="47" y="245"/>
                </a:moveTo>
                <a:cubicBezTo>
                  <a:pt x="46" y="244"/>
                  <a:pt x="45" y="245"/>
                  <a:pt x="44" y="247"/>
                </a:cubicBezTo>
                <a:cubicBezTo>
                  <a:pt x="44" y="249"/>
                  <a:pt x="46" y="250"/>
                  <a:pt x="48" y="250"/>
                </a:cubicBezTo>
                <a:cubicBezTo>
                  <a:pt x="49" y="250"/>
                  <a:pt x="50" y="248"/>
                  <a:pt x="50" y="247"/>
                </a:cubicBezTo>
                <a:cubicBezTo>
                  <a:pt x="50" y="245"/>
                  <a:pt x="48" y="244"/>
                  <a:pt x="47" y="245"/>
                </a:cubicBezTo>
                <a:close/>
                <a:moveTo>
                  <a:pt x="89" y="10"/>
                </a:moveTo>
                <a:cubicBezTo>
                  <a:pt x="88" y="12"/>
                  <a:pt x="90" y="12"/>
                  <a:pt x="92" y="13"/>
                </a:cubicBezTo>
                <a:cubicBezTo>
                  <a:pt x="93" y="13"/>
                  <a:pt x="94" y="12"/>
                  <a:pt x="94" y="10"/>
                </a:cubicBezTo>
                <a:cubicBezTo>
                  <a:pt x="94" y="9"/>
                  <a:pt x="93" y="7"/>
                  <a:pt x="92" y="8"/>
                </a:cubicBezTo>
                <a:cubicBezTo>
                  <a:pt x="90" y="8"/>
                  <a:pt x="89" y="9"/>
                  <a:pt x="89" y="10"/>
                </a:cubicBezTo>
                <a:close/>
                <a:moveTo>
                  <a:pt x="100" y="21"/>
                </a:moveTo>
                <a:cubicBezTo>
                  <a:pt x="99" y="21"/>
                  <a:pt x="98" y="23"/>
                  <a:pt x="98" y="24"/>
                </a:cubicBezTo>
                <a:cubicBezTo>
                  <a:pt x="97" y="25"/>
                  <a:pt x="99" y="27"/>
                  <a:pt x="100" y="27"/>
                </a:cubicBezTo>
                <a:cubicBezTo>
                  <a:pt x="102" y="27"/>
                  <a:pt x="103" y="26"/>
                  <a:pt x="102" y="24"/>
                </a:cubicBezTo>
                <a:cubicBezTo>
                  <a:pt x="103" y="23"/>
                  <a:pt x="102" y="21"/>
                  <a:pt x="100" y="21"/>
                </a:cubicBezTo>
                <a:close/>
                <a:moveTo>
                  <a:pt x="114" y="33"/>
                </a:moveTo>
                <a:cubicBezTo>
                  <a:pt x="116" y="33"/>
                  <a:pt x="116" y="32"/>
                  <a:pt x="116" y="31"/>
                </a:cubicBezTo>
                <a:cubicBezTo>
                  <a:pt x="117" y="30"/>
                  <a:pt x="115" y="29"/>
                  <a:pt x="114" y="28"/>
                </a:cubicBezTo>
                <a:cubicBezTo>
                  <a:pt x="112" y="28"/>
                  <a:pt x="111" y="30"/>
                  <a:pt x="111" y="31"/>
                </a:cubicBezTo>
                <a:cubicBezTo>
                  <a:pt x="111" y="32"/>
                  <a:pt x="112" y="34"/>
                  <a:pt x="114" y="33"/>
                </a:cubicBezTo>
                <a:close/>
                <a:moveTo>
                  <a:pt x="193" y="19"/>
                </a:moveTo>
                <a:cubicBezTo>
                  <a:pt x="195" y="20"/>
                  <a:pt x="196" y="18"/>
                  <a:pt x="196" y="17"/>
                </a:cubicBezTo>
                <a:cubicBezTo>
                  <a:pt x="195" y="16"/>
                  <a:pt x="194" y="14"/>
                  <a:pt x="193" y="14"/>
                </a:cubicBezTo>
                <a:cubicBezTo>
                  <a:pt x="192" y="14"/>
                  <a:pt x="190" y="15"/>
                  <a:pt x="191" y="17"/>
                </a:cubicBezTo>
                <a:cubicBezTo>
                  <a:pt x="191" y="18"/>
                  <a:pt x="191" y="20"/>
                  <a:pt x="193" y="19"/>
                </a:cubicBezTo>
                <a:close/>
                <a:moveTo>
                  <a:pt x="71" y="24"/>
                </a:moveTo>
                <a:cubicBezTo>
                  <a:pt x="71" y="26"/>
                  <a:pt x="72" y="27"/>
                  <a:pt x="74" y="27"/>
                </a:cubicBezTo>
                <a:cubicBezTo>
                  <a:pt x="76" y="26"/>
                  <a:pt x="77" y="26"/>
                  <a:pt x="77" y="24"/>
                </a:cubicBezTo>
                <a:cubicBezTo>
                  <a:pt x="76" y="22"/>
                  <a:pt x="75" y="21"/>
                  <a:pt x="74" y="22"/>
                </a:cubicBezTo>
                <a:cubicBezTo>
                  <a:pt x="72" y="21"/>
                  <a:pt x="71" y="22"/>
                  <a:pt x="71" y="24"/>
                </a:cubicBezTo>
                <a:close/>
                <a:moveTo>
                  <a:pt x="19" y="222"/>
                </a:moveTo>
                <a:cubicBezTo>
                  <a:pt x="19" y="222"/>
                  <a:pt x="19" y="222"/>
                  <a:pt x="19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1" y="222"/>
                  <a:pt x="21" y="222"/>
                </a:cubicBezTo>
                <a:cubicBezTo>
                  <a:pt x="23" y="222"/>
                  <a:pt x="23" y="221"/>
                  <a:pt x="24" y="219"/>
                </a:cubicBezTo>
                <a:cubicBezTo>
                  <a:pt x="24" y="219"/>
                  <a:pt x="23" y="218"/>
                  <a:pt x="23" y="218"/>
                </a:cubicBezTo>
                <a:cubicBezTo>
                  <a:pt x="23" y="218"/>
                  <a:pt x="23" y="218"/>
                  <a:pt x="23" y="217"/>
                </a:cubicBezTo>
                <a:cubicBezTo>
                  <a:pt x="24" y="218"/>
                  <a:pt x="25" y="218"/>
                  <a:pt x="26" y="218"/>
                </a:cubicBezTo>
                <a:cubicBezTo>
                  <a:pt x="25" y="218"/>
                  <a:pt x="26" y="217"/>
                  <a:pt x="26" y="217"/>
                </a:cubicBezTo>
                <a:cubicBezTo>
                  <a:pt x="26" y="216"/>
                  <a:pt x="25" y="217"/>
                  <a:pt x="25" y="216"/>
                </a:cubicBezTo>
                <a:cubicBezTo>
                  <a:pt x="25" y="216"/>
                  <a:pt x="26" y="216"/>
                  <a:pt x="26" y="215"/>
                </a:cubicBezTo>
                <a:cubicBezTo>
                  <a:pt x="25" y="215"/>
                  <a:pt x="25" y="216"/>
                  <a:pt x="25" y="216"/>
                </a:cubicBezTo>
                <a:cubicBezTo>
                  <a:pt x="25" y="215"/>
                  <a:pt x="24" y="215"/>
                  <a:pt x="24" y="215"/>
                </a:cubicBezTo>
                <a:cubicBezTo>
                  <a:pt x="24" y="215"/>
                  <a:pt x="25" y="215"/>
                  <a:pt x="26" y="215"/>
                </a:cubicBezTo>
                <a:cubicBezTo>
                  <a:pt x="27" y="215"/>
                  <a:pt x="28" y="213"/>
                  <a:pt x="28" y="212"/>
                </a:cubicBezTo>
                <a:cubicBezTo>
                  <a:pt x="29" y="210"/>
                  <a:pt x="27" y="209"/>
                  <a:pt x="25" y="210"/>
                </a:cubicBezTo>
                <a:cubicBezTo>
                  <a:pt x="23" y="209"/>
                  <a:pt x="22" y="210"/>
                  <a:pt x="23" y="212"/>
                </a:cubicBezTo>
                <a:cubicBezTo>
                  <a:pt x="23" y="213"/>
                  <a:pt x="23" y="214"/>
                  <a:pt x="23" y="214"/>
                </a:cubicBezTo>
                <a:cubicBezTo>
                  <a:pt x="22" y="214"/>
                  <a:pt x="21" y="213"/>
                  <a:pt x="22" y="211"/>
                </a:cubicBezTo>
                <a:cubicBezTo>
                  <a:pt x="22" y="211"/>
                  <a:pt x="21" y="211"/>
                  <a:pt x="21" y="211"/>
                </a:cubicBezTo>
                <a:cubicBezTo>
                  <a:pt x="21" y="210"/>
                  <a:pt x="22" y="211"/>
                  <a:pt x="22" y="210"/>
                </a:cubicBezTo>
                <a:cubicBezTo>
                  <a:pt x="21" y="211"/>
                  <a:pt x="22" y="210"/>
                  <a:pt x="21" y="210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1" y="210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9"/>
                  <a:pt x="23" y="207"/>
                  <a:pt x="23" y="206"/>
                </a:cubicBezTo>
                <a:cubicBezTo>
                  <a:pt x="23" y="205"/>
                  <a:pt x="22" y="203"/>
                  <a:pt x="21" y="203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19" y="203"/>
                  <a:pt x="20" y="202"/>
                  <a:pt x="20" y="202"/>
                </a:cubicBezTo>
                <a:cubicBezTo>
                  <a:pt x="19" y="202"/>
                  <a:pt x="17" y="203"/>
                  <a:pt x="17" y="202"/>
                </a:cubicBezTo>
                <a:cubicBezTo>
                  <a:pt x="17" y="201"/>
                  <a:pt x="16" y="201"/>
                  <a:pt x="16" y="201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4" y="201"/>
                  <a:pt x="13" y="201"/>
                  <a:pt x="12" y="202"/>
                </a:cubicBezTo>
                <a:cubicBezTo>
                  <a:pt x="12" y="203"/>
                  <a:pt x="14" y="203"/>
                  <a:pt x="15" y="202"/>
                </a:cubicBezTo>
                <a:cubicBezTo>
                  <a:pt x="16" y="204"/>
                  <a:pt x="17" y="202"/>
                  <a:pt x="19" y="203"/>
                </a:cubicBezTo>
                <a:cubicBezTo>
                  <a:pt x="19" y="203"/>
                  <a:pt x="19" y="203"/>
                  <a:pt x="19" y="203"/>
                </a:cubicBezTo>
                <a:cubicBezTo>
                  <a:pt x="19" y="204"/>
                  <a:pt x="18" y="204"/>
                  <a:pt x="18" y="205"/>
                </a:cubicBezTo>
                <a:cubicBezTo>
                  <a:pt x="18" y="205"/>
                  <a:pt x="18" y="206"/>
                  <a:pt x="18" y="206"/>
                </a:cubicBezTo>
                <a:cubicBezTo>
                  <a:pt x="18" y="206"/>
                  <a:pt x="18" y="206"/>
                  <a:pt x="18" y="206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7" y="205"/>
                  <a:pt x="17" y="207"/>
                  <a:pt x="16" y="207"/>
                </a:cubicBezTo>
                <a:cubicBezTo>
                  <a:pt x="17" y="207"/>
                  <a:pt x="17" y="207"/>
                  <a:pt x="16" y="207"/>
                </a:cubicBezTo>
                <a:cubicBezTo>
                  <a:pt x="17" y="207"/>
                  <a:pt x="17" y="207"/>
                  <a:pt x="18" y="207"/>
                </a:cubicBezTo>
                <a:cubicBezTo>
                  <a:pt x="18" y="207"/>
                  <a:pt x="18" y="208"/>
                  <a:pt x="18" y="208"/>
                </a:cubicBezTo>
                <a:cubicBezTo>
                  <a:pt x="18" y="209"/>
                  <a:pt x="19" y="208"/>
                  <a:pt x="19" y="208"/>
                </a:cubicBezTo>
                <a:cubicBezTo>
                  <a:pt x="19" y="208"/>
                  <a:pt x="20" y="208"/>
                  <a:pt x="20" y="208"/>
                </a:cubicBezTo>
                <a:cubicBezTo>
                  <a:pt x="20" y="208"/>
                  <a:pt x="20" y="209"/>
                  <a:pt x="20" y="209"/>
                </a:cubicBezTo>
                <a:cubicBezTo>
                  <a:pt x="20" y="209"/>
                  <a:pt x="20" y="210"/>
                  <a:pt x="20" y="210"/>
                </a:cubicBezTo>
                <a:cubicBezTo>
                  <a:pt x="19" y="210"/>
                  <a:pt x="19" y="209"/>
                  <a:pt x="19" y="210"/>
                </a:cubicBezTo>
                <a:cubicBezTo>
                  <a:pt x="19" y="210"/>
                  <a:pt x="20" y="210"/>
                  <a:pt x="20" y="211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0" y="211"/>
                  <a:pt x="19" y="211"/>
                  <a:pt x="19" y="211"/>
                </a:cubicBezTo>
                <a:cubicBezTo>
                  <a:pt x="19" y="211"/>
                  <a:pt x="18" y="210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5" y="208"/>
                  <a:pt x="14" y="209"/>
                  <a:pt x="13" y="209"/>
                </a:cubicBezTo>
                <a:cubicBezTo>
                  <a:pt x="14" y="209"/>
                  <a:pt x="13" y="209"/>
                  <a:pt x="13" y="209"/>
                </a:cubicBezTo>
                <a:cubicBezTo>
                  <a:pt x="13" y="211"/>
                  <a:pt x="11" y="210"/>
                  <a:pt x="12" y="212"/>
                </a:cubicBezTo>
                <a:cubicBezTo>
                  <a:pt x="12" y="211"/>
                  <a:pt x="13" y="211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1"/>
                  <a:pt x="13" y="211"/>
                  <a:pt x="13" y="212"/>
                </a:cubicBezTo>
                <a:cubicBezTo>
                  <a:pt x="14" y="213"/>
                  <a:pt x="15" y="215"/>
                  <a:pt x="16" y="215"/>
                </a:cubicBezTo>
                <a:cubicBezTo>
                  <a:pt x="18" y="215"/>
                  <a:pt x="19" y="214"/>
                  <a:pt x="19" y="213"/>
                </a:cubicBezTo>
                <a:cubicBezTo>
                  <a:pt x="21" y="213"/>
                  <a:pt x="22" y="214"/>
                  <a:pt x="23" y="215"/>
                </a:cubicBezTo>
                <a:cubicBezTo>
                  <a:pt x="23" y="216"/>
                  <a:pt x="23" y="217"/>
                  <a:pt x="22" y="217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22" y="217"/>
                  <a:pt x="21" y="217"/>
                  <a:pt x="21" y="217"/>
                </a:cubicBezTo>
                <a:cubicBezTo>
                  <a:pt x="20" y="217"/>
                  <a:pt x="19" y="217"/>
                  <a:pt x="18" y="218"/>
                </a:cubicBezTo>
                <a:cubicBezTo>
                  <a:pt x="18" y="219"/>
                  <a:pt x="17" y="219"/>
                  <a:pt x="17" y="219"/>
                </a:cubicBezTo>
                <a:cubicBezTo>
                  <a:pt x="17" y="219"/>
                  <a:pt x="16" y="218"/>
                  <a:pt x="16" y="218"/>
                </a:cubicBezTo>
                <a:cubicBezTo>
                  <a:pt x="16" y="218"/>
                  <a:pt x="15" y="219"/>
                  <a:pt x="15" y="219"/>
                </a:cubicBezTo>
                <a:cubicBezTo>
                  <a:pt x="16" y="219"/>
                  <a:pt x="15" y="220"/>
                  <a:pt x="15" y="220"/>
                </a:cubicBezTo>
                <a:cubicBezTo>
                  <a:pt x="15" y="220"/>
                  <a:pt x="15" y="221"/>
                  <a:pt x="16" y="221"/>
                </a:cubicBezTo>
                <a:cubicBezTo>
                  <a:pt x="16" y="221"/>
                  <a:pt x="16" y="221"/>
                  <a:pt x="16" y="221"/>
                </a:cubicBezTo>
                <a:cubicBezTo>
                  <a:pt x="17" y="221"/>
                  <a:pt x="17" y="221"/>
                  <a:pt x="17" y="222"/>
                </a:cubicBezTo>
                <a:cubicBezTo>
                  <a:pt x="17" y="221"/>
                  <a:pt x="18" y="221"/>
                  <a:pt x="17" y="221"/>
                </a:cubicBezTo>
                <a:cubicBezTo>
                  <a:pt x="18" y="221"/>
                  <a:pt x="18" y="220"/>
                  <a:pt x="18" y="220"/>
                </a:cubicBezTo>
                <a:cubicBezTo>
                  <a:pt x="18" y="221"/>
                  <a:pt x="18" y="221"/>
                  <a:pt x="19" y="222"/>
                </a:cubicBezTo>
                <a:close/>
                <a:moveTo>
                  <a:pt x="15" y="201"/>
                </a:moveTo>
                <a:cubicBezTo>
                  <a:pt x="15" y="201"/>
                  <a:pt x="15" y="201"/>
                  <a:pt x="16" y="202"/>
                </a:cubicBezTo>
                <a:cubicBezTo>
                  <a:pt x="15" y="202"/>
                  <a:pt x="15" y="202"/>
                  <a:pt x="15" y="201"/>
                </a:cubicBezTo>
                <a:close/>
                <a:moveTo>
                  <a:pt x="15" y="210"/>
                </a:move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lose/>
                <a:moveTo>
                  <a:pt x="12" y="209"/>
                </a:moveTo>
                <a:cubicBezTo>
                  <a:pt x="12" y="209"/>
                  <a:pt x="11" y="209"/>
                  <a:pt x="11" y="208"/>
                </a:cubicBezTo>
                <a:cubicBezTo>
                  <a:pt x="12" y="208"/>
                  <a:pt x="12" y="208"/>
                  <a:pt x="12" y="209"/>
                </a:cubicBezTo>
                <a:cubicBezTo>
                  <a:pt x="14" y="208"/>
                  <a:pt x="15" y="208"/>
                  <a:pt x="15" y="206"/>
                </a:cubicBezTo>
                <a:cubicBezTo>
                  <a:pt x="15" y="204"/>
                  <a:pt x="13" y="202"/>
                  <a:pt x="12" y="203"/>
                </a:cubicBezTo>
                <a:cubicBezTo>
                  <a:pt x="10" y="203"/>
                  <a:pt x="9" y="204"/>
                  <a:pt x="9" y="206"/>
                </a:cubicBezTo>
                <a:cubicBezTo>
                  <a:pt x="9" y="207"/>
                  <a:pt x="9" y="207"/>
                  <a:pt x="10" y="208"/>
                </a:cubicBezTo>
                <a:cubicBezTo>
                  <a:pt x="10" y="209"/>
                  <a:pt x="10" y="210"/>
                  <a:pt x="9" y="211"/>
                </a:cubicBezTo>
                <a:cubicBezTo>
                  <a:pt x="8" y="210"/>
                  <a:pt x="8" y="210"/>
                  <a:pt x="9" y="209"/>
                </a:cubicBezTo>
                <a:cubicBezTo>
                  <a:pt x="8" y="209"/>
                  <a:pt x="7" y="209"/>
                  <a:pt x="7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5" y="209"/>
                  <a:pt x="6" y="209"/>
                  <a:pt x="6" y="209"/>
                </a:cubicBezTo>
                <a:cubicBezTo>
                  <a:pt x="6" y="209"/>
                  <a:pt x="7" y="209"/>
                  <a:pt x="7" y="210"/>
                </a:cubicBezTo>
                <a:cubicBezTo>
                  <a:pt x="7" y="211"/>
                  <a:pt x="8" y="211"/>
                  <a:pt x="8" y="212"/>
                </a:cubicBezTo>
                <a:cubicBezTo>
                  <a:pt x="8" y="212"/>
                  <a:pt x="9" y="212"/>
                  <a:pt x="9" y="212"/>
                </a:cubicBezTo>
                <a:cubicBezTo>
                  <a:pt x="9" y="212"/>
                  <a:pt x="8" y="213"/>
                  <a:pt x="8" y="213"/>
                </a:cubicBezTo>
                <a:cubicBezTo>
                  <a:pt x="8" y="213"/>
                  <a:pt x="8" y="213"/>
                  <a:pt x="9" y="214"/>
                </a:cubicBezTo>
                <a:cubicBezTo>
                  <a:pt x="9" y="213"/>
                  <a:pt x="10" y="213"/>
                  <a:pt x="11" y="213"/>
                </a:cubicBezTo>
                <a:cubicBezTo>
                  <a:pt x="10" y="213"/>
                  <a:pt x="10" y="213"/>
                  <a:pt x="9" y="213"/>
                </a:cubicBezTo>
                <a:cubicBezTo>
                  <a:pt x="11" y="212"/>
                  <a:pt x="10" y="210"/>
                  <a:pt x="12" y="209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10" y="211"/>
                  <a:pt x="10" y="211"/>
                  <a:pt x="10" y="211"/>
                </a:cubicBezTo>
                <a:close/>
                <a:moveTo>
                  <a:pt x="224" y="248"/>
                </a:moveTo>
                <a:cubicBezTo>
                  <a:pt x="224" y="249"/>
                  <a:pt x="224" y="250"/>
                  <a:pt x="225" y="250"/>
                </a:cubicBezTo>
                <a:cubicBezTo>
                  <a:pt x="226" y="250"/>
                  <a:pt x="226" y="250"/>
                  <a:pt x="226" y="249"/>
                </a:cubicBezTo>
                <a:cubicBezTo>
                  <a:pt x="226" y="249"/>
                  <a:pt x="226" y="249"/>
                  <a:pt x="225" y="249"/>
                </a:cubicBezTo>
                <a:cubicBezTo>
                  <a:pt x="227" y="249"/>
                  <a:pt x="225" y="247"/>
                  <a:pt x="227" y="248"/>
                </a:cubicBezTo>
                <a:cubicBezTo>
                  <a:pt x="227" y="248"/>
                  <a:pt x="226" y="248"/>
                  <a:pt x="226" y="248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7" y="248"/>
                  <a:pt x="227" y="247"/>
                  <a:pt x="227" y="247"/>
                </a:cubicBezTo>
                <a:cubicBezTo>
                  <a:pt x="227" y="247"/>
                  <a:pt x="227" y="247"/>
                  <a:pt x="227" y="247"/>
                </a:cubicBezTo>
                <a:cubicBezTo>
                  <a:pt x="226" y="246"/>
                  <a:pt x="224" y="247"/>
                  <a:pt x="224" y="248"/>
                </a:cubicBezTo>
                <a:close/>
                <a:moveTo>
                  <a:pt x="2" y="208"/>
                </a:move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3" y="213"/>
                  <a:pt x="3" y="214"/>
                  <a:pt x="3" y="214"/>
                </a:cubicBezTo>
                <a:cubicBezTo>
                  <a:pt x="3" y="214"/>
                  <a:pt x="3" y="214"/>
                  <a:pt x="4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2"/>
                  <a:pt x="3" y="212"/>
                  <a:pt x="4" y="212"/>
                </a:cubicBezTo>
                <a:cubicBezTo>
                  <a:pt x="4" y="211"/>
                  <a:pt x="4" y="210"/>
                  <a:pt x="4" y="210"/>
                </a:cubicBezTo>
                <a:cubicBezTo>
                  <a:pt x="4" y="212"/>
                  <a:pt x="6" y="212"/>
                  <a:pt x="6" y="210"/>
                </a:cubicBezTo>
                <a:cubicBezTo>
                  <a:pt x="5" y="210"/>
                  <a:pt x="5" y="209"/>
                  <a:pt x="5" y="208"/>
                </a:cubicBezTo>
                <a:cubicBezTo>
                  <a:pt x="5" y="207"/>
                  <a:pt x="6" y="207"/>
                  <a:pt x="6" y="206"/>
                </a:cubicBezTo>
                <a:cubicBezTo>
                  <a:pt x="5" y="204"/>
                  <a:pt x="5" y="203"/>
                  <a:pt x="3" y="203"/>
                </a:cubicBezTo>
                <a:cubicBezTo>
                  <a:pt x="1" y="202"/>
                  <a:pt x="1" y="204"/>
                  <a:pt x="0" y="206"/>
                </a:cubicBezTo>
                <a:cubicBezTo>
                  <a:pt x="0" y="207"/>
                  <a:pt x="1" y="207"/>
                  <a:pt x="2" y="208"/>
                </a:cubicBezTo>
                <a:close/>
                <a:moveTo>
                  <a:pt x="5" y="208"/>
                </a:moveTo>
                <a:cubicBezTo>
                  <a:pt x="5" y="208"/>
                  <a:pt x="4" y="208"/>
                  <a:pt x="4" y="209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5" y="208"/>
                </a:cubicBezTo>
                <a:close/>
                <a:moveTo>
                  <a:pt x="128" y="44"/>
                </a:moveTo>
                <a:cubicBezTo>
                  <a:pt x="128" y="44"/>
                  <a:pt x="128" y="45"/>
                  <a:pt x="128" y="4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5"/>
                </a:cubicBezTo>
                <a:close/>
                <a:moveTo>
                  <a:pt x="84" y="45"/>
                </a:moveTo>
                <a:cubicBezTo>
                  <a:pt x="84" y="47"/>
                  <a:pt x="85" y="48"/>
                  <a:pt x="88" y="48"/>
                </a:cubicBezTo>
                <a:cubicBezTo>
                  <a:pt x="88" y="48"/>
                  <a:pt x="90" y="46"/>
                  <a:pt x="90" y="45"/>
                </a:cubicBezTo>
                <a:cubicBezTo>
                  <a:pt x="90" y="43"/>
                  <a:pt x="89" y="42"/>
                  <a:pt x="87" y="42"/>
                </a:cubicBezTo>
                <a:cubicBezTo>
                  <a:pt x="85" y="41"/>
                  <a:pt x="84" y="43"/>
                  <a:pt x="84" y="45"/>
                </a:cubicBezTo>
                <a:close/>
                <a:moveTo>
                  <a:pt x="41" y="206"/>
                </a:moveTo>
                <a:cubicBezTo>
                  <a:pt x="41" y="204"/>
                  <a:pt x="40" y="202"/>
                  <a:pt x="38" y="202"/>
                </a:cubicBezTo>
                <a:cubicBezTo>
                  <a:pt x="37" y="203"/>
                  <a:pt x="36" y="204"/>
                  <a:pt x="35" y="205"/>
                </a:cubicBezTo>
                <a:cubicBezTo>
                  <a:pt x="35" y="206"/>
                  <a:pt x="36" y="206"/>
                  <a:pt x="36" y="207"/>
                </a:cubicBezTo>
                <a:cubicBezTo>
                  <a:pt x="35" y="207"/>
                  <a:pt x="35" y="207"/>
                  <a:pt x="34" y="207"/>
                </a:cubicBezTo>
                <a:cubicBezTo>
                  <a:pt x="35" y="208"/>
                  <a:pt x="35" y="208"/>
                  <a:pt x="35" y="209"/>
                </a:cubicBezTo>
                <a:cubicBezTo>
                  <a:pt x="36" y="210"/>
                  <a:pt x="36" y="209"/>
                  <a:pt x="37" y="209"/>
                </a:cubicBezTo>
                <a:cubicBezTo>
                  <a:pt x="37" y="209"/>
                  <a:pt x="36" y="209"/>
                  <a:pt x="36" y="208"/>
                </a:cubicBezTo>
                <a:cubicBezTo>
                  <a:pt x="37" y="208"/>
                  <a:pt x="38" y="209"/>
                  <a:pt x="38" y="210"/>
                </a:cubicBezTo>
                <a:cubicBezTo>
                  <a:pt x="38" y="210"/>
                  <a:pt x="39" y="210"/>
                  <a:pt x="39" y="210"/>
                </a:cubicBezTo>
                <a:cubicBezTo>
                  <a:pt x="39" y="209"/>
                  <a:pt x="39" y="209"/>
                  <a:pt x="39" y="208"/>
                </a:cubicBezTo>
                <a:cubicBezTo>
                  <a:pt x="39" y="208"/>
                  <a:pt x="40" y="209"/>
                  <a:pt x="40" y="209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1" y="207"/>
                  <a:pt x="41" y="206"/>
                  <a:pt x="41" y="206"/>
                </a:cubicBezTo>
                <a:close/>
                <a:moveTo>
                  <a:pt x="61" y="33"/>
                </a:moveTo>
                <a:cubicBezTo>
                  <a:pt x="62" y="33"/>
                  <a:pt x="64" y="33"/>
                  <a:pt x="6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2" y="31"/>
                  <a:pt x="62" y="30"/>
                </a:cubicBezTo>
                <a:cubicBezTo>
                  <a:pt x="62" y="30"/>
                  <a:pt x="63" y="30"/>
                  <a:pt x="63" y="29"/>
                </a:cubicBezTo>
                <a:cubicBezTo>
                  <a:pt x="62" y="29"/>
                  <a:pt x="61" y="28"/>
                  <a:pt x="61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8" y="33"/>
                  <a:pt x="59" y="33"/>
                  <a:pt x="61" y="33"/>
                </a:cubicBezTo>
                <a:close/>
                <a:moveTo>
                  <a:pt x="60" y="30"/>
                </a:moveTo>
                <a:cubicBezTo>
                  <a:pt x="60" y="30"/>
                  <a:pt x="60" y="30"/>
                  <a:pt x="60" y="31"/>
                </a:cubicBezTo>
                <a:cubicBezTo>
                  <a:pt x="60" y="31"/>
                  <a:pt x="60" y="30"/>
                  <a:pt x="61" y="30"/>
                </a:cubicBezTo>
                <a:cubicBezTo>
                  <a:pt x="61" y="31"/>
                  <a:pt x="61" y="32"/>
                  <a:pt x="62" y="31"/>
                </a:cubicBezTo>
                <a:cubicBezTo>
                  <a:pt x="61" y="32"/>
                  <a:pt x="61" y="32"/>
                  <a:pt x="61" y="33"/>
                </a:cubicBezTo>
                <a:cubicBezTo>
                  <a:pt x="60" y="33"/>
                  <a:pt x="60" y="32"/>
                  <a:pt x="59" y="32"/>
                </a:cubicBezTo>
                <a:cubicBezTo>
                  <a:pt x="59" y="32"/>
                  <a:pt x="59" y="31"/>
                  <a:pt x="59" y="31"/>
                </a:cubicBezTo>
                <a:cubicBezTo>
                  <a:pt x="59" y="30"/>
                  <a:pt x="59" y="30"/>
                  <a:pt x="60" y="30"/>
                </a:cubicBezTo>
                <a:close/>
                <a:moveTo>
                  <a:pt x="48" y="31"/>
                </a:moveTo>
                <a:cubicBezTo>
                  <a:pt x="49" y="32"/>
                  <a:pt x="50" y="33"/>
                  <a:pt x="52" y="34"/>
                </a:cubicBezTo>
                <a:cubicBezTo>
                  <a:pt x="53" y="34"/>
                  <a:pt x="55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9"/>
                  <a:pt x="53" y="29"/>
                  <a:pt x="54" y="29"/>
                </a:cubicBezTo>
                <a:cubicBezTo>
                  <a:pt x="53" y="28"/>
                  <a:pt x="53" y="28"/>
                  <a:pt x="52" y="28"/>
                </a:cubicBezTo>
                <a:cubicBezTo>
                  <a:pt x="50" y="28"/>
                  <a:pt x="49" y="30"/>
                  <a:pt x="48" y="31"/>
                </a:cubicBezTo>
                <a:close/>
                <a:moveTo>
                  <a:pt x="17" y="178"/>
                </a:moveTo>
                <a:cubicBezTo>
                  <a:pt x="18" y="179"/>
                  <a:pt x="19" y="180"/>
                  <a:pt x="21" y="180"/>
                </a:cubicBezTo>
                <a:cubicBezTo>
                  <a:pt x="22" y="181"/>
                  <a:pt x="23" y="179"/>
                  <a:pt x="23" y="178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3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23" y="176"/>
                  <a:pt x="22" y="176"/>
                  <a:pt x="22" y="176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22" y="175"/>
                  <a:pt x="21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19" y="175"/>
                  <a:pt x="19" y="174"/>
                  <a:pt x="19" y="173"/>
                </a:cubicBezTo>
                <a:cubicBezTo>
                  <a:pt x="20" y="173"/>
                  <a:pt x="19" y="174"/>
                  <a:pt x="19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3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4" y="173"/>
                  <a:pt x="24" y="173"/>
                  <a:pt x="25" y="174"/>
                </a:cubicBezTo>
                <a:cubicBezTo>
                  <a:pt x="27" y="174"/>
                  <a:pt x="28" y="172"/>
                  <a:pt x="28" y="170"/>
                </a:cubicBezTo>
                <a:cubicBezTo>
                  <a:pt x="28" y="169"/>
                  <a:pt x="27" y="167"/>
                  <a:pt x="25" y="168"/>
                </a:cubicBezTo>
                <a:cubicBezTo>
                  <a:pt x="24" y="168"/>
                  <a:pt x="23" y="169"/>
                  <a:pt x="23" y="170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2" y="172"/>
                  <a:pt x="21" y="172"/>
                  <a:pt x="20" y="173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20" y="172"/>
                  <a:pt x="20" y="172"/>
                  <a:pt x="19" y="172"/>
                </a:cubicBezTo>
                <a:cubicBezTo>
                  <a:pt x="19" y="173"/>
                  <a:pt x="19" y="174"/>
                  <a:pt x="19" y="175"/>
                </a:cubicBezTo>
                <a:cubicBezTo>
                  <a:pt x="19" y="175"/>
                  <a:pt x="19" y="175"/>
                  <a:pt x="20" y="175"/>
                </a:cubicBezTo>
                <a:cubicBezTo>
                  <a:pt x="19" y="175"/>
                  <a:pt x="18" y="176"/>
                  <a:pt x="17" y="178"/>
                </a:cubicBezTo>
                <a:close/>
                <a:moveTo>
                  <a:pt x="17" y="165"/>
                </a:moveTo>
                <a:cubicBezTo>
                  <a:pt x="17" y="166"/>
                  <a:pt x="18" y="166"/>
                  <a:pt x="18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20" y="166"/>
                  <a:pt x="20" y="166"/>
                </a:cubicBezTo>
                <a:cubicBezTo>
                  <a:pt x="21" y="166"/>
                  <a:pt x="22" y="166"/>
                  <a:pt x="22" y="166"/>
                </a:cubicBezTo>
                <a:cubicBezTo>
                  <a:pt x="23" y="166"/>
                  <a:pt x="23" y="166"/>
                  <a:pt x="23" y="167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4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4"/>
                  <a:pt x="23" y="164"/>
                </a:cubicBezTo>
                <a:cubicBezTo>
                  <a:pt x="23" y="163"/>
                  <a:pt x="22" y="161"/>
                  <a:pt x="21" y="161"/>
                </a:cubicBezTo>
                <a:cubicBezTo>
                  <a:pt x="19" y="161"/>
                  <a:pt x="17" y="163"/>
                  <a:pt x="18" y="163"/>
                </a:cubicBezTo>
                <a:cubicBezTo>
                  <a:pt x="18" y="163"/>
                  <a:pt x="18" y="163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5"/>
                  <a:pt x="19" y="165"/>
                </a:cubicBezTo>
                <a:cubicBezTo>
                  <a:pt x="18" y="165"/>
                  <a:pt x="18" y="165"/>
                  <a:pt x="17" y="165"/>
                </a:cubicBezTo>
                <a:close/>
                <a:moveTo>
                  <a:pt x="5" y="123"/>
                </a:moveTo>
                <a:cubicBezTo>
                  <a:pt x="6" y="123"/>
                  <a:pt x="6" y="123"/>
                  <a:pt x="6" y="122"/>
                </a:cubicBezTo>
                <a:cubicBezTo>
                  <a:pt x="6" y="121"/>
                  <a:pt x="6" y="121"/>
                  <a:pt x="5" y="120"/>
                </a:cubicBezTo>
                <a:cubicBezTo>
                  <a:pt x="5" y="120"/>
                  <a:pt x="4" y="120"/>
                  <a:pt x="3" y="120"/>
                </a:cubicBezTo>
                <a:cubicBezTo>
                  <a:pt x="4" y="121"/>
                  <a:pt x="5" y="122"/>
                  <a:pt x="4" y="123"/>
                </a:cubicBezTo>
                <a:cubicBezTo>
                  <a:pt x="5" y="123"/>
                  <a:pt x="5" y="123"/>
                  <a:pt x="5" y="123"/>
                </a:cubicBezTo>
                <a:close/>
                <a:moveTo>
                  <a:pt x="21" y="153"/>
                </a:moveTo>
                <a:cubicBezTo>
                  <a:pt x="22" y="153"/>
                  <a:pt x="22" y="152"/>
                  <a:pt x="23" y="152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6" y="153"/>
                  <a:pt x="26" y="152"/>
                  <a:pt x="27" y="152"/>
                </a:cubicBezTo>
                <a:cubicBezTo>
                  <a:pt x="27" y="152"/>
                  <a:pt x="27" y="153"/>
                  <a:pt x="28" y="153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9" y="153"/>
                  <a:pt x="30" y="153"/>
                </a:cubicBezTo>
                <a:cubicBezTo>
                  <a:pt x="31" y="153"/>
                  <a:pt x="33" y="151"/>
                  <a:pt x="33" y="150"/>
                </a:cubicBezTo>
                <a:cubicBezTo>
                  <a:pt x="32" y="149"/>
                  <a:pt x="31" y="147"/>
                  <a:pt x="30" y="147"/>
                </a:cubicBezTo>
                <a:cubicBezTo>
                  <a:pt x="27" y="147"/>
                  <a:pt x="26" y="148"/>
                  <a:pt x="27" y="149"/>
                </a:cubicBezTo>
                <a:cubicBezTo>
                  <a:pt x="27" y="150"/>
                  <a:pt x="27" y="151"/>
                  <a:pt x="28" y="152"/>
                </a:cubicBezTo>
                <a:cubicBezTo>
                  <a:pt x="27" y="152"/>
                  <a:pt x="27" y="152"/>
                  <a:pt x="26" y="152"/>
                </a:cubicBezTo>
                <a:cubicBezTo>
                  <a:pt x="26" y="152"/>
                  <a:pt x="26" y="152"/>
                  <a:pt x="26" y="151"/>
                </a:cubicBezTo>
                <a:cubicBezTo>
                  <a:pt x="26" y="151"/>
                  <a:pt x="26" y="152"/>
                  <a:pt x="26" y="152"/>
                </a:cubicBezTo>
                <a:cubicBezTo>
                  <a:pt x="26" y="151"/>
                  <a:pt x="26" y="151"/>
                  <a:pt x="25" y="151"/>
                </a:cubicBezTo>
                <a:cubicBezTo>
                  <a:pt x="25" y="151"/>
                  <a:pt x="25" y="153"/>
                  <a:pt x="24" y="152"/>
                </a:cubicBezTo>
                <a:cubicBezTo>
                  <a:pt x="24" y="152"/>
                  <a:pt x="25" y="151"/>
                  <a:pt x="25" y="150"/>
                </a:cubicBezTo>
                <a:cubicBezTo>
                  <a:pt x="25" y="151"/>
                  <a:pt x="25" y="151"/>
                  <a:pt x="26" y="151"/>
                </a:cubicBezTo>
                <a:cubicBezTo>
                  <a:pt x="26" y="150"/>
                  <a:pt x="26" y="150"/>
                  <a:pt x="25" y="150"/>
                </a:cubicBezTo>
                <a:cubicBezTo>
                  <a:pt x="24" y="150"/>
                  <a:pt x="23" y="150"/>
                  <a:pt x="23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3" y="148"/>
                  <a:pt x="22" y="147"/>
                  <a:pt x="21" y="148"/>
                </a:cubicBezTo>
                <a:cubicBezTo>
                  <a:pt x="19" y="147"/>
                  <a:pt x="18" y="148"/>
                  <a:pt x="18" y="149"/>
                </a:cubicBezTo>
                <a:cubicBezTo>
                  <a:pt x="18" y="152"/>
                  <a:pt x="19" y="153"/>
                  <a:pt x="21" y="153"/>
                </a:cubicBezTo>
                <a:close/>
                <a:moveTo>
                  <a:pt x="23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lose/>
                <a:moveTo>
                  <a:pt x="29" y="10"/>
                </a:moveTo>
                <a:cubicBezTo>
                  <a:pt x="29" y="9"/>
                  <a:pt x="28" y="8"/>
                  <a:pt x="29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8"/>
                  <a:pt x="30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8"/>
                  <a:pt x="27" y="9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46" y="242"/>
                </a:moveTo>
                <a:cubicBezTo>
                  <a:pt x="245" y="242"/>
                  <a:pt x="245" y="242"/>
                  <a:pt x="245" y="242"/>
                </a:cubicBezTo>
                <a:cubicBezTo>
                  <a:pt x="245" y="243"/>
                  <a:pt x="246" y="243"/>
                  <a:pt x="246" y="242"/>
                </a:cubicBezTo>
                <a:close/>
                <a:moveTo>
                  <a:pt x="247" y="239"/>
                </a:moveTo>
                <a:cubicBezTo>
                  <a:pt x="246" y="239"/>
                  <a:pt x="245" y="239"/>
                  <a:pt x="244" y="239"/>
                </a:cubicBezTo>
                <a:cubicBezTo>
                  <a:pt x="245" y="239"/>
                  <a:pt x="245" y="240"/>
                  <a:pt x="246" y="240"/>
                </a:cubicBezTo>
                <a:cubicBezTo>
                  <a:pt x="246" y="239"/>
                  <a:pt x="247" y="239"/>
                  <a:pt x="247" y="239"/>
                </a:cubicBezTo>
                <a:close/>
                <a:moveTo>
                  <a:pt x="185" y="56"/>
                </a:moveTo>
                <a:cubicBezTo>
                  <a:pt x="183" y="56"/>
                  <a:pt x="182" y="57"/>
                  <a:pt x="181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1" y="61"/>
                  <a:pt x="183" y="61"/>
                  <a:pt x="184" y="62"/>
                </a:cubicBezTo>
                <a:cubicBezTo>
                  <a:pt x="185" y="62"/>
                  <a:pt x="187" y="60"/>
                  <a:pt x="187" y="58"/>
                </a:cubicBezTo>
                <a:cubicBezTo>
                  <a:pt x="187" y="57"/>
                  <a:pt x="185" y="56"/>
                  <a:pt x="185" y="56"/>
                </a:cubicBezTo>
                <a:close/>
                <a:moveTo>
                  <a:pt x="230" y="256"/>
                </a:moveTo>
                <a:cubicBezTo>
                  <a:pt x="231" y="256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0" y="255"/>
                  <a:pt x="230" y="255"/>
                  <a:pt x="230" y="256"/>
                </a:cubicBezTo>
                <a:close/>
                <a:moveTo>
                  <a:pt x="131" y="70"/>
                </a:moveTo>
                <a:cubicBezTo>
                  <a:pt x="130" y="70"/>
                  <a:pt x="128" y="71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31" y="72"/>
                  <a:pt x="131" y="73"/>
                </a:cubicBezTo>
                <a:cubicBezTo>
                  <a:pt x="130" y="72"/>
                  <a:pt x="130" y="73"/>
                  <a:pt x="130" y="74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30" y="75"/>
                  <a:pt x="131" y="75"/>
                </a:cubicBezTo>
                <a:cubicBezTo>
                  <a:pt x="131" y="75"/>
                  <a:pt x="132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5"/>
                  <a:pt x="133" y="75"/>
                  <a:pt x="133" y="74"/>
                </a:cubicBezTo>
                <a:cubicBezTo>
                  <a:pt x="133" y="74"/>
                  <a:pt x="134" y="73"/>
                  <a:pt x="133" y="73"/>
                </a:cubicBezTo>
                <a:cubicBezTo>
                  <a:pt x="134" y="71"/>
                  <a:pt x="133" y="70"/>
                  <a:pt x="131" y="70"/>
                </a:cubicBezTo>
                <a:close/>
                <a:moveTo>
                  <a:pt x="97" y="42"/>
                </a:moveTo>
                <a:cubicBezTo>
                  <a:pt x="97" y="42"/>
                  <a:pt x="96" y="42"/>
                  <a:pt x="95" y="42"/>
                </a:cubicBezTo>
                <a:cubicBezTo>
                  <a:pt x="95" y="42"/>
                  <a:pt x="93" y="44"/>
                  <a:pt x="93" y="45"/>
                </a:cubicBezTo>
                <a:cubicBezTo>
                  <a:pt x="93" y="46"/>
                  <a:pt x="94" y="47"/>
                  <a:pt x="96" y="48"/>
                </a:cubicBezTo>
                <a:cubicBezTo>
                  <a:pt x="97" y="47"/>
                  <a:pt x="99" y="46"/>
                  <a:pt x="99" y="45"/>
                </a:cubicBezTo>
                <a:cubicBezTo>
                  <a:pt x="99" y="44"/>
                  <a:pt x="98" y="43"/>
                  <a:pt x="98" y="43"/>
                </a:cubicBezTo>
                <a:cubicBezTo>
                  <a:pt x="98" y="43"/>
                  <a:pt x="97" y="43"/>
                  <a:pt x="97" y="43"/>
                </a:cubicBezTo>
                <a:cubicBezTo>
                  <a:pt x="97" y="44"/>
                  <a:pt x="98" y="44"/>
                  <a:pt x="97" y="44"/>
                </a:cubicBezTo>
                <a:cubicBezTo>
                  <a:pt x="97" y="44"/>
                  <a:pt x="97" y="43"/>
                  <a:pt x="96" y="44"/>
                </a:cubicBezTo>
                <a:cubicBezTo>
                  <a:pt x="96" y="43"/>
                  <a:pt x="96" y="42"/>
                  <a:pt x="95" y="42"/>
                </a:cubicBezTo>
                <a:cubicBezTo>
                  <a:pt x="95" y="41"/>
                  <a:pt x="96" y="42"/>
                  <a:pt x="97" y="42"/>
                </a:cubicBezTo>
                <a:close/>
                <a:moveTo>
                  <a:pt x="92" y="35"/>
                </a:moveTo>
                <a:cubicBezTo>
                  <a:pt x="90" y="36"/>
                  <a:pt x="88" y="37"/>
                  <a:pt x="88" y="38"/>
                </a:cubicBezTo>
                <a:cubicBezTo>
                  <a:pt x="89" y="39"/>
                  <a:pt x="90" y="40"/>
                  <a:pt x="91" y="41"/>
                </a:cubicBezTo>
                <a:cubicBezTo>
                  <a:pt x="92" y="40"/>
                  <a:pt x="94" y="39"/>
                  <a:pt x="94" y="38"/>
                </a:cubicBezTo>
                <a:cubicBezTo>
                  <a:pt x="94" y="37"/>
                  <a:pt x="93" y="35"/>
                  <a:pt x="92" y="35"/>
                </a:cubicBezTo>
                <a:close/>
                <a:moveTo>
                  <a:pt x="166" y="42"/>
                </a:moveTo>
                <a:cubicBezTo>
                  <a:pt x="165" y="42"/>
                  <a:pt x="164" y="43"/>
                  <a:pt x="164" y="44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5" y="46"/>
                </a:cubicBezTo>
                <a:cubicBezTo>
                  <a:pt x="165" y="47"/>
                  <a:pt x="166" y="48"/>
                  <a:pt x="167" y="47"/>
                </a:cubicBezTo>
                <a:cubicBezTo>
                  <a:pt x="168" y="48"/>
                  <a:pt x="170" y="46"/>
                  <a:pt x="169" y="44"/>
                </a:cubicBezTo>
                <a:cubicBezTo>
                  <a:pt x="169" y="44"/>
                  <a:pt x="168" y="42"/>
                  <a:pt x="166" y="42"/>
                </a:cubicBezTo>
                <a:close/>
                <a:moveTo>
                  <a:pt x="141" y="66"/>
                </a:moveTo>
                <a:cubicBezTo>
                  <a:pt x="142" y="68"/>
                  <a:pt x="142" y="69"/>
                  <a:pt x="144" y="69"/>
                </a:cubicBezTo>
                <a:cubicBezTo>
                  <a:pt x="146" y="69"/>
                  <a:pt x="147" y="68"/>
                  <a:pt x="147" y="66"/>
                </a:cubicBezTo>
                <a:cubicBezTo>
                  <a:pt x="147" y="65"/>
                  <a:pt x="146" y="63"/>
                  <a:pt x="145" y="63"/>
                </a:cubicBezTo>
                <a:cubicBezTo>
                  <a:pt x="142" y="63"/>
                  <a:pt x="142" y="65"/>
                  <a:pt x="141" y="66"/>
                </a:cubicBezTo>
                <a:close/>
                <a:moveTo>
                  <a:pt x="65" y="208"/>
                </a:moveTo>
                <a:cubicBezTo>
                  <a:pt x="67" y="209"/>
                  <a:pt x="67" y="208"/>
                  <a:pt x="68" y="206"/>
                </a:cubicBezTo>
                <a:cubicBezTo>
                  <a:pt x="67" y="204"/>
                  <a:pt x="67" y="203"/>
                  <a:pt x="64" y="203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64" y="204"/>
                  <a:pt x="64" y="204"/>
                  <a:pt x="64" y="204"/>
                </a:cubicBezTo>
                <a:cubicBezTo>
                  <a:pt x="63" y="204"/>
                  <a:pt x="63" y="204"/>
                  <a:pt x="62" y="204"/>
                </a:cubicBezTo>
                <a:cubicBezTo>
                  <a:pt x="62" y="205"/>
                  <a:pt x="62" y="205"/>
                  <a:pt x="63" y="206"/>
                </a:cubicBezTo>
                <a:cubicBezTo>
                  <a:pt x="62" y="207"/>
                  <a:pt x="63" y="208"/>
                  <a:pt x="65" y="208"/>
                </a:cubicBezTo>
                <a:close/>
                <a:moveTo>
                  <a:pt x="240" y="249"/>
                </a:moveTo>
                <a:cubicBezTo>
                  <a:pt x="240" y="248"/>
                  <a:pt x="240" y="248"/>
                  <a:pt x="240" y="248"/>
                </a:cubicBezTo>
                <a:cubicBezTo>
                  <a:pt x="240" y="248"/>
                  <a:pt x="239" y="248"/>
                  <a:pt x="239" y="247"/>
                </a:cubicBezTo>
                <a:cubicBezTo>
                  <a:pt x="239" y="247"/>
                  <a:pt x="240" y="247"/>
                  <a:pt x="240" y="247"/>
                </a:cubicBezTo>
                <a:cubicBezTo>
                  <a:pt x="240" y="246"/>
                  <a:pt x="240" y="246"/>
                  <a:pt x="240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39" y="246"/>
                  <a:pt x="239" y="246"/>
                  <a:pt x="239" y="247"/>
                </a:cubicBezTo>
                <a:cubicBezTo>
                  <a:pt x="239" y="248"/>
                  <a:pt x="239" y="248"/>
                  <a:pt x="239" y="248"/>
                </a:cubicBezTo>
                <a:cubicBezTo>
                  <a:pt x="239" y="248"/>
                  <a:pt x="240" y="248"/>
                  <a:pt x="240" y="249"/>
                </a:cubicBezTo>
                <a:close/>
                <a:moveTo>
                  <a:pt x="212" y="247"/>
                </a:moveTo>
                <a:cubicBezTo>
                  <a:pt x="212" y="247"/>
                  <a:pt x="212" y="247"/>
                  <a:pt x="212" y="247"/>
                </a:cubicBezTo>
                <a:cubicBezTo>
                  <a:pt x="213" y="247"/>
                  <a:pt x="214" y="247"/>
                  <a:pt x="213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5"/>
                  <a:pt x="214" y="245"/>
                  <a:pt x="214" y="244"/>
                </a:cubicBezTo>
                <a:cubicBezTo>
                  <a:pt x="213" y="245"/>
                  <a:pt x="213" y="246"/>
                  <a:pt x="212" y="247"/>
                </a:cubicBezTo>
                <a:close/>
                <a:moveTo>
                  <a:pt x="52" y="204"/>
                </a:moveTo>
                <a:cubicBezTo>
                  <a:pt x="52" y="204"/>
                  <a:pt x="53" y="204"/>
                  <a:pt x="53" y="203"/>
                </a:cubicBezTo>
                <a:cubicBezTo>
                  <a:pt x="52" y="203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1"/>
                  <a:pt x="49" y="201"/>
                </a:cubicBezTo>
                <a:cubicBezTo>
                  <a:pt x="49" y="202"/>
                  <a:pt x="49" y="202"/>
                  <a:pt x="49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3"/>
                  <a:pt x="45" y="204"/>
                  <a:pt x="44" y="205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3" y="205"/>
                  <a:pt x="43" y="205"/>
                  <a:pt x="43" y="206"/>
                </a:cubicBezTo>
                <a:cubicBezTo>
                  <a:pt x="42" y="206"/>
                  <a:pt x="42" y="205"/>
                  <a:pt x="42" y="205"/>
                </a:cubicBezTo>
                <a:cubicBezTo>
                  <a:pt x="42" y="206"/>
                  <a:pt x="41" y="206"/>
                  <a:pt x="42" y="207"/>
                </a:cubicBezTo>
                <a:cubicBezTo>
                  <a:pt x="42" y="206"/>
                  <a:pt x="42" y="206"/>
                  <a:pt x="43" y="206"/>
                </a:cubicBezTo>
                <a:cubicBezTo>
                  <a:pt x="43" y="207"/>
                  <a:pt x="44" y="207"/>
                  <a:pt x="45" y="208"/>
                </a:cubicBezTo>
                <a:cubicBezTo>
                  <a:pt x="45" y="209"/>
                  <a:pt x="46" y="209"/>
                  <a:pt x="47" y="209"/>
                </a:cubicBezTo>
                <a:cubicBezTo>
                  <a:pt x="47" y="209"/>
                  <a:pt x="47" y="209"/>
                  <a:pt x="47" y="208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8" y="209"/>
                  <a:pt x="50" y="207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4"/>
                  <a:pt x="51" y="204"/>
                  <a:pt x="52" y="205"/>
                </a:cubicBezTo>
                <a:cubicBezTo>
                  <a:pt x="51" y="204"/>
                  <a:pt x="52" y="204"/>
                  <a:pt x="52" y="204"/>
                </a:cubicBezTo>
                <a:close/>
                <a:moveTo>
                  <a:pt x="156" y="219"/>
                </a:moveTo>
                <a:cubicBezTo>
                  <a:pt x="156" y="218"/>
                  <a:pt x="154" y="217"/>
                  <a:pt x="154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154" y="217"/>
                  <a:pt x="154" y="217"/>
                  <a:pt x="154" y="218"/>
                </a:cubicBezTo>
                <a:cubicBezTo>
                  <a:pt x="154" y="218"/>
                  <a:pt x="154" y="217"/>
                  <a:pt x="153" y="217"/>
                </a:cubicBezTo>
                <a:cubicBezTo>
                  <a:pt x="153" y="218"/>
                  <a:pt x="151" y="221"/>
                  <a:pt x="153" y="222"/>
                </a:cubicBezTo>
                <a:cubicBezTo>
                  <a:pt x="154" y="222"/>
                  <a:pt x="154" y="221"/>
                  <a:pt x="154" y="221"/>
                </a:cubicBezTo>
                <a:cubicBezTo>
                  <a:pt x="154" y="221"/>
                  <a:pt x="155" y="222"/>
                  <a:pt x="155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5" y="222"/>
                  <a:pt x="156" y="221"/>
                  <a:pt x="156" y="219"/>
                </a:cubicBezTo>
                <a:close/>
                <a:moveTo>
                  <a:pt x="167" y="34"/>
                </a:moveTo>
                <a:cubicBezTo>
                  <a:pt x="168" y="34"/>
                  <a:pt x="169" y="33"/>
                  <a:pt x="170" y="31"/>
                </a:cubicBezTo>
                <a:cubicBezTo>
                  <a:pt x="170" y="30"/>
                  <a:pt x="168" y="28"/>
                  <a:pt x="167" y="28"/>
                </a:cubicBezTo>
                <a:cubicBezTo>
                  <a:pt x="167" y="28"/>
                  <a:pt x="168" y="29"/>
                  <a:pt x="168" y="29"/>
                </a:cubicBezTo>
                <a:cubicBezTo>
                  <a:pt x="167" y="30"/>
                  <a:pt x="166" y="29"/>
                  <a:pt x="165" y="29"/>
                </a:cubicBezTo>
                <a:cubicBezTo>
                  <a:pt x="165" y="29"/>
                  <a:pt x="165" y="29"/>
                  <a:pt x="166" y="28"/>
                </a:cubicBezTo>
                <a:cubicBezTo>
                  <a:pt x="165" y="29"/>
                  <a:pt x="164" y="29"/>
                  <a:pt x="164" y="31"/>
                </a:cubicBezTo>
                <a:cubicBezTo>
                  <a:pt x="164" y="32"/>
                  <a:pt x="165" y="33"/>
                  <a:pt x="167" y="34"/>
                </a:cubicBezTo>
                <a:close/>
                <a:moveTo>
                  <a:pt x="244" y="108"/>
                </a:moveTo>
                <a:cubicBezTo>
                  <a:pt x="244" y="107"/>
                  <a:pt x="243" y="105"/>
                  <a:pt x="242" y="105"/>
                </a:cubicBezTo>
                <a:cubicBezTo>
                  <a:pt x="240" y="106"/>
                  <a:pt x="238" y="107"/>
                  <a:pt x="239" y="108"/>
                </a:cubicBezTo>
                <a:cubicBezTo>
                  <a:pt x="239" y="109"/>
                  <a:pt x="240" y="110"/>
                  <a:pt x="242" y="111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2" y="110"/>
                  <a:pt x="243" y="110"/>
                  <a:pt x="242" y="110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10"/>
                  <a:pt x="244" y="109"/>
                  <a:pt x="244" y="108"/>
                </a:cubicBezTo>
                <a:close/>
                <a:moveTo>
                  <a:pt x="151" y="254"/>
                </a:moveTo>
                <a:cubicBezTo>
                  <a:pt x="152" y="253"/>
                  <a:pt x="151" y="252"/>
                  <a:pt x="150" y="252"/>
                </a:cubicBezTo>
                <a:cubicBezTo>
                  <a:pt x="151" y="252"/>
                  <a:pt x="151" y="252"/>
                  <a:pt x="151" y="253"/>
                </a:cubicBezTo>
                <a:cubicBezTo>
                  <a:pt x="150" y="253"/>
                  <a:pt x="150" y="254"/>
                  <a:pt x="150" y="254"/>
                </a:cubicBezTo>
                <a:cubicBezTo>
                  <a:pt x="150" y="253"/>
                  <a:pt x="149" y="255"/>
                  <a:pt x="148" y="254"/>
                </a:cubicBezTo>
                <a:cubicBezTo>
                  <a:pt x="149" y="253"/>
                  <a:pt x="149" y="252"/>
                  <a:pt x="149" y="251"/>
                </a:cubicBezTo>
                <a:cubicBezTo>
                  <a:pt x="148" y="251"/>
                  <a:pt x="147" y="252"/>
                  <a:pt x="147" y="252"/>
                </a:cubicBezTo>
                <a:cubicBezTo>
                  <a:pt x="147" y="253"/>
                  <a:pt x="147" y="253"/>
                  <a:pt x="148" y="253"/>
                </a:cubicBezTo>
                <a:cubicBezTo>
                  <a:pt x="148" y="253"/>
                  <a:pt x="148" y="254"/>
                  <a:pt x="148" y="255"/>
                </a:cubicBezTo>
                <a:cubicBezTo>
                  <a:pt x="149" y="255"/>
                  <a:pt x="149" y="255"/>
                  <a:pt x="149" y="256"/>
                </a:cubicBezTo>
                <a:cubicBezTo>
                  <a:pt x="149" y="255"/>
                  <a:pt x="148" y="255"/>
                  <a:pt x="148" y="25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7" y="253"/>
                  <a:pt x="146" y="253"/>
                  <a:pt x="146" y="254"/>
                </a:cubicBezTo>
                <a:cubicBezTo>
                  <a:pt x="147" y="256"/>
                  <a:pt x="147" y="256"/>
                  <a:pt x="149" y="257"/>
                </a:cubicBezTo>
                <a:cubicBezTo>
                  <a:pt x="150" y="256"/>
                  <a:pt x="152" y="255"/>
                  <a:pt x="151" y="254"/>
                </a:cubicBezTo>
                <a:close/>
                <a:moveTo>
                  <a:pt x="137" y="59"/>
                </a:moveTo>
                <a:cubicBezTo>
                  <a:pt x="138" y="60"/>
                  <a:pt x="138" y="62"/>
                  <a:pt x="140" y="62"/>
                </a:cubicBezTo>
                <a:cubicBezTo>
                  <a:pt x="142" y="62"/>
                  <a:pt x="142" y="60"/>
                  <a:pt x="143" y="58"/>
                </a:cubicBezTo>
                <a:cubicBezTo>
                  <a:pt x="143" y="57"/>
                  <a:pt x="142" y="56"/>
                  <a:pt x="141" y="56"/>
                </a:cubicBezTo>
                <a:cubicBezTo>
                  <a:pt x="139" y="56"/>
                  <a:pt x="137" y="57"/>
                  <a:pt x="137" y="59"/>
                </a:cubicBezTo>
                <a:close/>
                <a:moveTo>
                  <a:pt x="142" y="60"/>
                </a:moveTo>
                <a:cubicBezTo>
                  <a:pt x="142" y="59"/>
                  <a:pt x="142" y="58"/>
                  <a:pt x="140" y="57"/>
                </a:cubicBezTo>
                <a:cubicBezTo>
                  <a:pt x="140" y="57"/>
                  <a:pt x="140" y="57"/>
                  <a:pt x="141" y="56"/>
                </a:cubicBezTo>
                <a:cubicBezTo>
                  <a:pt x="141" y="57"/>
                  <a:pt x="142" y="58"/>
                  <a:pt x="142" y="60"/>
                </a:cubicBezTo>
                <a:close/>
                <a:moveTo>
                  <a:pt x="193" y="47"/>
                </a:moveTo>
                <a:cubicBezTo>
                  <a:pt x="195" y="48"/>
                  <a:pt x="195" y="47"/>
                  <a:pt x="196" y="45"/>
                </a:cubicBezTo>
                <a:cubicBezTo>
                  <a:pt x="196" y="43"/>
                  <a:pt x="194" y="42"/>
                  <a:pt x="193" y="42"/>
                </a:cubicBezTo>
                <a:cubicBezTo>
                  <a:pt x="192" y="42"/>
                  <a:pt x="190" y="43"/>
                  <a:pt x="191" y="45"/>
                </a:cubicBezTo>
                <a:cubicBezTo>
                  <a:pt x="190" y="46"/>
                  <a:pt x="192" y="48"/>
                  <a:pt x="193" y="47"/>
                </a:cubicBezTo>
                <a:close/>
                <a:moveTo>
                  <a:pt x="221" y="256"/>
                </a:moveTo>
                <a:cubicBezTo>
                  <a:pt x="221" y="256"/>
                  <a:pt x="221" y="253"/>
                  <a:pt x="219" y="254"/>
                </a:cubicBezTo>
                <a:cubicBezTo>
                  <a:pt x="219" y="254"/>
                  <a:pt x="219" y="254"/>
                  <a:pt x="219" y="255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19" y="255"/>
                  <a:pt x="220" y="256"/>
                  <a:pt x="219" y="256"/>
                </a:cubicBezTo>
                <a:cubicBezTo>
                  <a:pt x="219" y="256"/>
                  <a:pt x="218" y="256"/>
                  <a:pt x="218" y="256"/>
                </a:cubicBezTo>
                <a:cubicBezTo>
                  <a:pt x="218" y="256"/>
                  <a:pt x="219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1" y="257"/>
                  <a:pt x="221" y="257"/>
                  <a:pt x="221" y="256"/>
                </a:cubicBezTo>
                <a:cubicBezTo>
                  <a:pt x="221" y="256"/>
                  <a:pt x="221" y="256"/>
                  <a:pt x="221" y="256"/>
                </a:cubicBezTo>
                <a:close/>
                <a:moveTo>
                  <a:pt x="127" y="50"/>
                </a:moveTo>
                <a:cubicBezTo>
                  <a:pt x="125" y="50"/>
                  <a:pt x="124" y="51"/>
                  <a:pt x="124" y="52"/>
                </a:cubicBezTo>
                <a:cubicBezTo>
                  <a:pt x="123" y="54"/>
                  <a:pt x="125" y="55"/>
                  <a:pt x="127" y="54"/>
                </a:cubicBezTo>
                <a:cubicBezTo>
                  <a:pt x="128" y="55"/>
                  <a:pt x="130" y="54"/>
                  <a:pt x="129" y="52"/>
                </a:cubicBezTo>
                <a:cubicBezTo>
                  <a:pt x="129" y="51"/>
                  <a:pt x="128" y="49"/>
                  <a:pt x="127" y="50"/>
                </a:cubicBezTo>
                <a:close/>
                <a:moveTo>
                  <a:pt x="71" y="221"/>
                </a:moveTo>
                <a:cubicBezTo>
                  <a:pt x="72" y="222"/>
                  <a:pt x="73" y="222"/>
                  <a:pt x="74" y="222"/>
                </a:cubicBezTo>
                <a:cubicBezTo>
                  <a:pt x="75" y="222"/>
                  <a:pt x="76" y="222"/>
                  <a:pt x="76" y="221"/>
                </a:cubicBezTo>
                <a:cubicBezTo>
                  <a:pt x="75" y="220"/>
                  <a:pt x="75" y="221"/>
                  <a:pt x="74" y="222"/>
                </a:cubicBezTo>
                <a:cubicBezTo>
                  <a:pt x="73" y="221"/>
                  <a:pt x="72" y="221"/>
                  <a:pt x="71" y="221"/>
                </a:cubicBezTo>
                <a:close/>
                <a:moveTo>
                  <a:pt x="77" y="205"/>
                </a:moveTo>
                <a:cubicBezTo>
                  <a:pt x="76" y="203"/>
                  <a:pt x="76" y="203"/>
                  <a:pt x="73" y="203"/>
                </a:cubicBezTo>
                <a:cubicBezTo>
                  <a:pt x="73" y="203"/>
                  <a:pt x="73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4"/>
                  <a:pt x="72" y="204"/>
                </a:cubicBezTo>
                <a:cubicBezTo>
                  <a:pt x="71" y="203"/>
                  <a:pt x="72" y="202"/>
                  <a:pt x="72" y="201"/>
                </a:cubicBezTo>
                <a:cubicBezTo>
                  <a:pt x="70" y="199"/>
                  <a:pt x="69" y="203"/>
                  <a:pt x="71" y="204"/>
                </a:cubicBezTo>
                <a:cubicBezTo>
                  <a:pt x="71" y="204"/>
                  <a:pt x="71" y="205"/>
                  <a:pt x="71" y="205"/>
                </a:cubicBezTo>
                <a:cubicBezTo>
                  <a:pt x="71" y="205"/>
                  <a:pt x="71" y="205"/>
                  <a:pt x="71" y="206"/>
                </a:cubicBezTo>
                <a:cubicBezTo>
                  <a:pt x="71" y="206"/>
                  <a:pt x="71" y="208"/>
                  <a:pt x="72" y="208"/>
                </a:cubicBezTo>
                <a:cubicBezTo>
                  <a:pt x="72" y="208"/>
                  <a:pt x="71" y="208"/>
                  <a:pt x="71" y="209"/>
                </a:cubicBezTo>
                <a:cubicBezTo>
                  <a:pt x="71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2" y="211"/>
                  <a:pt x="72" y="211"/>
                  <a:pt x="72" y="211"/>
                </a:cubicBezTo>
                <a:cubicBezTo>
                  <a:pt x="71" y="210"/>
                  <a:pt x="70" y="209"/>
                  <a:pt x="69" y="210"/>
                </a:cubicBezTo>
                <a:cubicBezTo>
                  <a:pt x="68" y="209"/>
                  <a:pt x="67" y="211"/>
                  <a:pt x="67" y="212"/>
                </a:cubicBezTo>
                <a:cubicBezTo>
                  <a:pt x="67" y="214"/>
                  <a:pt x="68" y="215"/>
                  <a:pt x="69" y="214"/>
                </a:cubicBezTo>
                <a:cubicBezTo>
                  <a:pt x="71" y="215"/>
                  <a:pt x="72" y="214"/>
                  <a:pt x="72" y="213"/>
                </a:cubicBezTo>
                <a:cubicBezTo>
                  <a:pt x="73" y="212"/>
                  <a:pt x="73" y="212"/>
                  <a:pt x="73" y="213"/>
                </a:cubicBezTo>
                <a:cubicBezTo>
                  <a:pt x="74" y="212"/>
                  <a:pt x="75" y="212"/>
                  <a:pt x="75" y="211"/>
                </a:cubicBezTo>
                <a:cubicBezTo>
                  <a:pt x="74" y="211"/>
                  <a:pt x="73" y="211"/>
                  <a:pt x="73" y="210"/>
                </a:cubicBezTo>
                <a:cubicBezTo>
                  <a:pt x="73" y="209"/>
                  <a:pt x="74" y="209"/>
                  <a:pt x="75" y="209"/>
                </a:cubicBezTo>
                <a:cubicBezTo>
                  <a:pt x="75" y="209"/>
                  <a:pt x="75" y="208"/>
                  <a:pt x="75" y="208"/>
                </a:cubicBezTo>
                <a:cubicBezTo>
                  <a:pt x="76" y="207"/>
                  <a:pt x="77" y="207"/>
                  <a:pt x="77" y="205"/>
                </a:cubicBezTo>
                <a:close/>
                <a:moveTo>
                  <a:pt x="63" y="199"/>
                </a:moveTo>
                <a:cubicBezTo>
                  <a:pt x="63" y="200"/>
                  <a:pt x="63" y="200"/>
                  <a:pt x="62" y="200"/>
                </a:cubicBezTo>
                <a:cubicBezTo>
                  <a:pt x="64" y="199"/>
                  <a:pt x="61" y="198"/>
                  <a:pt x="62" y="197"/>
                </a:cubicBezTo>
                <a:cubicBezTo>
                  <a:pt x="62" y="198"/>
                  <a:pt x="63" y="198"/>
                  <a:pt x="64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3" y="197"/>
                  <a:pt x="62" y="196"/>
                  <a:pt x="60" y="195"/>
                </a:cubicBezTo>
                <a:cubicBezTo>
                  <a:pt x="60" y="196"/>
                  <a:pt x="58" y="196"/>
                  <a:pt x="57" y="198"/>
                </a:cubicBezTo>
                <a:cubicBezTo>
                  <a:pt x="57" y="198"/>
                  <a:pt x="56" y="198"/>
                  <a:pt x="56" y="198"/>
                </a:cubicBezTo>
                <a:cubicBezTo>
                  <a:pt x="56" y="197"/>
                  <a:pt x="56" y="197"/>
                  <a:pt x="56" y="196"/>
                </a:cubicBezTo>
                <a:cubicBezTo>
                  <a:pt x="56" y="196"/>
                  <a:pt x="55" y="196"/>
                  <a:pt x="55" y="196"/>
                </a:cubicBezTo>
                <a:cubicBezTo>
                  <a:pt x="55" y="197"/>
                  <a:pt x="55" y="197"/>
                  <a:pt x="55" y="198"/>
                </a:cubicBezTo>
                <a:cubicBezTo>
                  <a:pt x="54" y="196"/>
                  <a:pt x="53" y="196"/>
                  <a:pt x="52" y="195"/>
                </a:cubicBezTo>
                <a:cubicBezTo>
                  <a:pt x="50" y="196"/>
                  <a:pt x="49" y="197"/>
                  <a:pt x="49" y="199"/>
                </a:cubicBezTo>
                <a:cubicBezTo>
                  <a:pt x="49" y="200"/>
                  <a:pt x="50" y="201"/>
                  <a:pt x="52" y="201"/>
                </a:cubicBezTo>
                <a:cubicBezTo>
                  <a:pt x="52" y="201"/>
                  <a:pt x="53" y="201"/>
                  <a:pt x="54" y="201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4" y="201"/>
                  <a:pt x="54" y="200"/>
                  <a:pt x="54" y="200"/>
                </a:cubicBezTo>
                <a:cubicBezTo>
                  <a:pt x="54" y="200"/>
                  <a:pt x="55" y="200"/>
                  <a:pt x="55" y="200"/>
                </a:cubicBezTo>
                <a:cubicBezTo>
                  <a:pt x="55" y="200"/>
                  <a:pt x="56" y="199"/>
                  <a:pt x="57" y="199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9" y="200"/>
                  <a:pt x="60" y="201"/>
                  <a:pt x="61" y="201"/>
                </a:cubicBezTo>
                <a:cubicBezTo>
                  <a:pt x="62" y="201"/>
                  <a:pt x="63" y="200"/>
                  <a:pt x="63" y="199"/>
                </a:cubicBezTo>
                <a:close/>
                <a:moveTo>
                  <a:pt x="133" y="246"/>
                </a:move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6"/>
                  <a:pt x="133" y="246"/>
                  <a:pt x="133" y="246"/>
                </a:cubicBezTo>
                <a:close/>
                <a:moveTo>
                  <a:pt x="124" y="227"/>
                </a:moveTo>
                <a:cubicBezTo>
                  <a:pt x="125" y="226"/>
                  <a:pt x="124" y="225"/>
                  <a:pt x="125" y="224"/>
                </a:cubicBezTo>
                <a:cubicBezTo>
                  <a:pt x="124" y="224"/>
                  <a:pt x="123" y="223"/>
                  <a:pt x="123" y="224"/>
                </a:cubicBezTo>
                <a:cubicBezTo>
                  <a:pt x="121" y="224"/>
                  <a:pt x="120" y="224"/>
                  <a:pt x="119" y="226"/>
                </a:cubicBezTo>
                <a:cubicBezTo>
                  <a:pt x="120" y="228"/>
                  <a:pt x="121" y="228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9"/>
                  <a:pt x="123" y="228"/>
                  <a:pt x="124" y="228"/>
                </a:cubicBezTo>
                <a:cubicBezTo>
                  <a:pt x="123" y="228"/>
                  <a:pt x="123" y="226"/>
                  <a:pt x="124" y="226"/>
                </a:cubicBezTo>
                <a:cubicBezTo>
                  <a:pt x="124" y="226"/>
                  <a:pt x="123" y="227"/>
                  <a:pt x="124" y="227"/>
                </a:cubicBezTo>
                <a:close/>
                <a:moveTo>
                  <a:pt x="134" y="240"/>
                </a:moveTo>
                <a:cubicBezTo>
                  <a:pt x="134" y="238"/>
                  <a:pt x="132" y="237"/>
                  <a:pt x="131" y="237"/>
                </a:cubicBezTo>
                <a:cubicBezTo>
                  <a:pt x="130" y="237"/>
                  <a:pt x="130" y="237"/>
                  <a:pt x="129" y="238"/>
                </a:cubicBezTo>
                <a:cubicBezTo>
                  <a:pt x="129" y="238"/>
                  <a:pt x="130" y="238"/>
                  <a:pt x="130" y="238"/>
                </a:cubicBezTo>
                <a:cubicBezTo>
                  <a:pt x="130" y="239"/>
                  <a:pt x="129" y="239"/>
                  <a:pt x="129" y="239"/>
                </a:cubicBezTo>
                <a:cubicBezTo>
                  <a:pt x="129" y="239"/>
                  <a:pt x="129" y="240"/>
                  <a:pt x="129" y="240"/>
                </a:cubicBezTo>
                <a:cubicBezTo>
                  <a:pt x="128" y="242"/>
                  <a:pt x="130" y="243"/>
                  <a:pt x="131" y="242"/>
                </a:cubicBezTo>
                <a:cubicBezTo>
                  <a:pt x="133" y="242"/>
                  <a:pt x="134" y="242"/>
                  <a:pt x="134" y="240"/>
                </a:cubicBezTo>
                <a:close/>
                <a:moveTo>
                  <a:pt x="108" y="212"/>
                </a:moveTo>
                <a:cubicBezTo>
                  <a:pt x="108" y="212"/>
                  <a:pt x="108" y="211"/>
                  <a:pt x="107" y="211"/>
                </a:cubicBezTo>
                <a:cubicBezTo>
                  <a:pt x="107" y="212"/>
                  <a:pt x="106" y="212"/>
                  <a:pt x="105" y="212"/>
                </a:cubicBezTo>
                <a:cubicBezTo>
                  <a:pt x="106" y="212"/>
                  <a:pt x="106" y="211"/>
                  <a:pt x="106" y="210"/>
                </a:cubicBezTo>
                <a:cubicBezTo>
                  <a:pt x="106" y="210"/>
                  <a:pt x="106" y="210"/>
                  <a:pt x="106" y="210"/>
                </a:cubicBezTo>
                <a:cubicBezTo>
                  <a:pt x="106" y="209"/>
                  <a:pt x="105" y="209"/>
                  <a:pt x="105" y="209"/>
                </a:cubicBezTo>
                <a:cubicBezTo>
                  <a:pt x="103" y="209"/>
                  <a:pt x="101" y="211"/>
                  <a:pt x="102" y="212"/>
                </a:cubicBezTo>
                <a:cubicBezTo>
                  <a:pt x="102" y="213"/>
                  <a:pt x="103" y="214"/>
                  <a:pt x="105" y="215"/>
                </a:cubicBezTo>
                <a:cubicBezTo>
                  <a:pt x="107" y="215"/>
                  <a:pt x="107" y="213"/>
                  <a:pt x="108" y="212"/>
                </a:cubicBezTo>
                <a:close/>
                <a:moveTo>
                  <a:pt x="83" y="224"/>
                </a:move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4" y="224"/>
                  <a:pt x="83" y="224"/>
                </a:cubicBezTo>
                <a:close/>
                <a:moveTo>
                  <a:pt x="68" y="233"/>
                </a:moveTo>
                <a:cubicBezTo>
                  <a:pt x="67" y="232"/>
                  <a:pt x="66" y="231"/>
                  <a:pt x="65" y="231"/>
                </a:cubicBezTo>
                <a:cubicBezTo>
                  <a:pt x="64" y="231"/>
                  <a:pt x="63" y="231"/>
                  <a:pt x="62" y="232"/>
                </a:cubicBezTo>
                <a:cubicBezTo>
                  <a:pt x="62" y="232"/>
                  <a:pt x="62" y="231"/>
                  <a:pt x="62" y="231"/>
                </a:cubicBezTo>
                <a:cubicBezTo>
                  <a:pt x="63" y="231"/>
                  <a:pt x="63" y="230"/>
                  <a:pt x="64" y="230"/>
                </a:cubicBezTo>
                <a:cubicBezTo>
                  <a:pt x="65" y="231"/>
                  <a:pt x="66" y="230"/>
                  <a:pt x="66" y="230"/>
                </a:cubicBezTo>
                <a:cubicBezTo>
                  <a:pt x="67" y="230"/>
                  <a:pt x="67" y="229"/>
                  <a:pt x="67" y="229"/>
                </a:cubicBezTo>
                <a:cubicBezTo>
                  <a:pt x="67" y="228"/>
                  <a:pt x="65" y="228"/>
                  <a:pt x="64" y="229"/>
                </a:cubicBezTo>
                <a:cubicBezTo>
                  <a:pt x="64" y="228"/>
                  <a:pt x="64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5"/>
                  <a:pt x="62" y="223"/>
                  <a:pt x="60" y="223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9" y="222"/>
                  <a:pt x="59" y="220"/>
                  <a:pt x="61" y="220"/>
                </a:cubicBezTo>
                <a:cubicBezTo>
                  <a:pt x="61" y="220"/>
                  <a:pt x="61" y="221"/>
                  <a:pt x="61" y="221"/>
                </a:cubicBezTo>
                <a:cubicBezTo>
                  <a:pt x="61" y="220"/>
                  <a:pt x="62" y="220"/>
                  <a:pt x="61" y="220"/>
                </a:cubicBezTo>
                <a:cubicBezTo>
                  <a:pt x="61" y="220"/>
                  <a:pt x="61" y="219"/>
                  <a:pt x="61" y="219"/>
                </a:cubicBezTo>
                <a:cubicBezTo>
                  <a:pt x="61" y="219"/>
                  <a:pt x="60" y="219"/>
                  <a:pt x="60" y="219"/>
                </a:cubicBezTo>
                <a:cubicBezTo>
                  <a:pt x="60" y="219"/>
                  <a:pt x="60" y="219"/>
                  <a:pt x="60" y="218"/>
                </a:cubicBezTo>
                <a:cubicBezTo>
                  <a:pt x="60" y="218"/>
                  <a:pt x="60" y="218"/>
                  <a:pt x="61" y="218"/>
                </a:cubicBezTo>
                <a:cubicBezTo>
                  <a:pt x="60" y="218"/>
                  <a:pt x="60" y="217"/>
                  <a:pt x="60" y="217"/>
                </a:cubicBezTo>
                <a:cubicBezTo>
                  <a:pt x="60" y="218"/>
                  <a:pt x="59" y="218"/>
                  <a:pt x="59" y="219"/>
                </a:cubicBezTo>
                <a:cubicBezTo>
                  <a:pt x="59" y="217"/>
                  <a:pt x="57" y="217"/>
                  <a:pt x="56" y="217"/>
                </a:cubicBezTo>
                <a:cubicBezTo>
                  <a:pt x="54" y="217"/>
                  <a:pt x="54" y="217"/>
                  <a:pt x="53" y="219"/>
                </a:cubicBezTo>
                <a:cubicBezTo>
                  <a:pt x="53" y="221"/>
                  <a:pt x="55" y="222"/>
                  <a:pt x="56" y="222"/>
                </a:cubicBezTo>
                <a:cubicBezTo>
                  <a:pt x="56" y="222"/>
                  <a:pt x="55" y="222"/>
                  <a:pt x="55" y="222"/>
                </a:cubicBezTo>
                <a:cubicBezTo>
                  <a:pt x="55" y="222"/>
                  <a:pt x="55" y="223"/>
                  <a:pt x="55" y="223"/>
                </a:cubicBezTo>
                <a:cubicBezTo>
                  <a:pt x="56" y="223"/>
                  <a:pt x="58" y="223"/>
                  <a:pt x="59" y="223"/>
                </a:cubicBezTo>
                <a:cubicBezTo>
                  <a:pt x="59" y="223"/>
                  <a:pt x="59" y="223"/>
                  <a:pt x="59" y="223"/>
                </a:cubicBezTo>
                <a:cubicBezTo>
                  <a:pt x="58" y="224"/>
                  <a:pt x="58" y="225"/>
                  <a:pt x="58" y="225"/>
                </a:cubicBezTo>
                <a:cubicBezTo>
                  <a:pt x="58" y="227"/>
                  <a:pt x="59" y="229"/>
                  <a:pt x="60" y="228"/>
                </a:cubicBezTo>
                <a:cubicBezTo>
                  <a:pt x="61" y="229"/>
                  <a:pt x="62" y="229"/>
                  <a:pt x="62" y="230"/>
                </a:cubicBezTo>
                <a:cubicBezTo>
                  <a:pt x="61" y="231"/>
                  <a:pt x="61" y="231"/>
                  <a:pt x="61" y="232"/>
                </a:cubicBezTo>
                <a:cubicBezTo>
                  <a:pt x="62" y="232"/>
                  <a:pt x="62" y="232"/>
                  <a:pt x="62" y="232"/>
                </a:cubicBezTo>
                <a:cubicBezTo>
                  <a:pt x="62" y="232"/>
                  <a:pt x="62" y="233"/>
                  <a:pt x="62" y="233"/>
                </a:cubicBezTo>
                <a:cubicBezTo>
                  <a:pt x="62" y="234"/>
                  <a:pt x="63" y="235"/>
                  <a:pt x="63" y="235"/>
                </a:cubicBezTo>
                <a:cubicBezTo>
                  <a:pt x="63" y="236"/>
                  <a:pt x="63" y="237"/>
                  <a:pt x="62" y="238"/>
                </a:cubicBezTo>
                <a:cubicBezTo>
                  <a:pt x="62" y="237"/>
                  <a:pt x="61" y="237"/>
                  <a:pt x="61" y="237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8"/>
                  <a:pt x="61" y="240"/>
                  <a:pt x="61" y="241"/>
                </a:cubicBezTo>
                <a:cubicBezTo>
                  <a:pt x="60" y="241"/>
                  <a:pt x="59" y="241"/>
                  <a:pt x="58" y="241"/>
                </a:cubicBezTo>
                <a:cubicBezTo>
                  <a:pt x="58" y="241"/>
                  <a:pt x="58" y="241"/>
                  <a:pt x="58" y="240"/>
                </a:cubicBezTo>
                <a:cubicBezTo>
                  <a:pt x="58" y="241"/>
                  <a:pt x="58" y="241"/>
                  <a:pt x="59" y="242"/>
                </a:cubicBezTo>
                <a:cubicBezTo>
                  <a:pt x="58" y="242"/>
                  <a:pt x="58" y="241"/>
                  <a:pt x="58" y="241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58" y="240"/>
                  <a:pt x="57" y="240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9" y="240"/>
                  <a:pt x="57" y="242"/>
                  <a:pt x="56" y="243"/>
                </a:cubicBezTo>
                <a:cubicBezTo>
                  <a:pt x="57" y="244"/>
                  <a:pt x="58" y="245"/>
                  <a:pt x="59" y="245"/>
                </a:cubicBezTo>
                <a:cubicBezTo>
                  <a:pt x="59" y="246"/>
                  <a:pt x="58" y="246"/>
                  <a:pt x="58" y="246"/>
                </a:cubicBezTo>
                <a:cubicBezTo>
                  <a:pt x="57" y="246"/>
                  <a:pt x="57" y="245"/>
                  <a:pt x="57" y="245"/>
                </a:cubicBezTo>
                <a:cubicBezTo>
                  <a:pt x="57" y="246"/>
                  <a:pt x="56" y="246"/>
                  <a:pt x="56" y="245"/>
                </a:cubicBezTo>
                <a:cubicBezTo>
                  <a:pt x="56" y="247"/>
                  <a:pt x="57" y="247"/>
                  <a:pt x="58" y="247"/>
                </a:cubicBezTo>
                <a:cubicBezTo>
                  <a:pt x="59" y="247"/>
                  <a:pt x="60" y="245"/>
                  <a:pt x="61" y="245"/>
                </a:cubicBezTo>
                <a:cubicBezTo>
                  <a:pt x="62" y="245"/>
                  <a:pt x="60" y="244"/>
                  <a:pt x="60" y="244"/>
                </a:cubicBezTo>
                <a:cubicBezTo>
                  <a:pt x="60" y="243"/>
                  <a:pt x="59" y="243"/>
                  <a:pt x="59" y="242"/>
                </a:cubicBezTo>
                <a:cubicBezTo>
                  <a:pt x="59" y="243"/>
                  <a:pt x="60" y="243"/>
                  <a:pt x="60" y="243"/>
                </a:cubicBezTo>
                <a:cubicBezTo>
                  <a:pt x="62" y="243"/>
                  <a:pt x="63" y="242"/>
                  <a:pt x="64" y="240"/>
                </a:cubicBezTo>
                <a:cubicBezTo>
                  <a:pt x="64" y="239"/>
                  <a:pt x="63" y="239"/>
                  <a:pt x="63" y="238"/>
                </a:cubicBezTo>
                <a:cubicBezTo>
                  <a:pt x="64" y="238"/>
                  <a:pt x="64" y="239"/>
                  <a:pt x="65" y="238"/>
                </a:cubicBezTo>
                <a:cubicBezTo>
                  <a:pt x="65" y="238"/>
                  <a:pt x="64" y="238"/>
                  <a:pt x="64" y="237"/>
                </a:cubicBezTo>
                <a:cubicBezTo>
                  <a:pt x="65" y="237"/>
                  <a:pt x="65" y="237"/>
                  <a:pt x="65" y="236"/>
                </a:cubicBezTo>
                <a:cubicBezTo>
                  <a:pt x="65" y="236"/>
                  <a:pt x="66" y="237"/>
                  <a:pt x="66" y="237"/>
                </a:cubicBezTo>
                <a:cubicBezTo>
                  <a:pt x="66" y="236"/>
                  <a:pt x="66" y="236"/>
                  <a:pt x="66" y="236"/>
                </a:cubicBezTo>
                <a:cubicBezTo>
                  <a:pt x="67" y="235"/>
                  <a:pt x="68" y="235"/>
                  <a:pt x="68" y="233"/>
                </a:cubicBezTo>
                <a:close/>
                <a:moveTo>
                  <a:pt x="59" y="221"/>
                </a:moveTo>
                <a:cubicBezTo>
                  <a:pt x="58" y="222"/>
                  <a:pt x="57" y="222"/>
                  <a:pt x="56" y="222"/>
                </a:cubicBezTo>
                <a:cubicBezTo>
                  <a:pt x="57" y="221"/>
                  <a:pt x="57" y="220"/>
                  <a:pt x="57" y="218"/>
                </a:cubicBezTo>
                <a:cubicBezTo>
                  <a:pt x="59" y="217"/>
                  <a:pt x="59" y="220"/>
                  <a:pt x="59" y="221"/>
                </a:cubicBezTo>
                <a:close/>
                <a:moveTo>
                  <a:pt x="61" y="229"/>
                </a:moveTo>
                <a:cubicBezTo>
                  <a:pt x="61" y="228"/>
                  <a:pt x="61" y="228"/>
                  <a:pt x="61" y="228"/>
                </a:cubicBezTo>
                <a:cubicBezTo>
                  <a:pt x="62" y="228"/>
                  <a:pt x="62" y="228"/>
                  <a:pt x="63" y="228"/>
                </a:cubicBezTo>
                <a:cubicBezTo>
                  <a:pt x="63" y="228"/>
                  <a:pt x="63" y="228"/>
                  <a:pt x="63" y="229"/>
                </a:cubicBezTo>
                <a:cubicBezTo>
                  <a:pt x="63" y="229"/>
                  <a:pt x="62" y="229"/>
                  <a:pt x="61" y="229"/>
                </a:cubicBezTo>
                <a:close/>
                <a:moveTo>
                  <a:pt x="65" y="236"/>
                </a:move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lose/>
                <a:moveTo>
                  <a:pt x="61" y="112"/>
                </a:moveTo>
                <a:cubicBezTo>
                  <a:pt x="59" y="111"/>
                  <a:pt x="58" y="113"/>
                  <a:pt x="57" y="115"/>
                </a:cubicBezTo>
                <a:cubicBezTo>
                  <a:pt x="58" y="115"/>
                  <a:pt x="58" y="115"/>
                  <a:pt x="58" y="116"/>
                </a:cubicBezTo>
                <a:cubicBezTo>
                  <a:pt x="59" y="116"/>
                  <a:pt x="59" y="115"/>
                  <a:pt x="59" y="115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7"/>
                  <a:pt x="60" y="117"/>
                  <a:pt x="61" y="117"/>
                </a:cubicBezTo>
                <a:cubicBezTo>
                  <a:pt x="63" y="117"/>
                  <a:pt x="63" y="117"/>
                  <a:pt x="64" y="115"/>
                </a:cubicBezTo>
                <a:cubicBezTo>
                  <a:pt x="63" y="113"/>
                  <a:pt x="62" y="112"/>
                  <a:pt x="61" y="112"/>
                </a:cubicBezTo>
                <a:close/>
                <a:moveTo>
                  <a:pt x="144" y="167"/>
                </a:moveTo>
                <a:cubicBezTo>
                  <a:pt x="146" y="166"/>
                  <a:pt x="147" y="166"/>
                  <a:pt x="147" y="164"/>
                </a:cubicBezTo>
                <a:cubicBezTo>
                  <a:pt x="147" y="162"/>
                  <a:pt x="146" y="161"/>
                  <a:pt x="145" y="161"/>
                </a:cubicBezTo>
                <a:cubicBezTo>
                  <a:pt x="142" y="161"/>
                  <a:pt x="141" y="162"/>
                  <a:pt x="142" y="164"/>
                </a:cubicBezTo>
                <a:cubicBezTo>
                  <a:pt x="142" y="166"/>
                  <a:pt x="143" y="166"/>
                  <a:pt x="144" y="167"/>
                </a:cubicBezTo>
                <a:close/>
                <a:moveTo>
                  <a:pt x="161" y="142"/>
                </a:moveTo>
                <a:cubicBezTo>
                  <a:pt x="160" y="140"/>
                  <a:pt x="160" y="139"/>
                  <a:pt x="158" y="140"/>
                </a:cubicBezTo>
                <a:cubicBezTo>
                  <a:pt x="156" y="140"/>
                  <a:pt x="155" y="141"/>
                  <a:pt x="155" y="143"/>
                </a:cubicBezTo>
                <a:cubicBezTo>
                  <a:pt x="154" y="144"/>
                  <a:pt x="156" y="145"/>
                  <a:pt x="158" y="145"/>
                </a:cubicBezTo>
                <a:cubicBezTo>
                  <a:pt x="160" y="146"/>
                  <a:pt x="160" y="144"/>
                  <a:pt x="161" y="142"/>
                </a:cubicBezTo>
                <a:close/>
                <a:moveTo>
                  <a:pt x="80" y="136"/>
                </a:moveTo>
                <a:cubicBezTo>
                  <a:pt x="80" y="137"/>
                  <a:pt x="81" y="139"/>
                  <a:pt x="83" y="139"/>
                </a:cubicBezTo>
                <a:cubicBezTo>
                  <a:pt x="84" y="138"/>
                  <a:pt x="85" y="137"/>
                  <a:pt x="85" y="136"/>
                </a:cubicBezTo>
                <a:cubicBezTo>
                  <a:pt x="85" y="135"/>
                  <a:pt x="84" y="133"/>
                  <a:pt x="83" y="133"/>
                </a:cubicBezTo>
                <a:cubicBezTo>
                  <a:pt x="81" y="133"/>
                  <a:pt x="80" y="135"/>
                  <a:pt x="80" y="136"/>
                </a:cubicBezTo>
                <a:close/>
                <a:moveTo>
                  <a:pt x="175" y="173"/>
                </a:moveTo>
                <a:cubicBezTo>
                  <a:pt x="176" y="173"/>
                  <a:pt x="178" y="172"/>
                  <a:pt x="178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8" y="169"/>
                  <a:pt x="177" y="167"/>
                  <a:pt x="176" y="168"/>
                </a:cubicBezTo>
                <a:cubicBezTo>
                  <a:pt x="175" y="168"/>
                  <a:pt x="174" y="168"/>
                  <a:pt x="174" y="168"/>
                </a:cubicBezTo>
                <a:cubicBezTo>
                  <a:pt x="174" y="168"/>
                  <a:pt x="174" y="168"/>
                  <a:pt x="174" y="168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9"/>
                  <a:pt x="175" y="169"/>
                  <a:pt x="176" y="169"/>
                </a:cubicBezTo>
                <a:cubicBezTo>
                  <a:pt x="176" y="169"/>
                  <a:pt x="176" y="171"/>
                  <a:pt x="177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0"/>
                  <a:pt x="175" y="170"/>
                </a:cubicBezTo>
                <a:cubicBezTo>
                  <a:pt x="175" y="171"/>
                  <a:pt x="175" y="171"/>
                  <a:pt x="174" y="171"/>
                </a:cubicBezTo>
                <a:cubicBezTo>
                  <a:pt x="174" y="171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3" y="170"/>
                  <a:pt x="173" y="169"/>
                  <a:pt x="173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3" y="169"/>
                  <a:pt x="172" y="169"/>
                  <a:pt x="172" y="170"/>
                </a:cubicBezTo>
                <a:cubicBezTo>
                  <a:pt x="173" y="172"/>
                  <a:pt x="174" y="173"/>
                  <a:pt x="175" y="173"/>
                </a:cubicBezTo>
                <a:close/>
                <a:moveTo>
                  <a:pt x="162" y="138"/>
                </a:moveTo>
                <a:cubicBezTo>
                  <a:pt x="164" y="138"/>
                  <a:pt x="164" y="137"/>
                  <a:pt x="165" y="136"/>
                </a:cubicBezTo>
                <a:cubicBezTo>
                  <a:pt x="165" y="134"/>
                  <a:pt x="163" y="134"/>
                  <a:pt x="162" y="133"/>
                </a:cubicBezTo>
                <a:cubicBezTo>
                  <a:pt x="161" y="133"/>
                  <a:pt x="159" y="134"/>
                  <a:pt x="160" y="136"/>
                </a:cubicBezTo>
                <a:cubicBezTo>
                  <a:pt x="159" y="137"/>
                  <a:pt x="160" y="139"/>
                  <a:pt x="162" y="138"/>
                </a:cubicBezTo>
                <a:close/>
                <a:moveTo>
                  <a:pt x="213" y="210"/>
                </a:moveTo>
                <a:cubicBezTo>
                  <a:pt x="212" y="210"/>
                  <a:pt x="212" y="209"/>
                  <a:pt x="211" y="209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09" y="209"/>
                  <a:pt x="208" y="210"/>
                  <a:pt x="208" y="213"/>
                </a:cubicBezTo>
                <a:cubicBezTo>
                  <a:pt x="208" y="213"/>
                  <a:pt x="208" y="213"/>
                  <a:pt x="208" y="214"/>
                </a:cubicBezTo>
                <a:cubicBezTo>
                  <a:pt x="209" y="214"/>
                  <a:pt x="209" y="214"/>
                  <a:pt x="209" y="213"/>
                </a:cubicBezTo>
                <a:cubicBezTo>
                  <a:pt x="209" y="213"/>
                  <a:pt x="210" y="213"/>
                  <a:pt x="210" y="213"/>
                </a:cubicBezTo>
                <a:cubicBezTo>
                  <a:pt x="210" y="214"/>
                  <a:pt x="209" y="213"/>
                  <a:pt x="209" y="214"/>
                </a:cubicBezTo>
                <a:cubicBezTo>
                  <a:pt x="210" y="214"/>
                  <a:pt x="210" y="214"/>
                  <a:pt x="210" y="215"/>
                </a:cubicBezTo>
                <a:cubicBezTo>
                  <a:pt x="210" y="215"/>
                  <a:pt x="210" y="215"/>
                  <a:pt x="211" y="215"/>
                </a:cubicBezTo>
                <a:cubicBezTo>
                  <a:pt x="212" y="215"/>
                  <a:pt x="213" y="214"/>
                  <a:pt x="213" y="214"/>
                </a:cubicBezTo>
                <a:cubicBezTo>
                  <a:pt x="213" y="214"/>
                  <a:pt x="213" y="214"/>
                  <a:pt x="213" y="213"/>
                </a:cubicBezTo>
                <a:cubicBezTo>
                  <a:pt x="211" y="213"/>
                  <a:pt x="210" y="213"/>
                  <a:pt x="209" y="212"/>
                </a:cubicBezTo>
                <a:cubicBezTo>
                  <a:pt x="211" y="212"/>
                  <a:pt x="210" y="211"/>
                  <a:pt x="211" y="211"/>
                </a:cubicBezTo>
                <a:cubicBezTo>
                  <a:pt x="212" y="211"/>
                  <a:pt x="211" y="211"/>
                  <a:pt x="211" y="211"/>
                </a:cubicBezTo>
                <a:cubicBezTo>
                  <a:pt x="211" y="212"/>
                  <a:pt x="211" y="212"/>
                  <a:pt x="212" y="212"/>
                </a:cubicBezTo>
                <a:cubicBezTo>
                  <a:pt x="212" y="212"/>
                  <a:pt x="212" y="213"/>
                  <a:pt x="212" y="213"/>
                </a:cubicBezTo>
                <a:cubicBezTo>
                  <a:pt x="212" y="213"/>
                  <a:pt x="213" y="213"/>
                  <a:pt x="214" y="213"/>
                </a:cubicBezTo>
                <a:cubicBezTo>
                  <a:pt x="214" y="213"/>
                  <a:pt x="214" y="212"/>
                  <a:pt x="214" y="212"/>
                </a:cubicBezTo>
                <a:cubicBezTo>
                  <a:pt x="214" y="211"/>
                  <a:pt x="213" y="210"/>
                  <a:pt x="213" y="210"/>
                </a:cubicBezTo>
                <a:close/>
                <a:moveTo>
                  <a:pt x="94" y="98"/>
                </a:moveTo>
                <a:cubicBezTo>
                  <a:pt x="93" y="99"/>
                  <a:pt x="93" y="100"/>
                  <a:pt x="93" y="100"/>
                </a:cubicBezTo>
                <a:cubicBezTo>
                  <a:pt x="93" y="102"/>
                  <a:pt x="94" y="103"/>
                  <a:pt x="95" y="103"/>
                </a:cubicBezTo>
                <a:cubicBezTo>
                  <a:pt x="96" y="103"/>
                  <a:pt x="96" y="102"/>
                  <a:pt x="97" y="102"/>
                </a:cubicBezTo>
                <a:cubicBezTo>
                  <a:pt x="97" y="100"/>
                  <a:pt x="98" y="100"/>
                  <a:pt x="98" y="99"/>
                </a:cubicBezTo>
                <a:cubicBezTo>
                  <a:pt x="98" y="99"/>
                  <a:pt x="97" y="98"/>
                  <a:pt x="96" y="98"/>
                </a:cubicBezTo>
                <a:cubicBezTo>
                  <a:pt x="97" y="98"/>
                  <a:pt x="97" y="99"/>
                  <a:pt x="97" y="99"/>
                </a:cubicBezTo>
                <a:cubicBezTo>
                  <a:pt x="96" y="100"/>
                  <a:pt x="95" y="100"/>
                  <a:pt x="94" y="101"/>
                </a:cubicBezTo>
                <a:cubicBezTo>
                  <a:pt x="94" y="101"/>
                  <a:pt x="94" y="100"/>
                  <a:pt x="94" y="100"/>
                </a:cubicBezTo>
                <a:cubicBezTo>
                  <a:pt x="95" y="99"/>
                  <a:pt x="94" y="99"/>
                  <a:pt x="94" y="98"/>
                </a:cubicBezTo>
                <a:close/>
                <a:moveTo>
                  <a:pt x="64" y="119"/>
                </a:moveTo>
                <a:cubicBezTo>
                  <a:pt x="63" y="119"/>
                  <a:pt x="62" y="120"/>
                  <a:pt x="62" y="122"/>
                </a:cubicBezTo>
                <a:cubicBezTo>
                  <a:pt x="62" y="123"/>
                  <a:pt x="64" y="125"/>
                  <a:pt x="65" y="124"/>
                </a:cubicBezTo>
                <a:cubicBezTo>
                  <a:pt x="66" y="125"/>
                  <a:pt x="67" y="123"/>
                  <a:pt x="68" y="122"/>
                </a:cubicBezTo>
                <a:cubicBezTo>
                  <a:pt x="68" y="120"/>
                  <a:pt x="67" y="119"/>
                  <a:pt x="64" y="119"/>
                </a:cubicBezTo>
                <a:close/>
                <a:moveTo>
                  <a:pt x="214" y="225"/>
                </a:moveTo>
                <a:cubicBezTo>
                  <a:pt x="214" y="225"/>
                  <a:pt x="214" y="225"/>
                  <a:pt x="213" y="226"/>
                </a:cubicBezTo>
                <a:cubicBezTo>
                  <a:pt x="214" y="226"/>
                  <a:pt x="214" y="226"/>
                  <a:pt x="214" y="226"/>
                </a:cubicBezTo>
                <a:cubicBezTo>
                  <a:pt x="214" y="225"/>
                  <a:pt x="214" y="225"/>
                  <a:pt x="214" y="225"/>
                </a:cubicBezTo>
                <a:close/>
                <a:moveTo>
                  <a:pt x="52" y="98"/>
                </a:moveTo>
                <a:cubicBezTo>
                  <a:pt x="50" y="98"/>
                  <a:pt x="49" y="98"/>
                  <a:pt x="49" y="100"/>
                </a:cubicBezTo>
                <a:cubicBezTo>
                  <a:pt x="50" y="99"/>
                  <a:pt x="52" y="99"/>
                  <a:pt x="53" y="100"/>
                </a:cubicBezTo>
                <a:cubicBezTo>
                  <a:pt x="52" y="102"/>
                  <a:pt x="53" y="103"/>
                  <a:pt x="5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4" y="102"/>
                  <a:pt x="54" y="100"/>
                </a:cubicBezTo>
                <a:cubicBezTo>
                  <a:pt x="54" y="99"/>
                  <a:pt x="53" y="98"/>
                  <a:pt x="52" y="98"/>
                </a:cubicBezTo>
                <a:close/>
                <a:moveTo>
                  <a:pt x="51" y="104"/>
                </a:moveTo>
                <a:cubicBezTo>
                  <a:pt x="51" y="103"/>
                  <a:pt x="50" y="102"/>
                  <a:pt x="50" y="101"/>
                </a:cubicBezTo>
                <a:cubicBezTo>
                  <a:pt x="50" y="101"/>
                  <a:pt x="49" y="102"/>
                  <a:pt x="49" y="102"/>
                </a:cubicBezTo>
                <a:cubicBezTo>
                  <a:pt x="49" y="103"/>
                  <a:pt x="50" y="103"/>
                  <a:pt x="51" y="104"/>
                </a:cubicBezTo>
                <a:close/>
                <a:moveTo>
                  <a:pt x="53" y="94"/>
                </a:moveTo>
                <a:cubicBezTo>
                  <a:pt x="53" y="95"/>
                  <a:pt x="54" y="96"/>
                  <a:pt x="55" y="97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5"/>
                  <a:pt x="54" y="94"/>
                  <a:pt x="53" y="93"/>
                </a:cubicBezTo>
                <a:cubicBezTo>
                  <a:pt x="53" y="94"/>
                  <a:pt x="53" y="94"/>
                  <a:pt x="53" y="94"/>
                </a:cubicBezTo>
                <a:close/>
                <a:moveTo>
                  <a:pt x="48" y="115"/>
                </a:moveTo>
                <a:cubicBezTo>
                  <a:pt x="49" y="116"/>
                  <a:pt x="50" y="117"/>
                  <a:pt x="52" y="118"/>
                </a:cubicBezTo>
                <a:cubicBezTo>
                  <a:pt x="53" y="117"/>
                  <a:pt x="54" y="117"/>
                  <a:pt x="54" y="116"/>
                </a:cubicBezTo>
                <a:cubicBezTo>
                  <a:pt x="54" y="116"/>
                  <a:pt x="54" y="116"/>
                  <a:pt x="54" y="115"/>
                </a:cubicBezTo>
                <a:cubicBezTo>
                  <a:pt x="54" y="115"/>
                  <a:pt x="54" y="115"/>
                  <a:pt x="55" y="115"/>
                </a:cubicBezTo>
                <a:cubicBezTo>
                  <a:pt x="55" y="115"/>
                  <a:pt x="55" y="114"/>
                  <a:pt x="55" y="114"/>
                </a:cubicBezTo>
                <a:cubicBezTo>
                  <a:pt x="55" y="113"/>
                  <a:pt x="53" y="112"/>
                  <a:pt x="51" y="112"/>
                </a:cubicBezTo>
                <a:cubicBezTo>
                  <a:pt x="50" y="112"/>
                  <a:pt x="49" y="113"/>
                  <a:pt x="48" y="115"/>
                </a:cubicBezTo>
                <a:close/>
                <a:moveTo>
                  <a:pt x="41" y="113"/>
                </a:moveTo>
                <a:cubicBezTo>
                  <a:pt x="41" y="113"/>
                  <a:pt x="41" y="114"/>
                  <a:pt x="41" y="114"/>
                </a:cubicBezTo>
                <a:cubicBezTo>
                  <a:pt x="41" y="114"/>
                  <a:pt x="41" y="114"/>
                  <a:pt x="40" y="114"/>
                </a:cubicBezTo>
                <a:cubicBezTo>
                  <a:pt x="40" y="114"/>
                  <a:pt x="40" y="114"/>
                  <a:pt x="41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0" y="115"/>
                  <a:pt x="40" y="115"/>
                  <a:pt x="41" y="115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5"/>
                  <a:pt x="42" y="114"/>
                  <a:pt x="41" y="113"/>
                </a:cubicBezTo>
                <a:close/>
                <a:moveTo>
                  <a:pt x="53" y="122"/>
                </a:moveTo>
                <a:cubicBezTo>
                  <a:pt x="53" y="122"/>
                  <a:pt x="53" y="122"/>
                  <a:pt x="53" y="122"/>
                </a:cubicBezTo>
                <a:cubicBezTo>
                  <a:pt x="53" y="124"/>
                  <a:pt x="54" y="125"/>
                  <a:pt x="56" y="124"/>
                </a:cubicBezTo>
                <a:cubicBezTo>
                  <a:pt x="57" y="125"/>
                  <a:pt x="59" y="123"/>
                  <a:pt x="58" y="122"/>
                </a:cubicBezTo>
                <a:cubicBezTo>
                  <a:pt x="59" y="120"/>
                  <a:pt x="58" y="119"/>
                  <a:pt x="56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5" y="120"/>
                  <a:pt x="55" y="121"/>
                </a:cubicBezTo>
                <a:cubicBezTo>
                  <a:pt x="54" y="121"/>
                  <a:pt x="53" y="121"/>
                  <a:pt x="53" y="122"/>
                </a:cubicBezTo>
                <a:close/>
                <a:moveTo>
                  <a:pt x="41" y="112"/>
                </a:moveTo>
                <a:cubicBezTo>
                  <a:pt x="41" y="113"/>
                  <a:pt x="40" y="113"/>
                  <a:pt x="40" y="114"/>
                </a:cubicBezTo>
                <a:cubicBezTo>
                  <a:pt x="41" y="114"/>
                  <a:pt x="41" y="113"/>
                  <a:pt x="41" y="112"/>
                </a:cubicBezTo>
                <a:close/>
                <a:moveTo>
                  <a:pt x="45" y="110"/>
                </a:moveTo>
                <a:cubicBezTo>
                  <a:pt x="46" y="109"/>
                  <a:pt x="46" y="108"/>
                  <a:pt x="47" y="108"/>
                </a:cubicBezTo>
                <a:cubicBezTo>
                  <a:pt x="48" y="108"/>
                  <a:pt x="48" y="109"/>
                  <a:pt x="48" y="110"/>
                </a:cubicBezTo>
                <a:cubicBezTo>
                  <a:pt x="47" y="110"/>
                  <a:pt x="48" y="110"/>
                  <a:pt x="47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8" y="111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0" y="109"/>
                  <a:pt x="50" y="109"/>
                  <a:pt x="50" y="108"/>
                </a:cubicBezTo>
                <a:cubicBezTo>
                  <a:pt x="50" y="107"/>
                  <a:pt x="49" y="105"/>
                  <a:pt x="47" y="105"/>
                </a:cubicBezTo>
                <a:cubicBezTo>
                  <a:pt x="46" y="105"/>
                  <a:pt x="45" y="106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8"/>
                  <a:pt x="45" y="108"/>
                  <a:pt x="44" y="109"/>
                </a:cubicBezTo>
                <a:cubicBezTo>
                  <a:pt x="45" y="109"/>
                  <a:pt x="45" y="110"/>
                  <a:pt x="45" y="110"/>
                </a:cubicBezTo>
                <a:close/>
                <a:moveTo>
                  <a:pt x="58" y="108"/>
                </a:moveTo>
                <a:cubicBezTo>
                  <a:pt x="58" y="108"/>
                  <a:pt x="58" y="107"/>
                  <a:pt x="58" y="106"/>
                </a:cubicBezTo>
                <a:cubicBezTo>
                  <a:pt x="57" y="106"/>
                  <a:pt x="56" y="105"/>
                  <a:pt x="56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3" y="107"/>
                  <a:pt x="53" y="107"/>
                  <a:pt x="53" y="108"/>
                </a:cubicBezTo>
                <a:cubicBezTo>
                  <a:pt x="53" y="108"/>
                  <a:pt x="53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10"/>
                  <a:pt x="55" y="111"/>
                  <a:pt x="56" y="110"/>
                </a:cubicBezTo>
                <a:cubicBezTo>
                  <a:pt x="58" y="111"/>
                  <a:pt x="59" y="109"/>
                  <a:pt x="59" y="108"/>
                </a:cubicBezTo>
                <a:cubicBezTo>
                  <a:pt x="59" y="108"/>
                  <a:pt x="59" y="108"/>
                  <a:pt x="58" y="108"/>
                </a:cubicBezTo>
                <a:close/>
                <a:moveTo>
                  <a:pt x="94" y="136"/>
                </a:move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5"/>
                  <a:pt x="92" y="135"/>
                </a:cubicBezTo>
                <a:cubicBezTo>
                  <a:pt x="93" y="136"/>
                  <a:pt x="93" y="136"/>
                  <a:pt x="93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3" y="138"/>
                  <a:pt x="95" y="138"/>
                  <a:pt x="94" y="136"/>
                </a:cubicBezTo>
                <a:close/>
                <a:moveTo>
                  <a:pt x="59" y="98"/>
                </a:moveTo>
                <a:cubicBezTo>
                  <a:pt x="59" y="98"/>
                  <a:pt x="59" y="98"/>
                  <a:pt x="59" y="99"/>
                </a:cubicBezTo>
                <a:cubicBezTo>
                  <a:pt x="59" y="98"/>
                  <a:pt x="59" y="98"/>
                  <a:pt x="58" y="98"/>
                </a:cubicBezTo>
                <a:cubicBezTo>
                  <a:pt x="58" y="99"/>
                  <a:pt x="58" y="100"/>
                  <a:pt x="58" y="100"/>
                </a:cubicBezTo>
                <a:cubicBezTo>
                  <a:pt x="58" y="101"/>
                  <a:pt x="59" y="102"/>
                  <a:pt x="59" y="103"/>
                </a:cubicBezTo>
                <a:cubicBezTo>
                  <a:pt x="60" y="102"/>
                  <a:pt x="61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3" y="103"/>
                </a:cubicBezTo>
                <a:cubicBezTo>
                  <a:pt x="63" y="102"/>
                  <a:pt x="64" y="101"/>
                  <a:pt x="64" y="100"/>
                </a:cubicBezTo>
                <a:cubicBezTo>
                  <a:pt x="63" y="100"/>
                  <a:pt x="62" y="98"/>
                  <a:pt x="60" y="98"/>
                </a:cubicBezTo>
                <a:cubicBezTo>
                  <a:pt x="60" y="98"/>
                  <a:pt x="59" y="98"/>
                  <a:pt x="59" y="98"/>
                </a:cubicBezTo>
                <a:close/>
                <a:moveTo>
                  <a:pt x="75" y="101"/>
                </a:moveTo>
                <a:cubicBezTo>
                  <a:pt x="76" y="102"/>
                  <a:pt x="77" y="104"/>
                  <a:pt x="78" y="104"/>
                </a:cubicBezTo>
                <a:cubicBezTo>
                  <a:pt x="80" y="103"/>
                  <a:pt x="81" y="102"/>
                  <a:pt x="81" y="100"/>
                </a:cubicBezTo>
                <a:cubicBezTo>
                  <a:pt x="81" y="99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8" y="98"/>
                  <a:pt x="78" y="97"/>
                  <a:pt x="77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5" y="100"/>
                  <a:pt x="75" y="101"/>
                </a:cubicBezTo>
                <a:close/>
                <a:moveTo>
                  <a:pt x="85" y="9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3"/>
                  <a:pt x="85" y="92"/>
                  <a:pt x="85" y="92"/>
                </a:cubicBezTo>
                <a:cubicBezTo>
                  <a:pt x="85" y="92"/>
                  <a:pt x="85" y="92"/>
                  <a:pt x="85" y="93"/>
                </a:cubicBezTo>
                <a:close/>
                <a:moveTo>
                  <a:pt x="87" y="98"/>
                </a:moveTo>
                <a:cubicBezTo>
                  <a:pt x="86" y="98"/>
                  <a:pt x="85" y="98"/>
                  <a:pt x="84" y="99"/>
                </a:cubicBezTo>
                <a:cubicBezTo>
                  <a:pt x="85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99"/>
                  <a:pt x="86" y="99"/>
                </a:cubicBezTo>
                <a:cubicBezTo>
                  <a:pt x="87" y="99"/>
                  <a:pt x="88" y="99"/>
                  <a:pt x="88" y="99"/>
                </a:cubicBezTo>
                <a:cubicBezTo>
                  <a:pt x="88" y="99"/>
                  <a:pt x="89" y="99"/>
                  <a:pt x="89" y="100"/>
                </a:cubicBezTo>
                <a:cubicBezTo>
                  <a:pt x="87" y="100"/>
                  <a:pt x="87" y="101"/>
                  <a:pt x="87" y="102"/>
                </a:cubicBezTo>
                <a:cubicBezTo>
                  <a:pt x="86" y="102"/>
                  <a:pt x="85" y="102"/>
                  <a:pt x="84" y="10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3"/>
                  <a:pt x="86" y="103"/>
                  <a:pt x="86" y="103"/>
                </a:cubicBezTo>
                <a:cubicBezTo>
                  <a:pt x="86" y="103"/>
                  <a:pt x="86" y="103"/>
                  <a:pt x="87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9" y="103"/>
                  <a:pt x="90" y="102"/>
                  <a:pt x="90" y="100"/>
                </a:cubicBezTo>
                <a:cubicBezTo>
                  <a:pt x="90" y="99"/>
                  <a:pt x="88" y="98"/>
                  <a:pt x="87" y="98"/>
                </a:cubicBezTo>
                <a:close/>
                <a:moveTo>
                  <a:pt x="47" y="80"/>
                </a:moveTo>
                <a:cubicBezTo>
                  <a:pt x="47" y="79"/>
                  <a:pt x="46" y="79"/>
                  <a:pt x="46" y="79"/>
                </a:cubicBezTo>
                <a:cubicBezTo>
                  <a:pt x="46" y="80"/>
                  <a:pt x="46" y="80"/>
                  <a:pt x="47" y="80"/>
                </a:cubicBezTo>
                <a:close/>
                <a:moveTo>
                  <a:pt x="31" y="38"/>
                </a:moveTo>
                <a:cubicBezTo>
                  <a:pt x="31" y="38"/>
                  <a:pt x="31" y="38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2" y="38"/>
                  <a:pt x="33" y="38"/>
                </a:cubicBezTo>
                <a:cubicBezTo>
                  <a:pt x="33" y="38"/>
                  <a:pt x="33" y="37"/>
                  <a:pt x="32" y="37"/>
                </a:cubicBezTo>
                <a:cubicBezTo>
                  <a:pt x="32" y="37"/>
                  <a:pt x="31" y="37"/>
                  <a:pt x="31" y="38"/>
                </a:cubicBezTo>
                <a:close/>
                <a:moveTo>
                  <a:pt x="108" y="107"/>
                </a:moveTo>
                <a:cubicBezTo>
                  <a:pt x="108" y="107"/>
                  <a:pt x="107" y="107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06" y="110"/>
                  <a:pt x="107" y="110"/>
                  <a:pt x="108" y="110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7" y="110"/>
                  <a:pt x="108" y="108"/>
                  <a:pt x="107" y="108"/>
                </a:cubicBezTo>
                <a:cubicBezTo>
                  <a:pt x="108" y="108"/>
                  <a:pt x="108" y="108"/>
                  <a:pt x="108" y="107"/>
                </a:cubicBezTo>
                <a:close/>
                <a:moveTo>
                  <a:pt x="33" y="70"/>
                </a:moveTo>
                <a:cubicBezTo>
                  <a:pt x="33" y="70"/>
                  <a:pt x="33" y="70"/>
                  <a:pt x="32" y="71"/>
                </a:cubicBezTo>
                <a:cubicBezTo>
                  <a:pt x="33" y="71"/>
                  <a:pt x="33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lose/>
                <a:moveTo>
                  <a:pt x="45" y="82"/>
                </a:moveTo>
                <a:cubicBezTo>
                  <a:pt x="46" y="82"/>
                  <a:pt x="46" y="82"/>
                  <a:pt x="47" y="83"/>
                </a:cubicBezTo>
                <a:cubicBezTo>
                  <a:pt x="47" y="83"/>
                  <a:pt x="47" y="83"/>
                  <a:pt x="47" y="82"/>
                </a:cubicBezTo>
                <a:cubicBezTo>
                  <a:pt x="49" y="82"/>
                  <a:pt x="50" y="82"/>
                  <a:pt x="50" y="81"/>
                </a:cubicBezTo>
                <a:cubicBezTo>
                  <a:pt x="48" y="81"/>
                  <a:pt x="47" y="82"/>
                  <a:pt x="46" y="80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1"/>
                  <a:pt x="45" y="81"/>
                  <a:pt x="45" y="82"/>
                </a:cubicBezTo>
                <a:close/>
                <a:moveTo>
                  <a:pt x="239" y="205"/>
                </a:moveTo>
                <a:cubicBezTo>
                  <a:pt x="238" y="205"/>
                  <a:pt x="238" y="205"/>
                  <a:pt x="238" y="206"/>
                </a:cubicBezTo>
                <a:cubicBezTo>
                  <a:pt x="239" y="205"/>
                  <a:pt x="239" y="205"/>
                  <a:pt x="239" y="205"/>
                </a:cubicBezTo>
                <a:close/>
                <a:moveTo>
                  <a:pt x="230" y="224"/>
                </a:moveTo>
                <a:cubicBezTo>
                  <a:pt x="229" y="224"/>
                  <a:pt x="230" y="225"/>
                  <a:pt x="230" y="225"/>
                </a:cubicBezTo>
                <a:cubicBezTo>
                  <a:pt x="230" y="225"/>
                  <a:pt x="229" y="225"/>
                  <a:pt x="229" y="225"/>
                </a:cubicBezTo>
                <a:cubicBezTo>
                  <a:pt x="229" y="225"/>
                  <a:pt x="229" y="225"/>
                  <a:pt x="229" y="226"/>
                </a:cubicBezTo>
                <a:cubicBezTo>
                  <a:pt x="229" y="226"/>
                  <a:pt x="230" y="226"/>
                  <a:pt x="230" y="227"/>
                </a:cubicBezTo>
                <a:cubicBezTo>
                  <a:pt x="230" y="226"/>
                  <a:pt x="230" y="225"/>
                  <a:pt x="230" y="224"/>
                </a:cubicBezTo>
                <a:close/>
                <a:moveTo>
                  <a:pt x="243" y="205"/>
                </a:moveTo>
                <a:cubicBezTo>
                  <a:pt x="243" y="205"/>
                  <a:pt x="242" y="205"/>
                  <a:pt x="242" y="205"/>
                </a:cubicBezTo>
                <a:cubicBezTo>
                  <a:pt x="243" y="205"/>
                  <a:pt x="243" y="205"/>
                  <a:pt x="243" y="205"/>
                </a:cubicBez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4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30" y="225"/>
                  <a:pt x="231" y="225"/>
                </a:cubicBezTo>
                <a:close/>
                <a:moveTo>
                  <a:pt x="210" y="111"/>
                </a:moveTo>
                <a:cubicBezTo>
                  <a:pt x="210" y="111"/>
                  <a:pt x="208" y="113"/>
                  <a:pt x="208" y="115"/>
                </a:cubicBezTo>
                <a:cubicBezTo>
                  <a:pt x="208" y="116"/>
                  <a:pt x="209" y="117"/>
                  <a:pt x="211" y="117"/>
                </a:cubicBezTo>
                <a:cubicBezTo>
                  <a:pt x="212" y="117"/>
                  <a:pt x="213" y="116"/>
                  <a:pt x="213" y="114"/>
                </a:cubicBezTo>
                <a:cubicBezTo>
                  <a:pt x="214" y="114"/>
                  <a:pt x="212" y="112"/>
                  <a:pt x="210" y="111"/>
                </a:cubicBezTo>
                <a:close/>
                <a:moveTo>
                  <a:pt x="149" y="132"/>
                </a:moveTo>
                <a:cubicBezTo>
                  <a:pt x="150" y="131"/>
                  <a:pt x="152" y="130"/>
                  <a:pt x="152" y="128"/>
                </a:cubicBezTo>
                <a:cubicBezTo>
                  <a:pt x="152" y="127"/>
                  <a:pt x="151" y="125"/>
                  <a:pt x="149" y="126"/>
                </a:cubicBezTo>
                <a:cubicBezTo>
                  <a:pt x="147" y="126"/>
                  <a:pt x="147" y="127"/>
                  <a:pt x="147" y="128"/>
                </a:cubicBezTo>
                <a:cubicBezTo>
                  <a:pt x="146" y="130"/>
                  <a:pt x="148" y="131"/>
                  <a:pt x="149" y="132"/>
                </a:cubicBezTo>
                <a:close/>
                <a:moveTo>
                  <a:pt x="151" y="124"/>
                </a:moveTo>
                <a:cubicBezTo>
                  <a:pt x="152" y="123"/>
                  <a:pt x="153" y="123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5" y="124"/>
                  <a:pt x="156" y="123"/>
                  <a:pt x="156" y="121"/>
                </a:cubicBezTo>
                <a:cubicBezTo>
                  <a:pt x="156" y="120"/>
                  <a:pt x="155" y="119"/>
                  <a:pt x="153" y="119"/>
                </a:cubicBezTo>
                <a:cubicBezTo>
                  <a:pt x="151" y="119"/>
                  <a:pt x="151" y="120"/>
                  <a:pt x="151" y="122"/>
                </a:cubicBezTo>
                <a:cubicBezTo>
                  <a:pt x="150" y="122"/>
                  <a:pt x="151" y="123"/>
                  <a:pt x="151" y="124"/>
                </a:cubicBezTo>
                <a:close/>
                <a:moveTo>
                  <a:pt x="206" y="125"/>
                </a:moveTo>
                <a:cubicBezTo>
                  <a:pt x="208" y="124"/>
                  <a:pt x="209" y="123"/>
                  <a:pt x="209" y="122"/>
                </a:cubicBezTo>
                <a:cubicBezTo>
                  <a:pt x="210" y="120"/>
                  <a:pt x="208" y="119"/>
                  <a:pt x="206" y="119"/>
                </a:cubicBezTo>
                <a:cubicBezTo>
                  <a:pt x="204" y="119"/>
                  <a:pt x="203" y="121"/>
                  <a:pt x="204" y="122"/>
                </a:cubicBezTo>
                <a:cubicBezTo>
                  <a:pt x="203" y="124"/>
                  <a:pt x="205" y="125"/>
                  <a:pt x="206" y="125"/>
                </a:cubicBezTo>
                <a:close/>
                <a:moveTo>
                  <a:pt x="115" y="122"/>
                </a:moveTo>
                <a:cubicBezTo>
                  <a:pt x="115" y="123"/>
                  <a:pt x="116" y="125"/>
                  <a:pt x="117" y="125"/>
                </a:cubicBezTo>
                <a:cubicBezTo>
                  <a:pt x="119" y="125"/>
                  <a:pt x="120" y="123"/>
                  <a:pt x="120" y="122"/>
                </a:cubicBezTo>
                <a:cubicBezTo>
                  <a:pt x="121" y="120"/>
                  <a:pt x="119" y="119"/>
                  <a:pt x="117" y="119"/>
                </a:cubicBezTo>
                <a:cubicBezTo>
                  <a:pt x="117" y="119"/>
                  <a:pt x="115" y="121"/>
                  <a:pt x="115" y="122"/>
                </a:cubicBezTo>
                <a:close/>
                <a:moveTo>
                  <a:pt x="166" y="112"/>
                </a:moveTo>
                <a:cubicBezTo>
                  <a:pt x="165" y="112"/>
                  <a:pt x="163" y="113"/>
                  <a:pt x="163" y="115"/>
                </a:cubicBezTo>
                <a:cubicBezTo>
                  <a:pt x="164" y="116"/>
                  <a:pt x="165" y="117"/>
                  <a:pt x="166" y="117"/>
                </a:cubicBezTo>
                <a:cubicBezTo>
                  <a:pt x="167" y="117"/>
                  <a:pt x="167" y="117"/>
                  <a:pt x="168" y="117"/>
                </a:cubicBezTo>
                <a:cubicBezTo>
                  <a:pt x="168" y="117"/>
                  <a:pt x="168" y="117"/>
                  <a:pt x="168" y="11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68" y="116"/>
                  <a:pt x="169" y="116"/>
                  <a:pt x="169" y="116"/>
                </a:cubicBezTo>
                <a:cubicBezTo>
                  <a:pt x="169" y="116"/>
                  <a:pt x="169" y="115"/>
                  <a:pt x="169" y="115"/>
                </a:cubicBezTo>
                <a:cubicBezTo>
                  <a:pt x="169" y="113"/>
                  <a:pt x="168" y="112"/>
                  <a:pt x="166" y="112"/>
                </a:cubicBezTo>
                <a:close/>
                <a:moveTo>
                  <a:pt x="111" y="129"/>
                </a:moveTo>
                <a:cubicBezTo>
                  <a:pt x="111" y="130"/>
                  <a:pt x="111" y="130"/>
                  <a:pt x="112" y="131"/>
                </a:cubicBezTo>
                <a:cubicBezTo>
                  <a:pt x="112" y="131"/>
                  <a:pt x="112" y="131"/>
                  <a:pt x="112" y="130"/>
                </a:cubicBezTo>
                <a:cubicBezTo>
                  <a:pt x="113" y="130"/>
                  <a:pt x="112" y="131"/>
                  <a:pt x="113" y="131"/>
                </a:cubicBezTo>
                <a:cubicBezTo>
                  <a:pt x="113" y="131"/>
                  <a:pt x="113" y="131"/>
                  <a:pt x="112" y="131"/>
                </a:cubicBezTo>
                <a:cubicBezTo>
                  <a:pt x="113" y="131"/>
                  <a:pt x="113" y="131"/>
                  <a:pt x="114" y="132"/>
                </a:cubicBezTo>
                <a:cubicBezTo>
                  <a:pt x="115" y="131"/>
                  <a:pt x="116" y="130"/>
                  <a:pt x="116" y="129"/>
                </a:cubicBezTo>
                <a:cubicBezTo>
                  <a:pt x="117" y="127"/>
                  <a:pt x="115" y="126"/>
                  <a:pt x="113" y="126"/>
                </a:cubicBezTo>
                <a:cubicBezTo>
                  <a:pt x="112" y="125"/>
                  <a:pt x="111" y="127"/>
                  <a:pt x="111" y="129"/>
                </a:cubicBezTo>
                <a:close/>
                <a:moveTo>
                  <a:pt x="126" y="142"/>
                </a:moveTo>
                <a:cubicBezTo>
                  <a:pt x="125" y="141"/>
                  <a:pt x="124" y="139"/>
                  <a:pt x="122" y="140"/>
                </a:cubicBezTo>
                <a:cubicBezTo>
                  <a:pt x="120" y="139"/>
                  <a:pt x="119" y="141"/>
                  <a:pt x="120" y="142"/>
                </a:cubicBezTo>
                <a:cubicBezTo>
                  <a:pt x="120" y="144"/>
                  <a:pt x="121" y="145"/>
                  <a:pt x="123" y="145"/>
                </a:cubicBezTo>
                <a:cubicBezTo>
                  <a:pt x="124" y="145"/>
                  <a:pt x="126" y="144"/>
                  <a:pt x="126" y="142"/>
                </a:cubicBezTo>
                <a:close/>
                <a:moveTo>
                  <a:pt x="118" y="152"/>
                </a:moveTo>
                <a:cubicBezTo>
                  <a:pt x="119" y="153"/>
                  <a:pt x="121" y="152"/>
                  <a:pt x="121" y="150"/>
                </a:cubicBezTo>
                <a:cubicBezTo>
                  <a:pt x="121" y="148"/>
                  <a:pt x="119" y="147"/>
                  <a:pt x="117" y="147"/>
                </a:cubicBezTo>
                <a:cubicBezTo>
                  <a:pt x="116" y="147"/>
                  <a:pt x="115" y="149"/>
                  <a:pt x="115" y="150"/>
                </a:cubicBezTo>
                <a:cubicBezTo>
                  <a:pt x="115" y="151"/>
                  <a:pt x="116" y="152"/>
                  <a:pt x="118" y="152"/>
                </a:cubicBezTo>
                <a:close/>
                <a:moveTo>
                  <a:pt x="126" y="153"/>
                </a:moveTo>
                <a:cubicBezTo>
                  <a:pt x="128" y="152"/>
                  <a:pt x="129" y="151"/>
                  <a:pt x="129" y="150"/>
                </a:cubicBezTo>
                <a:cubicBezTo>
                  <a:pt x="129" y="148"/>
                  <a:pt x="129" y="147"/>
                  <a:pt x="127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5" y="148"/>
                  <a:pt x="124" y="149"/>
                  <a:pt x="124" y="150"/>
                </a:cubicBezTo>
                <a:cubicBezTo>
                  <a:pt x="124" y="151"/>
                  <a:pt x="125" y="152"/>
                  <a:pt x="126" y="153"/>
                </a:cubicBezTo>
                <a:close/>
                <a:moveTo>
                  <a:pt x="111" y="142"/>
                </a:moveTo>
                <a:cubicBezTo>
                  <a:pt x="111" y="144"/>
                  <a:pt x="112" y="145"/>
                  <a:pt x="114" y="145"/>
                </a:cubicBezTo>
                <a:cubicBezTo>
                  <a:pt x="115" y="146"/>
                  <a:pt x="117" y="144"/>
                  <a:pt x="117" y="142"/>
                </a:cubicBezTo>
                <a:cubicBezTo>
                  <a:pt x="116" y="140"/>
                  <a:pt x="115" y="140"/>
                  <a:pt x="114" y="139"/>
                </a:cubicBezTo>
                <a:cubicBezTo>
                  <a:pt x="112" y="140"/>
                  <a:pt x="111" y="141"/>
                  <a:pt x="111" y="142"/>
                </a:cubicBezTo>
                <a:close/>
                <a:moveTo>
                  <a:pt x="70" y="111"/>
                </a:moveTo>
                <a:cubicBezTo>
                  <a:pt x="69" y="112"/>
                  <a:pt x="68" y="113"/>
                  <a:pt x="67" y="113"/>
                </a:cubicBezTo>
                <a:cubicBezTo>
                  <a:pt x="67" y="113"/>
                  <a:pt x="67" y="113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8" y="118"/>
                  <a:pt x="69" y="117"/>
                </a:cubicBezTo>
                <a:cubicBezTo>
                  <a:pt x="70" y="117"/>
                  <a:pt x="72" y="116"/>
                  <a:pt x="72" y="115"/>
                </a:cubicBezTo>
                <a:cubicBezTo>
                  <a:pt x="73" y="113"/>
                  <a:pt x="70" y="112"/>
                  <a:pt x="70" y="111"/>
                </a:cubicBezTo>
                <a:close/>
                <a:moveTo>
                  <a:pt x="111" y="133"/>
                </a:moveTo>
                <a:cubicBezTo>
                  <a:pt x="110" y="133"/>
                  <a:pt x="109" y="133"/>
                  <a:pt x="109" y="133"/>
                </a:cubicBezTo>
                <a:cubicBezTo>
                  <a:pt x="107" y="133"/>
                  <a:pt x="106" y="134"/>
                  <a:pt x="106" y="136"/>
                </a:cubicBezTo>
                <a:cubicBezTo>
                  <a:pt x="106" y="137"/>
                  <a:pt x="107" y="139"/>
                  <a:pt x="109" y="139"/>
                </a:cubicBezTo>
                <a:cubicBezTo>
                  <a:pt x="111" y="139"/>
                  <a:pt x="112" y="138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4"/>
                  <a:pt x="109" y="133"/>
                  <a:pt x="108" y="135"/>
                </a:cubicBezTo>
                <a:cubicBezTo>
                  <a:pt x="108" y="134"/>
                  <a:pt x="110" y="134"/>
                  <a:pt x="111" y="133"/>
                </a:cubicBezTo>
                <a:close/>
                <a:moveTo>
                  <a:pt x="118" y="133"/>
                </a:moveTo>
                <a:cubicBezTo>
                  <a:pt x="116" y="133"/>
                  <a:pt x="115" y="134"/>
                  <a:pt x="115" y="136"/>
                </a:cubicBezTo>
                <a:cubicBezTo>
                  <a:pt x="115" y="138"/>
                  <a:pt x="116" y="138"/>
                  <a:pt x="118" y="138"/>
                </a:cubicBezTo>
                <a:cubicBezTo>
                  <a:pt x="119" y="139"/>
                  <a:pt x="121" y="137"/>
                  <a:pt x="120" y="136"/>
                </a:cubicBezTo>
                <a:cubicBezTo>
                  <a:pt x="120" y="134"/>
                  <a:pt x="120" y="133"/>
                  <a:pt x="118" y="133"/>
                </a:cubicBezTo>
                <a:close/>
                <a:moveTo>
                  <a:pt x="25" y="31"/>
                </a:moveTo>
                <a:cubicBezTo>
                  <a:pt x="25" y="32"/>
                  <a:pt x="24" y="32"/>
                  <a:pt x="23" y="32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0"/>
                </a:cubicBezTo>
                <a:cubicBezTo>
                  <a:pt x="25" y="30"/>
                  <a:pt x="26" y="32"/>
                  <a:pt x="26" y="32"/>
                </a:cubicBezTo>
                <a:cubicBezTo>
                  <a:pt x="25" y="32"/>
                  <a:pt x="25" y="31"/>
                  <a:pt x="25" y="31"/>
                </a:cubicBezTo>
                <a:close/>
                <a:moveTo>
                  <a:pt x="106" y="126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6"/>
                  <a:pt x="10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3" y="126"/>
                  <a:pt x="102" y="127"/>
                  <a:pt x="102" y="129"/>
                </a:cubicBezTo>
                <a:cubicBezTo>
                  <a:pt x="102" y="130"/>
                  <a:pt x="103" y="132"/>
                  <a:pt x="105" y="131"/>
                </a:cubicBezTo>
                <a:cubicBezTo>
                  <a:pt x="106" y="131"/>
                  <a:pt x="107" y="130"/>
                  <a:pt x="108" y="129"/>
                </a:cubicBezTo>
                <a:cubicBezTo>
                  <a:pt x="108" y="127"/>
                  <a:pt x="107" y="126"/>
                  <a:pt x="106" y="126"/>
                </a:cubicBezTo>
                <a:close/>
                <a:moveTo>
                  <a:pt x="200" y="135"/>
                </a:moveTo>
                <a:cubicBezTo>
                  <a:pt x="200" y="134"/>
                  <a:pt x="199" y="133"/>
                  <a:pt x="198" y="133"/>
                </a:cubicBezTo>
                <a:cubicBezTo>
                  <a:pt x="196" y="133"/>
                  <a:pt x="194" y="134"/>
                  <a:pt x="195" y="135"/>
                </a:cubicBezTo>
                <a:cubicBezTo>
                  <a:pt x="195" y="138"/>
                  <a:pt x="196" y="139"/>
                  <a:pt x="197" y="138"/>
                </a:cubicBezTo>
                <a:cubicBezTo>
                  <a:pt x="199" y="139"/>
                  <a:pt x="200" y="138"/>
                  <a:pt x="200" y="137"/>
                </a:cubicBezTo>
                <a:cubicBezTo>
                  <a:pt x="200" y="137"/>
                  <a:pt x="200" y="136"/>
                  <a:pt x="200" y="135"/>
                </a:cubicBezTo>
                <a:cubicBezTo>
                  <a:pt x="199" y="136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lose/>
                <a:moveTo>
                  <a:pt x="151" y="124"/>
                </a:moveTo>
                <a:cubicBezTo>
                  <a:pt x="152" y="124"/>
                  <a:pt x="152" y="124"/>
                  <a:pt x="153" y="124"/>
                </a:cubicBezTo>
                <a:cubicBezTo>
                  <a:pt x="152" y="124"/>
                  <a:pt x="152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152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4" y="138"/>
                  <a:pt x="156" y="138"/>
                  <a:pt x="155" y="136"/>
                </a:cubicBezTo>
                <a:cubicBezTo>
                  <a:pt x="155" y="135"/>
                  <a:pt x="155" y="133"/>
                  <a:pt x="153" y="133"/>
                </a:cubicBezTo>
                <a:cubicBezTo>
                  <a:pt x="152" y="133"/>
                  <a:pt x="150" y="134"/>
                  <a:pt x="151" y="136"/>
                </a:cubicBezTo>
                <a:cubicBezTo>
                  <a:pt x="151" y="136"/>
                  <a:pt x="151" y="136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2" y="136"/>
                  <a:pt x="152" y="136"/>
                  <a:pt x="152" y="137"/>
                </a:cubicBezTo>
                <a:cubicBezTo>
                  <a:pt x="153" y="136"/>
                  <a:pt x="154" y="136"/>
                  <a:pt x="154" y="137"/>
                </a:cubicBezTo>
                <a:cubicBezTo>
                  <a:pt x="153" y="137"/>
                  <a:pt x="153" y="138"/>
                  <a:pt x="152" y="138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6"/>
                  <a:pt x="165" y="126"/>
                  <a:pt x="165" y="127"/>
                </a:cubicBezTo>
                <a:cubicBezTo>
                  <a:pt x="164" y="127"/>
                  <a:pt x="164" y="127"/>
                  <a:pt x="164" y="128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30"/>
                  <a:pt x="165" y="131"/>
                  <a:pt x="167" y="131"/>
                </a:cubicBez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6"/>
                  <a:pt x="167" y="125"/>
                </a:cubicBezTo>
                <a:close/>
                <a:moveTo>
                  <a:pt x="134" y="157"/>
                </a:moveTo>
                <a:cubicBezTo>
                  <a:pt x="134" y="155"/>
                  <a:pt x="133" y="153"/>
                  <a:pt x="131" y="153"/>
                </a:cubicBezTo>
                <a:cubicBezTo>
                  <a:pt x="130" y="153"/>
                  <a:pt x="129" y="155"/>
                  <a:pt x="128" y="156"/>
                </a:cubicBezTo>
                <a:cubicBezTo>
                  <a:pt x="128" y="158"/>
                  <a:pt x="130" y="159"/>
                  <a:pt x="131" y="160"/>
                </a:cubicBezTo>
                <a:cubicBezTo>
                  <a:pt x="133" y="160"/>
                  <a:pt x="134" y="158"/>
                  <a:pt x="134" y="157"/>
                </a:cubicBezTo>
                <a:close/>
                <a:moveTo>
                  <a:pt x="106" y="122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7" y="123"/>
                  <a:pt x="107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9" y="125"/>
                  <a:pt x="109" y="125"/>
                </a:cubicBezTo>
                <a:cubicBezTo>
                  <a:pt x="110" y="125"/>
                  <a:pt x="112" y="123"/>
                  <a:pt x="112" y="122"/>
                </a:cubicBezTo>
                <a:cubicBezTo>
                  <a:pt x="111" y="120"/>
                  <a:pt x="111" y="119"/>
                  <a:pt x="109" y="119"/>
                </a:cubicBezTo>
                <a:cubicBezTo>
                  <a:pt x="107" y="120"/>
                  <a:pt x="106" y="121"/>
                  <a:pt x="106" y="122"/>
                </a:cubicBezTo>
                <a:close/>
                <a:moveTo>
                  <a:pt x="148" y="145"/>
                </a:moveTo>
                <a:cubicBezTo>
                  <a:pt x="150" y="145"/>
                  <a:pt x="151" y="145"/>
                  <a:pt x="152" y="142"/>
                </a:cubicBezTo>
                <a:cubicBezTo>
                  <a:pt x="152" y="141"/>
                  <a:pt x="151" y="140"/>
                  <a:pt x="149" y="140"/>
                </a:cubicBezTo>
                <a:cubicBezTo>
                  <a:pt x="148" y="140"/>
                  <a:pt x="147" y="141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4"/>
                  <a:pt x="148" y="145"/>
                  <a:pt x="148" y="145"/>
                </a:cubicBezTo>
                <a:close/>
                <a:moveTo>
                  <a:pt x="141" y="159"/>
                </a:moveTo>
                <a:cubicBezTo>
                  <a:pt x="142" y="159"/>
                  <a:pt x="142" y="158"/>
                  <a:pt x="142" y="156"/>
                </a:cubicBezTo>
                <a:cubicBezTo>
                  <a:pt x="143" y="154"/>
                  <a:pt x="141" y="153"/>
                  <a:pt x="140" y="154"/>
                </a:cubicBezTo>
                <a:cubicBezTo>
                  <a:pt x="139" y="154"/>
                  <a:pt x="138" y="155"/>
                  <a:pt x="138" y="156"/>
                </a:cubicBezTo>
                <a:cubicBezTo>
                  <a:pt x="138" y="158"/>
                  <a:pt x="139" y="159"/>
                  <a:pt x="141" y="159"/>
                </a:cubicBezTo>
                <a:close/>
                <a:moveTo>
                  <a:pt x="135" y="153"/>
                </a:moveTo>
                <a:cubicBezTo>
                  <a:pt x="137" y="152"/>
                  <a:pt x="139" y="151"/>
                  <a:pt x="138" y="150"/>
                </a:cubicBezTo>
                <a:cubicBezTo>
                  <a:pt x="138" y="149"/>
                  <a:pt x="138" y="147"/>
                  <a:pt x="135" y="147"/>
                </a:cubicBezTo>
                <a:cubicBezTo>
                  <a:pt x="134" y="146"/>
                  <a:pt x="133" y="148"/>
                  <a:pt x="133" y="150"/>
                </a:cubicBezTo>
                <a:cubicBezTo>
                  <a:pt x="133" y="152"/>
                  <a:pt x="134" y="153"/>
                  <a:pt x="135" y="153"/>
                </a:cubicBezTo>
                <a:close/>
                <a:moveTo>
                  <a:pt x="144" y="153"/>
                </a:moveTo>
                <a:cubicBezTo>
                  <a:pt x="146" y="152"/>
                  <a:pt x="147" y="152"/>
                  <a:pt x="147" y="150"/>
                </a:cubicBezTo>
                <a:cubicBezTo>
                  <a:pt x="147" y="149"/>
                  <a:pt x="146" y="147"/>
                  <a:pt x="145" y="147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48"/>
                  <a:pt x="144" y="147"/>
                  <a:pt x="144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2" y="149"/>
                  <a:pt x="142" y="150"/>
                </a:cubicBezTo>
                <a:cubicBezTo>
                  <a:pt x="142" y="152"/>
                  <a:pt x="143" y="153"/>
                  <a:pt x="144" y="153"/>
                </a:cubicBezTo>
                <a:close/>
                <a:moveTo>
                  <a:pt x="134" y="143"/>
                </a:moveTo>
                <a:cubicBezTo>
                  <a:pt x="134" y="143"/>
                  <a:pt x="134" y="143"/>
                  <a:pt x="134" y="143"/>
                </a:cubicBezTo>
                <a:cubicBezTo>
                  <a:pt x="134" y="140"/>
                  <a:pt x="133" y="139"/>
                  <a:pt x="131" y="140"/>
                </a:cubicBezTo>
                <a:cubicBezTo>
                  <a:pt x="129" y="140"/>
                  <a:pt x="128" y="141"/>
                  <a:pt x="128" y="142"/>
                </a:cubicBezTo>
                <a:cubicBezTo>
                  <a:pt x="129" y="143"/>
                  <a:pt x="129" y="145"/>
                  <a:pt x="131" y="146"/>
                </a:cubicBezTo>
                <a:cubicBezTo>
                  <a:pt x="131" y="146"/>
                  <a:pt x="132" y="146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3"/>
                  <a:pt x="133" y="143"/>
                  <a:pt x="134" y="143"/>
                </a:cubicBezTo>
                <a:close/>
                <a:moveTo>
                  <a:pt x="95" y="126"/>
                </a:moveTo>
                <a:cubicBezTo>
                  <a:pt x="95" y="126"/>
                  <a:pt x="93" y="127"/>
                  <a:pt x="93" y="129"/>
                </a:cubicBezTo>
                <a:cubicBezTo>
                  <a:pt x="93" y="130"/>
                  <a:pt x="94" y="130"/>
                  <a:pt x="95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0"/>
                  <a:pt x="95" y="130"/>
                  <a:pt x="95" y="128"/>
                </a:cubicBezTo>
                <a:cubicBezTo>
                  <a:pt x="95" y="128"/>
                  <a:pt x="95" y="127"/>
                  <a:pt x="96" y="126"/>
                </a:cubicBezTo>
                <a:cubicBezTo>
                  <a:pt x="96" y="126"/>
                  <a:pt x="95" y="126"/>
                  <a:pt x="95" y="126"/>
                </a:cubicBezTo>
                <a:close/>
                <a:moveTo>
                  <a:pt x="91" y="122"/>
                </a:moveTo>
                <a:cubicBezTo>
                  <a:pt x="91" y="123"/>
                  <a:pt x="90" y="123"/>
                  <a:pt x="90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3" y="125"/>
                  <a:pt x="94" y="124"/>
                  <a:pt x="94" y="122"/>
                </a:cubicBezTo>
                <a:cubicBezTo>
                  <a:pt x="95" y="120"/>
                  <a:pt x="92" y="119"/>
                  <a:pt x="91" y="119"/>
                </a:cubicBezTo>
                <a:cubicBezTo>
                  <a:pt x="91" y="119"/>
                  <a:pt x="90" y="119"/>
                  <a:pt x="90" y="120"/>
                </a:cubicBezTo>
                <a:cubicBezTo>
                  <a:pt x="91" y="120"/>
                  <a:pt x="90" y="122"/>
                  <a:pt x="89" y="120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1" y="122"/>
                  <a:pt x="91" y="122"/>
                </a:cubicBezTo>
                <a:close/>
                <a:moveTo>
                  <a:pt x="98" y="128"/>
                </a:moveTo>
                <a:cubicBezTo>
                  <a:pt x="99" y="127"/>
                  <a:pt x="98" y="126"/>
                  <a:pt x="96" y="126"/>
                </a:cubicBezTo>
                <a:cubicBezTo>
                  <a:pt x="97" y="127"/>
                  <a:pt x="97" y="127"/>
                  <a:pt x="98" y="127"/>
                </a:cubicBezTo>
                <a:cubicBezTo>
                  <a:pt x="98" y="127"/>
                  <a:pt x="98" y="128"/>
                  <a:pt x="98" y="128"/>
                </a:cubicBezTo>
                <a:close/>
                <a:moveTo>
                  <a:pt x="84" y="124"/>
                </a:moveTo>
                <a:cubicBezTo>
                  <a:pt x="84" y="124"/>
                  <a:pt x="83" y="124"/>
                  <a:pt x="83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lose/>
                <a:moveTo>
                  <a:pt x="80" y="122"/>
                </a:moveTo>
                <a:cubicBezTo>
                  <a:pt x="80" y="123"/>
                  <a:pt x="80" y="123"/>
                  <a:pt x="80" y="124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2"/>
                  <a:pt x="82" y="122"/>
                  <a:pt x="82" y="121"/>
                </a:cubicBezTo>
                <a:cubicBezTo>
                  <a:pt x="82" y="120"/>
                  <a:pt x="81" y="120"/>
                  <a:pt x="81" y="119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2" y="121"/>
                  <a:pt x="84" y="122"/>
                  <a:pt x="84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2"/>
                  <a:pt x="85" y="122"/>
                </a:cubicBezTo>
                <a:cubicBezTo>
                  <a:pt x="85" y="120"/>
                  <a:pt x="84" y="119"/>
                  <a:pt x="82" y="119"/>
                </a:cubicBezTo>
                <a:cubicBezTo>
                  <a:pt x="81" y="119"/>
                  <a:pt x="79" y="121"/>
                  <a:pt x="80" y="122"/>
                </a:cubicBezTo>
                <a:close/>
                <a:moveTo>
                  <a:pt x="84" y="114"/>
                </a:moveTo>
                <a:cubicBezTo>
                  <a:pt x="84" y="116"/>
                  <a:pt x="85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6" y="116"/>
                </a:cubicBezTo>
                <a:cubicBezTo>
                  <a:pt x="87" y="117"/>
                  <a:pt x="89" y="116"/>
                  <a:pt x="90" y="116"/>
                </a:cubicBezTo>
                <a:cubicBezTo>
                  <a:pt x="90" y="116"/>
                  <a:pt x="90" y="115"/>
                  <a:pt x="90" y="115"/>
                </a:cubicBezTo>
                <a:cubicBezTo>
                  <a:pt x="90" y="113"/>
                  <a:pt x="88" y="112"/>
                  <a:pt x="87" y="112"/>
                </a:cubicBezTo>
                <a:cubicBezTo>
                  <a:pt x="85" y="112"/>
                  <a:pt x="84" y="113"/>
                  <a:pt x="84" y="114"/>
                </a:cubicBezTo>
                <a:close/>
                <a:moveTo>
                  <a:pt x="69" y="126"/>
                </a:moveTo>
                <a:cubicBezTo>
                  <a:pt x="68" y="125"/>
                  <a:pt x="66" y="127"/>
                  <a:pt x="67" y="128"/>
                </a:cubicBezTo>
                <a:cubicBezTo>
                  <a:pt x="67" y="130"/>
                  <a:pt x="68" y="131"/>
                  <a:pt x="70" y="131"/>
                </a:cubicBezTo>
                <a:cubicBezTo>
                  <a:pt x="71" y="131"/>
                  <a:pt x="73" y="130"/>
                  <a:pt x="72" y="128"/>
                </a:cubicBezTo>
                <a:cubicBezTo>
                  <a:pt x="72" y="127"/>
                  <a:pt x="71" y="126"/>
                  <a:pt x="69" y="126"/>
                </a:cubicBezTo>
                <a:close/>
                <a:moveTo>
                  <a:pt x="71" y="122"/>
                </a:moveTo>
                <a:cubicBezTo>
                  <a:pt x="71" y="123"/>
                  <a:pt x="72" y="125"/>
                  <a:pt x="74" y="125"/>
                </a:cubicBezTo>
                <a:cubicBezTo>
                  <a:pt x="75" y="125"/>
                  <a:pt x="76" y="123"/>
                  <a:pt x="77" y="122"/>
                </a:cubicBezTo>
                <a:cubicBezTo>
                  <a:pt x="77" y="120"/>
                  <a:pt x="75" y="119"/>
                  <a:pt x="74" y="119"/>
                </a:cubicBezTo>
                <a:cubicBezTo>
                  <a:pt x="72" y="119"/>
                  <a:pt x="71" y="121"/>
                  <a:pt x="71" y="122"/>
                </a:cubicBezTo>
                <a:close/>
                <a:moveTo>
                  <a:pt x="83" y="106"/>
                </a:moveTo>
                <a:cubicBezTo>
                  <a:pt x="83" y="105"/>
                  <a:pt x="83" y="105"/>
                  <a:pt x="83" y="105"/>
                </a:cubicBezTo>
                <a:cubicBezTo>
                  <a:pt x="83" y="105"/>
                  <a:pt x="82" y="105"/>
                  <a:pt x="82" y="105"/>
                </a:cubicBezTo>
                <a:cubicBezTo>
                  <a:pt x="81" y="105"/>
                  <a:pt x="80" y="106"/>
                  <a:pt x="79" y="108"/>
                </a:cubicBezTo>
                <a:cubicBezTo>
                  <a:pt x="79" y="108"/>
                  <a:pt x="80" y="109"/>
                  <a:pt x="8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0"/>
                  <a:pt x="81" y="111"/>
                  <a:pt x="82" y="11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1"/>
                  <a:pt x="82" y="110"/>
                  <a:pt x="82" y="109"/>
                </a:cubicBezTo>
                <a:cubicBezTo>
                  <a:pt x="83" y="108"/>
                  <a:pt x="83" y="108"/>
                  <a:pt x="84" y="107"/>
                </a:cubicBezTo>
                <a:cubicBezTo>
                  <a:pt x="84" y="107"/>
                  <a:pt x="85" y="107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5" y="109"/>
                  <a:pt x="85" y="108"/>
                  <a:pt x="85" y="108"/>
                </a:cubicBezTo>
                <a:cubicBezTo>
                  <a:pt x="85" y="106"/>
                  <a:pt x="85" y="106"/>
                  <a:pt x="83" y="105"/>
                </a:cubicBezTo>
                <a:cubicBezTo>
                  <a:pt x="83" y="106"/>
                  <a:pt x="83" y="106"/>
                  <a:pt x="83" y="106"/>
                </a:cubicBezTo>
                <a:close/>
                <a:moveTo>
                  <a:pt x="100" y="125"/>
                </a:moveTo>
                <a:cubicBezTo>
                  <a:pt x="100" y="124"/>
                  <a:pt x="99" y="123"/>
                  <a:pt x="98" y="123"/>
                </a:cubicBezTo>
                <a:cubicBezTo>
                  <a:pt x="98" y="124"/>
                  <a:pt x="99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2" y="124"/>
                  <a:pt x="102" y="123"/>
                  <a:pt x="103" y="123"/>
                </a:cubicBezTo>
                <a:cubicBezTo>
                  <a:pt x="103" y="123"/>
                  <a:pt x="102" y="123"/>
                  <a:pt x="102" y="123"/>
                </a:cubicBezTo>
                <a:cubicBezTo>
                  <a:pt x="102" y="124"/>
                  <a:pt x="102" y="123"/>
                  <a:pt x="101" y="124"/>
                </a:cubicBezTo>
                <a:close/>
                <a:moveTo>
                  <a:pt x="75" y="115"/>
                </a:moveTo>
                <a:cubicBezTo>
                  <a:pt x="75" y="116"/>
                  <a:pt x="77" y="117"/>
                  <a:pt x="78" y="117"/>
                </a:cubicBezTo>
                <a:cubicBezTo>
                  <a:pt x="79" y="117"/>
                  <a:pt x="81" y="117"/>
                  <a:pt x="81" y="115"/>
                </a:cubicBezTo>
                <a:cubicBezTo>
                  <a:pt x="81" y="113"/>
                  <a:pt x="80" y="112"/>
                  <a:pt x="78" y="111"/>
                </a:cubicBezTo>
                <a:cubicBezTo>
                  <a:pt x="77" y="112"/>
                  <a:pt x="76" y="113"/>
                  <a:pt x="75" y="115"/>
                </a:cubicBezTo>
                <a:close/>
                <a:moveTo>
                  <a:pt x="110" y="115"/>
                </a:moveTo>
                <a:cubicBezTo>
                  <a:pt x="110" y="115"/>
                  <a:pt x="111" y="115"/>
                  <a:pt x="111" y="116"/>
                </a:cubicBezTo>
                <a:cubicBezTo>
                  <a:pt x="111" y="115"/>
                  <a:pt x="111" y="115"/>
                  <a:pt x="110" y="114"/>
                </a:cubicBezTo>
                <a:cubicBezTo>
                  <a:pt x="110" y="114"/>
                  <a:pt x="110" y="114"/>
                  <a:pt x="110" y="115"/>
                </a:cubicBezTo>
                <a:close/>
                <a:moveTo>
                  <a:pt x="108" y="115"/>
                </a:moveTo>
                <a:cubicBezTo>
                  <a:pt x="108" y="114"/>
                  <a:pt x="107" y="113"/>
                  <a:pt x="107" y="112"/>
                </a:cubicBezTo>
                <a:cubicBezTo>
                  <a:pt x="107" y="113"/>
                  <a:pt x="107" y="113"/>
                  <a:pt x="106" y="113"/>
                </a:cubicBezTo>
                <a:cubicBezTo>
                  <a:pt x="106" y="112"/>
                  <a:pt x="105" y="114"/>
                  <a:pt x="104" y="112"/>
                </a:cubicBezTo>
                <a:cubicBezTo>
                  <a:pt x="103" y="113"/>
                  <a:pt x="103" y="114"/>
                  <a:pt x="102" y="114"/>
                </a:cubicBezTo>
                <a:cubicBezTo>
                  <a:pt x="102" y="114"/>
                  <a:pt x="102" y="114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4" y="116"/>
                </a:cubicBezTo>
                <a:cubicBezTo>
                  <a:pt x="104" y="116"/>
                  <a:pt x="104" y="116"/>
                  <a:pt x="104" y="115"/>
                </a:cubicBezTo>
                <a:cubicBezTo>
                  <a:pt x="105" y="116"/>
                  <a:pt x="105" y="115"/>
                  <a:pt x="105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5"/>
                  <a:pt x="107" y="115"/>
                </a:cubicBezTo>
                <a:cubicBezTo>
                  <a:pt x="106" y="116"/>
                  <a:pt x="106" y="116"/>
                  <a:pt x="105" y="116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8" y="116"/>
                  <a:pt x="108" y="115"/>
                </a:cubicBezTo>
                <a:close/>
                <a:moveTo>
                  <a:pt x="91" y="134"/>
                </a:moveTo>
                <a:cubicBezTo>
                  <a:pt x="92" y="134"/>
                  <a:pt x="93" y="134"/>
                  <a:pt x="94" y="134"/>
                </a:cubicBezTo>
                <a:cubicBezTo>
                  <a:pt x="93" y="133"/>
                  <a:pt x="93" y="133"/>
                  <a:pt x="92" y="133"/>
                </a:cubicBezTo>
                <a:cubicBezTo>
                  <a:pt x="89" y="133"/>
                  <a:pt x="89" y="134"/>
                  <a:pt x="89" y="136"/>
                </a:cubicBezTo>
                <a:cubicBezTo>
                  <a:pt x="89" y="137"/>
                  <a:pt x="89" y="138"/>
                  <a:pt x="90" y="138"/>
                </a:cubicBezTo>
                <a:cubicBezTo>
                  <a:pt x="90" y="137"/>
                  <a:pt x="92" y="13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2"/>
                </a:moveTo>
                <a:cubicBezTo>
                  <a:pt x="88" y="131"/>
                  <a:pt x="90" y="130"/>
                  <a:pt x="90" y="128"/>
                </a:cubicBezTo>
                <a:cubicBezTo>
                  <a:pt x="90" y="127"/>
                  <a:pt x="89" y="125"/>
                  <a:pt x="87" y="125"/>
                </a:cubicBezTo>
                <a:cubicBezTo>
                  <a:pt x="85" y="126"/>
                  <a:pt x="85" y="127"/>
                  <a:pt x="85" y="129"/>
                </a:cubicBezTo>
                <a:cubicBezTo>
                  <a:pt x="86" y="129"/>
                  <a:pt x="88" y="129"/>
                  <a:pt x="88" y="131"/>
                </a:cubicBezTo>
                <a:cubicBezTo>
                  <a:pt x="87" y="131"/>
                  <a:pt x="86" y="130"/>
                  <a:pt x="85" y="130"/>
                </a:cubicBezTo>
                <a:cubicBezTo>
                  <a:pt x="86" y="131"/>
                  <a:pt x="86" y="131"/>
                  <a:pt x="87" y="132"/>
                </a:cubicBezTo>
                <a:close/>
                <a:moveTo>
                  <a:pt x="80" y="142"/>
                </a:moveTo>
                <a:cubicBezTo>
                  <a:pt x="80" y="143"/>
                  <a:pt x="80" y="144"/>
                  <a:pt x="80" y="144"/>
                </a:cubicBezTo>
                <a:cubicBezTo>
                  <a:pt x="80" y="144"/>
                  <a:pt x="81" y="143"/>
                  <a:pt x="81" y="142"/>
                </a:cubicBezTo>
                <a:cubicBezTo>
                  <a:pt x="81" y="140"/>
                  <a:pt x="80" y="140"/>
                  <a:pt x="78" y="140"/>
                </a:cubicBezTo>
                <a:cubicBezTo>
                  <a:pt x="78" y="142"/>
                  <a:pt x="80" y="142"/>
                  <a:pt x="80" y="142"/>
                </a:cubicBezTo>
                <a:close/>
                <a:moveTo>
                  <a:pt x="78" y="131"/>
                </a:moveTo>
                <a:cubicBezTo>
                  <a:pt x="79" y="131"/>
                  <a:pt x="79" y="131"/>
                  <a:pt x="79" y="131"/>
                </a:cubicBezTo>
                <a:cubicBezTo>
                  <a:pt x="79" y="131"/>
                  <a:pt x="79" y="131"/>
                  <a:pt x="80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81" y="130"/>
                  <a:pt x="81" y="129"/>
                </a:cubicBezTo>
                <a:cubicBezTo>
                  <a:pt x="81" y="127"/>
                  <a:pt x="79" y="125"/>
                  <a:pt x="78" y="126"/>
                </a:cubicBezTo>
                <a:cubicBezTo>
                  <a:pt x="77" y="126"/>
                  <a:pt x="76" y="127"/>
                  <a:pt x="76" y="128"/>
                </a:cubicBezTo>
                <a:cubicBezTo>
                  <a:pt x="75" y="130"/>
                  <a:pt x="77" y="131"/>
                  <a:pt x="78" y="132"/>
                </a:cubicBezTo>
                <a:cubicBezTo>
                  <a:pt x="78" y="132"/>
                  <a:pt x="78" y="132"/>
                  <a:pt x="78" y="131"/>
                </a:cubicBezTo>
                <a:close/>
                <a:moveTo>
                  <a:pt x="76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8" y="141"/>
                  <a:pt x="78" y="140"/>
                  <a:pt x="78" y="140"/>
                </a:cubicBezTo>
                <a:cubicBezTo>
                  <a:pt x="77" y="140"/>
                  <a:pt x="77" y="140"/>
                  <a:pt x="76" y="141"/>
                </a:cubicBezTo>
                <a:close/>
                <a:moveTo>
                  <a:pt x="2" y="26"/>
                </a:move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4" y="27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146" y="101"/>
                </a:moveTo>
                <a:cubicBezTo>
                  <a:pt x="146" y="101"/>
                  <a:pt x="146" y="101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7" y="103"/>
                  <a:pt x="148" y="103"/>
                  <a:pt x="149" y="103"/>
                </a:cubicBez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1" y="103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1" y="99"/>
                  <a:pt x="150" y="98"/>
                  <a:pt x="149" y="98"/>
                </a:cubicBezTo>
                <a:cubicBezTo>
                  <a:pt x="147" y="97"/>
                  <a:pt x="146" y="99"/>
                  <a:pt x="146" y="101"/>
                </a:cubicBezTo>
                <a:close/>
                <a:moveTo>
                  <a:pt x="120" y="87"/>
                </a:moveTo>
                <a:cubicBezTo>
                  <a:pt x="120" y="89"/>
                  <a:pt x="121" y="89"/>
                  <a:pt x="122" y="89"/>
                </a:cubicBezTo>
                <a:cubicBezTo>
                  <a:pt x="122" y="89"/>
                  <a:pt x="122" y="89"/>
                  <a:pt x="123" y="89"/>
                </a:cubicBezTo>
                <a:cubicBezTo>
                  <a:pt x="122" y="88"/>
                  <a:pt x="120" y="87"/>
                  <a:pt x="120" y="86"/>
                </a:cubicBezTo>
                <a:cubicBezTo>
                  <a:pt x="120" y="86"/>
                  <a:pt x="120" y="87"/>
                  <a:pt x="120" y="87"/>
                </a:cubicBezTo>
                <a:close/>
                <a:moveTo>
                  <a:pt x="127" y="106"/>
                </a:moveTo>
                <a:cubicBezTo>
                  <a:pt x="126" y="105"/>
                  <a:pt x="124" y="106"/>
                  <a:pt x="124" y="108"/>
                </a:cubicBezTo>
                <a:cubicBezTo>
                  <a:pt x="124" y="110"/>
                  <a:pt x="125" y="110"/>
                  <a:pt x="127" y="111"/>
                </a:cubicBezTo>
                <a:cubicBezTo>
                  <a:pt x="129" y="111"/>
                  <a:pt x="130" y="110"/>
                  <a:pt x="129" y="108"/>
                </a:cubicBezTo>
                <a:cubicBezTo>
                  <a:pt x="130" y="107"/>
                  <a:pt x="128" y="105"/>
                  <a:pt x="127" y="106"/>
                </a:cubicBezTo>
                <a:close/>
                <a:moveTo>
                  <a:pt x="153" y="91"/>
                </a:moveTo>
                <a:cubicBezTo>
                  <a:pt x="152" y="91"/>
                  <a:pt x="150" y="92"/>
                  <a:pt x="150" y="94"/>
                </a:cubicBezTo>
                <a:cubicBezTo>
                  <a:pt x="150" y="96"/>
                  <a:pt x="152" y="97"/>
                  <a:pt x="153" y="97"/>
                </a:cubicBezTo>
                <a:cubicBezTo>
                  <a:pt x="154" y="96"/>
                  <a:pt x="156" y="95"/>
                  <a:pt x="155" y="94"/>
                </a:cubicBezTo>
                <a:cubicBezTo>
                  <a:pt x="156" y="93"/>
                  <a:pt x="154" y="91"/>
                  <a:pt x="153" y="91"/>
                </a:cubicBezTo>
                <a:close/>
                <a:moveTo>
                  <a:pt x="113" y="84"/>
                </a:moveTo>
                <a:cubicBezTo>
                  <a:pt x="112" y="84"/>
                  <a:pt x="111" y="85"/>
                  <a:pt x="111" y="86"/>
                </a:cubicBezTo>
                <a:cubicBezTo>
                  <a:pt x="110" y="88"/>
                  <a:pt x="112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3" y="88"/>
                  <a:pt x="112" y="88"/>
                  <a:pt x="112" y="88"/>
                </a:cubicBezTo>
                <a:cubicBezTo>
                  <a:pt x="112" y="87"/>
                  <a:pt x="113" y="88"/>
                  <a:pt x="114" y="87"/>
                </a:cubicBezTo>
                <a:cubicBezTo>
                  <a:pt x="114" y="87"/>
                  <a:pt x="114" y="86"/>
                  <a:pt x="114" y="85"/>
                </a:cubicBezTo>
                <a:cubicBezTo>
                  <a:pt x="113" y="86"/>
                  <a:pt x="113" y="85"/>
                  <a:pt x="112" y="85"/>
                </a:cubicBezTo>
                <a:cubicBezTo>
                  <a:pt x="113" y="85"/>
                  <a:pt x="113" y="84"/>
                  <a:pt x="113" y="84"/>
                </a:cubicBezTo>
                <a:close/>
                <a:moveTo>
                  <a:pt x="114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5" y="89"/>
                  <a:pt x="115" y="89"/>
                  <a:pt x="115" y="88"/>
                </a:cubicBezTo>
                <a:cubicBezTo>
                  <a:pt x="115" y="88"/>
                  <a:pt x="114" y="89"/>
                  <a:pt x="114" y="89"/>
                </a:cubicBezTo>
                <a:close/>
                <a:moveTo>
                  <a:pt x="90" y="79"/>
                </a:moveTo>
                <a:cubicBezTo>
                  <a:pt x="90" y="78"/>
                  <a:pt x="90" y="78"/>
                  <a:pt x="90" y="77"/>
                </a:cubicBezTo>
                <a:cubicBezTo>
                  <a:pt x="89" y="78"/>
                  <a:pt x="88" y="79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1"/>
                  <a:pt x="90" y="81"/>
                  <a:pt x="91" y="81"/>
                </a:cubicBezTo>
                <a:cubicBezTo>
                  <a:pt x="91" y="82"/>
                  <a:pt x="90" y="82"/>
                  <a:pt x="90" y="82"/>
                </a:cubicBezTo>
                <a:cubicBezTo>
                  <a:pt x="90" y="82"/>
                  <a:pt x="91" y="82"/>
                  <a:pt x="91" y="82"/>
                </a:cubicBezTo>
                <a:cubicBezTo>
                  <a:pt x="92" y="83"/>
                  <a:pt x="93" y="82"/>
                  <a:pt x="94" y="82"/>
                </a:cubicBezTo>
                <a:cubicBezTo>
                  <a:pt x="93" y="81"/>
                  <a:pt x="93" y="82"/>
                  <a:pt x="93" y="82"/>
                </a:cubicBezTo>
                <a:cubicBezTo>
                  <a:pt x="92" y="81"/>
                  <a:pt x="93" y="81"/>
                  <a:pt x="94" y="8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79"/>
                  <a:pt x="94" y="79"/>
                </a:cubicBezTo>
                <a:cubicBezTo>
                  <a:pt x="94" y="79"/>
                  <a:pt x="93" y="78"/>
                  <a:pt x="92" y="78"/>
                </a:cubicBezTo>
                <a:cubicBezTo>
                  <a:pt x="92" y="78"/>
                  <a:pt x="92" y="78"/>
                  <a:pt x="92" y="79"/>
                </a:cubicBezTo>
                <a:cubicBezTo>
                  <a:pt x="91" y="78"/>
                  <a:pt x="91" y="79"/>
                  <a:pt x="90" y="79"/>
                </a:cubicBezTo>
                <a:close/>
                <a:moveTo>
                  <a:pt x="90" y="80"/>
                </a:moveTo>
                <a:cubicBezTo>
                  <a:pt x="90" y="78"/>
                  <a:pt x="92" y="81"/>
                  <a:pt x="90" y="80"/>
                </a:cubicBezTo>
                <a:close/>
                <a:moveTo>
                  <a:pt x="109" y="91"/>
                </a:moveTo>
                <a:cubicBezTo>
                  <a:pt x="108" y="92"/>
                  <a:pt x="106" y="93"/>
                  <a:pt x="107" y="94"/>
                </a:cubicBezTo>
                <a:cubicBezTo>
                  <a:pt x="106" y="95"/>
                  <a:pt x="107" y="97"/>
                  <a:pt x="109" y="96"/>
                </a:cubicBezTo>
                <a:cubicBezTo>
                  <a:pt x="111" y="97"/>
                  <a:pt x="112" y="95"/>
                  <a:pt x="112" y="94"/>
                </a:cubicBezTo>
                <a:cubicBezTo>
                  <a:pt x="112" y="92"/>
                  <a:pt x="111" y="91"/>
                  <a:pt x="109" y="91"/>
                </a:cubicBezTo>
                <a:close/>
                <a:moveTo>
                  <a:pt x="112" y="93"/>
                </a:moveTo>
                <a:cubicBezTo>
                  <a:pt x="110" y="93"/>
                  <a:pt x="111" y="94"/>
                  <a:pt x="110" y="95"/>
                </a:cubicBezTo>
                <a:cubicBezTo>
                  <a:pt x="109" y="95"/>
                  <a:pt x="108" y="94"/>
                  <a:pt x="107" y="93"/>
                </a:cubicBezTo>
                <a:cubicBezTo>
                  <a:pt x="108" y="93"/>
                  <a:pt x="109" y="93"/>
                  <a:pt x="109" y="92"/>
                </a:cubicBezTo>
                <a:cubicBezTo>
                  <a:pt x="110" y="92"/>
                  <a:pt x="111" y="92"/>
                  <a:pt x="112" y="93"/>
                </a:cubicBezTo>
                <a:close/>
                <a:moveTo>
                  <a:pt x="160" y="94"/>
                </a:moveTo>
                <a:cubicBezTo>
                  <a:pt x="159" y="95"/>
                  <a:pt x="161" y="97"/>
                  <a:pt x="163" y="97"/>
                </a:cubicBezTo>
                <a:cubicBezTo>
                  <a:pt x="163" y="96"/>
                  <a:pt x="165" y="95"/>
                  <a:pt x="165" y="94"/>
                </a:cubicBezTo>
                <a:cubicBezTo>
                  <a:pt x="165" y="92"/>
                  <a:pt x="163" y="91"/>
                  <a:pt x="162" y="91"/>
                </a:cubicBezTo>
                <a:cubicBezTo>
                  <a:pt x="161" y="91"/>
                  <a:pt x="160" y="92"/>
                  <a:pt x="160" y="94"/>
                </a:cubicBezTo>
                <a:close/>
                <a:moveTo>
                  <a:pt x="69" y="84"/>
                </a:moveTo>
                <a:cubicBezTo>
                  <a:pt x="68" y="84"/>
                  <a:pt x="67" y="84"/>
                  <a:pt x="67" y="86"/>
                </a:cubicBezTo>
                <a:cubicBezTo>
                  <a:pt x="68" y="86"/>
                  <a:pt x="68" y="87"/>
                  <a:pt x="68" y="88"/>
                </a:cubicBezTo>
                <a:cubicBezTo>
                  <a:pt x="68" y="88"/>
                  <a:pt x="68" y="88"/>
                  <a:pt x="67" y="89"/>
                </a:cubicBezTo>
                <a:cubicBezTo>
                  <a:pt x="68" y="89"/>
                  <a:pt x="69" y="90"/>
                  <a:pt x="69" y="90"/>
                </a:cubicBezTo>
                <a:cubicBezTo>
                  <a:pt x="71" y="89"/>
                  <a:pt x="72" y="89"/>
                  <a:pt x="72" y="87"/>
                </a:cubicBezTo>
                <a:cubicBezTo>
                  <a:pt x="72" y="87"/>
                  <a:pt x="71" y="87"/>
                  <a:pt x="71" y="87"/>
                </a:cubicBezTo>
                <a:cubicBezTo>
                  <a:pt x="71" y="88"/>
                  <a:pt x="72" y="88"/>
                  <a:pt x="71" y="88"/>
                </a:cubicBezTo>
                <a:cubicBezTo>
                  <a:pt x="71" y="89"/>
                  <a:pt x="70" y="89"/>
                  <a:pt x="70" y="89"/>
                </a:cubicBezTo>
                <a:cubicBezTo>
                  <a:pt x="70" y="88"/>
                  <a:pt x="69" y="87"/>
                  <a:pt x="69" y="86"/>
                </a:cubicBezTo>
                <a:cubicBezTo>
                  <a:pt x="69" y="86"/>
                  <a:pt x="71" y="86"/>
                  <a:pt x="72" y="86"/>
                </a:cubicBezTo>
                <a:cubicBezTo>
                  <a:pt x="71" y="85"/>
                  <a:pt x="70" y="84"/>
                  <a:pt x="69" y="84"/>
                </a:cubicBezTo>
                <a:close/>
                <a:moveTo>
                  <a:pt x="227" y="122"/>
                </a:moveTo>
                <a:cubicBezTo>
                  <a:pt x="227" y="120"/>
                  <a:pt x="226" y="119"/>
                  <a:pt x="224" y="119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20"/>
                  <a:pt x="225" y="120"/>
                  <a:pt x="226" y="120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25" y="121"/>
                  <a:pt x="224" y="121"/>
                  <a:pt x="223" y="121"/>
                </a:cubicBezTo>
                <a:cubicBezTo>
                  <a:pt x="223" y="120"/>
                  <a:pt x="223" y="120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2" y="119"/>
                  <a:pt x="222" y="119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1" y="120"/>
                  <a:pt x="221" y="121"/>
                  <a:pt x="221" y="122"/>
                </a:cubicBezTo>
                <a:cubicBezTo>
                  <a:pt x="221" y="123"/>
                  <a:pt x="222" y="124"/>
                  <a:pt x="223" y="125"/>
                </a:cubicBezTo>
                <a:cubicBezTo>
                  <a:pt x="222" y="124"/>
                  <a:pt x="222" y="123"/>
                  <a:pt x="222" y="123"/>
                </a:cubicBezTo>
                <a:cubicBezTo>
                  <a:pt x="222" y="122"/>
                  <a:pt x="224" y="122"/>
                  <a:pt x="225" y="123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5" y="123"/>
                  <a:pt x="226" y="122"/>
                  <a:pt x="227" y="122"/>
                </a:cubicBezTo>
                <a:cubicBezTo>
                  <a:pt x="227" y="122"/>
                  <a:pt x="227" y="122"/>
                  <a:pt x="227" y="122"/>
                </a:cubicBezTo>
                <a:close/>
                <a:moveTo>
                  <a:pt x="244" y="227"/>
                </a:moveTo>
                <a:cubicBezTo>
                  <a:pt x="244" y="227"/>
                  <a:pt x="244" y="227"/>
                  <a:pt x="245" y="227"/>
                </a:cubicBezTo>
                <a:cubicBezTo>
                  <a:pt x="245" y="227"/>
                  <a:pt x="245" y="227"/>
                  <a:pt x="245" y="227"/>
                </a:cubicBezTo>
                <a:cubicBezTo>
                  <a:pt x="245" y="226"/>
                  <a:pt x="244" y="227"/>
                  <a:pt x="244" y="227"/>
                </a:cubicBezTo>
                <a:close/>
                <a:moveTo>
                  <a:pt x="240" y="135"/>
                </a:moveTo>
                <a:cubicBezTo>
                  <a:pt x="241" y="135"/>
                  <a:pt x="241" y="135"/>
                  <a:pt x="241" y="135"/>
                </a:cubicBezTo>
                <a:cubicBezTo>
                  <a:pt x="241" y="136"/>
                  <a:pt x="241" y="136"/>
                  <a:pt x="241" y="137"/>
                </a:cubicBezTo>
                <a:cubicBezTo>
                  <a:pt x="242" y="136"/>
                  <a:pt x="243" y="133"/>
                  <a:pt x="241" y="134"/>
                </a:cubicBezTo>
                <a:cubicBezTo>
                  <a:pt x="241" y="134"/>
                  <a:pt x="240" y="134"/>
                  <a:pt x="240" y="135"/>
                </a:cubicBezTo>
                <a:close/>
                <a:moveTo>
                  <a:pt x="236" y="224"/>
                </a:moveTo>
                <a:cubicBezTo>
                  <a:pt x="236" y="225"/>
                  <a:pt x="236" y="225"/>
                  <a:pt x="237" y="225"/>
                </a:cubicBezTo>
                <a:cubicBezTo>
                  <a:pt x="237" y="225"/>
                  <a:pt x="237" y="225"/>
                  <a:pt x="237" y="224"/>
                </a:cubicBezTo>
                <a:lnTo>
                  <a:pt x="236" y="224"/>
                </a:lnTo>
                <a:close/>
                <a:moveTo>
                  <a:pt x="166" y="83"/>
                </a:moveTo>
                <a:cubicBezTo>
                  <a:pt x="165" y="84"/>
                  <a:pt x="163" y="85"/>
                  <a:pt x="164" y="87"/>
                </a:cubicBezTo>
                <a:cubicBezTo>
                  <a:pt x="163" y="88"/>
                  <a:pt x="165" y="90"/>
                  <a:pt x="167" y="89"/>
                </a:cubicBezTo>
                <a:cubicBezTo>
                  <a:pt x="168" y="89"/>
                  <a:pt x="169" y="88"/>
                  <a:pt x="169" y="86"/>
                </a:cubicBezTo>
                <a:cubicBezTo>
                  <a:pt x="169" y="85"/>
                  <a:pt x="168" y="84"/>
                  <a:pt x="166" y="83"/>
                </a:cubicBezTo>
                <a:close/>
                <a:moveTo>
                  <a:pt x="177" y="92"/>
                </a:moveTo>
                <a:cubicBezTo>
                  <a:pt x="178" y="93"/>
                  <a:pt x="178" y="93"/>
                  <a:pt x="179" y="93"/>
                </a:cubicBezTo>
                <a:cubicBezTo>
                  <a:pt x="179" y="94"/>
                  <a:pt x="178" y="94"/>
                  <a:pt x="179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79" y="93"/>
                  <a:pt x="180" y="94"/>
                  <a:pt x="180" y="94"/>
                </a:cubicBezTo>
                <a:cubicBezTo>
                  <a:pt x="180" y="95"/>
                  <a:pt x="178" y="95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7"/>
                  <a:pt x="180" y="97"/>
                  <a:pt x="180" y="97"/>
                </a:cubicBezTo>
                <a:cubicBezTo>
                  <a:pt x="182" y="97"/>
                  <a:pt x="182" y="96"/>
                  <a:pt x="183" y="94"/>
                </a:cubicBezTo>
                <a:cubicBezTo>
                  <a:pt x="183" y="92"/>
                  <a:pt x="181" y="91"/>
                  <a:pt x="179" y="92"/>
                </a:cubicBezTo>
                <a:cubicBezTo>
                  <a:pt x="179" y="91"/>
                  <a:pt x="178" y="92"/>
                  <a:pt x="177" y="92"/>
                </a:cubicBezTo>
                <a:close/>
                <a:moveTo>
                  <a:pt x="211" y="90"/>
                </a:moveTo>
                <a:cubicBezTo>
                  <a:pt x="212" y="89"/>
                  <a:pt x="214" y="88"/>
                  <a:pt x="214" y="87"/>
                </a:cubicBezTo>
                <a:cubicBezTo>
                  <a:pt x="213" y="85"/>
                  <a:pt x="213" y="84"/>
                  <a:pt x="211" y="84"/>
                </a:cubicBezTo>
                <a:cubicBezTo>
                  <a:pt x="210" y="84"/>
                  <a:pt x="208" y="86"/>
                  <a:pt x="209" y="87"/>
                </a:cubicBezTo>
                <a:cubicBezTo>
                  <a:pt x="208" y="88"/>
                  <a:pt x="209" y="89"/>
                  <a:pt x="211" y="90"/>
                </a:cubicBezTo>
                <a:close/>
                <a:moveTo>
                  <a:pt x="180" y="83"/>
                </a:move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lose/>
                <a:moveTo>
                  <a:pt x="206" y="97"/>
                </a:moveTo>
                <a:cubicBezTo>
                  <a:pt x="208" y="97"/>
                  <a:pt x="209" y="95"/>
                  <a:pt x="209" y="94"/>
                </a:cubicBezTo>
                <a:cubicBezTo>
                  <a:pt x="209" y="93"/>
                  <a:pt x="208" y="91"/>
                  <a:pt x="206" y="92"/>
                </a:cubicBezTo>
                <a:cubicBezTo>
                  <a:pt x="205" y="91"/>
                  <a:pt x="203" y="93"/>
                  <a:pt x="204" y="94"/>
                </a:cubicBezTo>
                <a:cubicBezTo>
                  <a:pt x="203" y="96"/>
                  <a:pt x="204" y="97"/>
                  <a:pt x="206" y="97"/>
                </a:cubicBezTo>
                <a:close/>
                <a:moveTo>
                  <a:pt x="126" y="195"/>
                </a:moveTo>
                <a:cubicBezTo>
                  <a:pt x="128" y="195"/>
                  <a:pt x="129" y="193"/>
                  <a:pt x="130" y="192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0" y="192"/>
                  <a:pt x="129" y="192"/>
                  <a:pt x="129" y="192"/>
                </a:cubicBezTo>
                <a:cubicBezTo>
                  <a:pt x="129" y="192"/>
                  <a:pt x="129" y="191"/>
                  <a:pt x="129" y="191"/>
                </a:cubicBezTo>
                <a:cubicBezTo>
                  <a:pt x="129" y="190"/>
                  <a:pt x="128" y="189"/>
                  <a:pt x="127" y="189"/>
                </a:cubicBezTo>
                <a:cubicBezTo>
                  <a:pt x="125" y="189"/>
                  <a:pt x="124" y="190"/>
                  <a:pt x="124" y="192"/>
                </a:cubicBezTo>
                <a:cubicBezTo>
                  <a:pt x="124" y="193"/>
                  <a:pt x="125" y="195"/>
                  <a:pt x="126" y="195"/>
                </a:cubicBezTo>
                <a:close/>
                <a:moveTo>
                  <a:pt x="133" y="204"/>
                </a:moveTo>
                <a:cubicBezTo>
                  <a:pt x="133" y="204"/>
                  <a:pt x="133" y="204"/>
                  <a:pt x="133" y="204"/>
                </a:cubicBezTo>
                <a:cubicBezTo>
                  <a:pt x="133" y="204"/>
                  <a:pt x="133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3" y="204"/>
                </a:cubicBezTo>
                <a:close/>
                <a:moveTo>
                  <a:pt x="109" y="181"/>
                </a:moveTo>
                <a:cubicBezTo>
                  <a:pt x="111" y="180"/>
                  <a:pt x="112" y="179"/>
                  <a:pt x="112" y="177"/>
                </a:cubicBezTo>
                <a:cubicBezTo>
                  <a:pt x="111" y="176"/>
                  <a:pt x="111" y="174"/>
                  <a:pt x="109" y="175"/>
                </a:cubicBezTo>
                <a:cubicBezTo>
                  <a:pt x="108" y="175"/>
                  <a:pt x="107" y="177"/>
                  <a:pt x="106" y="178"/>
                </a:cubicBezTo>
                <a:cubicBezTo>
                  <a:pt x="107" y="179"/>
                  <a:pt x="107" y="181"/>
                  <a:pt x="109" y="181"/>
                </a:cubicBezTo>
                <a:close/>
                <a:moveTo>
                  <a:pt x="134" y="198"/>
                </a:moveTo>
                <a:cubicBezTo>
                  <a:pt x="134" y="197"/>
                  <a:pt x="133" y="196"/>
                  <a:pt x="131" y="195"/>
                </a:cubicBezTo>
                <a:cubicBezTo>
                  <a:pt x="129" y="195"/>
                  <a:pt x="128" y="196"/>
                  <a:pt x="129" y="198"/>
                </a:cubicBezTo>
                <a:cubicBezTo>
                  <a:pt x="129" y="200"/>
                  <a:pt x="130" y="201"/>
                  <a:pt x="132" y="201"/>
                </a:cubicBezTo>
                <a:cubicBezTo>
                  <a:pt x="133" y="201"/>
                  <a:pt x="134" y="200"/>
                  <a:pt x="134" y="198"/>
                </a:cubicBezTo>
                <a:close/>
                <a:moveTo>
                  <a:pt x="118" y="189"/>
                </a:moveTo>
                <a:cubicBezTo>
                  <a:pt x="116" y="189"/>
                  <a:pt x="115" y="191"/>
                  <a:pt x="115" y="191"/>
                </a:cubicBezTo>
                <a:cubicBezTo>
                  <a:pt x="115" y="193"/>
                  <a:pt x="117" y="195"/>
                  <a:pt x="118" y="195"/>
                </a:cubicBezTo>
                <a:cubicBezTo>
                  <a:pt x="120" y="194"/>
                  <a:pt x="121" y="193"/>
                  <a:pt x="120" y="191"/>
                </a:cubicBezTo>
                <a:cubicBezTo>
                  <a:pt x="121" y="190"/>
                  <a:pt x="119" y="189"/>
                  <a:pt x="118" y="189"/>
                </a:cubicBezTo>
                <a:close/>
                <a:moveTo>
                  <a:pt x="205" y="232"/>
                </a:moveTo>
                <a:cubicBezTo>
                  <a:pt x="205" y="231"/>
                  <a:pt x="205" y="231"/>
                  <a:pt x="204" y="231"/>
                </a:cubicBezTo>
                <a:cubicBezTo>
                  <a:pt x="204" y="231"/>
                  <a:pt x="204" y="232"/>
                  <a:pt x="204" y="232"/>
                </a:cubicBezTo>
                <a:cubicBezTo>
                  <a:pt x="204" y="232"/>
                  <a:pt x="204" y="232"/>
                  <a:pt x="204" y="232"/>
                </a:cubicBezTo>
                <a:cubicBezTo>
                  <a:pt x="204" y="232"/>
                  <a:pt x="205" y="232"/>
                  <a:pt x="205" y="232"/>
                </a:cubicBezTo>
                <a:close/>
                <a:moveTo>
                  <a:pt x="130" y="202"/>
                </a:moveTo>
                <a:cubicBezTo>
                  <a:pt x="130" y="202"/>
                  <a:pt x="131" y="202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0" y="202"/>
                  <a:pt x="130" y="202"/>
                </a:cubicBezTo>
                <a:close/>
                <a:moveTo>
                  <a:pt x="138" y="192"/>
                </a:moveTo>
                <a:cubicBezTo>
                  <a:pt x="138" y="190"/>
                  <a:pt x="137" y="189"/>
                  <a:pt x="136" y="189"/>
                </a:cubicBezTo>
                <a:cubicBezTo>
                  <a:pt x="134" y="189"/>
                  <a:pt x="132" y="191"/>
                  <a:pt x="133" y="191"/>
                </a:cubicBezTo>
                <a:cubicBezTo>
                  <a:pt x="133" y="193"/>
                  <a:pt x="134" y="194"/>
                  <a:pt x="136" y="194"/>
                </a:cubicBezTo>
                <a:cubicBezTo>
                  <a:pt x="137" y="194"/>
                  <a:pt x="139" y="193"/>
                  <a:pt x="138" y="192"/>
                </a:cubicBezTo>
                <a:close/>
                <a:moveTo>
                  <a:pt x="132" y="202"/>
                </a:moveTo>
                <a:cubicBezTo>
                  <a:pt x="132" y="202"/>
                  <a:pt x="132" y="202"/>
                  <a:pt x="132" y="201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1" y="202"/>
                  <a:pt x="132" y="202"/>
                </a:cubicBezTo>
                <a:close/>
                <a:moveTo>
                  <a:pt x="132" y="204"/>
                </a:move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lose/>
                <a:moveTo>
                  <a:pt x="28" y="26"/>
                </a:move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1" y="21"/>
                  <a:pt x="30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30" y="23"/>
                  <a:pt x="31" y="23"/>
                  <a:pt x="31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5"/>
                  <a:pt x="27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31" y="23"/>
                </a:moveTo>
                <a:cubicBezTo>
                  <a:pt x="32" y="24"/>
                  <a:pt x="31" y="25"/>
                  <a:pt x="31" y="23"/>
                </a:cubicBezTo>
                <a:close/>
                <a:moveTo>
                  <a:pt x="70" y="180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80"/>
                  <a:pt x="70" y="180"/>
                </a:cubicBezTo>
                <a:close/>
                <a:moveTo>
                  <a:pt x="29" y="24"/>
                </a:moveTo>
                <a:cubicBezTo>
                  <a:pt x="29" y="23"/>
                  <a:pt x="28" y="23"/>
                  <a:pt x="28" y="24"/>
                </a:cubicBezTo>
                <a:cubicBezTo>
                  <a:pt x="29" y="24"/>
                  <a:pt x="29" y="24"/>
                  <a:pt x="29" y="24"/>
                </a:cubicBezTo>
                <a:close/>
                <a:moveTo>
                  <a:pt x="145" y="209"/>
                </a:moveTo>
                <a:cubicBezTo>
                  <a:pt x="146" y="209"/>
                  <a:pt x="147" y="207"/>
                  <a:pt x="148" y="206"/>
                </a:cubicBezTo>
                <a:cubicBezTo>
                  <a:pt x="148" y="204"/>
                  <a:pt x="146" y="203"/>
                  <a:pt x="144" y="203"/>
                </a:cubicBezTo>
                <a:cubicBezTo>
                  <a:pt x="143" y="203"/>
                  <a:pt x="143" y="203"/>
                  <a:pt x="142" y="204"/>
                </a:cubicBezTo>
                <a:cubicBezTo>
                  <a:pt x="142" y="204"/>
                  <a:pt x="143" y="204"/>
                  <a:pt x="143" y="204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41" y="207"/>
                  <a:pt x="143" y="208"/>
                  <a:pt x="145" y="209"/>
                </a:cubicBezTo>
                <a:close/>
                <a:moveTo>
                  <a:pt x="44" y="42"/>
                </a:moveTo>
                <a:cubicBezTo>
                  <a:pt x="44" y="44"/>
                  <a:pt x="45" y="45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5"/>
                  <a:pt x="46" y="44"/>
                  <a:pt x="46" y="44"/>
                </a:cubicBezTo>
                <a:cubicBezTo>
                  <a:pt x="45" y="44"/>
                  <a:pt x="45" y="44"/>
                  <a:pt x="46" y="44"/>
                </a:cubicBezTo>
                <a:cubicBezTo>
                  <a:pt x="45" y="43"/>
                  <a:pt x="45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lose/>
                <a:moveTo>
                  <a:pt x="42" y="46"/>
                </a:moveTo>
                <a:cubicBezTo>
                  <a:pt x="41" y="45"/>
                  <a:pt x="42" y="46"/>
                  <a:pt x="41" y="46"/>
                </a:cubicBezTo>
                <a:cubicBezTo>
                  <a:pt x="41" y="45"/>
                  <a:pt x="41" y="45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2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5" y="47"/>
                  <a:pt x="45" y="46"/>
                </a:cubicBezTo>
                <a:cubicBezTo>
                  <a:pt x="44" y="47"/>
                  <a:pt x="42" y="47"/>
                  <a:pt x="42" y="46"/>
                </a:cubicBezTo>
                <a:close/>
                <a:moveTo>
                  <a:pt x="70" y="180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0" y="180"/>
                  <a:pt x="70" y="180"/>
                </a:cubicBezTo>
                <a:close/>
                <a:moveTo>
                  <a:pt x="72" y="171"/>
                </a:moveTo>
                <a:cubicBezTo>
                  <a:pt x="72" y="169"/>
                  <a:pt x="71" y="167"/>
                  <a:pt x="69" y="167"/>
                </a:cubicBezTo>
                <a:cubicBezTo>
                  <a:pt x="68" y="168"/>
                  <a:pt x="66" y="169"/>
                  <a:pt x="67" y="171"/>
                </a:cubicBezTo>
                <a:cubicBezTo>
                  <a:pt x="66" y="172"/>
                  <a:pt x="68" y="173"/>
                  <a:pt x="70" y="173"/>
                </a:cubicBezTo>
                <a:cubicBezTo>
                  <a:pt x="71" y="173"/>
                  <a:pt x="72" y="172"/>
                  <a:pt x="72" y="171"/>
                </a:cubicBezTo>
                <a:close/>
                <a:moveTo>
                  <a:pt x="42" y="145"/>
                </a:moveTo>
                <a:cubicBezTo>
                  <a:pt x="44" y="145"/>
                  <a:pt x="45" y="144"/>
                  <a:pt x="46" y="142"/>
                </a:cubicBezTo>
                <a:cubicBezTo>
                  <a:pt x="46" y="142"/>
                  <a:pt x="45" y="141"/>
                  <a:pt x="45" y="141"/>
                </a:cubicBezTo>
                <a:cubicBezTo>
                  <a:pt x="45" y="141"/>
                  <a:pt x="44" y="140"/>
                  <a:pt x="44" y="141"/>
                </a:cubicBezTo>
                <a:cubicBezTo>
                  <a:pt x="43" y="141"/>
                  <a:pt x="43" y="142"/>
                  <a:pt x="42" y="142"/>
                </a:cubicBezTo>
                <a:cubicBezTo>
                  <a:pt x="42" y="140"/>
                  <a:pt x="43" y="140"/>
                  <a:pt x="44" y="140"/>
                </a:cubicBezTo>
                <a:cubicBezTo>
                  <a:pt x="44" y="140"/>
                  <a:pt x="43" y="139"/>
                  <a:pt x="43" y="140"/>
                </a:cubicBezTo>
                <a:cubicBezTo>
                  <a:pt x="42" y="140"/>
                  <a:pt x="40" y="141"/>
                  <a:pt x="40" y="143"/>
                </a:cubicBezTo>
                <a:cubicBezTo>
                  <a:pt x="40" y="144"/>
                  <a:pt x="41" y="146"/>
                  <a:pt x="42" y="145"/>
                </a:cubicBezTo>
                <a:close/>
                <a:moveTo>
                  <a:pt x="25" y="117"/>
                </a:moveTo>
                <a:cubicBezTo>
                  <a:pt x="27" y="117"/>
                  <a:pt x="28" y="116"/>
                  <a:pt x="28" y="115"/>
                </a:cubicBezTo>
                <a:cubicBezTo>
                  <a:pt x="28" y="113"/>
                  <a:pt x="27" y="112"/>
                  <a:pt x="25" y="112"/>
                </a:cubicBezTo>
                <a:cubicBezTo>
                  <a:pt x="25" y="112"/>
                  <a:pt x="24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3" y="113"/>
                  <a:pt x="24" y="113"/>
                  <a:pt x="24" y="113"/>
                </a:cubicBezTo>
                <a:cubicBezTo>
                  <a:pt x="24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2" y="117"/>
                  <a:pt x="24" y="117"/>
                  <a:pt x="25" y="117"/>
                </a:cubicBezTo>
                <a:close/>
                <a:moveTo>
                  <a:pt x="144" y="119"/>
                </a:moveTo>
                <a:cubicBezTo>
                  <a:pt x="143" y="119"/>
                  <a:pt x="141" y="121"/>
                  <a:pt x="141" y="122"/>
                </a:cubicBezTo>
                <a:cubicBezTo>
                  <a:pt x="142" y="124"/>
                  <a:pt x="143" y="125"/>
                  <a:pt x="145" y="125"/>
                </a:cubicBezTo>
                <a:cubicBezTo>
                  <a:pt x="146" y="125"/>
                  <a:pt x="147" y="124"/>
                  <a:pt x="148" y="122"/>
                </a:cubicBezTo>
                <a:cubicBezTo>
                  <a:pt x="147" y="120"/>
                  <a:pt x="146" y="119"/>
                  <a:pt x="144" y="119"/>
                </a:cubicBezTo>
                <a:close/>
                <a:moveTo>
                  <a:pt x="180" y="194"/>
                </a:moveTo>
                <a:cubicBezTo>
                  <a:pt x="181" y="194"/>
                  <a:pt x="183" y="193"/>
                  <a:pt x="183" y="192"/>
                </a:cubicBezTo>
                <a:cubicBezTo>
                  <a:pt x="183" y="191"/>
                  <a:pt x="182" y="191"/>
                  <a:pt x="182" y="191"/>
                </a:cubicBezTo>
                <a:cubicBezTo>
                  <a:pt x="181" y="190"/>
                  <a:pt x="180" y="191"/>
                  <a:pt x="180" y="191"/>
                </a:cubicBezTo>
                <a:cubicBezTo>
                  <a:pt x="180" y="190"/>
                  <a:pt x="180" y="190"/>
                  <a:pt x="179" y="190"/>
                </a:cubicBezTo>
                <a:cubicBezTo>
                  <a:pt x="179" y="190"/>
                  <a:pt x="179" y="191"/>
                  <a:pt x="178" y="191"/>
                </a:cubicBezTo>
                <a:cubicBezTo>
                  <a:pt x="178" y="191"/>
                  <a:pt x="178" y="190"/>
                  <a:pt x="178" y="190"/>
                </a:cubicBezTo>
                <a:cubicBezTo>
                  <a:pt x="177" y="190"/>
                  <a:pt x="177" y="191"/>
                  <a:pt x="177" y="192"/>
                </a:cubicBezTo>
                <a:cubicBezTo>
                  <a:pt x="177" y="193"/>
                  <a:pt x="177" y="193"/>
                  <a:pt x="178" y="194"/>
                </a:cubicBezTo>
                <a:cubicBezTo>
                  <a:pt x="178" y="194"/>
                  <a:pt x="178" y="194"/>
                  <a:pt x="178" y="193"/>
                </a:cubicBezTo>
                <a:cubicBezTo>
                  <a:pt x="178" y="194"/>
                  <a:pt x="178" y="194"/>
                  <a:pt x="178" y="194"/>
                </a:cubicBezTo>
                <a:cubicBezTo>
                  <a:pt x="178" y="194"/>
                  <a:pt x="179" y="194"/>
                  <a:pt x="180" y="194"/>
                </a:cubicBezTo>
                <a:close/>
                <a:moveTo>
                  <a:pt x="192" y="191"/>
                </a:moveTo>
                <a:cubicBezTo>
                  <a:pt x="191" y="190"/>
                  <a:pt x="190" y="189"/>
                  <a:pt x="188" y="189"/>
                </a:cubicBezTo>
                <a:cubicBezTo>
                  <a:pt x="188" y="189"/>
                  <a:pt x="188" y="189"/>
                  <a:pt x="188" y="189"/>
                </a:cubicBezTo>
                <a:cubicBezTo>
                  <a:pt x="188" y="189"/>
                  <a:pt x="187" y="190"/>
                  <a:pt x="187" y="190"/>
                </a:cubicBezTo>
                <a:cubicBezTo>
                  <a:pt x="187" y="190"/>
                  <a:pt x="186" y="190"/>
                  <a:pt x="186" y="191"/>
                </a:cubicBezTo>
                <a:cubicBezTo>
                  <a:pt x="186" y="191"/>
                  <a:pt x="187" y="192"/>
                  <a:pt x="187" y="193"/>
                </a:cubicBezTo>
                <a:cubicBezTo>
                  <a:pt x="187" y="193"/>
                  <a:pt x="186" y="193"/>
                  <a:pt x="186" y="193"/>
                </a:cubicBezTo>
                <a:cubicBezTo>
                  <a:pt x="186" y="194"/>
                  <a:pt x="187" y="195"/>
                  <a:pt x="189" y="195"/>
                </a:cubicBezTo>
                <a:cubicBezTo>
                  <a:pt x="190" y="194"/>
                  <a:pt x="191" y="193"/>
                  <a:pt x="192" y="191"/>
                </a:cubicBezTo>
                <a:close/>
                <a:moveTo>
                  <a:pt x="201" y="205"/>
                </a:moveTo>
                <a:cubicBezTo>
                  <a:pt x="201" y="205"/>
                  <a:pt x="200" y="205"/>
                  <a:pt x="200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0" y="206"/>
                  <a:pt x="200" y="206"/>
                </a:cubicBezTo>
                <a:cubicBezTo>
                  <a:pt x="200" y="206"/>
                  <a:pt x="201" y="206"/>
                  <a:pt x="201" y="205"/>
                </a:cubicBezTo>
                <a:close/>
                <a:moveTo>
                  <a:pt x="141" y="173"/>
                </a:moveTo>
                <a:cubicBezTo>
                  <a:pt x="141" y="173"/>
                  <a:pt x="141" y="173"/>
                  <a:pt x="142" y="173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1"/>
                  <a:pt x="143" y="171"/>
                  <a:pt x="143" y="171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69"/>
                  <a:pt x="142" y="168"/>
                  <a:pt x="140" y="168"/>
                </a:cubicBezTo>
                <a:cubicBezTo>
                  <a:pt x="139" y="168"/>
                  <a:pt x="137" y="169"/>
                  <a:pt x="138" y="170"/>
                </a:cubicBezTo>
                <a:cubicBezTo>
                  <a:pt x="137" y="172"/>
                  <a:pt x="138" y="173"/>
                  <a:pt x="140" y="173"/>
                </a:cubicBezTo>
                <a:cubicBezTo>
                  <a:pt x="140" y="173"/>
                  <a:pt x="141" y="173"/>
                  <a:pt x="141" y="173"/>
                </a:cubicBezTo>
                <a:close/>
                <a:moveTo>
                  <a:pt x="131" y="173"/>
                </a:moveTo>
                <a:cubicBezTo>
                  <a:pt x="133" y="173"/>
                  <a:pt x="134" y="172"/>
                  <a:pt x="134" y="170"/>
                </a:cubicBezTo>
                <a:cubicBezTo>
                  <a:pt x="134" y="169"/>
                  <a:pt x="133" y="167"/>
                  <a:pt x="132" y="167"/>
                </a:cubicBezTo>
                <a:cubicBezTo>
                  <a:pt x="130" y="167"/>
                  <a:pt x="128" y="169"/>
                  <a:pt x="129" y="170"/>
                </a:cubicBezTo>
                <a:cubicBezTo>
                  <a:pt x="129" y="172"/>
                  <a:pt x="130" y="173"/>
                  <a:pt x="131" y="173"/>
                </a:cubicBezTo>
                <a:close/>
                <a:moveTo>
                  <a:pt x="203" y="213"/>
                </a:moveTo>
                <a:cubicBezTo>
                  <a:pt x="204" y="213"/>
                  <a:pt x="204" y="213"/>
                  <a:pt x="205" y="213"/>
                </a:cubicBezTo>
                <a:cubicBezTo>
                  <a:pt x="205" y="213"/>
                  <a:pt x="205" y="213"/>
                  <a:pt x="205" y="212"/>
                </a:cubicBezTo>
                <a:cubicBezTo>
                  <a:pt x="205" y="211"/>
                  <a:pt x="205" y="211"/>
                  <a:pt x="204" y="210"/>
                </a:cubicBezTo>
                <a:cubicBezTo>
                  <a:pt x="204" y="210"/>
                  <a:pt x="203" y="210"/>
                  <a:pt x="203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0"/>
                </a:cubicBezTo>
                <a:cubicBezTo>
                  <a:pt x="203" y="210"/>
                  <a:pt x="203" y="209"/>
                  <a:pt x="203" y="209"/>
                </a:cubicBezTo>
                <a:cubicBezTo>
                  <a:pt x="203" y="209"/>
                  <a:pt x="203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3" y="212"/>
                  <a:pt x="203" y="213"/>
                </a:cubicBezTo>
                <a:close/>
                <a:moveTo>
                  <a:pt x="235" y="226"/>
                </a:moveTo>
                <a:cubicBezTo>
                  <a:pt x="235" y="227"/>
                  <a:pt x="235" y="227"/>
                  <a:pt x="235" y="228"/>
                </a:cubicBezTo>
                <a:cubicBezTo>
                  <a:pt x="236" y="227"/>
                  <a:pt x="235" y="227"/>
                  <a:pt x="235" y="226"/>
                </a:cubicBezTo>
                <a:close/>
                <a:moveTo>
                  <a:pt x="244" y="213"/>
                </a:moveTo>
                <a:cubicBezTo>
                  <a:pt x="244" y="214"/>
                  <a:pt x="244" y="214"/>
                  <a:pt x="244" y="214"/>
                </a:cubicBezTo>
                <a:cubicBezTo>
                  <a:pt x="244" y="214"/>
                  <a:pt x="244" y="214"/>
                  <a:pt x="244" y="213"/>
                </a:cubicBezTo>
                <a:close/>
                <a:moveTo>
                  <a:pt x="221" y="229"/>
                </a:moveTo>
                <a:cubicBezTo>
                  <a:pt x="222" y="228"/>
                  <a:pt x="222" y="228"/>
                  <a:pt x="223" y="226"/>
                </a:cubicBezTo>
                <a:cubicBezTo>
                  <a:pt x="223" y="226"/>
                  <a:pt x="222" y="226"/>
                  <a:pt x="222" y="226"/>
                </a:cubicBezTo>
                <a:cubicBezTo>
                  <a:pt x="222" y="225"/>
                  <a:pt x="223" y="225"/>
                  <a:pt x="223" y="225"/>
                </a:cubicBezTo>
                <a:cubicBezTo>
                  <a:pt x="222" y="225"/>
                  <a:pt x="222" y="225"/>
                  <a:pt x="222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0" y="224"/>
                  <a:pt x="220" y="223"/>
                </a:cubicBezTo>
                <a:cubicBezTo>
                  <a:pt x="220" y="224"/>
                  <a:pt x="220" y="224"/>
                  <a:pt x="219" y="224"/>
                </a:cubicBezTo>
                <a:cubicBezTo>
                  <a:pt x="220" y="225"/>
                  <a:pt x="221" y="225"/>
                  <a:pt x="221" y="225"/>
                </a:cubicBezTo>
                <a:cubicBezTo>
                  <a:pt x="222" y="225"/>
                  <a:pt x="221" y="226"/>
                  <a:pt x="220" y="226"/>
                </a:cubicBezTo>
                <a:cubicBezTo>
                  <a:pt x="221" y="227"/>
                  <a:pt x="220" y="227"/>
                  <a:pt x="220" y="228"/>
                </a:cubicBezTo>
                <a:cubicBezTo>
                  <a:pt x="221" y="228"/>
                  <a:pt x="221" y="228"/>
                  <a:pt x="221" y="229"/>
                </a:cubicBezTo>
                <a:close/>
                <a:moveTo>
                  <a:pt x="70" y="145"/>
                </a:moveTo>
                <a:cubicBezTo>
                  <a:pt x="71" y="146"/>
                  <a:pt x="72" y="144"/>
                  <a:pt x="72" y="142"/>
                </a:cubicBezTo>
                <a:cubicBezTo>
                  <a:pt x="72" y="140"/>
                  <a:pt x="71" y="140"/>
                  <a:pt x="69" y="140"/>
                </a:cubicBezTo>
                <a:cubicBezTo>
                  <a:pt x="67" y="140"/>
                  <a:pt x="67" y="141"/>
                  <a:pt x="67" y="143"/>
                </a:cubicBezTo>
                <a:cubicBezTo>
                  <a:pt x="66" y="144"/>
                  <a:pt x="68" y="145"/>
                  <a:pt x="70" y="145"/>
                </a:cubicBezTo>
                <a:close/>
                <a:moveTo>
                  <a:pt x="2" y="55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lose/>
                <a:moveTo>
                  <a:pt x="91" y="152"/>
                </a:moveTo>
                <a:cubicBezTo>
                  <a:pt x="93" y="153"/>
                  <a:pt x="94" y="151"/>
                  <a:pt x="94" y="150"/>
                </a:cubicBezTo>
                <a:cubicBezTo>
                  <a:pt x="94" y="149"/>
                  <a:pt x="93" y="147"/>
                  <a:pt x="92" y="147"/>
                </a:cubicBezTo>
                <a:cubicBezTo>
                  <a:pt x="90" y="148"/>
                  <a:pt x="88" y="149"/>
                  <a:pt x="89" y="150"/>
                </a:cubicBezTo>
                <a:cubicBezTo>
                  <a:pt x="89" y="151"/>
                  <a:pt x="89" y="153"/>
                  <a:pt x="91" y="152"/>
                </a:cubicBezTo>
                <a:close/>
                <a:moveTo>
                  <a:pt x="16" y="17"/>
                </a:move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5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5" y="19"/>
                  <a:pt x="15" y="18"/>
                </a:cubicBezTo>
                <a:cubicBezTo>
                  <a:pt x="15" y="18"/>
                  <a:pt x="17" y="18"/>
                  <a:pt x="16" y="17"/>
                </a:cubicBezTo>
                <a:close/>
                <a:moveTo>
                  <a:pt x="13" y="96"/>
                </a:moveTo>
                <a:cubicBezTo>
                  <a:pt x="13" y="96"/>
                  <a:pt x="14" y="96"/>
                  <a:pt x="14" y="96"/>
                </a:cubicBezTo>
                <a:cubicBezTo>
                  <a:pt x="13" y="96"/>
                  <a:pt x="13" y="96"/>
                  <a:pt x="13" y="96"/>
                </a:cubicBezTo>
                <a:close/>
                <a:moveTo>
                  <a:pt x="12" y="49"/>
                </a:moveTo>
                <a:cubicBezTo>
                  <a:pt x="12" y="49"/>
                  <a:pt x="12" y="49"/>
                  <a:pt x="12" y="49"/>
                </a:cubicBezTo>
                <a:cubicBezTo>
                  <a:pt x="12" y="49"/>
                  <a:pt x="12" y="49"/>
                  <a:pt x="12" y="50"/>
                </a:cubicBezTo>
                <a:cubicBezTo>
                  <a:pt x="12" y="50"/>
                  <a:pt x="12" y="49"/>
                  <a:pt x="12" y="49"/>
                </a:cubicBezTo>
                <a:cubicBezTo>
                  <a:pt x="12" y="49"/>
                  <a:pt x="12" y="49"/>
                  <a:pt x="12" y="49"/>
                </a:cubicBezTo>
                <a:close/>
                <a:moveTo>
                  <a:pt x="238" y="143"/>
                </a:moveTo>
                <a:cubicBezTo>
                  <a:pt x="238" y="142"/>
                  <a:pt x="237" y="143"/>
                  <a:pt x="237" y="143"/>
                </a:cubicBezTo>
                <a:cubicBezTo>
                  <a:pt x="236" y="144"/>
                  <a:pt x="237" y="144"/>
                  <a:pt x="238" y="145"/>
                </a:cubicBezTo>
                <a:cubicBezTo>
                  <a:pt x="238" y="145"/>
                  <a:pt x="238" y="145"/>
                  <a:pt x="239" y="145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3"/>
                  <a:pt x="238" y="143"/>
                  <a:pt x="238" y="143"/>
                </a:cubicBezTo>
                <a:close/>
                <a:moveTo>
                  <a:pt x="56" y="139"/>
                </a:moveTo>
                <a:cubicBezTo>
                  <a:pt x="57" y="139"/>
                  <a:pt x="59" y="137"/>
                  <a:pt x="59" y="136"/>
                </a:cubicBezTo>
                <a:cubicBezTo>
                  <a:pt x="59" y="135"/>
                  <a:pt x="59" y="135"/>
                  <a:pt x="58" y="134"/>
                </a:cubicBezTo>
                <a:cubicBezTo>
                  <a:pt x="58" y="134"/>
                  <a:pt x="57" y="134"/>
                  <a:pt x="57" y="134"/>
                </a:cubicBezTo>
                <a:cubicBezTo>
                  <a:pt x="57" y="134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4" y="133"/>
                  <a:pt x="54" y="134"/>
                  <a:pt x="53" y="136"/>
                </a:cubicBezTo>
                <a:cubicBezTo>
                  <a:pt x="53" y="137"/>
                  <a:pt x="55" y="139"/>
                  <a:pt x="56" y="139"/>
                </a:cubicBezTo>
                <a:close/>
                <a:moveTo>
                  <a:pt x="41" y="121"/>
                </a:moveTo>
                <a:cubicBezTo>
                  <a:pt x="41" y="121"/>
                  <a:pt x="41" y="120"/>
                  <a:pt x="41" y="120"/>
                </a:cubicBezTo>
                <a:cubicBezTo>
                  <a:pt x="41" y="120"/>
                  <a:pt x="40" y="121"/>
                  <a:pt x="40" y="121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39" y="119"/>
                  <a:pt x="39" y="119"/>
                  <a:pt x="39" y="120"/>
                </a:cubicBezTo>
                <a:cubicBezTo>
                  <a:pt x="38" y="120"/>
                  <a:pt x="38" y="119"/>
                  <a:pt x="38" y="119"/>
                </a:cubicBezTo>
                <a:cubicBezTo>
                  <a:pt x="37" y="120"/>
                  <a:pt x="36" y="120"/>
                  <a:pt x="36" y="121"/>
                </a:cubicBezTo>
                <a:cubicBezTo>
                  <a:pt x="36" y="122"/>
                  <a:pt x="36" y="122"/>
                  <a:pt x="37" y="123"/>
                </a:cubicBezTo>
                <a:cubicBezTo>
                  <a:pt x="38" y="123"/>
                  <a:pt x="39" y="123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lose/>
                <a:moveTo>
                  <a:pt x="189" y="204"/>
                </a:moveTo>
                <a:cubicBezTo>
                  <a:pt x="190" y="205"/>
                  <a:pt x="190" y="205"/>
                  <a:pt x="191" y="205"/>
                </a:cubicBezTo>
                <a:cubicBezTo>
                  <a:pt x="191" y="204"/>
                  <a:pt x="190" y="202"/>
                  <a:pt x="189" y="203"/>
                </a:cubicBezTo>
                <a:cubicBezTo>
                  <a:pt x="187" y="203"/>
                  <a:pt x="186" y="204"/>
                  <a:pt x="186" y="205"/>
                </a:cubicBezTo>
                <a:cubicBezTo>
                  <a:pt x="186" y="206"/>
                  <a:pt x="186" y="207"/>
                  <a:pt x="187" y="208"/>
                </a:cubicBezTo>
                <a:cubicBezTo>
                  <a:pt x="188" y="207"/>
                  <a:pt x="190" y="207"/>
                  <a:pt x="189" y="208"/>
                </a:cubicBezTo>
                <a:cubicBezTo>
                  <a:pt x="189" y="208"/>
                  <a:pt x="189" y="208"/>
                  <a:pt x="190" y="208"/>
                </a:cubicBezTo>
                <a:cubicBezTo>
                  <a:pt x="190" y="208"/>
                  <a:pt x="191" y="207"/>
                  <a:pt x="191" y="206"/>
                </a:cubicBezTo>
                <a:cubicBezTo>
                  <a:pt x="191" y="206"/>
                  <a:pt x="191" y="206"/>
                  <a:pt x="191" y="206"/>
                </a:cubicBezTo>
                <a:cubicBezTo>
                  <a:pt x="190" y="206"/>
                  <a:pt x="190" y="205"/>
                  <a:pt x="189" y="205"/>
                </a:cubicBezTo>
                <a:cubicBezTo>
                  <a:pt x="189" y="205"/>
                  <a:pt x="189" y="204"/>
                  <a:pt x="189" y="204"/>
                </a:cubicBezTo>
                <a:close/>
                <a:moveTo>
                  <a:pt x="26" y="103"/>
                </a:moveTo>
                <a:cubicBezTo>
                  <a:pt x="26" y="103"/>
                  <a:pt x="26" y="103"/>
                  <a:pt x="27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4" y="45"/>
                </a:moveTo>
                <a:cubicBezTo>
                  <a:pt x="14" y="46"/>
                  <a:pt x="14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4" y="47"/>
                  <a:pt x="14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7" y="43"/>
                  <a:pt x="17" y="42"/>
                </a:cubicBezTo>
                <a:cubicBezTo>
                  <a:pt x="16" y="42"/>
                  <a:pt x="14" y="42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4" y="45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lose/>
                <a:moveTo>
                  <a:pt x="15" y="101"/>
                </a:moveTo>
                <a:cubicBezTo>
                  <a:pt x="16" y="101"/>
                  <a:pt x="16" y="102"/>
                  <a:pt x="17" y="102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17" y="99"/>
                  <a:pt x="16" y="100"/>
                  <a:pt x="15" y="101"/>
                </a:cubicBezTo>
                <a:close/>
                <a:moveTo>
                  <a:pt x="35" y="31"/>
                </a:moveTo>
                <a:cubicBezTo>
                  <a:pt x="34" y="31"/>
                  <a:pt x="35" y="31"/>
                  <a:pt x="34" y="31"/>
                </a:cubicBezTo>
                <a:cubicBezTo>
                  <a:pt x="34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2"/>
                  <a:pt x="37" y="32"/>
                </a:cubicBezTo>
                <a:cubicBezTo>
                  <a:pt x="36" y="32"/>
                  <a:pt x="36" y="31"/>
                  <a:pt x="35" y="32"/>
                </a:cubicBezTo>
                <a:cubicBezTo>
                  <a:pt x="34" y="31"/>
                  <a:pt x="35" y="31"/>
                  <a:pt x="35" y="31"/>
                </a:cubicBezTo>
                <a:close/>
                <a:moveTo>
                  <a:pt x="131" y="187"/>
                </a:moveTo>
                <a:cubicBezTo>
                  <a:pt x="133" y="187"/>
                  <a:pt x="134" y="185"/>
                  <a:pt x="134" y="184"/>
                </a:cubicBezTo>
                <a:cubicBezTo>
                  <a:pt x="133" y="183"/>
                  <a:pt x="133" y="181"/>
                  <a:pt x="132" y="182"/>
                </a:cubicBezTo>
                <a:cubicBezTo>
                  <a:pt x="130" y="181"/>
                  <a:pt x="128" y="183"/>
                  <a:pt x="129" y="185"/>
                </a:cubicBezTo>
                <a:cubicBezTo>
                  <a:pt x="128" y="186"/>
                  <a:pt x="129" y="187"/>
                  <a:pt x="131" y="187"/>
                </a:cubicBezTo>
                <a:close/>
                <a:moveTo>
                  <a:pt x="36" y="78"/>
                </a:moveTo>
                <a:cubicBezTo>
                  <a:pt x="36" y="78"/>
                  <a:pt x="35" y="79"/>
                  <a:pt x="35" y="80"/>
                </a:cubicBezTo>
                <a:cubicBezTo>
                  <a:pt x="35" y="82"/>
                  <a:pt x="37" y="83"/>
                  <a:pt x="39" y="82"/>
                </a:cubicBezTo>
                <a:cubicBezTo>
                  <a:pt x="40" y="83"/>
                  <a:pt x="41" y="82"/>
                  <a:pt x="41" y="80"/>
                </a:cubicBezTo>
                <a:cubicBezTo>
                  <a:pt x="41" y="78"/>
                  <a:pt x="40" y="77"/>
                  <a:pt x="38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37" y="78"/>
                  <a:pt x="38" y="78"/>
                  <a:pt x="39" y="78"/>
                </a:cubicBezTo>
                <a:cubicBezTo>
                  <a:pt x="39" y="78"/>
                  <a:pt x="38" y="78"/>
                  <a:pt x="38" y="79"/>
                </a:cubicBezTo>
                <a:cubicBezTo>
                  <a:pt x="38" y="79"/>
                  <a:pt x="37" y="79"/>
                  <a:pt x="36" y="79"/>
                </a:cubicBezTo>
                <a:cubicBezTo>
                  <a:pt x="36" y="78"/>
                  <a:pt x="37" y="78"/>
                  <a:pt x="36" y="78"/>
                </a:cubicBezTo>
                <a:close/>
                <a:moveTo>
                  <a:pt x="47" y="138"/>
                </a:moveTo>
                <a:cubicBezTo>
                  <a:pt x="49" y="138"/>
                  <a:pt x="49" y="138"/>
                  <a:pt x="50" y="136"/>
                </a:cubicBezTo>
                <a:cubicBezTo>
                  <a:pt x="50" y="135"/>
                  <a:pt x="49" y="133"/>
                  <a:pt x="47" y="133"/>
                </a:cubicBezTo>
                <a:cubicBezTo>
                  <a:pt x="45" y="134"/>
                  <a:pt x="44" y="134"/>
                  <a:pt x="44" y="135"/>
                </a:cubicBezTo>
                <a:cubicBezTo>
                  <a:pt x="44" y="136"/>
                  <a:pt x="45" y="137"/>
                  <a:pt x="45" y="138"/>
                </a:cubicBezTo>
                <a:cubicBezTo>
                  <a:pt x="45" y="137"/>
                  <a:pt x="46" y="137"/>
                  <a:pt x="46" y="137"/>
                </a:cubicBezTo>
                <a:cubicBezTo>
                  <a:pt x="46" y="137"/>
                  <a:pt x="47" y="136"/>
                  <a:pt x="47" y="137"/>
                </a:cubicBezTo>
                <a:cubicBezTo>
                  <a:pt x="47" y="137"/>
                  <a:pt x="47" y="138"/>
                  <a:pt x="46" y="138"/>
                </a:cubicBezTo>
                <a:cubicBezTo>
                  <a:pt x="47" y="138"/>
                  <a:pt x="47" y="138"/>
                  <a:pt x="47" y="138"/>
                </a:cubicBezTo>
                <a:close/>
                <a:moveTo>
                  <a:pt x="140" y="187"/>
                </a:moveTo>
                <a:cubicBezTo>
                  <a:pt x="141" y="187"/>
                  <a:pt x="141" y="186"/>
                  <a:pt x="142" y="187"/>
                </a:cubicBezTo>
                <a:cubicBezTo>
                  <a:pt x="142" y="186"/>
                  <a:pt x="143" y="185"/>
                  <a:pt x="143" y="185"/>
                </a:cubicBezTo>
                <a:cubicBezTo>
                  <a:pt x="143" y="182"/>
                  <a:pt x="141" y="181"/>
                  <a:pt x="140" y="182"/>
                </a:cubicBezTo>
                <a:cubicBezTo>
                  <a:pt x="138" y="182"/>
                  <a:pt x="138" y="183"/>
                  <a:pt x="137" y="185"/>
                </a:cubicBezTo>
                <a:cubicBezTo>
                  <a:pt x="138" y="186"/>
                  <a:pt x="138" y="187"/>
                  <a:pt x="140" y="187"/>
                </a:cubicBezTo>
                <a:cubicBezTo>
                  <a:pt x="140" y="187"/>
                  <a:pt x="140" y="187"/>
                  <a:pt x="140" y="187"/>
                </a:cubicBezTo>
                <a:close/>
                <a:moveTo>
                  <a:pt x="83" y="161"/>
                </a:moveTo>
                <a:cubicBezTo>
                  <a:pt x="81" y="161"/>
                  <a:pt x="80" y="162"/>
                  <a:pt x="79" y="163"/>
                </a:cubicBezTo>
                <a:cubicBezTo>
                  <a:pt x="80" y="165"/>
                  <a:pt x="81" y="166"/>
                  <a:pt x="83" y="166"/>
                </a:cubicBezTo>
                <a:cubicBezTo>
                  <a:pt x="84" y="167"/>
                  <a:pt x="85" y="165"/>
                  <a:pt x="85" y="164"/>
                </a:cubicBezTo>
                <a:cubicBezTo>
                  <a:pt x="85" y="162"/>
                  <a:pt x="84" y="161"/>
                  <a:pt x="83" y="161"/>
                </a:cubicBezTo>
                <a:close/>
                <a:moveTo>
                  <a:pt x="213" y="100"/>
                </a:moveTo>
                <a:cubicBezTo>
                  <a:pt x="214" y="99"/>
                  <a:pt x="213" y="98"/>
                  <a:pt x="211" y="98"/>
                </a:cubicBezTo>
                <a:cubicBezTo>
                  <a:pt x="209" y="97"/>
                  <a:pt x="208" y="99"/>
                  <a:pt x="208" y="101"/>
                </a:cubicBezTo>
                <a:cubicBezTo>
                  <a:pt x="209" y="103"/>
                  <a:pt x="209" y="103"/>
                  <a:pt x="211" y="104"/>
                </a:cubicBezTo>
                <a:cubicBezTo>
                  <a:pt x="212" y="104"/>
                  <a:pt x="214" y="103"/>
                  <a:pt x="213" y="100"/>
                </a:cubicBezTo>
                <a:close/>
                <a:moveTo>
                  <a:pt x="13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71" y="105"/>
                </a:moveTo>
                <a:cubicBezTo>
                  <a:pt x="169" y="105"/>
                  <a:pt x="168" y="107"/>
                  <a:pt x="168" y="108"/>
                </a:cubicBezTo>
                <a:cubicBezTo>
                  <a:pt x="168" y="109"/>
                  <a:pt x="169" y="111"/>
                  <a:pt x="171" y="111"/>
                </a:cubicBezTo>
                <a:cubicBezTo>
                  <a:pt x="173" y="111"/>
                  <a:pt x="174" y="109"/>
                  <a:pt x="173" y="108"/>
                </a:cubicBezTo>
                <a:cubicBezTo>
                  <a:pt x="174" y="107"/>
                  <a:pt x="173" y="105"/>
                  <a:pt x="171" y="105"/>
                </a:cubicBezTo>
                <a:close/>
                <a:moveTo>
                  <a:pt x="220" y="126"/>
                </a:moveTo>
                <a:cubicBezTo>
                  <a:pt x="219" y="126"/>
                  <a:pt x="218" y="126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ubicBezTo>
                  <a:pt x="218" y="127"/>
                  <a:pt x="218" y="127"/>
                  <a:pt x="217" y="127"/>
                </a:cubicBezTo>
                <a:cubicBezTo>
                  <a:pt x="217" y="128"/>
                  <a:pt x="217" y="128"/>
                  <a:pt x="217" y="129"/>
                </a:cubicBezTo>
                <a:cubicBezTo>
                  <a:pt x="217" y="129"/>
                  <a:pt x="217" y="129"/>
                  <a:pt x="217" y="130"/>
                </a:cubicBezTo>
                <a:cubicBezTo>
                  <a:pt x="217" y="130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7" y="130"/>
                  <a:pt x="218" y="130"/>
                  <a:pt x="218" y="131"/>
                </a:cubicBezTo>
                <a:cubicBezTo>
                  <a:pt x="218" y="130"/>
                  <a:pt x="218" y="130"/>
                  <a:pt x="219" y="130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0" y="128"/>
                  <a:pt x="220" y="129"/>
                  <a:pt x="221" y="129"/>
                </a:cubicBezTo>
                <a:cubicBezTo>
                  <a:pt x="221" y="129"/>
                  <a:pt x="221" y="130"/>
                  <a:pt x="220" y="131"/>
                </a:cubicBezTo>
                <a:cubicBezTo>
                  <a:pt x="222" y="130"/>
                  <a:pt x="223" y="129"/>
                  <a:pt x="222" y="128"/>
                </a:cubicBezTo>
                <a:cubicBezTo>
                  <a:pt x="223" y="127"/>
                  <a:pt x="221" y="125"/>
                  <a:pt x="220" y="126"/>
                </a:cubicBezTo>
                <a:close/>
                <a:moveTo>
                  <a:pt x="111" y="102"/>
                </a:moveTo>
                <a:cubicBezTo>
                  <a:pt x="112" y="103"/>
                  <a:pt x="113" y="103"/>
                  <a:pt x="114" y="103"/>
                </a:cubicBezTo>
                <a:cubicBezTo>
                  <a:pt x="115" y="103"/>
                  <a:pt x="116" y="102"/>
                  <a:pt x="116" y="101"/>
                </a:cubicBezTo>
                <a:cubicBezTo>
                  <a:pt x="116" y="99"/>
                  <a:pt x="115" y="98"/>
                  <a:pt x="113" y="98"/>
                </a:cubicBezTo>
                <a:cubicBezTo>
                  <a:pt x="113" y="98"/>
                  <a:pt x="112" y="98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3" y="100"/>
                </a:cubicBezTo>
                <a:cubicBezTo>
                  <a:pt x="112" y="101"/>
                  <a:pt x="111" y="101"/>
                  <a:pt x="111" y="102"/>
                </a:cubicBezTo>
                <a:close/>
                <a:moveTo>
                  <a:pt x="96" y="84"/>
                </a:moveTo>
                <a:cubicBezTo>
                  <a:pt x="95" y="84"/>
                  <a:pt x="93" y="85"/>
                  <a:pt x="93" y="86"/>
                </a:cubicBezTo>
                <a:cubicBezTo>
                  <a:pt x="93" y="88"/>
                  <a:pt x="94" y="89"/>
                  <a:pt x="96" y="90"/>
                </a:cubicBezTo>
                <a:cubicBezTo>
                  <a:pt x="97" y="90"/>
                  <a:pt x="99" y="89"/>
                  <a:pt x="99" y="86"/>
                </a:cubicBezTo>
                <a:cubicBezTo>
                  <a:pt x="98" y="85"/>
                  <a:pt x="98" y="83"/>
                  <a:pt x="96" y="84"/>
                </a:cubicBezTo>
                <a:close/>
                <a:moveTo>
                  <a:pt x="56" y="83"/>
                </a:moveTo>
                <a:cubicBezTo>
                  <a:pt x="57" y="83"/>
                  <a:pt x="58" y="82"/>
                  <a:pt x="59" y="81"/>
                </a:cubicBezTo>
                <a:cubicBezTo>
                  <a:pt x="58" y="81"/>
                  <a:pt x="57" y="81"/>
                  <a:pt x="57" y="81"/>
                </a:cubicBezTo>
                <a:cubicBezTo>
                  <a:pt x="57" y="80"/>
                  <a:pt x="57" y="79"/>
                  <a:pt x="58" y="79"/>
                </a:cubicBezTo>
                <a:cubicBezTo>
                  <a:pt x="58" y="79"/>
                  <a:pt x="58" y="79"/>
                  <a:pt x="59" y="79"/>
                </a:cubicBezTo>
                <a:cubicBezTo>
                  <a:pt x="58" y="78"/>
                  <a:pt x="57" y="77"/>
                  <a:pt x="56" y="77"/>
                </a:cubicBezTo>
                <a:cubicBezTo>
                  <a:pt x="54" y="77"/>
                  <a:pt x="53" y="79"/>
                  <a:pt x="54" y="80"/>
                </a:cubicBezTo>
                <a:cubicBezTo>
                  <a:pt x="53" y="82"/>
                  <a:pt x="54" y="83"/>
                  <a:pt x="56" y="83"/>
                </a:cubicBezTo>
                <a:close/>
                <a:moveTo>
                  <a:pt x="65" y="91"/>
                </a:moveTo>
                <a:cubicBezTo>
                  <a:pt x="64" y="91"/>
                  <a:pt x="62" y="92"/>
                  <a:pt x="62" y="94"/>
                </a:cubicBezTo>
                <a:cubicBezTo>
                  <a:pt x="63" y="96"/>
                  <a:pt x="64" y="97"/>
                  <a:pt x="65" y="97"/>
                </a:cubicBezTo>
                <a:cubicBezTo>
                  <a:pt x="66" y="96"/>
                  <a:pt x="68" y="95"/>
                  <a:pt x="68" y="94"/>
                </a:cubicBezTo>
                <a:cubicBezTo>
                  <a:pt x="67" y="92"/>
                  <a:pt x="66" y="91"/>
                  <a:pt x="65" y="91"/>
                </a:cubicBezTo>
                <a:close/>
                <a:moveTo>
                  <a:pt x="49" y="73"/>
                </a:moveTo>
                <a:cubicBezTo>
                  <a:pt x="49" y="74"/>
                  <a:pt x="51" y="75"/>
                  <a:pt x="51" y="75"/>
                </a:cubicBezTo>
                <a:cubicBezTo>
                  <a:pt x="51" y="75"/>
                  <a:pt x="52" y="75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5"/>
                  <a:pt x="55" y="74"/>
                  <a:pt x="54" y="73"/>
                </a:cubicBezTo>
                <a:cubicBezTo>
                  <a:pt x="54" y="73"/>
                  <a:pt x="53" y="73"/>
                  <a:pt x="53" y="72"/>
                </a:cubicBezTo>
                <a:cubicBezTo>
                  <a:pt x="53" y="73"/>
                  <a:pt x="52" y="72"/>
                  <a:pt x="52" y="72"/>
                </a:cubicBezTo>
                <a:cubicBezTo>
                  <a:pt x="53" y="71"/>
                  <a:pt x="53" y="71"/>
                  <a:pt x="54" y="71"/>
                </a:cubicBezTo>
                <a:cubicBezTo>
                  <a:pt x="54" y="70"/>
                  <a:pt x="53" y="70"/>
                  <a:pt x="51" y="70"/>
                </a:cubicBezTo>
                <a:cubicBezTo>
                  <a:pt x="50" y="70"/>
                  <a:pt x="49" y="71"/>
                  <a:pt x="49" y="73"/>
                </a:cubicBezTo>
                <a:close/>
                <a:moveTo>
                  <a:pt x="87" y="84"/>
                </a:moveTo>
                <a:cubicBezTo>
                  <a:pt x="87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5" y="85"/>
                  <a:pt x="85" y="86"/>
                  <a:pt x="84" y="87"/>
                </a:cubicBezTo>
                <a:cubicBezTo>
                  <a:pt x="84" y="88"/>
                  <a:pt x="85" y="89"/>
                  <a:pt x="87" y="90"/>
                </a:cubicBezTo>
                <a:cubicBezTo>
                  <a:pt x="88" y="89"/>
                  <a:pt x="89" y="89"/>
                  <a:pt x="90" y="87"/>
                </a:cubicBezTo>
                <a:cubicBezTo>
                  <a:pt x="90" y="85"/>
                  <a:pt x="89" y="83"/>
                  <a:pt x="87" y="84"/>
                </a:cubicBezTo>
                <a:close/>
                <a:moveTo>
                  <a:pt x="131" y="56"/>
                </a:moveTo>
                <a:cubicBezTo>
                  <a:pt x="129" y="56"/>
                  <a:pt x="129" y="57"/>
                  <a:pt x="128" y="58"/>
                </a:cubicBezTo>
                <a:cubicBezTo>
                  <a:pt x="128" y="61"/>
                  <a:pt x="130" y="61"/>
                  <a:pt x="132" y="62"/>
                </a:cubicBezTo>
                <a:cubicBezTo>
                  <a:pt x="133" y="61"/>
                  <a:pt x="134" y="60"/>
                  <a:pt x="134" y="59"/>
                </a:cubicBezTo>
                <a:cubicBezTo>
                  <a:pt x="134" y="57"/>
                  <a:pt x="133" y="56"/>
                  <a:pt x="131" y="56"/>
                </a:cubicBezTo>
                <a:close/>
                <a:moveTo>
                  <a:pt x="136" y="63"/>
                </a:moveTo>
                <a:cubicBezTo>
                  <a:pt x="134" y="63"/>
                  <a:pt x="133" y="65"/>
                  <a:pt x="133" y="66"/>
                </a:cubicBezTo>
                <a:cubicBezTo>
                  <a:pt x="132" y="67"/>
                  <a:pt x="134" y="68"/>
                  <a:pt x="136" y="69"/>
                </a:cubicBezTo>
                <a:cubicBezTo>
                  <a:pt x="138" y="69"/>
                  <a:pt x="138" y="67"/>
                  <a:pt x="138" y="66"/>
                </a:cubicBezTo>
                <a:cubicBezTo>
                  <a:pt x="139" y="65"/>
                  <a:pt x="137" y="63"/>
                  <a:pt x="136" y="63"/>
                </a:cubicBezTo>
                <a:close/>
                <a:moveTo>
                  <a:pt x="104" y="42"/>
                </a:moveTo>
                <a:cubicBezTo>
                  <a:pt x="103" y="42"/>
                  <a:pt x="102" y="43"/>
                  <a:pt x="102" y="45"/>
                </a:cubicBezTo>
                <a:cubicBezTo>
                  <a:pt x="101" y="46"/>
                  <a:pt x="103" y="48"/>
                  <a:pt x="105" y="47"/>
                </a:cubicBezTo>
                <a:cubicBezTo>
                  <a:pt x="106" y="48"/>
                  <a:pt x="107" y="47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7" y="45"/>
                  <a:pt x="106" y="45"/>
                </a:cubicBezTo>
                <a:cubicBezTo>
                  <a:pt x="106" y="44"/>
                  <a:pt x="107" y="44"/>
                  <a:pt x="107" y="44"/>
                </a:cubicBezTo>
                <a:cubicBezTo>
                  <a:pt x="108" y="44"/>
                  <a:pt x="107" y="44"/>
                  <a:pt x="107" y="44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3"/>
                  <a:pt x="106" y="42"/>
                  <a:pt x="104" y="42"/>
                </a:cubicBezTo>
                <a:close/>
                <a:moveTo>
                  <a:pt x="155" y="44"/>
                </a:moveTo>
                <a:cubicBezTo>
                  <a:pt x="155" y="47"/>
                  <a:pt x="157" y="48"/>
                  <a:pt x="158" y="48"/>
                </a:cubicBezTo>
                <a:cubicBezTo>
                  <a:pt x="160" y="47"/>
                  <a:pt x="160" y="46"/>
                  <a:pt x="160" y="45"/>
                </a:cubicBezTo>
                <a:cubicBezTo>
                  <a:pt x="160" y="43"/>
                  <a:pt x="159" y="42"/>
                  <a:pt x="158" y="42"/>
                </a:cubicBezTo>
                <a:cubicBezTo>
                  <a:pt x="156" y="42"/>
                  <a:pt x="155" y="43"/>
                  <a:pt x="155" y="44"/>
                </a:cubicBezTo>
                <a:close/>
                <a:moveTo>
                  <a:pt x="106" y="52"/>
                </a:moveTo>
                <a:cubicBezTo>
                  <a:pt x="107" y="54"/>
                  <a:pt x="107" y="55"/>
                  <a:pt x="110" y="55"/>
                </a:cubicBezTo>
                <a:cubicBezTo>
                  <a:pt x="111" y="55"/>
                  <a:pt x="112" y="53"/>
                  <a:pt x="112" y="52"/>
                </a:cubicBezTo>
                <a:cubicBezTo>
                  <a:pt x="112" y="51"/>
                  <a:pt x="111" y="50"/>
                  <a:pt x="110" y="50"/>
                </a:cubicBezTo>
                <a:cubicBezTo>
                  <a:pt x="107" y="50"/>
                  <a:pt x="106" y="51"/>
                  <a:pt x="106" y="52"/>
                </a:cubicBezTo>
                <a:close/>
                <a:moveTo>
                  <a:pt x="111" y="45"/>
                </a:moveTo>
                <a:cubicBezTo>
                  <a:pt x="110" y="46"/>
                  <a:pt x="112" y="48"/>
                  <a:pt x="113" y="48"/>
                </a:cubicBezTo>
                <a:cubicBezTo>
                  <a:pt x="115" y="48"/>
                  <a:pt x="117" y="46"/>
                  <a:pt x="117" y="45"/>
                </a:cubicBezTo>
                <a:cubicBezTo>
                  <a:pt x="116" y="43"/>
                  <a:pt x="115" y="42"/>
                  <a:pt x="114" y="41"/>
                </a:cubicBezTo>
                <a:cubicBezTo>
                  <a:pt x="113" y="41"/>
                  <a:pt x="111" y="43"/>
                  <a:pt x="111" y="45"/>
                </a:cubicBezTo>
                <a:close/>
                <a:moveTo>
                  <a:pt x="118" y="35"/>
                </a:moveTo>
                <a:cubicBezTo>
                  <a:pt x="117" y="35"/>
                  <a:pt x="116" y="37"/>
                  <a:pt x="115" y="38"/>
                </a:cubicBezTo>
                <a:cubicBezTo>
                  <a:pt x="115" y="39"/>
                  <a:pt x="117" y="41"/>
                  <a:pt x="118" y="40"/>
                </a:cubicBezTo>
                <a:cubicBezTo>
                  <a:pt x="119" y="41"/>
                  <a:pt x="121" y="40"/>
                  <a:pt x="121" y="38"/>
                </a:cubicBezTo>
                <a:cubicBezTo>
                  <a:pt x="121" y="37"/>
                  <a:pt x="119" y="35"/>
                  <a:pt x="118" y="35"/>
                </a:cubicBezTo>
                <a:close/>
                <a:moveTo>
                  <a:pt x="146" y="45"/>
                </a:moveTo>
                <a:cubicBezTo>
                  <a:pt x="146" y="46"/>
                  <a:pt x="148" y="47"/>
                  <a:pt x="149" y="48"/>
                </a:cubicBezTo>
                <a:cubicBezTo>
                  <a:pt x="151" y="47"/>
                  <a:pt x="152" y="47"/>
                  <a:pt x="151" y="44"/>
                </a:cubicBezTo>
                <a:cubicBezTo>
                  <a:pt x="152" y="43"/>
                  <a:pt x="151" y="41"/>
                  <a:pt x="149" y="41"/>
                </a:cubicBezTo>
                <a:cubicBezTo>
                  <a:pt x="148" y="42"/>
                  <a:pt x="147" y="43"/>
                  <a:pt x="146" y="45"/>
                </a:cubicBezTo>
                <a:close/>
                <a:moveTo>
                  <a:pt x="150" y="38"/>
                </a:moveTo>
                <a:cubicBezTo>
                  <a:pt x="151" y="40"/>
                  <a:pt x="152" y="41"/>
                  <a:pt x="153" y="41"/>
                </a:cubicBezTo>
                <a:cubicBezTo>
                  <a:pt x="155" y="41"/>
                  <a:pt x="156" y="40"/>
                  <a:pt x="156" y="38"/>
                </a:cubicBezTo>
                <a:cubicBezTo>
                  <a:pt x="156" y="37"/>
                  <a:pt x="154" y="36"/>
                  <a:pt x="153" y="35"/>
                </a:cubicBezTo>
                <a:cubicBezTo>
                  <a:pt x="152" y="35"/>
                  <a:pt x="151" y="36"/>
                  <a:pt x="150" y="38"/>
                </a:cubicBezTo>
                <a:close/>
                <a:moveTo>
                  <a:pt x="141" y="52"/>
                </a:moveTo>
                <a:cubicBezTo>
                  <a:pt x="141" y="53"/>
                  <a:pt x="142" y="54"/>
                  <a:pt x="143" y="54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4" y="54"/>
                  <a:pt x="144" y="54"/>
                  <a:pt x="145" y="55"/>
                </a:cubicBezTo>
                <a:cubicBezTo>
                  <a:pt x="146" y="54"/>
                  <a:pt x="147" y="53"/>
                  <a:pt x="147" y="52"/>
                </a:cubicBezTo>
                <a:cubicBezTo>
                  <a:pt x="147" y="50"/>
                  <a:pt x="146" y="49"/>
                  <a:pt x="144" y="49"/>
                </a:cubicBezTo>
                <a:cubicBezTo>
                  <a:pt x="143" y="49"/>
                  <a:pt x="142" y="50"/>
                  <a:pt x="141" y="52"/>
                </a:cubicBezTo>
                <a:close/>
                <a:moveTo>
                  <a:pt x="145" y="36"/>
                </a:moveTo>
                <a:cubicBezTo>
                  <a:pt x="143" y="35"/>
                  <a:pt x="142" y="37"/>
                  <a:pt x="142" y="38"/>
                </a:cubicBezTo>
                <a:cubicBezTo>
                  <a:pt x="142" y="39"/>
                  <a:pt x="143" y="41"/>
                  <a:pt x="145" y="40"/>
                </a:cubicBezTo>
                <a:cubicBezTo>
                  <a:pt x="146" y="41"/>
                  <a:pt x="147" y="40"/>
                  <a:pt x="148" y="38"/>
                </a:cubicBezTo>
                <a:cubicBezTo>
                  <a:pt x="148" y="37"/>
                  <a:pt x="145" y="35"/>
                  <a:pt x="145" y="36"/>
                </a:cubicBezTo>
                <a:close/>
                <a:moveTo>
                  <a:pt x="123" y="42"/>
                </a:moveTo>
                <a:cubicBezTo>
                  <a:pt x="121" y="42"/>
                  <a:pt x="119" y="44"/>
                  <a:pt x="119" y="45"/>
                </a:cubicBezTo>
                <a:cubicBezTo>
                  <a:pt x="120" y="46"/>
                  <a:pt x="120" y="47"/>
                  <a:pt x="122" y="47"/>
                </a:cubicBezTo>
                <a:cubicBezTo>
                  <a:pt x="124" y="47"/>
                  <a:pt x="125" y="46"/>
                  <a:pt x="125" y="45"/>
                </a:cubicBezTo>
                <a:cubicBezTo>
                  <a:pt x="125" y="43"/>
                  <a:pt x="124" y="42"/>
                  <a:pt x="123" y="42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9"/>
                  <a:pt x="54" y="41"/>
                  <a:pt x="56" y="40"/>
                </a:cubicBezTo>
                <a:cubicBezTo>
                  <a:pt x="57" y="41"/>
                  <a:pt x="58" y="41"/>
                  <a:pt x="58" y="40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59" y="38"/>
                  <a:pt x="59" y="38"/>
                </a:cubicBezTo>
                <a:cubicBezTo>
                  <a:pt x="59" y="37"/>
                  <a:pt x="59" y="37"/>
                  <a:pt x="58" y="36"/>
                </a:cubicBezTo>
                <a:cubicBezTo>
                  <a:pt x="58" y="36"/>
                  <a:pt x="57" y="36"/>
                  <a:pt x="57" y="36"/>
                </a:cubicBezTo>
                <a:cubicBezTo>
                  <a:pt x="57" y="36"/>
                  <a:pt x="57" y="35"/>
                  <a:pt x="57" y="35"/>
                </a:cubicBezTo>
                <a:cubicBezTo>
                  <a:pt x="57" y="35"/>
                  <a:pt x="56" y="35"/>
                  <a:pt x="56" y="35"/>
                </a:cubicBezTo>
                <a:cubicBezTo>
                  <a:pt x="56" y="35"/>
                  <a:pt x="55" y="35"/>
                  <a:pt x="55" y="35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6" y="38"/>
                  <a:pt x="56" y="39"/>
                </a:cubicBezTo>
                <a:cubicBezTo>
                  <a:pt x="56" y="38"/>
                  <a:pt x="55" y="38"/>
                  <a:pt x="54" y="37"/>
                </a:cubicBezTo>
                <a:close/>
                <a:moveTo>
                  <a:pt x="57" y="21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74" y="36"/>
                </a:moveTo>
                <a:cubicBezTo>
                  <a:pt x="73" y="35"/>
                  <a:pt x="72" y="36"/>
                  <a:pt x="72" y="36"/>
                </a:cubicBezTo>
                <a:cubicBezTo>
                  <a:pt x="72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9"/>
                </a:cubicBezTo>
                <a:cubicBezTo>
                  <a:pt x="71" y="39"/>
                  <a:pt x="72" y="41"/>
                  <a:pt x="74" y="40"/>
                </a:cubicBezTo>
                <a:cubicBezTo>
                  <a:pt x="75" y="40"/>
                  <a:pt x="77" y="39"/>
                  <a:pt x="76" y="38"/>
                </a:cubicBezTo>
                <a:cubicBezTo>
                  <a:pt x="77" y="37"/>
                  <a:pt x="75" y="35"/>
                  <a:pt x="74" y="36"/>
                </a:cubicBezTo>
                <a:close/>
                <a:moveTo>
                  <a:pt x="53" y="24"/>
                </a:moveTo>
                <a:cubicBezTo>
                  <a:pt x="53" y="25"/>
                  <a:pt x="54" y="26"/>
                  <a:pt x="54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84" y="31"/>
                </a:moveTo>
                <a:cubicBezTo>
                  <a:pt x="84" y="32"/>
                  <a:pt x="85" y="34"/>
                  <a:pt x="87" y="34"/>
                </a:cubicBezTo>
                <a:cubicBezTo>
                  <a:pt x="88" y="34"/>
                  <a:pt x="89" y="33"/>
                  <a:pt x="90" y="31"/>
                </a:cubicBezTo>
                <a:cubicBezTo>
                  <a:pt x="89" y="29"/>
                  <a:pt x="89" y="28"/>
                  <a:pt x="87" y="28"/>
                </a:cubicBezTo>
                <a:cubicBezTo>
                  <a:pt x="85" y="28"/>
                  <a:pt x="85" y="30"/>
                  <a:pt x="84" y="31"/>
                </a:cubicBezTo>
                <a:close/>
                <a:moveTo>
                  <a:pt x="88" y="30"/>
                </a:moveTo>
                <a:cubicBezTo>
                  <a:pt x="88" y="31"/>
                  <a:pt x="89" y="31"/>
                  <a:pt x="89" y="32"/>
                </a:cubicBezTo>
                <a:cubicBezTo>
                  <a:pt x="89" y="32"/>
                  <a:pt x="87" y="32"/>
                  <a:pt x="88" y="30"/>
                </a:cubicBezTo>
                <a:cubicBezTo>
                  <a:pt x="87" y="31"/>
                  <a:pt x="86" y="31"/>
                  <a:pt x="86" y="30"/>
                </a:cubicBezTo>
                <a:cubicBezTo>
                  <a:pt x="86" y="29"/>
                  <a:pt x="87" y="30"/>
                  <a:pt x="88" y="30"/>
                </a:cubicBezTo>
                <a:close/>
                <a:moveTo>
                  <a:pt x="100" y="35"/>
                </a:moveTo>
                <a:cubicBezTo>
                  <a:pt x="99" y="35"/>
                  <a:pt x="97" y="37"/>
                  <a:pt x="98" y="38"/>
                </a:cubicBezTo>
                <a:cubicBezTo>
                  <a:pt x="97" y="40"/>
                  <a:pt x="99" y="41"/>
                  <a:pt x="101" y="40"/>
                </a:cubicBezTo>
                <a:cubicBezTo>
                  <a:pt x="102" y="40"/>
                  <a:pt x="103" y="40"/>
                  <a:pt x="103" y="38"/>
                </a:cubicBezTo>
                <a:cubicBezTo>
                  <a:pt x="103" y="36"/>
                  <a:pt x="102" y="36"/>
                  <a:pt x="100" y="35"/>
                </a:cubicBezTo>
                <a:close/>
                <a:moveTo>
                  <a:pt x="95" y="28"/>
                </a:moveTo>
                <a:cubicBezTo>
                  <a:pt x="94" y="29"/>
                  <a:pt x="93" y="30"/>
                  <a:pt x="93" y="31"/>
                </a:cubicBezTo>
                <a:cubicBezTo>
                  <a:pt x="93" y="32"/>
                  <a:pt x="94" y="34"/>
                  <a:pt x="96" y="33"/>
                </a:cubicBezTo>
                <a:cubicBezTo>
                  <a:pt x="98" y="34"/>
                  <a:pt x="99" y="32"/>
                  <a:pt x="99" y="30"/>
                </a:cubicBezTo>
                <a:cubicBezTo>
                  <a:pt x="99" y="30"/>
                  <a:pt x="98" y="29"/>
                  <a:pt x="96" y="28"/>
                </a:cubicBezTo>
                <a:cubicBezTo>
                  <a:pt x="96" y="29"/>
                  <a:pt x="97" y="29"/>
                  <a:pt x="96" y="29"/>
                </a:cubicBezTo>
                <a:cubicBezTo>
                  <a:pt x="96" y="29"/>
                  <a:pt x="96" y="30"/>
                  <a:pt x="95" y="30"/>
                </a:cubicBezTo>
                <a:cubicBezTo>
                  <a:pt x="95" y="29"/>
                  <a:pt x="95" y="29"/>
                  <a:pt x="95" y="28"/>
                </a:cubicBezTo>
                <a:close/>
                <a:moveTo>
                  <a:pt x="48" y="25"/>
                </a:moveTo>
                <a:cubicBezTo>
                  <a:pt x="47" y="25"/>
                  <a:pt x="46" y="25"/>
                  <a:pt x="46" y="26"/>
                </a:cubicBezTo>
                <a:cubicBezTo>
                  <a:pt x="46" y="25"/>
                  <a:pt x="45" y="25"/>
                  <a:pt x="45" y="25"/>
                </a:cubicBezTo>
                <a:cubicBezTo>
                  <a:pt x="45" y="26"/>
                  <a:pt x="47" y="26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50" y="26"/>
                  <a:pt x="50" y="24"/>
                </a:cubicBezTo>
                <a:cubicBezTo>
                  <a:pt x="50" y="22"/>
                  <a:pt x="49" y="21"/>
                  <a:pt x="48" y="22"/>
                </a:cubicBezTo>
                <a:cubicBezTo>
                  <a:pt x="48" y="22"/>
                  <a:pt x="48" y="22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3"/>
                  <a:pt x="48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lose/>
                <a:moveTo>
                  <a:pt x="79" y="42"/>
                </a:moveTo>
                <a:cubicBezTo>
                  <a:pt x="77" y="42"/>
                  <a:pt x="75" y="44"/>
                  <a:pt x="75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79" y="47"/>
                  <a:pt x="81" y="46"/>
                  <a:pt x="81" y="44"/>
                </a:cubicBezTo>
                <a:cubicBezTo>
                  <a:pt x="81" y="43"/>
                  <a:pt x="80" y="42"/>
                  <a:pt x="79" y="42"/>
                </a:cubicBezTo>
                <a:close/>
                <a:moveTo>
                  <a:pt x="80" y="38"/>
                </a:moveTo>
                <a:cubicBezTo>
                  <a:pt x="79" y="40"/>
                  <a:pt x="81" y="40"/>
                  <a:pt x="82" y="41"/>
                </a:cubicBezTo>
                <a:cubicBezTo>
                  <a:pt x="84" y="41"/>
                  <a:pt x="85" y="39"/>
                  <a:pt x="85" y="38"/>
                </a:cubicBezTo>
                <a:cubicBezTo>
                  <a:pt x="84" y="39"/>
                  <a:pt x="82" y="39"/>
                  <a:pt x="82" y="38"/>
                </a:cubicBezTo>
                <a:cubicBezTo>
                  <a:pt x="83" y="37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6"/>
                  <a:pt x="84" y="35"/>
                  <a:pt x="83" y="35"/>
                </a:cubicBezTo>
                <a:cubicBezTo>
                  <a:pt x="81" y="36"/>
                  <a:pt x="79" y="36"/>
                  <a:pt x="80" y="38"/>
                </a:cubicBezTo>
                <a:close/>
                <a:moveTo>
                  <a:pt x="240" y="31"/>
                </a:moveTo>
                <a:cubicBezTo>
                  <a:pt x="240" y="29"/>
                  <a:pt x="239" y="28"/>
                  <a:pt x="237" y="28"/>
                </a:cubicBezTo>
                <a:cubicBezTo>
                  <a:pt x="236" y="28"/>
                  <a:pt x="234" y="29"/>
                  <a:pt x="235" y="31"/>
                </a:cubicBezTo>
                <a:cubicBezTo>
                  <a:pt x="235" y="32"/>
                  <a:pt x="236" y="34"/>
                  <a:pt x="237" y="33"/>
                </a:cubicBezTo>
                <a:cubicBezTo>
                  <a:pt x="238" y="33"/>
                  <a:pt x="240" y="32"/>
                  <a:pt x="240" y="31"/>
                </a:cubicBezTo>
                <a:close/>
                <a:moveTo>
                  <a:pt x="215" y="35"/>
                </a:moveTo>
                <a:cubicBezTo>
                  <a:pt x="214" y="35"/>
                  <a:pt x="213" y="37"/>
                  <a:pt x="212" y="38"/>
                </a:cubicBezTo>
                <a:cubicBezTo>
                  <a:pt x="212" y="40"/>
                  <a:pt x="214" y="41"/>
                  <a:pt x="215" y="40"/>
                </a:cubicBezTo>
                <a:cubicBezTo>
                  <a:pt x="217" y="41"/>
                  <a:pt x="218" y="40"/>
                  <a:pt x="218" y="39"/>
                </a:cubicBezTo>
                <a:cubicBezTo>
                  <a:pt x="218" y="37"/>
                  <a:pt x="217" y="36"/>
                  <a:pt x="215" y="35"/>
                </a:cubicBezTo>
                <a:close/>
                <a:moveTo>
                  <a:pt x="230" y="39"/>
                </a:moveTo>
                <a:cubicBezTo>
                  <a:pt x="229" y="39"/>
                  <a:pt x="231" y="41"/>
                  <a:pt x="232" y="41"/>
                </a:cubicBezTo>
                <a:cubicBezTo>
                  <a:pt x="234" y="41"/>
                  <a:pt x="235" y="40"/>
                  <a:pt x="236" y="38"/>
                </a:cubicBezTo>
                <a:cubicBezTo>
                  <a:pt x="236" y="37"/>
                  <a:pt x="234" y="36"/>
                  <a:pt x="232" y="35"/>
                </a:cubicBezTo>
                <a:cubicBezTo>
                  <a:pt x="231" y="35"/>
                  <a:pt x="230" y="37"/>
                  <a:pt x="230" y="39"/>
                </a:cubicBezTo>
                <a:close/>
                <a:moveTo>
                  <a:pt x="224" y="36"/>
                </a:moveTo>
                <a:cubicBezTo>
                  <a:pt x="222" y="36"/>
                  <a:pt x="221" y="37"/>
                  <a:pt x="221" y="38"/>
                </a:cubicBezTo>
                <a:cubicBezTo>
                  <a:pt x="221" y="39"/>
                  <a:pt x="222" y="41"/>
                  <a:pt x="224" y="41"/>
                </a:cubicBezTo>
                <a:cubicBezTo>
                  <a:pt x="225" y="41"/>
                  <a:pt x="227" y="39"/>
                  <a:pt x="226" y="38"/>
                </a:cubicBezTo>
                <a:cubicBezTo>
                  <a:pt x="227" y="36"/>
                  <a:pt x="226" y="36"/>
                  <a:pt x="224" y="36"/>
                </a:cubicBezTo>
                <a:close/>
                <a:moveTo>
                  <a:pt x="217" y="45"/>
                </a:moveTo>
                <a:cubicBezTo>
                  <a:pt x="217" y="47"/>
                  <a:pt x="218" y="48"/>
                  <a:pt x="219" y="48"/>
                </a:cubicBezTo>
                <a:cubicBezTo>
                  <a:pt x="221" y="47"/>
                  <a:pt x="222" y="47"/>
                  <a:pt x="223" y="45"/>
                </a:cubicBezTo>
                <a:cubicBezTo>
                  <a:pt x="222" y="43"/>
                  <a:pt x="221" y="42"/>
                  <a:pt x="220" y="42"/>
                </a:cubicBezTo>
                <a:cubicBezTo>
                  <a:pt x="219" y="42"/>
                  <a:pt x="216" y="43"/>
                  <a:pt x="217" y="45"/>
                </a:cubicBezTo>
                <a:close/>
                <a:moveTo>
                  <a:pt x="228" y="42"/>
                </a:moveTo>
                <a:cubicBezTo>
                  <a:pt x="227" y="42"/>
                  <a:pt x="225" y="43"/>
                  <a:pt x="226" y="44"/>
                </a:cubicBezTo>
                <a:cubicBezTo>
                  <a:pt x="226" y="47"/>
                  <a:pt x="227" y="48"/>
                  <a:pt x="229" y="48"/>
                </a:cubicBezTo>
                <a:cubicBezTo>
                  <a:pt x="230" y="47"/>
                  <a:pt x="231" y="46"/>
                  <a:pt x="232" y="45"/>
                </a:cubicBezTo>
                <a:cubicBezTo>
                  <a:pt x="231" y="43"/>
                  <a:pt x="230" y="41"/>
                  <a:pt x="228" y="42"/>
                </a:cubicBezTo>
                <a:close/>
                <a:moveTo>
                  <a:pt x="237" y="48"/>
                </a:moveTo>
                <a:cubicBezTo>
                  <a:pt x="239" y="48"/>
                  <a:pt x="240" y="46"/>
                  <a:pt x="240" y="45"/>
                </a:cubicBezTo>
                <a:cubicBezTo>
                  <a:pt x="240" y="44"/>
                  <a:pt x="239" y="42"/>
                  <a:pt x="237" y="43"/>
                </a:cubicBezTo>
                <a:cubicBezTo>
                  <a:pt x="236" y="42"/>
                  <a:pt x="234" y="43"/>
                  <a:pt x="235" y="45"/>
                </a:cubicBezTo>
                <a:cubicBezTo>
                  <a:pt x="235" y="47"/>
                  <a:pt x="235" y="47"/>
                  <a:pt x="237" y="48"/>
                </a:cubicBezTo>
                <a:close/>
                <a:moveTo>
                  <a:pt x="238" y="70"/>
                </a:moveTo>
                <a:cubicBezTo>
                  <a:pt x="236" y="70"/>
                  <a:pt x="235" y="71"/>
                  <a:pt x="234" y="73"/>
                </a:cubicBezTo>
                <a:cubicBezTo>
                  <a:pt x="234" y="75"/>
                  <a:pt x="236" y="75"/>
                  <a:pt x="238" y="75"/>
                </a:cubicBezTo>
                <a:cubicBezTo>
                  <a:pt x="238" y="75"/>
                  <a:pt x="240" y="74"/>
                  <a:pt x="240" y="72"/>
                </a:cubicBezTo>
                <a:cubicBezTo>
                  <a:pt x="240" y="71"/>
                  <a:pt x="239" y="70"/>
                  <a:pt x="238" y="70"/>
                </a:cubicBezTo>
                <a:close/>
                <a:moveTo>
                  <a:pt x="240" y="87"/>
                </a:moveTo>
                <a:cubicBezTo>
                  <a:pt x="240" y="85"/>
                  <a:pt x="238" y="83"/>
                  <a:pt x="238" y="84"/>
                </a:cubicBezTo>
                <a:cubicBezTo>
                  <a:pt x="236" y="84"/>
                  <a:pt x="234" y="85"/>
                  <a:pt x="235" y="87"/>
                </a:cubicBezTo>
                <a:cubicBezTo>
                  <a:pt x="235" y="88"/>
                  <a:pt x="236" y="89"/>
                  <a:pt x="238" y="89"/>
                </a:cubicBezTo>
                <a:cubicBezTo>
                  <a:pt x="239" y="90"/>
                  <a:pt x="240" y="88"/>
                  <a:pt x="240" y="87"/>
                </a:cubicBezTo>
                <a:close/>
                <a:moveTo>
                  <a:pt x="240" y="59"/>
                </a:moveTo>
                <a:cubicBezTo>
                  <a:pt x="240" y="57"/>
                  <a:pt x="239" y="56"/>
                  <a:pt x="237" y="56"/>
                </a:cubicBezTo>
                <a:cubicBezTo>
                  <a:pt x="236" y="56"/>
                  <a:pt x="235" y="58"/>
                  <a:pt x="234" y="59"/>
                </a:cubicBezTo>
                <a:cubicBezTo>
                  <a:pt x="235" y="60"/>
                  <a:pt x="236" y="62"/>
                  <a:pt x="238" y="61"/>
                </a:cubicBezTo>
                <a:cubicBezTo>
                  <a:pt x="239" y="61"/>
                  <a:pt x="240" y="60"/>
                  <a:pt x="240" y="59"/>
                </a:cubicBezTo>
                <a:close/>
                <a:moveTo>
                  <a:pt x="211" y="28"/>
                </a:moveTo>
                <a:cubicBezTo>
                  <a:pt x="209" y="28"/>
                  <a:pt x="208" y="29"/>
                  <a:pt x="209" y="30"/>
                </a:cubicBezTo>
                <a:cubicBezTo>
                  <a:pt x="208" y="33"/>
                  <a:pt x="210" y="33"/>
                  <a:pt x="211" y="34"/>
                </a:cubicBezTo>
                <a:cubicBezTo>
                  <a:pt x="212" y="33"/>
                  <a:pt x="214" y="32"/>
                  <a:pt x="213" y="30"/>
                </a:cubicBezTo>
                <a:cubicBezTo>
                  <a:pt x="214" y="29"/>
                  <a:pt x="212" y="28"/>
                  <a:pt x="211" y="28"/>
                </a:cubicBezTo>
                <a:close/>
                <a:moveTo>
                  <a:pt x="185" y="42"/>
                </a:moveTo>
                <a:cubicBezTo>
                  <a:pt x="182" y="42"/>
                  <a:pt x="181" y="44"/>
                  <a:pt x="182" y="44"/>
                </a:cubicBezTo>
                <a:cubicBezTo>
                  <a:pt x="182" y="46"/>
                  <a:pt x="182" y="47"/>
                  <a:pt x="185" y="47"/>
                </a:cubicBezTo>
                <a:cubicBezTo>
                  <a:pt x="185" y="48"/>
                  <a:pt x="187" y="46"/>
                  <a:pt x="187" y="45"/>
                </a:cubicBezTo>
                <a:cubicBezTo>
                  <a:pt x="188" y="43"/>
                  <a:pt x="185" y="42"/>
                  <a:pt x="185" y="42"/>
                </a:cubicBezTo>
                <a:close/>
                <a:moveTo>
                  <a:pt x="180" y="49"/>
                </a:moveTo>
                <a:cubicBezTo>
                  <a:pt x="179" y="49"/>
                  <a:pt x="177" y="50"/>
                  <a:pt x="177" y="52"/>
                </a:cubicBezTo>
                <a:cubicBezTo>
                  <a:pt x="176" y="54"/>
                  <a:pt x="178" y="55"/>
                  <a:pt x="179" y="55"/>
                </a:cubicBezTo>
                <a:cubicBezTo>
                  <a:pt x="181" y="54"/>
                  <a:pt x="183" y="54"/>
                  <a:pt x="182" y="52"/>
                </a:cubicBezTo>
                <a:cubicBezTo>
                  <a:pt x="182" y="52"/>
                  <a:pt x="182" y="51"/>
                  <a:pt x="182" y="51"/>
                </a:cubicBezTo>
                <a:cubicBezTo>
                  <a:pt x="181" y="51"/>
                  <a:pt x="180" y="51"/>
                  <a:pt x="179" y="51"/>
                </a:cubicBezTo>
                <a:cubicBezTo>
                  <a:pt x="179" y="51"/>
                  <a:pt x="179" y="51"/>
                  <a:pt x="179" y="50"/>
                </a:cubicBezTo>
                <a:cubicBezTo>
                  <a:pt x="180" y="50"/>
                  <a:pt x="180" y="50"/>
                  <a:pt x="181" y="50"/>
                </a:cubicBezTo>
                <a:cubicBezTo>
                  <a:pt x="181" y="50"/>
                  <a:pt x="181" y="50"/>
                  <a:pt x="182" y="50"/>
                </a:cubicBezTo>
                <a:cubicBezTo>
                  <a:pt x="181" y="50"/>
                  <a:pt x="181" y="49"/>
                  <a:pt x="180" y="49"/>
                </a:cubicBezTo>
                <a:close/>
                <a:moveTo>
                  <a:pt x="162" y="35"/>
                </a:moveTo>
                <a:cubicBezTo>
                  <a:pt x="160" y="36"/>
                  <a:pt x="160" y="36"/>
                  <a:pt x="159" y="38"/>
                </a:cubicBezTo>
                <a:cubicBezTo>
                  <a:pt x="159" y="40"/>
                  <a:pt x="160" y="41"/>
                  <a:pt x="162" y="41"/>
                </a:cubicBezTo>
                <a:cubicBezTo>
                  <a:pt x="164" y="41"/>
                  <a:pt x="164" y="40"/>
                  <a:pt x="165" y="38"/>
                </a:cubicBezTo>
                <a:cubicBezTo>
                  <a:pt x="165" y="37"/>
                  <a:pt x="164" y="35"/>
                  <a:pt x="162" y="35"/>
                </a:cubicBezTo>
                <a:close/>
                <a:moveTo>
                  <a:pt x="170" y="36"/>
                </a:moveTo>
                <a:cubicBezTo>
                  <a:pt x="169" y="35"/>
                  <a:pt x="168" y="37"/>
                  <a:pt x="168" y="38"/>
                </a:cubicBezTo>
                <a:cubicBezTo>
                  <a:pt x="168" y="40"/>
                  <a:pt x="170" y="41"/>
                  <a:pt x="171" y="41"/>
                </a:cubicBezTo>
                <a:cubicBezTo>
                  <a:pt x="173" y="41"/>
                  <a:pt x="174" y="39"/>
                  <a:pt x="174" y="39"/>
                </a:cubicBezTo>
                <a:cubicBezTo>
                  <a:pt x="173" y="36"/>
                  <a:pt x="172" y="35"/>
                  <a:pt x="170" y="36"/>
                </a:cubicBezTo>
                <a:close/>
                <a:moveTo>
                  <a:pt x="176" y="42"/>
                </a:moveTo>
                <a:cubicBezTo>
                  <a:pt x="173" y="42"/>
                  <a:pt x="172" y="43"/>
                  <a:pt x="172" y="44"/>
                </a:cubicBezTo>
                <a:cubicBezTo>
                  <a:pt x="173" y="47"/>
                  <a:pt x="174" y="47"/>
                  <a:pt x="176" y="47"/>
                </a:cubicBezTo>
                <a:cubicBezTo>
                  <a:pt x="176" y="47"/>
                  <a:pt x="179" y="46"/>
                  <a:pt x="178" y="45"/>
                </a:cubicBezTo>
                <a:cubicBezTo>
                  <a:pt x="178" y="44"/>
                  <a:pt x="177" y="42"/>
                  <a:pt x="176" y="42"/>
                </a:cubicBezTo>
                <a:close/>
                <a:moveTo>
                  <a:pt x="206" y="36"/>
                </a:moveTo>
                <a:cubicBezTo>
                  <a:pt x="205" y="36"/>
                  <a:pt x="203" y="37"/>
                  <a:pt x="204" y="38"/>
                </a:cubicBezTo>
                <a:cubicBezTo>
                  <a:pt x="204" y="40"/>
                  <a:pt x="204" y="40"/>
                  <a:pt x="206" y="41"/>
                </a:cubicBezTo>
                <a:cubicBezTo>
                  <a:pt x="208" y="41"/>
                  <a:pt x="209" y="40"/>
                  <a:pt x="209" y="38"/>
                </a:cubicBezTo>
                <a:cubicBezTo>
                  <a:pt x="209" y="37"/>
                  <a:pt x="207" y="35"/>
                  <a:pt x="206" y="36"/>
                </a:cubicBezTo>
                <a:close/>
                <a:moveTo>
                  <a:pt x="189" y="50"/>
                </a:moveTo>
                <a:cubicBezTo>
                  <a:pt x="187" y="50"/>
                  <a:pt x="186" y="50"/>
                  <a:pt x="186" y="52"/>
                </a:cubicBezTo>
                <a:cubicBezTo>
                  <a:pt x="186" y="53"/>
                  <a:pt x="187" y="55"/>
                  <a:pt x="188" y="55"/>
                </a:cubicBezTo>
                <a:cubicBezTo>
                  <a:pt x="190" y="55"/>
                  <a:pt x="191" y="54"/>
                  <a:pt x="191" y="52"/>
                </a:cubicBezTo>
                <a:cubicBezTo>
                  <a:pt x="191" y="50"/>
                  <a:pt x="190" y="49"/>
                  <a:pt x="189" y="50"/>
                </a:cubicBezTo>
                <a:close/>
                <a:moveTo>
                  <a:pt x="202" y="42"/>
                </a:moveTo>
                <a:cubicBezTo>
                  <a:pt x="200" y="42"/>
                  <a:pt x="199" y="43"/>
                  <a:pt x="199" y="44"/>
                </a:cubicBezTo>
                <a:cubicBezTo>
                  <a:pt x="199" y="46"/>
                  <a:pt x="200" y="48"/>
                  <a:pt x="201" y="48"/>
                </a:cubicBezTo>
                <a:cubicBezTo>
                  <a:pt x="203" y="47"/>
                  <a:pt x="205" y="46"/>
                  <a:pt x="204" y="44"/>
                </a:cubicBezTo>
                <a:cubicBezTo>
                  <a:pt x="205" y="43"/>
                  <a:pt x="204" y="42"/>
                  <a:pt x="202" y="42"/>
                </a:cubicBezTo>
                <a:close/>
                <a:moveTo>
                  <a:pt x="197" y="36"/>
                </a:moveTo>
                <a:cubicBezTo>
                  <a:pt x="195" y="35"/>
                  <a:pt x="195" y="37"/>
                  <a:pt x="194" y="38"/>
                </a:cubicBezTo>
                <a:cubicBezTo>
                  <a:pt x="195" y="40"/>
                  <a:pt x="196" y="41"/>
                  <a:pt x="198" y="41"/>
                </a:cubicBezTo>
                <a:cubicBezTo>
                  <a:pt x="199" y="41"/>
                  <a:pt x="201" y="40"/>
                  <a:pt x="200" y="38"/>
                </a:cubicBezTo>
                <a:cubicBezTo>
                  <a:pt x="200" y="37"/>
                  <a:pt x="199" y="36"/>
                  <a:pt x="197" y="36"/>
                </a:cubicBezTo>
                <a:close/>
                <a:moveTo>
                  <a:pt x="88" y="228"/>
                </a:moveTo>
                <a:cubicBezTo>
                  <a:pt x="89" y="229"/>
                  <a:pt x="90" y="228"/>
                  <a:pt x="89" y="226"/>
                </a:cubicBezTo>
                <a:cubicBezTo>
                  <a:pt x="90" y="225"/>
                  <a:pt x="89" y="223"/>
                  <a:pt x="87" y="223"/>
                </a:cubicBezTo>
                <a:cubicBezTo>
                  <a:pt x="85" y="223"/>
                  <a:pt x="84" y="224"/>
                  <a:pt x="84" y="226"/>
                </a:cubicBezTo>
                <a:cubicBezTo>
                  <a:pt x="84" y="227"/>
                  <a:pt x="85" y="229"/>
                  <a:pt x="88" y="228"/>
                </a:cubicBezTo>
                <a:close/>
                <a:moveTo>
                  <a:pt x="96" y="228"/>
                </a:moveTo>
                <a:cubicBezTo>
                  <a:pt x="97" y="229"/>
                  <a:pt x="98" y="227"/>
                  <a:pt x="99" y="226"/>
                </a:cubicBezTo>
                <a:cubicBezTo>
                  <a:pt x="99" y="225"/>
                  <a:pt x="97" y="223"/>
                  <a:pt x="96" y="223"/>
                </a:cubicBezTo>
                <a:cubicBezTo>
                  <a:pt x="95" y="223"/>
                  <a:pt x="93" y="225"/>
                  <a:pt x="93" y="226"/>
                </a:cubicBezTo>
                <a:cubicBezTo>
                  <a:pt x="93" y="227"/>
                  <a:pt x="95" y="228"/>
                  <a:pt x="96" y="228"/>
                </a:cubicBezTo>
                <a:close/>
                <a:moveTo>
                  <a:pt x="103" y="220"/>
                </a:moveTo>
                <a:cubicBezTo>
                  <a:pt x="102" y="218"/>
                  <a:pt x="101" y="217"/>
                  <a:pt x="100" y="217"/>
                </a:cubicBezTo>
                <a:cubicBezTo>
                  <a:pt x="99" y="216"/>
                  <a:pt x="97" y="218"/>
                  <a:pt x="97" y="220"/>
                </a:cubicBezTo>
                <a:cubicBezTo>
                  <a:pt x="97" y="221"/>
                  <a:pt x="98" y="222"/>
                  <a:pt x="101" y="222"/>
                </a:cubicBezTo>
                <a:cubicBezTo>
                  <a:pt x="101" y="222"/>
                  <a:pt x="102" y="222"/>
                  <a:pt x="102" y="221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103" y="221"/>
                  <a:pt x="102" y="220"/>
                  <a:pt x="103" y="219"/>
                </a:cubicBezTo>
                <a:cubicBezTo>
                  <a:pt x="103" y="220"/>
                  <a:pt x="103" y="220"/>
                  <a:pt x="103" y="220"/>
                </a:cubicBezTo>
                <a:close/>
                <a:moveTo>
                  <a:pt x="109" y="236"/>
                </a:moveTo>
                <a:cubicBezTo>
                  <a:pt x="111" y="236"/>
                  <a:pt x="112" y="235"/>
                  <a:pt x="112" y="234"/>
                </a:cubicBezTo>
                <a:cubicBezTo>
                  <a:pt x="112" y="232"/>
                  <a:pt x="110" y="231"/>
                  <a:pt x="109" y="231"/>
                </a:cubicBezTo>
                <a:cubicBezTo>
                  <a:pt x="107" y="231"/>
                  <a:pt x="106" y="231"/>
                  <a:pt x="107" y="234"/>
                </a:cubicBezTo>
                <a:cubicBezTo>
                  <a:pt x="106" y="235"/>
                  <a:pt x="107" y="236"/>
                  <a:pt x="109" y="236"/>
                </a:cubicBezTo>
                <a:close/>
                <a:moveTo>
                  <a:pt x="109" y="250"/>
                </a:moveTo>
                <a:cubicBezTo>
                  <a:pt x="111" y="250"/>
                  <a:pt x="112" y="249"/>
                  <a:pt x="112" y="247"/>
                </a:cubicBezTo>
                <a:cubicBezTo>
                  <a:pt x="112" y="247"/>
                  <a:pt x="112" y="247"/>
                  <a:pt x="111" y="246"/>
                </a:cubicBezTo>
                <a:cubicBezTo>
                  <a:pt x="111" y="247"/>
                  <a:pt x="110" y="247"/>
                  <a:pt x="110" y="247"/>
                </a:cubicBezTo>
                <a:cubicBezTo>
                  <a:pt x="110" y="246"/>
                  <a:pt x="110" y="245"/>
                  <a:pt x="109" y="245"/>
                </a:cubicBezTo>
                <a:cubicBezTo>
                  <a:pt x="109" y="245"/>
                  <a:pt x="109" y="244"/>
                  <a:pt x="109" y="245"/>
                </a:cubicBezTo>
                <a:cubicBezTo>
                  <a:pt x="108" y="244"/>
                  <a:pt x="106" y="246"/>
                  <a:pt x="106" y="247"/>
                </a:cubicBezTo>
                <a:cubicBezTo>
                  <a:pt x="106" y="248"/>
                  <a:pt x="107" y="250"/>
                  <a:pt x="109" y="250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21" y="234"/>
                  <a:pt x="121" y="233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3"/>
                  <a:pt x="120" y="233"/>
                  <a:pt x="120" y="233"/>
                </a:cubicBezTo>
                <a:cubicBezTo>
                  <a:pt x="120" y="232"/>
                  <a:pt x="121" y="232"/>
                  <a:pt x="121" y="231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21" y="231"/>
                  <a:pt x="121" y="231"/>
                  <a:pt x="120" y="230"/>
                </a:cubicBezTo>
                <a:cubicBezTo>
                  <a:pt x="120" y="231"/>
                  <a:pt x="120" y="231"/>
                  <a:pt x="120" y="231"/>
                </a:cubicBezTo>
                <a:cubicBezTo>
                  <a:pt x="120" y="231"/>
                  <a:pt x="119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7" y="232"/>
                  <a:pt x="116" y="232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5"/>
                  <a:pt x="116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7"/>
                  <a:pt x="119" y="237"/>
                  <a:pt x="119" y="236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0" y="235"/>
                  <a:pt x="121" y="235"/>
                  <a:pt x="121" y="234"/>
                </a:cubicBezTo>
                <a:close/>
                <a:moveTo>
                  <a:pt x="242" y="91"/>
                </a:moveTo>
                <a:cubicBezTo>
                  <a:pt x="240" y="91"/>
                  <a:pt x="239" y="92"/>
                  <a:pt x="238" y="94"/>
                </a:cubicBezTo>
                <a:cubicBezTo>
                  <a:pt x="239" y="96"/>
                  <a:pt x="240" y="97"/>
                  <a:pt x="242" y="97"/>
                </a:cubicBezTo>
                <a:cubicBezTo>
                  <a:pt x="243" y="96"/>
                  <a:pt x="245" y="95"/>
                  <a:pt x="244" y="94"/>
                </a:cubicBezTo>
                <a:cubicBezTo>
                  <a:pt x="245" y="93"/>
                  <a:pt x="243" y="92"/>
                  <a:pt x="242" y="91"/>
                </a:cubicBezTo>
                <a:close/>
                <a:moveTo>
                  <a:pt x="79" y="228"/>
                </a:moveTo>
                <a:cubicBezTo>
                  <a:pt x="80" y="229"/>
                  <a:pt x="81" y="227"/>
                  <a:pt x="81" y="226"/>
                </a:cubicBezTo>
                <a:cubicBezTo>
                  <a:pt x="81" y="224"/>
                  <a:pt x="80" y="224"/>
                  <a:pt x="79" y="223"/>
                </a:cubicBezTo>
                <a:cubicBezTo>
                  <a:pt x="76" y="223"/>
                  <a:pt x="76" y="224"/>
                  <a:pt x="76" y="226"/>
                </a:cubicBezTo>
                <a:cubicBezTo>
                  <a:pt x="76" y="227"/>
                  <a:pt x="77" y="229"/>
                  <a:pt x="79" y="228"/>
                </a:cubicBezTo>
                <a:close/>
                <a:moveTo>
                  <a:pt x="92" y="236"/>
                </a:moveTo>
                <a:cubicBezTo>
                  <a:pt x="93" y="236"/>
                  <a:pt x="94" y="235"/>
                  <a:pt x="94" y="234"/>
                </a:cubicBezTo>
                <a:cubicBezTo>
                  <a:pt x="94" y="232"/>
                  <a:pt x="93" y="230"/>
                  <a:pt x="91" y="231"/>
                </a:cubicBezTo>
                <a:cubicBezTo>
                  <a:pt x="90" y="230"/>
                  <a:pt x="89" y="232"/>
                  <a:pt x="88" y="234"/>
                </a:cubicBezTo>
                <a:cubicBezTo>
                  <a:pt x="88" y="234"/>
                  <a:pt x="90" y="237"/>
                  <a:pt x="92" y="236"/>
                </a:cubicBezTo>
                <a:close/>
                <a:moveTo>
                  <a:pt x="77" y="234"/>
                </a:moveTo>
                <a:cubicBezTo>
                  <a:pt x="76" y="232"/>
                  <a:pt x="76" y="231"/>
                  <a:pt x="75" y="231"/>
                </a:cubicBezTo>
                <a:cubicBezTo>
                  <a:pt x="75" y="231"/>
                  <a:pt x="75" y="232"/>
                  <a:pt x="74" y="232"/>
                </a:cubicBezTo>
                <a:cubicBezTo>
                  <a:pt x="74" y="232"/>
                  <a:pt x="74" y="231"/>
                  <a:pt x="75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72" y="230"/>
                  <a:pt x="71" y="232"/>
                  <a:pt x="71" y="233"/>
                </a:cubicBezTo>
                <a:cubicBezTo>
                  <a:pt x="71" y="235"/>
                  <a:pt x="73" y="236"/>
                  <a:pt x="74" y="236"/>
                </a:cubicBezTo>
                <a:cubicBezTo>
                  <a:pt x="75" y="236"/>
                  <a:pt x="77" y="235"/>
                  <a:pt x="77" y="234"/>
                </a:cubicBezTo>
                <a:close/>
                <a:moveTo>
                  <a:pt x="127" y="230"/>
                </a:moveTo>
                <a:cubicBezTo>
                  <a:pt x="126" y="230"/>
                  <a:pt x="125" y="231"/>
                  <a:pt x="124" y="232"/>
                </a:cubicBezTo>
                <a:cubicBezTo>
                  <a:pt x="125" y="232"/>
                  <a:pt x="125" y="232"/>
                  <a:pt x="125" y="233"/>
                </a:cubicBezTo>
                <a:cubicBezTo>
                  <a:pt x="126" y="233"/>
                  <a:pt x="124" y="233"/>
                  <a:pt x="124" y="233"/>
                </a:cubicBezTo>
                <a:cubicBezTo>
                  <a:pt x="124" y="234"/>
                  <a:pt x="124" y="234"/>
                  <a:pt x="124" y="234"/>
                </a:cubicBezTo>
                <a:cubicBezTo>
                  <a:pt x="124" y="235"/>
                  <a:pt x="126" y="236"/>
                  <a:pt x="126" y="237"/>
                </a:cubicBezTo>
                <a:cubicBezTo>
                  <a:pt x="128" y="236"/>
                  <a:pt x="129" y="235"/>
                  <a:pt x="129" y="234"/>
                </a:cubicBezTo>
                <a:cubicBezTo>
                  <a:pt x="129" y="234"/>
                  <a:pt x="128" y="235"/>
                  <a:pt x="127" y="234"/>
                </a:cubicBezTo>
                <a:cubicBezTo>
                  <a:pt x="128" y="234"/>
                  <a:pt x="129" y="233"/>
                  <a:pt x="130" y="233"/>
                </a:cubicBezTo>
                <a:cubicBezTo>
                  <a:pt x="129" y="232"/>
                  <a:pt x="128" y="231"/>
                  <a:pt x="127" y="230"/>
                </a:cubicBezTo>
                <a:close/>
                <a:moveTo>
                  <a:pt x="82" y="237"/>
                </a:moveTo>
                <a:cubicBezTo>
                  <a:pt x="84" y="237"/>
                  <a:pt x="85" y="235"/>
                  <a:pt x="85" y="234"/>
                </a:cubicBezTo>
                <a:cubicBezTo>
                  <a:pt x="85" y="232"/>
                  <a:pt x="84" y="230"/>
                  <a:pt x="83" y="231"/>
                </a:cubicBezTo>
                <a:cubicBezTo>
                  <a:pt x="81" y="230"/>
                  <a:pt x="80" y="232"/>
                  <a:pt x="79" y="233"/>
                </a:cubicBezTo>
                <a:cubicBezTo>
                  <a:pt x="80" y="235"/>
                  <a:pt x="81" y="236"/>
                  <a:pt x="82" y="237"/>
                </a:cubicBezTo>
                <a:close/>
                <a:moveTo>
                  <a:pt x="171" y="236"/>
                </a:moveTo>
                <a:cubicBezTo>
                  <a:pt x="172" y="237"/>
                  <a:pt x="174" y="235"/>
                  <a:pt x="174" y="233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4" y="233"/>
                  <a:pt x="174" y="233"/>
                  <a:pt x="174" y="232"/>
                </a:cubicBezTo>
                <a:cubicBezTo>
                  <a:pt x="173" y="231"/>
                  <a:pt x="172" y="231"/>
                  <a:pt x="171" y="231"/>
                </a:cubicBezTo>
                <a:cubicBezTo>
                  <a:pt x="171" y="232"/>
                  <a:pt x="171" y="233"/>
                  <a:pt x="171" y="234"/>
                </a:cubicBezTo>
                <a:cubicBezTo>
                  <a:pt x="170" y="234"/>
                  <a:pt x="170" y="233"/>
                  <a:pt x="169" y="233"/>
                </a:cubicBezTo>
                <a:cubicBezTo>
                  <a:pt x="169" y="232"/>
                  <a:pt x="169" y="232"/>
                  <a:pt x="169" y="231"/>
                </a:cubicBezTo>
                <a:cubicBezTo>
                  <a:pt x="169" y="232"/>
                  <a:pt x="168" y="233"/>
                  <a:pt x="168" y="233"/>
                </a:cubicBezTo>
                <a:cubicBezTo>
                  <a:pt x="168" y="235"/>
                  <a:pt x="169" y="236"/>
                  <a:pt x="171" y="236"/>
                </a:cubicBezTo>
                <a:close/>
                <a:moveTo>
                  <a:pt x="169" y="245"/>
                </a:moveTo>
                <a:cubicBezTo>
                  <a:pt x="169" y="245"/>
                  <a:pt x="169" y="246"/>
                  <a:pt x="169" y="246"/>
                </a:cubicBezTo>
                <a:cubicBezTo>
                  <a:pt x="169" y="246"/>
                  <a:pt x="169" y="245"/>
                  <a:pt x="169" y="245"/>
                </a:cubicBezTo>
                <a:close/>
                <a:moveTo>
                  <a:pt x="176" y="243"/>
                </a:moveTo>
                <a:cubicBezTo>
                  <a:pt x="177" y="243"/>
                  <a:pt x="179" y="241"/>
                  <a:pt x="178" y="240"/>
                </a:cubicBezTo>
                <a:cubicBezTo>
                  <a:pt x="178" y="239"/>
                  <a:pt x="176" y="237"/>
                  <a:pt x="176" y="237"/>
                </a:cubicBezTo>
                <a:cubicBezTo>
                  <a:pt x="173" y="237"/>
                  <a:pt x="173" y="238"/>
                  <a:pt x="172" y="239"/>
                </a:cubicBezTo>
                <a:cubicBezTo>
                  <a:pt x="172" y="242"/>
                  <a:pt x="174" y="242"/>
                  <a:pt x="176" y="243"/>
                </a:cubicBezTo>
                <a:close/>
                <a:moveTo>
                  <a:pt x="182" y="249"/>
                </a:moveTo>
                <a:cubicBezTo>
                  <a:pt x="182" y="248"/>
                  <a:pt x="182" y="248"/>
                  <a:pt x="183" y="248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3" y="247"/>
                  <a:pt x="183" y="247"/>
                </a:cubicBezTo>
                <a:cubicBezTo>
                  <a:pt x="182" y="246"/>
                  <a:pt x="181" y="245"/>
                  <a:pt x="179" y="244"/>
                </a:cubicBezTo>
                <a:cubicBezTo>
                  <a:pt x="178" y="244"/>
                  <a:pt x="177" y="245"/>
                  <a:pt x="177" y="247"/>
                </a:cubicBezTo>
                <a:cubicBezTo>
                  <a:pt x="178" y="248"/>
                  <a:pt x="179" y="249"/>
                  <a:pt x="179" y="250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81" y="250"/>
                  <a:pt x="182" y="250"/>
                  <a:pt x="182" y="249"/>
                </a:cubicBezTo>
                <a:close/>
                <a:moveTo>
                  <a:pt x="153" y="246"/>
                </a:moveTo>
                <a:cubicBezTo>
                  <a:pt x="153" y="248"/>
                  <a:pt x="154" y="247"/>
                  <a:pt x="155" y="247"/>
                </a:cubicBezTo>
                <a:cubicBezTo>
                  <a:pt x="155" y="247"/>
                  <a:pt x="156" y="247"/>
                  <a:pt x="156" y="248"/>
                </a:cubicBezTo>
                <a:cubicBezTo>
                  <a:pt x="156" y="248"/>
                  <a:pt x="156" y="247"/>
                  <a:pt x="156" y="247"/>
                </a:cubicBezTo>
                <a:cubicBezTo>
                  <a:pt x="156" y="247"/>
                  <a:pt x="156" y="247"/>
                  <a:pt x="156" y="246"/>
                </a:cubicBezTo>
                <a:cubicBezTo>
                  <a:pt x="155" y="247"/>
                  <a:pt x="155" y="246"/>
                  <a:pt x="154" y="246"/>
                </a:cubicBezTo>
                <a:cubicBezTo>
                  <a:pt x="153" y="246"/>
                  <a:pt x="152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1" y="247"/>
                </a:cubicBezTo>
                <a:cubicBezTo>
                  <a:pt x="151" y="248"/>
                  <a:pt x="151" y="248"/>
                  <a:pt x="151" y="249"/>
                </a:cubicBezTo>
                <a:cubicBezTo>
                  <a:pt x="151" y="249"/>
                  <a:pt x="152" y="250"/>
                  <a:pt x="153" y="250"/>
                </a:cubicBezTo>
                <a:cubicBezTo>
                  <a:pt x="153" y="250"/>
                  <a:pt x="154" y="250"/>
                  <a:pt x="154" y="250"/>
                </a:cubicBezTo>
                <a:cubicBezTo>
                  <a:pt x="154" y="250"/>
                  <a:pt x="154" y="250"/>
                  <a:pt x="153" y="250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2" y="248"/>
                </a:cubicBezTo>
                <a:cubicBezTo>
                  <a:pt x="153" y="247"/>
                  <a:pt x="152" y="246"/>
                  <a:pt x="153" y="246"/>
                </a:cubicBezTo>
                <a:close/>
                <a:moveTo>
                  <a:pt x="158" y="229"/>
                </a:moveTo>
                <a:cubicBezTo>
                  <a:pt x="159" y="228"/>
                  <a:pt x="160" y="227"/>
                  <a:pt x="161" y="226"/>
                </a:cubicBezTo>
                <a:cubicBezTo>
                  <a:pt x="161" y="225"/>
                  <a:pt x="160" y="224"/>
                  <a:pt x="159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7" y="223"/>
                  <a:pt x="154" y="224"/>
                  <a:pt x="155" y="226"/>
                </a:cubicBezTo>
                <a:cubicBezTo>
                  <a:pt x="155" y="227"/>
                  <a:pt x="156" y="228"/>
                  <a:pt x="156" y="228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8" y="228"/>
                  <a:pt x="158" y="229"/>
                  <a:pt x="158" y="229"/>
                </a:cubicBezTo>
                <a:close/>
                <a:moveTo>
                  <a:pt x="135" y="250"/>
                </a:move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6" y="250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6" y="250"/>
                  <a:pt x="135" y="250"/>
                  <a:pt x="135" y="250"/>
                </a:cubicBezTo>
                <a:close/>
                <a:moveTo>
                  <a:pt x="153" y="258"/>
                </a:moveTo>
                <a:cubicBezTo>
                  <a:pt x="152" y="258"/>
                  <a:pt x="151" y="259"/>
                  <a:pt x="150" y="261"/>
                </a:cubicBezTo>
                <a:cubicBezTo>
                  <a:pt x="150" y="261"/>
                  <a:pt x="151" y="261"/>
                  <a:pt x="151" y="261"/>
                </a:cubicBezTo>
                <a:cubicBezTo>
                  <a:pt x="151" y="261"/>
                  <a:pt x="150" y="261"/>
                  <a:pt x="150" y="261"/>
                </a:cubicBezTo>
                <a:cubicBezTo>
                  <a:pt x="150" y="261"/>
                  <a:pt x="150" y="262"/>
                  <a:pt x="150" y="262"/>
                </a:cubicBezTo>
                <a:cubicBezTo>
                  <a:pt x="150" y="263"/>
                  <a:pt x="152" y="264"/>
                  <a:pt x="153" y="264"/>
                </a:cubicBezTo>
                <a:cubicBezTo>
                  <a:pt x="155" y="263"/>
                  <a:pt x="156" y="263"/>
                  <a:pt x="156" y="261"/>
                </a:cubicBezTo>
                <a:cubicBezTo>
                  <a:pt x="156" y="259"/>
                  <a:pt x="155" y="258"/>
                  <a:pt x="153" y="258"/>
                </a:cubicBezTo>
                <a:close/>
                <a:moveTo>
                  <a:pt x="42" y="17"/>
                </a:move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5" y="18"/>
                  <a:pt x="45" y="18"/>
                  <a:pt x="45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3" y="14"/>
                  <a:pt x="42" y="14"/>
                  <a:pt x="41" y="15"/>
                </a:cubicBezTo>
                <a:cubicBezTo>
                  <a:pt x="42" y="15"/>
                  <a:pt x="42" y="16"/>
                  <a:pt x="42" y="17"/>
                </a:cubicBezTo>
                <a:close/>
                <a:moveTo>
                  <a:pt x="137" y="247"/>
                </a:moveTo>
                <a:cubicBezTo>
                  <a:pt x="137" y="246"/>
                  <a:pt x="136" y="246"/>
                  <a:pt x="136" y="246"/>
                </a:cubicBezTo>
                <a:cubicBezTo>
                  <a:pt x="137" y="246"/>
                  <a:pt x="137" y="245"/>
                  <a:pt x="137" y="244"/>
                </a:cubicBezTo>
                <a:cubicBezTo>
                  <a:pt x="137" y="244"/>
                  <a:pt x="136" y="244"/>
                  <a:pt x="136" y="244"/>
                </a:cubicBezTo>
                <a:cubicBezTo>
                  <a:pt x="135" y="244"/>
                  <a:pt x="135" y="244"/>
                  <a:pt x="134" y="245"/>
                </a:cubicBezTo>
                <a:cubicBezTo>
                  <a:pt x="134" y="245"/>
                  <a:pt x="133" y="246"/>
                  <a:pt x="134" y="247"/>
                </a:cubicBezTo>
                <a:cubicBezTo>
                  <a:pt x="133" y="247"/>
                  <a:pt x="133" y="247"/>
                  <a:pt x="132" y="248"/>
                </a:cubicBezTo>
                <a:cubicBezTo>
                  <a:pt x="133" y="248"/>
                  <a:pt x="133" y="249"/>
                  <a:pt x="133" y="249"/>
                </a:cubicBezTo>
                <a:cubicBezTo>
                  <a:pt x="133" y="248"/>
                  <a:pt x="134" y="248"/>
                  <a:pt x="134" y="247"/>
                </a:cubicBezTo>
                <a:cubicBezTo>
                  <a:pt x="135" y="247"/>
                  <a:pt x="136" y="247"/>
                  <a:pt x="136" y="248"/>
                </a:cubicBezTo>
                <a:cubicBezTo>
                  <a:pt x="137" y="248"/>
                  <a:pt x="137" y="249"/>
                  <a:pt x="137" y="249"/>
                </a:cubicBezTo>
                <a:cubicBezTo>
                  <a:pt x="138" y="249"/>
                  <a:pt x="138" y="248"/>
                  <a:pt x="138" y="247"/>
                </a:cubicBezTo>
                <a:cubicBezTo>
                  <a:pt x="138" y="247"/>
                  <a:pt x="138" y="247"/>
                  <a:pt x="138" y="247"/>
                </a:cubicBezTo>
                <a:cubicBezTo>
                  <a:pt x="138" y="246"/>
                  <a:pt x="138" y="246"/>
                  <a:pt x="137" y="246"/>
                </a:cubicBezTo>
                <a:cubicBezTo>
                  <a:pt x="137" y="246"/>
                  <a:pt x="137" y="247"/>
                  <a:pt x="137" y="247"/>
                </a:cubicBezTo>
                <a:close/>
                <a:moveTo>
                  <a:pt x="12" y="180"/>
                </a:moveTo>
                <a:cubicBezTo>
                  <a:pt x="13" y="181"/>
                  <a:pt x="14" y="179"/>
                  <a:pt x="15" y="178"/>
                </a:cubicBezTo>
                <a:cubicBezTo>
                  <a:pt x="14" y="176"/>
                  <a:pt x="13" y="175"/>
                  <a:pt x="12" y="175"/>
                </a:cubicBezTo>
                <a:cubicBezTo>
                  <a:pt x="11" y="175"/>
                  <a:pt x="9" y="176"/>
                  <a:pt x="9" y="178"/>
                </a:cubicBezTo>
                <a:cubicBezTo>
                  <a:pt x="9" y="180"/>
                  <a:pt x="10" y="180"/>
                  <a:pt x="12" y="180"/>
                </a:cubicBezTo>
                <a:close/>
                <a:moveTo>
                  <a:pt x="12" y="195"/>
                </a:moveTo>
                <a:cubicBezTo>
                  <a:pt x="13" y="194"/>
                  <a:pt x="14" y="193"/>
                  <a:pt x="15" y="192"/>
                </a:cubicBezTo>
                <a:cubicBezTo>
                  <a:pt x="15" y="190"/>
                  <a:pt x="13" y="189"/>
                  <a:pt x="12" y="189"/>
                </a:cubicBezTo>
                <a:cubicBezTo>
                  <a:pt x="11" y="188"/>
                  <a:pt x="9" y="190"/>
                  <a:pt x="9" y="192"/>
                </a:cubicBezTo>
                <a:cubicBezTo>
                  <a:pt x="9" y="193"/>
                  <a:pt x="11" y="194"/>
                  <a:pt x="12" y="195"/>
                </a:cubicBezTo>
                <a:close/>
                <a:moveTo>
                  <a:pt x="3" y="195"/>
                </a:moveTo>
                <a:cubicBezTo>
                  <a:pt x="3" y="195"/>
                  <a:pt x="3" y="195"/>
                  <a:pt x="3" y="195"/>
                </a:cubicBezTo>
                <a:cubicBezTo>
                  <a:pt x="4" y="195"/>
                  <a:pt x="4" y="196"/>
                  <a:pt x="5" y="195"/>
                </a:cubicBezTo>
                <a:cubicBezTo>
                  <a:pt x="5" y="195"/>
                  <a:pt x="5" y="195"/>
                  <a:pt x="5" y="195"/>
                </a:cubicBezTo>
                <a:cubicBezTo>
                  <a:pt x="6" y="195"/>
                  <a:pt x="6" y="195"/>
                  <a:pt x="7" y="195"/>
                </a:cubicBezTo>
                <a:cubicBezTo>
                  <a:pt x="5" y="194"/>
                  <a:pt x="7" y="192"/>
                  <a:pt x="7" y="192"/>
                </a:cubicBezTo>
                <a:cubicBezTo>
                  <a:pt x="7" y="191"/>
                  <a:pt x="7" y="191"/>
                  <a:pt x="6" y="191"/>
                </a:cubicBezTo>
                <a:cubicBezTo>
                  <a:pt x="6" y="191"/>
                  <a:pt x="7" y="191"/>
                  <a:pt x="7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0"/>
                  <a:pt x="6" y="190"/>
                  <a:pt x="6" y="190"/>
                </a:cubicBezTo>
                <a:cubicBezTo>
                  <a:pt x="6" y="190"/>
                  <a:pt x="6" y="190"/>
                  <a:pt x="7" y="190"/>
                </a:cubicBezTo>
                <a:cubicBezTo>
                  <a:pt x="7" y="190"/>
                  <a:pt x="7" y="190"/>
                  <a:pt x="7" y="190"/>
                </a:cubicBezTo>
                <a:cubicBezTo>
                  <a:pt x="7" y="190"/>
                  <a:pt x="8" y="190"/>
                  <a:pt x="8" y="190"/>
                </a:cubicBezTo>
                <a:cubicBezTo>
                  <a:pt x="8" y="190"/>
                  <a:pt x="8" y="188"/>
                  <a:pt x="10" y="189"/>
                </a:cubicBezTo>
                <a:cubicBezTo>
                  <a:pt x="9" y="187"/>
                  <a:pt x="8" y="189"/>
                  <a:pt x="7" y="189"/>
                </a:cubicBezTo>
                <a:cubicBezTo>
                  <a:pt x="6" y="189"/>
                  <a:pt x="6" y="189"/>
                  <a:pt x="5" y="19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0"/>
                  <a:pt x="4" y="189"/>
                  <a:pt x="3" y="189"/>
                </a:cubicBezTo>
                <a:cubicBezTo>
                  <a:pt x="2" y="189"/>
                  <a:pt x="1" y="190"/>
                  <a:pt x="1" y="192"/>
                </a:cubicBezTo>
                <a:cubicBezTo>
                  <a:pt x="0" y="193"/>
                  <a:pt x="1" y="194"/>
                  <a:pt x="3" y="195"/>
                </a:cubicBezTo>
                <a:close/>
                <a:moveTo>
                  <a:pt x="7" y="201"/>
                </a:moveTo>
                <a:cubicBezTo>
                  <a:pt x="9" y="201"/>
                  <a:pt x="10" y="200"/>
                  <a:pt x="11" y="198"/>
                </a:cubicBezTo>
                <a:cubicBezTo>
                  <a:pt x="10" y="196"/>
                  <a:pt x="9" y="196"/>
                  <a:pt x="8" y="195"/>
                </a:cubicBezTo>
                <a:cubicBezTo>
                  <a:pt x="6" y="195"/>
                  <a:pt x="5" y="196"/>
                  <a:pt x="4" y="199"/>
                </a:cubicBezTo>
                <a:cubicBezTo>
                  <a:pt x="5" y="200"/>
                  <a:pt x="6" y="201"/>
                  <a:pt x="7" y="201"/>
                </a:cubicBezTo>
                <a:close/>
                <a:moveTo>
                  <a:pt x="3" y="180"/>
                </a:moveTo>
                <a:cubicBezTo>
                  <a:pt x="4" y="180"/>
                  <a:pt x="6" y="179"/>
                  <a:pt x="6" y="178"/>
                </a:cubicBezTo>
                <a:cubicBezTo>
                  <a:pt x="6" y="176"/>
                  <a:pt x="4" y="175"/>
                  <a:pt x="3" y="175"/>
                </a:cubicBezTo>
                <a:cubicBezTo>
                  <a:pt x="1" y="174"/>
                  <a:pt x="0" y="176"/>
                  <a:pt x="0" y="177"/>
                </a:cubicBezTo>
                <a:cubicBezTo>
                  <a:pt x="0" y="180"/>
                  <a:pt x="1" y="180"/>
                  <a:pt x="3" y="180"/>
                </a:cubicBezTo>
                <a:close/>
                <a:moveTo>
                  <a:pt x="36" y="11"/>
                </a:moveTo>
                <a:cubicBezTo>
                  <a:pt x="36" y="12"/>
                  <a:pt x="36" y="12"/>
                  <a:pt x="37" y="12"/>
                </a:cubicBez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9" y="13"/>
                </a:cubicBezTo>
                <a:cubicBezTo>
                  <a:pt x="40" y="12"/>
                  <a:pt x="42" y="12"/>
                  <a:pt x="42" y="11"/>
                </a:cubicBezTo>
                <a:cubicBezTo>
                  <a:pt x="41" y="10"/>
                  <a:pt x="41" y="9"/>
                  <a:pt x="41" y="9"/>
                </a:cubicBezTo>
                <a:cubicBezTo>
                  <a:pt x="41" y="9"/>
                  <a:pt x="41" y="9"/>
                  <a:pt x="40" y="9"/>
                </a:cubicBezTo>
                <a:cubicBezTo>
                  <a:pt x="40" y="9"/>
                  <a:pt x="40" y="9"/>
                  <a:pt x="40" y="10"/>
                </a:cubicBezTo>
                <a:cubicBezTo>
                  <a:pt x="40" y="9"/>
                  <a:pt x="39" y="9"/>
                  <a:pt x="39" y="8"/>
                </a:cubicBezTo>
                <a:cubicBezTo>
                  <a:pt x="39" y="8"/>
                  <a:pt x="39" y="8"/>
                  <a:pt x="38" y="8"/>
                </a:cubicBezTo>
                <a:cubicBezTo>
                  <a:pt x="37" y="7"/>
                  <a:pt x="36" y="8"/>
                  <a:pt x="36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7" y="10"/>
                  <a:pt x="36" y="11"/>
                  <a:pt x="36" y="11"/>
                </a:cubicBezTo>
                <a:close/>
                <a:moveTo>
                  <a:pt x="9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4" y="11"/>
                </a:moveTo>
                <a:cubicBezTo>
                  <a:pt x="5" y="11"/>
                  <a:pt x="5" y="11"/>
                  <a:pt x="6" y="10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9"/>
                </a:cubicBezTo>
                <a:cubicBezTo>
                  <a:pt x="4" y="10"/>
                  <a:pt x="5" y="10"/>
                  <a:pt x="4" y="11"/>
                </a:cubicBezTo>
                <a:close/>
                <a:moveTo>
                  <a:pt x="11" y="184"/>
                </a:moveTo>
                <a:cubicBezTo>
                  <a:pt x="11" y="184"/>
                  <a:pt x="10" y="184"/>
                  <a:pt x="10" y="183"/>
                </a:cubicBezTo>
                <a:cubicBezTo>
                  <a:pt x="11" y="183"/>
                  <a:pt x="11" y="183"/>
                  <a:pt x="11" y="182"/>
                </a:cubicBezTo>
                <a:cubicBezTo>
                  <a:pt x="11" y="183"/>
                  <a:pt x="10" y="183"/>
                  <a:pt x="10" y="182"/>
                </a:cubicBezTo>
                <a:cubicBezTo>
                  <a:pt x="10" y="182"/>
                  <a:pt x="11" y="182"/>
                  <a:pt x="10" y="181"/>
                </a:cubicBezTo>
                <a:cubicBezTo>
                  <a:pt x="10" y="181"/>
                  <a:pt x="10" y="182"/>
                  <a:pt x="9" y="182"/>
                </a:cubicBezTo>
                <a:cubicBezTo>
                  <a:pt x="9" y="182"/>
                  <a:pt x="8" y="182"/>
                  <a:pt x="7" y="182"/>
                </a:cubicBezTo>
                <a:cubicBezTo>
                  <a:pt x="7" y="182"/>
                  <a:pt x="6" y="183"/>
                  <a:pt x="5" y="184"/>
                </a:cubicBezTo>
                <a:cubicBezTo>
                  <a:pt x="5" y="183"/>
                  <a:pt x="4" y="183"/>
                  <a:pt x="4" y="183"/>
                </a:cubicBezTo>
                <a:cubicBezTo>
                  <a:pt x="4" y="183"/>
                  <a:pt x="4" y="182"/>
                  <a:pt x="3" y="182"/>
                </a:cubicBezTo>
                <a:cubicBezTo>
                  <a:pt x="3" y="183"/>
                  <a:pt x="3" y="183"/>
                  <a:pt x="3" y="183"/>
                </a:cubicBezTo>
                <a:cubicBezTo>
                  <a:pt x="3" y="182"/>
                  <a:pt x="2" y="182"/>
                  <a:pt x="2" y="182"/>
                </a:cubicBezTo>
                <a:cubicBezTo>
                  <a:pt x="3" y="182"/>
                  <a:pt x="2" y="181"/>
                  <a:pt x="3" y="181"/>
                </a:cubicBezTo>
                <a:cubicBezTo>
                  <a:pt x="3" y="181"/>
                  <a:pt x="2" y="181"/>
                  <a:pt x="2" y="180"/>
                </a:cubicBezTo>
                <a:cubicBezTo>
                  <a:pt x="2" y="181"/>
                  <a:pt x="2" y="181"/>
                  <a:pt x="2" y="181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5"/>
                  <a:pt x="2" y="185"/>
                  <a:pt x="2" y="185"/>
                </a:cubicBezTo>
                <a:cubicBezTo>
                  <a:pt x="2" y="185"/>
                  <a:pt x="2" y="185"/>
                  <a:pt x="3" y="186"/>
                </a:cubicBezTo>
                <a:cubicBezTo>
                  <a:pt x="3" y="185"/>
                  <a:pt x="3" y="185"/>
                  <a:pt x="3" y="185"/>
                </a:cubicBezTo>
                <a:cubicBezTo>
                  <a:pt x="4" y="185"/>
                  <a:pt x="4" y="186"/>
                  <a:pt x="4" y="186"/>
                </a:cubicBezTo>
                <a:cubicBezTo>
                  <a:pt x="5" y="186"/>
                  <a:pt x="5" y="185"/>
                  <a:pt x="5" y="185"/>
                </a:cubicBezTo>
                <a:cubicBezTo>
                  <a:pt x="4" y="185"/>
                  <a:pt x="4" y="184"/>
                  <a:pt x="4" y="184"/>
                </a:cubicBezTo>
                <a:cubicBezTo>
                  <a:pt x="3" y="184"/>
                  <a:pt x="4" y="184"/>
                  <a:pt x="4" y="185"/>
                </a:cubicBezTo>
                <a:cubicBezTo>
                  <a:pt x="3" y="185"/>
                  <a:pt x="3" y="185"/>
                  <a:pt x="2" y="185"/>
                </a:cubicBezTo>
                <a:cubicBezTo>
                  <a:pt x="2" y="184"/>
                  <a:pt x="3" y="184"/>
                  <a:pt x="3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5" y="185"/>
                  <a:pt x="6" y="187"/>
                  <a:pt x="7" y="187"/>
                </a:cubicBezTo>
                <a:cubicBezTo>
                  <a:pt x="8" y="187"/>
                  <a:pt x="8" y="188"/>
                  <a:pt x="8" y="188"/>
                </a:cubicBezTo>
                <a:cubicBezTo>
                  <a:pt x="8" y="187"/>
                  <a:pt x="8" y="187"/>
                  <a:pt x="8" y="187"/>
                </a:cubicBezTo>
                <a:cubicBezTo>
                  <a:pt x="9" y="187"/>
                  <a:pt x="10" y="185"/>
                  <a:pt x="11" y="184"/>
                </a:cubicBezTo>
                <a:close/>
                <a:moveTo>
                  <a:pt x="60" y="215"/>
                </a:moveTo>
                <a:cubicBezTo>
                  <a:pt x="63" y="215"/>
                  <a:pt x="64" y="214"/>
                  <a:pt x="63" y="213"/>
                </a:cubicBezTo>
                <a:cubicBezTo>
                  <a:pt x="64" y="210"/>
                  <a:pt x="62" y="209"/>
                  <a:pt x="61" y="210"/>
                </a:cubicBezTo>
                <a:cubicBezTo>
                  <a:pt x="59" y="209"/>
                  <a:pt x="58" y="211"/>
                  <a:pt x="57" y="213"/>
                </a:cubicBezTo>
                <a:cubicBezTo>
                  <a:pt x="58" y="214"/>
                  <a:pt x="59" y="215"/>
                  <a:pt x="60" y="215"/>
                </a:cubicBezTo>
                <a:close/>
                <a:moveTo>
                  <a:pt x="40" y="226"/>
                </a:moveTo>
                <a:cubicBezTo>
                  <a:pt x="40" y="227"/>
                  <a:pt x="41" y="228"/>
                  <a:pt x="43" y="229"/>
                </a:cubicBezTo>
                <a:cubicBezTo>
                  <a:pt x="44" y="229"/>
                  <a:pt x="46" y="227"/>
                  <a:pt x="46" y="226"/>
                </a:cubicBezTo>
                <a:cubicBezTo>
                  <a:pt x="45" y="224"/>
                  <a:pt x="44" y="224"/>
                  <a:pt x="43" y="224"/>
                </a:cubicBezTo>
                <a:cubicBezTo>
                  <a:pt x="42" y="223"/>
                  <a:pt x="40" y="224"/>
                  <a:pt x="40" y="226"/>
                </a:cubicBezTo>
                <a:close/>
                <a:moveTo>
                  <a:pt x="43" y="215"/>
                </a:moveTo>
                <a:cubicBezTo>
                  <a:pt x="45" y="215"/>
                  <a:pt x="45" y="214"/>
                  <a:pt x="46" y="212"/>
                </a:cubicBezTo>
                <a:cubicBezTo>
                  <a:pt x="46" y="210"/>
                  <a:pt x="44" y="210"/>
                  <a:pt x="43" y="209"/>
                </a:cubicBezTo>
                <a:cubicBezTo>
                  <a:pt x="41" y="210"/>
                  <a:pt x="40" y="211"/>
                  <a:pt x="40" y="212"/>
                </a:cubicBezTo>
                <a:cubicBezTo>
                  <a:pt x="40" y="213"/>
                  <a:pt x="42" y="214"/>
                  <a:pt x="43" y="215"/>
                </a:cubicBezTo>
                <a:close/>
                <a:moveTo>
                  <a:pt x="34" y="215"/>
                </a:moveTo>
                <a:cubicBezTo>
                  <a:pt x="35" y="215"/>
                  <a:pt x="36" y="214"/>
                  <a:pt x="37" y="213"/>
                </a:cubicBezTo>
                <a:cubicBezTo>
                  <a:pt x="37" y="213"/>
                  <a:pt x="39" y="213"/>
                  <a:pt x="39" y="214"/>
                </a:cubicBezTo>
                <a:cubicBezTo>
                  <a:pt x="39" y="214"/>
                  <a:pt x="40" y="213"/>
                  <a:pt x="40" y="213"/>
                </a:cubicBezTo>
                <a:cubicBezTo>
                  <a:pt x="39" y="213"/>
                  <a:pt x="40" y="213"/>
                  <a:pt x="39" y="213"/>
                </a:cubicBezTo>
                <a:cubicBezTo>
                  <a:pt x="39" y="213"/>
                  <a:pt x="39" y="212"/>
                  <a:pt x="39" y="212"/>
                </a:cubicBezTo>
                <a:cubicBezTo>
                  <a:pt x="39" y="212"/>
                  <a:pt x="38" y="212"/>
                  <a:pt x="38" y="212"/>
                </a:cubicBezTo>
                <a:cubicBezTo>
                  <a:pt x="38" y="212"/>
                  <a:pt x="37" y="212"/>
                  <a:pt x="37" y="212"/>
                </a:cubicBezTo>
                <a:cubicBezTo>
                  <a:pt x="37" y="212"/>
                  <a:pt x="37" y="212"/>
                  <a:pt x="36" y="212"/>
                </a:cubicBezTo>
                <a:cubicBezTo>
                  <a:pt x="37" y="211"/>
                  <a:pt x="35" y="209"/>
                  <a:pt x="34" y="210"/>
                </a:cubicBezTo>
                <a:cubicBezTo>
                  <a:pt x="33" y="209"/>
                  <a:pt x="32" y="210"/>
                  <a:pt x="32" y="212"/>
                </a:cubicBezTo>
                <a:cubicBezTo>
                  <a:pt x="31" y="213"/>
                  <a:pt x="32" y="215"/>
                  <a:pt x="34" y="215"/>
                </a:cubicBezTo>
                <a:close/>
                <a:moveTo>
                  <a:pt x="58" y="205"/>
                </a:moveTo>
                <a:cubicBezTo>
                  <a:pt x="58" y="205"/>
                  <a:pt x="57" y="205"/>
                  <a:pt x="56" y="205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7" y="204"/>
                  <a:pt x="58" y="204"/>
                  <a:pt x="58" y="205"/>
                </a:cubicBezTo>
                <a:cubicBezTo>
                  <a:pt x="58" y="205"/>
                  <a:pt x="58" y="204"/>
                  <a:pt x="58" y="204"/>
                </a:cubicBezTo>
                <a:cubicBezTo>
                  <a:pt x="58" y="204"/>
                  <a:pt x="59" y="204"/>
                  <a:pt x="59" y="204"/>
                </a:cubicBezTo>
                <a:cubicBezTo>
                  <a:pt x="59" y="204"/>
                  <a:pt x="59" y="205"/>
                  <a:pt x="59" y="205"/>
                </a:cubicBezTo>
                <a:cubicBezTo>
                  <a:pt x="59" y="205"/>
                  <a:pt x="60" y="205"/>
                  <a:pt x="60" y="205"/>
                </a:cubicBezTo>
                <a:cubicBezTo>
                  <a:pt x="60" y="205"/>
                  <a:pt x="59" y="206"/>
                  <a:pt x="59" y="206"/>
                </a:cubicBezTo>
                <a:cubicBezTo>
                  <a:pt x="59" y="206"/>
                  <a:pt x="59" y="206"/>
                  <a:pt x="60" y="207"/>
                </a:cubicBezTo>
                <a:cubicBezTo>
                  <a:pt x="60" y="207"/>
                  <a:pt x="61" y="207"/>
                  <a:pt x="62" y="206"/>
                </a:cubicBezTo>
                <a:cubicBezTo>
                  <a:pt x="62" y="206"/>
                  <a:pt x="61" y="206"/>
                  <a:pt x="61" y="205"/>
                </a:cubicBezTo>
                <a:cubicBezTo>
                  <a:pt x="61" y="205"/>
                  <a:pt x="62" y="205"/>
                  <a:pt x="62" y="204"/>
                </a:cubicBezTo>
                <a:cubicBezTo>
                  <a:pt x="62" y="204"/>
                  <a:pt x="61" y="204"/>
                  <a:pt x="61" y="203"/>
                </a:cubicBezTo>
                <a:cubicBezTo>
                  <a:pt x="60" y="203"/>
                  <a:pt x="59" y="203"/>
                  <a:pt x="58" y="202"/>
                </a:cubicBezTo>
                <a:cubicBezTo>
                  <a:pt x="59" y="202"/>
                  <a:pt x="59" y="202"/>
                  <a:pt x="59" y="202"/>
                </a:cubicBezTo>
                <a:cubicBezTo>
                  <a:pt x="58" y="201"/>
                  <a:pt x="55" y="200"/>
                  <a:pt x="55" y="203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4" y="203"/>
                  <a:pt x="54" y="205"/>
                  <a:pt x="54" y="206"/>
                </a:cubicBezTo>
                <a:cubicBezTo>
                  <a:pt x="53" y="207"/>
                  <a:pt x="55" y="208"/>
                  <a:pt x="56" y="208"/>
                </a:cubicBezTo>
                <a:cubicBezTo>
                  <a:pt x="57" y="208"/>
                  <a:pt x="58" y="207"/>
                  <a:pt x="58" y="205"/>
                </a:cubicBezTo>
                <a:close/>
                <a:moveTo>
                  <a:pt x="17" y="200"/>
                </a:moveTo>
                <a:cubicBezTo>
                  <a:pt x="17" y="201"/>
                  <a:pt x="19" y="200"/>
                  <a:pt x="20" y="198"/>
                </a:cubicBezTo>
                <a:cubicBezTo>
                  <a:pt x="19" y="197"/>
                  <a:pt x="17" y="195"/>
                  <a:pt x="16" y="196"/>
                </a:cubicBezTo>
                <a:cubicBezTo>
                  <a:pt x="15" y="196"/>
                  <a:pt x="14" y="197"/>
                  <a:pt x="14" y="198"/>
                </a:cubicBezTo>
                <a:cubicBezTo>
                  <a:pt x="14" y="200"/>
                  <a:pt x="14" y="201"/>
                  <a:pt x="17" y="200"/>
                </a:cubicBezTo>
                <a:close/>
                <a:moveTo>
                  <a:pt x="20" y="194"/>
                </a:moveTo>
                <a:cubicBezTo>
                  <a:pt x="22" y="195"/>
                  <a:pt x="23" y="193"/>
                  <a:pt x="23" y="192"/>
                </a:cubicBezTo>
                <a:cubicBezTo>
                  <a:pt x="23" y="191"/>
                  <a:pt x="23" y="190"/>
                  <a:pt x="22" y="189"/>
                </a:cubicBezTo>
                <a:cubicBezTo>
                  <a:pt x="22" y="188"/>
                  <a:pt x="23" y="188"/>
                  <a:pt x="24" y="188"/>
                </a:cubicBezTo>
                <a:cubicBezTo>
                  <a:pt x="23" y="188"/>
                  <a:pt x="23" y="188"/>
                  <a:pt x="23" y="187"/>
                </a:cubicBezTo>
                <a:cubicBezTo>
                  <a:pt x="22" y="187"/>
                  <a:pt x="22" y="188"/>
                  <a:pt x="21" y="189"/>
                </a:cubicBezTo>
                <a:cubicBezTo>
                  <a:pt x="21" y="189"/>
                  <a:pt x="21" y="189"/>
                  <a:pt x="20" y="189"/>
                </a:cubicBezTo>
                <a:cubicBezTo>
                  <a:pt x="20" y="189"/>
                  <a:pt x="20" y="189"/>
                  <a:pt x="19" y="189"/>
                </a:cubicBezTo>
                <a:cubicBezTo>
                  <a:pt x="19" y="189"/>
                  <a:pt x="19" y="189"/>
                  <a:pt x="19" y="188"/>
                </a:cubicBezTo>
                <a:cubicBezTo>
                  <a:pt x="19" y="188"/>
                  <a:pt x="19" y="188"/>
                  <a:pt x="20" y="188"/>
                </a:cubicBezTo>
                <a:cubicBezTo>
                  <a:pt x="19" y="187"/>
                  <a:pt x="16" y="186"/>
                  <a:pt x="17" y="188"/>
                </a:cubicBezTo>
                <a:cubicBezTo>
                  <a:pt x="16" y="188"/>
                  <a:pt x="16" y="188"/>
                  <a:pt x="15" y="188"/>
                </a:cubicBezTo>
                <a:cubicBezTo>
                  <a:pt x="15" y="189"/>
                  <a:pt x="16" y="189"/>
                  <a:pt x="16" y="189"/>
                </a:cubicBezTo>
                <a:cubicBezTo>
                  <a:pt x="16" y="190"/>
                  <a:pt x="17" y="190"/>
                  <a:pt x="17" y="190"/>
                </a:cubicBezTo>
                <a:cubicBezTo>
                  <a:pt x="17" y="190"/>
                  <a:pt x="18" y="189"/>
                  <a:pt x="19" y="189"/>
                </a:cubicBezTo>
                <a:cubicBezTo>
                  <a:pt x="19" y="190"/>
                  <a:pt x="18" y="191"/>
                  <a:pt x="18" y="192"/>
                </a:cubicBezTo>
                <a:cubicBezTo>
                  <a:pt x="18" y="193"/>
                  <a:pt x="19" y="195"/>
                  <a:pt x="20" y="194"/>
                </a:cubicBezTo>
                <a:close/>
                <a:moveTo>
                  <a:pt x="29" y="208"/>
                </a:moveTo>
                <a:cubicBezTo>
                  <a:pt x="31" y="208"/>
                  <a:pt x="32" y="207"/>
                  <a:pt x="33" y="206"/>
                </a:cubicBezTo>
                <a:cubicBezTo>
                  <a:pt x="32" y="204"/>
                  <a:pt x="31" y="202"/>
                  <a:pt x="29" y="203"/>
                </a:cubicBezTo>
                <a:cubicBezTo>
                  <a:pt x="28" y="202"/>
                  <a:pt x="27" y="204"/>
                  <a:pt x="27" y="205"/>
                </a:cubicBezTo>
                <a:cubicBezTo>
                  <a:pt x="27" y="207"/>
                  <a:pt x="28" y="209"/>
                  <a:pt x="29" y="208"/>
                </a:cubicBezTo>
                <a:close/>
                <a:moveTo>
                  <a:pt x="25" y="201"/>
                </a:moveTo>
                <a:cubicBezTo>
                  <a:pt x="27" y="201"/>
                  <a:pt x="28" y="200"/>
                  <a:pt x="28" y="198"/>
                </a:cubicBezTo>
                <a:cubicBezTo>
                  <a:pt x="28" y="196"/>
                  <a:pt x="27" y="196"/>
                  <a:pt x="26" y="196"/>
                </a:cubicBezTo>
                <a:cubicBezTo>
                  <a:pt x="24" y="195"/>
                  <a:pt x="22" y="196"/>
                  <a:pt x="23" y="199"/>
                </a:cubicBezTo>
                <a:cubicBezTo>
                  <a:pt x="22" y="200"/>
                  <a:pt x="23" y="201"/>
                  <a:pt x="25" y="201"/>
                </a:cubicBezTo>
                <a:close/>
                <a:moveTo>
                  <a:pt x="27" y="203"/>
                </a:moveTo>
                <a:cubicBezTo>
                  <a:pt x="27" y="203"/>
                  <a:pt x="27" y="202"/>
                  <a:pt x="27" y="202"/>
                </a:cubicBezTo>
                <a:cubicBezTo>
                  <a:pt x="28" y="202"/>
                  <a:pt x="28" y="203"/>
                  <a:pt x="29" y="203"/>
                </a:cubicBezTo>
                <a:cubicBezTo>
                  <a:pt x="29" y="202"/>
                  <a:pt x="29" y="201"/>
                  <a:pt x="30" y="201"/>
                </a:cubicBezTo>
                <a:cubicBezTo>
                  <a:pt x="29" y="201"/>
                  <a:pt x="29" y="200"/>
                  <a:pt x="28" y="200"/>
                </a:cubicBezTo>
                <a:cubicBezTo>
                  <a:pt x="28" y="201"/>
                  <a:pt x="27" y="201"/>
                  <a:pt x="27" y="202"/>
                </a:cubicBezTo>
                <a:cubicBezTo>
                  <a:pt x="26" y="201"/>
                  <a:pt x="26" y="201"/>
                  <a:pt x="25" y="201"/>
                </a:cubicBezTo>
                <a:cubicBezTo>
                  <a:pt x="25" y="201"/>
                  <a:pt x="24" y="202"/>
                  <a:pt x="24" y="203"/>
                </a:cubicBezTo>
                <a:cubicBezTo>
                  <a:pt x="25" y="203"/>
                  <a:pt x="26" y="203"/>
                  <a:pt x="27" y="203"/>
                </a:cubicBezTo>
                <a:close/>
                <a:moveTo>
                  <a:pt x="184" y="243"/>
                </a:moveTo>
                <a:cubicBezTo>
                  <a:pt x="186" y="242"/>
                  <a:pt x="187" y="241"/>
                  <a:pt x="187" y="240"/>
                </a:cubicBezTo>
                <a:cubicBezTo>
                  <a:pt x="187" y="239"/>
                  <a:pt x="187" y="238"/>
                  <a:pt x="186" y="238"/>
                </a:cubicBezTo>
                <a:cubicBezTo>
                  <a:pt x="184" y="238"/>
                  <a:pt x="183" y="239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1"/>
                  <a:pt x="182" y="243"/>
                  <a:pt x="183" y="242"/>
                </a:cubicBezTo>
                <a:cubicBezTo>
                  <a:pt x="183" y="242"/>
                  <a:pt x="183" y="242"/>
                  <a:pt x="183" y="243"/>
                </a:cubicBezTo>
                <a:cubicBezTo>
                  <a:pt x="183" y="243"/>
                  <a:pt x="183" y="243"/>
                  <a:pt x="184" y="243"/>
                </a:cubicBezTo>
                <a:close/>
                <a:moveTo>
                  <a:pt x="100" y="49"/>
                </a:moveTo>
                <a:cubicBezTo>
                  <a:pt x="98" y="49"/>
                  <a:pt x="97" y="50"/>
                  <a:pt x="97" y="52"/>
                </a:cubicBezTo>
                <a:cubicBezTo>
                  <a:pt x="97" y="53"/>
                  <a:pt x="97" y="53"/>
                  <a:pt x="98" y="54"/>
                </a:cubicBezTo>
                <a:cubicBezTo>
                  <a:pt x="98" y="54"/>
                  <a:pt x="99" y="53"/>
                  <a:pt x="99" y="53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100" y="54"/>
                  <a:pt x="100" y="54"/>
                </a:cubicBezTo>
                <a:cubicBezTo>
                  <a:pt x="102" y="54"/>
                  <a:pt x="103" y="54"/>
                  <a:pt x="103" y="52"/>
                </a:cubicBezTo>
                <a:cubicBezTo>
                  <a:pt x="103" y="51"/>
                  <a:pt x="102" y="50"/>
                  <a:pt x="100" y="49"/>
                </a:cubicBezTo>
                <a:close/>
                <a:moveTo>
                  <a:pt x="74" y="51"/>
                </a:moveTo>
                <a:cubicBezTo>
                  <a:pt x="73" y="51"/>
                  <a:pt x="73" y="50"/>
                  <a:pt x="72" y="50"/>
                </a:cubicBezTo>
                <a:cubicBezTo>
                  <a:pt x="72" y="50"/>
                  <a:pt x="71" y="51"/>
                  <a:pt x="71" y="52"/>
                </a:cubicBezTo>
                <a:cubicBezTo>
                  <a:pt x="71" y="52"/>
                  <a:pt x="71" y="53"/>
                  <a:pt x="71" y="53"/>
                </a:cubicBezTo>
                <a:cubicBezTo>
                  <a:pt x="71" y="53"/>
                  <a:pt x="71" y="53"/>
                  <a:pt x="72" y="53"/>
                </a:cubicBezTo>
                <a:cubicBezTo>
                  <a:pt x="72" y="54"/>
                  <a:pt x="72" y="54"/>
                  <a:pt x="71" y="54"/>
                </a:cubicBezTo>
                <a:cubicBezTo>
                  <a:pt x="72" y="54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6" y="55"/>
                  <a:pt x="77" y="53"/>
                  <a:pt x="77" y="52"/>
                </a:cubicBezTo>
                <a:cubicBezTo>
                  <a:pt x="76" y="51"/>
                  <a:pt x="76" y="50"/>
                  <a:pt x="75" y="49"/>
                </a:cubicBezTo>
                <a:cubicBezTo>
                  <a:pt x="75" y="50"/>
                  <a:pt x="74" y="51"/>
                  <a:pt x="74" y="51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lose/>
                <a:moveTo>
                  <a:pt x="80" y="52"/>
                </a:moveTo>
                <a:cubicBezTo>
                  <a:pt x="80" y="53"/>
                  <a:pt x="81" y="55"/>
                  <a:pt x="83" y="55"/>
                </a:cubicBezTo>
                <a:cubicBezTo>
                  <a:pt x="84" y="55"/>
                  <a:pt x="85" y="54"/>
                  <a:pt x="86" y="52"/>
                </a:cubicBezTo>
                <a:cubicBezTo>
                  <a:pt x="86" y="51"/>
                  <a:pt x="84" y="50"/>
                  <a:pt x="83" y="50"/>
                </a:cubicBezTo>
                <a:cubicBezTo>
                  <a:pt x="81" y="49"/>
                  <a:pt x="79" y="50"/>
                  <a:pt x="80" y="52"/>
                </a:cubicBezTo>
                <a:close/>
                <a:moveTo>
                  <a:pt x="78" y="56"/>
                </a:moveTo>
                <a:cubicBezTo>
                  <a:pt x="77" y="56"/>
                  <a:pt x="76" y="57"/>
                  <a:pt x="75" y="58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9"/>
                  <a:pt x="76" y="59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7" y="60"/>
                  <a:pt x="77" y="61"/>
                  <a:pt x="78" y="61"/>
                </a:cubicBezTo>
                <a:cubicBezTo>
                  <a:pt x="78" y="61"/>
                  <a:pt x="78" y="61"/>
                  <a:pt x="77" y="61"/>
                </a:cubicBezTo>
                <a:cubicBezTo>
                  <a:pt x="78" y="61"/>
                  <a:pt x="78" y="62"/>
                  <a:pt x="79" y="62"/>
                </a:cubicBezTo>
                <a:cubicBezTo>
                  <a:pt x="80" y="62"/>
                  <a:pt x="81" y="60"/>
                  <a:pt x="81" y="59"/>
                </a:cubicBezTo>
                <a:cubicBezTo>
                  <a:pt x="81" y="57"/>
                  <a:pt x="79" y="56"/>
                  <a:pt x="78" y="56"/>
                </a:cubicBezTo>
                <a:close/>
                <a:moveTo>
                  <a:pt x="105" y="56"/>
                </a:moveTo>
                <a:cubicBezTo>
                  <a:pt x="104" y="56"/>
                  <a:pt x="103" y="57"/>
                  <a:pt x="102" y="58"/>
                </a:cubicBezTo>
                <a:cubicBezTo>
                  <a:pt x="102" y="58"/>
                  <a:pt x="103" y="58"/>
                  <a:pt x="103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0"/>
                  <a:pt x="103" y="61"/>
                  <a:pt x="104" y="62"/>
                </a:cubicBezTo>
                <a:cubicBezTo>
                  <a:pt x="105" y="61"/>
                  <a:pt x="106" y="61"/>
                  <a:pt x="107" y="61"/>
                </a:cubicBezTo>
                <a:cubicBezTo>
                  <a:pt x="106" y="61"/>
                  <a:pt x="105" y="60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4" y="59"/>
                  <a:pt x="104" y="58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6" y="57"/>
                  <a:pt x="106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7" y="59"/>
                  <a:pt x="106" y="58"/>
                  <a:pt x="106" y="60"/>
                </a:cubicBezTo>
                <a:cubicBezTo>
                  <a:pt x="106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8"/>
                  <a:pt x="107" y="56"/>
                  <a:pt x="105" y="56"/>
                </a:cubicBezTo>
                <a:close/>
                <a:moveTo>
                  <a:pt x="126" y="63"/>
                </a:moveTo>
                <a:cubicBezTo>
                  <a:pt x="125" y="63"/>
                  <a:pt x="124" y="64"/>
                  <a:pt x="124" y="66"/>
                </a:cubicBezTo>
                <a:cubicBezTo>
                  <a:pt x="124" y="68"/>
                  <a:pt x="126" y="69"/>
                  <a:pt x="127" y="68"/>
                </a:cubicBezTo>
                <a:cubicBezTo>
                  <a:pt x="128" y="68"/>
                  <a:pt x="129" y="68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4"/>
                  <a:pt x="128" y="63"/>
                  <a:pt x="126" y="63"/>
                </a:cubicBezTo>
                <a:close/>
                <a:moveTo>
                  <a:pt x="111" y="58"/>
                </a:moveTo>
                <a:cubicBezTo>
                  <a:pt x="111" y="60"/>
                  <a:pt x="112" y="61"/>
                  <a:pt x="114" y="62"/>
                </a:cubicBezTo>
                <a:cubicBezTo>
                  <a:pt x="115" y="62"/>
                  <a:pt x="116" y="60"/>
                  <a:pt x="116" y="58"/>
                </a:cubicBezTo>
                <a:cubicBezTo>
                  <a:pt x="116" y="57"/>
                  <a:pt x="115" y="55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7"/>
                  <a:pt x="112" y="57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lose/>
                <a:moveTo>
                  <a:pt x="132" y="80"/>
                </a:moveTo>
                <a:cubicBezTo>
                  <a:pt x="133" y="81"/>
                  <a:pt x="134" y="82"/>
                  <a:pt x="136" y="82"/>
                </a:cubicBezTo>
                <a:cubicBezTo>
                  <a:pt x="137" y="83"/>
                  <a:pt x="138" y="82"/>
                  <a:pt x="138" y="80"/>
                </a:cubicBezTo>
                <a:cubicBezTo>
                  <a:pt x="138" y="79"/>
                  <a:pt x="138" y="77"/>
                  <a:pt x="135" y="77"/>
                </a:cubicBezTo>
                <a:cubicBezTo>
                  <a:pt x="135" y="77"/>
                  <a:pt x="133" y="78"/>
                  <a:pt x="132" y="80"/>
                </a:cubicBezTo>
                <a:close/>
                <a:moveTo>
                  <a:pt x="118" y="49"/>
                </a:moveTo>
                <a:cubicBezTo>
                  <a:pt x="117" y="49"/>
                  <a:pt x="116" y="51"/>
                  <a:pt x="115" y="52"/>
                </a:cubicBezTo>
                <a:cubicBezTo>
                  <a:pt x="116" y="53"/>
                  <a:pt x="116" y="55"/>
                  <a:pt x="118" y="55"/>
                </a:cubicBezTo>
                <a:cubicBezTo>
                  <a:pt x="120" y="55"/>
                  <a:pt x="120" y="54"/>
                  <a:pt x="120" y="52"/>
                </a:cubicBezTo>
                <a:cubicBezTo>
                  <a:pt x="121" y="51"/>
                  <a:pt x="119" y="50"/>
                  <a:pt x="118" y="49"/>
                </a:cubicBezTo>
                <a:close/>
                <a:moveTo>
                  <a:pt x="122" y="56"/>
                </a:moveTo>
                <a:cubicBezTo>
                  <a:pt x="120" y="56"/>
                  <a:pt x="120" y="57"/>
                  <a:pt x="119" y="58"/>
                </a:cubicBezTo>
                <a:cubicBezTo>
                  <a:pt x="119" y="60"/>
                  <a:pt x="121" y="61"/>
                  <a:pt x="122" y="61"/>
                </a:cubicBezTo>
                <a:cubicBezTo>
                  <a:pt x="124" y="61"/>
                  <a:pt x="125" y="61"/>
                  <a:pt x="125" y="59"/>
                </a:cubicBezTo>
                <a:cubicBezTo>
                  <a:pt x="125" y="57"/>
                  <a:pt x="124" y="56"/>
                  <a:pt x="122" y="56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9"/>
                  <a:pt x="1" y="10"/>
                </a:cubicBezTo>
                <a:cubicBezTo>
                  <a:pt x="2" y="10"/>
                  <a:pt x="2" y="9"/>
                  <a:pt x="2" y="8"/>
                </a:cubicBezTo>
                <a:close/>
                <a:moveTo>
                  <a:pt x="3" y="119"/>
                </a:moveTo>
                <a:cubicBezTo>
                  <a:pt x="3" y="119"/>
                  <a:pt x="2" y="119"/>
                  <a:pt x="2" y="119"/>
                </a:cubicBezTo>
                <a:cubicBezTo>
                  <a:pt x="3" y="119"/>
                  <a:pt x="4" y="120"/>
                  <a:pt x="5" y="120"/>
                </a:cubicBezTo>
                <a:cubicBezTo>
                  <a:pt x="5" y="119"/>
                  <a:pt x="4" y="119"/>
                  <a:pt x="3" y="119"/>
                </a:cubicBezTo>
                <a:close/>
                <a:moveTo>
                  <a:pt x="10" y="123"/>
                </a:moveTo>
                <a:cubicBezTo>
                  <a:pt x="10" y="123"/>
                  <a:pt x="11" y="124"/>
                  <a:pt x="11" y="124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3" y="125"/>
                  <a:pt x="15" y="124"/>
                  <a:pt x="15" y="123"/>
                </a:cubicBezTo>
                <a:cubicBezTo>
                  <a:pt x="14" y="123"/>
                  <a:pt x="14" y="122"/>
                  <a:pt x="14" y="122"/>
                </a:cubicBezTo>
                <a:cubicBezTo>
                  <a:pt x="14" y="122"/>
                  <a:pt x="14" y="122"/>
                  <a:pt x="15" y="122"/>
                </a:cubicBezTo>
                <a:cubicBezTo>
                  <a:pt x="15" y="121"/>
                  <a:pt x="14" y="121"/>
                  <a:pt x="14" y="120"/>
                </a:cubicBezTo>
                <a:cubicBezTo>
                  <a:pt x="13" y="120"/>
                  <a:pt x="13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1" y="119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21"/>
                  <a:pt x="9" y="121"/>
                  <a:pt x="9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9" y="123"/>
                  <a:pt x="9" y="123"/>
                  <a:pt x="9" y="123"/>
                </a:cubicBezTo>
                <a:cubicBezTo>
                  <a:pt x="10" y="122"/>
                  <a:pt x="10" y="121"/>
                  <a:pt x="11" y="121"/>
                </a:cubicBezTo>
                <a:cubicBezTo>
                  <a:pt x="11" y="122"/>
                  <a:pt x="10" y="122"/>
                  <a:pt x="10" y="123"/>
                </a:cubicBezTo>
                <a:close/>
                <a:moveTo>
                  <a:pt x="17" y="131"/>
                </a:moveTo>
                <a:cubicBezTo>
                  <a:pt x="18" y="131"/>
                  <a:pt x="18" y="130"/>
                  <a:pt x="19" y="129"/>
                </a:cubicBezTo>
                <a:cubicBezTo>
                  <a:pt x="19" y="130"/>
                  <a:pt x="19" y="130"/>
                  <a:pt x="19" y="131"/>
                </a:cubicBezTo>
                <a:cubicBezTo>
                  <a:pt x="20" y="130"/>
                  <a:pt x="21" y="131"/>
                  <a:pt x="21" y="131"/>
                </a:cubicBezTo>
                <a:cubicBezTo>
                  <a:pt x="21" y="131"/>
                  <a:pt x="21" y="130"/>
                  <a:pt x="21" y="129"/>
                </a:cubicBezTo>
                <a:cubicBezTo>
                  <a:pt x="21" y="129"/>
                  <a:pt x="20" y="129"/>
                  <a:pt x="19" y="130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9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8" y="127"/>
                  <a:pt x="18" y="127"/>
                </a:cubicBezTo>
                <a:cubicBezTo>
                  <a:pt x="18" y="127"/>
                  <a:pt x="18" y="127"/>
                  <a:pt x="18" y="126"/>
                </a:cubicBezTo>
                <a:cubicBezTo>
                  <a:pt x="18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5" y="126"/>
                  <a:pt x="14" y="127"/>
                  <a:pt x="14" y="129"/>
                </a:cubicBezTo>
                <a:cubicBezTo>
                  <a:pt x="13" y="130"/>
                  <a:pt x="15" y="132"/>
                  <a:pt x="17" y="131"/>
                </a:cubicBezTo>
                <a:close/>
                <a:moveTo>
                  <a:pt x="246" y="112"/>
                </a:moveTo>
                <a:cubicBezTo>
                  <a:pt x="245" y="112"/>
                  <a:pt x="243" y="113"/>
                  <a:pt x="243" y="114"/>
                </a:cubicBezTo>
                <a:cubicBezTo>
                  <a:pt x="243" y="116"/>
                  <a:pt x="244" y="118"/>
                  <a:pt x="246" y="117"/>
                </a:cubicBezTo>
                <a:cubicBezTo>
                  <a:pt x="248" y="118"/>
                  <a:pt x="248" y="116"/>
                  <a:pt x="249" y="114"/>
                </a:cubicBezTo>
                <a:cubicBezTo>
                  <a:pt x="248" y="113"/>
                  <a:pt x="247" y="112"/>
                  <a:pt x="246" y="112"/>
                </a:cubicBezTo>
                <a:close/>
                <a:moveTo>
                  <a:pt x="24" y="0"/>
                </a:moveTo>
                <a:cubicBezTo>
                  <a:pt x="24" y="0"/>
                  <a:pt x="23" y="1"/>
                  <a:pt x="23" y="1"/>
                </a:cubicBezTo>
                <a:cubicBezTo>
                  <a:pt x="23" y="1"/>
                  <a:pt x="24" y="1"/>
                  <a:pt x="24" y="0"/>
                </a:cubicBezTo>
                <a:close/>
                <a:moveTo>
                  <a:pt x="69" y="42"/>
                </a:moveTo>
                <a:cubicBezTo>
                  <a:pt x="68" y="42"/>
                  <a:pt x="66" y="43"/>
                  <a:pt x="66" y="45"/>
                </a:cubicBezTo>
                <a:cubicBezTo>
                  <a:pt x="66" y="47"/>
                  <a:pt x="68" y="48"/>
                  <a:pt x="69" y="48"/>
                </a:cubicBezTo>
                <a:cubicBezTo>
                  <a:pt x="71" y="47"/>
                  <a:pt x="72" y="46"/>
                  <a:pt x="73" y="45"/>
                </a:cubicBezTo>
                <a:cubicBezTo>
                  <a:pt x="72" y="44"/>
                  <a:pt x="70" y="41"/>
                  <a:pt x="69" y="42"/>
                </a:cubicBezTo>
                <a:close/>
                <a:moveTo>
                  <a:pt x="51" y="45"/>
                </a:moveTo>
                <a:cubicBezTo>
                  <a:pt x="50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6"/>
                  <a:pt x="50" y="47"/>
                  <a:pt x="50" y="47"/>
                </a:cubicBezTo>
                <a:cubicBezTo>
                  <a:pt x="51" y="46"/>
                  <a:pt x="51" y="46"/>
                  <a:pt x="51" y="45"/>
                </a:cubicBezTo>
                <a:cubicBezTo>
                  <a:pt x="51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3"/>
                  <a:pt x="53" y="42"/>
                  <a:pt x="51" y="42"/>
                </a:cubicBezTo>
                <a:cubicBezTo>
                  <a:pt x="51" y="42"/>
                  <a:pt x="51" y="42"/>
                  <a:pt x="50" y="42"/>
                </a:cubicBezTo>
                <a:cubicBezTo>
                  <a:pt x="50" y="42"/>
                  <a:pt x="51" y="43"/>
                  <a:pt x="50" y="43"/>
                </a:cubicBezTo>
                <a:cubicBezTo>
                  <a:pt x="50" y="44"/>
                  <a:pt x="51" y="43"/>
                  <a:pt x="51" y="43"/>
                </a:cubicBezTo>
                <a:cubicBezTo>
                  <a:pt x="51" y="44"/>
                  <a:pt x="52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lose/>
                <a:moveTo>
                  <a:pt x="41" y="17"/>
                </a:moveTo>
                <a:cubicBezTo>
                  <a:pt x="41" y="17"/>
                  <a:pt x="41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ubicBezTo>
                  <a:pt x="41" y="16"/>
                  <a:pt x="41" y="16"/>
                  <a:pt x="41" y="17"/>
                </a:cubicBezTo>
                <a:close/>
                <a:moveTo>
                  <a:pt x="232" y="59"/>
                </a:moveTo>
                <a:cubicBezTo>
                  <a:pt x="231" y="57"/>
                  <a:pt x="230" y="55"/>
                  <a:pt x="229" y="56"/>
                </a:cubicBezTo>
                <a:cubicBezTo>
                  <a:pt x="227" y="56"/>
                  <a:pt x="225" y="57"/>
                  <a:pt x="226" y="58"/>
                </a:cubicBezTo>
                <a:cubicBezTo>
                  <a:pt x="226" y="61"/>
                  <a:pt x="227" y="61"/>
                  <a:pt x="228" y="61"/>
                </a:cubicBezTo>
                <a:cubicBezTo>
                  <a:pt x="230" y="62"/>
                  <a:pt x="231" y="61"/>
                  <a:pt x="232" y="59"/>
                </a:cubicBezTo>
                <a:close/>
                <a:moveTo>
                  <a:pt x="217" y="59"/>
                </a:moveTo>
                <a:cubicBezTo>
                  <a:pt x="216" y="60"/>
                  <a:pt x="218" y="61"/>
                  <a:pt x="219" y="61"/>
                </a:cubicBezTo>
                <a:cubicBezTo>
                  <a:pt x="221" y="62"/>
                  <a:pt x="222" y="60"/>
                  <a:pt x="222" y="59"/>
                </a:cubicBezTo>
                <a:cubicBezTo>
                  <a:pt x="223" y="57"/>
                  <a:pt x="221" y="56"/>
                  <a:pt x="220" y="56"/>
                </a:cubicBezTo>
                <a:cubicBezTo>
                  <a:pt x="218" y="56"/>
                  <a:pt x="217" y="58"/>
                  <a:pt x="217" y="59"/>
                </a:cubicBezTo>
                <a:close/>
                <a:moveTo>
                  <a:pt x="140" y="70"/>
                </a:moveTo>
                <a:cubicBezTo>
                  <a:pt x="139" y="70"/>
                  <a:pt x="137" y="71"/>
                  <a:pt x="137" y="73"/>
                </a:cubicBezTo>
                <a:cubicBezTo>
                  <a:pt x="137" y="74"/>
                  <a:pt x="139" y="76"/>
                  <a:pt x="140" y="76"/>
                </a:cubicBezTo>
                <a:cubicBezTo>
                  <a:pt x="141" y="75"/>
                  <a:pt x="142" y="74"/>
                  <a:pt x="143" y="73"/>
                </a:cubicBezTo>
                <a:cubicBezTo>
                  <a:pt x="142" y="71"/>
                  <a:pt x="141" y="69"/>
                  <a:pt x="140" y="70"/>
                </a:cubicBezTo>
                <a:close/>
                <a:moveTo>
                  <a:pt x="211" y="42"/>
                </a:moveTo>
                <a:cubicBezTo>
                  <a:pt x="209" y="42"/>
                  <a:pt x="209" y="43"/>
                  <a:pt x="208" y="45"/>
                </a:cubicBezTo>
                <a:cubicBezTo>
                  <a:pt x="208" y="46"/>
                  <a:pt x="209" y="48"/>
                  <a:pt x="211" y="47"/>
                </a:cubicBezTo>
                <a:cubicBezTo>
                  <a:pt x="212" y="47"/>
                  <a:pt x="213" y="46"/>
                  <a:pt x="213" y="45"/>
                </a:cubicBezTo>
                <a:cubicBezTo>
                  <a:pt x="213" y="44"/>
                  <a:pt x="213" y="42"/>
                  <a:pt x="211" y="42"/>
                </a:cubicBezTo>
                <a:close/>
                <a:moveTo>
                  <a:pt x="204" y="52"/>
                </a:moveTo>
                <a:cubicBezTo>
                  <a:pt x="204" y="54"/>
                  <a:pt x="205" y="55"/>
                  <a:pt x="206" y="55"/>
                </a:cubicBezTo>
                <a:cubicBezTo>
                  <a:pt x="208" y="54"/>
                  <a:pt x="209" y="54"/>
                  <a:pt x="209" y="53"/>
                </a:cubicBezTo>
                <a:cubicBezTo>
                  <a:pt x="209" y="50"/>
                  <a:pt x="208" y="50"/>
                  <a:pt x="206" y="50"/>
                </a:cubicBezTo>
                <a:cubicBezTo>
                  <a:pt x="205" y="49"/>
                  <a:pt x="203" y="50"/>
                  <a:pt x="204" y="52"/>
                </a:cubicBezTo>
                <a:close/>
                <a:moveTo>
                  <a:pt x="14" y="142"/>
                </a:moveTo>
                <a:cubicBezTo>
                  <a:pt x="14" y="144"/>
                  <a:pt x="15" y="145"/>
                  <a:pt x="17" y="145"/>
                </a:cubicBezTo>
                <a:cubicBezTo>
                  <a:pt x="18" y="146"/>
                  <a:pt x="19" y="144"/>
                  <a:pt x="19" y="142"/>
                </a:cubicBezTo>
                <a:cubicBezTo>
                  <a:pt x="19" y="141"/>
                  <a:pt x="18" y="139"/>
                  <a:pt x="17" y="140"/>
                </a:cubicBezTo>
                <a:cubicBezTo>
                  <a:pt x="15" y="139"/>
                  <a:pt x="14" y="141"/>
                  <a:pt x="14" y="142"/>
                </a:cubicBezTo>
                <a:close/>
                <a:moveTo>
                  <a:pt x="235" y="52"/>
                </a:moveTo>
                <a:cubicBezTo>
                  <a:pt x="236" y="50"/>
                  <a:pt x="234" y="49"/>
                  <a:pt x="233" y="49"/>
                </a:cubicBezTo>
                <a:cubicBezTo>
                  <a:pt x="232" y="49"/>
                  <a:pt x="230" y="50"/>
                  <a:pt x="230" y="52"/>
                </a:cubicBezTo>
                <a:cubicBezTo>
                  <a:pt x="229" y="54"/>
                  <a:pt x="231" y="55"/>
                  <a:pt x="233" y="55"/>
                </a:cubicBezTo>
                <a:cubicBezTo>
                  <a:pt x="234" y="55"/>
                  <a:pt x="235" y="53"/>
                  <a:pt x="235" y="52"/>
                </a:cubicBezTo>
                <a:close/>
                <a:moveTo>
                  <a:pt x="235" y="66"/>
                </a:moveTo>
                <a:cubicBezTo>
                  <a:pt x="235" y="64"/>
                  <a:pt x="234" y="63"/>
                  <a:pt x="233" y="63"/>
                </a:cubicBezTo>
                <a:cubicBezTo>
                  <a:pt x="232" y="63"/>
                  <a:pt x="230" y="64"/>
                  <a:pt x="230" y="66"/>
                </a:cubicBezTo>
                <a:cubicBezTo>
                  <a:pt x="230" y="68"/>
                  <a:pt x="231" y="68"/>
                  <a:pt x="232" y="69"/>
                </a:cubicBezTo>
                <a:cubicBezTo>
                  <a:pt x="234" y="69"/>
                  <a:pt x="235" y="68"/>
                  <a:pt x="235" y="66"/>
                </a:cubicBezTo>
                <a:close/>
                <a:moveTo>
                  <a:pt x="199" y="59"/>
                </a:moveTo>
                <a:cubicBezTo>
                  <a:pt x="200" y="60"/>
                  <a:pt x="200" y="61"/>
                  <a:pt x="201" y="61"/>
                </a:cubicBezTo>
                <a:cubicBezTo>
                  <a:pt x="204" y="61"/>
                  <a:pt x="205" y="61"/>
                  <a:pt x="205" y="59"/>
                </a:cubicBezTo>
                <a:cubicBezTo>
                  <a:pt x="205" y="57"/>
                  <a:pt x="204" y="56"/>
                  <a:pt x="202" y="55"/>
                </a:cubicBezTo>
                <a:cubicBezTo>
                  <a:pt x="200" y="56"/>
                  <a:pt x="199" y="57"/>
                  <a:pt x="199" y="59"/>
                </a:cubicBezTo>
                <a:close/>
                <a:moveTo>
                  <a:pt x="224" y="50"/>
                </a:moveTo>
                <a:cubicBezTo>
                  <a:pt x="223" y="50"/>
                  <a:pt x="222" y="50"/>
                  <a:pt x="221" y="52"/>
                </a:cubicBezTo>
                <a:cubicBezTo>
                  <a:pt x="221" y="54"/>
                  <a:pt x="223" y="55"/>
                  <a:pt x="224" y="55"/>
                </a:cubicBezTo>
                <a:cubicBezTo>
                  <a:pt x="225" y="55"/>
                  <a:pt x="227" y="53"/>
                  <a:pt x="227" y="52"/>
                </a:cubicBezTo>
                <a:cubicBezTo>
                  <a:pt x="226" y="50"/>
                  <a:pt x="225" y="50"/>
                  <a:pt x="224" y="50"/>
                </a:cubicBezTo>
                <a:close/>
                <a:moveTo>
                  <a:pt x="215" y="49"/>
                </a:moveTo>
                <a:cubicBezTo>
                  <a:pt x="213" y="49"/>
                  <a:pt x="213" y="50"/>
                  <a:pt x="212" y="52"/>
                </a:cubicBezTo>
                <a:cubicBezTo>
                  <a:pt x="212" y="54"/>
                  <a:pt x="214" y="54"/>
                  <a:pt x="215" y="55"/>
                </a:cubicBezTo>
                <a:cubicBezTo>
                  <a:pt x="217" y="54"/>
                  <a:pt x="217" y="54"/>
                  <a:pt x="218" y="52"/>
                </a:cubicBezTo>
                <a:cubicBezTo>
                  <a:pt x="218" y="50"/>
                  <a:pt x="217" y="50"/>
                  <a:pt x="215" y="49"/>
                </a:cubicBezTo>
                <a:close/>
                <a:moveTo>
                  <a:pt x="197" y="50"/>
                </a:moveTo>
                <a:cubicBezTo>
                  <a:pt x="196" y="49"/>
                  <a:pt x="195" y="50"/>
                  <a:pt x="195" y="53"/>
                </a:cubicBezTo>
                <a:cubicBezTo>
                  <a:pt x="194" y="54"/>
                  <a:pt x="196" y="55"/>
                  <a:pt x="197" y="55"/>
                </a:cubicBezTo>
                <a:cubicBezTo>
                  <a:pt x="199" y="55"/>
                  <a:pt x="200" y="54"/>
                  <a:pt x="201" y="53"/>
                </a:cubicBezTo>
                <a:cubicBezTo>
                  <a:pt x="200" y="50"/>
                  <a:pt x="199" y="49"/>
                  <a:pt x="197" y="50"/>
                </a:cubicBezTo>
                <a:close/>
                <a:moveTo>
                  <a:pt x="153" y="49"/>
                </a:moveTo>
                <a:cubicBezTo>
                  <a:pt x="151" y="49"/>
                  <a:pt x="150" y="50"/>
                  <a:pt x="150" y="52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5" y="55"/>
                  <a:pt x="156" y="54"/>
                  <a:pt x="156" y="52"/>
                </a:cubicBezTo>
                <a:cubicBezTo>
                  <a:pt x="156" y="50"/>
                  <a:pt x="155" y="49"/>
                  <a:pt x="153" y="49"/>
                </a:cubicBezTo>
                <a:close/>
                <a:moveTo>
                  <a:pt x="149" y="56"/>
                </a:moveTo>
                <a:cubicBezTo>
                  <a:pt x="147" y="56"/>
                  <a:pt x="146" y="58"/>
                  <a:pt x="147" y="59"/>
                </a:cubicBezTo>
                <a:cubicBezTo>
                  <a:pt x="146" y="60"/>
                  <a:pt x="147" y="61"/>
                  <a:pt x="147" y="61"/>
                </a:cubicBezTo>
                <a:cubicBezTo>
                  <a:pt x="148" y="61"/>
                  <a:pt x="148" y="61"/>
                  <a:pt x="149" y="61"/>
                </a:cubicBezTo>
                <a:cubicBezTo>
                  <a:pt x="149" y="61"/>
                  <a:pt x="149" y="61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0"/>
                  <a:pt x="152" y="58"/>
                </a:cubicBezTo>
                <a:cubicBezTo>
                  <a:pt x="151" y="57"/>
                  <a:pt x="150" y="56"/>
                  <a:pt x="149" y="56"/>
                </a:cubicBezTo>
                <a:close/>
                <a:moveTo>
                  <a:pt x="159" y="52"/>
                </a:moveTo>
                <a:cubicBezTo>
                  <a:pt x="160" y="54"/>
                  <a:pt x="161" y="55"/>
                  <a:pt x="162" y="55"/>
                </a:cubicBezTo>
                <a:cubicBezTo>
                  <a:pt x="163" y="55"/>
                  <a:pt x="165" y="54"/>
                  <a:pt x="165" y="53"/>
                </a:cubicBezTo>
                <a:cubicBezTo>
                  <a:pt x="165" y="51"/>
                  <a:pt x="164" y="49"/>
                  <a:pt x="163" y="49"/>
                </a:cubicBezTo>
                <a:cubicBezTo>
                  <a:pt x="161" y="49"/>
                  <a:pt x="159" y="50"/>
                  <a:pt x="159" y="52"/>
                </a:cubicBezTo>
                <a:close/>
                <a:moveTo>
                  <a:pt x="155" y="59"/>
                </a:moveTo>
                <a:cubicBezTo>
                  <a:pt x="155" y="60"/>
                  <a:pt x="156" y="61"/>
                  <a:pt x="157" y="61"/>
                </a:cubicBezTo>
                <a:cubicBezTo>
                  <a:pt x="159" y="62"/>
                  <a:pt x="161" y="60"/>
                  <a:pt x="161" y="59"/>
                </a:cubicBezTo>
                <a:cubicBezTo>
                  <a:pt x="160" y="57"/>
                  <a:pt x="159" y="56"/>
                  <a:pt x="158" y="56"/>
                </a:cubicBezTo>
                <a:cubicBezTo>
                  <a:pt x="156" y="56"/>
                  <a:pt x="155" y="57"/>
                  <a:pt x="155" y="59"/>
                </a:cubicBezTo>
                <a:close/>
                <a:moveTo>
                  <a:pt x="193" y="56"/>
                </a:moveTo>
                <a:cubicBezTo>
                  <a:pt x="191" y="56"/>
                  <a:pt x="190" y="57"/>
                  <a:pt x="190" y="59"/>
                </a:cubicBezTo>
                <a:cubicBezTo>
                  <a:pt x="190" y="60"/>
                  <a:pt x="191" y="62"/>
                  <a:pt x="193" y="61"/>
                </a:cubicBezTo>
                <a:cubicBezTo>
                  <a:pt x="194" y="61"/>
                  <a:pt x="196" y="60"/>
                  <a:pt x="196" y="58"/>
                </a:cubicBezTo>
                <a:cubicBezTo>
                  <a:pt x="196" y="57"/>
                  <a:pt x="195" y="56"/>
                  <a:pt x="193" y="56"/>
                </a:cubicBezTo>
                <a:close/>
                <a:moveTo>
                  <a:pt x="186" y="66"/>
                </a:moveTo>
                <a:cubicBezTo>
                  <a:pt x="186" y="68"/>
                  <a:pt x="187" y="68"/>
                  <a:pt x="189" y="69"/>
                </a:cubicBezTo>
                <a:cubicBezTo>
                  <a:pt x="190" y="68"/>
                  <a:pt x="191" y="67"/>
                  <a:pt x="191" y="66"/>
                </a:cubicBezTo>
                <a:cubicBezTo>
                  <a:pt x="192" y="65"/>
                  <a:pt x="190" y="64"/>
                  <a:pt x="188" y="63"/>
                </a:cubicBezTo>
                <a:cubicBezTo>
                  <a:pt x="187" y="64"/>
                  <a:pt x="186" y="65"/>
                  <a:pt x="186" y="66"/>
                </a:cubicBezTo>
                <a:close/>
                <a:moveTo>
                  <a:pt x="175" y="57"/>
                </a:moveTo>
                <a:cubicBezTo>
                  <a:pt x="176" y="57"/>
                  <a:pt x="176" y="58"/>
                  <a:pt x="177" y="58"/>
                </a:cubicBezTo>
                <a:cubicBezTo>
                  <a:pt x="177" y="58"/>
                  <a:pt x="177" y="57"/>
                  <a:pt x="177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7" y="56"/>
                  <a:pt x="177" y="56"/>
                  <a:pt x="176" y="56"/>
                </a:cubicBezTo>
                <a:cubicBezTo>
                  <a:pt x="174" y="56"/>
                  <a:pt x="173" y="57"/>
                  <a:pt x="173" y="58"/>
                </a:cubicBezTo>
                <a:cubicBezTo>
                  <a:pt x="173" y="60"/>
                  <a:pt x="174" y="61"/>
                  <a:pt x="175" y="61"/>
                </a:cubicBezTo>
                <a:cubicBezTo>
                  <a:pt x="176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0"/>
                  <a:pt x="178" y="60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8" y="58"/>
                  <a:pt x="177" y="58"/>
                  <a:pt x="176" y="58"/>
                </a:cubicBezTo>
                <a:cubicBezTo>
                  <a:pt x="176" y="59"/>
                  <a:pt x="175" y="60"/>
                  <a:pt x="173" y="60"/>
                </a:cubicBezTo>
                <a:cubicBezTo>
                  <a:pt x="173" y="59"/>
                  <a:pt x="173" y="59"/>
                  <a:pt x="173" y="58"/>
                </a:cubicBezTo>
                <a:cubicBezTo>
                  <a:pt x="174" y="58"/>
                  <a:pt x="175" y="58"/>
                  <a:pt x="175" y="57"/>
                </a:cubicBezTo>
                <a:close/>
                <a:moveTo>
                  <a:pt x="170" y="49"/>
                </a:moveTo>
                <a:cubicBezTo>
                  <a:pt x="170" y="50"/>
                  <a:pt x="168" y="51"/>
                  <a:pt x="169" y="52"/>
                </a:cubicBezTo>
                <a:cubicBezTo>
                  <a:pt x="168" y="53"/>
                  <a:pt x="169" y="55"/>
                  <a:pt x="171" y="55"/>
                </a:cubicBezTo>
                <a:cubicBezTo>
                  <a:pt x="172" y="55"/>
                  <a:pt x="173" y="54"/>
                  <a:pt x="173" y="54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4" y="53"/>
                  <a:pt x="174" y="52"/>
                  <a:pt x="174" y="52"/>
                </a:cubicBezTo>
                <a:cubicBezTo>
                  <a:pt x="173" y="51"/>
                  <a:pt x="173" y="49"/>
                  <a:pt x="170" y="49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7"/>
                  <a:pt x="60" y="48"/>
                  <a:pt x="61" y="48"/>
                </a:cubicBezTo>
                <a:cubicBezTo>
                  <a:pt x="62" y="47"/>
                  <a:pt x="62" y="47"/>
                  <a:pt x="63" y="46"/>
                </a:cubicBezTo>
                <a:cubicBezTo>
                  <a:pt x="63" y="45"/>
                  <a:pt x="62" y="45"/>
                  <a:pt x="63" y="44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2" y="44"/>
                  <a:pt x="62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3" y="45"/>
                  <a:pt x="64" y="44"/>
                </a:cubicBezTo>
                <a:cubicBezTo>
                  <a:pt x="64" y="44"/>
                  <a:pt x="63" y="43"/>
                  <a:pt x="63" y="43"/>
                </a:cubicBezTo>
                <a:cubicBezTo>
                  <a:pt x="62" y="43"/>
                  <a:pt x="61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2"/>
                  <a:pt x="59" y="42"/>
                  <a:pt x="58" y="43"/>
                </a:cubicBezTo>
                <a:cubicBezTo>
                  <a:pt x="58" y="43"/>
                  <a:pt x="59" y="43"/>
                  <a:pt x="59" y="43"/>
                </a:cubicBezTo>
                <a:cubicBezTo>
                  <a:pt x="59" y="43"/>
                  <a:pt x="59" y="44"/>
                  <a:pt x="59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173" y="227"/>
                </a:moveTo>
                <a:cubicBezTo>
                  <a:pt x="173" y="228"/>
                  <a:pt x="174" y="229"/>
                  <a:pt x="175" y="229"/>
                </a:cubicBezTo>
                <a:cubicBezTo>
                  <a:pt x="177" y="228"/>
                  <a:pt x="179" y="227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7" y="226"/>
                  <a:pt x="177" y="225"/>
                  <a:pt x="177" y="225"/>
                </a:cubicBezTo>
                <a:cubicBezTo>
                  <a:pt x="176" y="225"/>
                  <a:pt x="176" y="225"/>
                  <a:pt x="175" y="225"/>
                </a:cubicBezTo>
                <a:cubicBezTo>
                  <a:pt x="174" y="225"/>
                  <a:pt x="174" y="225"/>
                  <a:pt x="174" y="224"/>
                </a:cubicBezTo>
                <a:cubicBezTo>
                  <a:pt x="174" y="224"/>
                  <a:pt x="173" y="225"/>
                  <a:pt x="173" y="226"/>
                </a:cubicBezTo>
                <a:cubicBezTo>
                  <a:pt x="173" y="226"/>
                  <a:pt x="174" y="226"/>
                  <a:pt x="174" y="227"/>
                </a:cubicBezTo>
                <a:cubicBezTo>
                  <a:pt x="174" y="226"/>
                  <a:pt x="173" y="226"/>
                  <a:pt x="173" y="227"/>
                </a:cubicBezTo>
                <a:close/>
                <a:moveTo>
                  <a:pt x="167" y="223"/>
                </a:moveTo>
                <a:cubicBezTo>
                  <a:pt x="166" y="223"/>
                  <a:pt x="165" y="224"/>
                  <a:pt x="164" y="225"/>
                </a:cubicBezTo>
                <a:cubicBezTo>
                  <a:pt x="165" y="225"/>
                  <a:pt x="165" y="226"/>
                  <a:pt x="166" y="226"/>
                </a:cubicBezTo>
                <a:cubicBezTo>
                  <a:pt x="166" y="227"/>
                  <a:pt x="165" y="227"/>
                  <a:pt x="164" y="228"/>
                </a:cubicBezTo>
                <a:cubicBezTo>
                  <a:pt x="165" y="228"/>
                  <a:pt x="166" y="229"/>
                  <a:pt x="166" y="229"/>
                </a:cubicBezTo>
                <a:cubicBezTo>
                  <a:pt x="168" y="228"/>
                  <a:pt x="170" y="228"/>
                  <a:pt x="169" y="226"/>
                </a:cubicBezTo>
                <a:cubicBezTo>
                  <a:pt x="170" y="224"/>
                  <a:pt x="168" y="223"/>
                  <a:pt x="167" y="223"/>
                </a:cubicBezTo>
                <a:close/>
                <a:moveTo>
                  <a:pt x="164" y="220"/>
                </a:moveTo>
                <a:cubicBezTo>
                  <a:pt x="164" y="220"/>
                  <a:pt x="164" y="221"/>
                  <a:pt x="164" y="221"/>
                </a:cubicBezTo>
                <a:cubicBezTo>
                  <a:pt x="165" y="220"/>
                  <a:pt x="165" y="220"/>
                  <a:pt x="165" y="219"/>
                </a:cubicBezTo>
                <a:cubicBezTo>
                  <a:pt x="165" y="217"/>
                  <a:pt x="163" y="216"/>
                  <a:pt x="162" y="216"/>
                </a:cubicBezTo>
                <a:cubicBezTo>
                  <a:pt x="160" y="217"/>
                  <a:pt x="159" y="218"/>
                  <a:pt x="160" y="219"/>
                </a:cubicBezTo>
                <a:cubicBezTo>
                  <a:pt x="160" y="219"/>
                  <a:pt x="160" y="220"/>
                  <a:pt x="160" y="220"/>
                </a:cubicBezTo>
                <a:cubicBezTo>
                  <a:pt x="160" y="220"/>
                  <a:pt x="161" y="219"/>
                  <a:pt x="161" y="219"/>
                </a:cubicBezTo>
                <a:cubicBezTo>
                  <a:pt x="161" y="220"/>
                  <a:pt x="161" y="221"/>
                  <a:pt x="161" y="222"/>
                </a:cubicBezTo>
                <a:cubicBezTo>
                  <a:pt x="161" y="222"/>
                  <a:pt x="162" y="222"/>
                  <a:pt x="162" y="222"/>
                </a:cubicBezTo>
                <a:cubicBezTo>
                  <a:pt x="163" y="222"/>
                  <a:pt x="163" y="222"/>
                  <a:pt x="164" y="222"/>
                </a:cubicBezTo>
                <a:cubicBezTo>
                  <a:pt x="164" y="222"/>
                  <a:pt x="164" y="222"/>
                  <a:pt x="163" y="222"/>
                </a:cubicBezTo>
                <a:cubicBezTo>
                  <a:pt x="163" y="221"/>
                  <a:pt x="162" y="220"/>
                  <a:pt x="161" y="220"/>
                </a:cubicBezTo>
                <a:cubicBezTo>
                  <a:pt x="162" y="218"/>
                  <a:pt x="164" y="219"/>
                  <a:pt x="164" y="220"/>
                </a:cubicBezTo>
                <a:close/>
                <a:moveTo>
                  <a:pt x="193" y="240"/>
                </a:moveTo>
                <a:cubicBezTo>
                  <a:pt x="194" y="241"/>
                  <a:pt x="195" y="241"/>
                  <a:pt x="196" y="240"/>
                </a:cubicBezTo>
                <a:cubicBezTo>
                  <a:pt x="196" y="239"/>
                  <a:pt x="194" y="238"/>
                  <a:pt x="193" y="237"/>
                </a:cubicBezTo>
                <a:cubicBezTo>
                  <a:pt x="192" y="237"/>
                  <a:pt x="190" y="239"/>
                  <a:pt x="191" y="240"/>
                </a:cubicBezTo>
                <a:cubicBezTo>
                  <a:pt x="190" y="242"/>
                  <a:pt x="191" y="242"/>
                  <a:pt x="193" y="243"/>
                </a:cubicBezTo>
                <a:cubicBezTo>
                  <a:pt x="193" y="243"/>
                  <a:pt x="194" y="243"/>
                  <a:pt x="194" y="243"/>
                </a:cubicBezTo>
                <a:cubicBezTo>
                  <a:pt x="193" y="242"/>
                  <a:pt x="193" y="242"/>
                  <a:pt x="192" y="242"/>
                </a:cubicBezTo>
                <a:cubicBezTo>
                  <a:pt x="192" y="241"/>
                  <a:pt x="193" y="240"/>
                  <a:pt x="193" y="240"/>
                </a:cubicBezTo>
                <a:close/>
                <a:moveTo>
                  <a:pt x="180" y="236"/>
                </a:moveTo>
                <a:cubicBezTo>
                  <a:pt x="181" y="236"/>
                  <a:pt x="182" y="235"/>
                  <a:pt x="183" y="233"/>
                </a:cubicBezTo>
                <a:cubicBezTo>
                  <a:pt x="183" y="232"/>
                  <a:pt x="181" y="231"/>
                  <a:pt x="180" y="230"/>
                </a:cubicBezTo>
                <a:cubicBezTo>
                  <a:pt x="178" y="230"/>
                  <a:pt x="177" y="232"/>
                  <a:pt x="177" y="233"/>
                </a:cubicBezTo>
                <a:cubicBezTo>
                  <a:pt x="177" y="233"/>
                  <a:pt x="177" y="233"/>
                  <a:pt x="177" y="233"/>
                </a:cubicBezTo>
                <a:cubicBezTo>
                  <a:pt x="177" y="233"/>
                  <a:pt x="178" y="233"/>
                  <a:pt x="178" y="233"/>
                </a:cubicBezTo>
                <a:cubicBezTo>
                  <a:pt x="178" y="233"/>
                  <a:pt x="178" y="234"/>
                  <a:pt x="178" y="234"/>
                </a:cubicBezTo>
                <a:cubicBezTo>
                  <a:pt x="178" y="234"/>
                  <a:pt x="177" y="234"/>
                  <a:pt x="177" y="234"/>
                </a:cubicBezTo>
                <a:cubicBezTo>
                  <a:pt x="178" y="235"/>
                  <a:pt x="179" y="236"/>
                  <a:pt x="180" y="236"/>
                </a:cubicBezTo>
                <a:close/>
                <a:moveTo>
                  <a:pt x="182" y="239"/>
                </a:moveTo>
                <a:cubicBezTo>
                  <a:pt x="183" y="238"/>
                  <a:pt x="183" y="238"/>
                  <a:pt x="183" y="237"/>
                </a:cubicBezTo>
                <a:cubicBezTo>
                  <a:pt x="183" y="238"/>
                  <a:pt x="182" y="238"/>
                  <a:pt x="182" y="239"/>
                </a:cubicBezTo>
                <a:close/>
                <a:moveTo>
                  <a:pt x="136" y="231"/>
                </a:moveTo>
                <a:cubicBezTo>
                  <a:pt x="134" y="230"/>
                  <a:pt x="133" y="232"/>
                  <a:pt x="132" y="233"/>
                </a:cubicBezTo>
                <a:cubicBezTo>
                  <a:pt x="133" y="235"/>
                  <a:pt x="134" y="236"/>
                  <a:pt x="136" y="236"/>
                </a:cubicBezTo>
                <a:cubicBezTo>
                  <a:pt x="136" y="236"/>
                  <a:pt x="137" y="236"/>
                  <a:pt x="137" y="236"/>
                </a:cubicBezTo>
                <a:cubicBezTo>
                  <a:pt x="137" y="235"/>
                  <a:pt x="138" y="235"/>
                  <a:pt x="138" y="234"/>
                </a:cubicBezTo>
                <a:cubicBezTo>
                  <a:pt x="138" y="234"/>
                  <a:pt x="138" y="234"/>
                  <a:pt x="138" y="234"/>
                </a:cubicBezTo>
                <a:cubicBezTo>
                  <a:pt x="138" y="233"/>
                  <a:pt x="138" y="233"/>
                  <a:pt x="138" y="234"/>
                </a:cubicBezTo>
                <a:cubicBezTo>
                  <a:pt x="138" y="234"/>
                  <a:pt x="138" y="233"/>
                  <a:pt x="138" y="233"/>
                </a:cubicBezTo>
                <a:cubicBezTo>
                  <a:pt x="139" y="232"/>
                  <a:pt x="137" y="230"/>
                  <a:pt x="136" y="231"/>
                </a:cubicBezTo>
                <a:close/>
                <a:moveTo>
                  <a:pt x="149" y="241"/>
                </a:moveTo>
                <a:cubicBezTo>
                  <a:pt x="148" y="241"/>
                  <a:pt x="147" y="241"/>
                  <a:pt x="147" y="241"/>
                </a:cubicBezTo>
                <a:cubicBezTo>
                  <a:pt x="147" y="242"/>
                  <a:pt x="148" y="243"/>
                  <a:pt x="149" y="243"/>
                </a:cubicBezTo>
                <a:cubicBezTo>
                  <a:pt x="150" y="243"/>
                  <a:pt x="152" y="241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1" y="239"/>
                  <a:pt x="151" y="238"/>
                </a:cubicBezTo>
                <a:cubicBezTo>
                  <a:pt x="151" y="238"/>
                  <a:pt x="151" y="238"/>
                  <a:pt x="152" y="238"/>
                </a:cubicBezTo>
                <a:cubicBezTo>
                  <a:pt x="151" y="237"/>
                  <a:pt x="150" y="237"/>
                  <a:pt x="149" y="237"/>
                </a:cubicBezTo>
                <a:cubicBezTo>
                  <a:pt x="147" y="237"/>
                  <a:pt x="147" y="238"/>
                  <a:pt x="147" y="239"/>
                </a:cubicBezTo>
                <a:cubicBezTo>
                  <a:pt x="147" y="238"/>
                  <a:pt x="150" y="239"/>
                  <a:pt x="150" y="240"/>
                </a:cubicBezTo>
                <a:cubicBezTo>
                  <a:pt x="149" y="240"/>
                  <a:pt x="149" y="241"/>
                  <a:pt x="149" y="241"/>
                </a:cubicBezTo>
                <a:close/>
                <a:moveTo>
                  <a:pt x="149" y="229"/>
                </a:moveTo>
                <a:cubicBezTo>
                  <a:pt x="149" y="229"/>
                  <a:pt x="150" y="228"/>
                  <a:pt x="150" y="228"/>
                </a:cubicBezTo>
                <a:cubicBezTo>
                  <a:pt x="150" y="227"/>
                  <a:pt x="149" y="227"/>
                  <a:pt x="148" y="228"/>
                </a:cubicBezTo>
                <a:cubicBezTo>
                  <a:pt x="148" y="227"/>
                  <a:pt x="148" y="228"/>
                  <a:pt x="147" y="227"/>
                </a:cubicBezTo>
                <a:cubicBezTo>
                  <a:pt x="147" y="227"/>
                  <a:pt x="147" y="227"/>
                  <a:pt x="147" y="227"/>
                </a:cubicBezTo>
                <a:cubicBezTo>
                  <a:pt x="147" y="228"/>
                  <a:pt x="147" y="229"/>
                  <a:pt x="149" y="229"/>
                </a:cubicBezTo>
                <a:close/>
                <a:moveTo>
                  <a:pt x="159" y="214"/>
                </a:moveTo>
                <a:cubicBezTo>
                  <a:pt x="160" y="214"/>
                  <a:pt x="160" y="213"/>
                  <a:pt x="161" y="213"/>
                </a:cubicBezTo>
                <a:cubicBezTo>
                  <a:pt x="161" y="212"/>
                  <a:pt x="161" y="211"/>
                  <a:pt x="160" y="210"/>
                </a:cubicBezTo>
                <a:cubicBezTo>
                  <a:pt x="160" y="211"/>
                  <a:pt x="160" y="211"/>
                  <a:pt x="160" y="211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159" y="212"/>
                  <a:pt x="159" y="211"/>
                  <a:pt x="159" y="210"/>
                </a:cubicBezTo>
                <a:cubicBezTo>
                  <a:pt x="159" y="210"/>
                  <a:pt x="159" y="210"/>
                  <a:pt x="158" y="210"/>
                </a:cubicBezTo>
                <a:cubicBezTo>
                  <a:pt x="156" y="209"/>
                  <a:pt x="155" y="210"/>
                  <a:pt x="155" y="212"/>
                </a:cubicBezTo>
                <a:cubicBezTo>
                  <a:pt x="155" y="213"/>
                  <a:pt x="155" y="214"/>
                  <a:pt x="156" y="214"/>
                </a:cubicBezTo>
                <a:cubicBezTo>
                  <a:pt x="156" y="214"/>
                  <a:pt x="156" y="213"/>
                  <a:pt x="155" y="213"/>
                </a:cubicBezTo>
                <a:cubicBezTo>
                  <a:pt x="156" y="213"/>
                  <a:pt x="156" y="212"/>
                  <a:pt x="156" y="211"/>
                </a:cubicBezTo>
                <a:cubicBezTo>
                  <a:pt x="157" y="211"/>
                  <a:pt x="158" y="212"/>
                  <a:pt x="159" y="213"/>
                </a:cubicBezTo>
                <a:cubicBezTo>
                  <a:pt x="158" y="213"/>
                  <a:pt x="159" y="214"/>
                  <a:pt x="159" y="214"/>
                </a:cubicBezTo>
                <a:close/>
                <a:moveTo>
                  <a:pt x="25" y="187"/>
                </a:moveTo>
                <a:cubicBezTo>
                  <a:pt x="26" y="187"/>
                  <a:pt x="28" y="186"/>
                  <a:pt x="28" y="185"/>
                </a:cubicBezTo>
                <a:cubicBezTo>
                  <a:pt x="28" y="183"/>
                  <a:pt x="26" y="182"/>
                  <a:pt x="25" y="182"/>
                </a:cubicBezTo>
                <a:cubicBezTo>
                  <a:pt x="24" y="182"/>
                  <a:pt x="23" y="183"/>
                  <a:pt x="23" y="184"/>
                </a:cubicBezTo>
                <a:cubicBezTo>
                  <a:pt x="22" y="186"/>
                  <a:pt x="24" y="187"/>
                  <a:pt x="25" y="187"/>
                </a:cubicBezTo>
                <a:close/>
                <a:moveTo>
                  <a:pt x="238" y="256"/>
                </a:moveTo>
                <a:cubicBezTo>
                  <a:pt x="238" y="256"/>
                  <a:pt x="238" y="256"/>
                  <a:pt x="238" y="256"/>
                </a:cubicBezTo>
                <a:cubicBezTo>
                  <a:pt x="238" y="256"/>
                  <a:pt x="239" y="256"/>
                  <a:pt x="239" y="256"/>
                </a:cubicBezTo>
                <a:cubicBezTo>
                  <a:pt x="239" y="256"/>
                  <a:pt x="238" y="256"/>
                  <a:pt x="238" y="256"/>
                </a:cubicBezTo>
                <a:close/>
                <a:moveTo>
                  <a:pt x="200" y="248"/>
                </a:moveTo>
                <a:cubicBezTo>
                  <a:pt x="200" y="247"/>
                  <a:pt x="200" y="247"/>
                  <a:pt x="200" y="247"/>
                </a:cubicBezTo>
                <a:cubicBezTo>
                  <a:pt x="199" y="246"/>
                  <a:pt x="199" y="245"/>
                  <a:pt x="198" y="245"/>
                </a:cubicBezTo>
                <a:cubicBezTo>
                  <a:pt x="198" y="245"/>
                  <a:pt x="197" y="245"/>
                  <a:pt x="197" y="245"/>
                </a:cubicBezTo>
                <a:cubicBezTo>
                  <a:pt x="196" y="244"/>
                  <a:pt x="195" y="246"/>
                  <a:pt x="194" y="247"/>
                </a:cubicBezTo>
                <a:cubicBezTo>
                  <a:pt x="194" y="249"/>
                  <a:pt x="196" y="250"/>
                  <a:pt x="198" y="250"/>
                </a:cubicBezTo>
                <a:cubicBezTo>
                  <a:pt x="198" y="250"/>
                  <a:pt x="198" y="250"/>
                  <a:pt x="198" y="250"/>
                </a:cubicBezTo>
                <a:cubicBezTo>
                  <a:pt x="198" y="250"/>
                  <a:pt x="198" y="250"/>
                  <a:pt x="199" y="250"/>
                </a:cubicBezTo>
                <a:cubicBezTo>
                  <a:pt x="200" y="249"/>
                  <a:pt x="200" y="248"/>
                  <a:pt x="201" y="247"/>
                </a:cubicBezTo>
                <a:cubicBezTo>
                  <a:pt x="201" y="247"/>
                  <a:pt x="200" y="246"/>
                  <a:pt x="200" y="246"/>
                </a:cubicBezTo>
                <a:cubicBezTo>
                  <a:pt x="200" y="247"/>
                  <a:pt x="201" y="247"/>
                  <a:pt x="200" y="248"/>
                </a:cubicBezTo>
                <a:close/>
                <a:moveTo>
                  <a:pt x="230" y="256"/>
                </a:move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lose/>
                <a:moveTo>
                  <a:pt x="242" y="247"/>
                </a:moveTo>
                <a:cubicBezTo>
                  <a:pt x="241" y="247"/>
                  <a:pt x="241" y="246"/>
                  <a:pt x="241" y="246"/>
                </a:cubicBezTo>
                <a:cubicBezTo>
                  <a:pt x="241" y="247"/>
                  <a:pt x="241" y="247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lose/>
                <a:moveTo>
                  <a:pt x="239" y="255"/>
                </a:moveTo>
                <a:cubicBezTo>
                  <a:pt x="238" y="255"/>
                  <a:pt x="238" y="255"/>
                  <a:pt x="238" y="255"/>
                </a:cubicBezTo>
                <a:cubicBezTo>
                  <a:pt x="238" y="256"/>
                  <a:pt x="239" y="256"/>
                  <a:pt x="239" y="255"/>
                </a:cubicBezTo>
                <a:close/>
                <a:moveTo>
                  <a:pt x="225" y="250"/>
                </a:move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5" y="250"/>
                </a:cubicBezTo>
                <a:close/>
                <a:moveTo>
                  <a:pt x="217" y="246"/>
                </a:moveTo>
                <a:cubicBezTo>
                  <a:pt x="217" y="245"/>
                  <a:pt x="216" y="245"/>
                  <a:pt x="216" y="245"/>
                </a:cubicBezTo>
                <a:cubicBezTo>
                  <a:pt x="216" y="245"/>
                  <a:pt x="216" y="246"/>
                  <a:pt x="215" y="246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6"/>
                  <a:pt x="217" y="246"/>
                  <a:pt x="217" y="246"/>
                </a:cubicBezTo>
                <a:close/>
                <a:moveTo>
                  <a:pt x="222" y="248"/>
                </a:moveTo>
                <a:cubicBezTo>
                  <a:pt x="222" y="247"/>
                  <a:pt x="222" y="247"/>
                  <a:pt x="221" y="247"/>
                </a:cubicBezTo>
                <a:cubicBezTo>
                  <a:pt x="221" y="247"/>
                  <a:pt x="221" y="247"/>
                  <a:pt x="221" y="248"/>
                </a:cubicBezTo>
                <a:cubicBezTo>
                  <a:pt x="221" y="248"/>
                  <a:pt x="221" y="249"/>
                  <a:pt x="222" y="249"/>
                </a:cubicBezTo>
                <a:cubicBezTo>
                  <a:pt x="222" y="248"/>
                  <a:pt x="223" y="249"/>
                  <a:pt x="222" y="248"/>
                </a:cubicBezTo>
                <a:close/>
                <a:moveTo>
                  <a:pt x="233" y="77"/>
                </a:moveTo>
                <a:cubicBezTo>
                  <a:pt x="231" y="77"/>
                  <a:pt x="230" y="78"/>
                  <a:pt x="230" y="80"/>
                </a:cubicBezTo>
                <a:cubicBezTo>
                  <a:pt x="229" y="82"/>
                  <a:pt x="232" y="83"/>
                  <a:pt x="233" y="83"/>
                </a:cubicBezTo>
                <a:cubicBezTo>
                  <a:pt x="235" y="83"/>
                  <a:pt x="235" y="81"/>
                  <a:pt x="236" y="80"/>
                </a:cubicBezTo>
                <a:cubicBezTo>
                  <a:pt x="236" y="78"/>
                  <a:pt x="234" y="77"/>
                  <a:pt x="233" y="77"/>
                </a:cubicBezTo>
                <a:close/>
                <a:moveTo>
                  <a:pt x="61" y="202"/>
                </a:moveTo>
                <a:cubicBezTo>
                  <a:pt x="60" y="202"/>
                  <a:pt x="60" y="202"/>
                  <a:pt x="59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60" y="202"/>
                  <a:pt x="60" y="203"/>
                  <a:pt x="60" y="203"/>
                </a:cubicBezTo>
                <a:cubicBezTo>
                  <a:pt x="61" y="203"/>
                  <a:pt x="61" y="202"/>
                  <a:pt x="61" y="202"/>
                </a:cubicBezTo>
                <a:cubicBezTo>
                  <a:pt x="61" y="202"/>
                  <a:pt x="61" y="202"/>
                  <a:pt x="61" y="202"/>
                </a:cubicBezTo>
                <a:close/>
                <a:moveTo>
                  <a:pt x="52" y="202"/>
                </a:moveTo>
                <a:cubicBezTo>
                  <a:pt x="54" y="203"/>
                  <a:pt x="53" y="200"/>
                  <a:pt x="52" y="202"/>
                </a:cubicBezTo>
                <a:close/>
                <a:moveTo>
                  <a:pt x="46" y="199"/>
                </a:moveTo>
                <a:cubicBezTo>
                  <a:pt x="46" y="197"/>
                  <a:pt x="44" y="196"/>
                  <a:pt x="43" y="196"/>
                </a:cubicBezTo>
                <a:cubicBezTo>
                  <a:pt x="41" y="196"/>
                  <a:pt x="40" y="197"/>
                  <a:pt x="40" y="198"/>
                </a:cubicBezTo>
                <a:cubicBezTo>
                  <a:pt x="40" y="200"/>
                  <a:pt x="41" y="201"/>
                  <a:pt x="43" y="201"/>
                </a:cubicBezTo>
                <a:cubicBezTo>
                  <a:pt x="44" y="201"/>
                  <a:pt x="46" y="200"/>
                  <a:pt x="46" y="199"/>
                </a:cubicBezTo>
                <a:close/>
                <a:moveTo>
                  <a:pt x="130" y="229"/>
                </a:moveTo>
                <a:cubicBezTo>
                  <a:pt x="131" y="229"/>
                  <a:pt x="132" y="228"/>
                  <a:pt x="133" y="228"/>
                </a:cubicBezTo>
                <a:cubicBezTo>
                  <a:pt x="134" y="228"/>
                  <a:pt x="134" y="227"/>
                  <a:pt x="135" y="226"/>
                </a:cubicBezTo>
                <a:cubicBezTo>
                  <a:pt x="134" y="226"/>
                  <a:pt x="134" y="225"/>
                  <a:pt x="133" y="225"/>
                </a:cubicBezTo>
                <a:cubicBezTo>
                  <a:pt x="133" y="225"/>
                  <a:pt x="133" y="226"/>
                  <a:pt x="133" y="226"/>
                </a:cubicBezTo>
                <a:cubicBezTo>
                  <a:pt x="132" y="226"/>
                  <a:pt x="132" y="225"/>
                  <a:pt x="132" y="225"/>
                </a:cubicBezTo>
                <a:cubicBezTo>
                  <a:pt x="132" y="224"/>
                  <a:pt x="132" y="224"/>
                  <a:pt x="132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29" y="223"/>
                  <a:pt x="128" y="225"/>
                  <a:pt x="128" y="226"/>
                </a:cubicBezTo>
                <a:cubicBezTo>
                  <a:pt x="128" y="227"/>
                  <a:pt x="129" y="228"/>
                  <a:pt x="130" y="229"/>
                </a:cubicBezTo>
                <a:close/>
                <a:moveTo>
                  <a:pt x="31" y="201"/>
                </a:move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lose/>
                <a:moveTo>
                  <a:pt x="34" y="201"/>
                </a:moveTo>
                <a:cubicBezTo>
                  <a:pt x="36" y="201"/>
                  <a:pt x="36" y="200"/>
                  <a:pt x="36" y="198"/>
                </a:cubicBezTo>
                <a:cubicBezTo>
                  <a:pt x="36" y="197"/>
                  <a:pt x="36" y="195"/>
                  <a:pt x="34" y="196"/>
                </a:cubicBezTo>
                <a:cubicBezTo>
                  <a:pt x="33" y="196"/>
                  <a:pt x="31" y="197"/>
                  <a:pt x="31" y="198"/>
                </a:cubicBezTo>
                <a:cubicBezTo>
                  <a:pt x="32" y="200"/>
                  <a:pt x="33" y="201"/>
                  <a:pt x="34" y="201"/>
                </a:cubicBezTo>
                <a:close/>
                <a:moveTo>
                  <a:pt x="31" y="195"/>
                </a:moveTo>
                <a:cubicBezTo>
                  <a:pt x="31" y="195"/>
                  <a:pt x="31" y="195"/>
                  <a:pt x="31" y="195"/>
                </a:cubicBezTo>
                <a:cubicBezTo>
                  <a:pt x="31" y="195"/>
                  <a:pt x="31" y="194"/>
                  <a:pt x="31" y="194"/>
                </a:cubicBezTo>
                <a:cubicBezTo>
                  <a:pt x="31" y="195"/>
                  <a:pt x="31" y="195"/>
                  <a:pt x="31" y="195"/>
                </a:cubicBezTo>
                <a:close/>
                <a:moveTo>
                  <a:pt x="30" y="194"/>
                </a:moveTo>
                <a:cubicBezTo>
                  <a:pt x="31" y="195"/>
                  <a:pt x="32" y="193"/>
                  <a:pt x="32" y="192"/>
                </a:cubicBezTo>
                <a:cubicBezTo>
                  <a:pt x="32" y="190"/>
                  <a:pt x="31" y="189"/>
                  <a:pt x="29" y="189"/>
                </a:cubicBezTo>
                <a:cubicBezTo>
                  <a:pt x="28" y="189"/>
                  <a:pt x="27" y="190"/>
                  <a:pt x="26" y="192"/>
                </a:cubicBezTo>
                <a:cubicBezTo>
                  <a:pt x="27" y="193"/>
                  <a:pt x="28" y="195"/>
                  <a:pt x="30" y="194"/>
                </a:cubicBezTo>
                <a:close/>
                <a:moveTo>
                  <a:pt x="85" y="220"/>
                </a:moveTo>
                <a:cubicBezTo>
                  <a:pt x="85" y="218"/>
                  <a:pt x="84" y="216"/>
                  <a:pt x="82" y="217"/>
                </a:cubicBezTo>
                <a:cubicBezTo>
                  <a:pt x="81" y="217"/>
                  <a:pt x="80" y="218"/>
                  <a:pt x="80" y="220"/>
                </a:cubicBezTo>
                <a:cubicBezTo>
                  <a:pt x="80" y="221"/>
                  <a:pt x="81" y="222"/>
                  <a:pt x="82" y="223"/>
                </a:cubicBezTo>
                <a:cubicBezTo>
                  <a:pt x="82" y="222"/>
                  <a:pt x="83" y="222"/>
                  <a:pt x="83" y="222"/>
                </a:cubicBezTo>
                <a:cubicBezTo>
                  <a:pt x="83" y="222"/>
                  <a:pt x="82" y="221"/>
                  <a:pt x="82" y="221"/>
                </a:cubicBezTo>
                <a:cubicBezTo>
                  <a:pt x="82" y="221"/>
                  <a:pt x="82" y="221"/>
                  <a:pt x="82" y="220"/>
                </a:cubicBezTo>
                <a:cubicBezTo>
                  <a:pt x="83" y="221"/>
                  <a:pt x="84" y="221"/>
                  <a:pt x="84" y="221"/>
                </a:cubicBezTo>
                <a:cubicBezTo>
                  <a:pt x="85" y="221"/>
                  <a:pt x="85" y="221"/>
                  <a:pt x="85" y="220"/>
                </a:cubicBezTo>
                <a:close/>
                <a:moveTo>
                  <a:pt x="78" y="214"/>
                </a:moveTo>
                <a:cubicBezTo>
                  <a:pt x="79" y="215"/>
                  <a:pt x="79" y="214"/>
                  <a:pt x="80" y="214"/>
                </a:cubicBezTo>
                <a:cubicBezTo>
                  <a:pt x="80" y="214"/>
                  <a:pt x="80" y="214"/>
                  <a:pt x="80" y="215"/>
                </a:cubicBezTo>
                <a:cubicBezTo>
                  <a:pt x="80" y="214"/>
                  <a:pt x="81" y="213"/>
                  <a:pt x="82" y="212"/>
                </a:cubicBezTo>
                <a:cubicBezTo>
                  <a:pt x="81" y="212"/>
                  <a:pt x="81" y="212"/>
                  <a:pt x="81" y="211"/>
                </a:cubicBezTo>
                <a:cubicBezTo>
                  <a:pt x="82" y="212"/>
                  <a:pt x="83" y="212"/>
                  <a:pt x="83" y="211"/>
                </a:cubicBezTo>
                <a:cubicBezTo>
                  <a:pt x="81" y="211"/>
                  <a:pt x="81" y="209"/>
                  <a:pt x="80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80" y="207"/>
                  <a:pt x="78" y="206"/>
                  <a:pt x="77" y="207"/>
                </a:cubicBezTo>
                <a:cubicBezTo>
                  <a:pt x="78" y="209"/>
                  <a:pt x="81" y="208"/>
                  <a:pt x="81" y="211"/>
                </a:cubicBezTo>
                <a:cubicBezTo>
                  <a:pt x="80" y="210"/>
                  <a:pt x="79" y="210"/>
                  <a:pt x="78" y="210"/>
                </a:cubicBezTo>
                <a:cubicBezTo>
                  <a:pt x="77" y="209"/>
                  <a:pt x="75" y="210"/>
                  <a:pt x="75" y="212"/>
                </a:cubicBezTo>
                <a:cubicBezTo>
                  <a:pt x="76" y="213"/>
                  <a:pt x="76" y="215"/>
                  <a:pt x="78" y="215"/>
                </a:cubicBezTo>
                <a:cubicBezTo>
                  <a:pt x="78" y="215"/>
                  <a:pt x="78" y="215"/>
                  <a:pt x="78" y="214"/>
                </a:cubicBezTo>
                <a:close/>
                <a:moveTo>
                  <a:pt x="114" y="229"/>
                </a:moveTo>
                <a:cubicBezTo>
                  <a:pt x="115" y="228"/>
                  <a:pt x="117" y="227"/>
                  <a:pt x="117" y="225"/>
                </a:cubicBezTo>
                <a:cubicBezTo>
                  <a:pt x="116" y="225"/>
                  <a:pt x="115" y="223"/>
                  <a:pt x="114" y="223"/>
                </a:cubicBezTo>
                <a:cubicBezTo>
                  <a:pt x="112" y="223"/>
                  <a:pt x="110" y="224"/>
                  <a:pt x="110" y="226"/>
                </a:cubicBezTo>
                <a:cubicBezTo>
                  <a:pt x="111" y="228"/>
                  <a:pt x="112" y="228"/>
                  <a:pt x="114" y="229"/>
                </a:cubicBezTo>
                <a:close/>
                <a:moveTo>
                  <a:pt x="118" y="222"/>
                </a:moveTo>
                <a:cubicBezTo>
                  <a:pt x="120" y="222"/>
                  <a:pt x="120" y="221"/>
                  <a:pt x="121" y="219"/>
                </a:cubicBezTo>
                <a:cubicBezTo>
                  <a:pt x="120" y="218"/>
                  <a:pt x="120" y="216"/>
                  <a:pt x="118" y="216"/>
                </a:cubicBezTo>
                <a:cubicBezTo>
                  <a:pt x="116" y="217"/>
                  <a:pt x="115" y="218"/>
                  <a:pt x="115" y="219"/>
                </a:cubicBezTo>
                <a:cubicBezTo>
                  <a:pt x="115" y="221"/>
                  <a:pt x="117" y="222"/>
                  <a:pt x="118" y="222"/>
                </a:cubicBezTo>
                <a:close/>
                <a:moveTo>
                  <a:pt x="124" y="228"/>
                </a:moveTo>
                <a:cubicBezTo>
                  <a:pt x="124" y="228"/>
                  <a:pt x="124" y="228"/>
                  <a:pt x="124" y="228"/>
                </a:cubicBezTo>
                <a:cubicBezTo>
                  <a:pt x="124" y="228"/>
                  <a:pt x="124" y="229"/>
                  <a:pt x="124" y="229"/>
                </a:cubicBezTo>
                <a:cubicBezTo>
                  <a:pt x="124" y="229"/>
                  <a:pt x="124" y="228"/>
                  <a:pt x="124" y="228"/>
                </a:cubicBezTo>
                <a:close/>
                <a:moveTo>
                  <a:pt x="126" y="222"/>
                </a:moveTo>
                <a:cubicBezTo>
                  <a:pt x="128" y="223"/>
                  <a:pt x="129" y="221"/>
                  <a:pt x="130" y="219"/>
                </a:cubicBezTo>
                <a:cubicBezTo>
                  <a:pt x="129" y="218"/>
                  <a:pt x="128" y="217"/>
                  <a:pt x="126" y="217"/>
                </a:cubicBezTo>
                <a:cubicBezTo>
                  <a:pt x="126" y="217"/>
                  <a:pt x="125" y="217"/>
                  <a:pt x="125" y="218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25" y="217"/>
                  <a:pt x="126" y="217"/>
                  <a:pt x="126" y="217"/>
                </a:cubicBezTo>
                <a:cubicBezTo>
                  <a:pt x="127" y="218"/>
                  <a:pt x="127" y="218"/>
                  <a:pt x="127" y="218"/>
                </a:cubicBezTo>
                <a:cubicBezTo>
                  <a:pt x="126" y="218"/>
                  <a:pt x="125" y="219"/>
                  <a:pt x="124" y="218"/>
                </a:cubicBezTo>
                <a:cubicBezTo>
                  <a:pt x="124" y="218"/>
                  <a:pt x="124" y="218"/>
                  <a:pt x="124" y="218"/>
                </a:cubicBezTo>
                <a:cubicBezTo>
                  <a:pt x="124" y="219"/>
                  <a:pt x="124" y="219"/>
                  <a:pt x="124" y="220"/>
                </a:cubicBezTo>
                <a:cubicBezTo>
                  <a:pt x="123" y="221"/>
                  <a:pt x="125" y="222"/>
                  <a:pt x="126" y="222"/>
                </a:cubicBezTo>
                <a:close/>
                <a:moveTo>
                  <a:pt x="91" y="223"/>
                </a:moveTo>
                <a:cubicBezTo>
                  <a:pt x="93" y="222"/>
                  <a:pt x="95" y="221"/>
                  <a:pt x="95" y="219"/>
                </a:cubicBezTo>
                <a:cubicBezTo>
                  <a:pt x="94" y="218"/>
                  <a:pt x="93" y="217"/>
                  <a:pt x="91" y="217"/>
                </a:cubicBezTo>
                <a:cubicBezTo>
                  <a:pt x="89" y="217"/>
                  <a:pt x="88" y="218"/>
                  <a:pt x="88" y="219"/>
                </a:cubicBezTo>
                <a:cubicBezTo>
                  <a:pt x="88" y="221"/>
                  <a:pt x="89" y="222"/>
                  <a:pt x="91" y="223"/>
                </a:cubicBezTo>
                <a:close/>
                <a:moveTo>
                  <a:pt x="96" y="214"/>
                </a:moveTo>
                <a:cubicBezTo>
                  <a:pt x="97" y="215"/>
                  <a:pt x="99" y="214"/>
                  <a:pt x="99" y="212"/>
                </a:cubicBezTo>
                <a:cubicBezTo>
                  <a:pt x="99" y="210"/>
                  <a:pt x="97" y="209"/>
                  <a:pt x="96" y="209"/>
                </a:cubicBezTo>
                <a:cubicBezTo>
                  <a:pt x="95" y="210"/>
                  <a:pt x="94" y="211"/>
                  <a:pt x="93" y="212"/>
                </a:cubicBezTo>
                <a:cubicBezTo>
                  <a:pt x="93" y="214"/>
                  <a:pt x="94" y="215"/>
                  <a:pt x="96" y="214"/>
                </a:cubicBezTo>
                <a:close/>
                <a:moveTo>
                  <a:pt x="87" y="215"/>
                </a:moveTo>
                <a:cubicBezTo>
                  <a:pt x="88" y="215"/>
                  <a:pt x="89" y="214"/>
                  <a:pt x="89" y="214"/>
                </a:cubicBezTo>
                <a:cubicBezTo>
                  <a:pt x="89" y="214"/>
                  <a:pt x="89" y="214"/>
                  <a:pt x="89" y="214"/>
                </a:cubicBezTo>
                <a:cubicBezTo>
                  <a:pt x="90" y="215"/>
                  <a:pt x="90" y="216"/>
                  <a:pt x="90" y="216"/>
                </a:cubicBezTo>
                <a:cubicBezTo>
                  <a:pt x="91" y="216"/>
                  <a:pt x="91" y="216"/>
                  <a:pt x="92" y="216"/>
                </a:cubicBezTo>
                <a:cubicBezTo>
                  <a:pt x="92" y="216"/>
                  <a:pt x="93" y="217"/>
                  <a:pt x="94" y="217"/>
                </a:cubicBezTo>
                <a:cubicBezTo>
                  <a:pt x="93" y="216"/>
                  <a:pt x="92" y="215"/>
                  <a:pt x="92" y="214"/>
                </a:cubicBezTo>
                <a:cubicBezTo>
                  <a:pt x="92" y="214"/>
                  <a:pt x="91" y="215"/>
                  <a:pt x="91" y="215"/>
                </a:cubicBezTo>
                <a:cubicBezTo>
                  <a:pt x="91" y="214"/>
                  <a:pt x="90" y="213"/>
                  <a:pt x="90" y="213"/>
                </a:cubicBezTo>
                <a:cubicBezTo>
                  <a:pt x="90" y="212"/>
                  <a:pt x="91" y="212"/>
                  <a:pt x="91" y="212"/>
                </a:cubicBezTo>
                <a:cubicBezTo>
                  <a:pt x="91" y="212"/>
                  <a:pt x="91" y="212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89" y="211"/>
                  <a:pt x="89" y="209"/>
                  <a:pt x="87" y="209"/>
                </a:cubicBezTo>
                <a:cubicBezTo>
                  <a:pt x="86" y="210"/>
                  <a:pt x="84" y="210"/>
                  <a:pt x="85" y="212"/>
                </a:cubicBezTo>
                <a:cubicBezTo>
                  <a:pt x="84" y="214"/>
                  <a:pt x="86" y="215"/>
                  <a:pt x="87" y="215"/>
                </a:cubicBezTo>
                <a:close/>
                <a:moveTo>
                  <a:pt x="103" y="205"/>
                </a:moveTo>
                <a:cubicBezTo>
                  <a:pt x="103" y="204"/>
                  <a:pt x="101" y="203"/>
                  <a:pt x="100" y="203"/>
                </a:cubicBezTo>
                <a:cubicBezTo>
                  <a:pt x="99" y="203"/>
                  <a:pt x="97" y="204"/>
                  <a:pt x="98" y="206"/>
                </a:cubicBezTo>
                <a:cubicBezTo>
                  <a:pt x="98" y="207"/>
                  <a:pt x="98" y="208"/>
                  <a:pt x="100" y="209"/>
                </a:cubicBezTo>
                <a:cubicBezTo>
                  <a:pt x="102" y="209"/>
                  <a:pt x="102" y="207"/>
                  <a:pt x="103" y="205"/>
                </a:cubicBezTo>
                <a:close/>
                <a:moveTo>
                  <a:pt x="109" y="222"/>
                </a:moveTo>
                <a:cubicBezTo>
                  <a:pt x="111" y="223"/>
                  <a:pt x="112" y="221"/>
                  <a:pt x="112" y="220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0" y="219"/>
                  <a:pt x="109" y="218"/>
                  <a:pt x="107" y="219"/>
                </a:cubicBezTo>
                <a:cubicBezTo>
                  <a:pt x="107" y="218"/>
                  <a:pt x="107" y="218"/>
                  <a:pt x="107" y="218"/>
                </a:cubicBezTo>
                <a:cubicBezTo>
                  <a:pt x="106" y="218"/>
                  <a:pt x="106" y="219"/>
                  <a:pt x="106" y="220"/>
                </a:cubicBezTo>
                <a:cubicBezTo>
                  <a:pt x="106" y="221"/>
                  <a:pt x="108" y="222"/>
                  <a:pt x="109" y="222"/>
                </a:cubicBezTo>
                <a:close/>
                <a:moveTo>
                  <a:pt x="144" y="249"/>
                </a:moveTo>
                <a:cubicBezTo>
                  <a:pt x="144" y="249"/>
                  <a:pt x="143" y="249"/>
                  <a:pt x="143" y="249"/>
                </a:cubicBezTo>
                <a:cubicBezTo>
                  <a:pt x="143" y="250"/>
                  <a:pt x="144" y="250"/>
                  <a:pt x="145" y="250"/>
                </a:cubicBezTo>
                <a:cubicBezTo>
                  <a:pt x="146" y="251"/>
                  <a:pt x="147" y="249"/>
                  <a:pt x="147" y="248"/>
                </a:cubicBezTo>
                <a:cubicBezTo>
                  <a:pt x="148" y="246"/>
                  <a:pt x="146" y="244"/>
                  <a:pt x="144" y="245"/>
                </a:cubicBezTo>
                <a:cubicBezTo>
                  <a:pt x="144" y="245"/>
                  <a:pt x="144" y="245"/>
                  <a:pt x="143" y="245"/>
                </a:cubicBezTo>
                <a:cubicBezTo>
                  <a:pt x="143" y="245"/>
                  <a:pt x="143" y="245"/>
                  <a:pt x="143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2" y="248"/>
                  <a:pt x="142" y="248"/>
                </a:cubicBezTo>
                <a:cubicBezTo>
                  <a:pt x="142" y="248"/>
                  <a:pt x="143" y="248"/>
                  <a:pt x="144" y="249"/>
                </a:cubicBezTo>
                <a:cubicBezTo>
                  <a:pt x="144" y="249"/>
                  <a:pt x="144" y="249"/>
                  <a:pt x="144" y="249"/>
                </a:cubicBezTo>
                <a:close/>
                <a:moveTo>
                  <a:pt x="162" y="13"/>
                </a:moveTo>
                <a:cubicBezTo>
                  <a:pt x="164" y="13"/>
                  <a:pt x="165" y="12"/>
                  <a:pt x="165" y="10"/>
                </a:cubicBezTo>
                <a:cubicBezTo>
                  <a:pt x="165" y="9"/>
                  <a:pt x="163" y="7"/>
                  <a:pt x="162" y="8"/>
                </a:cubicBezTo>
                <a:cubicBezTo>
                  <a:pt x="160" y="8"/>
                  <a:pt x="160" y="9"/>
                  <a:pt x="159" y="10"/>
                </a:cubicBezTo>
                <a:cubicBezTo>
                  <a:pt x="159" y="11"/>
                  <a:pt x="160" y="13"/>
                  <a:pt x="162" y="13"/>
                </a:cubicBezTo>
                <a:close/>
                <a:moveTo>
                  <a:pt x="157" y="20"/>
                </a:moveTo>
                <a:cubicBezTo>
                  <a:pt x="160" y="19"/>
                  <a:pt x="161" y="19"/>
                  <a:pt x="161" y="17"/>
                </a:cubicBezTo>
                <a:cubicBezTo>
                  <a:pt x="161" y="15"/>
                  <a:pt x="160" y="14"/>
                  <a:pt x="158" y="14"/>
                </a:cubicBezTo>
                <a:cubicBezTo>
                  <a:pt x="156" y="14"/>
                  <a:pt x="155" y="15"/>
                  <a:pt x="155" y="17"/>
                </a:cubicBezTo>
                <a:cubicBezTo>
                  <a:pt x="155" y="19"/>
                  <a:pt x="156" y="20"/>
                  <a:pt x="157" y="20"/>
                </a:cubicBezTo>
                <a:close/>
                <a:moveTo>
                  <a:pt x="167" y="6"/>
                </a:moveTo>
                <a:cubicBezTo>
                  <a:pt x="168" y="5"/>
                  <a:pt x="169" y="5"/>
                  <a:pt x="170" y="3"/>
                </a:cubicBezTo>
                <a:cubicBezTo>
                  <a:pt x="169" y="1"/>
                  <a:pt x="168" y="0"/>
                  <a:pt x="166" y="0"/>
                </a:cubicBezTo>
                <a:cubicBezTo>
                  <a:pt x="165" y="0"/>
                  <a:pt x="164" y="2"/>
                  <a:pt x="163" y="3"/>
                </a:cubicBezTo>
                <a:cubicBezTo>
                  <a:pt x="164" y="4"/>
                  <a:pt x="165" y="6"/>
                  <a:pt x="167" y="6"/>
                </a:cubicBezTo>
                <a:close/>
                <a:moveTo>
                  <a:pt x="185" y="14"/>
                </a:moveTo>
                <a:cubicBezTo>
                  <a:pt x="182" y="14"/>
                  <a:pt x="181" y="15"/>
                  <a:pt x="181" y="17"/>
                </a:cubicBezTo>
                <a:cubicBezTo>
                  <a:pt x="182" y="18"/>
                  <a:pt x="183" y="19"/>
                  <a:pt x="184" y="20"/>
                </a:cubicBezTo>
                <a:cubicBezTo>
                  <a:pt x="186" y="19"/>
                  <a:pt x="187" y="19"/>
                  <a:pt x="187" y="17"/>
                </a:cubicBezTo>
                <a:cubicBezTo>
                  <a:pt x="187" y="16"/>
                  <a:pt x="185" y="14"/>
                  <a:pt x="185" y="14"/>
                </a:cubicBezTo>
                <a:close/>
                <a:moveTo>
                  <a:pt x="153" y="13"/>
                </a:moveTo>
                <a:cubicBezTo>
                  <a:pt x="155" y="13"/>
                  <a:pt x="156" y="12"/>
                  <a:pt x="155" y="11"/>
                </a:cubicBezTo>
                <a:cubicBezTo>
                  <a:pt x="156" y="9"/>
                  <a:pt x="155" y="7"/>
                  <a:pt x="153" y="7"/>
                </a:cubicBezTo>
                <a:cubicBezTo>
                  <a:pt x="152" y="7"/>
                  <a:pt x="150" y="9"/>
                  <a:pt x="150" y="10"/>
                </a:cubicBezTo>
                <a:cubicBezTo>
                  <a:pt x="150" y="12"/>
                  <a:pt x="151" y="13"/>
                  <a:pt x="153" y="13"/>
                </a:cubicBezTo>
                <a:close/>
                <a:moveTo>
                  <a:pt x="175" y="20"/>
                </a:moveTo>
                <a:cubicBezTo>
                  <a:pt x="177" y="19"/>
                  <a:pt x="178" y="18"/>
                  <a:pt x="179" y="17"/>
                </a:cubicBezTo>
                <a:cubicBezTo>
                  <a:pt x="178" y="15"/>
                  <a:pt x="177" y="15"/>
                  <a:pt x="176" y="14"/>
                </a:cubicBezTo>
                <a:cubicBezTo>
                  <a:pt x="174" y="14"/>
                  <a:pt x="173" y="15"/>
                  <a:pt x="172" y="17"/>
                </a:cubicBezTo>
                <a:cubicBezTo>
                  <a:pt x="173" y="18"/>
                  <a:pt x="173" y="20"/>
                  <a:pt x="175" y="20"/>
                </a:cubicBezTo>
                <a:close/>
                <a:moveTo>
                  <a:pt x="179" y="12"/>
                </a:moveTo>
                <a:cubicBezTo>
                  <a:pt x="181" y="13"/>
                  <a:pt x="182" y="11"/>
                  <a:pt x="182" y="11"/>
                </a:cubicBezTo>
                <a:cubicBezTo>
                  <a:pt x="182" y="9"/>
                  <a:pt x="181" y="8"/>
                  <a:pt x="179" y="7"/>
                </a:cubicBezTo>
                <a:cubicBezTo>
                  <a:pt x="178" y="7"/>
                  <a:pt x="177" y="8"/>
                  <a:pt x="177" y="11"/>
                </a:cubicBezTo>
                <a:cubicBezTo>
                  <a:pt x="177" y="12"/>
                  <a:pt x="179" y="12"/>
                  <a:pt x="179" y="12"/>
                </a:cubicBezTo>
                <a:close/>
                <a:moveTo>
                  <a:pt x="168" y="10"/>
                </a:moveTo>
                <a:cubicBezTo>
                  <a:pt x="168" y="11"/>
                  <a:pt x="170" y="13"/>
                  <a:pt x="171" y="12"/>
                </a:cubicBezTo>
                <a:cubicBezTo>
                  <a:pt x="172" y="13"/>
                  <a:pt x="173" y="12"/>
                  <a:pt x="173" y="10"/>
                </a:cubicBezTo>
                <a:cubicBezTo>
                  <a:pt x="174" y="8"/>
                  <a:pt x="172" y="8"/>
                  <a:pt x="171" y="7"/>
                </a:cubicBezTo>
                <a:cubicBezTo>
                  <a:pt x="169" y="7"/>
                  <a:pt x="168" y="8"/>
                  <a:pt x="168" y="10"/>
                </a:cubicBezTo>
                <a:close/>
                <a:moveTo>
                  <a:pt x="184" y="6"/>
                </a:moveTo>
                <a:cubicBezTo>
                  <a:pt x="186" y="6"/>
                  <a:pt x="187" y="4"/>
                  <a:pt x="187" y="3"/>
                </a:cubicBezTo>
                <a:cubicBezTo>
                  <a:pt x="187" y="1"/>
                  <a:pt x="186" y="0"/>
                  <a:pt x="185" y="0"/>
                </a:cubicBezTo>
                <a:cubicBezTo>
                  <a:pt x="183" y="0"/>
                  <a:pt x="182" y="1"/>
                  <a:pt x="182" y="3"/>
                </a:cubicBezTo>
                <a:cubicBezTo>
                  <a:pt x="182" y="4"/>
                  <a:pt x="183" y="6"/>
                  <a:pt x="184" y="6"/>
                </a:cubicBezTo>
                <a:close/>
                <a:moveTo>
                  <a:pt x="142" y="10"/>
                </a:moveTo>
                <a:cubicBezTo>
                  <a:pt x="142" y="12"/>
                  <a:pt x="143" y="13"/>
                  <a:pt x="144" y="13"/>
                </a:cubicBezTo>
                <a:cubicBezTo>
                  <a:pt x="146" y="13"/>
                  <a:pt x="147" y="12"/>
                  <a:pt x="147" y="10"/>
                </a:cubicBezTo>
                <a:cubicBezTo>
                  <a:pt x="147" y="9"/>
                  <a:pt x="146" y="8"/>
                  <a:pt x="144" y="7"/>
                </a:cubicBezTo>
                <a:cubicBezTo>
                  <a:pt x="143" y="7"/>
                  <a:pt x="141" y="9"/>
                  <a:pt x="142" y="10"/>
                </a:cubicBezTo>
                <a:close/>
                <a:moveTo>
                  <a:pt x="146" y="17"/>
                </a:moveTo>
                <a:cubicBezTo>
                  <a:pt x="147" y="18"/>
                  <a:pt x="147" y="19"/>
                  <a:pt x="149" y="20"/>
                </a:cubicBezTo>
                <a:cubicBezTo>
                  <a:pt x="150" y="20"/>
                  <a:pt x="152" y="18"/>
                  <a:pt x="152" y="17"/>
                </a:cubicBezTo>
                <a:cubicBezTo>
                  <a:pt x="151" y="16"/>
                  <a:pt x="150" y="14"/>
                  <a:pt x="149" y="14"/>
                </a:cubicBezTo>
                <a:cubicBezTo>
                  <a:pt x="147" y="14"/>
                  <a:pt x="146" y="15"/>
                  <a:pt x="146" y="17"/>
                </a:cubicBezTo>
                <a:close/>
                <a:moveTo>
                  <a:pt x="120" y="17"/>
                </a:moveTo>
                <a:cubicBezTo>
                  <a:pt x="119" y="18"/>
                  <a:pt x="121" y="20"/>
                  <a:pt x="122" y="20"/>
                </a:cubicBezTo>
                <a:cubicBezTo>
                  <a:pt x="124" y="19"/>
                  <a:pt x="125" y="18"/>
                  <a:pt x="125" y="17"/>
                </a:cubicBezTo>
                <a:cubicBezTo>
                  <a:pt x="126" y="15"/>
                  <a:pt x="124" y="14"/>
                  <a:pt x="122" y="14"/>
                </a:cubicBezTo>
                <a:cubicBezTo>
                  <a:pt x="121" y="14"/>
                  <a:pt x="120" y="15"/>
                  <a:pt x="120" y="17"/>
                </a:cubicBezTo>
                <a:close/>
                <a:moveTo>
                  <a:pt x="115" y="10"/>
                </a:moveTo>
                <a:cubicBezTo>
                  <a:pt x="115" y="12"/>
                  <a:pt x="117" y="13"/>
                  <a:pt x="118" y="13"/>
                </a:cubicBezTo>
                <a:cubicBezTo>
                  <a:pt x="120" y="12"/>
                  <a:pt x="121" y="12"/>
                  <a:pt x="121" y="10"/>
                </a:cubicBezTo>
                <a:cubicBezTo>
                  <a:pt x="121" y="9"/>
                  <a:pt x="119" y="7"/>
                  <a:pt x="118" y="7"/>
                </a:cubicBezTo>
                <a:cubicBezTo>
                  <a:pt x="116" y="7"/>
                  <a:pt x="115" y="8"/>
                  <a:pt x="115" y="10"/>
                </a:cubicBezTo>
                <a:close/>
                <a:moveTo>
                  <a:pt x="113" y="6"/>
                </a:moveTo>
                <a:cubicBezTo>
                  <a:pt x="115" y="6"/>
                  <a:pt x="117" y="5"/>
                  <a:pt x="116" y="3"/>
                </a:cubicBezTo>
                <a:cubicBezTo>
                  <a:pt x="116" y="2"/>
                  <a:pt x="115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4"/>
                  <a:pt x="112" y="6"/>
                  <a:pt x="113" y="6"/>
                </a:cubicBezTo>
                <a:close/>
                <a:moveTo>
                  <a:pt x="113" y="19"/>
                </a:moveTo>
                <a:cubicBezTo>
                  <a:pt x="115" y="19"/>
                  <a:pt x="116" y="18"/>
                  <a:pt x="117" y="17"/>
                </a:cubicBezTo>
                <a:cubicBezTo>
                  <a:pt x="116" y="15"/>
                  <a:pt x="115" y="14"/>
                  <a:pt x="113" y="15"/>
                </a:cubicBezTo>
                <a:cubicBezTo>
                  <a:pt x="112" y="14"/>
                  <a:pt x="111" y="16"/>
                  <a:pt x="111" y="17"/>
                </a:cubicBezTo>
                <a:cubicBezTo>
                  <a:pt x="111" y="18"/>
                  <a:pt x="112" y="20"/>
                  <a:pt x="113" y="19"/>
                </a:cubicBezTo>
                <a:close/>
                <a:moveTo>
                  <a:pt x="128" y="16"/>
                </a:moveTo>
                <a:cubicBezTo>
                  <a:pt x="128" y="19"/>
                  <a:pt x="129" y="19"/>
                  <a:pt x="131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15"/>
                  <a:pt x="133" y="14"/>
                  <a:pt x="131" y="14"/>
                </a:cubicBezTo>
                <a:cubicBezTo>
                  <a:pt x="130" y="14"/>
                  <a:pt x="128" y="15"/>
                  <a:pt x="128" y="16"/>
                </a:cubicBezTo>
                <a:close/>
                <a:moveTo>
                  <a:pt x="133" y="38"/>
                </a:moveTo>
                <a:cubicBezTo>
                  <a:pt x="132" y="40"/>
                  <a:pt x="134" y="41"/>
                  <a:pt x="135" y="41"/>
                </a:cubicBezTo>
                <a:cubicBezTo>
                  <a:pt x="137" y="40"/>
                  <a:pt x="138" y="39"/>
                  <a:pt x="138" y="38"/>
                </a:cubicBezTo>
                <a:cubicBezTo>
                  <a:pt x="138" y="36"/>
                  <a:pt x="137" y="35"/>
                  <a:pt x="136" y="36"/>
                </a:cubicBezTo>
                <a:cubicBezTo>
                  <a:pt x="135" y="35"/>
                  <a:pt x="132" y="37"/>
                  <a:pt x="133" y="38"/>
                </a:cubicBezTo>
                <a:close/>
                <a:moveTo>
                  <a:pt x="131" y="29"/>
                </a:moveTo>
                <a:cubicBezTo>
                  <a:pt x="129" y="28"/>
                  <a:pt x="129" y="29"/>
                  <a:pt x="128" y="31"/>
                </a:cubicBezTo>
                <a:cubicBezTo>
                  <a:pt x="128" y="33"/>
                  <a:pt x="129" y="34"/>
                  <a:pt x="131" y="34"/>
                </a:cubicBezTo>
                <a:cubicBezTo>
                  <a:pt x="133" y="34"/>
                  <a:pt x="134" y="32"/>
                  <a:pt x="134" y="31"/>
                </a:cubicBezTo>
                <a:cubicBezTo>
                  <a:pt x="134" y="29"/>
                  <a:pt x="133" y="28"/>
                  <a:pt x="131" y="29"/>
                </a:cubicBezTo>
                <a:close/>
                <a:moveTo>
                  <a:pt x="126" y="13"/>
                </a:moveTo>
                <a:cubicBezTo>
                  <a:pt x="128" y="13"/>
                  <a:pt x="129" y="12"/>
                  <a:pt x="129" y="10"/>
                </a:cubicBezTo>
                <a:cubicBezTo>
                  <a:pt x="129" y="8"/>
                  <a:pt x="128" y="7"/>
                  <a:pt x="127" y="8"/>
                </a:cubicBezTo>
                <a:cubicBezTo>
                  <a:pt x="126" y="7"/>
                  <a:pt x="124" y="8"/>
                  <a:pt x="124" y="10"/>
                </a:cubicBezTo>
                <a:cubicBezTo>
                  <a:pt x="124" y="12"/>
                  <a:pt x="126" y="13"/>
                  <a:pt x="126" y="13"/>
                </a:cubicBezTo>
                <a:close/>
                <a:moveTo>
                  <a:pt x="140" y="6"/>
                </a:moveTo>
                <a:cubicBezTo>
                  <a:pt x="142" y="6"/>
                  <a:pt x="143" y="4"/>
                  <a:pt x="143" y="3"/>
                </a:cubicBezTo>
                <a:cubicBezTo>
                  <a:pt x="143" y="2"/>
                  <a:pt x="142" y="0"/>
                  <a:pt x="140" y="0"/>
                </a:cubicBezTo>
                <a:cubicBezTo>
                  <a:pt x="138" y="0"/>
                  <a:pt x="137" y="2"/>
                  <a:pt x="137" y="3"/>
                </a:cubicBezTo>
                <a:cubicBezTo>
                  <a:pt x="137" y="4"/>
                  <a:pt x="139" y="6"/>
                  <a:pt x="140" y="6"/>
                </a:cubicBezTo>
                <a:close/>
                <a:moveTo>
                  <a:pt x="246" y="6"/>
                </a:moveTo>
                <a:cubicBezTo>
                  <a:pt x="248" y="6"/>
                  <a:pt x="249" y="5"/>
                  <a:pt x="249" y="3"/>
                </a:cubicBezTo>
                <a:cubicBezTo>
                  <a:pt x="249" y="1"/>
                  <a:pt x="248" y="0"/>
                  <a:pt x="246" y="0"/>
                </a:cubicBezTo>
                <a:cubicBezTo>
                  <a:pt x="245" y="0"/>
                  <a:pt x="243" y="2"/>
                  <a:pt x="243" y="3"/>
                </a:cubicBezTo>
                <a:cubicBezTo>
                  <a:pt x="244" y="5"/>
                  <a:pt x="245" y="5"/>
                  <a:pt x="246" y="6"/>
                </a:cubicBezTo>
                <a:close/>
                <a:moveTo>
                  <a:pt x="246" y="75"/>
                </a:moveTo>
                <a:cubicBezTo>
                  <a:pt x="248" y="76"/>
                  <a:pt x="249" y="75"/>
                  <a:pt x="249" y="72"/>
                </a:cubicBezTo>
                <a:cubicBezTo>
                  <a:pt x="249" y="72"/>
                  <a:pt x="248" y="70"/>
                  <a:pt x="246" y="70"/>
                </a:cubicBezTo>
                <a:cubicBezTo>
                  <a:pt x="244" y="70"/>
                  <a:pt x="243" y="71"/>
                  <a:pt x="244" y="72"/>
                </a:cubicBezTo>
                <a:cubicBezTo>
                  <a:pt x="243" y="74"/>
                  <a:pt x="245" y="76"/>
                  <a:pt x="246" y="75"/>
                </a:cubicBezTo>
                <a:close/>
                <a:moveTo>
                  <a:pt x="106" y="24"/>
                </a:moveTo>
                <a:cubicBezTo>
                  <a:pt x="106" y="26"/>
                  <a:pt x="107" y="27"/>
                  <a:pt x="109" y="27"/>
                </a:cubicBezTo>
                <a:cubicBezTo>
                  <a:pt x="110" y="27"/>
                  <a:pt x="112" y="25"/>
                  <a:pt x="111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7" y="22"/>
                  <a:pt x="107" y="23"/>
                  <a:pt x="106" y="24"/>
                </a:cubicBezTo>
                <a:close/>
                <a:moveTo>
                  <a:pt x="247" y="42"/>
                </a:moveTo>
                <a:cubicBezTo>
                  <a:pt x="244" y="42"/>
                  <a:pt x="243" y="43"/>
                  <a:pt x="243" y="44"/>
                </a:cubicBezTo>
                <a:cubicBezTo>
                  <a:pt x="244" y="47"/>
                  <a:pt x="245" y="48"/>
                  <a:pt x="246" y="48"/>
                </a:cubicBezTo>
                <a:cubicBezTo>
                  <a:pt x="248" y="47"/>
                  <a:pt x="249" y="46"/>
                  <a:pt x="249" y="45"/>
                </a:cubicBezTo>
                <a:cubicBezTo>
                  <a:pt x="249" y="43"/>
                  <a:pt x="248" y="42"/>
                  <a:pt x="247" y="42"/>
                </a:cubicBezTo>
                <a:close/>
                <a:moveTo>
                  <a:pt x="186" y="25"/>
                </a:moveTo>
                <a:cubicBezTo>
                  <a:pt x="186" y="25"/>
                  <a:pt x="188" y="27"/>
                  <a:pt x="189" y="27"/>
                </a:cubicBezTo>
                <a:cubicBezTo>
                  <a:pt x="190" y="27"/>
                  <a:pt x="191" y="25"/>
                  <a:pt x="191" y="24"/>
                </a:cubicBezTo>
                <a:cubicBezTo>
                  <a:pt x="191" y="23"/>
                  <a:pt x="190" y="22"/>
                  <a:pt x="189" y="22"/>
                </a:cubicBezTo>
                <a:cubicBezTo>
                  <a:pt x="187" y="22"/>
                  <a:pt x="185" y="23"/>
                  <a:pt x="186" y="25"/>
                </a:cubicBezTo>
                <a:close/>
                <a:moveTo>
                  <a:pt x="238" y="5"/>
                </a:moveTo>
                <a:cubicBezTo>
                  <a:pt x="239" y="5"/>
                  <a:pt x="240" y="5"/>
                  <a:pt x="240" y="3"/>
                </a:cubicBezTo>
                <a:cubicBezTo>
                  <a:pt x="240" y="2"/>
                  <a:pt x="238" y="0"/>
                  <a:pt x="237" y="0"/>
                </a:cubicBezTo>
                <a:cubicBezTo>
                  <a:pt x="235" y="0"/>
                  <a:pt x="234" y="1"/>
                  <a:pt x="234" y="3"/>
                </a:cubicBezTo>
                <a:cubicBezTo>
                  <a:pt x="234" y="5"/>
                  <a:pt x="235" y="6"/>
                  <a:pt x="238" y="5"/>
                </a:cubicBezTo>
                <a:close/>
                <a:moveTo>
                  <a:pt x="243" y="255"/>
                </a:moveTo>
                <a:cubicBezTo>
                  <a:pt x="244" y="255"/>
                  <a:pt x="244" y="255"/>
                  <a:pt x="244" y="256"/>
                </a:cubicBezTo>
                <a:cubicBezTo>
                  <a:pt x="245" y="256"/>
                  <a:pt x="245" y="256"/>
                  <a:pt x="246" y="255"/>
                </a:cubicBezTo>
                <a:cubicBezTo>
                  <a:pt x="246" y="255"/>
                  <a:pt x="245" y="255"/>
                  <a:pt x="244" y="255"/>
                </a:cubicBezTo>
                <a:cubicBezTo>
                  <a:pt x="245" y="254"/>
                  <a:pt x="248" y="255"/>
                  <a:pt x="249" y="255"/>
                </a:cubicBezTo>
                <a:cubicBezTo>
                  <a:pt x="249" y="254"/>
                  <a:pt x="249" y="254"/>
                  <a:pt x="249" y="254"/>
                </a:cubicBezTo>
                <a:cubicBezTo>
                  <a:pt x="247" y="254"/>
                  <a:pt x="245" y="254"/>
                  <a:pt x="243" y="255"/>
                </a:cubicBezTo>
                <a:close/>
                <a:moveTo>
                  <a:pt x="185" y="254"/>
                </a:moveTo>
                <a:cubicBezTo>
                  <a:pt x="184" y="254"/>
                  <a:pt x="184" y="254"/>
                  <a:pt x="183" y="255"/>
                </a:cubicBezTo>
                <a:cubicBezTo>
                  <a:pt x="184" y="254"/>
                  <a:pt x="183" y="254"/>
                  <a:pt x="183" y="254"/>
                </a:cubicBezTo>
                <a:cubicBezTo>
                  <a:pt x="184" y="254"/>
                  <a:pt x="184" y="253"/>
                  <a:pt x="185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7" y="252"/>
                  <a:pt x="186" y="251"/>
                  <a:pt x="184" y="251"/>
                </a:cubicBezTo>
                <a:cubicBezTo>
                  <a:pt x="182" y="251"/>
                  <a:pt x="181" y="252"/>
                  <a:pt x="181" y="253"/>
                </a:cubicBezTo>
                <a:cubicBezTo>
                  <a:pt x="182" y="256"/>
                  <a:pt x="182" y="256"/>
                  <a:pt x="184" y="256"/>
                </a:cubicBezTo>
                <a:cubicBezTo>
                  <a:pt x="185" y="256"/>
                  <a:pt x="186" y="256"/>
                  <a:pt x="186" y="255"/>
                </a:cubicBezTo>
                <a:cubicBezTo>
                  <a:pt x="186" y="255"/>
                  <a:pt x="185" y="255"/>
                  <a:pt x="185" y="254"/>
                </a:cubicBezTo>
                <a:close/>
                <a:moveTo>
                  <a:pt x="190" y="247"/>
                </a:moveTo>
                <a:cubicBezTo>
                  <a:pt x="189" y="247"/>
                  <a:pt x="189" y="247"/>
                  <a:pt x="189" y="248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8" y="247"/>
                  <a:pt x="188" y="246"/>
                  <a:pt x="187" y="246"/>
                </a:cubicBezTo>
                <a:cubicBezTo>
                  <a:pt x="187" y="247"/>
                  <a:pt x="186" y="247"/>
                  <a:pt x="186" y="248"/>
                </a:cubicBezTo>
                <a:cubicBezTo>
                  <a:pt x="187" y="249"/>
                  <a:pt x="188" y="250"/>
                  <a:pt x="189" y="250"/>
                </a:cubicBezTo>
                <a:cubicBezTo>
                  <a:pt x="190" y="250"/>
                  <a:pt x="191" y="249"/>
                  <a:pt x="191" y="247"/>
                </a:cubicBezTo>
                <a:cubicBezTo>
                  <a:pt x="191" y="247"/>
                  <a:pt x="191" y="247"/>
                  <a:pt x="191" y="246"/>
                </a:cubicBezTo>
                <a:cubicBezTo>
                  <a:pt x="191" y="247"/>
                  <a:pt x="191" y="247"/>
                  <a:pt x="190" y="247"/>
                </a:cubicBezTo>
                <a:cubicBezTo>
                  <a:pt x="190" y="247"/>
                  <a:pt x="190" y="247"/>
                  <a:pt x="190" y="247"/>
                </a:cubicBezTo>
                <a:close/>
                <a:moveTo>
                  <a:pt x="225" y="262"/>
                </a:moveTo>
                <a:cubicBezTo>
                  <a:pt x="225" y="262"/>
                  <a:pt x="225" y="262"/>
                  <a:pt x="225" y="263"/>
                </a:cubicBezTo>
                <a:cubicBezTo>
                  <a:pt x="223" y="263"/>
                  <a:pt x="224" y="261"/>
                  <a:pt x="225" y="260"/>
                </a:cubicBezTo>
                <a:cubicBezTo>
                  <a:pt x="224" y="260"/>
                  <a:pt x="224" y="260"/>
                  <a:pt x="224" y="260"/>
                </a:cubicBezTo>
                <a:cubicBezTo>
                  <a:pt x="224" y="259"/>
                  <a:pt x="225" y="259"/>
                  <a:pt x="226" y="259"/>
                </a:cubicBezTo>
                <a:cubicBezTo>
                  <a:pt x="225" y="259"/>
                  <a:pt x="225" y="259"/>
                  <a:pt x="224" y="258"/>
                </a:cubicBezTo>
                <a:cubicBezTo>
                  <a:pt x="223" y="258"/>
                  <a:pt x="222" y="259"/>
                  <a:pt x="221" y="260"/>
                </a:cubicBezTo>
                <a:cubicBezTo>
                  <a:pt x="221" y="260"/>
                  <a:pt x="221" y="260"/>
                  <a:pt x="221" y="260"/>
                </a:cubicBezTo>
                <a:cubicBezTo>
                  <a:pt x="221" y="260"/>
                  <a:pt x="221" y="261"/>
                  <a:pt x="222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2"/>
                  <a:pt x="222" y="263"/>
                  <a:pt x="223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3" y="264"/>
                  <a:pt x="223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3"/>
                  <a:pt x="226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6" y="262"/>
                  <a:pt x="226" y="262"/>
                  <a:pt x="226" y="261"/>
                </a:cubicBezTo>
                <a:cubicBezTo>
                  <a:pt x="226" y="261"/>
                  <a:pt x="225" y="261"/>
                  <a:pt x="225" y="262"/>
                </a:cubicBezTo>
                <a:close/>
                <a:moveTo>
                  <a:pt x="243" y="261"/>
                </a:moveTo>
                <a:cubicBezTo>
                  <a:pt x="243" y="261"/>
                  <a:pt x="243" y="261"/>
                  <a:pt x="243" y="261"/>
                </a:cubicBezTo>
                <a:cubicBezTo>
                  <a:pt x="242" y="261"/>
                  <a:pt x="242" y="260"/>
                  <a:pt x="242" y="260"/>
                </a:cubicBezTo>
                <a:cubicBezTo>
                  <a:pt x="243" y="259"/>
                  <a:pt x="243" y="260"/>
                  <a:pt x="243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59"/>
                  <a:pt x="244" y="259"/>
                  <a:pt x="243" y="259"/>
                </a:cubicBezTo>
                <a:cubicBezTo>
                  <a:pt x="242" y="259"/>
                  <a:pt x="242" y="259"/>
                  <a:pt x="241" y="260"/>
                </a:cubicBezTo>
                <a:cubicBezTo>
                  <a:pt x="241" y="259"/>
                  <a:pt x="242" y="259"/>
                  <a:pt x="241" y="259"/>
                </a:cubicBezTo>
                <a:cubicBezTo>
                  <a:pt x="241" y="259"/>
                  <a:pt x="241" y="259"/>
                  <a:pt x="240" y="259"/>
                </a:cubicBezTo>
                <a:cubicBezTo>
                  <a:pt x="240" y="259"/>
                  <a:pt x="239" y="261"/>
                  <a:pt x="239" y="262"/>
                </a:cubicBezTo>
                <a:cubicBezTo>
                  <a:pt x="239" y="262"/>
                  <a:pt x="239" y="263"/>
                  <a:pt x="240" y="263"/>
                </a:cubicBezTo>
                <a:cubicBezTo>
                  <a:pt x="240" y="263"/>
                  <a:pt x="240" y="262"/>
                  <a:pt x="240" y="26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3"/>
                  <a:pt x="240" y="263"/>
                  <a:pt x="240" y="263"/>
                </a:cubicBezTo>
                <a:cubicBezTo>
                  <a:pt x="240" y="263"/>
                  <a:pt x="240" y="263"/>
                  <a:pt x="240" y="263"/>
                </a:cubicBezTo>
                <a:cubicBezTo>
                  <a:pt x="240" y="264"/>
                  <a:pt x="240" y="264"/>
                  <a:pt x="241" y="264"/>
                </a:cubicBezTo>
                <a:cubicBezTo>
                  <a:pt x="241" y="263"/>
                  <a:pt x="241" y="263"/>
                  <a:pt x="241" y="263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2" y="263"/>
                  <a:pt x="242" y="263"/>
                </a:cubicBezTo>
                <a:cubicBezTo>
                  <a:pt x="243" y="264"/>
                  <a:pt x="244" y="263"/>
                  <a:pt x="244" y="262"/>
                </a:cubicBezTo>
                <a:cubicBezTo>
                  <a:pt x="244" y="261"/>
                  <a:pt x="243" y="261"/>
                  <a:pt x="243" y="261"/>
                </a:cubicBezTo>
                <a:close/>
                <a:moveTo>
                  <a:pt x="239" y="11"/>
                </a:moveTo>
                <a:cubicBezTo>
                  <a:pt x="239" y="12"/>
                  <a:pt x="240" y="13"/>
                  <a:pt x="241" y="13"/>
                </a:cubicBezTo>
                <a:cubicBezTo>
                  <a:pt x="243" y="13"/>
                  <a:pt x="244" y="12"/>
                  <a:pt x="245" y="10"/>
                </a:cubicBezTo>
                <a:cubicBezTo>
                  <a:pt x="244" y="9"/>
                  <a:pt x="243" y="7"/>
                  <a:pt x="241" y="7"/>
                </a:cubicBezTo>
                <a:cubicBezTo>
                  <a:pt x="240" y="8"/>
                  <a:pt x="239" y="8"/>
                  <a:pt x="239" y="11"/>
                </a:cubicBezTo>
                <a:close/>
                <a:moveTo>
                  <a:pt x="206" y="13"/>
                </a:moveTo>
                <a:cubicBezTo>
                  <a:pt x="207" y="13"/>
                  <a:pt x="209" y="12"/>
                  <a:pt x="210" y="11"/>
                </a:cubicBezTo>
                <a:cubicBezTo>
                  <a:pt x="209" y="9"/>
                  <a:pt x="207" y="8"/>
                  <a:pt x="206" y="7"/>
                </a:cubicBezTo>
                <a:cubicBezTo>
                  <a:pt x="205" y="8"/>
                  <a:pt x="203" y="9"/>
                  <a:pt x="204" y="10"/>
                </a:cubicBezTo>
                <a:cubicBezTo>
                  <a:pt x="204" y="12"/>
                  <a:pt x="205" y="13"/>
                  <a:pt x="206" y="13"/>
                </a:cubicBezTo>
                <a:close/>
                <a:moveTo>
                  <a:pt x="225" y="17"/>
                </a:moveTo>
                <a:cubicBezTo>
                  <a:pt x="226" y="19"/>
                  <a:pt x="227" y="19"/>
                  <a:pt x="228" y="19"/>
                </a:cubicBezTo>
                <a:cubicBezTo>
                  <a:pt x="230" y="19"/>
                  <a:pt x="232" y="18"/>
                  <a:pt x="231" y="16"/>
                </a:cubicBezTo>
                <a:cubicBezTo>
                  <a:pt x="231" y="15"/>
                  <a:pt x="229" y="14"/>
                  <a:pt x="228" y="14"/>
                </a:cubicBezTo>
                <a:cubicBezTo>
                  <a:pt x="227" y="14"/>
                  <a:pt x="226" y="15"/>
                  <a:pt x="225" y="17"/>
                </a:cubicBezTo>
                <a:close/>
                <a:moveTo>
                  <a:pt x="198" y="13"/>
                </a:moveTo>
                <a:cubicBezTo>
                  <a:pt x="198" y="13"/>
                  <a:pt x="200" y="11"/>
                  <a:pt x="201" y="10"/>
                </a:cubicBezTo>
                <a:cubicBezTo>
                  <a:pt x="201" y="8"/>
                  <a:pt x="199" y="7"/>
                  <a:pt x="197" y="7"/>
                </a:cubicBezTo>
                <a:cubicBezTo>
                  <a:pt x="196" y="7"/>
                  <a:pt x="195" y="9"/>
                  <a:pt x="194" y="11"/>
                </a:cubicBezTo>
                <a:cubicBezTo>
                  <a:pt x="195" y="12"/>
                  <a:pt x="196" y="12"/>
                  <a:pt x="198" y="13"/>
                </a:cubicBezTo>
                <a:close/>
                <a:moveTo>
                  <a:pt x="193" y="6"/>
                </a:moveTo>
                <a:cubicBezTo>
                  <a:pt x="194" y="5"/>
                  <a:pt x="196" y="4"/>
                  <a:pt x="195" y="3"/>
                </a:cubicBezTo>
                <a:cubicBezTo>
                  <a:pt x="195" y="2"/>
                  <a:pt x="195" y="0"/>
                  <a:pt x="193" y="0"/>
                </a:cubicBezTo>
                <a:cubicBezTo>
                  <a:pt x="191" y="0"/>
                  <a:pt x="191" y="1"/>
                  <a:pt x="190" y="3"/>
                </a:cubicBezTo>
                <a:cubicBezTo>
                  <a:pt x="190" y="5"/>
                  <a:pt x="191" y="5"/>
                  <a:pt x="193" y="6"/>
                </a:cubicBezTo>
                <a:close/>
                <a:moveTo>
                  <a:pt x="199" y="17"/>
                </a:moveTo>
                <a:cubicBezTo>
                  <a:pt x="200" y="18"/>
                  <a:pt x="200" y="20"/>
                  <a:pt x="202" y="20"/>
                </a:cubicBezTo>
                <a:cubicBezTo>
                  <a:pt x="204" y="20"/>
                  <a:pt x="205" y="18"/>
                  <a:pt x="205" y="17"/>
                </a:cubicBezTo>
                <a:cubicBezTo>
                  <a:pt x="205" y="16"/>
                  <a:pt x="204" y="14"/>
                  <a:pt x="202" y="14"/>
                </a:cubicBezTo>
                <a:cubicBezTo>
                  <a:pt x="200" y="14"/>
                  <a:pt x="199" y="15"/>
                  <a:pt x="199" y="17"/>
                </a:cubicBezTo>
                <a:close/>
                <a:moveTo>
                  <a:pt x="223" y="13"/>
                </a:moveTo>
                <a:cubicBezTo>
                  <a:pt x="226" y="13"/>
                  <a:pt x="226" y="12"/>
                  <a:pt x="227" y="10"/>
                </a:cubicBezTo>
                <a:cubicBezTo>
                  <a:pt x="227" y="8"/>
                  <a:pt x="225" y="8"/>
                  <a:pt x="224" y="8"/>
                </a:cubicBezTo>
                <a:cubicBezTo>
                  <a:pt x="222" y="7"/>
                  <a:pt x="221" y="8"/>
                  <a:pt x="221" y="10"/>
                </a:cubicBezTo>
                <a:cubicBezTo>
                  <a:pt x="221" y="12"/>
                  <a:pt x="223" y="13"/>
                  <a:pt x="223" y="13"/>
                </a:cubicBezTo>
                <a:close/>
                <a:moveTo>
                  <a:pt x="216" y="17"/>
                </a:moveTo>
                <a:cubicBezTo>
                  <a:pt x="217" y="18"/>
                  <a:pt x="218" y="19"/>
                  <a:pt x="220" y="19"/>
                </a:cubicBezTo>
                <a:cubicBezTo>
                  <a:pt x="221" y="19"/>
                  <a:pt x="223" y="19"/>
                  <a:pt x="223" y="17"/>
                </a:cubicBezTo>
                <a:cubicBezTo>
                  <a:pt x="223" y="15"/>
                  <a:pt x="221" y="14"/>
                  <a:pt x="219" y="14"/>
                </a:cubicBezTo>
                <a:cubicBezTo>
                  <a:pt x="219" y="15"/>
                  <a:pt x="217" y="15"/>
                  <a:pt x="216" y="17"/>
                </a:cubicBezTo>
                <a:close/>
                <a:moveTo>
                  <a:pt x="211" y="5"/>
                </a:moveTo>
                <a:cubicBezTo>
                  <a:pt x="212" y="6"/>
                  <a:pt x="214" y="4"/>
                  <a:pt x="214" y="2"/>
                </a:cubicBezTo>
                <a:cubicBezTo>
                  <a:pt x="213" y="1"/>
                  <a:pt x="212" y="0"/>
                  <a:pt x="211" y="0"/>
                </a:cubicBezTo>
                <a:cubicBezTo>
                  <a:pt x="209" y="0"/>
                  <a:pt x="208" y="2"/>
                  <a:pt x="208" y="3"/>
                </a:cubicBezTo>
                <a:cubicBezTo>
                  <a:pt x="208" y="4"/>
                  <a:pt x="209" y="5"/>
                  <a:pt x="211" y="5"/>
                </a:cubicBezTo>
                <a:close/>
                <a:moveTo>
                  <a:pt x="213" y="10"/>
                </a:moveTo>
                <a:cubicBezTo>
                  <a:pt x="212" y="12"/>
                  <a:pt x="213" y="13"/>
                  <a:pt x="215" y="13"/>
                </a:cubicBezTo>
                <a:cubicBezTo>
                  <a:pt x="217" y="13"/>
                  <a:pt x="217" y="12"/>
                  <a:pt x="218" y="11"/>
                </a:cubicBezTo>
                <a:cubicBezTo>
                  <a:pt x="218" y="8"/>
                  <a:pt x="216" y="8"/>
                  <a:pt x="215" y="7"/>
                </a:cubicBezTo>
                <a:cubicBezTo>
                  <a:pt x="213" y="7"/>
                  <a:pt x="212" y="9"/>
                  <a:pt x="213" y="10"/>
                </a:cubicBezTo>
                <a:close/>
                <a:moveTo>
                  <a:pt x="233" y="13"/>
                </a:moveTo>
                <a:cubicBezTo>
                  <a:pt x="235" y="13"/>
                  <a:pt x="235" y="11"/>
                  <a:pt x="236" y="10"/>
                </a:cubicBezTo>
                <a:cubicBezTo>
                  <a:pt x="236" y="9"/>
                  <a:pt x="234" y="7"/>
                  <a:pt x="233" y="8"/>
                </a:cubicBezTo>
                <a:cubicBezTo>
                  <a:pt x="231" y="7"/>
                  <a:pt x="230" y="8"/>
                  <a:pt x="230" y="11"/>
                </a:cubicBezTo>
                <a:cubicBezTo>
                  <a:pt x="229" y="12"/>
                  <a:pt x="232" y="13"/>
                  <a:pt x="233" y="13"/>
                </a:cubicBezTo>
                <a:close/>
                <a:moveTo>
                  <a:pt x="56" y="259"/>
                </a:moveTo>
                <a:cubicBezTo>
                  <a:pt x="54" y="258"/>
                  <a:pt x="53" y="260"/>
                  <a:pt x="53" y="261"/>
                </a:cubicBezTo>
                <a:cubicBezTo>
                  <a:pt x="53" y="263"/>
                  <a:pt x="54" y="263"/>
                  <a:pt x="56" y="264"/>
                </a:cubicBezTo>
                <a:cubicBezTo>
                  <a:pt x="58" y="264"/>
                  <a:pt x="59" y="263"/>
                  <a:pt x="59" y="261"/>
                </a:cubicBezTo>
                <a:cubicBezTo>
                  <a:pt x="59" y="259"/>
                  <a:pt x="58" y="258"/>
                  <a:pt x="56" y="259"/>
                </a:cubicBezTo>
                <a:close/>
                <a:moveTo>
                  <a:pt x="61" y="251"/>
                </a:moveTo>
                <a:cubicBezTo>
                  <a:pt x="61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3"/>
                  <a:pt x="58" y="254"/>
                </a:cubicBezTo>
                <a:cubicBezTo>
                  <a:pt x="58" y="256"/>
                  <a:pt x="59" y="257"/>
                  <a:pt x="61" y="256"/>
                </a:cubicBezTo>
                <a:cubicBezTo>
                  <a:pt x="62" y="257"/>
                  <a:pt x="63" y="255"/>
                  <a:pt x="63" y="254"/>
                </a:cubicBezTo>
                <a:cubicBezTo>
                  <a:pt x="64" y="252"/>
                  <a:pt x="62" y="251"/>
                  <a:pt x="61" y="251"/>
                </a:cubicBezTo>
                <a:close/>
                <a:moveTo>
                  <a:pt x="68" y="247"/>
                </a:moveTo>
                <a:cubicBezTo>
                  <a:pt x="68" y="246"/>
                  <a:pt x="66" y="245"/>
                  <a:pt x="65" y="245"/>
                </a:cubicBezTo>
                <a:cubicBezTo>
                  <a:pt x="64" y="244"/>
                  <a:pt x="62" y="246"/>
                  <a:pt x="63" y="247"/>
                </a:cubicBezTo>
                <a:cubicBezTo>
                  <a:pt x="62" y="248"/>
                  <a:pt x="64" y="250"/>
                  <a:pt x="64" y="250"/>
                </a:cubicBezTo>
                <a:cubicBezTo>
                  <a:pt x="66" y="250"/>
                  <a:pt x="67" y="249"/>
                  <a:pt x="68" y="247"/>
                </a:cubicBezTo>
                <a:close/>
                <a:moveTo>
                  <a:pt x="91" y="258"/>
                </a:moveTo>
                <a:cubicBezTo>
                  <a:pt x="90" y="258"/>
                  <a:pt x="88" y="259"/>
                  <a:pt x="89" y="261"/>
                </a:cubicBezTo>
                <a:cubicBezTo>
                  <a:pt x="89" y="261"/>
                  <a:pt x="89" y="262"/>
                  <a:pt x="89" y="263"/>
                </a:cubicBezTo>
                <a:cubicBezTo>
                  <a:pt x="90" y="264"/>
                  <a:pt x="91" y="264"/>
                  <a:pt x="91" y="264"/>
                </a:cubicBezTo>
                <a:cubicBezTo>
                  <a:pt x="93" y="264"/>
                  <a:pt x="94" y="263"/>
                  <a:pt x="94" y="262"/>
                </a:cubicBezTo>
                <a:cubicBezTo>
                  <a:pt x="94" y="260"/>
                  <a:pt x="92" y="258"/>
                  <a:pt x="91" y="258"/>
                </a:cubicBezTo>
                <a:close/>
                <a:moveTo>
                  <a:pt x="74" y="258"/>
                </a:moveTo>
                <a:cubicBezTo>
                  <a:pt x="72" y="258"/>
                  <a:pt x="71" y="259"/>
                  <a:pt x="71" y="261"/>
                </a:cubicBezTo>
                <a:cubicBezTo>
                  <a:pt x="71" y="261"/>
                  <a:pt x="71" y="262"/>
                  <a:pt x="71" y="262"/>
                </a:cubicBezTo>
                <a:cubicBezTo>
                  <a:pt x="71" y="262"/>
                  <a:pt x="72" y="262"/>
                  <a:pt x="72" y="262"/>
                </a:cubicBezTo>
                <a:cubicBezTo>
                  <a:pt x="73" y="262"/>
                  <a:pt x="72" y="263"/>
                  <a:pt x="72" y="263"/>
                </a:cubicBezTo>
                <a:cubicBezTo>
                  <a:pt x="72" y="263"/>
                  <a:pt x="72" y="263"/>
                  <a:pt x="72" y="263"/>
                </a:cubicBezTo>
                <a:cubicBezTo>
                  <a:pt x="72" y="263"/>
                  <a:pt x="73" y="264"/>
                  <a:pt x="73" y="264"/>
                </a:cubicBezTo>
                <a:cubicBezTo>
                  <a:pt x="75" y="264"/>
                  <a:pt x="77" y="262"/>
                  <a:pt x="77" y="261"/>
                </a:cubicBezTo>
                <a:cubicBezTo>
                  <a:pt x="76" y="260"/>
                  <a:pt x="75" y="258"/>
                  <a:pt x="74" y="258"/>
                </a:cubicBezTo>
                <a:close/>
                <a:moveTo>
                  <a:pt x="82" y="258"/>
                </a:moveTo>
                <a:cubicBezTo>
                  <a:pt x="81" y="258"/>
                  <a:pt x="80" y="260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81" y="262"/>
                  <a:pt x="82" y="262"/>
                  <a:pt x="82" y="263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84" y="264"/>
                  <a:pt x="86" y="263"/>
                  <a:pt x="86" y="261"/>
                </a:cubicBezTo>
                <a:cubicBezTo>
                  <a:pt x="85" y="260"/>
                  <a:pt x="84" y="258"/>
                  <a:pt x="82" y="258"/>
                </a:cubicBezTo>
                <a:close/>
                <a:moveTo>
                  <a:pt x="55" y="249"/>
                </a:moveTo>
                <a:cubicBezTo>
                  <a:pt x="55" y="249"/>
                  <a:pt x="55" y="249"/>
                  <a:pt x="56" y="249"/>
                </a:cubicBezTo>
                <a:cubicBezTo>
                  <a:pt x="56" y="248"/>
                  <a:pt x="57" y="248"/>
                  <a:pt x="57" y="247"/>
                </a:cubicBezTo>
                <a:cubicBezTo>
                  <a:pt x="56" y="248"/>
                  <a:pt x="54" y="248"/>
                  <a:pt x="53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4" y="250"/>
                  <a:pt x="51" y="251"/>
                  <a:pt x="52" y="253"/>
                </a:cubicBezTo>
                <a:cubicBezTo>
                  <a:pt x="52" y="252"/>
                  <a:pt x="53" y="251"/>
                  <a:pt x="55" y="251"/>
                </a:cubicBezTo>
                <a:cubicBezTo>
                  <a:pt x="55" y="250"/>
                  <a:pt x="55" y="250"/>
                  <a:pt x="55" y="249"/>
                </a:cubicBezTo>
                <a:close/>
                <a:moveTo>
                  <a:pt x="45" y="258"/>
                </a:moveTo>
                <a:cubicBezTo>
                  <a:pt x="44" y="258"/>
                  <a:pt x="44" y="257"/>
                  <a:pt x="44" y="256"/>
                </a:cubicBezTo>
                <a:cubicBezTo>
                  <a:pt x="45" y="256"/>
                  <a:pt x="45" y="255"/>
                  <a:pt x="45" y="253"/>
                </a:cubicBezTo>
                <a:cubicBezTo>
                  <a:pt x="45" y="252"/>
                  <a:pt x="45" y="251"/>
                  <a:pt x="43" y="251"/>
                </a:cubicBezTo>
                <a:cubicBezTo>
                  <a:pt x="42" y="251"/>
                  <a:pt x="41" y="252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4"/>
                </a:cubicBezTo>
                <a:cubicBezTo>
                  <a:pt x="40" y="255"/>
                  <a:pt x="41" y="256"/>
                  <a:pt x="42" y="256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1" y="258"/>
                  <a:pt x="40" y="258"/>
                  <a:pt x="40" y="260"/>
                </a:cubicBezTo>
                <a:cubicBezTo>
                  <a:pt x="40" y="260"/>
                  <a:pt x="41" y="260"/>
                  <a:pt x="41" y="260"/>
                </a:cubicBezTo>
                <a:cubicBezTo>
                  <a:pt x="41" y="260"/>
                  <a:pt x="41" y="259"/>
                  <a:pt x="41" y="259"/>
                </a:cubicBezTo>
                <a:cubicBezTo>
                  <a:pt x="41" y="258"/>
                  <a:pt x="42" y="258"/>
                  <a:pt x="42" y="258"/>
                </a:cubicBezTo>
                <a:cubicBezTo>
                  <a:pt x="42" y="258"/>
                  <a:pt x="43" y="258"/>
                  <a:pt x="43" y="258"/>
                </a:cubicBezTo>
                <a:cubicBezTo>
                  <a:pt x="42" y="259"/>
                  <a:pt x="43" y="260"/>
                  <a:pt x="44" y="260"/>
                </a:cubicBezTo>
                <a:cubicBezTo>
                  <a:pt x="44" y="260"/>
                  <a:pt x="44" y="259"/>
                  <a:pt x="45" y="259"/>
                </a:cubicBezTo>
                <a:cubicBezTo>
                  <a:pt x="44" y="258"/>
                  <a:pt x="45" y="258"/>
                  <a:pt x="45" y="258"/>
                </a:cubicBezTo>
                <a:close/>
                <a:moveTo>
                  <a:pt x="48" y="258"/>
                </a:moveTo>
                <a:cubicBezTo>
                  <a:pt x="46" y="258"/>
                  <a:pt x="44" y="259"/>
                  <a:pt x="44" y="262"/>
                </a:cubicBezTo>
                <a:cubicBezTo>
                  <a:pt x="45" y="263"/>
                  <a:pt x="46" y="264"/>
                  <a:pt x="48" y="264"/>
                </a:cubicBezTo>
                <a:cubicBezTo>
                  <a:pt x="49" y="264"/>
                  <a:pt x="50" y="263"/>
                  <a:pt x="50" y="262"/>
                </a:cubicBezTo>
                <a:cubicBezTo>
                  <a:pt x="50" y="260"/>
                  <a:pt x="48" y="258"/>
                  <a:pt x="48" y="258"/>
                </a:cubicBezTo>
                <a:close/>
                <a:moveTo>
                  <a:pt x="54" y="240"/>
                </a:moveTo>
                <a:cubicBezTo>
                  <a:pt x="54" y="238"/>
                  <a:pt x="53" y="237"/>
                  <a:pt x="52" y="237"/>
                </a:cubicBezTo>
                <a:cubicBezTo>
                  <a:pt x="50" y="238"/>
                  <a:pt x="49" y="238"/>
                  <a:pt x="49" y="240"/>
                </a:cubicBezTo>
                <a:cubicBezTo>
                  <a:pt x="49" y="242"/>
                  <a:pt x="50" y="242"/>
                  <a:pt x="51" y="243"/>
                </a:cubicBezTo>
                <a:cubicBezTo>
                  <a:pt x="53" y="242"/>
                  <a:pt x="55" y="242"/>
                  <a:pt x="54" y="240"/>
                </a:cubicBezTo>
                <a:close/>
                <a:moveTo>
                  <a:pt x="189" y="261"/>
                </a:moveTo>
                <a:cubicBezTo>
                  <a:pt x="190" y="261"/>
                  <a:pt x="190" y="261"/>
                  <a:pt x="191" y="261"/>
                </a:cubicBezTo>
                <a:cubicBezTo>
                  <a:pt x="191" y="260"/>
                  <a:pt x="190" y="259"/>
                  <a:pt x="190" y="259"/>
                </a:cubicBezTo>
                <a:cubicBezTo>
                  <a:pt x="190" y="258"/>
                  <a:pt x="189" y="258"/>
                  <a:pt x="188" y="258"/>
                </a:cubicBezTo>
                <a:cubicBezTo>
                  <a:pt x="187" y="258"/>
                  <a:pt x="186" y="260"/>
                  <a:pt x="185" y="261"/>
                </a:cubicBezTo>
                <a:cubicBezTo>
                  <a:pt x="185" y="261"/>
                  <a:pt x="186" y="262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7" y="264"/>
                  <a:pt x="188" y="264"/>
                  <a:pt x="189" y="264"/>
                </a:cubicBezTo>
                <a:cubicBezTo>
                  <a:pt x="190" y="264"/>
                  <a:pt x="191" y="263"/>
                  <a:pt x="191" y="262"/>
                </a:cubicBezTo>
                <a:cubicBezTo>
                  <a:pt x="191" y="262"/>
                  <a:pt x="190" y="262"/>
                  <a:pt x="189" y="261"/>
                </a:cubicBezTo>
                <a:close/>
                <a:moveTo>
                  <a:pt x="166" y="251"/>
                </a:moveTo>
                <a:cubicBezTo>
                  <a:pt x="165" y="251"/>
                  <a:pt x="164" y="253"/>
                  <a:pt x="164" y="254"/>
                </a:cubicBezTo>
                <a:cubicBezTo>
                  <a:pt x="164" y="254"/>
                  <a:pt x="164" y="255"/>
                  <a:pt x="164" y="256"/>
                </a:cubicBezTo>
                <a:cubicBezTo>
                  <a:pt x="165" y="256"/>
                  <a:pt x="165" y="255"/>
                  <a:pt x="165" y="255"/>
                </a:cubicBezTo>
                <a:cubicBezTo>
                  <a:pt x="165" y="255"/>
                  <a:pt x="164" y="255"/>
                  <a:pt x="164" y="254"/>
                </a:cubicBezTo>
                <a:cubicBezTo>
                  <a:pt x="164" y="253"/>
                  <a:pt x="166" y="254"/>
                  <a:pt x="167" y="254"/>
                </a:cubicBezTo>
                <a:cubicBezTo>
                  <a:pt x="166" y="254"/>
                  <a:pt x="166" y="255"/>
                  <a:pt x="166" y="25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5" y="257"/>
                  <a:pt x="166" y="257"/>
                  <a:pt x="166" y="257"/>
                </a:cubicBezTo>
                <a:cubicBezTo>
                  <a:pt x="169" y="256"/>
                  <a:pt x="169" y="256"/>
                  <a:pt x="170" y="254"/>
                </a:cubicBezTo>
                <a:cubicBezTo>
                  <a:pt x="169" y="252"/>
                  <a:pt x="168" y="251"/>
                  <a:pt x="166" y="251"/>
                </a:cubicBezTo>
                <a:close/>
                <a:moveTo>
                  <a:pt x="42" y="247"/>
                </a:moveTo>
                <a:cubicBezTo>
                  <a:pt x="42" y="246"/>
                  <a:pt x="40" y="244"/>
                  <a:pt x="39" y="244"/>
                </a:cubicBezTo>
                <a:cubicBezTo>
                  <a:pt x="36" y="245"/>
                  <a:pt x="35" y="246"/>
                  <a:pt x="35" y="247"/>
                </a:cubicBezTo>
                <a:cubicBezTo>
                  <a:pt x="36" y="249"/>
                  <a:pt x="37" y="250"/>
                  <a:pt x="38" y="250"/>
                </a:cubicBezTo>
                <a:cubicBezTo>
                  <a:pt x="40" y="250"/>
                  <a:pt x="41" y="249"/>
                  <a:pt x="42" y="247"/>
                </a:cubicBezTo>
                <a:close/>
                <a:moveTo>
                  <a:pt x="206" y="258"/>
                </a:moveTo>
                <a:cubicBezTo>
                  <a:pt x="205" y="259"/>
                  <a:pt x="204" y="259"/>
                  <a:pt x="204" y="260"/>
                </a:cubicBezTo>
                <a:cubicBezTo>
                  <a:pt x="204" y="261"/>
                  <a:pt x="204" y="261"/>
                  <a:pt x="204" y="261"/>
                </a:cubicBezTo>
                <a:cubicBezTo>
                  <a:pt x="204" y="261"/>
                  <a:pt x="205" y="261"/>
                  <a:pt x="206" y="262"/>
                </a:cubicBezTo>
                <a:cubicBezTo>
                  <a:pt x="206" y="262"/>
                  <a:pt x="206" y="262"/>
                  <a:pt x="206" y="263"/>
                </a:cubicBezTo>
                <a:cubicBezTo>
                  <a:pt x="205" y="263"/>
                  <a:pt x="205" y="263"/>
                  <a:pt x="205" y="263"/>
                </a:cubicBezTo>
                <a:cubicBezTo>
                  <a:pt x="205" y="263"/>
                  <a:pt x="206" y="264"/>
                  <a:pt x="206" y="264"/>
                </a:cubicBezTo>
                <a:cubicBezTo>
                  <a:pt x="208" y="264"/>
                  <a:pt x="209" y="262"/>
                  <a:pt x="209" y="261"/>
                </a:cubicBezTo>
                <a:cubicBezTo>
                  <a:pt x="209" y="259"/>
                  <a:pt x="207" y="258"/>
                  <a:pt x="206" y="258"/>
                </a:cubicBezTo>
                <a:close/>
                <a:moveTo>
                  <a:pt x="164" y="247"/>
                </a:moveTo>
                <a:cubicBezTo>
                  <a:pt x="164" y="246"/>
                  <a:pt x="164" y="244"/>
                  <a:pt x="162" y="244"/>
                </a:cubicBezTo>
                <a:cubicBezTo>
                  <a:pt x="161" y="244"/>
                  <a:pt x="159" y="246"/>
                  <a:pt x="159" y="247"/>
                </a:cubicBezTo>
                <a:cubicBezTo>
                  <a:pt x="160" y="249"/>
                  <a:pt x="161" y="250"/>
                  <a:pt x="162" y="250"/>
                </a:cubicBezTo>
                <a:cubicBezTo>
                  <a:pt x="164" y="250"/>
                  <a:pt x="165" y="248"/>
                  <a:pt x="164" y="247"/>
                </a:cubicBezTo>
                <a:close/>
                <a:moveTo>
                  <a:pt x="96" y="251"/>
                </a:moveTo>
                <a:cubicBezTo>
                  <a:pt x="95" y="251"/>
                  <a:pt x="93" y="252"/>
                  <a:pt x="93" y="254"/>
                </a:cubicBezTo>
                <a:cubicBezTo>
                  <a:pt x="93" y="254"/>
                  <a:pt x="93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5" y="255"/>
                  <a:pt x="95" y="255"/>
                </a:cubicBezTo>
                <a:cubicBezTo>
                  <a:pt x="95" y="255"/>
                  <a:pt x="95" y="255"/>
                  <a:pt x="95" y="256"/>
                </a:cubicBezTo>
                <a:cubicBezTo>
                  <a:pt x="95" y="256"/>
                  <a:pt x="96" y="256"/>
                  <a:pt x="96" y="256"/>
                </a:cubicBezTo>
                <a:cubicBezTo>
                  <a:pt x="98" y="257"/>
                  <a:pt x="99" y="255"/>
                  <a:pt x="99" y="254"/>
                </a:cubicBezTo>
                <a:cubicBezTo>
                  <a:pt x="98" y="252"/>
                  <a:pt x="98" y="251"/>
                  <a:pt x="96" y="251"/>
                </a:cubicBezTo>
                <a:close/>
                <a:moveTo>
                  <a:pt x="127" y="259"/>
                </a:moveTo>
                <a:cubicBezTo>
                  <a:pt x="126" y="259"/>
                  <a:pt x="126" y="260"/>
                  <a:pt x="126" y="261"/>
                </a:cubicBezTo>
                <a:cubicBezTo>
                  <a:pt x="126" y="261"/>
                  <a:pt x="125" y="262"/>
                  <a:pt x="124" y="262"/>
                </a:cubicBezTo>
                <a:cubicBezTo>
                  <a:pt x="124" y="263"/>
                  <a:pt x="126" y="264"/>
                  <a:pt x="127" y="263"/>
                </a:cubicBezTo>
                <a:cubicBezTo>
                  <a:pt x="128" y="264"/>
                  <a:pt x="130" y="263"/>
                  <a:pt x="129" y="261"/>
                </a:cubicBezTo>
                <a:cubicBezTo>
                  <a:pt x="130" y="260"/>
                  <a:pt x="128" y="258"/>
                  <a:pt x="127" y="259"/>
                </a:cubicBezTo>
                <a:close/>
                <a:moveTo>
                  <a:pt x="100" y="244"/>
                </a:moveTo>
                <a:cubicBezTo>
                  <a:pt x="98" y="245"/>
                  <a:pt x="97" y="246"/>
                  <a:pt x="97" y="248"/>
                </a:cubicBezTo>
                <a:cubicBezTo>
                  <a:pt x="97" y="249"/>
                  <a:pt x="99" y="250"/>
                  <a:pt x="100" y="250"/>
                </a:cubicBezTo>
                <a:cubicBezTo>
                  <a:pt x="101" y="250"/>
                  <a:pt x="103" y="248"/>
                  <a:pt x="103" y="247"/>
                </a:cubicBezTo>
                <a:cubicBezTo>
                  <a:pt x="103" y="246"/>
                  <a:pt x="102" y="245"/>
                  <a:pt x="100" y="244"/>
                </a:cubicBezTo>
                <a:close/>
                <a:moveTo>
                  <a:pt x="118" y="258"/>
                </a:moveTo>
                <a:cubicBezTo>
                  <a:pt x="118" y="259"/>
                  <a:pt x="119" y="260"/>
                  <a:pt x="118" y="260"/>
                </a:cubicBezTo>
                <a:cubicBezTo>
                  <a:pt x="117" y="260"/>
                  <a:pt x="117" y="260"/>
                  <a:pt x="116" y="259"/>
                </a:cubicBezTo>
                <a:cubicBezTo>
                  <a:pt x="116" y="259"/>
                  <a:pt x="116" y="259"/>
                  <a:pt x="116" y="259"/>
                </a:cubicBezTo>
                <a:cubicBezTo>
                  <a:pt x="115" y="259"/>
                  <a:pt x="115" y="260"/>
                  <a:pt x="115" y="261"/>
                </a:cubicBezTo>
                <a:cubicBezTo>
                  <a:pt x="115" y="263"/>
                  <a:pt x="116" y="263"/>
                  <a:pt x="118" y="264"/>
                </a:cubicBezTo>
                <a:cubicBezTo>
                  <a:pt x="119" y="264"/>
                  <a:pt x="120" y="263"/>
                  <a:pt x="120" y="261"/>
                </a:cubicBezTo>
                <a:cubicBezTo>
                  <a:pt x="120" y="259"/>
                  <a:pt x="119" y="258"/>
                  <a:pt x="118" y="258"/>
                </a:cubicBezTo>
                <a:close/>
                <a:moveTo>
                  <a:pt x="125" y="255"/>
                </a:moveTo>
                <a:cubicBezTo>
                  <a:pt x="124" y="255"/>
                  <a:pt x="124" y="255"/>
                  <a:pt x="123" y="255"/>
                </a:cubicBezTo>
                <a:cubicBezTo>
                  <a:pt x="124" y="255"/>
                  <a:pt x="124" y="255"/>
                  <a:pt x="124" y="254"/>
                </a:cubicBezTo>
                <a:cubicBezTo>
                  <a:pt x="124" y="253"/>
                  <a:pt x="123" y="252"/>
                  <a:pt x="123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1" y="251"/>
                  <a:pt x="120" y="252"/>
                  <a:pt x="120" y="253"/>
                </a:cubicBezTo>
                <a:cubicBezTo>
                  <a:pt x="119" y="255"/>
                  <a:pt x="121" y="257"/>
                  <a:pt x="123" y="257"/>
                </a:cubicBezTo>
                <a:cubicBezTo>
                  <a:pt x="123" y="256"/>
                  <a:pt x="124" y="256"/>
                  <a:pt x="125" y="255"/>
                </a:cubicBezTo>
                <a:close/>
                <a:moveTo>
                  <a:pt x="76" y="18"/>
                </a:moveTo>
                <a:cubicBezTo>
                  <a:pt x="76" y="19"/>
                  <a:pt x="76" y="18"/>
                  <a:pt x="77" y="18"/>
                </a:cubicBezTo>
                <a:cubicBezTo>
                  <a:pt x="76" y="19"/>
                  <a:pt x="77" y="18"/>
                  <a:pt x="77" y="19"/>
                </a:cubicBezTo>
                <a:cubicBezTo>
                  <a:pt x="77" y="19"/>
                  <a:pt x="77" y="19"/>
                  <a:pt x="76" y="19"/>
                </a:cubicBezTo>
                <a:cubicBezTo>
                  <a:pt x="77" y="20"/>
                  <a:pt x="78" y="20"/>
                  <a:pt x="78" y="20"/>
                </a:cubicBezTo>
                <a:cubicBezTo>
                  <a:pt x="80" y="19"/>
                  <a:pt x="81" y="18"/>
                  <a:pt x="82" y="17"/>
                </a:cubicBezTo>
                <a:cubicBezTo>
                  <a:pt x="81" y="16"/>
                  <a:pt x="80" y="14"/>
                  <a:pt x="79" y="14"/>
                </a:cubicBezTo>
                <a:cubicBezTo>
                  <a:pt x="76" y="14"/>
                  <a:pt x="76" y="16"/>
                  <a:pt x="75" y="17"/>
                </a:cubicBezTo>
                <a:cubicBezTo>
                  <a:pt x="75" y="17"/>
                  <a:pt x="75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79" y="14"/>
                </a:moveTo>
                <a:cubicBezTo>
                  <a:pt x="80" y="15"/>
                  <a:pt x="80" y="17"/>
                  <a:pt x="81" y="17"/>
                </a:cubicBezTo>
                <a:cubicBezTo>
                  <a:pt x="80" y="17"/>
                  <a:pt x="79" y="17"/>
                  <a:pt x="78" y="17"/>
                </a:cubicBezTo>
                <a:cubicBezTo>
                  <a:pt x="78" y="16"/>
                  <a:pt x="78" y="15"/>
                  <a:pt x="79" y="14"/>
                </a:cubicBezTo>
                <a:close/>
                <a:moveTo>
                  <a:pt x="66" y="16"/>
                </a:moveTo>
                <a:cubicBezTo>
                  <a:pt x="66" y="17"/>
                  <a:pt x="67" y="18"/>
                  <a:pt x="68" y="19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9" y="18"/>
                </a:cubicBezTo>
                <a:cubicBezTo>
                  <a:pt x="68" y="17"/>
                  <a:pt x="68" y="18"/>
                  <a:pt x="67" y="17"/>
                </a:cubicBezTo>
                <a:cubicBezTo>
                  <a:pt x="67" y="17"/>
                  <a:pt x="68" y="17"/>
                  <a:pt x="68" y="17"/>
                </a:cubicBezTo>
                <a:cubicBezTo>
                  <a:pt x="68" y="17"/>
                  <a:pt x="68" y="16"/>
                  <a:pt x="69" y="16"/>
                </a:cubicBezTo>
                <a:cubicBezTo>
                  <a:pt x="69" y="16"/>
                  <a:pt x="69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1" y="20"/>
                  <a:pt x="72" y="18"/>
                  <a:pt x="72" y="16"/>
                </a:cubicBezTo>
                <a:cubicBezTo>
                  <a:pt x="72" y="15"/>
                  <a:pt x="71" y="14"/>
                  <a:pt x="70" y="14"/>
                </a:cubicBezTo>
                <a:cubicBezTo>
                  <a:pt x="68" y="14"/>
                  <a:pt x="67" y="15"/>
                  <a:pt x="66" y="16"/>
                </a:cubicBezTo>
                <a:close/>
                <a:moveTo>
                  <a:pt x="54" y="9"/>
                </a:move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1"/>
                  <a:pt x="54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5" y="13"/>
                  <a:pt x="55" y="12"/>
                </a:cubicBezTo>
                <a:cubicBezTo>
                  <a:pt x="56" y="12"/>
                  <a:pt x="57" y="12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59" y="11"/>
                  <a:pt x="59" y="11"/>
                  <a:pt x="59" y="10"/>
                </a:cubicBezTo>
                <a:cubicBezTo>
                  <a:pt x="58" y="10"/>
                  <a:pt x="58" y="11"/>
                  <a:pt x="58" y="10"/>
                </a:cubicBezTo>
                <a:cubicBezTo>
                  <a:pt x="58" y="10"/>
                  <a:pt x="58" y="9"/>
                  <a:pt x="59" y="9"/>
                </a:cubicBezTo>
                <a:cubicBezTo>
                  <a:pt x="58" y="8"/>
                  <a:pt x="57" y="7"/>
                  <a:pt x="56" y="7"/>
                </a:cubicBezTo>
                <a:cubicBezTo>
                  <a:pt x="55" y="7"/>
                  <a:pt x="54" y="8"/>
                  <a:pt x="54" y="9"/>
                </a:cubicBezTo>
                <a:close/>
                <a:moveTo>
                  <a:pt x="63" y="10"/>
                </a:moveTo>
                <a:cubicBezTo>
                  <a:pt x="63" y="11"/>
                  <a:pt x="63" y="13"/>
                  <a:pt x="65" y="13"/>
                </a:cubicBezTo>
                <a:cubicBezTo>
                  <a:pt x="66" y="13"/>
                  <a:pt x="68" y="11"/>
                  <a:pt x="67" y="10"/>
                </a:cubicBezTo>
                <a:cubicBezTo>
                  <a:pt x="67" y="10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8"/>
                  <a:pt x="67" y="8"/>
                </a:cubicBezTo>
                <a:cubicBezTo>
                  <a:pt x="66" y="8"/>
                  <a:pt x="66" y="7"/>
                  <a:pt x="65" y="7"/>
                </a:cubicBezTo>
                <a:cubicBezTo>
                  <a:pt x="63" y="7"/>
                  <a:pt x="62" y="9"/>
                  <a:pt x="63" y="10"/>
                </a:cubicBezTo>
                <a:close/>
                <a:moveTo>
                  <a:pt x="61" y="5"/>
                </a:moveTo>
                <a:cubicBezTo>
                  <a:pt x="63" y="6"/>
                  <a:pt x="64" y="5"/>
                  <a:pt x="63" y="3"/>
                </a:cubicBezTo>
                <a:cubicBezTo>
                  <a:pt x="63" y="2"/>
                  <a:pt x="63" y="1"/>
                  <a:pt x="60" y="0"/>
                </a:cubicBezTo>
                <a:cubicBezTo>
                  <a:pt x="59" y="0"/>
                  <a:pt x="58" y="1"/>
                  <a:pt x="58" y="3"/>
                </a:cubicBezTo>
                <a:cubicBezTo>
                  <a:pt x="57" y="4"/>
                  <a:pt x="59" y="6"/>
                  <a:pt x="61" y="5"/>
                </a:cubicBezTo>
                <a:close/>
                <a:moveTo>
                  <a:pt x="38" y="260"/>
                </a:moveTo>
                <a:cubicBezTo>
                  <a:pt x="37" y="260"/>
                  <a:pt x="38" y="260"/>
                  <a:pt x="38" y="260"/>
                </a:cubicBezTo>
                <a:cubicBezTo>
                  <a:pt x="38" y="260"/>
                  <a:pt x="38" y="260"/>
                  <a:pt x="38" y="260"/>
                </a:cubicBezTo>
                <a:close/>
                <a:moveTo>
                  <a:pt x="95" y="5"/>
                </a:moveTo>
                <a:cubicBezTo>
                  <a:pt x="97" y="6"/>
                  <a:pt x="98" y="5"/>
                  <a:pt x="99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95" y="0"/>
                  <a:pt x="93" y="1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3"/>
                  <a:pt x="94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5"/>
                  <a:pt x="94" y="6"/>
                  <a:pt x="95" y="5"/>
                </a:cubicBezTo>
                <a:close/>
                <a:moveTo>
                  <a:pt x="98" y="10"/>
                </a:moveTo>
                <a:cubicBezTo>
                  <a:pt x="98" y="12"/>
                  <a:pt x="99" y="13"/>
                  <a:pt x="100" y="13"/>
                </a:cubicBezTo>
                <a:cubicBezTo>
                  <a:pt x="102" y="13"/>
                  <a:pt x="103" y="11"/>
                  <a:pt x="103" y="10"/>
                </a:cubicBezTo>
                <a:cubicBezTo>
                  <a:pt x="103" y="9"/>
                  <a:pt x="102" y="7"/>
                  <a:pt x="101" y="8"/>
                </a:cubicBezTo>
                <a:cubicBezTo>
                  <a:pt x="98" y="7"/>
                  <a:pt x="98" y="9"/>
                  <a:pt x="98" y="10"/>
                </a:cubicBezTo>
                <a:close/>
                <a:moveTo>
                  <a:pt x="87" y="5"/>
                </a:moveTo>
                <a:cubicBezTo>
                  <a:pt x="89" y="6"/>
                  <a:pt x="90" y="4"/>
                  <a:pt x="90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86" y="0"/>
                  <a:pt x="84" y="1"/>
                  <a:pt x="84" y="3"/>
                </a:cubicBezTo>
                <a:cubicBezTo>
                  <a:pt x="84" y="5"/>
                  <a:pt x="85" y="6"/>
                  <a:pt x="87" y="5"/>
                </a:cubicBezTo>
                <a:close/>
                <a:moveTo>
                  <a:pt x="81" y="12"/>
                </a:moveTo>
                <a:cubicBezTo>
                  <a:pt x="81" y="12"/>
                  <a:pt x="81" y="12"/>
                  <a:pt x="81" y="11"/>
                </a:cubicBezTo>
                <a:cubicBezTo>
                  <a:pt x="82" y="12"/>
                  <a:pt x="82" y="13"/>
                  <a:pt x="84" y="13"/>
                </a:cubicBezTo>
                <a:cubicBezTo>
                  <a:pt x="84" y="12"/>
                  <a:pt x="85" y="11"/>
                  <a:pt x="86" y="10"/>
                </a:cubicBezTo>
                <a:cubicBezTo>
                  <a:pt x="86" y="8"/>
                  <a:pt x="84" y="7"/>
                  <a:pt x="83" y="8"/>
                </a:cubicBezTo>
                <a:cubicBezTo>
                  <a:pt x="81" y="7"/>
                  <a:pt x="80" y="9"/>
                  <a:pt x="80" y="10"/>
                </a:cubicBezTo>
                <a:cubicBezTo>
                  <a:pt x="80" y="11"/>
                  <a:pt x="80" y="12"/>
                  <a:pt x="81" y="12"/>
                </a:cubicBezTo>
                <a:close/>
                <a:moveTo>
                  <a:pt x="103" y="16"/>
                </a:moveTo>
                <a:cubicBezTo>
                  <a:pt x="102" y="19"/>
                  <a:pt x="103" y="19"/>
                  <a:pt x="104" y="19"/>
                </a:cubicBezTo>
                <a:cubicBezTo>
                  <a:pt x="106" y="19"/>
                  <a:pt x="108" y="18"/>
                  <a:pt x="107" y="17"/>
                </a:cubicBezTo>
                <a:cubicBezTo>
                  <a:pt x="107" y="15"/>
                  <a:pt x="107" y="14"/>
                  <a:pt x="105" y="14"/>
                </a:cubicBezTo>
                <a:cubicBezTo>
                  <a:pt x="103" y="15"/>
                  <a:pt x="102" y="15"/>
                  <a:pt x="103" y="16"/>
                </a:cubicBezTo>
                <a:close/>
                <a:moveTo>
                  <a:pt x="29" y="244"/>
                </a:moveTo>
                <a:cubicBezTo>
                  <a:pt x="29" y="244"/>
                  <a:pt x="30" y="243"/>
                  <a:pt x="30" y="243"/>
                </a:cubicBezTo>
                <a:cubicBezTo>
                  <a:pt x="29" y="242"/>
                  <a:pt x="28" y="242"/>
                  <a:pt x="27" y="242"/>
                </a:cubicBezTo>
                <a:cubicBezTo>
                  <a:pt x="28" y="241"/>
                  <a:pt x="28" y="241"/>
                  <a:pt x="28" y="240"/>
                </a:cubicBezTo>
                <a:cubicBezTo>
                  <a:pt x="28" y="238"/>
                  <a:pt x="27" y="237"/>
                  <a:pt x="25" y="237"/>
                </a:cubicBezTo>
                <a:cubicBezTo>
                  <a:pt x="24" y="238"/>
                  <a:pt x="22" y="238"/>
                  <a:pt x="23" y="240"/>
                </a:cubicBezTo>
                <a:cubicBezTo>
                  <a:pt x="23" y="241"/>
                  <a:pt x="24" y="243"/>
                  <a:pt x="24" y="243"/>
                </a:cubicBezTo>
                <a:cubicBezTo>
                  <a:pt x="24" y="243"/>
                  <a:pt x="24" y="243"/>
                  <a:pt x="24" y="243"/>
                </a:cubicBezTo>
                <a:cubicBezTo>
                  <a:pt x="24" y="244"/>
                  <a:pt x="25" y="245"/>
                  <a:pt x="25" y="245"/>
                </a:cubicBezTo>
                <a:cubicBezTo>
                  <a:pt x="25" y="246"/>
                  <a:pt x="23" y="247"/>
                  <a:pt x="24" y="248"/>
                </a:cubicBezTo>
                <a:cubicBezTo>
                  <a:pt x="25" y="248"/>
                  <a:pt x="25" y="248"/>
                  <a:pt x="26" y="248"/>
                </a:cubicBezTo>
                <a:cubicBezTo>
                  <a:pt x="26" y="248"/>
                  <a:pt x="26" y="250"/>
                  <a:pt x="26" y="250"/>
                </a:cubicBezTo>
                <a:cubicBezTo>
                  <a:pt x="26" y="247"/>
                  <a:pt x="25" y="243"/>
                  <a:pt x="29" y="244"/>
                </a:cubicBezTo>
                <a:close/>
                <a:moveTo>
                  <a:pt x="52" y="5"/>
                </a:move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3" y="4"/>
                  <a:pt x="54" y="4"/>
                </a:cubicBezTo>
                <a:cubicBezTo>
                  <a:pt x="54" y="4"/>
                  <a:pt x="55" y="3"/>
                  <a:pt x="55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1" y="1"/>
                  <a:pt x="51" y="1"/>
                  <a:pt x="52" y="1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0" y="3"/>
                  <a:pt x="49" y="3"/>
                </a:cubicBezTo>
                <a:cubicBezTo>
                  <a:pt x="49" y="4"/>
                  <a:pt x="50" y="5"/>
                  <a:pt x="52" y="5"/>
                </a:cubicBezTo>
                <a:close/>
                <a:moveTo>
                  <a:pt x="20" y="244"/>
                </a:moveTo>
                <a:cubicBezTo>
                  <a:pt x="19" y="244"/>
                  <a:pt x="18" y="245"/>
                  <a:pt x="18" y="247"/>
                </a:cubicBezTo>
                <a:cubicBezTo>
                  <a:pt x="18" y="248"/>
                  <a:pt x="19" y="250"/>
                  <a:pt x="21" y="250"/>
                </a:cubicBezTo>
                <a:cubicBezTo>
                  <a:pt x="22" y="250"/>
                  <a:pt x="23" y="248"/>
                  <a:pt x="23" y="247"/>
                </a:cubicBezTo>
                <a:cubicBezTo>
                  <a:pt x="23" y="245"/>
                  <a:pt x="22" y="245"/>
                  <a:pt x="20" y="244"/>
                </a:cubicBezTo>
                <a:close/>
                <a:moveTo>
                  <a:pt x="34" y="251"/>
                </a:moveTo>
                <a:cubicBezTo>
                  <a:pt x="32" y="251"/>
                  <a:pt x="32" y="252"/>
                  <a:pt x="32" y="253"/>
                </a:cubicBezTo>
                <a:cubicBezTo>
                  <a:pt x="32" y="255"/>
                  <a:pt x="33" y="256"/>
                  <a:pt x="34" y="257"/>
                </a:cubicBezTo>
                <a:cubicBezTo>
                  <a:pt x="36" y="257"/>
                  <a:pt x="37" y="255"/>
                  <a:pt x="37" y="254"/>
                </a:cubicBezTo>
                <a:cubicBezTo>
                  <a:pt x="37" y="253"/>
                  <a:pt x="36" y="251"/>
                  <a:pt x="34" y="251"/>
                </a:cubicBezTo>
                <a:close/>
                <a:moveTo>
                  <a:pt x="30" y="258"/>
                </a:moveTo>
                <a:cubicBezTo>
                  <a:pt x="30" y="258"/>
                  <a:pt x="30" y="258"/>
                  <a:pt x="30" y="258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29" y="258"/>
                  <a:pt x="29" y="258"/>
                  <a:pt x="29" y="258"/>
                </a:cubicBezTo>
                <a:cubicBezTo>
                  <a:pt x="27" y="258"/>
                  <a:pt x="26" y="260"/>
                  <a:pt x="27" y="262"/>
                </a:cubicBezTo>
                <a:cubicBezTo>
                  <a:pt x="27" y="263"/>
                  <a:pt x="28" y="264"/>
                  <a:pt x="30" y="264"/>
                </a:cubicBezTo>
                <a:cubicBezTo>
                  <a:pt x="31" y="264"/>
                  <a:pt x="32" y="262"/>
                  <a:pt x="32" y="261"/>
                </a:cubicBezTo>
                <a:cubicBezTo>
                  <a:pt x="32" y="260"/>
                  <a:pt x="31" y="258"/>
                  <a:pt x="30" y="258"/>
                </a:cubicBezTo>
                <a:close/>
                <a:moveTo>
                  <a:pt x="3" y="244"/>
                </a:moveTo>
                <a:cubicBezTo>
                  <a:pt x="1" y="245"/>
                  <a:pt x="0" y="246"/>
                  <a:pt x="0" y="247"/>
                </a:cubicBezTo>
                <a:cubicBezTo>
                  <a:pt x="0" y="249"/>
                  <a:pt x="1" y="250"/>
                  <a:pt x="3" y="250"/>
                </a:cubicBezTo>
                <a:cubicBezTo>
                  <a:pt x="4" y="250"/>
                  <a:pt x="5" y="249"/>
                  <a:pt x="5" y="247"/>
                </a:cubicBezTo>
                <a:cubicBezTo>
                  <a:pt x="6" y="246"/>
                  <a:pt x="5" y="245"/>
                  <a:pt x="3" y="244"/>
                </a:cubicBezTo>
                <a:close/>
                <a:moveTo>
                  <a:pt x="12" y="250"/>
                </a:moveTo>
                <a:cubicBezTo>
                  <a:pt x="14" y="250"/>
                  <a:pt x="15" y="248"/>
                  <a:pt x="14" y="247"/>
                </a:cubicBezTo>
                <a:cubicBezTo>
                  <a:pt x="14" y="246"/>
                  <a:pt x="14" y="245"/>
                  <a:pt x="12" y="244"/>
                </a:cubicBezTo>
                <a:cubicBezTo>
                  <a:pt x="12" y="244"/>
                  <a:pt x="11" y="244"/>
                  <a:pt x="11" y="245"/>
                </a:cubicBezTo>
                <a:cubicBezTo>
                  <a:pt x="10" y="244"/>
                  <a:pt x="9" y="243"/>
                  <a:pt x="10" y="241"/>
                </a:cubicBezTo>
                <a:cubicBezTo>
                  <a:pt x="10" y="241"/>
                  <a:pt x="10" y="241"/>
                  <a:pt x="9" y="241"/>
                </a:cubicBezTo>
                <a:cubicBezTo>
                  <a:pt x="9" y="240"/>
                  <a:pt x="9" y="240"/>
                  <a:pt x="10" y="239"/>
                </a:cubicBezTo>
                <a:cubicBezTo>
                  <a:pt x="9" y="239"/>
                  <a:pt x="8" y="238"/>
                  <a:pt x="7" y="238"/>
                </a:cubicBezTo>
                <a:cubicBezTo>
                  <a:pt x="7" y="238"/>
                  <a:pt x="7" y="238"/>
                  <a:pt x="6" y="237"/>
                </a:cubicBezTo>
                <a:cubicBezTo>
                  <a:pt x="7" y="236"/>
                  <a:pt x="8" y="236"/>
                  <a:pt x="9" y="235"/>
                </a:cubicBezTo>
                <a:cubicBezTo>
                  <a:pt x="10" y="236"/>
                  <a:pt x="10" y="236"/>
                  <a:pt x="10" y="237"/>
                </a:cubicBezTo>
                <a:cubicBezTo>
                  <a:pt x="10" y="237"/>
                  <a:pt x="11" y="236"/>
                  <a:pt x="11" y="236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3" y="236"/>
                  <a:pt x="14" y="235"/>
                  <a:pt x="14" y="234"/>
                </a:cubicBezTo>
                <a:cubicBezTo>
                  <a:pt x="14" y="234"/>
                  <a:pt x="14" y="234"/>
                  <a:pt x="15" y="234"/>
                </a:cubicBezTo>
                <a:cubicBezTo>
                  <a:pt x="15" y="233"/>
                  <a:pt x="16" y="234"/>
                  <a:pt x="16" y="233"/>
                </a:cubicBezTo>
                <a:cubicBezTo>
                  <a:pt x="16" y="233"/>
                  <a:pt x="16" y="233"/>
                  <a:pt x="15" y="233"/>
                </a:cubicBezTo>
                <a:cubicBezTo>
                  <a:pt x="16" y="231"/>
                  <a:pt x="17" y="230"/>
                  <a:pt x="16" y="229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8" y="229"/>
                  <a:pt x="19" y="228"/>
                  <a:pt x="19" y="226"/>
                </a:cubicBezTo>
                <a:cubicBezTo>
                  <a:pt x="19" y="224"/>
                  <a:pt x="18" y="223"/>
                  <a:pt x="17" y="223"/>
                </a:cubicBezTo>
                <a:cubicBezTo>
                  <a:pt x="15" y="223"/>
                  <a:pt x="13" y="224"/>
                  <a:pt x="13" y="226"/>
                </a:cubicBezTo>
                <a:cubicBezTo>
                  <a:pt x="13" y="227"/>
                  <a:pt x="14" y="227"/>
                  <a:pt x="14" y="228"/>
                </a:cubicBezTo>
                <a:cubicBezTo>
                  <a:pt x="14" y="228"/>
                  <a:pt x="14" y="228"/>
                  <a:pt x="14" y="229"/>
                </a:cubicBezTo>
                <a:cubicBezTo>
                  <a:pt x="14" y="229"/>
                  <a:pt x="14" y="229"/>
                  <a:pt x="13" y="229"/>
                </a:cubicBezTo>
                <a:cubicBezTo>
                  <a:pt x="13" y="229"/>
                  <a:pt x="13" y="229"/>
                  <a:pt x="13" y="228"/>
                </a:cubicBezTo>
                <a:cubicBezTo>
                  <a:pt x="13" y="228"/>
                  <a:pt x="13" y="229"/>
                  <a:pt x="13" y="229"/>
                </a:cubicBezTo>
                <a:cubicBezTo>
                  <a:pt x="13" y="229"/>
                  <a:pt x="12" y="229"/>
                  <a:pt x="12" y="229"/>
                </a:cubicBezTo>
                <a:cubicBezTo>
                  <a:pt x="12" y="227"/>
                  <a:pt x="10" y="227"/>
                  <a:pt x="10" y="227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5"/>
                </a:cubicBezTo>
                <a:cubicBezTo>
                  <a:pt x="10" y="225"/>
                  <a:pt x="9" y="223"/>
                  <a:pt x="8" y="223"/>
                </a:cubicBezTo>
                <a:cubicBezTo>
                  <a:pt x="6" y="223"/>
                  <a:pt x="5" y="224"/>
                  <a:pt x="5" y="225"/>
                </a:cubicBezTo>
                <a:cubicBezTo>
                  <a:pt x="5" y="224"/>
                  <a:pt x="4" y="223"/>
                  <a:pt x="4" y="222"/>
                </a:cubicBezTo>
                <a:cubicBezTo>
                  <a:pt x="5" y="222"/>
                  <a:pt x="6" y="221"/>
                  <a:pt x="5" y="220"/>
                </a:cubicBezTo>
                <a:cubicBezTo>
                  <a:pt x="5" y="220"/>
                  <a:pt x="5" y="219"/>
                  <a:pt x="5" y="219"/>
                </a:cubicBezTo>
                <a:cubicBezTo>
                  <a:pt x="6" y="219"/>
                  <a:pt x="6" y="219"/>
                  <a:pt x="6" y="219"/>
                </a:cubicBezTo>
                <a:cubicBezTo>
                  <a:pt x="5" y="219"/>
                  <a:pt x="6" y="220"/>
                  <a:pt x="6" y="220"/>
                </a:cubicBezTo>
                <a:cubicBezTo>
                  <a:pt x="6" y="220"/>
                  <a:pt x="7" y="220"/>
                  <a:pt x="7" y="220"/>
                </a:cubicBezTo>
                <a:cubicBezTo>
                  <a:pt x="8" y="220"/>
                  <a:pt x="6" y="221"/>
                  <a:pt x="8" y="222"/>
                </a:cubicBezTo>
                <a:cubicBezTo>
                  <a:pt x="7" y="221"/>
                  <a:pt x="8" y="221"/>
                  <a:pt x="7" y="221"/>
                </a:cubicBezTo>
                <a:cubicBezTo>
                  <a:pt x="8" y="221"/>
                  <a:pt x="8" y="220"/>
                  <a:pt x="9" y="220"/>
                </a:cubicBezTo>
                <a:cubicBezTo>
                  <a:pt x="10" y="221"/>
                  <a:pt x="10" y="222"/>
                  <a:pt x="12" y="222"/>
                </a:cubicBezTo>
                <a:cubicBezTo>
                  <a:pt x="13" y="222"/>
                  <a:pt x="14" y="221"/>
                  <a:pt x="15" y="219"/>
                </a:cubicBezTo>
                <a:cubicBezTo>
                  <a:pt x="14" y="218"/>
                  <a:pt x="13" y="217"/>
                  <a:pt x="12" y="216"/>
                </a:cubicBezTo>
                <a:cubicBezTo>
                  <a:pt x="11" y="216"/>
                  <a:pt x="11" y="216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8"/>
                </a:cubicBezTo>
                <a:cubicBezTo>
                  <a:pt x="9" y="218"/>
                  <a:pt x="9" y="218"/>
                  <a:pt x="9" y="217"/>
                </a:cubicBezTo>
                <a:cubicBezTo>
                  <a:pt x="9" y="217"/>
                  <a:pt x="9" y="217"/>
                  <a:pt x="9" y="217"/>
                </a:cubicBezTo>
                <a:cubicBezTo>
                  <a:pt x="9" y="216"/>
                  <a:pt x="8" y="217"/>
                  <a:pt x="7" y="216"/>
                </a:cubicBezTo>
                <a:cubicBezTo>
                  <a:pt x="7" y="216"/>
                  <a:pt x="8" y="216"/>
                  <a:pt x="7" y="216"/>
                </a:cubicBezTo>
                <a:cubicBezTo>
                  <a:pt x="7" y="216"/>
                  <a:pt x="5" y="216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5"/>
                  <a:pt x="6" y="214"/>
                  <a:pt x="6" y="214"/>
                </a:cubicBezTo>
                <a:cubicBezTo>
                  <a:pt x="6" y="214"/>
                  <a:pt x="7" y="214"/>
                  <a:pt x="8" y="214"/>
                </a:cubicBezTo>
                <a:cubicBezTo>
                  <a:pt x="8" y="214"/>
                  <a:pt x="7" y="213"/>
                  <a:pt x="7" y="213"/>
                </a:cubicBezTo>
                <a:cubicBezTo>
                  <a:pt x="6" y="213"/>
                  <a:pt x="6" y="213"/>
                  <a:pt x="5" y="212"/>
                </a:cubicBezTo>
                <a:cubicBezTo>
                  <a:pt x="5" y="213"/>
                  <a:pt x="4" y="213"/>
                  <a:pt x="4" y="213"/>
                </a:cubicBezTo>
                <a:cubicBezTo>
                  <a:pt x="5" y="213"/>
                  <a:pt x="5" y="213"/>
                  <a:pt x="6" y="214"/>
                </a:cubicBezTo>
                <a:cubicBezTo>
                  <a:pt x="5" y="214"/>
                  <a:pt x="5" y="215"/>
                  <a:pt x="4" y="215"/>
                </a:cubicBezTo>
                <a:cubicBezTo>
                  <a:pt x="4" y="215"/>
                  <a:pt x="4" y="215"/>
                  <a:pt x="4" y="215"/>
                </a:cubicBezTo>
                <a:cubicBezTo>
                  <a:pt x="3" y="215"/>
                  <a:pt x="4" y="215"/>
                  <a:pt x="3" y="215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6"/>
                  <a:pt x="3" y="216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1" y="217"/>
                  <a:pt x="0" y="218"/>
                  <a:pt x="0" y="220"/>
                </a:cubicBezTo>
                <a:cubicBezTo>
                  <a:pt x="0" y="221"/>
                  <a:pt x="1" y="222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3"/>
                  <a:pt x="2" y="224"/>
                  <a:pt x="2" y="224"/>
                </a:cubicBezTo>
                <a:cubicBezTo>
                  <a:pt x="2" y="229"/>
                  <a:pt x="2" y="229"/>
                  <a:pt x="2" y="229"/>
                </a:cubicBezTo>
                <a:cubicBezTo>
                  <a:pt x="2" y="229"/>
                  <a:pt x="2" y="229"/>
                  <a:pt x="3" y="229"/>
                </a:cubicBezTo>
                <a:cubicBezTo>
                  <a:pt x="3" y="229"/>
                  <a:pt x="3" y="230"/>
                  <a:pt x="4" y="230"/>
                </a:cubicBezTo>
                <a:cubicBezTo>
                  <a:pt x="3" y="229"/>
                  <a:pt x="2" y="227"/>
                  <a:pt x="4" y="226"/>
                </a:cubicBezTo>
                <a:cubicBezTo>
                  <a:pt x="4" y="226"/>
                  <a:pt x="4" y="227"/>
                  <a:pt x="5" y="227"/>
                </a:cubicBezTo>
                <a:cubicBezTo>
                  <a:pt x="5" y="227"/>
                  <a:pt x="5" y="226"/>
                  <a:pt x="5" y="226"/>
                </a:cubicBezTo>
                <a:cubicBezTo>
                  <a:pt x="5" y="228"/>
                  <a:pt x="6" y="229"/>
                  <a:pt x="7" y="229"/>
                </a:cubicBezTo>
                <a:cubicBezTo>
                  <a:pt x="8" y="229"/>
                  <a:pt x="8" y="229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11" y="228"/>
                  <a:pt x="11" y="230"/>
                  <a:pt x="10" y="231"/>
                </a:cubicBezTo>
                <a:cubicBezTo>
                  <a:pt x="10" y="231"/>
                  <a:pt x="11" y="231"/>
                  <a:pt x="11" y="231"/>
                </a:cubicBezTo>
                <a:cubicBezTo>
                  <a:pt x="10" y="231"/>
                  <a:pt x="11" y="230"/>
                  <a:pt x="11" y="230"/>
                </a:cubicBezTo>
                <a:cubicBezTo>
                  <a:pt x="11" y="230"/>
                  <a:pt x="11" y="231"/>
                  <a:pt x="11" y="231"/>
                </a:cubicBezTo>
                <a:cubicBezTo>
                  <a:pt x="10" y="231"/>
                  <a:pt x="9" y="232"/>
                  <a:pt x="9" y="233"/>
                </a:cubicBezTo>
                <a:cubicBezTo>
                  <a:pt x="9" y="233"/>
                  <a:pt x="9" y="233"/>
                  <a:pt x="8" y="233"/>
                </a:cubicBezTo>
                <a:cubicBezTo>
                  <a:pt x="8" y="234"/>
                  <a:pt x="8" y="233"/>
                  <a:pt x="8" y="234"/>
                </a:cubicBezTo>
                <a:cubicBezTo>
                  <a:pt x="8" y="234"/>
                  <a:pt x="7" y="234"/>
                  <a:pt x="6" y="234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2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5" y="232"/>
                  <a:pt x="4" y="231"/>
                  <a:pt x="3" y="230"/>
                </a:cubicBezTo>
                <a:cubicBezTo>
                  <a:pt x="2" y="230"/>
                  <a:pt x="0" y="232"/>
                  <a:pt x="0" y="234"/>
                </a:cubicBezTo>
                <a:cubicBezTo>
                  <a:pt x="0" y="235"/>
                  <a:pt x="2" y="236"/>
                  <a:pt x="3" y="236"/>
                </a:cubicBezTo>
                <a:cubicBezTo>
                  <a:pt x="4" y="236"/>
                  <a:pt x="4" y="236"/>
                  <a:pt x="5" y="235"/>
                </a:cubicBezTo>
                <a:cubicBezTo>
                  <a:pt x="5" y="236"/>
                  <a:pt x="5" y="236"/>
                  <a:pt x="5" y="236"/>
                </a:cubicBezTo>
                <a:cubicBezTo>
                  <a:pt x="5" y="237"/>
                  <a:pt x="4" y="238"/>
                  <a:pt x="4" y="239"/>
                </a:cubicBezTo>
                <a:cubicBezTo>
                  <a:pt x="4" y="240"/>
                  <a:pt x="4" y="241"/>
                  <a:pt x="4" y="241"/>
                </a:cubicBezTo>
                <a:cubicBezTo>
                  <a:pt x="4" y="241"/>
                  <a:pt x="5" y="242"/>
                  <a:pt x="4" y="243"/>
                </a:cubicBezTo>
                <a:cubicBezTo>
                  <a:pt x="5" y="243"/>
                  <a:pt x="5" y="243"/>
                  <a:pt x="6" y="243"/>
                </a:cubicBezTo>
                <a:cubicBezTo>
                  <a:pt x="6" y="243"/>
                  <a:pt x="6" y="243"/>
                  <a:pt x="6" y="242"/>
                </a:cubicBezTo>
                <a:cubicBezTo>
                  <a:pt x="5" y="242"/>
                  <a:pt x="4" y="239"/>
                  <a:pt x="6" y="238"/>
                </a:cubicBezTo>
                <a:cubicBezTo>
                  <a:pt x="6" y="239"/>
                  <a:pt x="7" y="240"/>
                  <a:pt x="8" y="241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42"/>
                  <a:pt x="9" y="242"/>
                  <a:pt x="9" y="243"/>
                </a:cubicBezTo>
                <a:cubicBezTo>
                  <a:pt x="9" y="244"/>
                  <a:pt x="7" y="246"/>
                  <a:pt x="8" y="248"/>
                </a:cubicBezTo>
                <a:cubicBezTo>
                  <a:pt x="8" y="248"/>
                  <a:pt x="9" y="248"/>
                  <a:pt x="9" y="248"/>
                </a:cubicBezTo>
                <a:cubicBezTo>
                  <a:pt x="9" y="249"/>
                  <a:pt x="11" y="250"/>
                  <a:pt x="12" y="250"/>
                </a:cubicBezTo>
                <a:close/>
                <a:moveTo>
                  <a:pt x="9" y="218"/>
                </a:move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lose/>
                <a:moveTo>
                  <a:pt x="6" y="217"/>
                </a:moveTo>
                <a:cubicBezTo>
                  <a:pt x="6" y="216"/>
                  <a:pt x="8" y="216"/>
                  <a:pt x="9" y="217"/>
                </a:cubicBezTo>
                <a:cubicBezTo>
                  <a:pt x="8" y="217"/>
                  <a:pt x="9" y="218"/>
                  <a:pt x="8" y="218"/>
                </a:cubicBezTo>
                <a:cubicBezTo>
                  <a:pt x="8" y="218"/>
                  <a:pt x="8" y="217"/>
                  <a:pt x="8" y="217"/>
                </a:cubicBezTo>
                <a:cubicBezTo>
                  <a:pt x="7" y="219"/>
                  <a:pt x="6" y="218"/>
                  <a:pt x="5" y="218"/>
                </a:cubicBezTo>
                <a:cubicBezTo>
                  <a:pt x="5" y="217"/>
                  <a:pt x="5" y="217"/>
                  <a:pt x="4" y="217"/>
                </a:cubicBezTo>
                <a:cubicBezTo>
                  <a:pt x="5" y="217"/>
                  <a:pt x="5" y="217"/>
                  <a:pt x="6" y="217"/>
                </a:cubicBezTo>
                <a:close/>
                <a:moveTo>
                  <a:pt x="3" y="217"/>
                </a:move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lose/>
                <a:moveTo>
                  <a:pt x="4" y="216"/>
                </a:moveTo>
                <a:cubicBezTo>
                  <a:pt x="4" y="217"/>
                  <a:pt x="4" y="217"/>
                  <a:pt x="3" y="217"/>
                </a:cubicBezTo>
                <a:cubicBezTo>
                  <a:pt x="3" y="216"/>
                  <a:pt x="4" y="216"/>
                  <a:pt x="4" y="216"/>
                </a:cubicBezTo>
                <a:cubicBezTo>
                  <a:pt x="4" y="216"/>
                  <a:pt x="4" y="216"/>
                  <a:pt x="4" y="216"/>
                </a:cubicBezTo>
                <a:close/>
                <a:moveTo>
                  <a:pt x="88" y="94"/>
                </a:moveTo>
                <a:cubicBezTo>
                  <a:pt x="90" y="94"/>
                  <a:pt x="91" y="94"/>
                  <a:pt x="91" y="96"/>
                </a:cubicBezTo>
                <a:cubicBezTo>
                  <a:pt x="90" y="96"/>
                  <a:pt x="90" y="96"/>
                  <a:pt x="89" y="96"/>
                </a:cubicBezTo>
                <a:cubicBezTo>
                  <a:pt x="90" y="96"/>
                  <a:pt x="90" y="97"/>
                  <a:pt x="91" y="97"/>
                </a:cubicBezTo>
                <a:cubicBezTo>
                  <a:pt x="93" y="97"/>
                  <a:pt x="94" y="95"/>
                  <a:pt x="94" y="94"/>
                </a:cubicBezTo>
                <a:cubicBezTo>
                  <a:pt x="94" y="93"/>
                  <a:pt x="94" y="92"/>
                  <a:pt x="93" y="91"/>
                </a:cubicBezTo>
                <a:cubicBezTo>
                  <a:pt x="93" y="91"/>
                  <a:pt x="92" y="91"/>
                  <a:pt x="91" y="92"/>
                </a:cubicBezTo>
                <a:cubicBezTo>
                  <a:pt x="91" y="92"/>
                  <a:pt x="91" y="91"/>
                  <a:pt x="92" y="91"/>
                </a:cubicBezTo>
                <a:cubicBezTo>
                  <a:pt x="90" y="91"/>
                  <a:pt x="89" y="92"/>
                  <a:pt x="88" y="94"/>
                </a:cubicBezTo>
                <a:close/>
                <a:moveTo>
                  <a:pt x="16" y="251"/>
                </a:moveTo>
                <a:cubicBezTo>
                  <a:pt x="15" y="251"/>
                  <a:pt x="14" y="253"/>
                  <a:pt x="14" y="254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18" y="257"/>
                  <a:pt x="19" y="255"/>
                  <a:pt x="19" y="254"/>
                </a:cubicBezTo>
                <a:cubicBezTo>
                  <a:pt x="19" y="252"/>
                  <a:pt x="18" y="251"/>
                  <a:pt x="16" y="251"/>
                </a:cubicBezTo>
                <a:close/>
                <a:moveTo>
                  <a:pt x="60" y="237"/>
                </a:moveTo>
                <a:cubicBezTo>
                  <a:pt x="59" y="237"/>
                  <a:pt x="59" y="238"/>
                  <a:pt x="58" y="238"/>
                </a:cubicBezTo>
                <a:cubicBezTo>
                  <a:pt x="59" y="238"/>
                  <a:pt x="59" y="237"/>
                  <a:pt x="60" y="237"/>
                </a:cubicBezTo>
                <a:close/>
                <a:moveTo>
                  <a:pt x="179" y="36"/>
                </a:moveTo>
                <a:cubicBezTo>
                  <a:pt x="178" y="35"/>
                  <a:pt x="177" y="36"/>
                  <a:pt x="177" y="38"/>
                </a:cubicBezTo>
                <a:cubicBezTo>
                  <a:pt x="176" y="40"/>
                  <a:pt x="178" y="41"/>
                  <a:pt x="180" y="41"/>
                </a:cubicBezTo>
                <a:cubicBezTo>
                  <a:pt x="181" y="41"/>
                  <a:pt x="183" y="40"/>
                  <a:pt x="183" y="38"/>
                </a:cubicBezTo>
                <a:cubicBezTo>
                  <a:pt x="183" y="36"/>
                  <a:pt x="181" y="35"/>
                  <a:pt x="179" y="36"/>
                </a:cubicBezTo>
                <a:close/>
                <a:moveTo>
                  <a:pt x="171" y="22"/>
                </a:moveTo>
                <a:cubicBezTo>
                  <a:pt x="169" y="22"/>
                  <a:pt x="169" y="22"/>
                  <a:pt x="168" y="24"/>
                </a:cubicBezTo>
                <a:cubicBezTo>
                  <a:pt x="168" y="26"/>
                  <a:pt x="169" y="27"/>
                  <a:pt x="171" y="27"/>
                </a:cubicBezTo>
                <a:cubicBezTo>
                  <a:pt x="172" y="27"/>
                  <a:pt x="173" y="25"/>
                  <a:pt x="174" y="24"/>
                </a:cubicBezTo>
                <a:cubicBezTo>
                  <a:pt x="174" y="23"/>
                  <a:pt x="172" y="21"/>
                  <a:pt x="171" y="22"/>
                </a:cubicBezTo>
                <a:close/>
                <a:moveTo>
                  <a:pt x="175" y="28"/>
                </a:moveTo>
                <a:cubicBezTo>
                  <a:pt x="174" y="28"/>
                  <a:pt x="172" y="29"/>
                  <a:pt x="172" y="31"/>
                </a:cubicBezTo>
                <a:cubicBezTo>
                  <a:pt x="173" y="32"/>
                  <a:pt x="173" y="34"/>
                  <a:pt x="175" y="33"/>
                </a:cubicBezTo>
                <a:cubicBezTo>
                  <a:pt x="177" y="33"/>
                  <a:pt x="178" y="32"/>
                  <a:pt x="179" y="30"/>
                </a:cubicBezTo>
                <a:cubicBezTo>
                  <a:pt x="178" y="29"/>
                  <a:pt x="177" y="28"/>
                  <a:pt x="175" y="28"/>
                </a:cubicBezTo>
                <a:close/>
                <a:moveTo>
                  <a:pt x="159" y="24"/>
                </a:moveTo>
                <a:cubicBezTo>
                  <a:pt x="159" y="25"/>
                  <a:pt x="161" y="27"/>
                  <a:pt x="162" y="27"/>
                </a:cubicBezTo>
                <a:cubicBezTo>
                  <a:pt x="163" y="27"/>
                  <a:pt x="164" y="26"/>
                  <a:pt x="164" y="24"/>
                </a:cubicBezTo>
                <a:cubicBezTo>
                  <a:pt x="165" y="23"/>
                  <a:pt x="164" y="21"/>
                  <a:pt x="162" y="21"/>
                </a:cubicBezTo>
                <a:cubicBezTo>
                  <a:pt x="160" y="22"/>
                  <a:pt x="159" y="22"/>
                  <a:pt x="159" y="24"/>
                </a:cubicBezTo>
                <a:close/>
                <a:moveTo>
                  <a:pt x="155" y="30"/>
                </a:moveTo>
                <a:cubicBezTo>
                  <a:pt x="155" y="33"/>
                  <a:pt x="156" y="33"/>
                  <a:pt x="158" y="34"/>
                </a:cubicBezTo>
                <a:cubicBezTo>
                  <a:pt x="160" y="34"/>
                  <a:pt x="161" y="33"/>
                  <a:pt x="161" y="30"/>
                </a:cubicBezTo>
                <a:cubicBezTo>
                  <a:pt x="161" y="30"/>
                  <a:pt x="160" y="29"/>
                  <a:pt x="157" y="28"/>
                </a:cubicBezTo>
                <a:cubicBezTo>
                  <a:pt x="156" y="28"/>
                  <a:pt x="155" y="29"/>
                  <a:pt x="155" y="30"/>
                </a:cubicBezTo>
                <a:close/>
                <a:moveTo>
                  <a:pt x="167" y="14"/>
                </a:moveTo>
                <a:cubicBezTo>
                  <a:pt x="165" y="14"/>
                  <a:pt x="164" y="15"/>
                  <a:pt x="164" y="17"/>
                </a:cubicBezTo>
                <a:cubicBezTo>
                  <a:pt x="164" y="18"/>
                  <a:pt x="165" y="20"/>
                  <a:pt x="166" y="20"/>
                </a:cubicBezTo>
                <a:cubicBezTo>
                  <a:pt x="168" y="20"/>
                  <a:pt x="170" y="19"/>
                  <a:pt x="170" y="17"/>
                </a:cubicBezTo>
                <a:cubicBezTo>
                  <a:pt x="169" y="15"/>
                  <a:pt x="168" y="14"/>
                  <a:pt x="167" y="14"/>
                </a:cubicBezTo>
                <a:close/>
                <a:moveTo>
                  <a:pt x="184" y="28"/>
                </a:moveTo>
                <a:cubicBezTo>
                  <a:pt x="183" y="27"/>
                  <a:pt x="182" y="29"/>
                  <a:pt x="182" y="30"/>
                </a:cubicBezTo>
                <a:cubicBezTo>
                  <a:pt x="181" y="32"/>
                  <a:pt x="183" y="33"/>
                  <a:pt x="185" y="34"/>
                </a:cubicBezTo>
                <a:cubicBezTo>
                  <a:pt x="186" y="33"/>
                  <a:pt x="187" y="32"/>
                  <a:pt x="187" y="31"/>
                </a:cubicBezTo>
                <a:cubicBezTo>
                  <a:pt x="187" y="29"/>
                  <a:pt x="186" y="28"/>
                  <a:pt x="184" y="28"/>
                </a:cubicBezTo>
                <a:close/>
                <a:moveTo>
                  <a:pt x="130" y="24"/>
                </a:moveTo>
                <a:cubicBezTo>
                  <a:pt x="130" y="23"/>
                  <a:pt x="129" y="22"/>
                  <a:pt x="126" y="21"/>
                </a:cubicBezTo>
                <a:cubicBezTo>
                  <a:pt x="125" y="21"/>
                  <a:pt x="124" y="23"/>
                  <a:pt x="124" y="24"/>
                </a:cubicBezTo>
                <a:cubicBezTo>
                  <a:pt x="124" y="25"/>
                  <a:pt x="125" y="27"/>
                  <a:pt x="127" y="26"/>
                </a:cubicBezTo>
                <a:cubicBezTo>
                  <a:pt x="129" y="27"/>
                  <a:pt x="129" y="25"/>
                  <a:pt x="130" y="24"/>
                </a:cubicBezTo>
                <a:close/>
                <a:moveTo>
                  <a:pt x="190" y="31"/>
                </a:moveTo>
                <a:cubicBezTo>
                  <a:pt x="190" y="32"/>
                  <a:pt x="191" y="34"/>
                  <a:pt x="193" y="34"/>
                </a:cubicBezTo>
                <a:cubicBezTo>
                  <a:pt x="195" y="33"/>
                  <a:pt x="196" y="33"/>
                  <a:pt x="195" y="30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0"/>
                  <a:pt x="190" y="31"/>
                </a:cubicBezTo>
                <a:close/>
                <a:moveTo>
                  <a:pt x="186" y="38"/>
                </a:moveTo>
                <a:cubicBezTo>
                  <a:pt x="185" y="40"/>
                  <a:pt x="188" y="40"/>
                  <a:pt x="189" y="41"/>
                </a:cubicBezTo>
                <a:cubicBezTo>
                  <a:pt x="190" y="41"/>
                  <a:pt x="192" y="40"/>
                  <a:pt x="191" y="38"/>
                </a:cubicBezTo>
                <a:cubicBezTo>
                  <a:pt x="191" y="36"/>
                  <a:pt x="190" y="36"/>
                  <a:pt x="189" y="35"/>
                </a:cubicBezTo>
                <a:cubicBezTo>
                  <a:pt x="187" y="35"/>
                  <a:pt x="185" y="37"/>
                  <a:pt x="186" y="38"/>
                </a:cubicBezTo>
                <a:close/>
                <a:moveTo>
                  <a:pt x="198" y="21"/>
                </a:moveTo>
                <a:cubicBezTo>
                  <a:pt x="196" y="21"/>
                  <a:pt x="194" y="22"/>
                  <a:pt x="195" y="24"/>
                </a:cubicBezTo>
                <a:cubicBezTo>
                  <a:pt x="194" y="26"/>
                  <a:pt x="195" y="27"/>
                  <a:pt x="197" y="27"/>
                </a:cubicBezTo>
                <a:cubicBezTo>
                  <a:pt x="199" y="27"/>
                  <a:pt x="200" y="26"/>
                  <a:pt x="200" y="24"/>
                </a:cubicBezTo>
                <a:cubicBezTo>
                  <a:pt x="200" y="22"/>
                  <a:pt x="199" y="22"/>
                  <a:pt x="198" y="21"/>
                </a:cubicBezTo>
                <a:close/>
                <a:moveTo>
                  <a:pt x="131" y="47"/>
                </a:moveTo>
                <a:cubicBezTo>
                  <a:pt x="132" y="48"/>
                  <a:pt x="133" y="46"/>
                  <a:pt x="134" y="45"/>
                </a:cubicBezTo>
                <a:cubicBezTo>
                  <a:pt x="134" y="44"/>
                  <a:pt x="132" y="42"/>
                  <a:pt x="131" y="42"/>
                </a:cubicBezTo>
                <a:cubicBezTo>
                  <a:pt x="131" y="42"/>
                  <a:pt x="130" y="42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4"/>
                  <a:pt x="129" y="45"/>
                  <a:pt x="129" y="46"/>
                </a:cubicBezTo>
                <a:cubicBezTo>
                  <a:pt x="129" y="47"/>
                  <a:pt x="130" y="47"/>
                  <a:pt x="131" y="47"/>
                </a:cubicBezTo>
                <a:close/>
                <a:moveTo>
                  <a:pt x="133" y="52"/>
                </a:moveTo>
                <a:cubicBezTo>
                  <a:pt x="133" y="53"/>
                  <a:pt x="134" y="55"/>
                  <a:pt x="135" y="55"/>
                </a:cubicBezTo>
                <a:cubicBezTo>
                  <a:pt x="137" y="54"/>
                  <a:pt x="138" y="54"/>
                  <a:pt x="138" y="52"/>
                </a:cubicBezTo>
                <a:cubicBezTo>
                  <a:pt x="138" y="50"/>
                  <a:pt x="137" y="50"/>
                  <a:pt x="136" y="49"/>
                </a:cubicBezTo>
                <a:cubicBezTo>
                  <a:pt x="134" y="49"/>
                  <a:pt x="132" y="51"/>
                  <a:pt x="133" y="52"/>
                </a:cubicBezTo>
                <a:close/>
                <a:moveTo>
                  <a:pt x="127" y="35"/>
                </a:moveTo>
                <a:cubicBezTo>
                  <a:pt x="125" y="35"/>
                  <a:pt x="123" y="37"/>
                  <a:pt x="124" y="38"/>
                </a:cubicBezTo>
                <a:cubicBezTo>
                  <a:pt x="124" y="40"/>
                  <a:pt x="125" y="41"/>
                  <a:pt x="126" y="41"/>
                </a:cubicBezTo>
                <a:cubicBezTo>
                  <a:pt x="129" y="40"/>
                  <a:pt x="130" y="40"/>
                  <a:pt x="130" y="38"/>
                </a:cubicBezTo>
                <a:cubicBezTo>
                  <a:pt x="129" y="37"/>
                  <a:pt x="128" y="35"/>
                  <a:pt x="127" y="35"/>
                </a:cubicBezTo>
                <a:close/>
                <a:moveTo>
                  <a:pt x="137" y="44"/>
                </a:moveTo>
                <a:cubicBezTo>
                  <a:pt x="137" y="46"/>
                  <a:pt x="139" y="48"/>
                  <a:pt x="140" y="48"/>
                </a:cubicBezTo>
                <a:cubicBezTo>
                  <a:pt x="142" y="48"/>
                  <a:pt x="142" y="46"/>
                  <a:pt x="143" y="45"/>
                </a:cubicBezTo>
                <a:cubicBezTo>
                  <a:pt x="143" y="43"/>
                  <a:pt x="142" y="42"/>
                  <a:pt x="140" y="42"/>
                </a:cubicBezTo>
                <a:cubicBezTo>
                  <a:pt x="138" y="42"/>
                  <a:pt x="138" y="44"/>
                  <a:pt x="137" y="44"/>
                </a:cubicBezTo>
                <a:close/>
                <a:moveTo>
                  <a:pt x="141" y="34"/>
                </a:moveTo>
                <a:cubicBezTo>
                  <a:pt x="142" y="34"/>
                  <a:pt x="143" y="33"/>
                  <a:pt x="142" y="30"/>
                </a:cubicBezTo>
                <a:cubicBezTo>
                  <a:pt x="143" y="29"/>
                  <a:pt x="142" y="28"/>
                  <a:pt x="140" y="28"/>
                </a:cubicBezTo>
                <a:cubicBezTo>
                  <a:pt x="139" y="28"/>
                  <a:pt x="137" y="29"/>
                  <a:pt x="137" y="31"/>
                </a:cubicBezTo>
                <a:cubicBezTo>
                  <a:pt x="137" y="32"/>
                  <a:pt x="139" y="33"/>
                  <a:pt x="141" y="34"/>
                </a:cubicBezTo>
                <a:close/>
                <a:moveTo>
                  <a:pt x="149" y="28"/>
                </a:moveTo>
                <a:cubicBezTo>
                  <a:pt x="148" y="28"/>
                  <a:pt x="146" y="29"/>
                  <a:pt x="146" y="31"/>
                </a:cubicBezTo>
                <a:cubicBezTo>
                  <a:pt x="146" y="32"/>
                  <a:pt x="148" y="33"/>
                  <a:pt x="149" y="34"/>
                </a:cubicBezTo>
                <a:cubicBezTo>
                  <a:pt x="151" y="34"/>
                  <a:pt x="151" y="32"/>
                  <a:pt x="152" y="31"/>
                </a:cubicBezTo>
                <a:cubicBezTo>
                  <a:pt x="152" y="29"/>
                  <a:pt x="150" y="28"/>
                  <a:pt x="149" y="28"/>
                </a:cubicBezTo>
                <a:close/>
                <a:moveTo>
                  <a:pt x="153" y="21"/>
                </a:moveTo>
                <a:cubicBezTo>
                  <a:pt x="152" y="21"/>
                  <a:pt x="150" y="22"/>
                  <a:pt x="150" y="24"/>
                </a:cubicBezTo>
                <a:cubicBezTo>
                  <a:pt x="151" y="25"/>
                  <a:pt x="151" y="26"/>
                  <a:pt x="153" y="27"/>
                </a:cubicBezTo>
                <a:cubicBezTo>
                  <a:pt x="155" y="26"/>
                  <a:pt x="156" y="25"/>
                  <a:pt x="156" y="24"/>
                </a:cubicBezTo>
                <a:cubicBezTo>
                  <a:pt x="156" y="23"/>
                  <a:pt x="155" y="22"/>
                  <a:pt x="153" y="21"/>
                </a:cubicBezTo>
                <a:close/>
                <a:moveTo>
                  <a:pt x="145" y="21"/>
                </a:moveTo>
                <a:cubicBezTo>
                  <a:pt x="143" y="22"/>
                  <a:pt x="141" y="23"/>
                  <a:pt x="141" y="24"/>
                </a:cubicBezTo>
                <a:cubicBezTo>
                  <a:pt x="141" y="26"/>
                  <a:pt x="143" y="27"/>
                  <a:pt x="145" y="27"/>
                </a:cubicBezTo>
                <a:cubicBezTo>
                  <a:pt x="146" y="27"/>
                  <a:pt x="147" y="25"/>
                  <a:pt x="147" y="24"/>
                </a:cubicBezTo>
                <a:cubicBezTo>
                  <a:pt x="147" y="23"/>
                  <a:pt x="146" y="22"/>
                  <a:pt x="145" y="21"/>
                </a:cubicBezTo>
                <a:close/>
                <a:moveTo>
                  <a:pt x="140" y="15"/>
                </a:moveTo>
                <a:cubicBezTo>
                  <a:pt x="139" y="14"/>
                  <a:pt x="137" y="15"/>
                  <a:pt x="137" y="17"/>
                </a:cubicBezTo>
                <a:cubicBezTo>
                  <a:pt x="137" y="18"/>
                  <a:pt x="139" y="20"/>
                  <a:pt x="140" y="20"/>
                </a:cubicBezTo>
                <a:cubicBezTo>
                  <a:pt x="141" y="19"/>
                  <a:pt x="143" y="18"/>
                  <a:pt x="143" y="17"/>
                </a:cubicBezTo>
                <a:cubicBezTo>
                  <a:pt x="143" y="15"/>
                  <a:pt x="142" y="14"/>
                  <a:pt x="140" y="15"/>
                </a:cubicBezTo>
                <a:close/>
                <a:moveTo>
                  <a:pt x="199" y="30"/>
                </a:moveTo>
                <a:cubicBezTo>
                  <a:pt x="199" y="32"/>
                  <a:pt x="200" y="33"/>
                  <a:pt x="201" y="33"/>
                </a:cubicBezTo>
                <a:cubicBezTo>
                  <a:pt x="203" y="33"/>
                  <a:pt x="205" y="32"/>
                  <a:pt x="205" y="31"/>
                </a:cubicBezTo>
                <a:cubicBezTo>
                  <a:pt x="205" y="29"/>
                  <a:pt x="203" y="28"/>
                  <a:pt x="202" y="27"/>
                </a:cubicBezTo>
                <a:cubicBezTo>
                  <a:pt x="200" y="28"/>
                  <a:pt x="199" y="29"/>
                  <a:pt x="199" y="30"/>
                </a:cubicBezTo>
                <a:close/>
                <a:moveTo>
                  <a:pt x="245" y="254"/>
                </a:moveTo>
                <a:cubicBezTo>
                  <a:pt x="246" y="254"/>
                  <a:pt x="246" y="253"/>
                  <a:pt x="246" y="252"/>
                </a:cubicBezTo>
                <a:cubicBezTo>
                  <a:pt x="245" y="252"/>
                  <a:pt x="244" y="252"/>
                  <a:pt x="244" y="252"/>
                </a:cubicBezTo>
                <a:cubicBezTo>
                  <a:pt x="244" y="253"/>
                  <a:pt x="245" y="253"/>
                  <a:pt x="245" y="254"/>
                </a:cubicBezTo>
                <a:close/>
                <a:moveTo>
                  <a:pt x="244" y="254"/>
                </a:moveTo>
                <a:cubicBezTo>
                  <a:pt x="244" y="253"/>
                  <a:pt x="243" y="253"/>
                  <a:pt x="243" y="254"/>
                </a:cubicBezTo>
                <a:cubicBezTo>
                  <a:pt x="243" y="254"/>
                  <a:pt x="244" y="253"/>
                  <a:pt x="244" y="254"/>
                </a:cubicBezTo>
                <a:close/>
                <a:moveTo>
                  <a:pt x="226" y="261"/>
                </a:moveTo>
                <a:cubicBezTo>
                  <a:pt x="226" y="261"/>
                  <a:pt x="226" y="261"/>
                  <a:pt x="226" y="261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1"/>
                  <a:pt x="226" y="261"/>
                </a:cubicBezTo>
                <a:close/>
                <a:moveTo>
                  <a:pt x="174" y="247"/>
                </a:moveTo>
                <a:cubicBezTo>
                  <a:pt x="174" y="246"/>
                  <a:pt x="172" y="245"/>
                  <a:pt x="172" y="245"/>
                </a:cubicBezTo>
                <a:cubicBezTo>
                  <a:pt x="171" y="247"/>
                  <a:pt x="170" y="248"/>
                  <a:pt x="169" y="249"/>
                </a:cubicBezTo>
                <a:cubicBezTo>
                  <a:pt x="169" y="250"/>
                  <a:pt x="170" y="250"/>
                  <a:pt x="171" y="250"/>
                </a:cubicBezTo>
                <a:cubicBezTo>
                  <a:pt x="172" y="250"/>
                  <a:pt x="174" y="249"/>
                  <a:pt x="174" y="247"/>
                </a:cubicBezTo>
                <a:close/>
                <a:moveTo>
                  <a:pt x="216" y="248"/>
                </a:moveTo>
                <a:cubicBezTo>
                  <a:pt x="215" y="246"/>
                  <a:pt x="212" y="249"/>
                  <a:pt x="213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9"/>
                  <a:pt x="213" y="249"/>
                  <a:pt x="213" y="249"/>
                </a:cubicBezTo>
                <a:cubicBezTo>
                  <a:pt x="213" y="249"/>
                  <a:pt x="214" y="249"/>
                  <a:pt x="214" y="249"/>
                </a:cubicBezTo>
                <a:cubicBezTo>
                  <a:pt x="214" y="249"/>
                  <a:pt x="215" y="249"/>
                  <a:pt x="217" y="249"/>
                </a:cubicBezTo>
                <a:cubicBezTo>
                  <a:pt x="216" y="249"/>
                  <a:pt x="216" y="250"/>
                  <a:pt x="215" y="250"/>
                </a:cubicBezTo>
                <a:cubicBezTo>
                  <a:pt x="216" y="250"/>
                  <a:pt x="216" y="250"/>
                  <a:pt x="216" y="250"/>
                </a:cubicBezTo>
                <a:cubicBezTo>
                  <a:pt x="217" y="249"/>
                  <a:pt x="218" y="249"/>
                  <a:pt x="218" y="247"/>
                </a:cubicBezTo>
                <a:cubicBezTo>
                  <a:pt x="217" y="247"/>
                  <a:pt x="217" y="248"/>
                  <a:pt x="216" y="248"/>
                </a:cubicBezTo>
                <a:close/>
                <a:moveTo>
                  <a:pt x="204" y="248"/>
                </a:moveTo>
                <a:cubicBezTo>
                  <a:pt x="205" y="248"/>
                  <a:pt x="206" y="248"/>
                  <a:pt x="206" y="247"/>
                </a:cubicBezTo>
                <a:cubicBezTo>
                  <a:pt x="205" y="247"/>
                  <a:pt x="205" y="245"/>
                  <a:pt x="207" y="245"/>
                </a:cubicBezTo>
                <a:cubicBezTo>
                  <a:pt x="207" y="246"/>
                  <a:pt x="208" y="247"/>
                  <a:pt x="208" y="247"/>
                </a:cubicBezTo>
                <a:cubicBezTo>
                  <a:pt x="209" y="247"/>
                  <a:pt x="208" y="246"/>
                  <a:pt x="209" y="246"/>
                </a:cubicBezTo>
                <a:cubicBezTo>
                  <a:pt x="209" y="247"/>
                  <a:pt x="209" y="247"/>
                  <a:pt x="209" y="247"/>
                </a:cubicBezTo>
                <a:cubicBezTo>
                  <a:pt x="209" y="246"/>
                  <a:pt x="209" y="245"/>
                  <a:pt x="208" y="245"/>
                </a:cubicBezTo>
                <a:cubicBezTo>
                  <a:pt x="208" y="245"/>
                  <a:pt x="208" y="245"/>
                  <a:pt x="207" y="245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5"/>
                  <a:pt x="207" y="245"/>
                  <a:pt x="206" y="245"/>
                </a:cubicBezTo>
                <a:cubicBezTo>
                  <a:pt x="205" y="244"/>
                  <a:pt x="204" y="246"/>
                  <a:pt x="203" y="247"/>
                </a:cubicBezTo>
                <a:cubicBezTo>
                  <a:pt x="203" y="248"/>
                  <a:pt x="203" y="249"/>
                  <a:pt x="204" y="249"/>
                </a:cubicBezTo>
                <a:cubicBezTo>
                  <a:pt x="204" y="249"/>
                  <a:pt x="204" y="249"/>
                  <a:pt x="204" y="248"/>
                </a:cubicBezTo>
                <a:close/>
                <a:moveTo>
                  <a:pt x="206" y="250"/>
                </a:moveTo>
                <a:cubicBezTo>
                  <a:pt x="208" y="250"/>
                  <a:pt x="209" y="249"/>
                  <a:pt x="209" y="249"/>
                </a:cubicBezTo>
                <a:cubicBezTo>
                  <a:pt x="209" y="249"/>
                  <a:pt x="209" y="248"/>
                  <a:pt x="208" y="248"/>
                </a:cubicBezTo>
                <a:cubicBezTo>
                  <a:pt x="208" y="249"/>
                  <a:pt x="209" y="249"/>
                  <a:pt x="208" y="249"/>
                </a:cubicBezTo>
                <a:cubicBezTo>
                  <a:pt x="208" y="249"/>
                  <a:pt x="207" y="250"/>
                  <a:pt x="207" y="249"/>
                </a:cubicBezTo>
                <a:cubicBezTo>
                  <a:pt x="207" y="249"/>
                  <a:pt x="207" y="249"/>
                  <a:pt x="208" y="249"/>
                </a:cubicBezTo>
                <a:cubicBezTo>
                  <a:pt x="208" y="247"/>
                  <a:pt x="208" y="247"/>
                  <a:pt x="208" y="247"/>
                </a:cubicBezTo>
                <a:cubicBezTo>
                  <a:pt x="208" y="247"/>
                  <a:pt x="207" y="247"/>
                  <a:pt x="207" y="247"/>
                </a:cubicBezTo>
                <a:cubicBezTo>
                  <a:pt x="207" y="248"/>
                  <a:pt x="207" y="247"/>
                  <a:pt x="207" y="248"/>
                </a:cubicBezTo>
                <a:cubicBezTo>
                  <a:pt x="207" y="248"/>
                  <a:pt x="206" y="249"/>
                  <a:pt x="206" y="250"/>
                </a:cubicBezTo>
                <a:close/>
                <a:moveTo>
                  <a:pt x="246" y="83"/>
                </a:moveTo>
                <a:cubicBezTo>
                  <a:pt x="244" y="84"/>
                  <a:pt x="244" y="85"/>
                  <a:pt x="243" y="87"/>
                </a:cubicBezTo>
                <a:cubicBezTo>
                  <a:pt x="243" y="88"/>
                  <a:pt x="245" y="89"/>
                  <a:pt x="247" y="89"/>
                </a:cubicBezTo>
                <a:cubicBezTo>
                  <a:pt x="248" y="89"/>
                  <a:pt x="249" y="88"/>
                  <a:pt x="249" y="87"/>
                </a:cubicBezTo>
                <a:cubicBezTo>
                  <a:pt x="249" y="85"/>
                  <a:pt x="248" y="84"/>
                  <a:pt x="246" y="83"/>
                </a:cubicBezTo>
                <a:close/>
                <a:moveTo>
                  <a:pt x="213" y="252"/>
                </a:moveTo>
                <a:cubicBezTo>
                  <a:pt x="213" y="252"/>
                  <a:pt x="213" y="252"/>
                  <a:pt x="213" y="252"/>
                </a:cubicBezTo>
                <a:cubicBezTo>
                  <a:pt x="213" y="252"/>
                  <a:pt x="212" y="251"/>
                  <a:pt x="211" y="251"/>
                </a:cubicBezTo>
                <a:cubicBezTo>
                  <a:pt x="209" y="251"/>
                  <a:pt x="208" y="252"/>
                  <a:pt x="208" y="254"/>
                </a:cubicBezTo>
                <a:cubicBezTo>
                  <a:pt x="209" y="255"/>
                  <a:pt x="209" y="255"/>
                  <a:pt x="211" y="255"/>
                </a:cubicBezTo>
                <a:cubicBezTo>
                  <a:pt x="211" y="255"/>
                  <a:pt x="211" y="256"/>
                  <a:pt x="211" y="256"/>
                </a:cubicBezTo>
                <a:cubicBezTo>
                  <a:pt x="212" y="256"/>
                  <a:pt x="213" y="256"/>
                  <a:pt x="214" y="253"/>
                </a:cubicBezTo>
                <a:cubicBezTo>
                  <a:pt x="214" y="253"/>
                  <a:pt x="214" y="253"/>
                  <a:pt x="213" y="253"/>
                </a:cubicBezTo>
                <a:cubicBezTo>
                  <a:pt x="213" y="253"/>
                  <a:pt x="213" y="252"/>
                  <a:pt x="213" y="252"/>
                </a:cubicBezTo>
                <a:close/>
                <a:moveTo>
                  <a:pt x="244" y="38"/>
                </a:moveTo>
                <a:cubicBezTo>
                  <a:pt x="245" y="37"/>
                  <a:pt x="243" y="36"/>
                  <a:pt x="242" y="35"/>
                </a:cubicBezTo>
                <a:cubicBezTo>
                  <a:pt x="240" y="36"/>
                  <a:pt x="239" y="37"/>
                  <a:pt x="239" y="38"/>
                </a:cubicBezTo>
                <a:cubicBezTo>
                  <a:pt x="239" y="40"/>
                  <a:pt x="240" y="41"/>
                  <a:pt x="242" y="41"/>
                </a:cubicBezTo>
                <a:cubicBezTo>
                  <a:pt x="243" y="41"/>
                  <a:pt x="244" y="40"/>
                  <a:pt x="244" y="38"/>
                </a:cubicBezTo>
                <a:close/>
                <a:moveTo>
                  <a:pt x="220" y="28"/>
                </a:moveTo>
                <a:cubicBezTo>
                  <a:pt x="218" y="28"/>
                  <a:pt x="216" y="29"/>
                  <a:pt x="217" y="31"/>
                </a:cubicBezTo>
                <a:cubicBezTo>
                  <a:pt x="217" y="33"/>
                  <a:pt x="218" y="33"/>
                  <a:pt x="219" y="34"/>
                </a:cubicBezTo>
                <a:cubicBezTo>
                  <a:pt x="221" y="34"/>
                  <a:pt x="222" y="32"/>
                  <a:pt x="223" y="31"/>
                </a:cubicBezTo>
                <a:cubicBezTo>
                  <a:pt x="222" y="29"/>
                  <a:pt x="221" y="28"/>
                  <a:pt x="220" y="28"/>
                </a:cubicBezTo>
                <a:close/>
                <a:moveTo>
                  <a:pt x="245" y="66"/>
                </a:moveTo>
                <a:cubicBezTo>
                  <a:pt x="245" y="64"/>
                  <a:pt x="244" y="63"/>
                  <a:pt x="242" y="64"/>
                </a:cubicBezTo>
                <a:cubicBezTo>
                  <a:pt x="241" y="63"/>
                  <a:pt x="239" y="64"/>
                  <a:pt x="239" y="66"/>
                </a:cubicBezTo>
                <a:cubicBezTo>
                  <a:pt x="239" y="67"/>
                  <a:pt x="240" y="69"/>
                  <a:pt x="241" y="68"/>
                </a:cubicBezTo>
                <a:cubicBezTo>
                  <a:pt x="243" y="69"/>
                  <a:pt x="245" y="68"/>
                  <a:pt x="245" y="66"/>
                </a:cubicBezTo>
                <a:close/>
                <a:moveTo>
                  <a:pt x="215" y="21"/>
                </a:moveTo>
                <a:cubicBezTo>
                  <a:pt x="213" y="21"/>
                  <a:pt x="212" y="22"/>
                  <a:pt x="212" y="24"/>
                </a:cubicBezTo>
                <a:cubicBezTo>
                  <a:pt x="212" y="26"/>
                  <a:pt x="213" y="27"/>
                  <a:pt x="216" y="27"/>
                </a:cubicBezTo>
                <a:cubicBezTo>
                  <a:pt x="217" y="26"/>
                  <a:pt x="218" y="26"/>
                  <a:pt x="217" y="24"/>
                </a:cubicBezTo>
                <a:cubicBezTo>
                  <a:pt x="218" y="23"/>
                  <a:pt x="217" y="21"/>
                  <a:pt x="215" y="21"/>
                </a:cubicBezTo>
                <a:close/>
                <a:moveTo>
                  <a:pt x="211" y="15"/>
                </a:moveTo>
                <a:cubicBezTo>
                  <a:pt x="209" y="14"/>
                  <a:pt x="208" y="16"/>
                  <a:pt x="208" y="17"/>
                </a:cubicBezTo>
                <a:cubicBezTo>
                  <a:pt x="208" y="18"/>
                  <a:pt x="209" y="20"/>
                  <a:pt x="211" y="19"/>
                </a:cubicBezTo>
                <a:cubicBezTo>
                  <a:pt x="213" y="19"/>
                  <a:pt x="214" y="18"/>
                  <a:pt x="213" y="17"/>
                </a:cubicBezTo>
                <a:cubicBezTo>
                  <a:pt x="213" y="16"/>
                  <a:pt x="212" y="14"/>
                  <a:pt x="211" y="15"/>
                </a:cubicBezTo>
                <a:close/>
                <a:moveTo>
                  <a:pt x="224" y="21"/>
                </a:moveTo>
                <a:cubicBezTo>
                  <a:pt x="222" y="21"/>
                  <a:pt x="221" y="23"/>
                  <a:pt x="221" y="24"/>
                </a:cubicBezTo>
                <a:cubicBezTo>
                  <a:pt x="221" y="25"/>
                  <a:pt x="223" y="27"/>
                  <a:pt x="224" y="26"/>
                </a:cubicBezTo>
                <a:cubicBezTo>
                  <a:pt x="226" y="27"/>
                  <a:pt x="226" y="25"/>
                  <a:pt x="226" y="24"/>
                </a:cubicBezTo>
                <a:cubicBezTo>
                  <a:pt x="226" y="22"/>
                  <a:pt x="225" y="21"/>
                  <a:pt x="224" y="21"/>
                </a:cubicBezTo>
                <a:close/>
                <a:moveTo>
                  <a:pt x="206" y="22"/>
                </a:moveTo>
                <a:cubicBezTo>
                  <a:pt x="204" y="22"/>
                  <a:pt x="204" y="22"/>
                  <a:pt x="203" y="24"/>
                </a:cubicBezTo>
                <a:cubicBezTo>
                  <a:pt x="203" y="26"/>
                  <a:pt x="205" y="27"/>
                  <a:pt x="206" y="27"/>
                </a:cubicBezTo>
                <a:cubicBezTo>
                  <a:pt x="208" y="27"/>
                  <a:pt x="209" y="26"/>
                  <a:pt x="209" y="24"/>
                </a:cubicBezTo>
                <a:cubicBezTo>
                  <a:pt x="209" y="23"/>
                  <a:pt x="208" y="21"/>
                  <a:pt x="206" y="22"/>
                </a:cubicBezTo>
                <a:close/>
                <a:moveTo>
                  <a:pt x="237" y="14"/>
                </a:moveTo>
                <a:cubicBezTo>
                  <a:pt x="236" y="14"/>
                  <a:pt x="235" y="16"/>
                  <a:pt x="235" y="17"/>
                </a:cubicBezTo>
                <a:cubicBezTo>
                  <a:pt x="235" y="18"/>
                  <a:pt x="235" y="20"/>
                  <a:pt x="237" y="20"/>
                </a:cubicBezTo>
                <a:cubicBezTo>
                  <a:pt x="239" y="19"/>
                  <a:pt x="240" y="18"/>
                  <a:pt x="240" y="17"/>
                </a:cubicBezTo>
                <a:cubicBezTo>
                  <a:pt x="240" y="15"/>
                  <a:pt x="238" y="14"/>
                  <a:pt x="237" y="14"/>
                </a:cubicBezTo>
                <a:close/>
                <a:moveTo>
                  <a:pt x="233" y="21"/>
                </a:moveTo>
                <a:cubicBezTo>
                  <a:pt x="232" y="22"/>
                  <a:pt x="230" y="22"/>
                  <a:pt x="230" y="24"/>
                </a:cubicBezTo>
                <a:cubicBezTo>
                  <a:pt x="230" y="26"/>
                  <a:pt x="231" y="27"/>
                  <a:pt x="233" y="27"/>
                </a:cubicBezTo>
                <a:cubicBezTo>
                  <a:pt x="234" y="27"/>
                  <a:pt x="236" y="26"/>
                  <a:pt x="236" y="24"/>
                </a:cubicBezTo>
                <a:cubicBezTo>
                  <a:pt x="235" y="23"/>
                  <a:pt x="235" y="21"/>
                  <a:pt x="233" y="21"/>
                </a:cubicBezTo>
                <a:close/>
                <a:moveTo>
                  <a:pt x="229" y="28"/>
                </a:moveTo>
                <a:cubicBezTo>
                  <a:pt x="227" y="28"/>
                  <a:pt x="225" y="30"/>
                  <a:pt x="225" y="31"/>
                </a:cubicBezTo>
                <a:cubicBezTo>
                  <a:pt x="225" y="32"/>
                  <a:pt x="227" y="34"/>
                  <a:pt x="228" y="33"/>
                </a:cubicBezTo>
                <a:cubicBezTo>
                  <a:pt x="229" y="34"/>
                  <a:pt x="231" y="33"/>
                  <a:pt x="232" y="30"/>
                </a:cubicBezTo>
                <a:cubicBezTo>
                  <a:pt x="231" y="29"/>
                  <a:pt x="230" y="28"/>
                  <a:pt x="229" y="28"/>
                </a:cubicBezTo>
                <a:close/>
                <a:moveTo>
                  <a:pt x="248" y="252"/>
                </a:moveTo>
                <a:cubicBezTo>
                  <a:pt x="248" y="253"/>
                  <a:pt x="248" y="253"/>
                  <a:pt x="248" y="253"/>
                </a:cubicBezTo>
                <a:cubicBezTo>
                  <a:pt x="248" y="253"/>
                  <a:pt x="249" y="253"/>
                  <a:pt x="249" y="253"/>
                </a:cubicBezTo>
                <a:cubicBezTo>
                  <a:pt x="249" y="253"/>
                  <a:pt x="249" y="252"/>
                  <a:pt x="248" y="252"/>
                </a:cubicBezTo>
                <a:cubicBezTo>
                  <a:pt x="248" y="252"/>
                  <a:pt x="248" y="252"/>
                  <a:pt x="248" y="252"/>
                </a:cubicBezTo>
                <a:close/>
                <a:moveTo>
                  <a:pt x="96" y="243"/>
                </a:moveTo>
                <a:cubicBezTo>
                  <a:pt x="98" y="243"/>
                  <a:pt x="99" y="241"/>
                  <a:pt x="99" y="240"/>
                </a:cubicBezTo>
                <a:cubicBezTo>
                  <a:pt x="99" y="238"/>
                  <a:pt x="97" y="237"/>
                  <a:pt x="96" y="237"/>
                </a:cubicBezTo>
                <a:cubicBezTo>
                  <a:pt x="94" y="237"/>
                  <a:pt x="93" y="238"/>
                  <a:pt x="93" y="240"/>
                </a:cubicBezTo>
                <a:cubicBezTo>
                  <a:pt x="93" y="241"/>
                  <a:pt x="94" y="242"/>
                  <a:pt x="96" y="243"/>
                </a:cubicBezTo>
                <a:close/>
                <a:moveTo>
                  <a:pt x="80" y="248"/>
                </a:moveTo>
                <a:cubicBezTo>
                  <a:pt x="80" y="249"/>
                  <a:pt x="81" y="250"/>
                  <a:pt x="82" y="250"/>
                </a:cubicBezTo>
                <a:cubicBezTo>
                  <a:pt x="83" y="250"/>
                  <a:pt x="84" y="249"/>
                  <a:pt x="85" y="249"/>
                </a:cubicBezTo>
                <a:cubicBezTo>
                  <a:pt x="85" y="248"/>
                  <a:pt x="85" y="247"/>
                  <a:pt x="85" y="247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5" y="245"/>
                  <a:pt x="84" y="244"/>
                  <a:pt x="82" y="244"/>
                </a:cubicBezTo>
                <a:cubicBezTo>
                  <a:pt x="81" y="245"/>
                  <a:pt x="80" y="245"/>
                  <a:pt x="79" y="247"/>
                </a:cubicBezTo>
                <a:cubicBezTo>
                  <a:pt x="79" y="247"/>
                  <a:pt x="79" y="247"/>
                  <a:pt x="79" y="247"/>
                </a:cubicBezTo>
                <a:cubicBezTo>
                  <a:pt x="80" y="247"/>
                  <a:pt x="80" y="248"/>
                  <a:pt x="81" y="248"/>
                </a:cubicBezTo>
                <a:cubicBezTo>
                  <a:pt x="81" y="249"/>
                  <a:pt x="81" y="249"/>
                  <a:pt x="81" y="249"/>
                </a:cubicBezTo>
                <a:cubicBezTo>
                  <a:pt x="80" y="248"/>
                  <a:pt x="80" y="248"/>
                  <a:pt x="80" y="248"/>
                </a:cubicBezTo>
                <a:close/>
                <a:moveTo>
                  <a:pt x="88" y="247"/>
                </a:moveTo>
                <a:cubicBezTo>
                  <a:pt x="88" y="249"/>
                  <a:pt x="89" y="250"/>
                  <a:pt x="92" y="250"/>
                </a:cubicBezTo>
                <a:cubicBezTo>
                  <a:pt x="92" y="250"/>
                  <a:pt x="94" y="248"/>
                  <a:pt x="94" y="247"/>
                </a:cubicBezTo>
                <a:cubicBezTo>
                  <a:pt x="94" y="246"/>
                  <a:pt x="93" y="245"/>
                  <a:pt x="91" y="244"/>
                </a:cubicBezTo>
                <a:cubicBezTo>
                  <a:pt x="90" y="244"/>
                  <a:pt x="88" y="246"/>
                  <a:pt x="88" y="247"/>
                </a:cubicBezTo>
                <a:close/>
                <a:moveTo>
                  <a:pt x="93" y="246"/>
                </a:moveTo>
                <a:cubicBezTo>
                  <a:pt x="92" y="247"/>
                  <a:pt x="92" y="248"/>
                  <a:pt x="91" y="248"/>
                </a:cubicBezTo>
                <a:cubicBezTo>
                  <a:pt x="91" y="248"/>
                  <a:pt x="91" y="248"/>
                  <a:pt x="90" y="248"/>
                </a:cubicBezTo>
                <a:cubicBezTo>
                  <a:pt x="91" y="247"/>
                  <a:pt x="92" y="244"/>
                  <a:pt x="93" y="246"/>
                </a:cubicBezTo>
                <a:close/>
                <a:moveTo>
                  <a:pt x="123" y="28"/>
                </a:moveTo>
                <a:cubicBezTo>
                  <a:pt x="121" y="28"/>
                  <a:pt x="119" y="29"/>
                  <a:pt x="119" y="30"/>
                </a:cubicBezTo>
                <a:cubicBezTo>
                  <a:pt x="120" y="32"/>
                  <a:pt x="121" y="34"/>
                  <a:pt x="123" y="34"/>
                </a:cubicBezTo>
                <a:cubicBezTo>
                  <a:pt x="124" y="33"/>
                  <a:pt x="125" y="32"/>
                  <a:pt x="126" y="31"/>
                </a:cubicBezTo>
                <a:cubicBezTo>
                  <a:pt x="126" y="29"/>
                  <a:pt x="124" y="28"/>
                  <a:pt x="123" y="28"/>
                </a:cubicBezTo>
                <a:close/>
                <a:moveTo>
                  <a:pt x="108" y="258"/>
                </a:moveTo>
                <a:cubicBezTo>
                  <a:pt x="107" y="258"/>
                  <a:pt x="106" y="259"/>
                  <a:pt x="106" y="262"/>
                </a:cubicBezTo>
                <a:cubicBezTo>
                  <a:pt x="106" y="263"/>
                  <a:pt x="108" y="264"/>
                  <a:pt x="109" y="263"/>
                </a:cubicBezTo>
                <a:cubicBezTo>
                  <a:pt x="111" y="264"/>
                  <a:pt x="112" y="263"/>
                  <a:pt x="112" y="261"/>
                </a:cubicBezTo>
                <a:cubicBezTo>
                  <a:pt x="111" y="259"/>
                  <a:pt x="111" y="258"/>
                  <a:pt x="108" y="258"/>
                </a:cubicBezTo>
                <a:close/>
                <a:moveTo>
                  <a:pt x="107" y="239"/>
                </a:moveTo>
                <a:cubicBezTo>
                  <a:pt x="108" y="238"/>
                  <a:pt x="107" y="237"/>
                  <a:pt x="105" y="238"/>
                </a:cubicBezTo>
                <a:cubicBezTo>
                  <a:pt x="105" y="238"/>
                  <a:pt x="104" y="238"/>
                  <a:pt x="104" y="237"/>
                </a:cubicBezTo>
                <a:cubicBezTo>
                  <a:pt x="104" y="238"/>
                  <a:pt x="104" y="238"/>
                  <a:pt x="104" y="238"/>
                </a:cubicBezTo>
                <a:cubicBezTo>
                  <a:pt x="103" y="240"/>
                  <a:pt x="103" y="241"/>
                  <a:pt x="103" y="241"/>
                </a:cubicBezTo>
                <a:cubicBezTo>
                  <a:pt x="103" y="241"/>
                  <a:pt x="102" y="242"/>
                  <a:pt x="102" y="242"/>
                </a:cubicBezTo>
                <a:cubicBezTo>
                  <a:pt x="103" y="242"/>
                  <a:pt x="104" y="243"/>
                  <a:pt x="105" y="242"/>
                </a:cubicBezTo>
                <a:cubicBezTo>
                  <a:pt x="106" y="243"/>
                  <a:pt x="107" y="241"/>
                  <a:pt x="107" y="239"/>
                </a:cubicBezTo>
                <a:close/>
                <a:moveTo>
                  <a:pt x="189" y="245"/>
                </a:moveTo>
                <a:cubicBezTo>
                  <a:pt x="189" y="245"/>
                  <a:pt x="189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5"/>
                  <a:pt x="189" y="245"/>
                  <a:pt x="189" y="245"/>
                </a:cubicBezTo>
                <a:cubicBezTo>
                  <a:pt x="189" y="245"/>
                  <a:pt x="189" y="245"/>
                  <a:pt x="189" y="245"/>
                </a:cubicBezTo>
                <a:close/>
                <a:moveTo>
                  <a:pt x="58" y="239"/>
                </a:moveTo>
                <a:cubicBezTo>
                  <a:pt x="58" y="239"/>
                  <a:pt x="58" y="239"/>
                  <a:pt x="58" y="239"/>
                </a:cubicBezTo>
                <a:cubicBezTo>
                  <a:pt x="59" y="239"/>
                  <a:pt x="58" y="239"/>
                  <a:pt x="58" y="238"/>
                </a:cubicBezTo>
                <a:cubicBezTo>
                  <a:pt x="58" y="238"/>
                  <a:pt x="58" y="239"/>
                  <a:pt x="58" y="239"/>
                </a:cubicBezTo>
                <a:close/>
                <a:moveTo>
                  <a:pt x="73" y="250"/>
                </a:moveTo>
                <a:cubicBezTo>
                  <a:pt x="75" y="250"/>
                  <a:pt x="76" y="249"/>
                  <a:pt x="77" y="247"/>
                </a:cubicBezTo>
                <a:cubicBezTo>
                  <a:pt x="76" y="246"/>
                  <a:pt x="75" y="244"/>
                  <a:pt x="74" y="244"/>
                </a:cubicBezTo>
                <a:cubicBezTo>
                  <a:pt x="72" y="245"/>
                  <a:pt x="70" y="245"/>
                  <a:pt x="71" y="247"/>
                </a:cubicBezTo>
                <a:cubicBezTo>
                  <a:pt x="71" y="249"/>
                  <a:pt x="72" y="250"/>
                  <a:pt x="73" y="250"/>
                </a:cubicBezTo>
                <a:close/>
                <a:moveTo>
                  <a:pt x="83" y="242"/>
                </a:moveTo>
                <a:cubicBezTo>
                  <a:pt x="82" y="240"/>
                  <a:pt x="83" y="239"/>
                  <a:pt x="84" y="239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5" y="241"/>
                  <a:pt x="85" y="243"/>
                  <a:pt x="87" y="243"/>
                </a:cubicBezTo>
                <a:cubicBezTo>
                  <a:pt x="88" y="242"/>
                  <a:pt x="89" y="242"/>
                  <a:pt x="90" y="240"/>
                </a:cubicBezTo>
                <a:cubicBezTo>
                  <a:pt x="90" y="239"/>
                  <a:pt x="89" y="237"/>
                  <a:pt x="87" y="237"/>
                </a:cubicBezTo>
                <a:cubicBezTo>
                  <a:pt x="87" y="237"/>
                  <a:pt x="86" y="237"/>
                  <a:pt x="86" y="238"/>
                </a:cubicBezTo>
                <a:cubicBezTo>
                  <a:pt x="85" y="237"/>
                  <a:pt x="83" y="237"/>
                  <a:pt x="83" y="238"/>
                </a:cubicBezTo>
                <a:cubicBezTo>
                  <a:pt x="82" y="238"/>
                  <a:pt x="81" y="237"/>
                  <a:pt x="81" y="238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6" y="237"/>
                  <a:pt x="75" y="239"/>
                  <a:pt x="76" y="240"/>
                </a:cubicBezTo>
                <a:cubicBezTo>
                  <a:pt x="75" y="241"/>
                  <a:pt x="77" y="243"/>
                  <a:pt x="79" y="242"/>
                </a:cubicBezTo>
                <a:cubicBezTo>
                  <a:pt x="79" y="242"/>
                  <a:pt x="80" y="242"/>
                  <a:pt x="80" y="242"/>
                </a:cubicBezTo>
                <a:cubicBezTo>
                  <a:pt x="80" y="243"/>
                  <a:pt x="82" y="243"/>
                  <a:pt x="83" y="242"/>
                </a:cubicBezTo>
                <a:close/>
                <a:moveTo>
                  <a:pt x="81" y="240"/>
                </a:moveTo>
                <a:cubicBezTo>
                  <a:pt x="81" y="239"/>
                  <a:pt x="81" y="239"/>
                  <a:pt x="81" y="239"/>
                </a:cubicBezTo>
                <a:cubicBezTo>
                  <a:pt x="81" y="239"/>
                  <a:pt x="81" y="240"/>
                  <a:pt x="81" y="240"/>
                </a:cubicBezTo>
                <a:cubicBezTo>
                  <a:pt x="81" y="241"/>
                  <a:pt x="81" y="241"/>
                  <a:pt x="80" y="242"/>
                </a:cubicBezTo>
                <a:cubicBezTo>
                  <a:pt x="81" y="241"/>
                  <a:pt x="81" y="241"/>
                  <a:pt x="81" y="240"/>
                </a:cubicBezTo>
                <a:close/>
                <a:moveTo>
                  <a:pt x="131" y="251"/>
                </a:moveTo>
                <a:cubicBezTo>
                  <a:pt x="130" y="251"/>
                  <a:pt x="129" y="251"/>
                  <a:pt x="129" y="252"/>
                </a:cubicBezTo>
                <a:cubicBezTo>
                  <a:pt x="129" y="253"/>
                  <a:pt x="130" y="252"/>
                  <a:pt x="130" y="253"/>
                </a:cubicBezTo>
                <a:cubicBezTo>
                  <a:pt x="129" y="253"/>
                  <a:pt x="130" y="254"/>
                  <a:pt x="129" y="255"/>
                </a:cubicBezTo>
                <a:cubicBezTo>
                  <a:pt x="129" y="255"/>
                  <a:pt x="129" y="255"/>
                  <a:pt x="129" y="255"/>
                </a:cubicBezTo>
                <a:cubicBezTo>
                  <a:pt x="129" y="256"/>
                  <a:pt x="129" y="256"/>
                  <a:pt x="130" y="256"/>
                </a:cubicBezTo>
                <a:cubicBezTo>
                  <a:pt x="130" y="256"/>
                  <a:pt x="130" y="256"/>
                  <a:pt x="130" y="256"/>
                </a:cubicBezTo>
                <a:cubicBezTo>
                  <a:pt x="130" y="255"/>
                  <a:pt x="132" y="255"/>
                  <a:pt x="133" y="256"/>
                </a:cubicBezTo>
                <a:cubicBezTo>
                  <a:pt x="133" y="256"/>
                  <a:pt x="133" y="256"/>
                  <a:pt x="133" y="256"/>
                </a:cubicBezTo>
                <a:cubicBezTo>
                  <a:pt x="134" y="255"/>
                  <a:pt x="134" y="254"/>
                  <a:pt x="134" y="253"/>
                </a:cubicBezTo>
                <a:cubicBezTo>
                  <a:pt x="134" y="252"/>
                  <a:pt x="132" y="251"/>
                  <a:pt x="131" y="251"/>
                </a:cubicBezTo>
                <a:close/>
                <a:moveTo>
                  <a:pt x="159" y="242"/>
                </a:moveTo>
                <a:cubicBezTo>
                  <a:pt x="160" y="241"/>
                  <a:pt x="161" y="240"/>
                  <a:pt x="161" y="240"/>
                </a:cubicBezTo>
                <a:cubicBezTo>
                  <a:pt x="161" y="238"/>
                  <a:pt x="159" y="237"/>
                  <a:pt x="158" y="237"/>
                </a:cubicBezTo>
                <a:cubicBezTo>
                  <a:pt x="156" y="237"/>
                  <a:pt x="156" y="238"/>
                  <a:pt x="155" y="240"/>
                </a:cubicBezTo>
                <a:cubicBezTo>
                  <a:pt x="154" y="241"/>
                  <a:pt x="156" y="243"/>
                  <a:pt x="157" y="243"/>
                </a:cubicBezTo>
                <a:cubicBezTo>
                  <a:pt x="157" y="243"/>
                  <a:pt x="158" y="243"/>
                  <a:pt x="158" y="243"/>
                </a:cubicBezTo>
                <a:cubicBezTo>
                  <a:pt x="157" y="242"/>
                  <a:pt x="157" y="241"/>
                  <a:pt x="156" y="239"/>
                </a:cubicBezTo>
                <a:cubicBezTo>
                  <a:pt x="157" y="240"/>
                  <a:pt x="157" y="240"/>
                  <a:pt x="158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7" y="240"/>
                  <a:pt x="157" y="240"/>
                </a:cubicBezTo>
                <a:cubicBezTo>
                  <a:pt x="158" y="239"/>
                  <a:pt x="158" y="238"/>
                  <a:pt x="158" y="238"/>
                </a:cubicBezTo>
                <a:cubicBezTo>
                  <a:pt x="158" y="239"/>
                  <a:pt x="159" y="239"/>
                  <a:pt x="159" y="239"/>
                </a:cubicBezTo>
                <a:cubicBezTo>
                  <a:pt x="159" y="240"/>
                  <a:pt x="159" y="240"/>
                  <a:pt x="159" y="241"/>
                </a:cubicBezTo>
                <a:cubicBezTo>
                  <a:pt x="159" y="241"/>
                  <a:pt x="159" y="241"/>
                  <a:pt x="159" y="242"/>
                </a:cubicBezTo>
                <a:close/>
                <a:moveTo>
                  <a:pt x="162" y="236"/>
                </a:moveTo>
                <a:cubicBezTo>
                  <a:pt x="164" y="237"/>
                  <a:pt x="165" y="234"/>
                  <a:pt x="164" y="233"/>
                </a:cubicBezTo>
                <a:cubicBezTo>
                  <a:pt x="164" y="233"/>
                  <a:pt x="165" y="233"/>
                  <a:pt x="165" y="232"/>
                </a:cubicBezTo>
                <a:cubicBezTo>
                  <a:pt x="164" y="233"/>
                  <a:pt x="164" y="233"/>
                  <a:pt x="164" y="234"/>
                </a:cubicBezTo>
                <a:cubicBezTo>
                  <a:pt x="164" y="234"/>
                  <a:pt x="163" y="234"/>
                  <a:pt x="163" y="234"/>
                </a:cubicBezTo>
                <a:cubicBezTo>
                  <a:pt x="163" y="233"/>
                  <a:pt x="163" y="233"/>
                  <a:pt x="163" y="232"/>
                </a:cubicBezTo>
                <a:cubicBezTo>
                  <a:pt x="162" y="232"/>
                  <a:pt x="162" y="233"/>
                  <a:pt x="162" y="232"/>
                </a:cubicBezTo>
                <a:cubicBezTo>
                  <a:pt x="161" y="232"/>
                  <a:pt x="161" y="232"/>
                  <a:pt x="161" y="231"/>
                </a:cubicBezTo>
                <a:cubicBezTo>
                  <a:pt x="162" y="231"/>
                  <a:pt x="162" y="231"/>
                  <a:pt x="163" y="231"/>
                </a:cubicBezTo>
                <a:cubicBezTo>
                  <a:pt x="163" y="231"/>
                  <a:pt x="162" y="231"/>
                  <a:pt x="162" y="231"/>
                </a:cubicBezTo>
                <a:cubicBezTo>
                  <a:pt x="161" y="230"/>
                  <a:pt x="159" y="232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5"/>
                  <a:pt x="161" y="235"/>
                  <a:pt x="162" y="235"/>
                </a:cubicBezTo>
                <a:cubicBezTo>
                  <a:pt x="162" y="235"/>
                  <a:pt x="162" y="236"/>
                  <a:pt x="161" y="236"/>
                </a:cubicBezTo>
                <a:cubicBezTo>
                  <a:pt x="161" y="236"/>
                  <a:pt x="160" y="235"/>
                  <a:pt x="160" y="235"/>
                </a:cubicBezTo>
                <a:cubicBezTo>
                  <a:pt x="160" y="236"/>
                  <a:pt x="161" y="236"/>
                  <a:pt x="162" y="236"/>
                </a:cubicBezTo>
                <a:close/>
                <a:moveTo>
                  <a:pt x="116" y="254"/>
                </a:moveTo>
                <a:cubicBezTo>
                  <a:pt x="117" y="252"/>
                  <a:pt x="115" y="251"/>
                  <a:pt x="113" y="251"/>
                </a:cubicBezTo>
                <a:cubicBezTo>
                  <a:pt x="112" y="251"/>
                  <a:pt x="111" y="253"/>
                  <a:pt x="110" y="254"/>
                </a:cubicBezTo>
                <a:cubicBezTo>
                  <a:pt x="111" y="255"/>
                  <a:pt x="112" y="256"/>
                  <a:pt x="114" y="257"/>
                </a:cubicBezTo>
                <a:cubicBezTo>
                  <a:pt x="116" y="257"/>
                  <a:pt x="117" y="255"/>
                  <a:pt x="116" y="254"/>
                </a:cubicBezTo>
                <a:close/>
                <a:moveTo>
                  <a:pt x="157" y="254"/>
                </a:moveTo>
                <a:cubicBezTo>
                  <a:pt x="158" y="253"/>
                  <a:pt x="159" y="252"/>
                  <a:pt x="159" y="251"/>
                </a:cubicBezTo>
                <a:cubicBezTo>
                  <a:pt x="159" y="251"/>
                  <a:pt x="158" y="251"/>
                  <a:pt x="157" y="251"/>
                </a:cubicBezTo>
                <a:cubicBezTo>
                  <a:pt x="156" y="250"/>
                  <a:pt x="155" y="252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55" y="254"/>
                  <a:pt x="155" y="255"/>
                  <a:pt x="155" y="255"/>
                </a:cubicBezTo>
                <a:cubicBezTo>
                  <a:pt x="156" y="256"/>
                  <a:pt x="156" y="257"/>
                  <a:pt x="158" y="256"/>
                </a:cubicBezTo>
                <a:cubicBezTo>
                  <a:pt x="159" y="257"/>
                  <a:pt x="160" y="255"/>
                  <a:pt x="160" y="254"/>
                </a:cubicBezTo>
                <a:cubicBezTo>
                  <a:pt x="161" y="253"/>
                  <a:pt x="161" y="253"/>
                  <a:pt x="160" y="252"/>
                </a:cubicBezTo>
                <a:cubicBezTo>
                  <a:pt x="160" y="253"/>
                  <a:pt x="159" y="255"/>
                  <a:pt x="157" y="254"/>
                </a:cubicBezTo>
                <a:close/>
                <a:moveTo>
                  <a:pt x="167" y="237"/>
                </a:moveTo>
                <a:cubicBezTo>
                  <a:pt x="167" y="237"/>
                  <a:pt x="167" y="238"/>
                  <a:pt x="168" y="238"/>
                </a:cubicBezTo>
                <a:cubicBezTo>
                  <a:pt x="168" y="238"/>
                  <a:pt x="167" y="238"/>
                  <a:pt x="167" y="238"/>
                </a:cubicBezTo>
                <a:cubicBezTo>
                  <a:pt x="166" y="238"/>
                  <a:pt x="165" y="238"/>
                  <a:pt x="164" y="238"/>
                </a:cubicBezTo>
                <a:cubicBezTo>
                  <a:pt x="164" y="238"/>
                  <a:pt x="164" y="239"/>
                  <a:pt x="164" y="240"/>
                </a:cubicBezTo>
                <a:cubicBezTo>
                  <a:pt x="164" y="241"/>
                  <a:pt x="165" y="243"/>
                  <a:pt x="166" y="243"/>
                </a:cubicBezTo>
                <a:cubicBezTo>
                  <a:pt x="169" y="243"/>
                  <a:pt x="169" y="242"/>
                  <a:pt x="170" y="239"/>
                </a:cubicBezTo>
                <a:cubicBezTo>
                  <a:pt x="169" y="238"/>
                  <a:pt x="169" y="237"/>
                  <a:pt x="167" y="237"/>
                </a:cubicBezTo>
                <a:close/>
                <a:moveTo>
                  <a:pt x="118" y="249"/>
                </a:moveTo>
                <a:cubicBezTo>
                  <a:pt x="119" y="250"/>
                  <a:pt x="121" y="249"/>
                  <a:pt x="120" y="247"/>
                </a:cubicBezTo>
                <a:cubicBezTo>
                  <a:pt x="121" y="245"/>
                  <a:pt x="120" y="244"/>
                  <a:pt x="118" y="244"/>
                </a:cubicBezTo>
                <a:cubicBezTo>
                  <a:pt x="116" y="245"/>
                  <a:pt x="115" y="246"/>
                  <a:pt x="115" y="247"/>
                </a:cubicBezTo>
                <a:cubicBezTo>
                  <a:pt x="115" y="249"/>
                  <a:pt x="116" y="250"/>
                  <a:pt x="118" y="249"/>
                </a:cubicBezTo>
                <a:close/>
                <a:moveTo>
                  <a:pt x="122" y="243"/>
                </a:moveTo>
                <a:cubicBezTo>
                  <a:pt x="124" y="243"/>
                  <a:pt x="125" y="241"/>
                  <a:pt x="126" y="240"/>
                </a:cubicBezTo>
                <a:cubicBezTo>
                  <a:pt x="125" y="239"/>
                  <a:pt x="124" y="237"/>
                  <a:pt x="123" y="237"/>
                </a:cubicBezTo>
                <a:cubicBezTo>
                  <a:pt x="123" y="237"/>
                  <a:pt x="123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1" y="237"/>
                  <a:pt x="120" y="237"/>
                  <a:pt x="120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20" y="239"/>
                  <a:pt x="120" y="240"/>
                  <a:pt x="120" y="240"/>
                </a:cubicBezTo>
                <a:cubicBezTo>
                  <a:pt x="120" y="241"/>
                  <a:pt x="121" y="243"/>
                  <a:pt x="122" y="243"/>
                </a:cubicBezTo>
                <a:close/>
                <a:moveTo>
                  <a:pt x="126" y="258"/>
                </a:moveTo>
                <a:cubicBezTo>
                  <a:pt x="125" y="258"/>
                  <a:pt x="125" y="259"/>
                  <a:pt x="125" y="259"/>
                </a:cubicBezTo>
                <a:cubicBezTo>
                  <a:pt x="125" y="259"/>
                  <a:pt x="125" y="259"/>
                  <a:pt x="126" y="258"/>
                </a:cubicBezTo>
                <a:close/>
                <a:moveTo>
                  <a:pt x="56" y="237"/>
                </a:moveTo>
                <a:cubicBezTo>
                  <a:pt x="58" y="236"/>
                  <a:pt x="59" y="235"/>
                  <a:pt x="59" y="234"/>
                </a:cubicBezTo>
                <a:cubicBezTo>
                  <a:pt x="59" y="232"/>
                  <a:pt x="58" y="231"/>
                  <a:pt x="56" y="230"/>
                </a:cubicBezTo>
                <a:cubicBezTo>
                  <a:pt x="57" y="231"/>
                  <a:pt x="57" y="231"/>
                  <a:pt x="57" y="232"/>
                </a:cubicBezTo>
                <a:cubicBezTo>
                  <a:pt x="56" y="232"/>
                  <a:pt x="56" y="232"/>
                  <a:pt x="55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4" y="232"/>
                  <a:pt x="53" y="233"/>
                  <a:pt x="54" y="233"/>
                </a:cubicBezTo>
                <a:cubicBezTo>
                  <a:pt x="53" y="235"/>
                  <a:pt x="55" y="236"/>
                  <a:pt x="56" y="237"/>
                </a:cubicBezTo>
                <a:close/>
                <a:moveTo>
                  <a:pt x="103" y="234"/>
                </a:moveTo>
                <a:cubicBezTo>
                  <a:pt x="103" y="232"/>
                  <a:pt x="101" y="230"/>
                  <a:pt x="100" y="231"/>
                </a:cubicBezTo>
                <a:cubicBezTo>
                  <a:pt x="99" y="230"/>
                  <a:pt x="98" y="232"/>
                  <a:pt x="97" y="234"/>
                </a:cubicBezTo>
                <a:cubicBezTo>
                  <a:pt x="97" y="234"/>
                  <a:pt x="98" y="236"/>
                  <a:pt x="101" y="236"/>
                </a:cubicBezTo>
                <a:cubicBezTo>
                  <a:pt x="102" y="236"/>
                  <a:pt x="103" y="235"/>
                  <a:pt x="103" y="234"/>
                </a:cubicBezTo>
                <a:close/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7" y="29"/>
                  <a:pt x="67" y="29"/>
                  <a:pt x="66" y="30"/>
                </a:cubicBezTo>
                <a:cubicBezTo>
                  <a:pt x="66" y="32"/>
                  <a:pt x="68" y="33"/>
                  <a:pt x="70" y="34"/>
                </a:cubicBezTo>
                <a:cubicBezTo>
                  <a:pt x="71" y="33"/>
                  <a:pt x="72" y="33"/>
                  <a:pt x="72" y="31"/>
                </a:cubicBezTo>
                <a:cubicBezTo>
                  <a:pt x="72" y="30"/>
                  <a:pt x="71" y="28"/>
                  <a:pt x="69" y="28"/>
                </a:cubicBezTo>
                <a:close/>
                <a:moveTo>
                  <a:pt x="70" y="31"/>
                </a:move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9" y="30"/>
                  <a:pt x="68" y="31"/>
                </a:cubicBezTo>
                <a:cubicBezTo>
                  <a:pt x="68" y="30"/>
                  <a:pt x="69" y="31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cubicBezTo>
                  <a:pt x="71" y="31"/>
                  <a:pt x="70" y="31"/>
                  <a:pt x="70" y="31"/>
                </a:cubicBezTo>
                <a:close/>
                <a:moveTo>
                  <a:pt x="78" y="28"/>
                </a:moveTo>
                <a:cubicBezTo>
                  <a:pt x="77" y="28"/>
                  <a:pt x="75" y="30"/>
                  <a:pt x="76" y="31"/>
                </a:cubicBezTo>
                <a:cubicBezTo>
                  <a:pt x="76" y="32"/>
                  <a:pt x="77" y="34"/>
                  <a:pt x="78" y="34"/>
                </a:cubicBezTo>
                <a:cubicBezTo>
                  <a:pt x="80" y="34"/>
                  <a:pt x="81" y="33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87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19"/>
                  <a:pt x="86" y="19"/>
                  <a:pt x="87" y="19"/>
                </a:cubicBezTo>
                <a:cubicBezTo>
                  <a:pt x="89" y="19"/>
                  <a:pt x="89" y="18"/>
                  <a:pt x="90" y="16"/>
                </a:cubicBezTo>
                <a:cubicBezTo>
                  <a:pt x="90" y="15"/>
                  <a:pt x="89" y="14"/>
                  <a:pt x="87" y="14"/>
                </a:cubicBezTo>
                <a:close/>
                <a:moveTo>
                  <a:pt x="65" y="21"/>
                </a:moveTo>
                <a:cubicBezTo>
                  <a:pt x="63" y="21"/>
                  <a:pt x="63" y="23"/>
                  <a:pt x="62" y="24"/>
                </a:cubicBezTo>
                <a:cubicBezTo>
                  <a:pt x="62" y="24"/>
                  <a:pt x="63" y="24"/>
                  <a:pt x="63" y="24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23"/>
                  <a:pt x="64" y="24"/>
                  <a:pt x="64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6"/>
                  <a:pt x="63" y="26"/>
                </a:cubicBezTo>
                <a:cubicBezTo>
                  <a:pt x="64" y="27"/>
                  <a:pt x="64" y="27"/>
                  <a:pt x="65" y="27"/>
                </a:cubicBezTo>
                <a:cubicBezTo>
                  <a:pt x="65" y="27"/>
                  <a:pt x="65" y="27"/>
                  <a:pt x="66" y="27"/>
                </a:cubicBezTo>
                <a:cubicBezTo>
                  <a:pt x="65" y="26"/>
                  <a:pt x="65" y="26"/>
                  <a:pt x="6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7" y="24"/>
                  <a:pt x="66" y="24"/>
                  <a:pt x="66" y="23"/>
                </a:cubicBezTo>
                <a:cubicBezTo>
                  <a:pt x="66" y="23"/>
                  <a:pt x="66" y="23"/>
                  <a:pt x="67" y="23"/>
                </a:cubicBezTo>
                <a:cubicBezTo>
                  <a:pt x="67" y="24"/>
                  <a:pt x="67" y="25"/>
                  <a:pt x="67" y="25"/>
                </a:cubicBezTo>
                <a:cubicBezTo>
                  <a:pt x="68" y="25"/>
                  <a:pt x="68" y="25"/>
                  <a:pt x="67" y="24"/>
                </a:cubicBezTo>
                <a:cubicBezTo>
                  <a:pt x="67" y="24"/>
                  <a:pt x="67" y="23"/>
                  <a:pt x="67" y="23"/>
                </a:cubicBezTo>
                <a:cubicBezTo>
                  <a:pt x="67" y="22"/>
                  <a:pt x="67" y="22"/>
                  <a:pt x="66" y="22"/>
                </a:cubicBezTo>
                <a:cubicBezTo>
                  <a:pt x="66" y="22"/>
                  <a:pt x="66" y="21"/>
                  <a:pt x="66" y="21"/>
                </a:cubicBezTo>
                <a:cubicBezTo>
                  <a:pt x="66" y="21"/>
                  <a:pt x="66" y="22"/>
                  <a:pt x="65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96" y="14"/>
                </a:moveTo>
                <a:cubicBezTo>
                  <a:pt x="95" y="14"/>
                  <a:pt x="93" y="15"/>
                  <a:pt x="93" y="17"/>
                </a:cubicBezTo>
                <a:cubicBezTo>
                  <a:pt x="93" y="18"/>
                  <a:pt x="94" y="20"/>
                  <a:pt x="95" y="19"/>
                </a:cubicBezTo>
                <a:cubicBezTo>
                  <a:pt x="97" y="20"/>
                  <a:pt x="99" y="18"/>
                  <a:pt x="99" y="16"/>
                </a:cubicBezTo>
                <a:cubicBezTo>
                  <a:pt x="98" y="15"/>
                  <a:pt x="98" y="14"/>
                  <a:pt x="96" y="14"/>
                </a:cubicBezTo>
                <a:close/>
                <a:moveTo>
                  <a:pt x="60" y="15"/>
                </a:moveTo>
                <a:cubicBezTo>
                  <a:pt x="60" y="14"/>
                  <a:pt x="60" y="14"/>
                  <a:pt x="60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8"/>
                  <a:pt x="59" y="19"/>
                  <a:pt x="61" y="20"/>
                </a:cubicBezTo>
                <a:cubicBezTo>
                  <a:pt x="62" y="19"/>
                  <a:pt x="63" y="18"/>
                  <a:pt x="63" y="17"/>
                </a:cubicBezTo>
                <a:cubicBezTo>
                  <a:pt x="64" y="15"/>
                  <a:pt x="63" y="15"/>
                  <a:pt x="62" y="14"/>
                </a:cubicBezTo>
                <a:cubicBezTo>
                  <a:pt x="62" y="14"/>
                  <a:pt x="62" y="15"/>
                  <a:pt x="62" y="15"/>
                </a:cubicBezTo>
                <a:cubicBezTo>
                  <a:pt x="61" y="15"/>
                  <a:pt x="61" y="14"/>
                  <a:pt x="60" y="15"/>
                </a:cubicBezTo>
                <a:close/>
                <a:moveTo>
                  <a:pt x="118" y="21"/>
                </a:moveTo>
                <a:cubicBezTo>
                  <a:pt x="117" y="21"/>
                  <a:pt x="115" y="23"/>
                  <a:pt x="115" y="24"/>
                </a:cubicBezTo>
                <a:cubicBezTo>
                  <a:pt x="115" y="25"/>
                  <a:pt x="116" y="27"/>
                  <a:pt x="117" y="26"/>
                </a:cubicBezTo>
                <a:cubicBezTo>
                  <a:pt x="119" y="27"/>
                  <a:pt x="120" y="26"/>
                  <a:pt x="121" y="24"/>
                </a:cubicBezTo>
                <a:cubicBezTo>
                  <a:pt x="120" y="22"/>
                  <a:pt x="120" y="22"/>
                  <a:pt x="118" y="21"/>
                </a:cubicBezTo>
                <a:close/>
                <a:moveTo>
                  <a:pt x="106" y="39"/>
                </a:moveTo>
                <a:cubicBezTo>
                  <a:pt x="107" y="40"/>
                  <a:pt x="108" y="41"/>
                  <a:pt x="109" y="40"/>
                </a:cubicBezTo>
                <a:cubicBezTo>
                  <a:pt x="111" y="40"/>
                  <a:pt x="112" y="40"/>
                  <a:pt x="112" y="38"/>
                </a:cubicBezTo>
                <a:cubicBezTo>
                  <a:pt x="112" y="37"/>
                  <a:pt x="111" y="35"/>
                  <a:pt x="109" y="35"/>
                </a:cubicBezTo>
                <a:cubicBezTo>
                  <a:pt x="107" y="36"/>
                  <a:pt x="106" y="36"/>
                  <a:pt x="106" y="39"/>
                </a:cubicBezTo>
                <a:close/>
                <a:moveTo>
                  <a:pt x="105" y="28"/>
                </a:moveTo>
                <a:cubicBezTo>
                  <a:pt x="103" y="28"/>
                  <a:pt x="102" y="29"/>
                  <a:pt x="102" y="31"/>
                </a:cubicBezTo>
                <a:cubicBezTo>
                  <a:pt x="102" y="33"/>
                  <a:pt x="104" y="34"/>
                  <a:pt x="105" y="34"/>
                </a:cubicBezTo>
                <a:cubicBezTo>
                  <a:pt x="106" y="34"/>
                  <a:pt x="107" y="32"/>
                  <a:pt x="108" y="31"/>
                </a:cubicBezTo>
                <a:cubicBezTo>
                  <a:pt x="108" y="30"/>
                  <a:pt x="106" y="28"/>
                  <a:pt x="105" y="28"/>
                </a:cubicBezTo>
                <a:close/>
                <a:moveTo>
                  <a:pt x="42" y="234"/>
                </a:moveTo>
                <a:cubicBezTo>
                  <a:pt x="41" y="231"/>
                  <a:pt x="40" y="231"/>
                  <a:pt x="38" y="231"/>
                </a:cubicBezTo>
                <a:cubicBezTo>
                  <a:pt x="37" y="231"/>
                  <a:pt x="35" y="232"/>
                  <a:pt x="35" y="233"/>
                </a:cubicBezTo>
                <a:cubicBezTo>
                  <a:pt x="35" y="235"/>
                  <a:pt x="37" y="236"/>
                  <a:pt x="38" y="236"/>
                </a:cubicBezTo>
                <a:cubicBezTo>
                  <a:pt x="39" y="237"/>
                  <a:pt x="42" y="234"/>
                  <a:pt x="42" y="234"/>
                </a:cubicBezTo>
                <a:close/>
                <a:moveTo>
                  <a:pt x="54" y="23"/>
                </a:move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6" y="23"/>
                </a:cubicBezTo>
                <a:cubicBezTo>
                  <a:pt x="56" y="24"/>
                  <a:pt x="55" y="23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5" y="25"/>
                  <a:pt x="55" y="26"/>
                  <a:pt x="55" y="27"/>
                </a:cubicBezTo>
                <a:cubicBezTo>
                  <a:pt x="55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6"/>
                  <a:pt x="55" y="26"/>
                  <a:pt x="56" y="25"/>
                </a:cubicBezTo>
                <a:cubicBezTo>
                  <a:pt x="56" y="25"/>
                  <a:pt x="57" y="25"/>
                  <a:pt x="57" y="25"/>
                </a:cubicBezTo>
                <a:cubicBezTo>
                  <a:pt x="57" y="24"/>
                  <a:pt x="58" y="24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2"/>
                </a:cubicBezTo>
                <a:cubicBezTo>
                  <a:pt x="57" y="22"/>
                  <a:pt x="56" y="21"/>
                  <a:pt x="55" y="21"/>
                </a:cubicBezTo>
                <a:cubicBezTo>
                  <a:pt x="54" y="21"/>
                  <a:pt x="54" y="22"/>
                  <a:pt x="54" y="23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4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3"/>
                  <a:pt x="34" y="233"/>
                  <a:pt x="34" y="233"/>
                </a:cubicBezTo>
                <a:close/>
                <a:moveTo>
                  <a:pt x="27" y="247"/>
                </a:moveTo>
                <a:cubicBezTo>
                  <a:pt x="27" y="248"/>
                  <a:pt x="28" y="250"/>
                  <a:pt x="30" y="250"/>
                </a:cubicBezTo>
                <a:cubicBezTo>
                  <a:pt x="31" y="250"/>
                  <a:pt x="32" y="249"/>
                  <a:pt x="32" y="248"/>
                </a:cubicBezTo>
                <a:cubicBezTo>
                  <a:pt x="32" y="246"/>
                  <a:pt x="31" y="244"/>
                  <a:pt x="30" y="244"/>
                </a:cubicBezTo>
                <a:cubicBezTo>
                  <a:pt x="28" y="244"/>
                  <a:pt x="27" y="245"/>
                  <a:pt x="27" y="247"/>
                </a:cubicBezTo>
                <a:close/>
                <a:moveTo>
                  <a:pt x="37" y="240"/>
                </a:moveTo>
                <a:cubicBezTo>
                  <a:pt x="37" y="238"/>
                  <a:pt x="36" y="237"/>
                  <a:pt x="34" y="237"/>
                </a:cubicBezTo>
                <a:cubicBezTo>
                  <a:pt x="33" y="237"/>
                  <a:pt x="31" y="239"/>
                  <a:pt x="32" y="240"/>
                </a:cubicBezTo>
                <a:cubicBezTo>
                  <a:pt x="32" y="241"/>
                  <a:pt x="33" y="242"/>
                  <a:pt x="34" y="243"/>
                </a:cubicBezTo>
                <a:cubicBezTo>
                  <a:pt x="35" y="243"/>
                  <a:pt x="37" y="241"/>
                  <a:pt x="37" y="240"/>
                </a:cubicBezTo>
                <a:close/>
                <a:moveTo>
                  <a:pt x="29" y="236"/>
                </a:moveTo>
                <a:cubicBezTo>
                  <a:pt x="31" y="237"/>
                  <a:pt x="33" y="235"/>
                  <a:pt x="33" y="234"/>
                </a:cubicBezTo>
                <a:cubicBezTo>
                  <a:pt x="33" y="231"/>
                  <a:pt x="31" y="230"/>
                  <a:pt x="30" y="230"/>
                </a:cubicBezTo>
                <a:cubicBezTo>
                  <a:pt x="28" y="231"/>
                  <a:pt x="27" y="232"/>
                  <a:pt x="26" y="233"/>
                </a:cubicBezTo>
                <a:cubicBezTo>
                  <a:pt x="27" y="235"/>
                  <a:pt x="27" y="236"/>
                  <a:pt x="29" y="236"/>
                </a:cubicBezTo>
                <a:close/>
                <a:moveTo>
                  <a:pt x="37" y="227"/>
                </a:moveTo>
                <a:cubicBezTo>
                  <a:pt x="37" y="225"/>
                  <a:pt x="35" y="224"/>
                  <a:pt x="34" y="223"/>
                </a:cubicBezTo>
                <a:cubicBezTo>
                  <a:pt x="33" y="223"/>
                  <a:pt x="31" y="225"/>
                  <a:pt x="32" y="227"/>
                </a:cubicBezTo>
                <a:cubicBezTo>
                  <a:pt x="31" y="227"/>
                  <a:pt x="32" y="229"/>
                  <a:pt x="35" y="229"/>
                </a:cubicBezTo>
                <a:cubicBezTo>
                  <a:pt x="36" y="228"/>
                  <a:pt x="37" y="227"/>
                  <a:pt x="37" y="227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1"/>
                  <a:pt x="49" y="2"/>
                  <a:pt x="49" y="2"/>
                </a:cubicBezTo>
                <a:cubicBezTo>
                  <a:pt x="50" y="2"/>
                  <a:pt x="50" y="2"/>
                  <a:pt x="50" y="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1"/>
                  <a:pt x="46" y="12"/>
                  <a:pt x="47" y="11"/>
                </a:cubicBezTo>
                <a:cubicBezTo>
                  <a:pt x="47" y="12"/>
                  <a:pt x="48" y="13"/>
                  <a:pt x="48" y="12"/>
                </a:cubicBezTo>
                <a:cubicBezTo>
                  <a:pt x="48" y="12"/>
                  <a:pt x="48" y="12"/>
                  <a:pt x="48" y="13"/>
                </a:cubicBezTo>
                <a:cubicBezTo>
                  <a:pt x="49" y="12"/>
                  <a:pt x="50" y="12"/>
                  <a:pt x="50" y="11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7" y="8"/>
                  <a:pt x="46" y="7"/>
                </a:cubicBezTo>
                <a:cubicBezTo>
                  <a:pt x="45" y="8"/>
                  <a:pt x="45" y="9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lose/>
                <a:moveTo>
                  <a:pt x="47" y="9"/>
                </a:moveTo>
                <a:cubicBezTo>
                  <a:pt x="47" y="9"/>
                  <a:pt x="48" y="9"/>
                  <a:pt x="48" y="10"/>
                </a:cubicBezTo>
                <a:cubicBezTo>
                  <a:pt x="48" y="9"/>
                  <a:pt x="49" y="10"/>
                  <a:pt x="50" y="10"/>
                </a:cubicBezTo>
                <a:cubicBezTo>
                  <a:pt x="49" y="10"/>
                  <a:pt x="48" y="10"/>
                  <a:pt x="48" y="11"/>
                </a:cubicBezTo>
                <a:cubicBezTo>
                  <a:pt x="48" y="11"/>
                  <a:pt x="47" y="10"/>
                  <a:pt x="47" y="11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1"/>
                </a:cubicBezTo>
                <a:cubicBezTo>
                  <a:pt x="46" y="10"/>
                  <a:pt x="45" y="10"/>
                  <a:pt x="45" y="9"/>
                </a:cubicBezTo>
                <a:cubicBezTo>
                  <a:pt x="46" y="10"/>
                  <a:pt x="46" y="9"/>
                  <a:pt x="47" y="9"/>
                </a:cubicBezTo>
                <a:close/>
                <a:moveTo>
                  <a:pt x="25" y="228"/>
                </a:moveTo>
                <a:cubicBezTo>
                  <a:pt x="27" y="228"/>
                  <a:pt x="28" y="227"/>
                  <a:pt x="28" y="226"/>
                </a:cubicBezTo>
                <a:cubicBezTo>
                  <a:pt x="28" y="225"/>
                  <a:pt x="28" y="225"/>
                  <a:pt x="28" y="225"/>
                </a:cubicBezTo>
                <a:cubicBezTo>
                  <a:pt x="28" y="224"/>
                  <a:pt x="29" y="223"/>
                  <a:pt x="29" y="222"/>
                </a:cubicBezTo>
                <a:cubicBezTo>
                  <a:pt x="29" y="222"/>
                  <a:pt x="30" y="222"/>
                  <a:pt x="30" y="222"/>
                </a:cubicBezTo>
                <a:cubicBezTo>
                  <a:pt x="31" y="222"/>
                  <a:pt x="32" y="222"/>
                  <a:pt x="32" y="221"/>
                </a:cubicBezTo>
                <a:cubicBezTo>
                  <a:pt x="33" y="222"/>
                  <a:pt x="34" y="223"/>
                  <a:pt x="36" y="223"/>
                </a:cubicBezTo>
                <a:cubicBezTo>
                  <a:pt x="36" y="222"/>
                  <a:pt x="36" y="222"/>
                  <a:pt x="36" y="221"/>
                </a:cubicBezTo>
                <a:cubicBezTo>
                  <a:pt x="37" y="222"/>
                  <a:pt x="38" y="222"/>
                  <a:pt x="38" y="223"/>
                </a:cubicBezTo>
                <a:cubicBezTo>
                  <a:pt x="40" y="223"/>
                  <a:pt x="42" y="220"/>
                  <a:pt x="41" y="219"/>
                </a:cubicBezTo>
                <a:cubicBezTo>
                  <a:pt x="41" y="218"/>
                  <a:pt x="40" y="216"/>
                  <a:pt x="38" y="217"/>
                </a:cubicBezTo>
                <a:cubicBezTo>
                  <a:pt x="37" y="217"/>
                  <a:pt x="36" y="218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4" y="219"/>
                  <a:pt x="34" y="219"/>
                </a:cubicBezTo>
                <a:cubicBezTo>
                  <a:pt x="35" y="219"/>
                  <a:pt x="35" y="219"/>
                  <a:pt x="35" y="220"/>
                </a:cubicBezTo>
                <a:cubicBezTo>
                  <a:pt x="33" y="220"/>
                  <a:pt x="33" y="218"/>
                  <a:pt x="34" y="217"/>
                </a:cubicBezTo>
                <a:cubicBezTo>
                  <a:pt x="33" y="217"/>
                  <a:pt x="31" y="217"/>
                  <a:pt x="31" y="217"/>
                </a:cubicBezTo>
                <a:cubicBezTo>
                  <a:pt x="31" y="217"/>
                  <a:pt x="30" y="217"/>
                  <a:pt x="30" y="216"/>
                </a:cubicBezTo>
                <a:cubicBezTo>
                  <a:pt x="28" y="217"/>
                  <a:pt x="27" y="218"/>
                  <a:pt x="27" y="220"/>
                </a:cubicBezTo>
                <a:cubicBezTo>
                  <a:pt x="27" y="220"/>
                  <a:pt x="27" y="221"/>
                  <a:pt x="28" y="221"/>
                </a:cubicBezTo>
                <a:cubicBezTo>
                  <a:pt x="26" y="221"/>
                  <a:pt x="26" y="222"/>
                  <a:pt x="25" y="223"/>
                </a:cubicBezTo>
                <a:cubicBezTo>
                  <a:pt x="24" y="223"/>
                  <a:pt x="22" y="225"/>
                  <a:pt x="23" y="225"/>
                </a:cubicBezTo>
                <a:cubicBezTo>
                  <a:pt x="23" y="227"/>
                  <a:pt x="24" y="229"/>
                  <a:pt x="25" y="228"/>
                </a:cubicBezTo>
                <a:close/>
                <a:moveTo>
                  <a:pt x="12" y="259"/>
                </a:moveTo>
                <a:cubicBezTo>
                  <a:pt x="11" y="258"/>
                  <a:pt x="9" y="260"/>
                  <a:pt x="9" y="261"/>
                </a:cubicBezTo>
                <a:cubicBezTo>
                  <a:pt x="9" y="263"/>
                  <a:pt x="11" y="264"/>
                  <a:pt x="11" y="264"/>
                </a:cubicBezTo>
                <a:cubicBezTo>
                  <a:pt x="14" y="264"/>
                  <a:pt x="14" y="263"/>
                  <a:pt x="15" y="261"/>
                </a:cubicBezTo>
                <a:cubicBezTo>
                  <a:pt x="15" y="259"/>
                  <a:pt x="13" y="259"/>
                  <a:pt x="12" y="259"/>
                </a:cubicBezTo>
                <a:close/>
                <a:moveTo>
                  <a:pt x="60" y="159"/>
                </a:moveTo>
                <a:cubicBezTo>
                  <a:pt x="63" y="160"/>
                  <a:pt x="64" y="158"/>
                  <a:pt x="63" y="156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59" y="153"/>
                  <a:pt x="58" y="155"/>
                  <a:pt x="58" y="157"/>
                </a:cubicBezTo>
                <a:cubicBezTo>
                  <a:pt x="57" y="158"/>
                  <a:pt x="59" y="160"/>
                  <a:pt x="60" y="159"/>
                </a:cubicBezTo>
                <a:close/>
                <a:moveTo>
                  <a:pt x="65" y="167"/>
                </a:moveTo>
                <a:cubicBezTo>
                  <a:pt x="67" y="166"/>
                  <a:pt x="68" y="166"/>
                  <a:pt x="68" y="164"/>
                </a:cubicBezTo>
                <a:cubicBezTo>
                  <a:pt x="68" y="162"/>
                  <a:pt x="67" y="161"/>
                  <a:pt x="65" y="161"/>
                </a:cubicBezTo>
                <a:cubicBezTo>
                  <a:pt x="64" y="161"/>
                  <a:pt x="62" y="162"/>
                  <a:pt x="62" y="163"/>
                </a:cubicBezTo>
                <a:cubicBezTo>
                  <a:pt x="62" y="165"/>
                  <a:pt x="64" y="167"/>
                  <a:pt x="65" y="167"/>
                </a:cubicBezTo>
                <a:close/>
                <a:moveTo>
                  <a:pt x="67" y="167"/>
                </a:moveTo>
                <a:cubicBezTo>
                  <a:pt x="68" y="167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56" y="167"/>
                </a:moveTo>
                <a:cubicBezTo>
                  <a:pt x="57" y="166"/>
                  <a:pt x="59" y="165"/>
                  <a:pt x="59" y="164"/>
                </a:cubicBezTo>
                <a:cubicBezTo>
                  <a:pt x="58" y="162"/>
                  <a:pt x="58" y="161"/>
                  <a:pt x="56" y="161"/>
                </a:cubicBezTo>
                <a:cubicBezTo>
                  <a:pt x="54" y="161"/>
                  <a:pt x="54" y="162"/>
                  <a:pt x="53" y="163"/>
                </a:cubicBezTo>
                <a:cubicBezTo>
                  <a:pt x="53" y="165"/>
                  <a:pt x="55" y="167"/>
                  <a:pt x="56" y="167"/>
                </a:cubicBezTo>
                <a:close/>
                <a:moveTo>
                  <a:pt x="81" y="171"/>
                </a:moveTo>
                <a:cubicBezTo>
                  <a:pt x="81" y="168"/>
                  <a:pt x="79" y="168"/>
                  <a:pt x="79" y="168"/>
                </a:cubicBezTo>
                <a:cubicBezTo>
                  <a:pt x="77" y="168"/>
                  <a:pt x="75" y="169"/>
                  <a:pt x="75" y="171"/>
                </a:cubicBezTo>
                <a:cubicBezTo>
                  <a:pt x="76" y="172"/>
                  <a:pt x="77" y="173"/>
                  <a:pt x="78" y="173"/>
                </a:cubicBezTo>
                <a:cubicBezTo>
                  <a:pt x="79" y="173"/>
                  <a:pt x="81" y="172"/>
                  <a:pt x="81" y="171"/>
                </a:cubicBezTo>
                <a:close/>
                <a:moveTo>
                  <a:pt x="77" y="164"/>
                </a:moveTo>
                <a:cubicBezTo>
                  <a:pt x="77" y="162"/>
                  <a:pt x="75" y="161"/>
                  <a:pt x="74" y="161"/>
                </a:cubicBezTo>
                <a:cubicBezTo>
                  <a:pt x="73" y="161"/>
                  <a:pt x="70" y="163"/>
                  <a:pt x="71" y="164"/>
                </a:cubicBezTo>
                <a:cubicBezTo>
                  <a:pt x="71" y="165"/>
                  <a:pt x="72" y="166"/>
                  <a:pt x="73" y="167"/>
                </a:cubicBezTo>
                <a:cubicBezTo>
                  <a:pt x="75" y="166"/>
                  <a:pt x="77" y="166"/>
                  <a:pt x="77" y="164"/>
                </a:cubicBezTo>
                <a:close/>
                <a:moveTo>
                  <a:pt x="52" y="159"/>
                </a:moveTo>
                <a:cubicBezTo>
                  <a:pt x="54" y="159"/>
                  <a:pt x="54" y="157"/>
                  <a:pt x="54" y="156"/>
                </a:cubicBezTo>
                <a:cubicBezTo>
                  <a:pt x="54" y="155"/>
                  <a:pt x="53" y="153"/>
                  <a:pt x="52" y="154"/>
                </a:cubicBezTo>
                <a:cubicBezTo>
                  <a:pt x="50" y="154"/>
                  <a:pt x="49" y="154"/>
                  <a:pt x="49" y="156"/>
                </a:cubicBezTo>
                <a:cubicBezTo>
                  <a:pt x="49" y="158"/>
                  <a:pt x="50" y="160"/>
                  <a:pt x="52" y="159"/>
                </a:cubicBezTo>
                <a:close/>
                <a:moveTo>
                  <a:pt x="45" y="153"/>
                </a:moveTo>
                <a:cubicBezTo>
                  <a:pt x="46" y="153"/>
                  <a:pt x="46" y="153"/>
                  <a:pt x="47" y="153"/>
                </a:cubicBezTo>
                <a:cubicBezTo>
                  <a:pt x="47" y="153"/>
                  <a:pt x="47" y="152"/>
                  <a:pt x="47" y="152"/>
                </a:cubicBezTo>
                <a:cubicBezTo>
                  <a:pt x="49" y="153"/>
                  <a:pt x="50" y="151"/>
                  <a:pt x="50" y="149"/>
                </a:cubicBezTo>
                <a:cubicBezTo>
                  <a:pt x="50" y="148"/>
                  <a:pt x="49" y="147"/>
                  <a:pt x="47" y="147"/>
                </a:cubicBezTo>
                <a:cubicBezTo>
                  <a:pt x="46" y="147"/>
                  <a:pt x="44" y="149"/>
                  <a:pt x="45" y="150"/>
                </a:cubicBezTo>
                <a:cubicBezTo>
                  <a:pt x="45" y="151"/>
                  <a:pt x="45" y="153"/>
                  <a:pt x="46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5" y="153"/>
                  <a:pt x="44" y="153"/>
                </a:cubicBezTo>
                <a:cubicBezTo>
                  <a:pt x="44" y="152"/>
                  <a:pt x="44" y="151"/>
                  <a:pt x="45" y="151"/>
                </a:cubicBezTo>
                <a:cubicBezTo>
                  <a:pt x="44" y="152"/>
                  <a:pt x="41" y="152"/>
                  <a:pt x="42" y="153"/>
                </a:cubicBezTo>
                <a:cubicBezTo>
                  <a:pt x="43" y="153"/>
                  <a:pt x="44" y="153"/>
                  <a:pt x="45" y="153"/>
                </a:cubicBezTo>
                <a:close/>
                <a:moveTo>
                  <a:pt x="35" y="117"/>
                </a:moveTo>
                <a:cubicBezTo>
                  <a:pt x="35" y="117"/>
                  <a:pt x="35" y="117"/>
                  <a:pt x="35" y="117"/>
                </a:cubicBezTo>
                <a:cubicBezTo>
                  <a:pt x="36" y="117"/>
                  <a:pt x="37" y="116"/>
                  <a:pt x="37" y="115"/>
                </a:cubicBezTo>
                <a:cubicBezTo>
                  <a:pt x="37" y="114"/>
                  <a:pt x="36" y="112"/>
                  <a:pt x="34" y="112"/>
                </a:cubicBezTo>
                <a:cubicBezTo>
                  <a:pt x="34" y="112"/>
                  <a:pt x="33" y="112"/>
                  <a:pt x="33" y="112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1" y="114"/>
                  <a:pt x="31" y="114"/>
                </a:cubicBezTo>
                <a:cubicBezTo>
                  <a:pt x="31" y="115"/>
                  <a:pt x="32" y="116"/>
                  <a:pt x="32" y="117"/>
                </a:cubicBezTo>
                <a:cubicBezTo>
                  <a:pt x="32" y="117"/>
                  <a:pt x="33" y="117"/>
                  <a:pt x="33" y="116"/>
                </a:cubicBezTo>
                <a:cubicBezTo>
                  <a:pt x="34" y="116"/>
                  <a:pt x="33" y="115"/>
                  <a:pt x="35" y="115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7"/>
                  <a:pt x="35" y="116"/>
                  <a:pt x="35" y="117"/>
                </a:cubicBezTo>
                <a:close/>
                <a:moveTo>
                  <a:pt x="45" y="164"/>
                </a:moveTo>
                <a:cubicBezTo>
                  <a:pt x="44" y="165"/>
                  <a:pt x="45" y="167"/>
                  <a:pt x="47" y="167"/>
                </a:cubicBezTo>
                <a:cubicBezTo>
                  <a:pt x="49" y="167"/>
                  <a:pt x="50" y="165"/>
                  <a:pt x="50" y="164"/>
                </a:cubicBezTo>
                <a:cubicBezTo>
                  <a:pt x="50" y="162"/>
                  <a:pt x="49" y="161"/>
                  <a:pt x="47" y="161"/>
                </a:cubicBezTo>
                <a:cubicBezTo>
                  <a:pt x="45" y="161"/>
                  <a:pt x="45" y="162"/>
                  <a:pt x="45" y="164"/>
                </a:cubicBezTo>
                <a:close/>
                <a:moveTo>
                  <a:pt x="114" y="187"/>
                </a:moveTo>
                <a:cubicBezTo>
                  <a:pt x="115" y="187"/>
                  <a:pt x="116" y="186"/>
                  <a:pt x="116" y="184"/>
                </a:cubicBezTo>
                <a:cubicBezTo>
                  <a:pt x="116" y="183"/>
                  <a:pt x="115" y="181"/>
                  <a:pt x="113" y="182"/>
                </a:cubicBezTo>
                <a:cubicBezTo>
                  <a:pt x="112" y="182"/>
                  <a:pt x="111" y="183"/>
                  <a:pt x="110" y="184"/>
                </a:cubicBezTo>
                <a:cubicBezTo>
                  <a:pt x="111" y="186"/>
                  <a:pt x="113" y="187"/>
                  <a:pt x="114" y="187"/>
                </a:cubicBezTo>
                <a:close/>
                <a:moveTo>
                  <a:pt x="125" y="184"/>
                </a:moveTo>
                <a:cubicBezTo>
                  <a:pt x="125" y="182"/>
                  <a:pt x="124" y="182"/>
                  <a:pt x="122" y="182"/>
                </a:cubicBezTo>
                <a:cubicBezTo>
                  <a:pt x="121" y="182"/>
                  <a:pt x="119" y="183"/>
                  <a:pt x="120" y="184"/>
                </a:cubicBezTo>
                <a:cubicBezTo>
                  <a:pt x="119" y="186"/>
                  <a:pt x="121" y="187"/>
                  <a:pt x="122" y="188"/>
                </a:cubicBezTo>
                <a:cubicBezTo>
                  <a:pt x="124" y="187"/>
                  <a:pt x="125" y="186"/>
                  <a:pt x="125" y="184"/>
                </a:cubicBezTo>
                <a:close/>
                <a:moveTo>
                  <a:pt x="23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09"/>
                  <a:pt x="23" y="108"/>
                </a:cubicBezTo>
                <a:close/>
                <a:moveTo>
                  <a:pt x="142" y="200"/>
                </a:moveTo>
                <a:cubicBezTo>
                  <a:pt x="142" y="200"/>
                  <a:pt x="142" y="200"/>
                  <a:pt x="141" y="200"/>
                </a:cubicBezTo>
                <a:cubicBezTo>
                  <a:pt x="141" y="200"/>
                  <a:pt x="142" y="200"/>
                  <a:pt x="142" y="199"/>
                </a:cubicBezTo>
                <a:cubicBezTo>
                  <a:pt x="140" y="199"/>
                  <a:pt x="140" y="199"/>
                  <a:pt x="139" y="200"/>
                </a:cubicBezTo>
                <a:cubicBezTo>
                  <a:pt x="139" y="199"/>
                  <a:pt x="137" y="199"/>
                  <a:pt x="138" y="198"/>
                </a:cubicBezTo>
                <a:cubicBezTo>
                  <a:pt x="139" y="199"/>
                  <a:pt x="142" y="199"/>
                  <a:pt x="141" y="197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0" y="196"/>
                  <a:pt x="140" y="196"/>
                </a:cubicBezTo>
                <a:cubicBezTo>
                  <a:pt x="138" y="196"/>
                  <a:pt x="137" y="196"/>
                  <a:pt x="138" y="198"/>
                </a:cubicBezTo>
                <a:cubicBezTo>
                  <a:pt x="138" y="200"/>
                  <a:pt x="139" y="201"/>
                  <a:pt x="140" y="201"/>
                </a:cubicBezTo>
                <a:cubicBezTo>
                  <a:pt x="141" y="201"/>
                  <a:pt x="142" y="201"/>
                  <a:pt x="142" y="200"/>
                </a:cubicBezTo>
                <a:close/>
                <a:moveTo>
                  <a:pt x="105" y="174"/>
                </a:moveTo>
                <a:cubicBezTo>
                  <a:pt x="106" y="174"/>
                  <a:pt x="107" y="171"/>
                  <a:pt x="107" y="171"/>
                </a:cubicBezTo>
                <a:cubicBezTo>
                  <a:pt x="107" y="169"/>
                  <a:pt x="107" y="168"/>
                  <a:pt x="105" y="167"/>
                </a:cubicBezTo>
                <a:cubicBezTo>
                  <a:pt x="103" y="168"/>
                  <a:pt x="102" y="169"/>
                  <a:pt x="102" y="171"/>
                </a:cubicBezTo>
                <a:cubicBezTo>
                  <a:pt x="102" y="171"/>
                  <a:pt x="103" y="173"/>
                  <a:pt x="105" y="174"/>
                </a:cubicBezTo>
                <a:close/>
                <a:moveTo>
                  <a:pt x="92" y="181"/>
                </a:moveTo>
                <a:cubicBezTo>
                  <a:pt x="93" y="181"/>
                  <a:pt x="94" y="179"/>
                  <a:pt x="94" y="178"/>
                </a:cubicBezTo>
                <a:cubicBezTo>
                  <a:pt x="94" y="176"/>
                  <a:pt x="93" y="175"/>
                  <a:pt x="92" y="175"/>
                </a:cubicBezTo>
                <a:cubicBezTo>
                  <a:pt x="90" y="175"/>
                  <a:pt x="88" y="177"/>
                  <a:pt x="88" y="178"/>
                </a:cubicBezTo>
                <a:cubicBezTo>
                  <a:pt x="89" y="179"/>
                  <a:pt x="90" y="181"/>
                  <a:pt x="92" y="181"/>
                </a:cubicBezTo>
                <a:close/>
                <a:moveTo>
                  <a:pt x="103" y="164"/>
                </a:moveTo>
                <a:cubicBezTo>
                  <a:pt x="103" y="163"/>
                  <a:pt x="102" y="162"/>
                  <a:pt x="100" y="161"/>
                </a:cubicBezTo>
                <a:cubicBezTo>
                  <a:pt x="99" y="161"/>
                  <a:pt x="97" y="162"/>
                  <a:pt x="97" y="164"/>
                </a:cubicBezTo>
                <a:cubicBezTo>
                  <a:pt x="97" y="165"/>
                  <a:pt x="99" y="166"/>
                  <a:pt x="100" y="166"/>
                </a:cubicBezTo>
                <a:cubicBezTo>
                  <a:pt x="101" y="167"/>
                  <a:pt x="103" y="165"/>
                  <a:pt x="103" y="164"/>
                </a:cubicBezTo>
                <a:close/>
                <a:moveTo>
                  <a:pt x="83" y="181"/>
                </a:moveTo>
                <a:cubicBezTo>
                  <a:pt x="85" y="181"/>
                  <a:pt x="86" y="179"/>
                  <a:pt x="85" y="177"/>
                </a:cubicBezTo>
                <a:cubicBezTo>
                  <a:pt x="85" y="177"/>
                  <a:pt x="85" y="175"/>
                  <a:pt x="82" y="175"/>
                </a:cubicBezTo>
                <a:cubicBezTo>
                  <a:pt x="81" y="175"/>
                  <a:pt x="80" y="176"/>
                  <a:pt x="80" y="178"/>
                </a:cubicBezTo>
                <a:cubicBezTo>
                  <a:pt x="80" y="179"/>
                  <a:pt x="81" y="180"/>
                  <a:pt x="83" y="181"/>
                </a:cubicBezTo>
                <a:close/>
                <a:moveTo>
                  <a:pt x="88" y="173"/>
                </a:moveTo>
                <a:cubicBezTo>
                  <a:pt x="89" y="173"/>
                  <a:pt x="89" y="172"/>
                  <a:pt x="90" y="171"/>
                </a:cubicBezTo>
                <a:cubicBezTo>
                  <a:pt x="90" y="169"/>
                  <a:pt x="88" y="168"/>
                  <a:pt x="87" y="168"/>
                </a:cubicBezTo>
                <a:cubicBezTo>
                  <a:pt x="86" y="168"/>
                  <a:pt x="84" y="168"/>
                  <a:pt x="84" y="170"/>
                </a:cubicBezTo>
                <a:cubicBezTo>
                  <a:pt x="85" y="172"/>
                  <a:pt x="86" y="173"/>
                  <a:pt x="88" y="173"/>
                </a:cubicBezTo>
                <a:close/>
                <a:moveTo>
                  <a:pt x="96" y="174"/>
                </a:moveTo>
                <a:cubicBezTo>
                  <a:pt x="97" y="173"/>
                  <a:pt x="98" y="172"/>
                  <a:pt x="99" y="170"/>
                </a:cubicBezTo>
                <a:cubicBezTo>
                  <a:pt x="99" y="169"/>
                  <a:pt x="98" y="167"/>
                  <a:pt x="96" y="167"/>
                </a:cubicBezTo>
                <a:cubicBezTo>
                  <a:pt x="94" y="167"/>
                  <a:pt x="93" y="168"/>
                  <a:pt x="93" y="170"/>
                </a:cubicBezTo>
                <a:cubicBezTo>
                  <a:pt x="93" y="172"/>
                  <a:pt x="95" y="173"/>
                  <a:pt x="96" y="174"/>
                </a:cubicBezTo>
                <a:close/>
                <a:moveTo>
                  <a:pt x="122" y="98"/>
                </a:moveTo>
                <a:cubicBezTo>
                  <a:pt x="120" y="98"/>
                  <a:pt x="119" y="99"/>
                  <a:pt x="120" y="101"/>
                </a:cubicBezTo>
                <a:cubicBezTo>
                  <a:pt x="119" y="102"/>
                  <a:pt x="121" y="103"/>
                  <a:pt x="123" y="104"/>
                </a:cubicBezTo>
                <a:cubicBezTo>
                  <a:pt x="124" y="104"/>
                  <a:pt x="125" y="102"/>
                  <a:pt x="125" y="101"/>
                </a:cubicBezTo>
                <a:cubicBezTo>
                  <a:pt x="125" y="99"/>
                  <a:pt x="124" y="97"/>
                  <a:pt x="122" y="98"/>
                </a:cubicBezTo>
                <a:close/>
                <a:moveTo>
                  <a:pt x="100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2"/>
                </a:cubicBezTo>
                <a:cubicBezTo>
                  <a:pt x="99" y="92"/>
                  <a:pt x="99" y="92"/>
                  <a:pt x="99" y="91"/>
                </a:cubicBezTo>
                <a:cubicBezTo>
                  <a:pt x="98" y="92"/>
                  <a:pt x="98" y="93"/>
                  <a:pt x="97" y="93"/>
                </a:cubicBezTo>
                <a:cubicBezTo>
                  <a:pt x="97" y="96"/>
                  <a:pt x="98" y="96"/>
                  <a:pt x="100" y="97"/>
                </a:cubicBezTo>
                <a:cubicBezTo>
                  <a:pt x="102" y="96"/>
                  <a:pt x="103" y="96"/>
                  <a:pt x="103" y="93"/>
                </a:cubicBezTo>
                <a:cubicBezTo>
                  <a:pt x="103" y="92"/>
                  <a:pt x="101" y="91"/>
                  <a:pt x="100" y="91"/>
                </a:cubicBezTo>
                <a:close/>
                <a:moveTo>
                  <a:pt x="78" y="84"/>
                </a:moveTo>
                <a:cubicBezTo>
                  <a:pt x="78" y="84"/>
                  <a:pt x="78" y="84"/>
                  <a:pt x="79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lose/>
                <a:moveTo>
                  <a:pt x="235" y="94"/>
                </a:moveTo>
                <a:cubicBezTo>
                  <a:pt x="236" y="93"/>
                  <a:pt x="235" y="92"/>
                  <a:pt x="232" y="91"/>
                </a:cubicBezTo>
                <a:cubicBezTo>
                  <a:pt x="231" y="91"/>
                  <a:pt x="229" y="93"/>
                  <a:pt x="230" y="94"/>
                </a:cubicBezTo>
                <a:cubicBezTo>
                  <a:pt x="229" y="96"/>
                  <a:pt x="231" y="97"/>
                  <a:pt x="233" y="97"/>
                </a:cubicBezTo>
                <a:cubicBezTo>
                  <a:pt x="235" y="96"/>
                  <a:pt x="235" y="95"/>
                  <a:pt x="235" y="94"/>
                </a:cubicBezTo>
                <a:close/>
                <a:moveTo>
                  <a:pt x="63" y="71"/>
                </a:moveTo>
                <a:cubicBezTo>
                  <a:pt x="62" y="70"/>
                  <a:pt x="61" y="70"/>
                  <a:pt x="60" y="70"/>
                </a:cubicBezTo>
                <a:cubicBezTo>
                  <a:pt x="59" y="70"/>
                  <a:pt x="58" y="71"/>
                  <a:pt x="58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72"/>
                  <a:pt x="59" y="72"/>
                  <a:pt x="59" y="73"/>
                </a:cubicBezTo>
                <a:cubicBezTo>
                  <a:pt x="59" y="73"/>
                  <a:pt x="58" y="73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9" y="75"/>
                  <a:pt x="60" y="76"/>
                </a:cubicBezTo>
                <a:cubicBezTo>
                  <a:pt x="61" y="76"/>
                  <a:pt x="62" y="75"/>
                  <a:pt x="63" y="74"/>
                </a:cubicBezTo>
                <a:cubicBezTo>
                  <a:pt x="62" y="73"/>
                  <a:pt x="62" y="73"/>
                  <a:pt x="61" y="73"/>
                </a:cubicBezTo>
                <a:cubicBezTo>
                  <a:pt x="61" y="71"/>
                  <a:pt x="62" y="70"/>
                  <a:pt x="63" y="71"/>
                </a:cubicBezTo>
                <a:close/>
                <a:moveTo>
                  <a:pt x="17" y="104"/>
                </a:moveTo>
                <a:cubicBezTo>
                  <a:pt x="17" y="103"/>
                  <a:pt x="18" y="103"/>
                  <a:pt x="18" y="102"/>
                </a:cubicBezTo>
                <a:cubicBezTo>
                  <a:pt x="17" y="102"/>
                  <a:pt x="15" y="102"/>
                  <a:pt x="15" y="103"/>
                </a:cubicBezTo>
                <a:cubicBezTo>
                  <a:pt x="15" y="103"/>
                  <a:pt x="16" y="104"/>
                  <a:pt x="17" y="104"/>
                </a:cubicBezTo>
                <a:close/>
                <a:moveTo>
                  <a:pt x="63" y="68"/>
                </a:moveTo>
                <a:cubicBezTo>
                  <a:pt x="63" y="68"/>
                  <a:pt x="64" y="69"/>
                  <a:pt x="64" y="69"/>
                </a:cubicBezTo>
                <a:cubicBezTo>
                  <a:pt x="64" y="69"/>
                  <a:pt x="64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lose/>
                <a:moveTo>
                  <a:pt x="131" y="112"/>
                </a:moveTo>
                <a:cubicBezTo>
                  <a:pt x="130" y="112"/>
                  <a:pt x="128" y="113"/>
                  <a:pt x="128" y="115"/>
                </a:cubicBezTo>
                <a:cubicBezTo>
                  <a:pt x="128" y="116"/>
                  <a:pt x="130" y="117"/>
                  <a:pt x="131" y="118"/>
                </a:cubicBezTo>
                <a:cubicBezTo>
                  <a:pt x="133" y="117"/>
                  <a:pt x="135" y="117"/>
                  <a:pt x="134" y="114"/>
                </a:cubicBezTo>
                <a:cubicBezTo>
                  <a:pt x="134" y="113"/>
                  <a:pt x="133" y="112"/>
                  <a:pt x="131" y="112"/>
                </a:cubicBezTo>
                <a:close/>
                <a:moveTo>
                  <a:pt x="145" y="194"/>
                </a:moveTo>
                <a:cubicBezTo>
                  <a:pt x="146" y="195"/>
                  <a:pt x="147" y="193"/>
                  <a:pt x="147" y="192"/>
                </a:cubicBezTo>
                <a:cubicBezTo>
                  <a:pt x="147" y="190"/>
                  <a:pt x="146" y="189"/>
                  <a:pt x="144" y="189"/>
                </a:cubicBezTo>
                <a:cubicBezTo>
                  <a:pt x="143" y="189"/>
                  <a:pt x="142" y="190"/>
                  <a:pt x="142" y="191"/>
                </a:cubicBezTo>
                <a:cubicBezTo>
                  <a:pt x="141" y="193"/>
                  <a:pt x="143" y="195"/>
                  <a:pt x="145" y="194"/>
                </a:cubicBezTo>
                <a:close/>
                <a:moveTo>
                  <a:pt x="104" y="98"/>
                </a:moveTo>
                <a:cubicBezTo>
                  <a:pt x="103" y="97"/>
                  <a:pt x="102" y="99"/>
                  <a:pt x="102" y="101"/>
                </a:cubicBezTo>
                <a:cubicBezTo>
                  <a:pt x="102" y="102"/>
                  <a:pt x="104" y="103"/>
                  <a:pt x="105" y="103"/>
                </a:cubicBezTo>
                <a:cubicBezTo>
                  <a:pt x="104" y="103"/>
                  <a:pt x="104" y="102"/>
                  <a:pt x="104" y="102"/>
                </a:cubicBezTo>
                <a:cubicBezTo>
                  <a:pt x="104" y="101"/>
                  <a:pt x="103" y="100"/>
                  <a:pt x="103" y="99"/>
                </a:cubicBezTo>
                <a:cubicBezTo>
                  <a:pt x="104" y="99"/>
                  <a:pt x="104" y="100"/>
                  <a:pt x="104" y="101"/>
                </a:cubicBezTo>
                <a:cubicBezTo>
                  <a:pt x="104" y="101"/>
                  <a:pt x="104" y="100"/>
                  <a:pt x="105" y="101"/>
                </a:cubicBezTo>
                <a:cubicBezTo>
                  <a:pt x="105" y="101"/>
                  <a:pt x="106" y="102"/>
                  <a:pt x="107" y="102"/>
                </a:cubicBez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6" y="98"/>
                  <a:pt x="104" y="98"/>
                </a:cubicBezTo>
                <a:close/>
                <a:moveTo>
                  <a:pt x="118" y="96"/>
                </a:moveTo>
                <a:cubicBezTo>
                  <a:pt x="119" y="96"/>
                  <a:pt x="121" y="96"/>
                  <a:pt x="120" y="94"/>
                </a:cubicBezTo>
                <a:cubicBezTo>
                  <a:pt x="121" y="92"/>
                  <a:pt x="119" y="91"/>
                  <a:pt x="118" y="91"/>
                </a:cubicBezTo>
                <a:cubicBezTo>
                  <a:pt x="116" y="91"/>
                  <a:pt x="115" y="93"/>
                  <a:pt x="115" y="94"/>
                </a:cubicBezTo>
                <a:cubicBezTo>
                  <a:pt x="115" y="95"/>
                  <a:pt x="116" y="97"/>
                  <a:pt x="118" y="96"/>
                </a:cubicBezTo>
                <a:close/>
                <a:moveTo>
                  <a:pt x="117" y="94"/>
                </a:moveTo>
                <a:cubicBezTo>
                  <a:pt x="117" y="93"/>
                  <a:pt x="118" y="93"/>
                  <a:pt x="118" y="93"/>
                </a:cubicBezTo>
                <a:cubicBezTo>
                  <a:pt x="119" y="93"/>
                  <a:pt x="119" y="94"/>
                  <a:pt x="119" y="96"/>
                </a:cubicBezTo>
                <a:cubicBezTo>
                  <a:pt x="118" y="96"/>
                  <a:pt x="117" y="96"/>
                  <a:pt x="117" y="94"/>
                </a:cubicBezTo>
                <a:cubicBezTo>
                  <a:pt x="117" y="94"/>
                  <a:pt x="117" y="94"/>
                  <a:pt x="117" y="94"/>
                </a:cubicBezTo>
                <a:close/>
                <a:moveTo>
                  <a:pt x="63" y="78"/>
                </a:move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80"/>
                  <a:pt x="62" y="81"/>
                </a:cubicBezTo>
                <a:cubicBezTo>
                  <a:pt x="62" y="82"/>
                  <a:pt x="63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2"/>
                  <a:pt x="64" y="82"/>
                  <a:pt x="63" y="82"/>
                </a:cubicBezTo>
                <a:cubicBezTo>
                  <a:pt x="64" y="81"/>
                  <a:pt x="66" y="79"/>
                  <a:pt x="66" y="81"/>
                </a:cubicBez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2"/>
                  <a:pt x="67" y="81"/>
                  <a:pt x="67" y="81"/>
                </a:cubicBezTo>
                <a:cubicBezTo>
                  <a:pt x="67" y="81"/>
                  <a:pt x="67" y="82"/>
                  <a:pt x="67" y="82"/>
                </a:cubicBezTo>
                <a:cubicBezTo>
                  <a:pt x="67" y="82"/>
                  <a:pt x="68" y="81"/>
                  <a:pt x="68" y="80"/>
                </a:cubicBezTo>
                <a:cubicBezTo>
                  <a:pt x="68" y="79"/>
                  <a:pt x="66" y="77"/>
                  <a:pt x="64" y="77"/>
                </a:cubicBezTo>
                <a:cubicBezTo>
                  <a:pt x="64" y="77"/>
                  <a:pt x="63" y="78"/>
                  <a:pt x="63" y="78"/>
                </a:cubicBezTo>
                <a:close/>
                <a:moveTo>
                  <a:pt x="1" y="39"/>
                </a:moveTo>
                <a:cubicBezTo>
                  <a:pt x="1" y="40"/>
                  <a:pt x="1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1" y="39"/>
                  <a:pt x="1" y="39"/>
                </a:cubicBezTo>
                <a:close/>
                <a:moveTo>
                  <a:pt x="13" y="13"/>
                </a:moveTo>
                <a:cubicBezTo>
                  <a:pt x="13" y="13"/>
                  <a:pt x="14" y="12"/>
                  <a:pt x="14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36" y="30"/>
                </a:move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0"/>
                  <a:pt x="36" y="30"/>
                  <a:pt x="36" y="30"/>
                </a:cubicBezTo>
                <a:close/>
                <a:moveTo>
                  <a:pt x="11" y="106"/>
                </a:moveTo>
                <a:cubicBezTo>
                  <a:pt x="12" y="106"/>
                  <a:pt x="13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6"/>
                  <a:pt x="14" y="107"/>
                  <a:pt x="14" y="107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6"/>
                  <a:pt x="11" y="106"/>
                </a:cubicBezTo>
                <a:close/>
                <a:moveTo>
                  <a:pt x="38" y="66"/>
                </a:move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5" y="6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7" y="67"/>
                  <a:pt x="37" y="68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8" y="69"/>
                  <a:pt x="38" y="69"/>
                </a:cubicBezTo>
                <a:cubicBezTo>
                  <a:pt x="40" y="68"/>
                  <a:pt x="41" y="67"/>
                  <a:pt x="42" y="66"/>
                </a:cubicBezTo>
                <a:cubicBezTo>
                  <a:pt x="42" y="64"/>
                  <a:pt x="40" y="63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9" y="63"/>
                  <a:pt x="40" y="64"/>
                </a:cubicBezTo>
                <a:cubicBezTo>
                  <a:pt x="38" y="64"/>
                  <a:pt x="38" y="66"/>
                  <a:pt x="38" y="66"/>
                </a:cubicBezTo>
                <a:close/>
                <a:moveTo>
                  <a:pt x="48" y="64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7" y="63"/>
                  <a:pt x="47" y="63"/>
                </a:cubicBezTo>
                <a:cubicBezTo>
                  <a:pt x="46" y="64"/>
                  <a:pt x="44" y="65"/>
                  <a:pt x="44" y="66"/>
                </a:cubicBezTo>
                <a:cubicBezTo>
                  <a:pt x="45" y="68"/>
                  <a:pt x="46" y="69"/>
                  <a:pt x="48" y="69"/>
                </a:cubicBezTo>
                <a:cubicBezTo>
                  <a:pt x="49" y="69"/>
                  <a:pt x="49" y="67"/>
                  <a:pt x="49" y="66"/>
                </a:cubicBezTo>
                <a:cubicBezTo>
                  <a:pt x="50" y="66"/>
                  <a:pt x="50" y="65"/>
                  <a:pt x="50" y="65"/>
                </a:cubicBezTo>
                <a:cubicBezTo>
                  <a:pt x="49" y="66"/>
                  <a:pt x="49" y="66"/>
                  <a:pt x="48" y="66"/>
                </a:cubicBezTo>
                <a:cubicBezTo>
                  <a:pt x="48" y="66"/>
                  <a:pt x="47" y="65"/>
                  <a:pt x="48" y="65"/>
                </a:cubicBezTo>
                <a:cubicBezTo>
                  <a:pt x="47" y="65"/>
                  <a:pt x="46" y="64"/>
                  <a:pt x="46" y="64"/>
                </a:cubicBezTo>
                <a:cubicBezTo>
                  <a:pt x="47" y="64"/>
                  <a:pt x="47" y="64"/>
                  <a:pt x="48" y="64"/>
                </a:cubicBezTo>
                <a:close/>
                <a:moveTo>
                  <a:pt x="40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44" y="76"/>
                  <a:pt x="44" y="75"/>
                  <a:pt x="45" y="75"/>
                </a:cubicBezTo>
                <a:cubicBezTo>
                  <a:pt x="45" y="75"/>
                  <a:pt x="45" y="75"/>
                  <a:pt x="45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6" y="71"/>
                  <a:pt x="45" y="71"/>
                  <a:pt x="45" y="70"/>
                </a:cubicBezTo>
                <a:cubicBezTo>
                  <a:pt x="45" y="71"/>
                  <a:pt x="45" y="72"/>
                  <a:pt x="45" y="72"/>
                </a:cubicBezTo>
                <a:cubicBezTo>
                  <a:pt x="45" y="73"/>
                  <a:pt x="45" y="72"/>
                  <a:pt x="45" y="73"/>
                </a:cubicBezTo>
                <a:cubicBezTo>
                  <a:pt x="45" y="73"/>
                  <a:pt x="45" y="73"/>
                  <a:pt x="46" y="74"/>
                </a:cubicBezTo>
                <a:cubicBezTo>
                  <a:pt x="45" y="74"/>
                  <a:pt x="45" y="74"/>
                  <a:pt x="44" y="74"/>
                </a:cubicBezTo>
                <a:cubicBezTo>
                  <a:pt x="44" y="74"/>
                  <a:pt x="44" y="74"/>
                  <a:pt x="44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43" y="73"/>
                  <a:pt x="42" y="74"/>
                  <a:pt x="42" y="74"/>
                </a:cubicBezTo>
                <a:cubicBezTo>
                  <a:pt x="42" y="73"/>
                  <a:pt x="42" y="73"/>
                  <a:pt x="42" y="72"/>
                </a:cubicBezTo>
                <a:cubicBezTo>
                  <a:pt x="42" y="72"/>
                  <a:pt x="44" y="73"/>
                  <a:pt x="44" y="72"/>
                </a:cubicBezTo>
                <a:cubicBezTo>
                  <a:pt x="44" y="72"/>
                  <a:pt x="43" y="72"/>
                  <a:pt x="42" y="72"/>
                </a:cubicBezTo>
                <a:cubicBezTo>
                  <a:pt x="43" y="71"/>
                  <a:pt x="43" y="71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1" y="70"/>
                  <a:pt x="40" y="71"/>
                  <a:pt x="40" y="72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1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8" y="38"/>
                </a:cubicBezTo>
                <a:cubicBezTo>
                  <a:pt x="38" y="38"/>
                  <a:pt x="38" y="37"/>
                  <a:pt x="39" y="37"/>
                </a:cubicBezTo>
                <a:cubicBezTo>
                  <a:pt x="39" y="37"/>
                  <a:pt x="40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9"/>
                  <a:pt x="36" y="39"/>
                  <a:pt x="37" y="39"/>
                </a:cubicBezTo>
                <a:cubicBezTo>
                  <a:pt x="36" y="39"/>
                  <a:pt x="37" y="39"/>
                  <a:pt x="37" y="40"/>
                </a:cubicBezTo>
                <a:cubicBezTo>
                  <a:pt x="37" y="40"/>
                  <a:pt x="37" y="40"/>
                  <a:pt x="37" y="40"/>
                </a:cubicBezTo>
                <a:close/>
                <a:moveTo>
                  <a:pt x="54" y="68"/>
                </a:moveTo>
                <a:cubicBezTo>
                  <a:pt x="53" y="67"/>
                  <a:pt x="53" y="67"/>
                  <a:pt x="53" y="66"/>
                </a:cubicBezTo>
                <a:cubicBezTo>
                  <a:pt x="53" y="68"/>
                  <a:pt x="54" y="69"/>
                  <a:pt x="56" y="69"/>
                </a:cubicBezTo>
                <a:cubicBezTo>
                  <a:pt x="57" y="69"/>
                  <a:pt x="59" y="67"/>
                  <a:pt x="58" y="66"/>
                </a:cubicBezTo>
                <a:cubicBezTo>
                  <a:pt x="59" y="64"/>
                  <a:pt x="58" y="63"/>
                  <a:pt x="56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5" y="64"/>
                  <a:pt x="54" y="64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7"/>
                  <a:pt x="54" y="68"/>
                </a:cubicBezTo>
                <a:close/>
                <a:moveTo>
                  <a:pt x="189" y="91"/>
                </a:moveTo>
                <a:cubicBezTo>
                  <a:pt x="187" y="91"/>
                  <a:pt x="186" y="92"/>
                  <a:pt x="186" y="94"/>
                </a:cubicBezTo>
                <a:cubicBezTo>
                  <a:pt x="186" y="95"/>
                  <a:pt x="187" y="97"/>
                  <a:pt x="189" y="97"/>
                </a:cubicBezTo>
                <a:cubicBezTo>
                  <a:pt x="190" y="96"/>
                  <a:pt x="191" y="96"/>
                  <a:pt x="192" y="94"/>
                </a:cubicBezTo>
                <a:cubicBezTo>
                  <a:pt x="192" y="93"/>
                  <a:pt x="190" y="91"/>
                  <a:pt x="189" y="91"/>
                </a:cubicBezTo>
                <a:close/>
                <a:moveTo>
                  <a:pt x="231" y="114"/>
                </a:moveTo>
                <a:cubicBezTo>
                  <a:pt x="232" y="113"/>
                  <a:pt x="230" y="112"/>
                  <a:pt x="228" y="111"/>
                </a:cubicBezTo>
                <a:cubicBezTo>
                  <a:pt x="227" y="112"/>
                  <a:pt x="226" y="113"/>
                  <a:pt x="226" y="115"/>
                </a:cubicBezTo>
                <a:cubicBezTo>
                  <a:pt x="225" y="116"/>
                  <a:pt x="227" y="117"/>
                  <a:pt x="229" y="117"/>
                </a:cubicBezTo>
                <a:cubicBezTo>
                  <a:pt x="230" y="117"/>
                  <a:pt x="231" y="117"/>
                  <a:pt x="231" y="114"/>
                </a:cubicBezTo>
                <a:close/>
                <a:moveTo>
                  <a:pt x="245" y="224"/>
                </a:moveTo>
                <a:cubicBezTo>
                  <a:pt x="245" y="224"/>
                  <a:pt x="245" y="224"/>
                  <a:pt x="245" y="224"/>
                </a:cubicBezTo>
                <a:cubicBezTo>
                  <a:pt x="244" y="224"/>
                  <a:pt x="244" y="224"/>
                  <a:pt x="244" y="225"/>
                </a:cubicBezTo>
                <a:cubicBezTo>
                  <a:pt x="244" y="224"/>
                  <a:pt x="244" y="224"/>
                  <a:pt x="245" y="224"/>
                </a:cubicBezTo>
                <a:close/>
                <a:moveTo>
                  <a:pt x="227" y="108"/>
                </a:moveTo>
                <a:cubicBezTo>
                  <a:pt x="227" y="106"/>
                  <a:pt x="226" y="105"/>
                  <a:pt x="224" y="105"/>
                </a:cubicBezTo>
                <a:cubicBezTo>
                  <a:pt x="223" y="106"/>
                  <a:pt x="221" y="106"/>
                  <a:pt x="221" y="108"/>
                </a:cubicBezTo>
                <a:cubicBezTo>
                  <a:pt x="222" y="109"/>
                  <a:pt x="223" y="111"/>
                  <a:pt x="224" y="111"/>
                </a:cubicBezTo>
                <a:cubicBezTo>
                  <a:pt x="225" y="111"/>
                  <a:pt x="227" y="110"/>
                  <a:pt x="227" y="108"/>
                </a:cubicBezTo>
                <a:close/>
                <a:moveTo>
                  <a:pt x="211" y="70"/>
                </a:moveTo>
                <a:cubicBezTo>
                  <a:pt x="209" y="70"/>
                  <a:pt x="208" y="71"/>
                  <a:pt x="208" y="73"/>
                </a:cubicBezTo>
                <a:cubicBezTo>
                  <a:pt x="208" y="74"/>
                  <a:pt x="210" y="76"/>
                  <a:pt x="211" y="76"/>
                </a:cubicBezTo>
                <a:cubicBezTo>
                  <a:pt x="212" y="75"/>
                  <a:pt x="213" y="74"/>
                  <a:pt x="213" y="73"/>
                </a:cubicBezTo>
                <a:cubicBezTo>
                  <a:pt x="214" y="72"/>
                  <a:pt x="212" y="70"/>
                  <a:pt x="211" y="70"/>
                </a:cubicBezTo>
                <a:close/>
                <a:moveTo>
                  <a:pt x="219" y="84"/>
                </a:moveTo>
                <a:cubicBezTo>
                  <a:pt x="219" y="84"/>
                  <a:pt x="217" y="85"/>
                  <a:pt x="217" y="87"/>
                </a:cubicBezTo>
                <a:cubicBezTo>
                  <a:pt x="217" y="88"/>
                  <a:pt x="218" y="90"/>
                  <a:pt x="220" y="89"/>
                </a:cubicBezTo>
                <a:cubicBezTo>
                  <a:pt x="221" y="89"/>
                  <a:pt x="223" y="88"/>
                  <a:pt x="222" y="86"/>
                </a:cubicBezTo>
                <a:cubicBezTo>
                  <a:pt x="223" y="85"/>
                  <a:pt x="221" y="84"/>
                  <a:pt x="219" y="84"/>
                </a:cubicBezTo>
                <a:close/>
                <a:moveTo>
                  <a:pt x="203" y="80"/>
                </a:moveTo>
                <a:cubicBezTo>
                  <a:pt x="203" y="81"/>
                  <a:pt x="204" y="82"/>
                  <a:pt x="206" y="83"/>
                </a:cubicBezTo>
                <a:cubicBezTo>
                  <a:pt x="208" y="83"/>
                  <a:pt x="209" y="82"/>
                  <a:pt x="209" y="79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5" y="77"/>
                  <a:pt x="203" y="78"/>
                  <a:pt x="203" y="80"/>
                </a:cubicBezTo>
                <a:close/>
                <a:moveTo>
                  <a:pt x="235" y="130"/>
                </a:moveTo>
                <a:cubicBezTo>
                  <a:pt x="235" y="131"/>
                  <a:pt x="236" y="131"/>
                  <a:pt x="236" y="131"/>
                </a:cubicBezTo>
                <a:cubicBezTo>
                  <a:pt x="237" y="131"/>
                  <a:pt x="237" y="131"/>
                  <a:pt x="237" y="131"/>
                </a:cubicBezTo>
                <a:cubicBezTo>
                  <a:pt x="237" y="131"/>
                  <a:pt x="237" y="131"/>
                  <a:pt x="238" y="131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7" y="130"/>
                  <a:pt x="236" y="130"/>
                  <a:pt x="235" y="130"/>
                </a:cubicBezTo>
                <a:close/>
                <a:moveTo>
                  <a:pt x="228" y="127"/>
                </a:moveTo>
                <a:cubicBezTo>
                  <a:pt x="229" y="127"/>
                  <a:pt x="229" y="127"/>
                  <a:pt x="230" y="127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9" y="126"/>
                  <a:pt x="229" y="126"/>
                  <a:pt x="228" y="125"/>
                </a:cubicBezTo>
                <a:cubicBezTo>
                  <a:pt x="227" y="125"/>
                  <a:pt x="226" y="126"/>
                  <a:pt x="225" y="127"/>
                </a:cubicBezTo>
                <a:cubicBezTo>
                  <a:pt x="226" y="128"/>
                  <a:pt x="227" y="128"/>
                  <a:pt x="227" y="128"/>
                </a:cubicBezTo>
                <a:cubicBezTo>
                  <a:pt x="227" y="128"/>
                  <a:pt x="227" y="127"/>
                  <a:pt x="227" y="127"/>
                </a:cubicBezTo>
                <a:cubicBezTo>
                  <a:pt x="227" y="127"/>
                  <a:pt x="229" y="127"/>
                  <a:pt x="228" y="127"/>
                </a:cubicBezTo>
                <a:close/>
                <a:moveTo>
                  <a:pt x="246" y="171"/>
                </a:moveTo>
                <a:cubicBezTo>
                  <a:pt x="246" y="171"/>
                  <a:pt x="246" y="172"/>
                  <a:pt x="245" y="172"/>
                </a:cubicBezTo>
                <a:cubicBezTo>
                  <a:pt x="246" y="172"/>
                  <a:pt x="247" y="172"/>
                  <a:pt x="246" y="171"/>
                </a:cubicBezTo>
                <a:close/>
                <a:moveTo>
                  <a:pt x="236" y="127"/>
                </a:moveTo>
                <a:cubicBezTo>
                  <a:pt x="236" y="129"/>
                  <a:pt x="239" y="130"/>
                  <a:pt x="239" y="127"/>
                </a:cubicBezTo>
                <a:cubicBezTo>
                  <a:pt x="238" y="126"/>
                  <a:pt x="238" y="126"/>
                  <a:pt x="238" y="126"/>
                </a:cubicBezTo>
                <a:cubicBezTo>
                  <a:pt x="238" y="126"/>
                  <a:pt x="237" y="126"/>
                  <a:pt x="237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27"/>
                  <a:pt x="237" y="127"/>
                  <a:pt x="236" y="127"/>
                </a:cubicBezTo>
                <a:close/>
                <a:moveTo>
                  <a:pt x="227" y="80"/>
                </a:moveTo>
                <a:cubicBezTo>
                  <a:pt x="227" y="79"/>
                  <a:pt x="226" y="77"/>
                  <a:pt x="224" y="78"/>
                </a:cubicBezTo>
                <a:cubicBezTo>
                  <a:pt x="222" y="78"/>
                  <a:pt x="221" y="78"/>
                  <a:pt x="221" y="80"/>
                </a:cubicBezTo>
                <a:cubicBezTo>
                  <a:pt x="221" y="81"/>
                  <a:pt x="223" y="83"/>
                  <a:pt x="224" y="83"/>
                </a:cubicBezTo>
                <a:cubicBezTo>
                  <a:pt x="226" y="83"/>
                  <a:pt x="226" y="81"/>
                  <a:pt x="227" y="80"/>
                </a:cubicBezTo>
                <a:close/>
                <a:moveTo>
                  <a:pt x="176" y="84"/>
                </a:moveTo>
                <a:cubicBezTo>
                  <a:pt x="174" y="84"/>
                  <a:pt x="173" y="85"/>
                  <a:pt x="173" y="87"/>
                </a:cubicBezTo>
                <a:cubicBezTo>
                  <a:pt x="173" y="88"/>
                  <a:pt x="174" y="89"/>
                  <a:pt x="175" y="90"/>
                </a:cubicBezTo>
                <a:cubicBezTo>
                  <a:pt x="176" y="90"/>
                  <a:pt x="176" y="89"/>
                  <a:pt x="177" y="89"/>
                </a:cubicBezTo>
                <a:cubicBezTo>
                  <a:pt x="176" y="89"/>
                  <a:pt x="176" y="88"/>
                  <a:pt x="175" y="88"/>
                </a:cubicBezTo>
                <a:cubicBezTo>
                  <a:pt x="175" y="87"/>
                  <a:pt x="178" y="88"/>
                  <a:pt x="177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7"/>
                  <a:pt x="178" y="87"/>
                  <a:pt x="178" y="86"/>
                </a:cubicBezTo>
                <a:cubicBezTo>
                  <a:pt x="178" y="86"/>
                  <a:pt x="177" y="84"/>
                  <a:pt x="176" y="84"/>
                </a:cubicBezTo>
                <a:close/>
                <a:moveTo>
                  <a:pt x="202" y="84"/>
                </a:moveTo>
                <a:cubicBezTo>
                  <a:pt x="200" y="84"/>
                  <a:pt x="200" y="85"/>
                  <a:pt x="199" y="87"/>
                </a:cubicBezTo>
                <a:cubicBezTo>
                  <a:pt x="199" y="88"/>
                  <a:pt x="200" y="90"/>
                  <a:pt x="202" y="89"/>
                </a:cubicBezTo>
                <a:cubicBezTo>
                  <a:pt x="204" y="90"/>
                  <a:pt x="205" y="88"/>
                  <a:pt x="205" y="86"/>
                </a:cubicBezTo>
                <a:cubicBezTo>
                  <a:pt x="204" y="85"/>
                  <a:pt x="203" y="83"/>
                  <a:pt x="202" y="84"/>
                </a:cubicBezTo>
                <a:close/>
                <a:moveTo>
                  <a:pt x="149" y="84"/>
                </a:moveTo>
                <a:cubicBezTo>
                  <a:pt x="148" y="84"/>
                  <a:pt x="147" y="85"/>
                  <a:pt x="146" y="87"/>
                </a:cubicBezTo>
                <a:cubicBezTo>
                  <a:pt x="146" y="88"/>
                  <a:pt x="147" y="90"/>
                  <a:pt x="149" y="90"/>
                </a:cubicBezTo>
                <a:cubicBezTo>
                  <a:pt x="150" y="90"/>
                  <a:pt x="152" y="88"/>
                  <a:pt x="151" y="87"/>
                </a:cubicBezTo>
                <a:cubicBezTo>
                  <a:pt x="152" y="85"/>
                  <a:pt x="151" y="84"/>
                  <a:pt x="149" y="84"/>
                </a:cubicBezTo>
                <a:close/>
                <a:moveTo>
                  <a:pt x="142" y="94"/>
                </a:moveTo>
                <a:cubicBezTo>
                  <a:pt x="142" y="96"/>
                  <a:pt x="143" y="97"/>
                  <a:pt x="145" y="96"/>
                </a:cubicBezTo>
                <a:cubicBezTo>
                  <a:pt x="146" y="97"/>
                  <a:pt x="148" y="95"/>
                  <a:pt x="148" y="94"/>
                </a:cubicBezTo>
                <a:cubicBezTo>
                  <a:pt x="147" y="92"/>
                  <a:pt x="146" y="91"/>
                  <a:pt x="145" y="91"/>
                </a:cubicBezTo>
                <a:cubicBezTo>
                  <a:pt x="143" y="91"/>
                  <a:pt x="142" y="92"/>
                  <a:pt x="142" y="94"/>
                </a:cubicBezTo>
                <a:close/>
                <a:moveTo>
                  <a:pt x="158" y="84"/>
                </a:moveTo>
                <a:cubicBezTo>
                  <a:pt x="156" y="84"/>
                  <a:pt x="155" y="85"/>
                  <a:pt x="155" y="87"/>
                </a:cubicBezTo>
                <a:cubicBezTo>
                  <a:pt x="155" y="88"/>
                  <a:pt x="156" y="90"/>
                  <a:pt x="157" y="90"/>
                </a:cubicBezTo>
                <a:cubicBezTo>
                  <a:pt x="160" y="90"/>
                  <a:pt x="160" y="88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0" y="86"/>
                  <a:pt x="160" y="86"/>
                  <a:pt x="159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9" y="84"/>
                  <a:pt x="159" y="84"/>
                  <a:pt x="158" y="84"/>
                </a:cubicBezTo>
                <a:close/>
                <a:moveTo>
                  <a:pt x="197" y="77"/>
                </a:moveTo>
                <a:cubicBezTo>
                  <a:pt x="196" y="77"/>
                  <a:pt x="194" y="78"/>
                  <a:pt x="195" y="80"/>
                </a:cubicBezTo>
                <a:cubicBezTo>
                  <a:pt x="195" y="81"/>
                  <a:pt x="196" y="83"/>
                  <a:pt x="197" y="83"/>
                </a:cubicBezTo>
                <a:cubicBezTo>
                  <a:pt x="199" y="83"/>
                  <a:pt x="200" y="81"/>
                  <a:pt x="201" y="80"/>
                </a:cubicBezTo>
                <a:cubicBezTo>
                  <a:pt x="200" y="78"/>
                  <a:pt x="199" y="77"/>
                  <a:pt x="197" y="77"/>
                </a:cubicBezTo>
                <a:close/>
                <a:moveTo>
                  <a:pt x="182" y="87"/>
                </a:moveTo>
                <a:cubicBezTo>
                  <a:pt x="182" y="89"/>
                  <a:pt x="183" y="89"/>
                  <a:pt x="184" y="89"/>
                </a:cubicBezTo>
                <a:cubicBezTo>
                  <a:pt x="186" y="90"/>
                  <a:pt x="187" y="88"/>
                  <a:pt x="187" y="86"/>
                </a:cubicBezTo>
                <a:cubicBezTo>
                  <a:pt x="187" y="85"/>
                  <a:pt x="186" y="84"/>
                  <a:pt x="184" y="84"/>
                </a:cubicBezTo>
                <a:cubicBezTo>
                  <a:pt x="183" y="84"/>
                  <a:pt x="183" y="84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3" y="85"/>
                  <a:pt x="184" y="85"/>
                </a:cubicBezTo>
                <a:cubicBezTo>
                  <a:pt x="183" y="86"/>
                  <a:pt x="182" y="86"/>
                  <a:pt x="182" y="87"/>
                </a:cubicBezTo>
                <a:close/>
                <a:moveTo>
                  <a:pt x="193" y="84"/>
                </a:moveTo>
                <a:cubicBezTo>
                  <a:pt x="192" y="83"/>
                  <a:pt x="190" y="85"/>
                  <a:pt x="190" y="86"/>
                </a:cubicBezTo>
                <a:cubicBezTo>
                  <a:pt x="191" y="88"/>
                  <a:pt x="192" y="89"/>
                  <a:pt x="193" y="90"/>
                </a:cubicBezTo>
                <a:cubicBezTo>
                  <a:pt x="195" y="89"/>
                  <a:pt x="196" y="89"/>
                  <a:pt x="196" y="86"/>
                </a:cubicBezTo>
                <a:cubicBezTo>
                  <a:pt x="196" y="86"/>
                  <a:pt x="194" y="84"/>
                  <a:pt x="193" y="84"/>
                </a:cubicBezTo>
                <a:close/>
                <a:moveTo>
                  <a:pt x="135" y="105"/>
                </a:moveTo>
                <a:cubicBezTo>
                  <a:pt x="134" y="105"/>
                  <a:pt x="132" y="106"/>
                  <a:pt x="133" y="108"/>
                </a:cubicBezTo>
                <a:cubicBezTo>
                  <a:pt x="133" y="110"/>
                  <a:pt x="134" y="111"/>
                  <a:pt x="136" y="111"/>
                </a:cubicBezTo>
                <a:cubicBezTo>
                  <a:pt x="137" y="111"/>
                  <a:pt x="138" y="109"/>
                  <a:pt x="138" y="108"/>
                </a:cubicBezTo>
                <a:cubicBezTo>
                  <a:pt x="138" y="107"/>
                  <a:pt x="137" y="105"/>
                  <a:pt x="135" y="105"/>
                </a:cubicBezTo>
                <a:close/>
                <a:moveTo>
                  <a:pt x="244" y="228"/>
                </a:moveTo>
                <a:cubicBezTo>
                  <a:pt x="245" y="229"/>
                  <a:pt x="245" y="229"/>
                  <a:pt x="246" y="229"/>
                </a:cubicBezTo>
                <a:cubicBezTo>
                  <a:pt x="246" y="229"/>
                  <a:pt x="246" y="229"/>
                  <a:pt x="245" y="228"/>
                </a:cubicBezTo>
                <a:cubicBezTo>
                  <a:pt x="245" y="228"/>
                  <a:pt x="245" y="228"/>
                  <a:pt x="244" y="228"/>
                </a:cubicBezTo>
                <a:close/>
                <a:moveTo>
                  <a:pt x="172" y="193"/>
                </a:moveTo>
                <a:cubicBezTo>
                  <a:pt x="172" y="194"/>
                  <a:pt x="172" y="193"/>
                  <a:pt x="173" y="193"/>
                </a:cubicBezTo>
                <a:cubicBezTo>
                  <a:pt x="173" y="193"/>
                  <a:pt x="173" y="193"/>
                  <a:pt x="174" y="192"/>
                </a:cubicBezTo>
                <a:cubicBezTo>
                  <a:pt x="174" y="192"/>
                  <a:pt x="174" y="191"/>
                  <a:pt x="174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0"/>
                  <a:pt x="172" y="189"/>
                  <a:pt x="171" y="189"/>
                </a:cubicBezTo>
                <a:cubicBezTo>
                  <a:pt x="169" y="189"/>
                  <a:pt x="168" y="190"/>
                  <a:pt x="168" y="192"/>
                </a:cubicBezTo>
                <a:cubicBezTo>
                  <a:pt x="168" y="193"/>
                  <a:pt x="169" y="195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3"/>
                  <a:pt x="172" y="193"/>
                </a:cubicBezTo>
                <a:close/>
                <a:moveTo>
                  <a:pt x="182" y="208"/>
                </a:move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ubicBezTo>
                  <a:pt x="183" y="207"/>
                  <a:pt x="183" y="206"/>
                  <a:pt x="183" y="206"/>
                </a:cubicBezTo>
                <a:cubicBezTo>
                  <a:pt x="183" y="204"/>
                  <a:pt x="181" y="203"/>
                  <a:pt x="180" y="203"/>
                </a:cubicBezTo>
                <a:cubicBezTo>
                  <a:pt x="180" y="203"/>
                  <a:pt x="180" y="203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7" y="204"/>
                  <a:pt x="177" y="206"/>
                </a:cubicBezTo>
                <a:cubicBezTo>
                  <a:pt x="177" y="207"/>
                  <a:pt x="178" y="208"/>
                  <a:pt x="179" y="209"/>
                </a:cubicBezTo>
                <a:cubicBezTo>
                  <a:pt x="180" y="209"/>
                  <a:pt x="181" y="208"/>
                  <a:pt x="182" y="208"/>
                </a:cubicBezTo>
                <a:close/>
                <a:moveTo>
                  <a:pt x="185" y="210"/>
                </a:moveTo>
                <a:cubicBezTo>
                  <a:pt x="185" y="210"/>
                  <a:pt x="186" y="210"/>
                  <a:pt x="186" y="210"/>
                </a:cubicBezTo>
                <a:cubicBezTo>
                  <a:pt x="186" y="210"/>
                  <a:pt x="185" y="209"/>
                  <a:pt x="185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4" y="210"/>
                  <a:pt x="184" y="210"/>
                  <a:pt x="185" y="210"/>
                </a:cubicBezTo>
                <a:close/>
                <a:moveTo>
                  <a:pt x="149" y="187"/>
                </a:moveTo>
                <a:cubicBezTo>
                  <a:pt x="150" y="187"/>
                  <a:pt x="152" y="186"/>
                  <a:pt x="152" y="184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8" y="182"/>
                  <a:pt x="146" y="183"/>
                  <a:pt x="146" y="185"/>
                </a:cubicBezTo>
                <a:cubicBezTo>
                  <a:pt x="146" y="186"/>
                  <a:pt x="147" y="187"/>
                  <a:pt x="149" y="187"/>
                </a:cubicBezTo>
                <a:close/>
                <a:moveTo>
                  <a:pt x="197" y="222"/>
                </a:moveTo>
                <a:cubicBezTo>
                  <a:pt x="199" y="222"/>
                  <a:pt x="200" y="221"/>
                  <a:pt x="200" y="220"/>
                </a:cubicBezTo>
                <a:cubicBezTo>
                  <a:pt x="200" y="219"/>
                  <a:pt x="200" y="217"/>
                  <a:pt x="199" y="217"/>
                </a:cubicBezTo>
                <a:cubicBezTo>
                  <a:pt x="198" y="217"/>
                  <a:pt x="198" y="217"/>
                  <a:pt x="198" y="218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17"/>
                  <a:pt x="196" y="217"/>
                  <a:pt x="195" y="217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4" y="218"/>
                  <a:pt x="194" y="219"/>
                  <a:pt x="194" y="219"/>
                </a:cubicBezTo>
                <a:cubicBezTo>
                  <a:pt x="195" y="221"/>
                  <a:pt x="196" y="223"/>
                  <a:pt x="197" y="222"/>
                </a:cubicBezTo>
                <a:close/>
                <a:moveTo>
                  <a:pt x="167" y="187"/>
                </a:moveTo>
                <a:cubicBezTo>
                  <a:pt x="168" y="187"/>
                  <a:pt x="170" y="186"/>
                  <a:pt x="169" y="184"/>
                </a:cubicBezTo>
                <a:cubicBezTo>
                  <a:pt x="170" y="183"/>
                  <a:pt x="168" y="182"/>
                  <a:pt x="167" y="182"/>
                </a:cubicBezTo>
                <a:cubicBezTo>
                  <a:pt x="167" y="182"/>
                  <a:pt x="167" y="183"/>
                  <a:pt x="167" y="183"/>
                </a:cubicBezTo>
                <a:cubicBezTo>
                  <a:pt x="166" y="183"/>
                  <a:pt x="166" y="183"/>
                  <a:pt x="166" y="183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3"/>
                  <a:pt x="164" y="183"/>
                  <a:pt x="164" y="184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5" y="185"/>
                  <a:pt x="165" y="186"/>
                  <a:pt x="165" y="186"/>
                </a:cubicBezTo>
                <a:cubicBezTo>
                  <a:pt x="165" y="186"/>
                  <a:pt x="166" y="187"/>
                  <a:pt x="167" y="187"/>
                </a:cubicBezTo>
                <a:close/>
                <a:moveTo>
                  <a:pt x="154" y="181"/>
                </a:moveTo>
                <a:cubicBezTo>
                  <a:pt x="155" y="180"/>
                  <a:pt x="156" y="179"/>
                  <a:pt x="156" y="178"/>
                </a:cubicBezTo>
                <a:cubicBezTo>
                  <a:pt x="155" y="176"/>
                  <a:pt x="155" y="175"/>
                  <a:pt x="153" y="175"/>
                </a:cubicBezTo>
                <a:cubicBezTo>
                  <a:pt x="152" y="175"/>
                  <a:pt x="150" y="177"/>
                  <a:pt x="150" y="178"/>
                </a:cubicBezTo>
                <a:cubicBezTo>
                  <a:pt x="150" y="179"/>
                  <a:pt x="151" y="181"/>
                  <a:pt x="154" y="181"/>
                </a:cubicBezTo>
                <a:close/>
                <a:moveTo>
                  <a:pt x="157" y="167"/>
                </a:moveTo>
                <a:cubicBezTo>
                  <a:pt x="157" y="168"/>
                  <a:pt x="154" y="169"/>
                  <a:pt x="155" y="170"/>
                </a:cubicBezTo>
                <a:cubicBezTo>
                  <a:pt x="155" y="172"/>
                  <a:pt x="156" y="173"/>
                  <a:pt x="158" y="173"/>
                </a:cubicBezTo>
                <a:cubicBezTo>
                  <a:pt x="159" y="173"/>
                  <a:pt x="161" y="172"/>
                  <a:pt x="160" y="170"/>
                </a:cubicBezTo>
                <a:cubicBezTo>
                  <a:pt x="161" y="169"/>
                  <a:pt x="159" y="167"/>
                  <a:pt x="157" y="167"/>
                </a:cubicBezTo>
                <a:close/>
                <a:moveTo>
                  <a:pt x="165" y="178"/>
                </a:moveTo>
                <a:cubicBezTo>
                  <a:pt x="165" y="176"/>
                  <a:pt x="164" y="174"/>
                  <a:pt x="162" y="175"/>
                </a:cubicBezTo>
                <a:cubicBezTo>
                  <a:pt x="161" y="175"/>
                  <a:pt x="160" y="176"/>
                  <a:pt x="159" y="177"/>
                </a:cubicBezTo>
                <a:cubicBezTo>
                  <a:pt x="159" y="180"/>
                  <a:pt x="160" y="181"/>
                  <a:pt x="163" y="181"/>
                </a:cubicBezTo>
                <a:cubicBezTo>
                  <a:pt x="164" y="181"/>
                  <a:pt x="165" y="179"/>
                  <a:pt x="165" y="178"/>
                </a:cubicBezTo>
                <a:close/>
                <a:moveTo>
                  <a:pt x="196" y="212"/>
                </a:moveTo>
                <a:cubicBezTo>
                  <a:pt x="196" y="211"/>
                  <a:pt x="194" y="209"/>
                  <a:pt x="193" y="210"/>
                </a:cubicBezTo>
                <a:cubicBezTo>
                  <a:pt x="191" y="210"/>
                  <a:pt x="190" y="211"/>
                  <a:pt x="191" y="212"/>
                </a:cubicBezTo>
                <a:cubicBezTo>
                  <a:pt x="190" y="214"/>
                  <a:pt x="192" y="215"/>
                  <a:pt x="193" y="215"/>
                </a:cubicBezTo>
                <a:cubicBezTo>
                  <a:pt x="194" y="215"/>
                  <a:pt x="196" y="214"/>
                  <a:pt x="196" y="212"/>
                </a:cubicBezTo>
                <a:close/>
                <a:moveTo>
                  <a:pt x="222" y="233"/>
                </a:moveTo>
                <a:cubicBezTo>
                  <a:pt x="222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3"/>
                  <a:pt x="221" y="233"/>
                </a:cubicBezTo>
                <a:cubicBezTo>
                  <a:pt x="221" y="233"/>
                  <a:pt x="221" y="233"/>
                  <a:pt x="222" y="233"/>
                </a:cubicBezTo>
                <a:close/>
                <a:moveTo>
                  <a:pt x="232" y="236"/>
                </a:moveTo>
                <a:cubicBezTo>
                  <a:pt x="232" y="236"/>
                  <a:pt x="232" y="236"/>
                  <a:pt x="232" y="236"/>
                </a:cubicBezTo>
                <a:cubicBezTo>
                  <a:pt x="232" y="235"/>
                  <a:pt x="232" y="235"/>
                  <a:pt x="232" y="235"/>
                </a:cubicBezTo>
                <a:cubicBezTo>
                  <a:pt x="232" y="235"/>
                  <a:pt x="232" y="235"/>
                  <a:pt x="232" y="236"/>
                </a:cubicBezTo>
                <a:close/>
                <a:moveTo>
                  <a:pt x="220" y="237"/>
                </a:moveTo>
                <a:cubicBezTo>
                  <a:pt x="220" y="237"/>
                  <a:pt x="220" y="237"/>
                  <a:pt x="219" y="237"/>
                </a:cubicBezTo>
                <a:cubicBezTo>
                  <a:pt x="219" y="237"/>
                  <a:pt x="219" y="237"/>
                  <a:pt x="218" y="237"/>
                </a:cubicBezTo>
                <a:cubicBezTo>
                  <a:pt x="219" y="237"/>
                  <a:pt x="219" y="238"/>
                  <a:pt x="219" y="238"/>
                </a:cubicBezTo>
                <a:cubicBezTo>
                  <a:pt x="219" y="238"/>
                  <a:pt x="220" y="238"/>
                  <a:pt x="220" y="237"/>
                </a:cubicBezTo>
                <a:close/>
                <a:moveTo>
                  <a:pt x="198" y="236"/>
                </a:moveTo>
                <a:cubicBezTo>
                  <a:pt x="198" y="236"/>
                  <a:pt x="198" y="235"/>
                  <a:pt x="198" y="235"/>
                </a:cubicBezTo>
                <a:cubicBezTo>
                  <a:pt x="197" y="235"/>
                  <a:pt x="197" y="235"/>
                  <a:pt x="198" y="236"/>
                </a:cubicBezTo>
                <a:close/>
                <a:moveTo>
                  <a:pt x="236" y="229"/>
                </a:moveTo>
                <a:cubicBezTo>
                  <a:pt x="237" y="229"/>
                  <a:pt x="238" y="228"/>
                  <a:pt x="238" y="229"/>
                </a:cubicBezTo>
                <a:cubicBezTo>
                  <a:pt x="238" y="229"/>
                  <a:pt x="238" y="229"/>
                  <a:pt x="238" y="228"/>
                </a:cubicBezTo>
                <a:cubicBezTo>
                  <a:pt x="239" y="228"/>
                  <a:pt x="239" y="228"/>
                  <a:pt x="238" y="228"/>
                </a:cubicBezTo>
                <a:cubicBezTo>
                  <a:pt x="238" y="228"/>
                  <a:pt x="237" y="227"/>
                  <a:pt x="236" y="227"/>
                </a:cubicBezTo>
                <a:cubicBezTo>
                  <a:pt x="236" y="228"/>
                  <a:pt x="236" y="228"/>
                  <a:pt x="236" y="229"/>
                </a:cubicBezTo>
                <a:cubicBezTo>
                  <a:pt x="236" y="229"/>
                  <a:pt x="236" y="229"/>
                  <a:pt x="236" y="229"/>
                </a:cubicBezTo>
                <a:close/>
                <a:moveTo>
                  <a:pt x="204" y="235"/>
                </a:moveTo>
                <a:cubicBezTo>
                  <a:pt x="204" y="235"/>
                  <a:pt x="204" y="235"/>
                  <a:pt x="204" y="235"/>
                </a:cubicBezTo>
                <a:cubicBezTo>
                  <a:pt x="204" y="235"/>
                  <a:pt x="204" y="236"/>
                  <a:pt x="204" y="236"/>
                </a:cubicBezTo>
                <a:cubicBezTo>
                  <a:pt x="204" y="235"/>
                  <a:pt x="204" y="235"/>
                  <a:pt x="204" y="235"/>
                </a:cubicBezTo>
                <a:close/>
                <a:moveTo>
                  <a:pt x="208" y="235"/>
                </a:moveTo>
                <a:cubicBezTo>
                  <a:pt x="208" y="235"/>
                  <a:pt x="207" y="236"/>
                  <a:pt x="207" y="235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6"/>
                  <a:pt x="208" y="236"/>
                  <a:pt x="208" y="235"/>
                </a:cubicBezTo>
                <a:close/>
                <a:moveTo>
                  <a:pt x="216" y="236"/>
                </a:moveTo>
                <a:cubicBezTo>
                  <a:pt x="216" y="236"/>
                  <a:pt x="216" y="236"/>
                  <a:pt x="216" y="236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4" y="236"/>
                  <a:pt x="215" y="236"/>
                  <a:pt x="216" y="236"/>
                </a:cubicBezTo>
                <a:close/>
                <a:moveTo>
                  <a:pt x="206" y="234"/>
                </a:moveTo>
                <a:cubicBezTo>
                  <a:pt x="207" y="234"/>
                  <a:pt x="207" y="235"/>
                  <a:pt x="207" y="235"/>
                </a:cubicBezTo>
                <a:cubicBezTo>
                  <a:pt x="208" y="235"/>
                  <a:pt x="207" y="235"/>
                  <a:pt x="207" y="234"/>
                </a:cubicBezTo>
                <a:cubicBezTo>
                  <a:pt x="207" y="234"/>
                  <a:pt x="208" y="234"/>
                  <a:pt x="208" y="234"/>
                </a:cubicBezTo>
                <a:cubicBezTo>
                  <a:pt x="208" y="234"/>
                  <a:pt x="209" y="234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2"/>
                  <a:pt x="209" y="232"/>
                </a:cubicBezTo>
                <a:cubicBezTo>
                  <a:pt x="208" y="232"/>
                  <a:pt x="208" y="232"/>
                  <a:pt x="207" y="231"/>
                </a:cubicBezTo>
                <a:cubicBezTo>
                  <a:pt x="208" y="231"/>
                  <a:pt x="208" y="231"/>
                  <a:pt x="208" y="231"/>
                </a:cubicBezTo>
                <a:cubicBezTo>
                  <a:pt x="207" y="231"/>
                  <a:pt x="207" y="231"/>
                  <a:pt x="206" y="231"/>
                </a:cubicBezTo>
                <a:cubicBezTo>
                  <a:pt x="206" y="231"/>
                  <a:pt x="205" y="231"/>
                  <a:pt x="205" y="231"/>
                </a:cubicBezTo>
                <a:cubicBezTo>
                  <a:pt x="205" y="231"/>
                  <a:pt x="205" y="231"/>
                  <a:pt x="205" y="231"/>
                </a:cubicBezTo>
                <a:cubicBezTo>
                  <a:pt x="206" y="231"/>
                  <a:pt x="206" y="231"/>
                  <a:pt x="207" y="231"/>
                </a:cubicBezTo>
                <a:cubicBezTo>
                  <a:pt x="206" y="232"/>
                  <a:pt x="207" y="231"/>
                  <a:pt x="208" y="232"/>
                </a:cubicBezTo>
                <a:cubicBezTo>
                  <a:pt x="206" y="232"/>
                  <a:pt x="207" y="234"/>
                  <a:pt x="206" y="234"/>
                </a:cubicBezTo>
                <a:close/>
                <a:moveTo>
                  <a:pt x="32" y="58"/>
                </a:moveTo>
                <a:cubicBezTo>
                  <a:pt x="32" y="59"/>
                  <a:pt x="31" y="59"/>
                  <a:pt x="31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2" y="60"/>
                  <a:pt x="32" y="60"/>
                  <a:pt x="33" y="60"/>
                </a:cubicBezTo>
                <a:cubicBezTo>
                  <a:pt x="33" y="59"/>
                  <a:pt x="32" y="59"/>
                  <a:pt x="33" y="59"/>
                </a:cubicBezTo>
                <a:cubicBezTo>
                  <a:pt x="33" y="59"/>
                  <a:pt x="33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60"/>
                  <a:pt x="32" y="60"/>
                  <a:pt x="32" y="61"/>
                </a:cubicBezTo>
                <a:cubicBezTo>
                  <a:pt x="32" y="61"/>
                  <a:pt x="33" y="62"/>
                  <a:pt x="34" y="61"/>
                </a:cubicBezTo>
                <a:cubicBezTo>
                  <a:pt x="35" y="62"/>
                  <a:pt x="37" y="61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59"/>
                  <a:pt x="36" y="59"/>
                  <a:pt x="36" y="59"/>
                </a:cubicBezTo>
                <a:cubicBezTo>
                  <a:pt x="36" y="58"/>
                  <a:pt x="35" y="56"/>
                  <a:pt x="34" y="56"/>
                </a:cubicBezTo>
                <a:cubicBezTo>
                  <a:pt x="33" y="56"/>
                  <a:pt x="32" y="56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6" y="59"/>
                  <a:pt x="36" y="59"/>
                </a:cubicBezTo>
                <a:cubicBezTo>
                  <a:pt x="35" y="59"/>
                  <a:pt x="34" y="59"/>
                  <a:pt x="32" y="58"/>
                </a:cubicBezTo>
                <a:close/>
                <a:moveTo>
                  <a:pt x="52" y="145"/>
                </a:moveTo>
                <a:cubicBezTo>
                  <a:pt x="53" y="145"/>
                  <a:pt x="55" y="144"/>
                  <a:pt x="54" y="142"/>
                </a:cubicBezTo>
                <a:cubicBezTo>
                  <a:pt x="54" y="141"/>
                  <a:pt x="53" y="139"/>
                  <a:pt x="51" y="139"/>
                </a:cubicBezTo>
                <a:cubicBezTo>
                  <a:pt x="50" y="139"/>
                  <a:pt x="49" y="140"/>
                  <a:pt x="48" y="142"/>
                </a:cubicBezTo>
                <a:cubicBezTo>
                  <a:pt x="49" y="144"/>
                  <a:pt x="50" y="145"/>
                  <a:pt x="52" y="145"/>
                </a:cubicBezTo>
                <a:close/>
                <a:moveTo>
                  <a:pt x="53" y="141"/>
                </a:moveTo>
                <a:cubicBezTo>
                  <a:pt x="53" y="143"/>
                  <a:pt x="53" y="143"/>
                  <a:pt x="53" y="143"/>
                </a:cubicBezTo>
                <a:cubicBezTo>
                  <a:pt x="52" y="143"/>
                  <a:pt x="50" y="143"/>
                  <a:pt x="49" y="143"/>
                </a:cubicBezTo>
                <a:cubicBezTo>
                  <a:pt x="50" y="142"/>
                  <a:pt x="51" y="141"/>
                  <a:pt x="53" y="141"/>
                </a:cubicBezTo>
                <a:close/>
                <a:moveTo>
                  <a:pt x="42" y="132"/>
                </a:moveTo>
                <a:cubicBezTo>
                  <a:pt x="44" y="131"/>
                  <a:pt x="46" y="130"/>
                  <a:pt x="46" y="128"/>
                </a:cubicBezTo>
                <a:cubicBezTo>
                  <a:pt x="45" y="127"/>
                  <a:pt x="44" y="126"/>
                  <a:pt x="43" y="126"/>
                </a:cubicBezTo>
                <a:cubicBezTo>
                  <a:pt x="42" y="126"/>
                  <a:pt x="41" y="127"/>
                  <a:pt x="40" y="128"/>
                </a:cubicBezTo>
                <a:cubicBezTo>
                  <a:pt x="40" y="129"/>
                  <a:pt x="41" y="130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2" y="131"/>
                  <a:pt x="42" y="131"/>
                  <a:pt x="42" y="132"/>
                </a:cubicBezTo>
                <a:close/>
                <a:moveTo>
                  <a:pt x="56" y="152"/>
                </a:moveTo>
                <a:cubicBezTo>
                  <a:pt x="58" y="153"/>
                  <a:pt x="59" y="151"/>
                  <a:pt x="59" y="150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4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53" y="150"/>
                  <a:pt x="54" y="150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3" y="152"/>
                  <a:pt x="55" y="153"/>
                  <a:pt x="56" y="152"/>
                </a:cubicBezTo>
                <a:close/>
                <a:moveTo>
                  <a:pt x="56" y="148"/>
                </a:moveTo>
                <a:cubicBezTo>
                  <a:pt x="57" y="148"/>
                  <a:pt x="57" y="150"/>
                  <a:pt x="59" y="150"/>
                </a:cubicBezTo>
                <a:cubicBezTo>
                  <a:pt x="58" y="150"/>
                  <a:pt x="57" y="150"/>
                  <a:pt x="57" y="150"/>
                </a:cubicBezTo>
                <a:cubicBezTo>
                  <a:pt x="57" y="151"/>
                  <a:pt x="58" y="151"/>
                  <a:pt x="58" y="151"/>
                </a:cubicBezTo>
                <a:cubicBezTo>
                  <a:pt x="58" y="151"/>
                  <a:pt x="57" y="151"/>
                  <a:pt x="57" y="151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6" y="151"/>
                  <a:pt x="56" y="150"/>
                  <a:pt x="55" y="150"/>
                </a:cubicBezTo>
                <a:cubicBezTo>
                  <a:pt x="55" y="149"/>
                  <a:pt x="56" y="149"/>
                  <a:pt x="56" y="148"/>
                </a:cubicBezTo>
                <a:close/>
                <a:moveTo>
                  <a:pt x="64" y="153"/>
                </a:moveTo>
                <a:cubicBezTo>
                  <a:pt x="66" y="153"/>
                  <a:pt x="67" y="152"/>
                  <a:pt x="68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49"/>
                  <a:pt x="66" y="149"/>
                  <a:pt x="67" y="149"/>
                </a:cubicBezTo>
                <a:cubicBezTo>
                  <a:pt x="67" y="148"/>
                  <a:pt x="66" y="147"/>
                  <a:pt x="65" y="147"/>
                </a:cubicBezTo>
                <a:cubicBezTo>
                  <a:pt x="63" y="147"/>
                  <a:pt x="63" y="148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0"/>
                  <a:pt x="63" y="150"/>
                  <a:pt x="63" y="150"/>
                </a:cubicBezTo>
                <a:cubicBezTo>
                  <a:pt x="63" y="151"/>
                  <a:pt x="63" y="151"/>
                  <a:pt x="63" y="152"/>
                </a:cubicBezTo>
                <a:cubicBezTo>
                  <a:pt x="63" y="152"/>
                  <a:pt x="63" y="153"/>
                  <a:pt x="64" y="153"/>
                </a:cubicBezTo>
                <a:close/>
                <a:moveTo>
                  <a:pt x="70" y="159"/>
                </a:moveTo>
                <a:cubicBezTo>
                  <a:pt x="71" y="159"/>
                  <a:pt x="72" y="158"/>
                  <a:pt x="72" y="156"/>
                </a:cubicBezTo>
                <a:cubicBezTo>
                  <a:pt x="72" y="155"/>
                  <a:pt x="71" y="154"/>
                  <a:pt x="69" y="153"/>
                </a:cubicBezTo>
                <a:cubicBezTo>
                  <a:pt x="68" y="154"/>
                  <a:pt x="67" y="154"/>
                  <a:pt x="66" y="156"/>
                </a:cubicBezTo>
                <a:cubicBezTo>
                  <a:pt x="66" y="158"/>
                  <a:pt x="68" y="160"/>
                  <a:pt x="70" y="159"/>
                </a:cubicBezTo>
                <a:close/>
                <a:moveTo>
                  <a:pt x="63" y="143"/>
                </a:moveTo>
                <a:cubicBezTo>
                  <a:pt x="64" y="141"/>
                  <a:pt x="62" y="139"/>
                  <a:pt x="61" y="139"/>
                </a:cubicBezTo>
                <a:cubicBezTo>
                  <a:pt x="59" y="140"/>
                  <a:pt x="58" y="141"/>
                  <a:pt x="58" y="142"/>
                </a:cubicBezTo>
                <a:cubicBezTo>
                  <a:pt x="58" y="144"/>
                  <a:pt x="59" y="145"/>
                  <a:pt x="61" y="146"/>
                </a:cubicBezTo>
                <a:cubicBezTo>
                  <a:pt x="62" y="145"/>
                  <a:pt x="64" y="144"/>
                  <a:pt x="63" y="143"/>
                </a:cubicBezTo>
                <a:close/>
                <a:moveTo>
                  <a:pt x="26" y="108"/>
                </a:moveTo>
                <a:cubicBezTo>
                  <a:pt x="27" y="109"/>
                  <a:pt x="27" y="110"/>
                  <a:pt x="28" y="110"/>
                </a:cubicBezTo>
                <a:cubicBezTo>
                  <a:pt x="29" y="110"/>
                  <a:pt x="29" y="109"/>
                  <a:pt x="30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7"/>
                  <a:pt x="29" y="107"/>
                </a:cubicBezTo>
                <a:cubicBezTo>
                  <a:pt x="30" y="107"/>
                  <a:pt x="31" y="106"/>
                  <a:pt x="31" y="105"/>
                </a:cubicBezTo>
                <a:cubicBezTo>
                  <a:pt x="31" y="105"/>
                  <a:pt x="30" y="105"/>
                  <a:pt x="30" y="105"/>
                </a:cubicBezTo>
                <a:cubicBezTo>
                  <a:pt x="28" y="105"/>
                  <a:pt x="27" y="106"/>
                  <a:pt x="26" y="108"/>
                </a:cubicBezTo>
                <a:close/>
                <a:moveTo>
                  <a:pt x="32" y="100"/>
                </a:moveTo>
                <a:cubicBezTo>
                  <a:pt x="32" y="100"/>
                  <a:pt x="32" y="101"/>
                  <a:pt x="32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3"/>
                  <a:pt x="33" y="104"/>
                  <a:pt x="34" y="104"/>
                </a:cubicBezTo>
                <a:cubicBezTo>
                  <a:pt x="35" y="103"/>
                  <a:pt x="36" y="103"/>
                  <a:pt x="37" y="102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5" y="101"/>
                </a:cubicBezTo>
                <a:cubicBezTo>
                  <a:pt x="35" y="101"/>
                  <a:pt x="35" y="100"/>
                  <a:pt x="35" y="100"/>
                </a:cubicBezTo>
                <a:cubicBezTo>
                  <a:pt x="35" y="100"/>
                  <a:pt x="33" y="100"/>
                  <a:pt x="33" y="99"/>
                </a:cubicBezTo>
                <a:cubicBezTo>
                  <a:pt x="34" y="98"/>
                  <a:pt x="35" y="99"/>
                  <a:pt x="36" y="99"/>
                </a:cubicBezTo>
                <a:cubicBezTo>
                  <a:pt x="35" y="98"/>
                  <a:pt x="35" y="98"/>
                  <a:pt x="34" y="98"/>
                </a:cubicBezTo>
                <a:cubicBezTo>
                  <a:pt x="33" y="98"/>
                  <a:pt x="31" y="99"/>
                  <a:pt x="32" y="100"/>
                </a:cubicBezTo>
                <a:close/>
                <a:moveTo>
                  <a:pt x="38" y="111"/>
                </a:moveTo>
                <a:cubicBezTo>
                  <a:pt x="38" y="111"/>
                  <a:pt x="38" y="111"/>
                  <a:pt x="38" y="111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7" y="111"/>
                  <a:pt x="38" y="111"/>
                  <a:pt x="38" y="111"/>
                </a:cubicBezTo>
                <a:close/>
                <a:moveTo>
                  <a:pt x="4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0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39" y="106"/>
                  <a:pt x="39" y="106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6" y="106"/>
                  <a:pt x="35" y="107"/>
                  <a:pt x="35" y="108"/>
                </a:cubicBezTo>
                <a:cubicBezTo>
                  <a:pt x="36" y="109"/>
                  <a:pt x="36" y="109"/>
                  <a:pt x="36" y="110"/>
                </a:cubicBezTo>
                <a:cubicBezTo>
                  <a:pt x="37" y="110"/>
                  <a:pt x="38" y="109"/>
                  <a:pt x="38" y="108"/>
                </a:cubicBezTo>
                <a:cubicBezTo>
                  <a:pt x="39" y="108"/>
                  <a:pt x="40" y="108"/>
                  <a:pt x="40" y="109"/>
                </a:cubicBezTo>
                <a:cubicBezTo>
                  <a:pt x="41" y="109"/>
                  <a:pt x="40" y="109"/>
                  <a:pt x="40" y="109"/>
                </a:cubicBezTo>
                <a:close/>
                <a:moveTo>
                  <a:pt x="103" y="150"/>
                </a:moveTo>
                <a:cubicBezTo>
                  <a:pt x="103" y="149"/>
                  <a:pt x="101" y="147"/>
                  <a:pt x="100" y="147"/>
                </a:cubicBezTo>
                <a:cubicBezTo>
                  <a:pt x="99" y="147"/>
                  <a:pt x="97" y="148"/>
                  <a:pt x="98" y="150"/>
                </a:cubicBezTo>
                <a:cubicBezTo>
                  <a:pt x="98" y="152"/>
                  <a:pt x="99" y="152"/>
                  <a:pt x="100" y="153"/>
                </a:cubicBezTo>
                <a:cubicBezTo>
                  <a:pt x="102" y="153"/>
                  <a:pt x="103" y="151"/>
                  <a:pt x="103" y="150"/>
                </a:cubicBezTo>
                <a:close/>
                <a:moveTo>
                  <a:pt x="109" y="167"/>
                </a:moveTo>
                <a:cubicBezTo>
                  <a:pt x="111" y="167"/>
                  <a:pt x="112" y="166"/>
                  <a:pt x="112" y="163"/>
                </a:cubicBezTo>
                <a:cubicBezTo>
                  <a:pt x="112" y="162"/>
                  <a:pt x="111" y="161"/>
                  <a:pt x="110" y="160"/>
                </a:cubicBezTo>
                <a:cubicBezTo>
                  <a:pt x="107" y="161"/>
                  <a:pt x="107" y="163"/>
                  <a:pt x="107" y="163"/>
                </a:cubicBezTo>
                <a:cubicBezTo>
                  <a:pt x="106" y="165"/>
                  <a:pt x="107" y="166"/>
                  <a:pt x="109" y="167"/>
                </a:cubicBezTo>
                <a:close/>
                <a:moveTo>
                  <a:pt x="107" y="156"/>
                </a:moveTo>
                <a:cubicBezTo>
                  <a:pt x="107" y="155"/>
                  <a:pt x="106" y="154"/>
                  <a:pt x="105" y="154"/>
                </a:cubicBezTo>
                <a:cubicBezTo>
                  <a:pt x="103" y="154"/>
                  <a:pt x="102" y="155"/>
                  <a:pt x="102" y="157"/>
                </a:cubicBezTo>
                <a:cubicBezTo>
                  <a:pt x="102" y="158"/>
                  <a:pt x="103" y="159"/>
                  <a:pt x="105" y="159"/>
                </a:cubicBezTo>
                <a:cubicBezTo>
                  <a:pt x="106" y="159"/>
                  <a:pt x="107" y="158"/>
                  <a:pt x="107" y="156"/>
                </a:cubicBezTo>
                <a:close/>
                <a:moveTo>
                  <a:pt x="74" y="153"/>
                </a:moveTo>
                <a:cubicBezTo>
                  <a:pt x="76" y="152"/>
                  <a:pt x="76" y="151"/>
                  <a:pt x="76" y="149"/>
                </a:cubicBezTo>
                <a:cubicBezTo>
                  <a:pt x="76" y="149"/>
                  <a:pt x="75" y="147"/>
                  <a:pt x="74" y="147"/>
                </a:cubicBezTo>
                <a:cubicBezTo>
                  <a:pt x="72" y="147"/>
                  <a:pt x="71" y="148"/>
                  <a:pt x="71" y="150"/>
                </a:cubicBezTo>
                <a:cubicBezTo>
                  <a:pt x="71" y="151"/>
                  <a:pt x="72" y="153"/>
                  <a:pt x="74" y="153"/>
                </a:cubicBezTo>
                <a:close/>
                <a:moveTo>
                  <a:pt x="23" y="107"/>
                </a:moveTo>
                <a:cubicBezTo>
                  <a:pt x="23" y="107"/>
                  <a:pt x="23" y="106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lose/>
                <a:moveTo>
                  <a:pt x="114" y="173"/>
                </a:moveTo>
                <a:cubicBezTo>
                  <a:pt x="115" y="173"/>
                  <a:pt x="117" y="172"/>
                  <a:pt x="116" y="170"/>
                </a:cubicBezTo>
                <a:cubicBezTo>
                  <a:pt x="116" y="168"/>
                  <a:pt x="115" y="168"/>
                  <a:pt x="114" y="168"/>
                </a:cubicBezTo>
                <a:cubicBezTo>
                  <a:pt x="112" y="168"/>
                  <a:pt x="110" y="169"/>
                  <a:pt x="110" y="170"/>
                </a:cubicBezTo>
                <a:cubicBezTo>
                  <a:pt x="110" y="172"/>
                  <a:pt x="112" y="173"/>
                  <a:pt x="114" y="173"/>
                </a:cubicBezTo>
                <a:close/>
                <a:moveTo>
                  <a:pt x="90" y="157"/>
                </a:moveTo>
                <a:cubicBezTo>
                  <a:pt x="90" y="155"/>
                  <a:pt x="89" y="154"/>
                  <a:pt x="87" y="153"/>
                </a:cubicBezTo>
                <a:cubicBezTo>
                  <a:pt x="86" y="153"/>
                  <a:pt x="85" y="155"/>
                  <a:pt x="85" y="157"/>
                </a:cubicBezTo>
                <a:cubicBezTo>
                  <a:pt x="84" y="158"/>
                  <a:pt x="85" y="159"/>
                  <a:pt x="87" y="159"/>
                </a:cubicBezTo>
                <a:cubicBezTo>
                  <a:pt x="89" y="159"/>
                  <a:pt x="90" y="158"/>
                  <a:pt x="90" y="157"/>
                </a:cubicBezTo>
                <a:close/>
                <a:moveTo>
                  <a:pt x="81" y="156"/>
                </a:moveTo>
                <a:cubicBezTo>
                  <a:pt x="81" y="155"/>
                  <a:pt x="80" y="154"/>
                  <a:pt x="79" y="153"/>
                </a:cubicBezTo>
                <a:cubicBezTo>
                  <a:pt x="77" y="154"/>
                  <a:pt x="76" y="155"/>
                  <a:pt x="75" y="156"/>
                </a:cubicBezTo>
                <a:cubicBezTo>
                  <a:pt x="75" y="158"/>
                  <a:pt x="76" y="160"/>
                  <a:pt x="79" y="160"/>
                </a:cubicBezTo>
                <a:cubicBezTo>
                  <a:pt x="80" y="159"/>
                  <a:pt x="81" y="159"/>
                  <a:pt x="81" y="156"/>
                </a:cubicBezTo>
                <a:close/>
                <a:moveTo>
                  <a:pt x="91" y="166"/>
                </a:moveTo>
                <a:cubicBezTo>
                  <a:pt x="93" y="166"/>
                  <a:pt x="94" y="166"/>
                  <a:pt x="94" y="164"/>
                </a:cubicBezTo>
                <a:cubicBezTo>
                  <a:pt x="94" y="163"/>
                  <a:pt x="93" y="161"/>
                  <a:pt x="91" y="161"/>
                </a:cubicBezTo>
                <a:cubicBezTo>
                  <a:pt x="89" y="161"/>
                  <a:pt x="88" y="162"/>
                  <a:pt x="89" y="164"/>
                </a:cubicBezTo>
                <a:cubicBezTo>
                  <a:pt x="89" y="165"/>
                  <a:pt x="90" y="167"/>
                  <a:pt x="91" y="166"/>
                </a:cubicBezTo>
                <a:close/>
                <a:moveTo>
                  <a:pt x="96" y="159"/>
                </a:moveTo>
                <a:cubicBezTo>
                  <a:pt x="98" y="160"/>
                  <a:pt x="98" y="158"/>
                  <a:pt x="98" y="156"/>
                </a:cubicBezTo>
                <a:cubicBezTo>
                  <a:pt x="99" y="155"/>
                  <a:pt x="97" y="153"/>
                  <a:pt x="96" y="154"/>
                </a:cubicBezTo>
                <a:cubicBezTo>
                  <a:pt x="95" y="154"/>
                  <a:pt x="93" y="155"/>
                  <a:pt x="93" y="157"/>
                </a:cubicBezTo>
                <a:cubicBezTo>
                  <a:pt x="93" y="158"/>
                  <a:pt x="94" y="159"/>
                  <a:pt x="96" y="159"/>
                </a:cubicBezTo>
                <a:close/>
                <a:moveTo>
                  <a:pt x="37" y="54"/>
                </a:moveTo>
                <a:cubicBezTo>
                  <a:pt x="37" y="54"/>
                  <a:pt x="38" y="53"/>
                  <a:pt x="38" y="53"/>
                </a:cubicBezTo>
                <a:cubicBezTo>
                  <a:pt x="38" y="52"/>
                  <a:pt x="38" y="53"/>
                  <a:pt x="38" y="53"/>
                </a:cubicBezTo>
                <a:cubicBezTo>
                  <a:pt x="38" y="54"/>
                  <a:pt x="38" y="54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9" y="54"/>
                </a:cubicBezTo>
                <a:cubicBezTo>
                  <a:pt x="39" y="54"/>
                  <a:pt x="40" y="54"/>
                  <a:pt x="40" y="54"/>
                </a:cubicBezTo>
                <a:cubicBezTo>
                  <a:pt x="41" y="54"/>
                  <a:pt x="41" y="53"/>
                  <a:pt x="41" y="52"/>
                </a:cubicBezTo>
                <a:cubicBezTo>
                  <a:pt x="42" y="51"/>
                  <a:pt x="40" y="50"/>
                  <a:pt x="39" y="49"/>
                </a:cubicBezTo>
                <a:cubicBezTo>
                  <a:pt x="38" y="49"/>
                  <a:pt x="37" y="50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lose/>
                <a:moveTo>
                  <a:pt x="140" y="103"/>
                </a:moveTo>
                <a:cubicBezTo>
                  <a:pt x="141" y="103"/>
                  <a:pt x="143" y="103"/>
                  <a:pt x="143" y="101"/>
                </a:cubicBezTo>
                <a:cubicBezTo>
                  <a:pt x="142" y="99"/>
                  <a:pt x="141" y="98"/>
                  <a:pt x="140" y="98"/>
                </a:cubicBezTo>
                <a:cubicBezTo>
                  <a:pt x="139" y="98"/>
                  <a:pt x="137" y="99"/>
                  <a:pt x="138" y="101"/>
                </a:cubicBezTo>
                <a:cubicBezTo>
                  <a:pt x="137" y="102"/>
                  <a:pt x="139" y="103"/>
                  <a:pt x="140" y="103"/>
                </a:cubicBezTo>
                <a:close/>
                <a:moveTo>
                  <a:pt x="44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84"/>
                  <a:pt x="43" y="84"/>
                  <a:pt x="43" y="84"/>
                </a:cubicBezTo>
                <a:cubicBezTo>
                  <a:pt x="41" y="84"/>
                  <a:pt x="40" y="85"/>
                  <a:pt x="40" y="86"/>
                </a:cubicBezTo>
                <a:cubicBezTo>
                  <a:pt x="40" y="85"/>
                  <a:pt x="41" y="85"/>
                  <a:pt x="41" y="85"/>
                </a:cubicBezTo>
                <a:cubicBezTo>
                  <a:pt x="41" y="85"/>
                  <a:pt x="41" y="86"/>
                  <a:pt x="42" y="86"/>
                </a:cubicBezTo>
                <a:cubicBezTo>
                  <a:pt x="41" y="87"/>
                  <a:pt x="42" y="88"/>
                  <a:pt x="42" y="89"/>
                </a:cubicBezTo>
                <a:cubicBezTo>
                  <a:pt x="42" y="89"/>
                  <a:pt x="42" y="89"/>
                  <a:pt x="41" y="89"/>
                </a:cubicBezTo>
                <a:cubicBezTo>
                  <a:pt x="42" y="89"/>
                  <a:pt x="42" y="90"/>
                  <a:pt x="42" y="90"/>
                </a:cubicBezTo>
                <a:cubicBezTo>
                  <a:pt x="43" y="90"/>
                  <a:pt x="43" y="89"/>
                  <a:pt x="43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6" y="86"/>
                  <a:pt x="45" y="85"/>
                </a:cubicBezTo>
                <a:cubicBezTo>
                  <a:pt x="45" y="85"/>
                  <a:pt x="44" y="85"/>
                  <a:pt x="44" y="85"/>
                </a:cubicBezTo>
                <a:cubicBezTo>
                  <a:pt x="44" y="84"/>
                  <a:pt x="44" y="85"/>
                  <a:pt x="44" y="84"/>
                </a:cubicBezTo>
                <a:close/>
                <a:moveTo>
                  <a:pt x="47" y="77"/>
                </a:moveTo>
                <a:cubicBezTo>
                  <a:pt x="47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5" y="78"/>
                  <a:pt x="45" y="79"/>
                  <a:pt x="45" y="79"/>
                </a:cubicBezTo>
                <a:cubicBezTo>
                  <a:pt x="45" y="79"/>
                  <a:pt x="46" y="79"/>
                  <a:pt x="47" y="79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8" y="79"/>
                  <a:pt x="48" y="80"/>
                </a:cubicBezTo>
                <a:cubicBezTo>
                  <a:pt x="48" y="80"/>
                  <a:pt x="49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8"/>
                  <a:pt x="49" y="77"/>
                  <a:pt x="47" y="77"/>
                </a:cubicBezTo>
                <a:close/>
                <a:moveTo>
                  <a:pt x="32" y="71"/>
                </a:moveTo>
                <a:cubicBezTo>
                  <a:pt x="32" y="72"/>
                  <a:pt x="31" y="72"/>
                  <a:pt x="31" y="72"/>
                </a:cubicBezTo>
                <a:cubicBezTo>
                  <a:pt x="32" y="74"/>
                  <a:pt x="32" y="75"/>
                  <a:pt x="34" y="76"/>
                </a:cubicBezTo>
                <a:cubicBezTo>
                  <a:pt x="36" y="76"/>
                  <a:pt x="37" y="75"/>
                  <a:pt x="37" y="73"/>
                </a:cubicBezTo>
                <a:cubicBezTo>
                  <a:pt x="37" y="72"/>
                  <a:pt x="36" y="72"/>
                  <a:pt x="36" y="71"/>
                </a:cubicBezTo>
                <a:cubicBezTo>
                  <a:pt x="36" y="72"/>
                  <a:pt x="35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1"/>
                  <a:pt x="32" y="71"/>
                </a:cubicBezTo>
                <a:close/>
                <a:moveTo>
                  <a:pt x="82" y="91"/>
                </a:moveTo>
                <a:cubicBezTo>
                  <a:pt x="81" y="91"/>
                  <a:pt x="80" y="92"/>
                  <a:pt x="79" y="94"/>
                </a:cubicBezTo>
                <a:cubicBezTo>
                  <a:pt x="80" y="94"/>
                  <a:pt x="80" y="95"/>
                  <a:pt x="80" y="95"/>
                </a:cubicBezTo>
                <a:cubicBezTo>
                  <a:pt x="80" y="95"/>
                  <a:pt x="80" y="95"/>
                  <a:pt x="81" y="95"/>
                </a:cubicBezTo>
                <a:cubicBezTo>
                  <a:pt x="81" y="95"/>
                  <a:pt x="81" y="96"/>
                  <a:pt x="80" y="96"/>
                </a:cubicBezTo>
                <a:cubicBezTo>
                  <a:pt x="81" y="97"/>
                  <a:pt x="82" y="97"/>
                  <a:pt x="82" y="96"/>
                </a:cubicBezTo>
                <a:cubicBezTo>
                  <a:pt x="84" y="97"/>
                  <a:pt x="85" y="96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2"/>
                  <a:pt x="84" y="92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1"/>
                  <a:pt x="83" y="91"/>
                  <a:pt x="82" y="91"/>
                </a:cubicBezTo>
                <a:close/>
                <a:moveTo>
                  <a:pt x="73" y="92"/>
                </a:moveTo>
                <a:cubicBezTo>
                  <a:pt x="73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3"/>
                  <a:pt x="74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5" y="94"/>
                  <a:pt x="74" y="94"/>
                </a:cubicBezTo>
                <a:cubicBezTo>
                  <a:pt x="74" y="93"/>
                  <a:pt x="72" y="93"/>
                  <a:pt x="71" y="93"/>
                </a:cubicBezTo>
                <a:cubicBezTo>
                  <a:pt x="71" y="94"/>
                  <a:pt x="71" y="94"/>
                  <a:pt x="70" y="94"/>
                </a:cubicBezTo>
                <a:cubicBezTo>
                  <a:pt x="71" y="96"/>
                  <a:pt x="72" y="97"/>
                  <a:pt x="73" y="96"/>
                </a:cubicBezTo>
                <a:cubicBezTo>
                  <a:pt x="75" y="96"/>
                  <a:pt x="77" y="95"/>
                  <a:pt x="76" y="94"/>
                </a:cubicBezTo>
                <a:cubicBezTo>
                  <a:pt x="76" y="93"/>
                  <a:pt x="76" y="91"/>
                  <a:pt x="73" y="92"/>
                </a:cubicBezTo>
                <a:close/>
                <a:moveTo>
                  <a:pt x="64" y="88"/>
                </a:moveTo>
                <a:cubicBezTo>
                  <a:pt x="64" y="87"/>
                  <a:pt x="64" y="87"/>
                  <a:pt x="64" y="87"/>
                </a:cubicBezTo>
                <a:cubicBezTo>
                  <a:pt x="63" y="85"/>
                  <a:pt x="62" y="84"/>
                  <a:pt x="61" y="84"/>
                </a:cubicBezTo>
                <a:cubicBezTo>
                  <a:pt x="59" y="84"/>
                  <a:pt x="58" y="85"/>
                  <a:pt x="58" y="86"/>
                </a:cubicBezTo>
                <a:cubicBezTo>
                  <a:pt x="58" y="88"/>
                  <a:pt x="58" y="88"/>
                  <a:pt x="59" y="89"/>
                </a:cubicBezTo>
                <a:cubicBezTo>
                  <a:pt x="59" y="89"/>
                  <a:pt x="59" y="88"/>
                  <a:pt x="59" y="88"/>
                </a:cubicBezTo>
                <a:cubicBezTo>
                  <a:pt x="61" y="89"/>
                  <a:pt x="62" y="88"/>
                  <a:pt x="63" y="88"/>
                </a:cubicBezTo>
                <a:cubicBezTo>
                  <a:pt x="63" y="88"/>
                  <a:pt x="63" y="87"/>
                  <a:pt x="63" y="87"/>
                </a:cubicBezTo>
                <a:cubicBezTo>
                  <a:pt x="63" y="87"/>
                  <a:pt x="63" y="87"/>
                  <a:pt x="64" y="88"/>
                </a:cubicBezTo>
                <a:close/>
                <a:moveTo>
                  <a:pt x="69" y="98"/>
                </a:moveTo>
                <a:cubicBezTo>
                  <a:pt x="69" y="98"/>
                  <a:pt x="68" y="98"/>
                  <a:pt x="68" y="98"/>
                </a:cubicBezTo>
                <a:cubicBezTo>
                  <a:pt x="68" y="99"/>
                  <a:pt x="68" y="101"/>
                  <a:pt x="69" y="101"/>
                </a:cubicBezTo>
                <a:cubicBezTo>
                  <a:pt x="69" y="101"/>
                  <a:pt x="69" y="100"/>
                  <a:pt x="68" y="100"/>
                </a:cubicBezTo>
                <a:cubicBezTo>
                  <a:pt x="70" y="100"/>
                  <a:pt x="71" y="101"/>
                  <a:pt x="71" y="103"/>
                </a:cubicBezTo>
                <a:cubicBezTo>
                  <a:pt x="72" y="102"/>
                  <a:pt x="72" y="101"/>
                  <a:pt x="72" y="100"/>
                </a:cubicBezTo>
                <a:cubicBezTo>
                  <a:pt x="72" y="99"/>
                  <a:pt x="71" y="98"/>
                  <a:pt x="69" y="98"/>
                </a:cubicBezTo>
                <a:close/>
                <a:moveTo>
                  <a:pt x="33" y="43"/>
                </a:moveTo>
                <a:cubicBezTo>
                  <a:pt x="33" y="43"/>
                  <a:pt x="33" y="43"/>
                  <a:pt x="33" y="42"/>
                </a:cubicBezTo>
                <a:cubicBezTo>
                  <a:pt x="32" y="43"/>
                  <a:pt x="31" y="43"/>
                  <a:pt x="32" y="44"/>
                </a:cubicBezTo>
                <a:cubicBezTo>
                  <a:pt x="32" y="44"/>
                  <a:pt x="32" y="44"/>
                  <a:pt x="31" y="44"/>
                </a:cubicBezTo>
                <a:cubicBezTo>
                  <a:pt x="32" y="44"/>
                  <a:pt x="32" y="45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2" y="47"/>
                  <a:pt x="32" y="47"/>
                </a:cubicBezTo>
                <a:cubicBezTo>
                  <a:pt x="32" y="47"/>
                  <a:pt x="32" y="47"/>
                  <a:pt x="32" y="46"/>
                </a:cubicBezTo>
                <a:cubicBezTo>
                  <a:pt x="33" y="46"/>
                  <a:pt x="35" y="48"/>
                  <a:pt x="35" y="46"/>
                </a:cubicBezTo>
                <a:cubicBezTo>
                  <a:pt x="36" y="45"/>
                  <a:pt x="36" y="46"/>
                  <a:pt x="36" y="46"/>
                </a:cubicBezTo>
                <a:cubicBezTo>
                  <a:pt x="37" y="46"/>
                  <a:pt x="37" y="45"/>
                  <a:pt x="37" y="45"/>
                </a:cubicBezTo>
                <a:cubicBezTo>
                  <a:pt x="36" y="43"/>
                  <a:pt x="36" y="42"/>
                  <a:pt x="34" y="42"/>
                </a:cubicBezTo>
                <a:cubicBezTo>
                  <a:pt x="34" y="42"/>
                  <a:pt x="33" y="43"/>
                  <a:pt x="33" y="43"/>
                </a:cubicBezTo>
                <a:close/>
                <a:moveTo>
                  <a:pt x="2" y="50"/>
                </a:moveTo>
                <a:cubicBezTo>
                  <a:pt x="2" y="50"/>
                  <a:pt x="2" y="50"/>
                  <a:pt x="2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2" y="50"/>
                </a:cubicBezTo>
                <a:close/>
                <a:moveTo>
                  <a:pt x="118" y="181"/>
                </a:moveTo>
                <a:cubicBezTo>
                  <a:pt x="119" y="181"/>
                  <a:pt x="121" y="179"/>
                  <a:pt x="121" y="177"/>
                </a:cubicBezTo>
                <a:cubicBezTo>
                  <a:pt x="120" y="176"/>
                  <a:pt x="120" y="175"/>
                  <a:pt x="118" y="175"/>
                </a:cubicBezTo>
                <a:cubicBezTo>
                  <a:pt x="116" y="175"/>
                  <a:pt x="115" y="176"/>
                  <a:pt x="115" y="177"/>
                </a:cubicBezTo>
                <a:cubicBezTo>
                  <a:pt x="115" y="179"/>
                  <a:pt x="116" y="181"/>
                  <a:pt x="118" y="181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9"/>
                  <a:pt x="18" y="99"/>
                  <a:pt x="19" y="99"/>
                </a:cubicBezTo>
                <a:cubicBezTo>
                  <a:pt x="19" y="99"/>
                  <a:pt x="19" y="99"/>
                  <a:pt x="18" y="98"/>
                </a:cubicBezTo>
                <a:close/>
                <a:moveTo>
                  <a:pt x="6" y="66"/>
                </a:moveTo>
                <a:cubicBezTo>
                  <a:pt x="6" y="66"/>
                  <a:pt x="6" y="66"/>
                  <a:pt x="6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5" y="100"/>
                </a:moveTo>
                <a:cubicBezTo>
                  <a:pt x="16" y="100"/>
                  <a:pt x="16" y="100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lose/>
                <a:moveTo>
                  <a:pt x="10" y="64"/>
                </a:moveTo>
                <a:cubicBezTo>
                  <a:pt x="9" y="64"/>
                  <a:pt x="9" y="65"/>
                  <a:pt x="9" y="65"/>
                </a:cubicBezTo>
                <a:cubicBezTo>
                  <a:pt x="9" y="65"/>
                  <a:pt x="9" y="65"/>
                  <a:pt x="10" y="65"/>
                </a:cubicBezTo>
                <a:cubicBezTo>
                  <a:pt x="10" y="65"/>
                  <a:pt x="10" y="64"/>
                  <a:pt x="10" y="64"/>
                </a:cubicBezTo>
                <a:close/>
                <a:moveTo>
                  <a:pt x="21" y="105"/>
                </a:moveTo>
                <a:cubicBezTo>
                  <a:pt x="21" y="105"/>
                  <a:pt x="21" y="105"/>
                  <a:pt x="21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1" y="105"/>
                  <a:pt x="21" y="105"/>
                </a:cubicBezTo>
                <a:close/>
                <a:moveTo>
                  <a:pt x="14" y="15"/>
                </a:moveTo>
                <a:cubicBezTo>
                  <a:pt x="14" y="16"/>
                  <a:pt x="13" y="16"/>
                  <a:pt x="13" y="17"/>
                </a:cubicBezTo>
                <a:cubicBezTo>
                  <a:pt x="14" y="16"/>
                  <a:pt x="16" y="16"/>
                  <a:pt x="17" y="16"/>
                </a:cubicBezTo>
                <a:cubicBezTo>
                  <a:pt x="16" y="16"/>
                  <a:pt x="15" y="14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73" y="178"/>
                </a:moveTo>
                <a:cubicBezTo>
                  <a:pt x="174" y="177"/>
                  <a:pt x="173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5"/>
                  <a:pt x="171" y="175"/>
                  <a:pt x="171" y="175"/>
                </a:cubicBezTo>
                <a:cubicBezTo>
                  <a:pt x="170" y="175"/>
                  <a:pt x="170" y="175"/>
                  <a:pt x="169" y="175"/>
                </a:cubicBezTo>
                <a:cubicBezTo>
                  <a:pt x="169" y="175"/>
                  <a:pt x="169" y="175"/>
                  <a:pt x="169" y="176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9" y="175"/>
                  <a:pt x="169" y="176"/>
                  <a:pt x="169" y="176"/>
                </a:cubicBezTo>
                <a:cubicBezTo>
                  <a:pt x="169" y="176"/>
                  <a:pt x="169" y="176"/>
                  <a:pt x="169" y="176"/>
                </a:cubicBezTo>
                <a:cubicBezTo>
                  <a:pt x="169" y="176"/>
                  <a:pt x="168" y="176"/>
                  <a:pt x="168" y="176"/>
                </a:cubicBezTo>
                <a:cubicBezTo>
                  <a:pt x="168" y="176"/>
                  <a:pt x="168" y="177"/>
                  <a:pt x="168" y="178"/>
                </a:cubicBezTo>
                <a:cubicBezTo>
                  <a:pt x="168" y="179"/>
                  <a:pt x="168" y="179"/>
                  <a:pt x="169" y="180"/>
                </a:cubicBezTo>
                <a:cubicBezTo>
                  <a:pt x="169" y="180"/>
                  <a:pt x="170" y="179"/>
                  <a:pt x="170" y="179"/>
                </a:cubicBezTo>
                <a:cubicBezTo>
                  <a:pt x="171" y="178"/>
                  <a:pt x="171" y="179"/>
                  <a:pt x="172" y="179"/>
                </a:cubicBezTo>
                <a:cubicBezTo>
                  <a:pt x="171" y="180"/>
                  <a:pt x="171" y="180"/>
                  <a:pt x="169" y="180"/>
                </a:cubicBezTo>
                <a:cubicBezTo>
                  <a:pt x="170" y="181"/>
                  <a:pt x="170" y="181"/>
                  <a:pt x="171" y="181"/>
                </a:cubicBezTo>
                <a:cubicBezTo>
                  <a:pt x="172" y="180"/>
                  <a:pt x="173" y="179"/>
                  <a:pt x="173" y="178"/>
                </a:cubicBezTo>
                <a:close/>
                <a:moveTo>
                  <a:pt x="227" y="123"/>
                </a:moveTo>
                <a:cubicBezTo>
                  <a:pt x="227" y="123"/>
                  <a:pt x="226" y="123"/>
                  <a:pt x="226" y="123"/>
                </a:cubicBezTo>
                <a:cubicBezTo>
                  <a:pt x="225" y="123"/>
                  <a:pt x="225" y="124"/>
                  <a:pt x="225" y="125"/>
                </a:cubicBezTo>
                <a:cubicBezTo>
                  <a:pt x="225" y="125"/>
                  <a:pt x="226" y="124"/>
                  <a:pt x="227" y="123"/>
                </a:cubicBezTo>
                <a:close/>
                <a:moveTo>
                  <a:pt x="225" y="128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5" y="129"/>
                  <a:pt x="226" y="130"/>
                  <a:pt x="227" y="131"/>
                </a:cubicBezTo>
                <a:cubicBezTo>
                  <a:pt x="227" y="130"/>
                  <a:pt x="226" y="129"/>
                  <a:pt x="225" y="128"/>
                </a:cubicBezTo>
                <a:close/>
                <a:moveTo>
                  <a:pt x="199" y="101"/>
                </a:moveTo>
                <a:cubicBezTo>
                  <a:pt x="199" y="103"/>
                  <a:pt x="200" y="104"/>
                  <a:pt x="202" y="103"/>
                </a:cubicBezTo>
                <a:cubicBezTo>
                  <a:pt x="203" y="103"/>
                  <a:pt x="205" y="102"/>
                  <a:pt x="204" y="100"/>
                </a:cubicBezTo>
                <a:cubicBezTo>
                  <a:pt x="204" y="99"/>
                  <a:pt x="203" y="98"/>
                  <a:pt x="202" y="98"/>
                </a:cubicBezTo>
                <a:cubicBezTo>
                  <a:pt x="200" y="98"/>
                  <a:pt x="199" y="99"/>
                  <a:pt x="199" y="101"/>
                </a:cubicBezTo>
                <a:close/>
                <a:moveTo>
                  <a:pt x="215" y="91"/>
                </a:moveTo>
                <a:cubicBezTo>
                  <a:pt x="214" y="91"/>
                  <a:pt x="212" y="93"/>
                  <a:pt x="212" y="94"/>
                </a:cubicBezTo>
                <a:cubicBezTo>
                  <a:pt x="212" y="95"/>
                  <a:pt x="213" y="97"/>
                  <a:pt x="215" y="96"/>
                </a:cubicBezTo>
                <a:cubicBezTo>
                  <a:pt x="217" y="96"/>
                  <a:pt x="218" y="96"/>
                  <a:pt x="217" y="94"/>
                </a:cubicBezTo>
                <a:cubicBezTo>
                  <a:pt x="218" y="92"/>
                  <a:pt x="217" y="91"/>
                  <a:pt x="215" y="91"/>
                </a:cubicBezTo>
                <a:close/>
                <a:moveTo>
                  <a:pt x="222" y="101"/>
                </a:moveTo>
                <a:cubicBezTo>
                  <a:pt x="223" y="99"/>
                  <a:pt x="221" y="98"/>
                  <a:pt x="219" y="98"/>
                </a:cubicBezTo>
                <a:cubicBezTo>
                  <a:pt x="218" y="98"/>
                  <a:pt x="217" y="99"/>
                  <a:pt x="217" y="100"/>
                </a:cubicBezTo>
                <a:cubicBezTo>
                  <a:pt x="217" y="102"/>
                  <a:pt x="218" y="103"/>
                  <a:pt x="220" y="103"/>
                </a:cubicBezTo>
                <a:cubicBezTo>
                  <a:pt x="221" y="104"/>
                  <a:pt x="222" y="102"/>
                  <a:pt x="222" y="101"/>
                </a:cubicBezTo>
                <a:close/>
                <a:moveTo>
                  <a:pt x="223" y="115"/>
                </a:moveTo>
                <a:cubicBezTo>
                  <a:pt x="223" y="113"/>
                  <a:pt x="221" y="112"/>
                  <a:pt x="220" y="112"/>
                </a:cubicBezTo>
                <a:cubicBezTo>
                  <a:pt x="218" y="111"/>
                  <a:pt x="216" y="114"/>
                  <a:pt x="217" y="115"/>
                </a:cubicBezTo>
                <a:cubicBezTo>
                  <a:pt x="216" y="116"/>
                  <a:pt x="218" y="117"/>
                  <a:pt x="220" y="118"/>
                </a:cubicBezTo>
                <a:cubicBezTo>
                  <a:pt x="221" y="117"/>
                  <a:pt x="222" y="116"/>
                  <a:pt x="223" y="115"/>
                </a:cubicBezTo>
                <a:close/>
                <a:moveTo>
                  <a:pt x="232" y="234"/>
                </a:moveTo>
                <a:cubicBezTo>
                  <a:pt x="232" y="235"/>
                  <a:pt x="233" y="235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34"/>
                  <a:pt x="233" y="234"/>
                  <a:pt x="232" y="234"/>
                </a:cubicBezTo>
                <a:close/>
                <a:moveTo>
                  <a:pt x="232" y="231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45" y="171"/>
                </a:moveTo>
                <a:cubicBezTo>
                  <a:pt x="245" y="171"/>
                  <a:pt x="245" y="171"/>
                  <a:pt x="245" y="170"/>
                </a:cubicBezTo>
                <a:cubicBezTo>
                  <a:pt x="245" y="170"/>
                  <a:pt x="245" y="171"/>
                  <a:pt x="245" y="171"/>
                </a:cubicBezTo>
                <a:close/>
                <a:moveTo>
                  <a:pt x="242" y="138"/>
                </a:moveTo>
                <a:cubicBezTo>
                  <a:pt x="243" y="137"/>
                  <a:pt x="242" y="137"/>
                  <a:pt x="241" y="138"/>
                </a:cubicBezTo>
                <a:cubicBezTo>
                  <a:pt x="241" y="138"/>
                  <a:pt x="242" y="138"/>
                  <a:pt x="242" y="138"/>
                </a:cubicBezTo>
                <a:close/>
                <a:moveTo>
                  <a:pt x="235" y="137"/>
                </a:moveTo>
                <a:cubicBezTo>
                  <a:pt x="235" y="136"/>
                  <a:pt x="235" y="136"/>
                  <a:pt x="235" y="136"/>
                </a:cubicBezTo>
                <a:cubicBezTo>
                  <a:pt x="235" y="135"/>
                  <a:pt x="234" y="133"/>
                  <a:pt x="232" y="133"/>
                </a:cubicBezTo>
                <a:cubicBezTo>
                  <a:pt x="232" y="133"/>
                  <a:pt x="232" y="133"/>
                  <a:pt x="231" y="133"/>
                </a:cubicBezTo>
                <a:cubicBezTo>
                  <a:pt x="231" y="134"/>
                  <a:pt x="231" y="134"/>
                  <a:pt x="230" y="135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30" y="136"/>
                  <a:pt x="230" y="136"/>
                  <a:pt x="230" y="137"/>
                </a:cubicBezTo>
                <a:cubicBezTo>
                  <a:pt x="230" y="138"/>
                  <a:pt x="231" y="138"/>
                  <a:pt x="233" y="138"/>
                </a:cubicBezTo>
                <a:cubicBezTo>
                  <a:pt x="234" y="138"/>
                  <a:pt x="234" y="138"/>
                  <a:pt x="234" y="137"/>
                </a:cubicBezTo>
                <a:cubicBezTo>
                  <a:pt x="234" y="137"/>
                  <a:pt x="234" y="137"/>
                  <a:pt x="234" y="137"/>
                </a:cubicBezTo>
                <a:cubicBezTo>
                  <a:pt x="234" y="137"/>
                  <a:pt x="233" y="138"/>
                  <a:pt x="233" y="137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33" y="136"/>
                  <a:pt x="234" y="136"/>
                  <a:pt x="235" y="137"/>
                </a:cubicBezTo>
                <a:close/>
                <a:moveTo>
                  <a:pt x="171" y="92"/>
                </a:moveTo>
                <a:cubicBezTo>
                  <a:pt x="170" y="92"/>
                  <a:pt x="168" y="93"/>
                  <a:pt x="168" y="94"/>
                </a:cubicBezTo>
                <a:cubicBezTo>
                  <a:pt x="168" y="96"/>
                  <a:pt x="169" y="97"/>
                  <a:pt x="171" y="97"/>
                </a:cubicBezTo>
                <a:cubicBezTo>
                  <a:pt x="173" y="96"/>
                  <a:pt x="174" y="95"/>
                  <a:pt x="174" y="94"/>
                </a:cubicBezTo>
                <a:cubicBezTo>
                  <a:pt x="174" y="92"/>
                  <a:pt x="173" y="92"/>
                  <a:pt x="171" y="92"/>
                </a:cubicBezTo>
                <a:close/>
                <a:moveTo>
                  <a:pt x="155" y="101"/>
                </a:moveTo>
                <a:cubicBezTo>
                  <a:pt x="155" y="102"/>
                  <a:pt x="156" y="102"/>
                  <a:pt x="157" y="103"/>
                </a:cubicBezTo>
                <a:cubicBezTo>
                  <a:pt x="158" y="103"/>
                  <a:pt x="159" y="101"/>
                  <a:pt x="160" y="103"/>
                </a:cubicBezTo>
                <a:cubicBezTo>
                  <a:pt x="160" y="102"/>
                  <a:pt x="160" y="101"/>
                  <a:pt x="160" y="101"/>
                </a:cubicBezTo>
                <a:cubicBezTo>
                  <a:pt x="161" y="99"/>
                  <a:pt x="159" y="98"/>
                  <a:pt x="157" y="98"/>
                </a:cubicBezTo>
                <a:cubicBezTo>
                  <a:pt x="157" y="97"/>
                  <a:pt x="155" y="99"/>
                  <a:pt x="155" y="101"/>
                </a:cubicBezTo>
                <a:close/>
                <a:moveTo>
                  <a:pt x="141" y="108"/>
                </a:moveTo>
                <a:cubicBezTo>
                  <a:pt x="141" y="109"/>
                  <a:pt x="143" y="110"/>
                  <a:pt x="144" y="110"/>
                </a:cubicBezTo>
                <a:cubicBezTo>
                  <a:pt x="146" y="110"/>
                  <a:pt x="147" y="109"/>
                  <a:pt x="147" y="107"/>
                </a:cubicBezTo>
                <a:cubicBezTo>
                  <a:pt x="147" y="106"/>
                  <a:pt x="146" y="105"/>
                  <a:pt x="145" y="105"/>
                </a:cubicBezTo>
                <a:cubicBezTo>
                  <a:pt x="142" y="105"/>
                  <a:pt x="142" y="106"/>
                  <a:pt x="141" y="108"/>
                </a:cubicBezTo>
                <a:close/>
                <a:moveTo>
                  <a:pt x="176" y="98"/>
                </a:moveTo>
                <a:cubicBezTo>
                  <a:pt x="175" y="98"/>
                  <a:pt x="174" y="98"/>
                  <a:pt x="174" y="98"/>
                </a:cubicBezTo>
                <a:cubicBezTo>
                  <a:pt x="174" y="98"/>
                  <a:pt x="175" y="98"/>
                  <a:pt x="175" y="99"/>
                </a:cubicBezTo>
                <a:cubicBezTo>
                  <a:pt x="175" y="99"/>
                  <a:pt x="175" y="100"/>
                  <a:pt x="174" y="100"/>
                </a:cubicBezTo>
                <a:cubicBezTo>
                  <a:pt x="174" y="99"/>
                  <a:pt x="174" y="99"/>
                  <a:pt x="173" y="98"/>
                </a:cubicBezTo>
                <a:cubicBezTo>
                  <a:pt x="173" y="99"/>
                  <a:pt x="173" y="100"/>
                  <a:pt x="172" y="101"/>
                </a:cubicBezTo>
                <a:cubicBezTo>
                  <a:pt x="173" y="103"/>
                  <a:pt x="174" y="103"/>
                  <a:pt x="176" y="103"/>
                </a:cubicBezTo>
                <a:cubicBezTo>
                  <a:pt x="177" y="104"/>
                  <a:pt x="178" y="103"/>
                  <a:pt x="178" y="101"/>
                </a:cubicBezTo>
                <a:cubicBezTo>
                  <a:pt x="179" y="99"/>
                  <a:pt x="177" y="98"/>
                  <a:pt x="176" y="98"/>
                </a:cubicBezTo>
                <a:close/>
                <a:moveTo>
                  <a:pt x="186" y="107"/>
                </a:moveTo>
                <a:cubicBezTo>
                  <a:pt x="186" y="109"/>
                  <a:pt x="187" y="111"/>
                  <a:pt x="189" y="111"/>
                </a:cubicBezTo>
                <a:cubicBezTo>
                  <a:pt x="190" y="111"/>
                  <a:pt x="192" y="110"/>
                  <a:pt x="191" y="108"/>
                </a:cubicBezTo>
                <a:cubicBezTo>
                  <a:pt x="192" y="106"/>
                  <a:pt x="190" y="105"/>
                  <a:pt x="189" y="105"/>
                </a:cubicBezTo>
                <a:cubicBezTo>
                  <a:pt x="187" y="105"/>
                  <a:pt x="186" y="107"/>
                  <a:pt x="186" y="107"/>
                </a:cubicBezTo>
                <a:close/>
                <a:moveTo>
                  <a:pt x="191" y="100"/>
                </a:moveTo>
                <a:cubicBezTo>
                  <a:pt x="190" y="102"/>
                  <a:pt x="192" y="103"/>
                  <a:pt x="193" y="103"/>
                </a:cubicBezTo>
                <a:cubicBezTo>
                  <a:pt x="195" y="103"/>
                  <a:pt x="196" y="103"/>
                  <a:pt x="196" y="100"/>
                </a:cubicBezTo>
                <a:cubicBezTo>
                  <a:pt x="196" y="99"/>
                  <a:pt x="195" y="98"/>
                  <a:pt x="193" y="97"/>
                </a:cubicBezTo>
                <a:cubicBezTo>
                  <a:pt x="191" y="97"/>
                  <a:pt x="190" y="99"/>
                  <a:pt x="191" y="100"/>
                </a:cubicBezTo>
                <a:close/>
                <a:moveTo>
                  <a:pt x="198" y="91"/>
                </a:moveTo>
                <a:cubicBezTo>
                  <a:pt x="196" y="91"/>
                  <a:pt x="195" y="92"/>
                  <a:pt x="195" y="94"/>
                </a:cubicBezTo>
                <a:cubicBezTo>
                  <a:pt x="195" y="96"/>
                  <a:pt x="196" y="97"/>
                  <a:pt x="198" y="97"/>
                </a:cubicBezTo>
                <a:cubicBezTo>
                  <a:pt x="198" y="97"/>
                  <a:pt x="201" y="96"/>
                  <a:pt x="200" y="94"/>
                </a:cubicBezTo>
                <a:cubicBezTo>
                  <a:pt x="200" y="93"/>
                  <a:pt x="199" y="91"/>
                  <a:pt x="198" y="91"/>
                </a:cubicBezTo>
                <a:close/>
                <a:moveTo>
                  <a:pt x="184" y="97"/>
                </a:moveTo>
                <a:cubicBezTo>
                  <a:pt x="182" y="98"/>
                  <a:pt x="181" y="99"/>
                  <a:pt x="182" y="100"/>
                </a:cubicBezTo>
                <a:cubicBezTo>
                  <a:pt x="182" y="102"/>
                  <a:pt x="183" y="103"/>
                  <a:pt x="184" y="103"/>
                </a:cubicBezTo>
                <a:cubicBezTo>
                  <a:pt x="186" y="103"/>
                  <a:pt x="187" y="102"/>
                  <a:pt x="187" y="100"/>
                </a:cubicBezTo>
                <a:cubicBezTo>
                  <a:pt x="187" y="99"/>
                  <a:pt x="186" y="97"/>
                  <a:pt x="184" y="97"/>
                </a:cubicBezTo>
                <a:close/>
                <a:moveTo>
                  <a:pt x="125" y="170"/>
                </a:moveTo>
                <a:cubicBezTo>
                  <a:pt x="125" y="168"/>
                  <a:pt x="123" y="168"/>
                  <a:pt x="122" y="167"/>
                </a:cubicBezTo>
                <a:cubicBezTo>
                  <a:pt x="120" y="168"/>
                  <a:pt x="120" y="169"/>
                  <a:pt x="120" y="170"/>
                </a:cubicBezTo>
                <a:cubicBezTo>
                  <a:pt x="120" y="172"/>
                  <a:pt x="121" y="173"/>
                  <a:pt x="122" y="173"/>
                </a:cubicBezTo>
                <a:cubicBezTo>
                  <a:pt x="124" y="173"/>
                  <a:pt x="125" y="171"/>
                  <a:pt x="125" y="170"/>
                </a:cubicBezTo>
                <a:close/>
                <a:moveTo>
                  <a:pt x="178" y="88"/>
                </a:move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lose/>
                <a:moveTo>
                  <a:pt x="165" y="164"/>
                </a:moveTo>
                <a:cubicBezTo>
                  <a:pt x="165" y="162"/>
                  <a:pt x="164" y="161"/>
                  <a:pt x="162" y="161"/>
                </a:cubicBezTo>
                <a:cubicBezTo>
                  <a:pt x="160" y="161"/>
                  <a:pt x="159" y="163"/>
                  <a:pt x="159" y="164"/>
                </a:cubicBezTo>
                <a:cubicBezTo>
                  <a:pt x="159" y="165"/>
                  <a:pt x="160" y="166"/>
                  <a:pt x="163" y="167"/>
                </a:cubicBezTo>
                <a:cubicBezTo>
                  <a:pt x="164" y="166"/>
                  <a:pt x="165" y="166"/>
                  <a:pt x="165" y="164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4"/>
                </a:cubicBezTo>
                <a:cubicBezTo>
                  <a:pt x="160" y="163"/>
                  <a:pt x="161" y="164"/>
                  <a:pt x="160" y="163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62" y="163"/>
                  <a:pt x="163" y="163"/>
                  <a:pt x="163" y="163"/>
                </a:cubicBezTo>
                <a:cubicBezTo>
                  <a:pt x="163" y="163"/>
                  <a:pt x="164" y="163"/>
                  <a:pt x="164" y="163"/>
                </a:cubicBezTo>
                <a:cubicBezTo>
                  <a:pt x="163" y="164"/>
                  <a:pt x="165" y="164"/>
                  <a:pt x="165" y="165"/>
                </a:cubicBezTo>
                <a:cubicBezTo>
                  <a:pt x="163" y="165"/>
                  <a:pt x="163" y="164"/>
                  <a:pt x="162" y="163"/>
                </a:cubicBezTo>
                <a:cubicBezTo>
                  <a:pt x="162" y="163"/>
                  <a:pt x="162" y="164"/>
                  <a:pt x="161" y="164"/>
                </a:cubicBezTo>
                <a:close/>
                <a:moveTo>
                  <a:pt x="167" y="171"/>
                </a:moveTo>
                <a:cubicBezTo>
                  <a:pt x="167" y="170"/>
                  <a:pt x="168" y="169"/>
                  <a:pt x="169" y="169"/>
                </a:cubicBezTo>
                <a:cubicBezTo>
                  <a:pt x="168" y="168"/>
                  <a:pt x="167" y="168"/>
                  <a:pt x="167" y="168"/>
                </a:cubicBezTo>
                <a:cubicBezTo>
                  <a:pt x="165" y="167"/>
                  <a:pt x="164" y="169"/>
                  <a:pt x="164" y="171"/>
                </a:cubicBezTo>
                <a:cubicBezTo>
                  <a:pt x="164" y="172"/>
                  <a:pt x="166" y="174"/>
                  <a:pt x="166" y="173"/>
                </a:cubicBezTo>
                <a:cubicBezTo>
                  <a:pt x="167" y="173"/>
                  <a:pt x="168" y="173"/>
                  <a:pt x="168" y="173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8" y="171"/>
                  <a:pt x="167" y="172"/>
                  <a:pt x="166" y="171"/>
                </a:cubicBezTo>
                <a:cubicBezTo>
                  <a:pt x="166" y="171"/>
                  <a:pt x="167" y="171"/>
                  <a:pt x="167" y="171"/>
                </a:cubicBezTo>
                <a:close/>
                <a:moveTo>
                  <a:pt x="154" y="166"/>
                </a:moveTo>
                <a:cubicBezTo>
                  <a:pt x="156" y="166"/>
                  <a:pt x="156" y="165"/>
                  <a:pt x="156" y="164"/>
                </a:cubicBezTo>
                <a:cubicBezTo>
                  <a:pt x="156" y="162"/>
                  <a:pt x="154" y="161"/>
                  <a:pt x="153" y="161"/>
                </a:cubicBezTo>
                <a:cubicBezTo>
                  <a:pt x="152" y="161"/>
                  <a:pt x="151" y="162"/>
                  <a:pt x="150" y="163"/>
                </a:cubicBezTo>
                <a:cubicBezTo>
                  <a:pt x="151" y="165"/>
                  <a:pt x="152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3" y="166"/>
                  <a:pt x="153" y="166"/>
                  <a:pt x="152" y="165"/>
                </a:cubicBezTo>
                <a:cubicBezTo>
                  <a:pt x="153" y="165"/>
                  <a:pt x="152" y="164"/>
                  <a:pt x="152" y="164"/>
                </a:cubicBezTo>
                <a:cubicBezTo>
                  <a:pt x="153" y="164"/>
                  <a:pt x="153" y="164"/>
                  <a:pt x="153" y="163"/>
                </a:cubicBezTo>
                <a:cubicBezTo>
                  <a:pt x="154" y="163"/>
                  <a:pt x="154" y="163"/>
                  <a:pt x="154" y="163"/>
                </a:cubicBezTo>
                <a:cubicBezTo>
                  <a:pt x="154" y="164"/>
                  <a:pt x="154" y="164"/>
                  <a:pt x="154" y="165"/>
                </a:cubicBezTo>
                <a:cubicBezTo>
                  <a:pt x="154" y="165"/>
                  <a:pt x="153" y="165"/>
                  <a:pt x="153" y="165"/>
                </a:cubicBezTo>
                <a:cubicBezTo>
                  <a:pt x="153" y="166"/>
                  <a:pt x="154" y="165"/>
                  <a:pt x="155" y="165"/>
                </a:cubicBezTo>
                <a:cubicBezTo>
                  <a:pt x="155" y="166"/>
                  <a:pt x="154" y="166"/>
                  <a:pt x="154" y="166"/>
                </a:cubicBezTo>
                <a:cubicBezTo>
                  <a:pt x="154" y="166"/>
                  <a:pt x="154" y="166"/>
                  <a:pt x="154" y="166"/>
                </a:cubicBezTo>
                <a:close/>
                <a:moveTo>
                  <a:pt x="178" y="184"/>
                </a:moveTo>
                <a:cubicBezTo>
                  <a:pt x="178" y="183"/>
                  <a:pt x="177" y="182"/>
                  <a:pt x="176" y="181"/>
                </a:cubicBezTo>
                <a:cubicBezTo>
                  <a:pt x="174" y="181"/>
                  <a:pt x="172" y="183"/>
                  <a:pt x="172" y="184"/>
                </a:cubicBezTo>
                <a:cubicBezTo>
                  <a:pt x="172" y="185"/>
                  <a:pt x="173" y="187"/>
                  <a:pt x="174" y="187"/>
                </a:cubicBezTo>
                <a:cubicBezTo>
                  <a:pt x="175" y="187"/>
                  <a:pt x="175" y="186"/>
                  <a:pt x="175" y="186"/>
                </a:cubicBezTo>
                <a:cubicBezTo>
                  <a:pt x="174" y="185"/>
                  <a:pt x="177" y="183"/>
                  <a:pt x="178" y="184"/>
                </a:cubicBezTo>
                <a:close/>
                <a:moveTo>
                  <a:pt x="140" y="112"/>
                </a:moveTo>
                <a:cubicBezTo>
                  <a:pt x="138" y="112"/>
                  <a:pt x="137" y="113"/>
                  <a:pt x="137" y="114"/>
                </a:cubicBezTo>
                <a:cubicBezTo>
                  <a:pt x="137" y="116"/>
                  <a:pt x="138" y="117"/>
                  <a:pt x="140" y="117"/>
                </a:cubicBezTo>
                <a:cubicBezTo>
                  <a:pt x="142" y="118"/>
                  <a:pt x="143" y="116"/>
                  <a:pt x="143" y="114"/>
                </a:cubicBezTo>
                <a:cubicBezTo>
                  <a:pt x="143" y="114"/>
                  <a:pt x="142" y="112"/>
                  <a:pt x="140" y="112"/>
                </a:cubicBezTo>
                <a:close/>
                <a:moveTo>
                  <a:pt x="135" y="180"/>
                </a:moveTo>
                <a:cubicBezTo>
                  <a:pt x="138" y="180"/>
                  <a:pt x="138" y="179"/>
                  <a:pt x="139" y="178"/>
                </a:cubicBezTo>
                <a:cubicBezTo>
                  <a:pt x="138" y="176"/>
                  <a:pt x="137" y="175"/>
                  <a:pt x="135" y="175"/>
                </a:cubicBezTo>
                <a:cubicBezTo>
                  <a:pt x="134" y="175"/>
                  <a:pt x="133" y="176"/>
                  <a:pt x="133" y="177"/>
                </a:cubicBezTo>
                <a:cubicBezTo>
                  <a:pt x="133" y="180"/>
                  <a:pt x="134" y="181"/>
                  <a:pt x="135" y="180"/>
                </a:cubicBezTo>
                <a:close/>
                <a:moveTo>
                  <a:pt x="149" y="174"/>
                </a:moveTo>
                <a:cubicBezTo>
                  <a:pt x="150" y="173"/>
                  <a:pt x="151" y="173"/>
                  <a:pt x="151" y="172"/>
                </a:cubicBezTo>
                <a:cubicBezTo>
                  <a:pt x="151" y="172"/>
                  <a:pt x="151" y="172"/>
                  <a:pt x="150" y="172"/>
                </a:cubicBezTo>
                <a:cubicBezTo>
                  <a:pt x="150" y="172"/>
                  <a:pt x="150" y="171"/>
                  <a:pt x="150" y="171"/>
                </a:cubicBezTo>
                <a:cubicBezTo>
                  <a:pt x="149" y="171"/>
                  <a:pt x="150" y="172"/>
                  <a:pt x="149" y="172"/>
                </a:cubicBezTo>
                <a:cubicBezTo>
                  <a:pt x="149" y="171"/>
                  <a:pt x="148" y="172"/>
                  <a:pt x="147" y="172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8" y="171"/>
                  <a:pt x="149" y="170"/>
                  <a:pt x="151" y="170"/>
                </a:cubicBezTo>
                <a:cubicBezTo>
                  <a:pt x="150" y="171"/>
                  <a:pt x="151" y="171"/>
                  <a:pt x="151" y="172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51" y="169"/>
                  <a:pt x="150" y="168"/>
                  <a:pt x="149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69"/>
                  <a:pt x="148" y="169"/>
                  <a:pt x="148" y="170"/>
                </a:cubicBezTo>
                <a:cubicBezTo>
                  <a:pt x="148" y="169"/>
                  <a:pt x="148" y="169"/>
                  <a:pt x="147" y="169"/>
                </a:cubicBezTo>
                <a:cubicBezTo>
                  <a:pt x="147" y="169"/>
                  <a:pt x="146" y="170"/>
                  <a:pt x="146" y="170"/>
                </a:cubicBezTo>
                <a:cubicBezTo>
                  <a:pt x="146" y="172"/>
                  <a:pt x="147" y="174"/>
                  <a:pt x="149" y="174"/>
                </a:cubicBezTo>
                <a:close/>
                <a:moveTo>
                  <a:pt x="126" y="181"/>
                </a:moveTo>
                <a:cubicBezTo>
                  <a:pt x="128" y="181"/>
                  <a:pt x="129" y="179"/>
                  <a:pt x="129" y="178"/>
                </a:cubicBezTo>
                <a:cubicBezTo>
                  <a:pt x="129" y="176"/>
                  <a:pt x="129" y="175"/>
                  <a:pt x="126" y="175"/>
                </a:cubicBezTo>
                <a:cubicBezTo>
                  <a:pt x="125" y="175"/>
                  <a:pt x="124" y="177"/>
                  <a:pt x="124" y="178"/>
                </a:cubicBezTo>
                <a:cubicBezTo>
                  <a:pt x="124" y="179"/>
                  <a:pt x="125" y="180"/>
                  <a:pt x="126" y="181"/>
                </a:cubicBezTo>
                <a:close/>
                <a:moveTo>
                  <a:pt x="144" y="180"/>
                </a:moveTo>
                <a:cubicBezTo>
                  <a:pt x="146" y="180"/>
                  <a:pt x="147" y="179"/>
                  <a:pt x="147" y="178"/>
                </a:cubicBezTo>
                <a:cubicBezTo>
                  <a:pt x="147" y="176"/>
                  <a:pt x="146" y="175"/>
                  <a:pt x="145" y="175"/>
                </a:cubicBezTo>
                <a:cubicBezTo>
                  <a:pt x="143" y="174"/>
                  <a:pt x="142" y="176"/>
                  <a:pt x="142" y="178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4" y="180"/>
                  <a:pt x="144" y="180"/>
                </a:cubicBezTo>
                <a:close/>
                <a:moveTo>
                  <a:pt x="216" y="231"/>
                </a:moveTo>
                <a:cubicBezTo>
                  <a:pt x="216" y="232"/>
                  <a:pt x="216" y="233"/>
                  <a:pt x="217" y="233"/>
                </a:cubicBezTo>
                <a:cubicBezTo>
                  <a:pt x="217" y="232"/>
                  <a:pt x="217" y="231"/>
                  <a:pt x="216" y="231"/>
                </a:cubicBezTo>
                <a:close/>
                <a:moveTo>
                  <a:pt x="204" y="220"/>
                </a:moveTo>
                <a:cubicBezTo>
                  <a:pt x="205" y="220"/>
                  <a:pt x="204" y="221"/>
                  <a:pt x="205" y="220"/>
                </a:cubicBezTo>
                <a:cubicBezTo>
                  <a:pt x="205" y="219"/>
                  <a:pt x="205" y="219"/>
                  <a:pt x="206" y="218"/>
                </a:cubicBezTo>
                <a:cubicBezTo>
                  <a:pt x="206" y="219"/>
                  <a:pt x="206" y="219"/>
                  <a:pt x="205" y="219"/>
                </a:cubicBezTo>
                <a:cubicBezTo>
                  <a:pt x="206" y="220"/>
                  <a:pt x="206" y="220"/>
                  <a:pt x="207" y="221"/>
                </a:cubicBezTo>
                <a:cubicBezTo>
                  <a:pt x="207" y="221"/>
                  <a:pt x="207" y="220"/>
                  <a:pt x="207" y="220"/>
                </a:cubicBezTo>
                <a:cubicBezTo>
                  <a:pt x="207" y="221"/>
                  <a:pt x="208" y="221"/>
                  <a:pt x="208" y="221"/>
                </a:cubicBezTo>
                <a:cubicBezTo>
                  <a:pt x="208" y="220"/>
                  <a:pt x="208" y="220"/>
                  <a:pt x="209" y="220"/>
                </a:cubicBezTo>
                <a:cubicBezTo>
                  <a:pt x="209" y="220"/>
                  <a:pt x="209" y="219"/>
                  <a:pt x="209" y="219"/>
                </a:cubicBezTo>
                <a:cubicBezTo>
                  <a:pt x="209" y="218"/>
                  <a:pt x="208" y="216"/>
                  <a:pt x="206" y="217"/>
                </a:cubicBezTo>
                <a:cubicBezTo>
                  <a:pt x="205" y="217"/>
                  <a:pt x="203" y="218"/>
                  <a:pt x="203" y="220"/>
                </a:cubicBezTo>
                <a:cubicBezTo>
                  <a:pt x="204" y="221"/>
                  <a:pt x="204" y="222"/>
                  <a:pt x="205" y="222"/>
                </a:cubicBezTo>
                <a:cubicBezTo>
                  <a:pt x="205" y="221"/>
                  <a:pt x="204" y="221"/>
                  <a:pt x="204" y="220"/>
                </a:cubicBezTo>
                <a:close/>
                <a:moveTo>
                  <a:pt x="187" y="197"/>
                </a:moveTo>
                <a:cubicBezTo>
                  <a:pt x="187" y="197"/>
                  <a:pt x="187" y="197"/>
                  <a:pt x="187" y="197"/>
                </a:cubicBezTo>
                <a:cubicBezTo>
                  <a:pt x="187" y="197"/>
                  <a:pt x="187" y="197"/>
                  <a:pt x="187" y="196"/>
                </a:cubicBezTo>
                <a:cubicBezTo>
                  <a:pt x="187" y="196"/>
                  <a:pt x="186" y="196"/>
                  <a:pt x="186" y="196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96"/>
                  <a:pt x="186" y="196"/>
                  <a:pt x="185" y="196"/>
                </a:cubicBezTo>
                <a:cubicBezTo>
                  <a:pt x="185" y="196"/>
                  <a:pt x="185" y="196"/>
                  <a:pt x="184" y="196"/>
                </a:cubicBezTo>
                <a:cubicBezTo>
                  <a:pt x="184" y="196"/>
                  <a:pt x="184" y="197"/>
                  <a:pt x="184" y="197"/>
                </a:cubicBezTo>
                <a:cubicBezTo>
                  <a:pt x="185" y="197"/>
                  <a:pt x="184" y="197"/>
                  <a:pt x="184" y="197"/>
                </a:cubicBezTo>
                <a:cubicBezTo>
                  <a:pt x="185" y="197"/>
                  <a:pt x="185" y="197"/>
                  <a:pt x="185" y="197"/>
                </a:cubicBezTo>
                <a:cubicBezTo>
                  <a:pt x="184" y="198"/>
                  <a:pt x="183" y="198"/>
                  <a:pt x="182" y="198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82" y="197"/>
                  <a:pt x="182" y="198"/>
                  <a:pt x="181" y="198"/>
                </a:cubicBezTo>
                <a:cubicBezTo>
                  <a:pt x="182" y="199"/>
                  <a:pt x="183" y="201"/>
                  <a:pt x="184" y="201"/>
                </a:cubicBezTo>
                <a:cubicBezTo>
                  <a:pt x="185" y="201"/>
                  <a:pt x="186" y="200"/>
                  <a:pt x="187" y="199"/>
                </a:cubicBezTo>
                <a:cubicBezTo>
                  <a:pt x="187" y="199"/>
                  <a:pt x="187" y="199"/>
                  <a:pt x="187" y="199"/>
                </a:cubicBezTo>
                <a:cubicBezTo>
                  <a:pt x="187" y="198"/>
                  <a:pt x="186" y="197"/>
                  <a:pt x="186" y="197"/>
                </a:cubicBezTo>
                <a:cubicBezTo>
                  <a:pt x="187" y="197"/>
                  <a:pt x="187" y="197"/>
                  <a:pt x="187" y="197"/>
                </a:cubicBezTo>
                <a:close/>
                <a:moveTo>
                  <a:pt x="207" y="221"/>
                </a:moveTo>
                <a:cubicBezTo>
                  <a:pt x="206" y="221"/>
                  <a:pt x="206" y="222"/>
                  <a:pt x="206" y="222"/>
                </a:cubicBezTo>
                <a:cubicBezTo>
                  <a:pt x="206" y="222"/>
                  <a:pt x="206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1"/>
                  <a:pt x="207" y="221"/>
                </a:cubicBezTo>
                <a:close/>
                <a:moveTo>
                  <a:pt x="226" y="228"/>
                </a:moveTo>
                <a:cubicBezTo>
                  <a:pt x="226" y="228"/>
                  <a:pt x="226" y="228"/>
                  <a:pt x="227" y="228"/>
                </a:cubicBezTo>
                <a:cubicBezTo>
                  <a:pt x="226" y="228"/>
                  <a:pt x="226" y="228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230" y="233"/>
                </a:moveTo>
                <a:cubicBezTo>
                  <a:pt x="230" y="234"/>
                  <a:pt x="230" y="235"/>
                  <a:pt x="231" y="235"/>
                </a:cubicBezTo>
                <a:cubicBezTo>
                  <a:pt x="231" y="235"/>
                  <a:pt x="231" y="234"/>
                  <a:pt x="232" y="234"/>
                </a:cubicBezTo>
                <a:cubicBezTo>
                  <a:pt x="231" y="234"/>
                  <a:pt x="230" y="233"/>
                  <a:pt x="230" y="233"/>
                </a:cubicBezTo>
                <a:cubicBezTo>
                  <a:pt x="230" y="233"/>
                  <a:pt x="230" y="233"/>
                  <a:pt x="230" y="233"/>
                </a:cubicBezTo>
                <a:close/>
                <a:moveTo>
                  <a:pt x="199" y="207"/>
                </a:moveTo>
                <a:cubicBezTo>
                  <a:pt x="200" y="207"/>
                  <a:pt x="200" y="207"/>
                  <a:pt x="200" y="207"/>
                </a:cubicBezTo>
                <a:cubicBezTo>
                  <a:pt x="199" y="207"/>
                  <a:pt x="199" y="207"/>
                  <a:pt x="199" y="207"/>
                </a:cubicBezTo>
                <a:cubicBezTo>
                  <a:pt x="198" y="207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4"/>
                  <a:pt x="199" y="203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198" y="204"/>
                  <a:pt x="197" y="203"/>
                  <a:pt x="196" y="203"/>
                </a:cubicBezTo>
                <a:cubicBezTo>
                  <a:pt x="195" y="203"/>
                  <a:pt x="195" y="204"/>
                  <a:pt x="195" y="206"/>
                </a:cubicBezTo>
                <a:cubicBezTo>
                  <a:pt x="195" y="207"/>
                  <a:pt x="196" y="208"/>
                  <a:pt x="197" y="208"/>
                </a:cubicBezTo>
                <a:cubicBezTo>
                  <a:pt x="198" y="208"/>
                  <a:pt x="199" y="208"/>
                  <a:pt x="199" y="207"/>
                </a:cubicBezTo>
                <a:close/>
                <a:moveTo>
                  <a:pt x="194" y="201"/>
                </a:moveTo>
                <a:cubicBezTo>
                  <a:pt x="195" y="200"/>
                  <a:pt x="195" y="199"/>
                  <a:pt x="196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199"/>
                  <a:pt x="196" y="199"/>
                  <a:pt x="196" y="198"/>
                </a:cubicBezTo>
                <a:cubicBezTo>
                  <a:pt x="196" y="198"/>
                  <a:pt x="196" y="198"/>
                  <a:pt x="196" y="197"/>
                </a:cubicBezTo>
                <a:cubicBezTo>
                  <a:pt x="196" y="198"/>
                  <a:pt x="196" y="198"/>
                  <a:pt x="195" y="198"/>
                </a:cubicBezTo>
                <a:cubicBezTo>
                  <a:pt x="195" y="198"/>
                  <a:pt x="195" y="197"/>
                  <a:pt x="194" y="197"/>
                </a:cubicBezTo>
                <a:cubicBezTo>
                  <a:pt x="194" y="198"/>
                  <a:pt x="193" y="197"/>
                  <a:pt x="192" y="197"/>
                </a:cubicBezTo>
                <a:cubicBezTo>
                  <a:pt x="193" y="198"/>
                  <a:pt x="192" y="198"/>
                  <a:pt x="193" y="198"/>
                </a:cubicBezTo>
                <a:cubicBezTo>
                  <a:pt x="193" y="198"/>
                  <a:pt x="193" y="198"/>
                  <a:pt x="194" y="198"/>
                </a:cubicBezTo>
                <a:cubicBezTo>
                  <a:pt x="193" y="199"/>
                  <a:pt x="194" y="199"/>
                  <a:pt x="194" y="199"/>
                </a:cubicBezTo>
                <a:cubicBezTo>
                  <a:pt x="194" y="199"/>
                  <a:pt x="192" y="199"/>
                  <a:pt x="192" y="197"/>
                </a:cubicBezTo>
                <a:cubicBezTo>
                  <a:pt x="192" y="197"/>
                  <a:pt x="192" y="197"/>
                  <a:pt x="193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1" y="197"/>
                  <a:pt x="190" y="198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200"/>
                  <a:pt x="192" y="201"/>
                  <a:pt x="193" y="201"/>
                </a:cubicBezTo>
                <a:cubicBezTo>
                  <a:pt x="193" y="201"/>
                  <a:pt x="194" y="201"/>
                  <a:pt x="194" y="201"/>
                </a:cubicBezTo>
                <a:close/>
                <a:moveTo>
                  <a:pt x="202" y="211"/>
                </a:moveTo>
                <a:cubicBezTo>
                  <a:pt x="202" y="211"/>
                  <a:pt x="202" y="211"/>
                  <a:pt x="202" y="211"/>
                </a:cubicBezTo>
                <a:cubicBezTo>
                  <a:pt x="201" y="211"/>
                  <a:pt x="201" y="211"/>
                  <a:pt x="201" y="211"/>
                </a:cubicBezTo>
                <a:cubicBezTo>
                  <a:pt x="201" y="211"/>
                  <a:pt x="201" y="211"/>
                  <a:pt x="200" y="211"/>
                </a:cubicBezTo>
                <a:cubicBezTo>
                  <a:pt x="200" y="211"/>
                  <a:pt x="200" y="211"/>
                  <a:pt x="200" y="211"/>
                </a:cubicBezTo>
                <a:cubicBezTo>
                  <a:pt x="200" y="211"/>
                  <a:pt x="199" y="211"/>
                  <a:pt x="199" y="211"/>
                </a:cubicBezTo>
                <a:cubicBezTo>
                  <a:pt x="199" y="211"/>
                  <a:pt x="199" y="212"/>
                  <a:pt x="199" y="212"/>
                </a:cubicBezTo>
                <a:cubicBezTo>
                  <a:pt x="199" y="214"/>
                  <a:pt x="200" y="214"/>
                  <a:pt x="201" y="215"/>
                </a:cubicBezTo>
                <a:cubicBezTo>
                  <a:pt x="201" y="214"/>
                  <a:pt x="200" y="213"/>
                  <a:pt x="200" y="212"/>
                </a:cubicBezTo>
                <a:cubicBezTo>
                  <a:pt x="200" y="212"/>
                  <a:pt x="201" y="212"/>
                  <a:pt x="201" y="212"/>
                </a:cubicBezTo>
                <a:cubicBezTo>
                  <a:pt x="201" y="212"/>
                  <a:pt x="201" y="212"/>
                  <a:pt x="201" y="211"/>
                </a:cubicBezTo>
                <a:cubicBezTo>
                  <a:pt x="201" y="211"/>
                  <a:pt x="202" y="212"/>
                  <a:pt x="202" y="211"/>
                </a:cubicBezTo>
                <a:close/>
                <a:moveTo>
                  <a:pt x="202" y="228"/>
                </a:moveTo>
                <a:cubicBezTo>
                  <a:pt x="204" y="229"/>
                  <a:pt x="205" y="227"/>
                  <a:pt x="204" y="226"/>
                </a:cubicBezTo>
                <a:cubicBezTo>
                  <a:pt x="205" y="225"/>
                  <a:pt x="204" y="223"/>
                  <a:pt x="202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3"/>
                  <a:pt x="201" y="223"/>
                  <a:pt x="201" y="224"/>
                </a:cubicBezTo>
                <a:cubicBezTo>
                  <a:pt x="201" y="224"/>
                  <a:pt x="200" y="224"/>
                  <a:pt x="200" y="224"/>
                </a:cubicBezTo>
                <a:cubicBezTo>
                  <a:pt x="199" y="224"/>
                  <a:pt x="199" y="225"/>
                  <a:pt x="199" y="226"/>
                </a:cubicBezTo>
                <a:cubicBezTo>
                  <a:pt x="199" y="227"/>
                  <a:pt x="201" y="229"/>
                  <a:pt x="202" y="228"/>
                </a:cubicBezTo>
                <a:close/>
                <a:moveTo>
                  <a:pt x="202" y="227"/>
                </a:moveTo>
                <a:cubicBezTo>
                  <a:pt x="200" y="226"/>
                  <a:pt x="203" y="223"/>
                  <a:pt x="204" y="226"/>
                </a:cubicBezTo>
                <a:cubicBezTo>
                  <a:pt x="203" y="226"/>
                  <a:pt x="204" y="227"/>
                  <a:pt x="204" y="227"/>
                </a:cubicBezTo>
                <a:cubicBezTo>
                  <a:pt x="203" y="228"/>
                  <a:pt x="202" y="227"/>
                  <a:pt x="203" y="228"/>
                </a:cubicBezTo>
                <a:cubicBezTo>
                  <a:pt x="202" y="228"/>
                  <a:pt x="202" y="228"/>
                  <a:pt x="202" y="228"/>
                </a:cubicBezTo>
                <a:cubicBezTo>
                  <a:pt x="202" y="228"/>
                  <a:pt x="202" y="228"/>
                  <a:pt x="202" y="227"/>
                </a:cubicBezTo>
                <a:close/>
                <a:moveTo>
                  <a:pt x="76" y="87"/>
                </a:moveTo>
                <a:cubicBezTo>
                  <a:pt x="75" y="88"/>
                  <a:pt x="76" y="89"/>
                  <a:pt x="77" y="89"/>
                </a:cubicBezTo>
                <a:cubicBezTo>
                  <a:pt x="78" y="89"/>
                  <a:pt x="78" y="89"/>
                  <a:pt x="78" y="88"/>
                </a:cubicBezTo>
                <a:cubicBezTo>
                  <a:pt x="78" y="89"/>
                  <a:pt x="79" y="89"/>
                  <a:pt x="78" y="89"/>
                </a:cubicBezTo>
                <a:cubicBezTo>
                  <a:pt x="80" y="90"/>
                  <a:pt x="81" y="88"/>
                  <a:pt x="81" y="87"/>
                </a:cubicBezTo>
                <a:cubicBezTo>
                  <a:pt x="80" y="86"/>
                  <a:pt x="79" y="86"/>
                  <a:pt x="79" y="85"/>
                </a:cubicBezTo>
                <a:cubicBezTo>
                  <a:pt x="78" y="85"/>
                  <a:pt x="78" y="85"/>
                  <a:pt x="78" y="86"/>
                </a:cubicBezTo>
                <a:cubicBezTo>
                  <a:pt x="77" y="85"/>
                  <a:pt x="77" y="85"/>
                  <a:pt x="77" y="84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9" y="75"/>
                </a:moveTo>
                <a:cubicBezTo>
                  <a:pt x="80" y="75"/>
                  <a:pt x="81" y="74"/>
                  <a:pt x="81" y="72"/>
                </a:cubicBezTo>
                <a:cubicBezTo>
                  <a:pt x="81" y="72"/>
                  <a:pt x="81" y="71"/>
                  <a:pt x="81" y="71"/>
                </a:cubicBezTo>
                <a:cubicBezTo>
                  <a:pt x="80" y="71"/>
                  <a:pt x="80" y="72"/>
                  <a:pt x="80" y="72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7" y="70"/>
                  <a:pt x="76" y="72"/>
                  <a:pt x="76" y="73"/>
                </a:cubicBezTo>
                <a:cubicBezTo>
                  <a:pt x="75" y="74"/>
                  <a:pt x="76" y="74"/>
                  <a:pt x="76" y="75"/>
                </a:cubicBezTo>
                <a:cubicBezTo>
                  <a:pt x="76" y="75"/>
                  <a:pt x="76" y="74"/>
                  <a:pt x="76" y="74"/>
                </a:cubicBezTo>
                <a:cubicBezTo>
                  <a:pt x="77" y="75"/>
                  <a:pt x="78" y="75"/>
                  <a:pt x="79" y="75"/>
                </a:cubicBezTo>
                <a:close/>
                <a:moveTo>
                  <a:pt x="73" y="65"/>
                </a:moveTo>
                <a:cubicBezTo>
                  <a:pt x="73" y="66"/>
                  <a:pt x="74" y="67"/>
                  <a:pt x="74" y="69"/>
                </a:cubicBezTo>
                <a:cubicBezTo>
                  <a:pt x="75" y="68"/>
                  <a:pt x="76" y="68"/>
                  <a:pt x="76" y="66"/>
                </a:cubicBezTo>
                <a:cubicBezTo>
                  <a:pt x="76" y="66"/>
                  <a:pt x="76" y="65"/>
                  <a:pt x="76" y="65"/>
                </a:cubicBezTo>
                <a:cubicBezTo>
                  <a:pt x="76" y="65"/>
                  <a:pt x="75" y="65"/>
                  <a:pt x="75" y="65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4"/>
                  <a:pt x="73" y="65"/>
                </a:cubicBezTo>
                <a:close/>
                <a:moveTo>
                  <a:pt x="118" y="63"/>
                </a:moveTo>
                <a:cubicBezTo>
                  <a:pt x="116" y="63"/>
                  <a:pt x="116" y="65"/>
                  <a:pt x="115" y="66"/>
                </a:cubicBezTo>
                <a:cubicBezTo>
                  <a:pt x="115" y="68"/>
                  <a:pt x="117" y="68"/>
                  <a:pt x="117" y="69"/>
                </a:cubicBezTo>
                <a:cubicBezTo>
                  <a:pt x="120" y="69"/>
                  <a:pt x="121" y="67"/>
                  <a:pt x="121" y="66"/>
                </a:cubicBezTo>
                <a:cubicBezTo>
                  <a:pt x="120" y="64"/>
                  <a:pt x="119" y="63"/>
                  <a:pt x="118" y="63"/>
                </a:cubicBezTo>
                <a:close/>
                <a:moveTo>
                  <a:pt x="70" y="56"/>
                </a:moveTo>
                <a:cubicBezTo>
                  <a:pt x="68" y="56"/>
                  <a:pt x="67" y="57"/>
                  <a:pt x="66" y="59"/>
                </a:cubicBezTo>
                <a:cubicBezTo>
                  <a:pt x="67" y="60"/>
                  <a:pt x="67" y="61"/>
                  <a:pt x="70" y="61"/>
                </a:cubicBezTo>
                <a:cubicBezTo>
                  <a:pt x="71" y="61"/>
                  <a:pt x="72" y="61"/>
                  <a:pt x="72" y="59"/>
                </a:cubicBezTo>
                <a:cubicBezTo>
                  <a:pt x="71" y="59"/>
                  <a:pt x="71" y="59"/>
                  <a:pt x="70" y="59"/>
                </a:cubicBezTo>
                <a:cubicBezTo>
                  <a:pt x="70" y="58"/>
                  <a:pt x="71" y="58"/>
                  <a:pt x="71" y="58"/>
                </a:cubicBezTo>
                <a:cubicBezTo>
                  <a:pt x="71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6"/>
                  <a:pt x="70" y="56"/>
                  <a:pt x="70" y="56"/>
                </a:cubicBezTo>
                <a:close/>
                <a:moveTo>
                  <a:pt x="84" y="59"/>
                </a:moveTo>
                <a:cubicBezTo>
                  <a:pt x="84" y="61"/>
                  <a:pt x="85" y="62"/>
                  <a:pt x="87" y="62"/>
                </a:cubicBezTo>
                <a:cubicBezTo>
                  <a:pt x="89" y="61"/>
                  <a:pt x="90" y="61"/>
                  <a:pt x="90" y="59"/>
                </a:cubicBezTo>
                <a:cubicBezTo>
                  <a:pt x="90" y="59"/>
                  <a:pt x="89" y="59"/>
                  <a:pt x="89" y="59"/>
                </a:cubicBezTo>
                <a:cubicBezTo>
                  <a:pt x="89" y="59"/>
                  <a:pt x="87" y="59"/>
                  <a:pt x="87" y="57"/>
                </a:cubicBezTo>
                <a:cubicBezTo>
                  <a:pt x="88" y="57"/>
                  <a:pt x="88" y="57"/>
                  <a:pt x="89" y="56"/>
                </a:cubicBezTo>
                <a:cubicBezTo>
                  <a:pt x="88" y="56"/>
                  <a:pt x="88" y="56"/>
                  <a:pt x="87" y="56"/>
                </a:cubicBezTo>
                <a:cubicBezTo>
                  <a:pt x="86" y="56"/>
                  <a:pt x="84" y="57"/>
                  <a:pt x="84" y="59"/>
                </a:cubicBezTo>
                <a:close/>
                <a:moveTo>
                  <a:pt x="104" y="69"/>
                </a:moveTo>
                <a:cubicBezTo>
                  <a:pt x="104" y="70"/>
                  <a:pt x="102" y="71"/>
                  <a:pt x="102" y="73"/>
                </a:cubicBezTo>
                <a:cubicBezTo>
                  <a:pt x="102" y="74"/>
                  <a:pt x="104" y="76"/>
                  <a:pt x="105" y="75"/>
                </a:cubicBezTo>
                <a:cubicBezTo>
                  <a:pt x="107" y="75"/>
                  <a:pt x="107" y="74"/>
                  <a:pt x="108" y="73"/>
                </a:cubicBezTo>
                <a:cubicBezTo>
                  <a:pt x="107" y="71"/>
                  <a:pt x="106" y="70"/>
                  <a:pt x="104" y="69"/>
                </a:cubicBezTo>
                <a:close/>
                <a:moveTo>
                  <a:pt x="103" y="73"/>
                </a:moveTo>
                <a:cubicBezTo>
                  <a:pt x="104" y="72"/>
                  <a:pt x="105" y="72"/>
                  <a:pt x="106" y="71"/>
                </a:cubicBezTo>
                <a:cubicBezTo>
                  <a:pt x="106" y="73"/>
                  <a:pt x="105" y="73"/>
                  <a:pt x="103" y="73"/>
                </a:cubicBezTo>
                <a:close/>
                <a:moveTo>
                  <a:pt x="113" y="74"/>
                </a:moveTo>
                <a:cubicBezTo>
                  <a:pt x="112" y="74"/>
                  <a:pt x="112" y="74"/>
                  <a:pt x="111" y="74"/>
                </a:cubicBezTo>
                <a:cubicBezTo>
                  <a:pt x="111" y="75"/>
                  <a:pt x="112" y="75"/>
                  <a:pt x="114" y="75"/>
                </a:cubicBezTo>
                <a:cubicBezTo>
                  <a:pt x="115" y="75"/>
                  <a:pt x="117" y="74"/>
                  <a:pt x="116" y="73"/>
                </a:cubicBezTo>
                <a:cubicBezTo>
                  <a:pt x="116" y="71"/>
                  <a:pt x="115" y="70"/>
                  <a:pt x="114" y="70"/>
                </a:cubicBezTo>
                <a:cubicBezTo>
                  <a:pt x="112" y="70"/>
                  <a:pt x="111" y="71"/>
                  <a:pt x="111" y="72"/>
                </a:cubicBezTo>
                <a:cubicBezTo>
                  <a:pt x="112" y="72"/>
                  <a:pt x="112" y="72"/>
                  <a:pt x="112" y="73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2"/>
                  <a:pt x="114" y="72"/>
                  <a:pt x="114" y="71"/>
                </a:cubicBezTo>
                <a:cubicBezTo>
                  <a:pt x="114" y="71"/>
                  <a:pt x="114" y="72"/>
                  <a:pt x="115" y="73"/>
                </a:cubicBezTo>
                <a:cubicBezTo>
                  <a:pt x="114" y="73"/>
                  <a:pt x="114" y="73"/>
                  <a:pt x="113" y="74"/>
                </a:cubicBezTo>
                <a:close/>
                <a:moveTo>
                  <a:pt x="45" y="52"/>
                </a:moveTo>
                <a:cubicBezTo>
                  <a:pt x="45" y="52"/>
                  <a:pt x="45" y="53"/>
                  <a:pt x="46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4"/>
                  <a:pt x="46" y="55"/>
                  <a:pt x="47" y="55"/>
                </a:cubicBezTo>
                <a:cubicBezTo>
                  <a:pt x="47" y="55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8" y="54"/>
                  <a:pt x="47" y="54"/>
                </a:cubicBezTo>
                <a:cubicBezTo>
                  <a:pt x="47" y="54"/>
                  <a:pt x="47" y="54"/>
                  <a:pt x="47" y="53"/>
                </a:cubicBezTo>
                <a:cubicBezTo>
                  <a:pt x="48" y="53"/>
                  <a:pt x="48" y="53"/>
                  <a:pt x="49" y="53"/>
                </a:cubicBezTo>
                <a:cubicBezTo>
                  <a:pt x="49" y="53"/>
                  <a:pt x="49" y="52"/>
                  <a:pt x="50" y="51"/>
                </a:cubicBezTo>
                <a:cubicBezTo>
                  <a:pt x="50" y="51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49" y="49"/>
                  <a:pt x="47" y="50"/>
                </a:cubicBezTo>
                <a:cubicBezTo>
                  <a:pt x="46" y="50"/>
                  <a:pt x="46" y="50"/>
                  <a:pt x="45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5" y="51"/>
                  <a:pt x="45" y="51"/>
                  <a:pt x="45" y="52"/>
                </a:cubicBezTo>
                <a:cubicBezTo>
                  <a:pt x="45" y="52"/>
                  <a:pt x="45" y="52"/>
                  <a:pt x="45" y="52"/>
                </a:cubicBezTo>
                <a:close/>
                <a:moveTo>
                  <a:pt x="96" y="62"/>
                </a:moveTo>
                <a:cubicBezTo>
                  <a:pt x="97" y="62"/>
                  <a:pt x="98" y="60"/>
                  <a:pt x="99" y="59"/>
                </a:cubicBezTo>
                <a:cubicBezTo>
                  <a:pt x="98" y="57"/>
                  <a:pt x="98" y="56"/>
                  <a:pt x="96" y="56"/>
                </a:cubicBezTo>
                <a:cubicBezTo>
                  <a:pt x="94" y="56"/>
                  <a:pt x="93" y="57"/>
                  <a:pt x="93" y="59"/>
                </a:cubicBezTo>
                <a:cubicBezTo>
                  <a:pt x="93" y="61"/>
                  <a:pt x="94" y="62"/>
                  <a:pt x="96" y="62"/>
                </a:cubicBezTo>
                <a:close/>
                <a:moveTo>
                  <a:pt x="96" y="57"/>
                </a:moveTo>
                <a:cubicBezTo>
                  <a:pt x="96" y="57"/>
                  <a:pt x="96" y="58"/>
                  <a:pt x="97" y="58"/>
                </a:cubicBezTo>
                <a:cubicBezTo>
                  <a:pt x="97" y="58"/>
                  <a:pt x="97" y="58"/>
                  <a:pt x="97" y="59"/>
                </a:cubicBezTo>
                <a:cubicBezTo>
                  <a:pt x="97" y="59"/>
                  <a:pt x="98" y="59"/>
                  <a:pt x="98" y="59"/>
                </a:cubicBezTo>
                <a:cubicBezTo>
                  <a:pt x="98" y="60"/>
                  <a:pt x="95" y="60"/>
                  <a:pt x="95" y="59"/>
                </a:cubicBezTo>
                <a:cubicBezTo>
                  <a:pt x="95" y="58"/>
                  <a:pt x="95" y="57"/>
                  <a:pt x="96" y="57"/>
                </a:cubicBezTo>
                <a:close/>
                <a:moveTo>
                  <a:pt x="88" y="52"/>
                </a:moveTo>
                <a:cubicBezTo>
                  <a:pt x="88" y="54"/>
                  <a:pt x="90" y="55"/>
                  <a:pt x="91" y="55"/>
                </a:cubicBezTo>
                <a:cubicBezTo>
                  <a:pt x="93" y="55"/>
                  <a:pt x="94" y="54"/>
                  <a:pt x="94" y="53"/>
                </a:cubicBezTo>
                <a:cubicBezTo>
                  <a:pt x="94" y="53"/>
                  <a:pt x="93" y="53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0"/>
                  <a:pt x="93" y="49"/>
                  <a:pt x="91" y="50"/>
                </a:cubicBezTo>
                <a:cubicBezTo>
                  <a:pt x="89" y="49"/>
                  <a:pt x="88" y="50"/>
                  <a:pt x="88" y="52"/>
                </a:cubicBezTo>
                <a:close/>
                <a:moveTo>
                  <a:pt x="55" y="53"/>
                </a:moveTo>
                <a:cubicBezTo>
                  <a:pt x="54" y="53"/>
                  <a:pt x="54" y="53"/>
                  <a:pt x="53" y="53"/>
                </a:cubicBezTo>
                <a:cubicBezTo>
                  <a:pt x="54" y="54"/>
                  <a:pt x="55" y="55"/>
                  <a:pt x="57" y="55"/>
                </a:cubicBezTo>
                <a:cubicBezTo>
                  <a:pt x="57" y="55"/>
                  <a:pt x="58" y="54"/>
                  <a:pt x="58" y="54"/>
                </a:cubicBezTo>
                <a:cubicBezTo>
                  <a:pt x="58" y="54"/>
                  <a:pt x="57" y="54"/>
                  <a:pt x="57" y="53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2"/>
                  <a:pt x="57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9" y="53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9" y="52"/>
                  <a:pt x="59" y="52"/>
                </a:cubicBezTo>
                <a:cubicBezTo>
                  <a:pt x="59" y="52"/>
                  <a:pt x="59" y="51"/>
                  <a:pt x="59" y="51"/>
                </a:cubicBezTo>
                <a:cubicBezTo>
                  <a:pt x="58" y="50"/>
                  <a:pt x="57" y="49"/>
                  <a:pt x="56" y="49"/>
                </a:cubicBezTo>
                <a:cubicBezTo>
                  <a:pt x="56" y="49"/>
                  <a:pt x="55" y="49"/>
                  <a:pt x="55" y="49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6" y="50"/>
                  <a:pt x="57" y="51"/>
                </a:cubicBezTo>
                <a:cubicBezTo>
                  <a:pt x="56" y="52"/>
                  <a:pt x="55" y="52"/>
                  <a:pt x="55" y="53"/>
                </a:cubicBezTo>
                <a:close/>
                <a:moveTo>
                  <a:pt x="12" y="120"/>
                </a:moveTo>
                <a:cubicBezTo>
                  <a:pt x="12" y="120"/>
                  <a:pt x="13" y="120"/>
                  <a:pt x="13" y="119"/>
                </a:cubicBezTo>
                <a:cubicBezTo>
                  <a:pt x="13" y="119"/>
                  <a:pt x="12" y="119"/>
                  <a:pt x="12" y="119"/>
                </a:cubicBezTo>
                <a:cubicBezTo>
                  <a:pt x="12" y="120"/>
                  <a:pt x="12" y="120"/>
                  <a:pt x="12" y="120"/>
                </a:cubicBezTo>
                <a:close/>
                <a:moveTo>
                  <a:pt x="47" y="35"/>
                </a:move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8" y="35"/>
                  <a:pt x="48" y="35"/>
                </a:cubicBezTo>
                <a:cubicBezTo>
                  <a:pt x="48" y="35"/>
                  <a:pt x="48" y="35"/>
                  <a:pt x="47" y="35"/>
                </a:cubicBezTo>
                <a:close/>
                <a:moveTo>
                  <a:pt x="24" y="15"/>
                </a:moveTo>
                <a:cubicBezTo>
                  <a:pt x="24" y="15"/>
                  <a:pt x="24" y="15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4" y="15"/>
                  <a:pt x="24" y="16"/>
                  <a:pt x="23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5"/>
                  <a:pt x="27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5" y="15"/>
                  <a:pt x="24" y="15"/>
                </a:cubicBezTo>
                <a:close/>
                <a:moveTo>
                  <a:pt x="26" y="131"/>
                </a:moveTo>
                <a:cubicBezTo>
                  <a:pt x="27" y="131"/>
                  <a:pt x="28" y="130"/>
                  <a:pt x="28" y="129"/>
                </a:cubicBezTo>
                <a:cubicBezTo>
                  <a:pt x="28" y="127"/>
                  <a:pt x="27" y="126"/>
                  <a:pt x="26" y="126"/>
                </a:cubicBezTo>
                <a:cubicBezTo>
                  <a:pt x="24" y="125"/>
                  <a:pt x="22" y="127"/>
                  <a:pt x="22" y="129"/>
                </a:cubicBezTo>
                <a:cubicBezTo>
                  <a:pt x="23" y="130"/>
                  <a:pt x="24" y="131"/>
                  <a:pt x="26" y="131"/>
                </a:cubicBezTo>
                <a:close/>
                <a:moveTo>
                  <a:pt x="21" y="124"/>
                </a:moveTo>
                <a:cubicBezTo>
                  <a:pt x="22" y="125"/>
                  <a:pt x="24" y="123"/>
                  <a:pt x="24" y="122"/>
                </a:cubicBezTo>
                <a:cubicBezTo>
                  <a:pt x="23" y="121"/>
                  <a:pt x="22" y="119"/>
                  <a:pt x="21" y="119"/>
                </a:cubicBezTo>
                <a:cubicBezTo>
                  <a:pt x="19" y="119"/>
                  <a:pt x="18" y="121"/>
                  <a:pt x="18" y="122"/>
                </a:cubicBezTo>
                <a:cubicBezTo>
                  <a:pt x="18" y="123"/>
                  <a:pt x="19" y="125"/>
                  <a:pt x="21" y="124"/>
                </a:cubicBezTo>
                <a:close/>
                <a:moveTo>
                  <a:pt x="33" y="19"/>
                </a:moveTo>
                <a:cubicBezTo>
                  <a:pt x="33" y="19"/>
                  <a:pt x="33" y="19"/>
                  <a:pt x="34" y="19"/>
                </a:cubicBezTo>
                <a:cubicBezTo>
                  <a:pt x="35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8"/>
                  <a:pt x="35" y="17"/>
                </a:cubicBezTo>
                <a:cubicBezTo>
                  <a:pt x="34" y="17"/>
                  <a:pt x="34" y="16"/>
                  <a:pt x="33" y="16"/>
                </a:cubicBezTo>
                <a:cubicBezTo>
                  <a:pt x="32" y="17"/>
                  <a:pt x="33" y="18"/>
                  <a:pt x="33" y="19"/>
                </a:cubicBezTo>
                <a:close/>
                <a:moveTo>
                  <a:pt x="42" y="28"/>
                </a:move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1" y="31"/>
                  <a:pt x="43" y="30"/>
                </a:cubicBezTo>
                <a:cubicBezTo>
                  <a:pt x="42" y="29"/>
                  <a:pt x="43" y="29"/>
                  <a:pt x="43" y="28"/>
                </a:cubicBezTo>
                <a:cubicBezTo>
                  <a:pt x="43" y="28"/>
                  <a:pt x="44" y="28"/>
                  <a:pt x="44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2" y="28"/>
                  <a:pt x="42" y="29"/>
                  <a:pt x="42" y="29"/>
                </a:cubicBezTo>
                <a:cubicBezTo>
                  <a:pt x="41" y="29"/>
                  <a:pt x="42" y="28"/>
                  <a:pt x="42" y="28"/>
                </a:cubicBezTo>
                <a:close/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3" y="70"/>
                </a:moveTo>
                <a:cubicBezTo>
                  <a:pt x="192" y="70"/>
                  <a:pt x="190" y="72"/>
                  <a:pt x="191" y="73"/>
                </a:cubicBezTo>
                <a:cubicBezTo>
                  <a:pt x="191" y="74"/>
                  <a:pt x="191" y="76"/>
                  <a:pt x="193" y="76"/>
                </a:cubicBezTo>
                <a:cubicBezTo>
                  <a:pt x="195" y="75"/>
                  <a:pt x="196" y="74"/>
                  <a:pt x="196" y="73"/>
                </a:cubicBezTo>
                <a:cubicBezTo>
                  <a:pt x="196" y="71"/>
                  <a:pt x="194" y="69"/>
                  <a:pt x="193" y="70"/>
                </a:cubicBezTo>
                <a:close/>
                <a:moveTo>
                  <a:pt x="18" y="136"/>
                </a:moveTo>
                <a:cubicBezTo>
                  <a:pt x="18" y="138"/>
                  <a:pt x="19" y="139"/>
                  <a:pt x="21" y="139"/>
                </a:cubicBezTo>
                <a:cubicBezTo>
                  <a:pt x="22" y="139"/>
                  <a:pt x="23" y="137"/>
                  <a:pt x="24" y="135"/>
                </a:cubicBezTo>
                <a:cubicBezTo>
                  <a:pt x="23" y="134"/>
                  <a:pt x="22" y="134"/>
                  <a:pt x="20" y="134"/>
                </a:cubicBezTo>
                <a:cubicBezTo>
                  <a:pt x="19" y="133"/>
                  <a:pt x="17" y="134"/>
                  <a:pt x="18" y="136"/>
                </a:cubicBezTo>
                <a:close/>
                <a:moveTo>
                  <a:pt x="189" y="78"/>
                </a:moveTo>
                <a:cubicBezTo>
                  <a:pt x="187" y="77"/>
                  <a:pt x="186" y="78"/>
                  <a:pt x="186" y="80"/>
                </a:cubicBezTo>
                <a:cubicBezTo>
                  <a:pt x="186" y="81"/>
                  <a:pt x="187" y="83"/>
                  <a:pt x="188" y="83"/>
                </a:cubicBezTo>
                <a:cubicBezTo>
                  <a:pt x="190" y="83"/>
                  <a:pt x="191" y="81"/>
                  <a:pt x="192" y="80"/>
                </a:cubicBezTo>
                <a:cubicBezTo>
                  <a:pt x="191" y="79"/>
                  <a:pt x="190" y="77"/>
                  <a:pt x="189" y="78"/>
                </a:cubicBezTo>
                <a:close/>
                <a:moveTo>
                  <a:pt x="184" y="70"/>
                </a:moveTo>
                <a:cubicBezTo>
                  <a:pt x="183" y="70"/>
                  <a:pt x="182" y="71"/>
                  <a:pt x="181" y="73"/>
                </a:cubicBezTo>
                <a:cubicBezTo>
                  <a:pt x="182" y="74"/>
                  <a:pt x="183" y="76"/>
                  <a:pt x="185" y="75"/>
                </a:cubicBezTo>
                <a:cubicBezTo>
                  <a:pt x="186" y="76"/>
                  <a:pt x="187" y="74"/>
                  <a:pt x="188" y="73"/>
                </a:cubicBezTo>
                <a:cubicBezTo>
                  <a:pt x="187" y="71"/>
                  <a:pt x="186" y="70"/>
                  <a:pt x="184" y="70"/>
                </a:cubicBezTo>
                <a:close/>
                <a:moveTo>
                  <a:pt x="198" y="63"/>
                </a:moveTo>
                <a:cubicBezTo>
                  <a:pt x="195" y="63"/>
                  <a:pt x="195" y="65"/>
                  <a:pt x="195" y="67"/>
                </a:cubicBezTo>
                <a:cubicBezTo>
                  <a:pt x="195" y="67"/>
                  <a:pt x="196" y="69"/>
                  <a:pt x="198" y="69"/>
                </a:cubicBezTo>
                <a:cubicBezTo>
                  <a:pt x="199" y="69"/>
                  <a:pt x="200" y="67"/>
                  <a:pt x="200" y="66"/>
                </a:cubicBezTo>
                <a:cubicBezTo>
                  <a:pt x="200" y="65"/>
                  <a:pt x="199" y="64"/>
                  <a:pt x="198" y="63"/>
                </a:cubicBezTo>
                <a:close/>
                <a:moveTo>
                  <a:pt x="199" y="73"/>
                </a:moveTo>
                <a:cubicBezTo>
                  <a:pt x="199" y="75"/>
                  <a:pt x="201" y="75"/>
                  <a:pt x="202" y="76"/>
                </a:cubicBezTo>
                <a:cubicBezTo>
                  <a:pt x="203" y="76"/>
                  <a:pt x="205" y="74"/>
                  <a:pt x="205" y="73"/>
                </a:cubicBezTo>
                <a:cubicBezTo>
                  <a:pt x="204" y="71"/>
                  <a:pt x="203" y="70"/>
                  <a:pt x="202" y="70"/>
                </a:cubicBezTo>
                <a:cubicBezTo>
                  <a:pt x="201" y="70"/>
                  <a:pt x="199" y="71"/>
                  <a:pt x="199" y="73"/>
                </a:cubicBezTo>
                <a:close/>
                <a:moveTo>
                  <a:pt x="217" y="72"/>
                </a:moveTo>
                <a:cubicBezTo>
                  <a:pt x="217" y="74"/>
                  <a:pt x="218" y="75"/>
                  <a:pt x="219" y="75"/>
                </a:cubicBezTo>
                <a:cubicBezTo>
                  <a:pt x="221" y="76"/>
                  <a:pt x="223" y="74"/>
                  <a:pt x="222" y="72"/>
                </a:cubicBezTo>
                <a:cubicBezTo>
                  <a:pt x="222" y="71"/>
                  <a:pt x="221" y="70"/>
                  <a:pt x="220" y="70"/>
                </a:cubicBezTo>
                <a:cubicBezTo>
                  <a:pt x="218" y="70"/>
                  <a:pt x="217" y="71"/>
                  <a:pt x="217" y="72"/>
                </a:cubicBezTo>
                <a:close/>
                <a:moveTo>
                  <a:pt x="215" y="63"/>
                </a:moveTo>
                <a:cubicBezTo>
                  <a:pt x="213" y="63"/>
                  <a:pt x="212" y="64"/>
                  <a:pt x="212" y="66"/>
                </a:cubicBezTo>
                <a:cubicBezTo>
                  <a:pt x="212" y="68"/>
                  <a:pt x="213" y="69"/>
                  <a:pt x="215" y="69"/>
                </a:cubicBezTo>
                <a:cubicBezTo>
                  <a:pt x="217" y="69"/>
                  <a:pt x="218" y="67"/>
                  <a:pt x="217" y="66"/>
                </a:cubicBezTo>
                <a:cubicBezTo>
                  <a:pt x="218" y="65"/>
                  <a:pt x="217" y="64"/>
                  <a:pt x="215" y="63"/>
                </a:cubicBezTo>
                <a:close/>
                <a:moveTo>
                  <a:pt x="206" y="64"/>
                </a:moveTo>
                <a:cubicBezTo>
                  <a:pt x="204" y="64"/>
                  <a:pt x="204" y="65"/>
                  <a:pt x="204" y="66"/>
                </a:cubicBezTo>
                <a:cubicBezTo>
                  <a:pt x="203" y="67"/>
                  <a:pt x="205" y="69"/>
                  <a:pt x="207" y="68"/>
                </a:cubicBezTo>
                <a:cubicBezTo>
                  <a:pt x="207" y="69"/>
                  <a:pt x="209" y="68"/>
                  <a:pt x="209" y="66"/>
                </a:cubicBezTo>
                <a:cubicBezTo>
                  <a:pt x="209" y="64"/>
                  <a:pt x="208" y="63"/>
                  <a:pt x="206" y="64"/>
                </a:cubicBezTo>
                <a:close/>
                <a:moveTo>
                  <a:pt x="175" y="70"/>
                </a:moveTo>
                <a:cubicBezTo>
                  <a:pt x="174" y="70"/>
                  <a:pt x="173" y="71"/>
                  <a:pt x="173" y="72"/>
                </a:cubicBezTo>
                <a:cubicBezTo>
                  <a:pt x="173" y="74"/>
                  <a:pt x="174" y="75"/>
                  <a:pt x="176" y="75"/>
                </a:cubicBezTo>
                <a:cubicBezTo>
                  <a:pt x="177" y="75"/>
                  <a:pt x="178" y="74"/>
                  <a:pt x="179" y="72"/>
                </a:cubicBezTo>
                <a:cubicBezTo>
                  <a:pt x="178" y="71"/>
                  <a:pt x="177" y="70"/>
                  <a:pt x="175" y="70"/>
                </a:cubicBezTo>
                <a:close/>
                <a:moveTo>
                  <a:pt x="177" y="74"/>
                </a:moveTo>
                <a:cubicBezTo>
                  <a:pt x="176" y="74"/>
                  <a:pt x="175" y="74"/>
                  <a:pt x="175" y="73"/>
                </a:cubicBezTo>
                <a:cubicBezTo>
                  <a:pt x="176" y="74"/>
                  <a:pt x="176" y="73"/>
                  <a:pt x="177" y="74"/>
                </a:cubicBezTo>
                <a:cubicBezTo>
                  <a:pt x="177" y="74"/>
                  <a:pt x="177" y="74"/>
                  <a:pt x="177" y="74"/>
                </a:cubicBezTo>
                <a:close/>
                <a:moveTo>
                  <a:pt x="159" y="70"/>
                </a:move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lose/>
                <a:moveTo>
                  <a:pt x="138" y="87"/>
                </a:moveTo>
                <a:cubicBezTo>
                  <a:pt x="137" y="88"/>
                  <a:pt x="139" y="90"/>
                  <a:pt x="140" y="90"/>
                </a:cubicBezTo>
                <a:cubicBezTo>
                  <a:pt x="141" y="90"/>
                  <a:pt x="143" y="88"/>
                  <a:pt x="143" y="87"/>
                </a:cubicBezTo>
                <a:cubicBezTo>
                  <a:pt x="143" y="85"/>
                  <a:pt x="142" y="84"/>
                  <a:pt x="140" y="84"/>
                </a:cubicBezTo>
                <a:cubicBezTo>
                  <a:pt x="138" y="84"/>
                  <a:pt x="137" y="85"/>
                  <a:pt x="138" y="87"/>
                </a:cubicBezTo>
                <a:close/>
                <a:moveTo>
                  <a:pt x="134" y="91"/>
                </a:moveTo>
                <a:cubicBezTo>
                  <a:pt x="134" y="92"/>
                  <a:pt x="135" y="92"/>
                  <a:pt x="135" y="9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4"/>
                  <a:pt x="136" y="95"/>
                </a:cubicBezTo>
                <a:cubicBezTo>
                  <a:pt x="136" y="95"/>
                  <a:pt x="136" y="95"/>
                  <a:pt x="136" y="94"/>
                </a:cubicBezTo>
                <a:cubicBezTo>
                  <a:pt x="137" y="95"/>
                  <a:pt x="137" y="95"/>
                  <a:pt x="137" y="96"/>
                </a:cubicBezTo>
                <a:cubicBezTo>
                  <a:pt x="138" y="95"/>
                  <a:pt x="139" y="95"/>
                  <a:pt x="139" y="94"/>
                </a:cubicBezTo>
                <a:cubicBezTo>
                  <a:pt x="138" y="93"/>
                  <a:pt x="137" y="91"/>
                  <a:pt x="136" y="92"/>
                </a:cubicBezTo>
                <a:cubicBezTo>
                  <a:pt x="135" y="91"/>
                  <a:pt x="134" y="91"/>
                  <a:pt x="134" y="91"/>
                </a:cubicBezTo>
                <a:close/>
                <a:moveTo>
                  <a:pt x="131" y="84"/>
                </a:moveTo>
                <a:cubicBezTo>
                  <a:pt x="130" y="84"/>
                  <a:pt x="128" y="85"/>
                  <a:pt x="129" y="86"/>
                </a:cubicBezTo>
                <a:cubicBezTo>
                  <a:pt x="128" y="89"/>
                  <a:pt x="129" y="89"/>
                  <a:pt x="131" y="90"/>
                </a:cubicBezTo>
                <a:cubicBezTo>
                  <a:pt x="133" y="89"/>
                  <a:pt x="134" y="88"/>
                  <a:pt x="134" y="86"/>
                </a:cubicBezTo>
                <a:cubicBezTo>
                  <a:pt x="134" y="86"/>
                  <a:pt x="133" y="84"/>
                  <a:pt x="131" y="84"/>
                </a:cubicBezTo>
                <a:close/>
                <a:moveTo>
                  <a:pt x="170" y="63"/>
                </a:moveTo>
                <a:cubicBezTo>
                  <a:pt x="169" y="63"/>
                  <a:pt x="168" y="64"/>
                  <a:pt x="168" y="66"/>
                </a:cubicBezTo>
                <a:cubicBezTo>
                  <a:pt x="168" y="67"/>
                  <a:pt x="169" y="69"/>
                  <a:pt x="170" y="68"/>
                </a:cubicBezTo>
                <a:cubicBezTo>
                  <a:pt x="173" y="68"/>
                  <a:pt x="173" y="67"/>
                  <a:pt x="173" y="65"/>
                </a:cubicBezTo>
                <a:cubicBezTo>
                  <a:pt x="174" y="64"/>
                  <a:pt x="172" y="64"/>
                  <a:pt x="170" y="63"/>
                </a:cubicBezTo>
                <a:close/>
                <a:moveTo>
                  <a:pt x="145" y="77"/>
                </a:moveTo>
                <a:cubicBezTo>
                  <a:pt x="143" y="77"/>
                  <a:pt x="141" y="78"/>
                  <a:pt x="141" y="80"/>
                </a:cubicBezTo>
                <a:cubicBezTo>
                  <a:pt x="142" y="82"/>
                  <a:pt x="143" y="83"/>
                  <a:pt x="144" y="82"/>
                </a:cubicBezTo>
                <a:cubicBezTo>
                  <a:pt x="146" y="83"/>
                  <a:pt x="147" y="82"/>
                  <a:pt x="147" y="80"/>
                </a:cubicBezTo>
                <a:cubicBezTo>
                  <a:pt x="147" y="78"/>
                  <a:pt x="146" y="77"/>
                  <a:pt x="145" y="77"/>
                </a:cubicBezTo>
                <a:close/>
                <a:moveTo>
                  <a:pt x="162" y="63"/>
                </a:moveTo>
                <a:cubicBezTo>
                  <a:pt x="161" y="63"/>
                  <a:pt x="159" y="65"/>
                  <a:pt x="160" y="66"/>
                </a:cubicBezTo>
                <a:cubicBezTo>
                  <a:pt x="160" y="68"/>
                  <a:pt x="160" y="68"/>
                  <a:pt x="162" y="69"/>
                </a:cubicBezTo>
                <a:cubicBezTo>
                  <a:pt x="163" y="69"/>
                  <a:pt x="165" y="68"/>
                  <a:pt x="165" y="66"/>
                </a:cubicBezTo>
                <a:cubicBezTo>
                  <a:pt x="164" y="64"/>
                  <a:pt x="164" y="64"/>
                  <a:pt x="162" y="63"/>
                </a:cubicBezTo>
                <a:close/>
                <a:moveTo>
                  <a:pt x="157" y="70"/>
                </a:moveTo>
                <a:cubicBezTo>
                  <a:pt x="156" y="71"/>
                  <a:pt x="155" y="72"/>
                  <a:pt x="155" y="72"/>
                </a:cubicBezTo>
                <a:cubicBezTo>
                  <a:pt x="155" y="74"/>
                  <a:pt x="156" y="76"/>
                  <a:pt x="158" y="75"/>
                </a:cubicBezTo>
                <a:cubicBezTo>
                  <a:pt x="159" y="75"/>
                  <a:pt x="161" y="74"/>
                  <a:pt x="161" y="73"/>
                </a:cubicBezTo>
                <a:cubicBezTo>
                  <a:pt x="161" y="72"/>
                  <a:pt x="160" y="72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2"/>
                  <a:pt x="160" y="72"/>
                  <a:pt x="160" y="73"/>
                </a:cubicBezTo>
                <a:cubicBezTo>
                  <a:pt x="160" y="72"/>
                  <a:pt x="158" y="71"/>
                  <a:pt x="157" y="71"/>
                </a:cubicBezTo>
                <a:cubicBezTo>
                  <a:pt x="158" y="71"/>
                  <a:pt x="157" y="70"/>
                  <a:pt x="157" y="70"/>
                </a:cubicBezTo>
                <a:close/>
                <a:moveTo>
                  <a:pt x="123" y="70"/>
                </a:moveTo>
                <a:cubicBezTo>
                  <a:pt x="121" y="70"/>
                  <a:pt x="120" y="71"/>
                  <a:pt x="120" y="73"/>
                </a:cubicBezTo>
                <a:cubicBezTo>
                  <a:pt x="119" y="74"/>
                  <a:pt x="121" y="76"/>
                  <a:pt x="122" y="76"/>
                </a:cubicBezTo>
                <a:cubicBezTo>
                  <a:pt x="124" y="75"/>
                  <a:pt x="125" y="74"/>
                  <a:pt x="125" y="73"/>
                </a:cubicBezTo>
                <a:cubicBezTo>
                  <a:pt x="125" y="72"/>
                  <a:pt x="124" y="69"/>
                  <a:pt x="123" y="70"/>
                </a:cubicBezTo>
                <a:close/>
                <a:moveTo>
                  <a:pt x="153" y="63"/>
                </a:moveTo>
                <a:cubicBezTo>
                  <a:pt x="151" y="63"/>
                  <a:pt x="150" y="65"/>
                  <a:pt x="150" y="66"/>
                </a:cubicBezTo>
                <a:cubicBezTo>
                  <a:pt x="150" y="68"/>
                  <a:pt x="152" y="69"/>
                  <a:pt x="153" y="69"/>
                </a:cubicBezTo>
                <a:cubicBezTo>
                  <a:pt x="154" y="69"/>
                  <a:pt x="156" y="67"/>
                  <a:pt x="156" y="66"/>
                </a:cubicBezTo>
                <a:cubicBezTo>
                  <a:pt x="156" y="65"/>
                  <a:pt x="154" y="63"/>
                  <a:pt x="153" y="63"/>
                </a:cubicBezTo>
                <a:close/>
                <a:moveTo>
                  <a:pt x="118" y="203"/>
                </a:moveTo>
                <a:cubicBezTo>
                  <a:pt x="117" y="203"/>
                  <a:pt x="115" y="204"/>
                  <a:pt x="115" y="205"/>
                </a:cubicBezTo>
                <a:cubicBezTo>
                  <a:pt x="115" y="207"/>
                  <a:pt x="117" y="208"/>
                  <a:pt x="118" y="209"/>
                </a:cubicBezTo>
                <a:cubicBezTo>
                  <a:pt x="119" y="208"/>
                  <a:pt x="121" y="207"/>
                  <a:pt x="120" y="205"/>
                </a:cubicBezTo>
                <a:cubicBezTo>
                  <a:pt x="121" y="205"/>
                  <a:pt x="119" y="203"/>
                  <a:pt x="118" y="203"/>
                </a:cubicBezTo>
                <a:close/>
                <a:moveTo>
                  <a:pt x="197" y="236"/>
                </a:moveTo>
                <a:cubicBezTo>
                  <a:pt x="196" y="235"/>
                  <a:pt x="196" y="234"/>
                  <a:pt x="195" y="233"/>
                </a:cubicBezTo>
                <a:cubicBezTo>
                  <a:pt x="195" y="233"/>
                  <a:pt x="196" y="232"/>
                  <a:pt x="196" y="231"/>
                </a:cubicBezTo>
                <a:cubicBezTo>
                  <a:pt x="195" y="232"/>
                  <a:pt x="195" y="233"/>
                  <a:pt x="194" y="234"/>
                </a:cubicBezTo>
                <a:cubicBezTo>
                  <a:pt x="194" y="234"/>
                  <a:pt x="195" y="236"/>
                  <a:pt x="197" y="236"/>
                </a:cubicBezTo>
                <a:close/>
                <a:moveTo>
                  <a:pt x="212" y="240"/>
                </a:moveTo>
                <a:cubicBezTo>
                  <a:pt x="212" y="240"/>
                  <a:pt x="212" y="239"/>
                  <a:pt x="212" y="239"/>
                </a:cubicBezTo>
                <a:cubicBezTo>
                  <a:pt x="211" y="239"/>
                  <a:pt x="209" y="239"/>
                  <a:pt x="208" y="238"/>
                </a:cubicBezTo>
                <a:cubicBezTo>
                  <a:pt x="208" y="239"/>
                  <a:pt x="210" y="239"/>
                  <a:pt x="210" y="240"/>
                </a:cubicBezTo>
                <a:cubicBezTo>
                  <a:pt x="209" y="240"/>
                  <a:pt x="209" y="241"/>
                  <a:pt x="208" y="241"/>
                </a:cubicBezTo>
                <a:cubicBezTo>
                  <a:pt x="208" y="241"/>
                  <a:pt x="208" y="242"/>
                  <a:pt x="208" y="242"/>
                </a:cubicBezTo>
                <a:cubicBezTo>
                  <a:pt x="209" y="241"/>
                  <a:pt x="210" y="241"/>
                  <a:pt x="211" y="240"/>
                </a:cubicBezTo>
                <a:cubicBezTo>
                  <a:pt x="211" y="240"/>
                  <a:pt x="212" y="240"/>
                  <a:pt x="212" y="240"/>
                </a:cubicBezTo>
                <a:close/>
                <a:moveTo>
                  <a:pt x="183" y="219"/>
                </a:moveTo>
                <a:cubicBezTo>
                  <a:pt x="183" y="219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7"/>
                  <a:pt x="181" y="217"/>
                  <a:pt x="181" y="217"/>
                </a:cubicBezTo>
                <a:cubicBezTo>
                  <a:pt x="180" y="217"/>
                  <a:pt x="180" y="218"/>
                  <a:pt x="179" y="219"/>
                </a:cubicBezTo>
                <a:cubicBezTo>
                  <a:pt x="179" y="218"/>
                  <a:pt x="178" y="218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ubicBezTo>
                  <a:pt x="177" y="217"/>
                  <a:pt x="177" y="218"/>
                  <a:pt x="177" y="219"/>
                </a:cubicBezTo>
                <a:cubicBezTo>
                  <a:pt x="177" y="221"/>
                  <a:pt x="178" y="222"/>
                  <a:pt x="180" y="222"/>
                </a:cubicBezTo>
                <a:cubicBezTo>
                  <a:pt x="182" y="222"/>
                  <a:pt x="183" y="221"/>
                  <a:pt x="183" y="219"/>
                </a:cubicBezTo>
                <a:close/>
                <a:moveTo>
                  <a:pt x="203" y="239"/>
                </a:moveTo>
                <a:cubicBezTo>
                  <a:pt x="202" y="240"/>
                  <a:pt x="202" y="239"/>
                  <a:pt x="202" y="239"/>
                </a:cubicBezTo>
                <a:cubicBezTo>
                  <a:pt x="201" y="239"/>
                  <a:pt x="200" y="239"/>
                  <a:pt x="200" y="239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200" y="239"/>
                  <a:pt x="199" y="240"/>
                  <a:pt x="199" y="240"/>
                </a:cubicBezTo>
                <a:cubicBezTo>
                  <a:pt x="199" y="241"/>
                  <a:pt x="199" y="241"/>
                  <a:pt x="200" y="242"/>
                </a:cubicBezTo>
                <a:cubicBezTo>
                  <a:pt x="200" y="242"/>
                  <a:pt x="200" y="242"/>
                  <a:pt x="200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1" y="241"/>
                  <a:pt x="202" y="241"/>
                  <a:pt x="203" y="241"/>
                </a:cubicBezTo>
                <a:cubicBezTo>
                  <a:pt x="203" y="240"/>
                  <a:pt x="203" y="240"/>
                  <a:pt x="203" y="239"/>
                </a:cubicBezTo>
                <a:close/>
                <a:moveTo>
                  <a:pt x="200" y="242"/>
                </a:moveTo>
                <a:cubicBezTo>
                  <a:pt x="201" y="242"/>
                  <a:pt x="201" y="243"/>
                  <a:pt x="202" y="243"/>
                </a:cubicBezTo>
                <a:cubicBezTo>
                  <a:pt x="202" y="243"/>
                  <a:pt x="202" y="243"/>
                  <a:pt x="202" y="243"/>
                </a:cubicBezTo>
                <a:cubicBezTo>
                  <a:pt x="202" y="242"/>
                  <a:pt x="201" y="242"/>
                  <a:pt x="200" y="242"/>
                </a:cubicBezTo>
                <a:close/>
                <a:moveTo>
                  <a:pt x="187" y="228"/>
                </a:moveTo>
                <a:cubicBezTo>
                  <a:pt x="187" y="227"/>
                  <a:pt x="188" y="227"/>
                  <a:pt x="188" y="226"/>
                </a:cubicBezTo>
                <a:cubicBezTo>
                  <a:pt x="188" y="226"/>
                  <a:pt x="187" y="226"/>
                  <a:pt x="187" y="225"/>
                </a:cubicBezTo>
                <a:cubicBezTo>
                  <a:pt x="187" y="225"/>
                  <a:pt x="187" y="225"/>
                  <a:pt x="187" y="225"/>
                </a:cubicBezTo>
                <a:cubicBezTo>
                  <a:pt x="187" y="226"/>
                  <a:pt x="186" y="227"/>
                  <a:pt x="186" y="226"/>
                </a:cubicBezTo>
                <a:cubicBezTo>
                  <a:pt x="186" y="226"/>
                  <a:pt x="185" y="225"/>
                  <a:pt x="186" y="225"/>
                </a:cubicBezTo>
                <a:cubicBezTo>
                  <a:pt x="186" y="225"/>
                  <a:pt x="187" y="225"/>
                  <a:pt x="187" y="225"/>
                </a:cubicBezTo>
                <a:cubicBezTo>
                  <a:pt x="187" y="224"/>
                  <a:pt x="186" y="223"/>
                  <a:pt x="185" y="223"/>
                </a:cubicBezTo>
                <a:cubicBezTo>
                  <a:pt x="185" y="223"/>
                  <a:pt x="185" y="224"/>
                  <a:pt x="185" y="224"/>
                </a:cubicBezTo>
                <a:cubicBezTo>
                  <a:pt x="185" y="224"/>
                  <a:pt x="185" y="223"/>
                  <a:pt x="185" y="223"/>
                </a:cubicBezTo>
                <a:cubicBezTo>
                  <a:pt x="184" y="223"/>
                  <a:pt x="184" y="223"/>
                  <a:pt x="184" y="223"/>
                </a:cubicBezTo>
                <a:cubicBezTo>
                  <a:pt x="183" y="223"/>
                  <a:pt x="181" y="224"/>
                  <a:pt x="181" y="226"/>
                </a:cubicBezTo>
                <a:cubicBezTo>
                  <a:pt x="181" y="228"/>
                  <a:pt x="183" y="228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8"/>
                  <a:pt x="185" y="228"/>
                </a:cubicBezTo>
                <a:cubicBezTo>
                  <a:pt x="185" y="228"/>
                  <a:pt x="185" y="228"/>
                  <a:pt x="185" y="228"/>
                </a:cubicBezTo>
                <a:cubicBezTo>
                  <a:pt x="184" y="228"/>
                  <a:pt x="185" y="228"/>
                  <a:pt x="184" y="228"/>
                </a:cubicBezTo>
                <a:cubicBezTo>
                  <a:pt x="184" y="228"/>
                  <a:pt x="183" y="228"/>
                  <a:pt x="183" y="227"/>
                </a:cubicBezTo>
                <a:cubicBezTo>
                  <a:pt x="184" y="227"/>
                  <a:pt x="184" y="227"/>
                  <a:pt x="184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86" y="227"/>
                  <a:pt x="186" y="227"/>
                  <a:pt x="187" y="228"/>
                </a:cubicBezTo>
                <a:close/>
                <a:moveTo>
                  <a:pt x="161" y="198"/>
                </a:moveTo>
                <a:cubicBezTo>
                  <a:pt x="160" y="197"/>
                  <a:pt x="160" y="196"/>
                  <a:pt x="157" y="196"/>
                </a:cubicBezTo>
                <a:cubicBezTo>
                  <a:pt x="156" y="196"/>
                  <a:pt x="154" y="196"/>
                  <a:pt x="155" y="199"/>
                </a:cubicBezTo>
                <a:cubicBezTo>
                  <a:pt x="155" y="200"/>
                  <a:pt x="156" y="201"/>
                  <a:pt x="158" y="201"/>
                </a:cubicBezTo>
                <a:cubicBezTo>
                  <a:pt x="159" y="201"/>
                  <a:pt x="161" y="200"/>
                  <a:pt x="161" y="198"/>
                </a:cubicBezTo>
                <a:close/>
                <a:moveTo>
                  <a:pt x="178" y="224"/>
                </a:moveTo>
                <a:cubicBezTo>
                  <a:pt x="177" y="224"/>
                  <a:pt x="177" y="223"/>
                  <a:pt x="176" y="223"/>
                </a:cubicBezTo>
                <a:cubicBezTo>
                  <a:pt x="177" y="224"/>
                  <a:pt x="177" y="224"/>
                  <a:pt x="178" y="224"/>
                </a:cubicBezTo>
                <a:cubicBezTo>
                  <a:pt x="178" y="224"/>
                  <a:pt x="178" y="224"/>
                  <a:pt x="178" y="224"/>
                </a:cubicBezTo>
                <a:close/>
                <a:moveTo>
                  <a:pt x="160" y="207"/>
                </a:moveTo>
                <a:cubicBezTo>
                  <a:pt x="160" y="207"/>
                  <a:pt x="160" y="207"/>
                  <a:pt x="160" y="206"/>
                </a:cubicBezTo>
                <a:cubicBezTo>
                  <a:pt x="160" y="206"/>
                  <a:pt x="160" y="206"/>
                  <a:pt x="159" y="206"/>
                </a:cubicBezTo>
                <a:cubicBezTo>
                  <a:pt x="159" y="206"/>
                  <a:pt x="159" y="207"/>
                  <a:pt x="160" y="207"/>
                </a:cubicBezTo>
                <a:close/>
                <a:moveTo>
                  <a:pt x="167" y="209"/>
                </a:moveTo>
                <a:cubicBezTo>
                  <a:pt x="166" y="209"/>
                  <a:pt x="165" y="210"/>
                  <a:pt x="164" y="211"/>
                </a:cubicBezTo>
                <a:cubicBezTo>
                  <a:pt x="165" y="211"/>
                  <a:pt x="166" y="211"/>
                  <a:pt x="166" y="211"/>
                </a:cubicBezTo>
                <a:cubicBezTo>
                  <a:pt x="166" y="212"/>
                  <a:pt x="166" y="213"/>
                  <a:pt x="166" y="213"/>
                </a:cubicBezTo>
                <a:cubicBezTo>
                  <a:pt x="166" y="213"/>
                  <a:pt x="166" y="212"/>
                  <a:pt x="165" y="212"/>
                </a:cubicBezTo>
                <a:cubicBezTo>
                  <a:pt x="165" y="212"/>
                  <a:pt x="164" y="213"/>
                  <a:pt x="164" y="213"/>
                </a:cubicBezTo>
                <a:cubicBezTo>
                  <a:pt x="165" y="214"/>
                  <a:pt x="166" y="215"/>
                  <a:pt x="167" y="215"/>
                </a:cubicBezTo>
                <a:cubicBezTo>
                  <a:pt x="167" y="215"/>
                  <a:pt x="167" y="215"/>
                  <a:pt x="167" y="215"/>
                </a:cubicBezTo>
                <a:cubicBezTo>
                  <a:pt x="167" y="214"/>
                  <a:pt x="168" y="214"/>
                  <a:pt x="168" y="213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169" y="213"/>
                  <a:pt x="169" y="214"/>
                  <a:pt x="169" y="214"/>
                </a:cubicBezTo>
                <a:cubicBezTo>
                  <a:pt x="169" y="214"/>
                  <a:pt x="169" y="213"/>
                  <a:pt x="169" y="212"/>
                </a:cubicBezTo>
                <a:cubicBezTo>
                  <a:pt x="170" y="210"/>
                  <a:pt x="168" y="210"/>
                  <a:pt x="167" y="209"/>
                </a:cubicBezTo>
                <a:close/>
                <a:moveTo>
                  <a:pt x="232" y="250"/>
                </a:moveTo>
                <a:cubicBezTo>
                  <a:pt x="232" y="250"/>
                  <a:pt x="232" y="251"/>
                  <a:pt x="232" y="251"/>
                </a:cubicBezTo>
                <a:cubicBezTo>
                  <a:pt x="232" y="250"/>
                  <a:pt x="232" y="250"/>
                  <a:pt x="233" y="250"/>
                </a:cubicBezTo>
                <a:cubicBezTo>
                  <a:pt x="233" y="250"/>
                  <a:pt x="233" y="250"/>
                  <a:pt x="232" y="250"/>
                </a:cubicBezTo>
                <a:cubicBezTo>
                  <a:pt x="232" y="250"/>
                  <a:pt x="232" y="250"/>
                  <a:pt x="232" y="250"/>
                </a:cubicBezTo>
                <a:close/>
                <a:moveTo>
                  <a:pt x="248" y="238"/>
                </a:moveTo>
                <a:cubicBezTo>
                  <a:pt x="248" y="238"/>
                  <a:pt x="248" y="238"/>
                  <a:pt x="248" y="238"/>
                </a:cubicBezTo>
                <a:cubicBezTo>
                  <a:pt x="248" y="239"/>
                  <a:pt x="248" y="239"/>
                  <a:pt x="248" y="239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38"/>
                  <a:pt x="249" y="238"/>
                  <a:pt x="248" y="238"/>
                </a:cubicBezTo>
                <a:close/>
                <a:moveTo>
                  <a:pt x="243" y="248"/>
                </a:moveTo>
                <a:cubicBezTo>
                  <a:pt x="243" y="248"/>
                  <a:pt x="242" y="248"/>
                  <a:pt x="242" y="249"/>
                </a:cubicBezTo>
                <a:cubicBezTo>
                  <a:pt x="242" y="249"/>
                  <a:pt x="243" y="249"/>
                  <a:pt x="243" y="248"/>
                </a:cubicBezTo>
                <a:close/>
                <a:moveTo>
                  <a:pt x="238" y="112"/>
                </a:moveTo>
                <a:cubicBezTo>
                  <a:pt x="236" y="112"/>
                  <a:pt x="234" y="113"/>
                  <a:pt x="234" y="114"/>
                </a:cubicBezTo>
                <a:cubicBezTo>
                  <a:pt x="235" y="116"/>
                  <a:pt x="235" y="117"/>
                  <a:pt x="237" y="117"/>
                </a:cubicBezTo>
                <a:cubicBezTo>
                  <a:pt x="239" y="117"/>
                  <a:pt x="240" y="116"/>
                  <a:pt x="240" y="115"/>
                </a:cubicBezTo>
                <a:cubicBezTo>
                  <a:pt x="240" y="113"/>
                  <a:pt x="238" y="111"/>
                  <a:pt x="238" y="112"/>
                </a:cubicBezTo>
                <a:close/>
                <a:moveTo>
                  <a:pt x="237" y="98"/>
                </a:moveTo>
                <a:cubicBezTo>
                  <a:pt x="236" y="98"/>
                  <a:pt x="234" y="99"/>
                  <a:pt x="234" y="101"/>
                </a:cubicBezTo>
                <a:cubicBezTo>
                  <a:pt x="234" y="102"/>
                  <a:pt x="235" y="103"/>
                  <a:pt x="237" y="103"/>
                </a:cubicBezTo>
                <a:cubicBezTo>
                  <a:pt x="238" y="103"/>
                  <a:pt x="240" y="102"/>
                  <a:pt x="240" y="101"/>
                </a:cubicBezTo>
                <a:cubicBezTo>
                  <a:pt x="241" y="99"/>
                  <a:pt x="239" y="98"/>
                  <a:pt x="237" y="98"/>
                </a:cubicBezTo>
                <a:close/>
                <a:moveTo>
                  <a:pt x="235" y="248"/>
                </a:moveTo>
                <a:cubicBezTo>
                  <a:pt x="235" y="248"/>
                  <a:pt x="235" y="248"/>
                  <a:pt x="236" y="248"/>
                </a:cubicBezTo>
                <a:cubicBezTo>
                  <a:pt x="236" y="248"/>
                  <a:pt x="236" y="248"/>
                  <a:pt x="236" y="248"/>
                </a:cubicBezTo>
                <a:cubicBezTo>
                  <a:pt x="236" y="248"/>
                  <a:pt x="235" y="248"/>
                  <a:pt x="235" y="248"/>
                </a:cubicBezTo>
                <a:close/>
                <a:moveTo>
                  <a:pt x="213" y="241"/>
                </a:moveTo>
                <a:cubicBezTo>
                  <a:pt x="213" y="241"/>
                  <a:pt x="213" y="241"/>
                  <a:pt x="213" y="241"/>
                </a:cubicBezTo>
                <a:cubicBezTo>
                  <a:pt x="213" y="241"/>
                  <a:pt x="213" y="241"/>
                  <a:pt x="213" y="242"/>
                </a:cubicBezTo>
                <a:cubicBezTo>
                  <a:pt x="213" y="242"/>
                  <a:pt x="213" y="241"/>
                  <a:pt x="213" y="241"/>
                </a:cubicBezTo>
                <a:close/>
                <a:moveTo>
                  <a:pt x="230" y="248"/>
                </a:moveTo>
                <a:cubicBezTo>
                  <a:pt x="230" y="249"/>
                  <a:pt x="231" y="249"/>
                  <a:pt x="231" y="250"/>
                </a:cubicBezTo>
                <a:cubicBezTo>
                  <a:pt x="231" y="250"/>
                  <a:pt x="231" y="250"/>
                  <a:pt x="232" y="250"/>
                </a:cubicBezTo>
                <a:cubicBezTo>
                  <a:pt x="231" y="249"/>
                  <a:pt x="231" y="248"/>
                  <a:pt x="230" y="248"/>
                </a:cubicBezTo>
                <a:close/>
                <a:moveTo>
                  <a:pt x="209" y="242"/>
                </a:moveTo>
                <a:cubicBezTo>
                  <a:pt x="209" y="242"/>
                  <a:pt x="209" y="242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09" y="242"/>
                  <a:pt x="209" y="242"/>
                </a:cubicBezTo>
                <a:close/>
                <a:moveTo>
                  <a:pt x="152" y="208"/>
                </a:moveTo>
                <a:cubicBezTo>
                  <a:pt x="153" y="208"/>
                  <a:pt x="153" y="208"/>
                  <a:pt x="153" y="208"/>
                </a:cubicBezTo>
                <a:cubicBezTo>
                  <a:pt x="155" y="208"/>
                  <a:pt x="156" y="207"/>
                  <a:pt x="156" y="206"/>
                </a:cubicBezTo>
                <a:cubicBezTo>
                  <a:pt x="156" y="204"/>
                  <a:pt x="154" y="203"/>
                  <a:pt x="153" y="203"/>
                </a:cubicBezTo>
                <a:cubicBezTo>
                  <a:pt x="152" y="203"/>
                  <a:pt x="151" y="203"/>
                  <a:pt x="150" y="205"/>
                </a:cubicBezTo>
                <a:cubicBezTo>
                  <a:pt x="150" y="206"/>
                  <a:pt x="150" y="207"/>
                  <a:pt x="151" y="208"/>
                </a:cubicBezTo>
                <a:cubicBezTo>
                  <a:pt x="152" y="208"/>
                  <a:pt x="152" y="208"/>
                  <a:pt x="152" y="208"/>
                </a:cubicBezTo>
                <a:close/>
                <a:moveTo>
                  <a:pt x="26" y="146"/>
                </a:moveTo>
                <a:cubicBezTo>
                  <a:pt x="27" y="145"/>
                  <a:pt x="28" y="144"/>
                  <a:pt x="28" y="142"/>
                </a:cubicBezTo>
                <a:cubicBezTo>
                  <a:pt x="28" y="141"/>
                  <a:pt x="27" y="139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3" y="140"/>
                  <a:pt x="23" y="141"/>
                  <a:pt x="22" y="142"/>
                </a:cubicBezTo>
                <a:cubicBezTo>
                  <a:pt x="23" y="144"/>
                  <a:pt x="24" y="145"/>
                  <a:pt x="26" y="146"/>
                </a:cubicBezTo>
                <a:close/>
                <a:moveTo>
                  <a:pt x="51" y="187"/>
                </a:moveTo>
                <a:cubicBezTo>
                  <a:pt x="53" y="187"/>
                  <a:pt x="55" y="186"/>
                  <a:pt x="54" y="184"/>
                </a:cubicBezTo>
                <a:cubicBezTo>
                  <a:pt x="55" y="183"/>
                  <a:pt x="53" y="182"/>
                  <a:pt x="52" y="181"/>
                </a:cubicBezTo>
                <a:cubicBezTo>
                  <a:pt x="50" y="181"/>
                  <a:pt x="49" y="183"/>
                  <a:pt x="49" y="184"/>
                </a:cubicBezTo>
                <a:cubicBezTo>
                  <a:pt x="49" y="185"/>
                  <a:pt x="50" y="187"/>
                  <a:pt x="51" y="187"/>
                </a:cubicBezTo>
                <a:close/>
                <a:moveTo>
                  <a:pt x="65" y="194"/>
                </a:moveTo>
                <a:cubicBezTo>
                  <a:pt x="66" y="195"/>
                  <a:pt x="68" y="193"/>
                  <a:pt x="67" y="191"/>
                </a:cubicBezTo>
                <a:cubicBezTo>
                  <a:pt x="67" y="190"/>
                  <a:pt x="67" y="189"/>
                  <a:pt x="65" y="189"/>
                </a:cubicBezTo>
                <a:cubicBezTo>
                  <a:pt x="63" y="189"/>
                  <a:pt x="62" y="190"/>
                  <a:pt x="62" y="191"/>
                </a:cubicBezTo>
                <a:cubicBezTo>
                  <a:pt x="62" y="193"/>
                  <a:pt x="63" y="194"/>
                  <a:pt x="65" y="194"/>
                </a:cubicBezTo>
                <a:close/>
                <a:moveTo>
                  <a:pt x="64" y="184"/>
                </a:moveTo>
                <a:cubicBezTo>
                  <a:pt x="64" y="183"/>
                  <a:pt x="62" y="182"/>
                  <a:pt x="60" y="181"/>
                </a:cubicBezTo>
                <a:cubicBezTo>
                  <a:pt x="59" y="182"/>
                  <a:pt x="58" y="183"/>
                  <a:pt x="58" y="184"/>
                </a:cubicBezTo>
                <a:cubicBezTo>
                  <a:pt x="58" y="186"/>
                  <a:pt x="59" y="187"/>
                  <a:pt x="61" y="187"/>
                </a:cubicBezTo>
                <a:cubicBezTo>
                  <a:pt x="62" y="188"/>
                  <a:pt x="63" y="185"/>
                  <a:pt x="64" y="184"/>
                </a:cubicBezTo>
                <a:close/>
                <a:moveTo>
                  <a:pt x="31" y="184"/>
                </a:moveTo>
                <a:cubicBezTo>
                  <a:pt x="31" y="185"/>
                  <a:pt x="32" y="188"/>
                  <a:pt x="34" y="187"/>
                </a:cubicBezTo>
                <a:cubicBezTo>
                  <a:pt x="36" y="187"/>
                  <a:pt x="37" y="185"/>
                  <a:pt x="37" y="185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4"/>
                  <a:pt x="38" y="185"/>
                  <a:pt x="38" y="184"/>
                </a:cubicBezTo>
                <a:cubicBezTo>
                  <a:pt x="38" y="183"/>
                  <a:pt x="37" y="184"/>
                  <a:pt x="37" y="183"/>
                </a:cubicBezTo>
                <a:cubicBezTo>
                  <a:pt x="37" y="182"/>
                  <a:pt x="38" y="181"/>
                  <a:pt x="37" y="181"/>
                </a:cubicBezTo>
                <a:cubicBezTo>
                  <a:pt x="37" y="180"/>
                  <a:pt x="37" y="181"/>
                  <a:pt x="36" y="180"/>
                </a:cubicBezTo>
                <a:cubicBezTo>
                  <a:pt x="36" y="180"/>
                  <a:pt x="37" y="180"/>
                  <a:pt x="37" y="180"/>
                </a:cubicBezTo>
                <a:cubicBezTo>
                  <a:pt x="37" y="180"/>
                  <a:pt x="38" y="180"/>
                  <a:pt x="38" y="180"/>
                </a:cubicBezTo>
                <a:cubicBezTo>
                  <a:pt x="40" y="180"/>
                  <a:pt x="41" y="180"/>
                  <a:pt x="41" y="178"/>
                </a:cubicBezTo>
                <a:cubicBezTo>
                  <a:pt x="41" y="176"/>
                  <a:pt x="40" y="175"/>
                  <a:pt x="39" y="175"/>
                </a:cubicBezTo>
                <a:cubicBezTo>
                  <a:pt x="36" y="175"/>
                  <a:pt x="36" y="176"/>
                  <a:pt x="35" y="178"/>
                </a:cubicBezTo>
                <a:cubicBezTo>
                  <a:pt x="35" y="178"/>
                  <a:pt x="36" y="179"/>
                  <a:pt x="36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80"/>
                  <a:pt x="34" y="179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6" y="180"/>
                  <a:pt x="36" y="181"/>
                </a:cubicBezTo>
                <a:cubicBezTo>
                  <a:pt x="36" y="181"/>
                  <a:pt x="35" y="181"/>
                  <a:pt x="35" y="182"/>
                </a:cubicBezTo>
                <a:cubicBezTo>
                  <a:pt x="35" y="182"/>
                  <a:pt x="35" y="181"/>
                  <a:pt x="35" y="181"/>
                </a:cubicBezTo>
                <a:cubicBezTo>
                  <a:pt x="33" y="181"/>
                  <a:pt x="31" y="183"/>
                  <a:pt x="31" y="184"/>
                </a:cubicBezTo>
                <a:close/>
                <a:moveTo>
                  <a:pt x="47" y="195"/>
                </a:moveTo>
                <a:cubicBezTo>
                  <a:pt x="48" y="195"/>
                  <a:pt x="50" y="193"/>
                  <a:pt x="49" y="192"/>
                </a:cubicBezTo>
                <a:cubicBezTo>
                  <a:pt x="50" y="190"/>
                  <a:pt x="49" y="189"/>
                  <a:pt x="47" y="189"/>
                </a:cubicBezTo>
                <a:cubicBezTo>
                  <a:pt x="46" y="189"/>
                  <a:pt x="45" y="190"/>
                  <a:pt x="44" y="192"/>
                </a:cubicBezTo>
                <a:cubicBezTo>
                  <a:pt x="44" y="193"/>
                  <a:pt x="46" y="195"/>
                  <a:pt x="47" y="195"/>
                </a:cubicBezTo>
                <a:close/>
                <a:moveTo>
                  <a:pt x="34" y="145"/>
                </a:moveTo>
                <a:cubicBezTo>
                  <a:pt x="35" y="145"/>
                  <a:pt x="36" y="144"/>
                  <a:pt x="37" y="142"/>
                </a:cubicBezTo>
                <a:cubicBezTo>
                  <a:pt x="37" y="141"/>
                  <a:pt x="36" y="139"/>
                  <a:pt x="34" y="140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44"/>
                  <a:pt x="33" y="145"/>
                  <a:pt x="34" y="145"/>
                </a:cubicBezTo>
                <a:close/>
                <a:moveTo>
                  <a:pt x="32" y="136"/>
                </a:moveTo>
                <a:cubicBezTo>
                  <a:pt x="32" y="135"/>
                  <a:pt x="32" y="134"/>
                  <a:pt x="31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4"/>
                  <a:pt x="30" y="134"/>
                  <a:pt x="30" y="134"/>
                </a:cubicBezTo>
                <a:cubicBezTo>
                  <a:pt x="28" y="134"/>
                  <a:pt x="27" y="134"/>
                  <a:pt x="26" y="136"/>
                </a:cubicBezTo>
                <a:cubicBezTo>
                  <a:pt x="27" y="138"/>
                  <a:pt x="28" y="138"/>
                  <a:pt x="29" y="139"/>
                </a:cubicBezTo>
                <a:cubicBezTo>
                  <a:pt x="31" y="139"/>
                  <a:pt x="33" y="138"/>
                  <a:pt x="32" y="136"/>
                </a:cubicBezTo>
                <a:close/>
                <a:moveTo>
                  <a:pt x="37" y="171"/>
                </a:moveTo>
                <a:cubicBezTo>
                  <a:pt x="37" y="169"/>
                  <a:pt x="35" y="168"/>
                  <a:pt x="34" y="167"/>
                </a:cubicBezTo>
                <a:cubicBezTo>
                  <a:pt x="33" y="167"/>
                  <a:pt x="32" y="169"/>
                  <a:pt x="31" y="170"/>
                </a:cubicBezTo>
                <a:cubicBezTo>
                  <a:pt x="31" y="172"/>
                  <a:pt x="33" y="173"/>
                  <a:pt x="34" y="173"/>
                </a:cubicBezTo>
                <a:cubicBezTo>
                  <a:pt x="35" y="174"/>
                  <a:pt x="37" y="172"/>
                  <a:pt x="37" y="171"/>
                </a:cubicBezTo>
                <a:close/>
                <a:moveTo>
                  <a:pt x="36" y="151"/>
                </a:moveTo>
                <a:cubicBezTo>
                  <a:pt x="36" y="150"/>
                  <a:pt x="34" y="151"/>
                  <a:pt x="36" y="151"/>
                </a:cubicBezTo>
                <a:close/>
                <a:moveTo>
                  <a:pt x="89" y="198"/>
                </a:moveTo>
                <a:cubicBezTo>
                  <a:pt x="89" y="197"/>
                  <a:pt x="89" y="196"/>
                  <a:pt x="87" y="196"/>
                </a:cubicBezTo>
                <a:cubicBezTo>
                  <a:pt x="87" y="194"/>
                  <a:pt x="85" y="197"/>
                  <a:pt x="83" y="196"/>
                </a:cubicBezTo>
                <a:cubicBezTo>
                  <a:pt x="83" y="196"/>
                  <a:pt x="82" y="196"/>
                  <a:pt x="82" y="197"/>
                </a:cubicBezTo>
                <a:cubicBezTo>
                  <a:pt x="83" y="197"/>
                  <a:pt x="84" y="197"/>
                  <a:pt x="85" y="197"/>
                </a:cubicBezTo>
                <a:cubicBezTo>
                  <a:pt x="85" y="197"/>
                  <a:pt x="85" y="198"/>
                  <a:pt x="85" y="198"/>
                </a:cubicBezTo>
                <a:cubicBezTo>
                  <a:pt x="84" y="200"/>
                  <a:pt x="86" y="201"/>
                  <a:pt x="88" y="201"/>
                </a:cubicBezTo>
                <a:cubicBezTo>
                  <a:pt x="89" y="202"/>
                  <a:pt x="90" y="200"/>
                  <a:pt x="89" y="198"/>
                </a:cubicBezTo>
                <a:close/>
                <a:moveTo>
                  <a:pt x="87" y="196"/>
                </a:moveTo>
                <a:cubicBezTo>
                  <a:pt x="87" y="196"/>
                  <a:pt x="87" y="196"/>
                  <a:pt x="87" y="196"/>
                </a:cubicBezTo>
                <a:cubicBezTo>
                  <a:pt x="87" y="196"/>
                  <a:pt x="87" y="196"/>
                  <a:pt x="87" y="196"/>
                </a:cubicBezTo>
                <a:close/>
                <a:moveTo>
                  <a:pt x="77" y="192"/>
                </a:moveTo>
                <a:cubicBezTo>
                  <a:pt x="77" y="190"/>
                  <a:pt x="75" y="189"/>
                  <a:pt x="74" y="189"/>
                </a:cubicBezTo>
                <a:cubicBezTo>
                  <a:pt x="72" y="189"/>
                  <a:pt x="70" y="190"/>
                  <a:pt x="70" y="192"/>
                </a:cubicBezTo>
                <a:cubicBezTo>
                  <a:pt x="71" y="192"/>
                  <a:pt x="71" y="192"/>
                  <a:pt x="71" y="193"/>
                </a:cubicBezTo>
                <a:cubicBezTo>
                  <a:pt x="72" y="193"/>
                  <a:pt x="73" y="192"/>
                  <a:pt x="73" y="190"/>
                </a:cubicBezTo>
                <a:cubicBezTo>
                  <a:pt x="74" y="190"/>
                  <a:pt x="75" y="190"/>
                  <a:pt x="75" y="191"/>
                </a:cubicBezTo>
                <a:cubicBezTo>
                  <a:pt x="74" y="192"/>
                  <a:pt x="73" y="192"/>
                  <a:pt x="74" y="193"/>
                </a:cubicBezTo>
                <a:cubicBezTo>
                  <a:pt x="73" y="193"/>
                  <a:pt x="72" y="193"/>
                  <a:pt x="71" y="193"/>
                </a:cubicBezTo>
                <a:cubicBezTo>
                  <a:pt x="72" y="194"/>
                  <a:pt x="73" y="194"/>
                  <a:pt x="74" y="194"/>
                </a:cubicBezTo>
                <a:cubicBezTo>
                  <a:pt x="75" y="195"/>
                  <a:pt x="76" y="193"/>
                  <a:pt x="77" y="192"/>
                </a:cubicBezTo>
                <a:close/>
                <a:moveTo>
                  <a:pt x="116" y="212"/>
                </a:moveTo>
                <a:cubicBezTo>
                  <a:pt x="116" y="211"/>
                  <a:pt x="115" y="210"/>
                  <a:pt x="113" y="209"/>
                </a:cubicBezTo>
                <a:cubicBezTo>
                  <a:pt x="112" y="209"/>
                  <a:pt x="110" y="210"/>
                  <a:pt x="110" y="212"/>
                </a:cubicBezTo>
                <a:cubicBezTo>
                  <a:pt x="111" y="214"/>
                  <a:pt x="112" y="215"/>
                  <a:pt x="114" y="215"/>
                </a:cubicBezTo>
                <a:cubicBezTo>
                  <a:pt x="115" y="215"/>
                  <a:pt x="116" y="213"/>
                  <a:pt x="116" y="212"/>
                </a:cubicBezTo>
                <a:close/>
                <a:moveTo>
                  <a:pt x="111" y="217"/>
                </a:moveTo>
                <a:cubicBezTo>
                  <a:pt x="111" y="218"/>
                  <a:pt x="111" y="218"/>
                  <a:pt x="111" y="218"/>
                </a:cubicBezTo>
                <a:cubicBezTo>
                  <a:pt x="111" y="217"/>
                  <a:pt x="110" y="217"/>
                  <a:pt x="109" y="217"/>
                </a:cubicBezTo>
                <a:cubicBezTo>
                  <a:pt x="108" y="217"/>
                  <a:pt x="108" y="217"/>
                  <a:pt x="107" y="217"/>
                </a:cubicBezTo>
                <a:cubicBezTo>
                  <a:pt x="108" y="218"/>
                  <a:pt x="110" y="219"/>
                  <a:pt x="111" y="217"/>
                </a:cubicBezTo>
                <a:close/>
                <a:moveTo>
                  <a:pt x="227" y="66"/>
                </a:moveTo>
                <a:cubicBezTo>
                  <a:pt x="226" y="65"/>
                  <a:pt x="226" y="63"/>
                  <a:pt x="223" y="63"/>
                </a:cubicBezTo>
                <a:cubicBezTo>
                  <a:pt x="223" y="64"/>
                  <a:pt x="221" y="64"/>
                  <a:pt x="221" y="66"/>
                </a:cubicBezTo>
                <a:cubicBezTo>
                  <a:pt x="221" y="67"/>
                  <a:pt x="222" y="69"/>
                  <a:pt x="224" y="69"/>
                </a:cubicBezTo>
                <a:cubicBezTo>
                  <a:pt x="226" y="69"/>
                  <a:pt x="227" y="68"/>
                  <a:pt x="227" y="66"/>
                </a:cubicBezTo>
                <a:close/>
                <a:moveTo>
                  <a:pt x="100" y="194"/>
                </a:moveTo>
                <a:cubicBezTo>
                  <a:pt x="102" y="194"/>
                  <a:pt x="103" y="193"/>
                  <a:pt x="103" y="192"/>
                </a:cubicBezTo>
                <a:cubicBezTo>
                  <a:pt x="103" y="190"/>
                  <a:pt x="102" y="189"/>
                  <a:pt x="100" y="189"/>
                </a:cubicBezTo>
                <a:cubicBezTo>
                  <a:pt x="99" y="189"/>
                  <a:pt x="98" y="190"/>
                  <a:pt x="97" y="192"/>
                </a:cubicBezTo>
                <a:cubicBezTo>
                  <a:pt x="97" y="193"/>
                  <a:pt x="99" y="195"/>
                  <a:pt x="100" y="194"/>
                </a:cubicBezTo>
                <a:close/>
                <a:moveTo>
                  <a:pt x="82" y="208"/>
                </a:moveTo>
                <a:cubicBezTo>
                  <a:pt x="84" y="208"/>
                  <a:pt x="86" y="207"/>
                  <a:pt x="86" y="206"/>
                </a:cubicBezTo>
                <a:cubicBezTo>
                  <a:pt x="85" y="204"/>
                  <a:pt x="84" y="202"/>
                  <a:pt x="82" y="203"/>
                </a:cubicBezTo>
                <a:cubicBezTo>
                  <a:pt x="81" y="203"/>
                  <a:pt x="79" y="204"/>
                  <a:pt x="80" y="205"/>
                </a:cubicBezTo>
                <a:cubicBezTo>
                  <a:pt x="80" y="207"/>
                  <a:pt x="81" y="208"/>
                  <a:pt x="82" y="208"/>
                </a:cubicBezTo>
                <a:close/>
                <a:moveTo>
                  <a:pt x="128" y="100"/>
                </a:moveTo>
                <a:cubicBezTo>
                  <a:pt x="128" y="102"/>
                  <a:pt x="129" y="103"/>
                  <a:pt x="131" y="103"/>
                </a:cubicBezTo>
                <a:cubicBezTo>
                  <a:pt x="133" y="103"/>
                  <a:pt x="134" y="102"/>
                  <a:pt x="134" y="101"/>
                </a:cubicBezTo>
                <a:cubicBezTo>
                  <a:pt x="134" y="99"/>
                  <a:pt x="133" y="98"/>
                  <a:pt x="132" y="98"/>
                </a:cubicBezTo>
                <a:cubicBezTo>
                  <a:pt x="130" y="98"/>
                  <a:pt x="128" y="99"/>
                  <a:pt x="128" y="100"/>
                </a:cubicBezTo>
                <a:close/>
                <a:moveTo>
                  <a:pt x="91" y="209"/>
                </a:moveTo>
                <a:cubicBezTo>
                  <a:pt x="93" y="209"/>
                  <a:pt x="94" y="207"/>
                  <a:pt x="94" y="205"/>
                </a:cubicBezTo>
                <a:cubicBezTo>
                  <a:pt x="94" y="204"/>
                  <a:pt x="94" y="203"/>
                  <a:pt x="93" y="203"/>
                </a:cubicBezTo>
                <a:cubicBezTo>
                  <a:pt x="92" y="204"/>
                  <a:pt x="92" y="204"/>
                  <a:pt x="91" y="204"/>
                </a:cubicBezTo>
                <a:cubicBezTo>
                  <a:pt x="91" y="204"/>
                  <a:pt x="91" y="203"/>
                  <a:pt x="91" y="203"/>
                </a:cubicBezTo>
                <a:cubicBezTo>
                  <a:pt x="91" y="203"/>
                  <a:pt x="91" y="203"/>
                  <a:pt x="91" y="203"/>
                </a:cubicBezTo>
                <a:cubicBezTo>
                  <a:pt x="90" y="203"/>
                  <a:pt x="88" y="204"/>
                  <a:pt x="88" y="206"/>
                </a:cubicBezTo>
                <a:cubicBezTo>
                  <a:pt x="88" y="206"/>
                  <a:pt x="88" y="206"/>
                  <a:pt x="88" y="206"/>
                </a:cubicBezTo>
                <a:cubicBezTo>
                  <a:pt x="88" y="206"/>
                  <a:pt x="88" y="206"/>
                  <a:pt x="89" y="205"/>
                </a:cubicBezTo>
                <a:cubicBezTo>
                  <a:pt x="89" y="206"/>
                  <a:pt x="90" y="206"/>
                  <a:pt x="90" y="207"/>
                </a:cubicBezTo>
                <a:cubicBezTo>
                  <a:pt x="90" y="207"/>
                  <a:pt x="90" y="208"/>
                  <a:pt x="90" y="208"/>
                </a:cubicBezTo>
                <a:cubicBezTo>
                  <a:pt x="90" y="208"/>
                  <a:pt x="91" y="209"/>
                  <a:pt x="91" y="209"/>
                </a:cubicBezTo>
                <a:close/>
                <a:moveTo>
                  <a:pt x="146" y="226"/>
                </a:moveTo>
                <a:cubicBezTo>
                  <a:pt x="147" y="226"/>
                  <a:pt x="148" y="225"/>
                  <a:pt x="149" y="225"/>
                </a:cubicBezTo>
                <a:cubicBezTo>
                  <a:pt x="149" y="225"/>
                  <a:pt x="149" y="225"/>
                  <a:pt x="150" y="225"/>
                </a:cubicBezTo>
                <a:cubicBezTo>
                  <a:pt x="150" y="225"/>
                  <a:pt x="150" y="224"/>
                  <a:pt x="151" y="224"/>
                </a:cubicBezTo>
                <a:cubicBezTo>
                  <a:pt x="150" y="223"/>
                  <a:pt x="149" y="223"/>
                  <a:pt x="149" y="223"/>
                </a:cubicBezTo>
                <a:cubicBezTo>
                  <a:pt x="148" y="223"/>
                  <a:pt x="147" y="224"/>
                  <a:pt x="147" y="224"/>
                </a:cubicBezTo>
                <a:cubicBezTo>
                  <a:pt x="147" y="224"/>
                  <a:pt x="147" y="225"/>
                  <a:pt x="147" y="225"/>
                </a:cubicBezTo>
                <a:cubicBezTo>
                  <a:pt x="147" y="225"/>
                  <a:pt x="147" y="225"/>
                  <a:pt x="146" y="225"/>
                </a:cubicBezTo>
                <a:cubicBezTo>
                  <a:pt x="146" y="225"/>
                  <a:pt x="146" y="225"/>
                  <a:pt x="146" y="226"/>
                </a:cubicBezTo>
                <a:cubicBezTo>
                  <a:pt x="146" y="226"/>
                  <a:pt x="146" y="226"/>
                  <a:pt x="146" y="226"/>
                </a:cubicBezTo>
                <a:close/>
                <a:moveTo>
                  <a:pt x="81" y="198"/>
                </a:moveTo>
                <a:cubicBezTo>
                  <a:pt x="81" y="197"/>
                  <a:pt x="80" y="196"/>
                  <a:pt x="78" y="195"/>
                </a:cubicBezTo>
                <a:cubicBezTo>
                  <a:pt x="76" y="195"/>
                  <a:pt x="75" y="197"/>
                  <a:pt x="76" y="198"/>
                </a:cubicBezTo>
                <a:cubicBezTo>
                  <a:pt x="76" y="200"/>
                  <a:pt x="77" y="201"/>
                  <a:pt x="78" y="201"/>
                </a:cubicBezTo>
                <a:cubicBezTo>
                  <a:pt x="80" y="201"/>
                  <a:pt x="82" y="199"/>
                  <a:pt x="81" y="198"/>
                </a:cubicBezTo>
                <a:close/>
                <a:moveTo>
                  <a:pt x="44" y="178"/>
                </a:moveTo>
                <a:cubicBezTo>
                  <a:pt x="45" y="180"/>
                  <a:pt x="46" y="180"/>
                  <a:pt x="47" y="181"/>
                </a:cubicBezTo>
                <a:cubicBezTo>
                  <a:pt x="48" y="181"/>
                  <a:pt x="50" y="180"/>
                  <a:pt x="50" y="178"/>
                </a:cubicBezTo>
                <a:cubicBezTo>
                  <a:pt x="50" y="177"/>
                  <a:pt x="48" y="175"/>
                  <a:pt x="47" y="174"/>
                </a:cubicBezTo>
                <a:cubicBezTo>
                  <a:pt x="46" y="175"/>
                  <a:pt x="44" y="176"/>
                  <a:pt x="44" y="178"/>
                </a:cubicBezTo>
                <a:close/>
                <a:moveTo>
                  <a:pt x="55" y="171"/>
                </a:moveTo>
                <a:cubicBezTo>
                  <a:pt x="55" y="169"/>
                  <a:pt x="53" y="167"/>
                  <a:pt x="52" y="167"/>
                </a:cubicBezTo>
                <a:cubicBezTo>
                  <a:pt x="50" y="168"/>
                  <a:pt x="49" y="169"/>
                  <a:pt x="49" y="170"/>
                </a:cubicBezTo>
                <a:cubicBezTo>
                  <a:pt x="49" y="172"/>
                  <a:pt x="50" y="174"/>
                  <a:pt x="51" y="173"/>
                </a:cubicBezTo>
                <a:cubicBezTo>
                  <a:pt x="53" y="173"/>
                  <a:pt x="54" y="172"/>
                  <a:pt x="55" y="171"/>
                </a:cubicBezTo>
                <a:close/>
                <a:moveTo>
                  <a:pt x="63" y="170"/>
                </a:moveTo>
                <a:cubicBezTo>
                  <a:pt x="64" y="169"/>
                  <a:pt x="62" y="168"/>
                  <a:pt x="60" y="167"/>
                </a:cubicBezTo>
                <a:cubicBezTo>
                  <a:pt x="59" y="168"/>
                  <a:pt x="57" y="169"/>
                  <a:pt x="58" y="170"/>
                </a:cubicBezTo>
                <a:cubicBezTo>
                  <a:pt x="58" y="172"/>
                  <a:pt x="59" y="173"/>
                  <a:pt x="61" y="173"/>
                </a:cubicBezTo>
                <a:cubicBezTo>
                  <a:pt x="62" y="173"/>
                  <a:pt x="64" y="172"/>
                  <a:pt x="63" y="170"/>
                </a:cubicBezTo>
                <a:close/>
                <a:moveTo>
                  <a:pt x="40" y="171"/>
                </a:moveTo>
                <a:cubicBezTo>
                  <a:pt x="40" y="172"/>
                  <a:pt x="41" y="173"/>
                  <a:pt x="42" y="173"/>
                </a:cubicBezTo>
                <a:cubicBezTo>
                  <a:pt x="45" y="173"/>
                  <a:pt x="46" y="172"/>
                  <a:pt x="45" y="171"/>
                </a:cubicBezTo>
                <a:cubicBezTo>
                  <a:pt x="45" y="169"/>
                  <a:pt x="44" y="168"/>
                  <a:pt x="43" y="167"/>
                </a:cubicBezTo>
                <a:cubicBezTo>
                  <a:pt x="42" y="168"/>
                  <a:pt x="40" y="169"/>
                  <a:pt x="40" y="171"/>
                </a:cubicBezTo>
                <a:close/>
                <a:moveTo>
                  <a:pt x="72" y="72"/>
                </a:moveTo>
                <a:cubicBezTo>
                  <a:pt x="71" y="71"/>
                  <a:pt x="71" y="69"/>
                  <a:pt x="69" y="69"/>
                </a:cubicBezTo>
                <a:cubicBezTo>
                  <a:pt x="69" y="69"/>
                  <a:pt x="69" y="70"/>
                  <a:pt x="69" y="70"/>
                </a:cubicBezTo>
                <a:cubicBezTo>
                  <a:pt x="70" y="70"/>
                  <a:pt x="70" y="70"/>
                  <a:pt x="70" y="71"/>
                </a:cubicBezTo>
                <a:cubicBezTo>
                  <a:pt x="71" y="71"/>
                  <a:pt x="71" y="71"/>
                  <a:pt x="72" y="72"/>
                </a:cubicBezTo>
                <a:close/>
                <a:moveTo>
                  <a:pt x="34" y="131"/>
                </a:moveTo>
                <a:cubicBezTo>
                  <a:pt x="36" y="131"/>
                  <a:pt x="36" y="130"/>
                  <a:pt x="37" y="128"/>
                </a:cubicBezTo>
                <a:cubicBezTo>
                  <a:pt x="37" y="127"/>
                  <a:pt x="36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27"/>
                  <a:pt x="35" y="127"/>
                  <a:pt x="35" y="127"/>
                </a:cubicBezTo>
                <a:cubicBezTo>
                  <a:pt x="36" y="128"/>
                  <a:pt x="35" y="128"/>
                  <a:pt x="35" y="129"/>
                </a:cubicBezTo>
                <a:cubicBezTo>
                  <a:pt x="35" y="128"/>
                  <a:pt x="34" y="128"/>
                  <a:pt x="34" y="128"/>
                </a:cubicBezTo>
                <a:cubicBezTo>
                  <a:pt x="34" y="127"/>
                  <a:pt x="34" y="126"/>
                  <a:pt x="33" y="126"/>
                </a:cubicBezTo>
                <a:cubicBezTo>
                  <a:pt x="32" y="126"/>
                  <a:pt x="32" y="127"/>
                  <a:pt x="31" y="129"/>
                </a:cubicBezTo>
                <a:cubicBezTo>
                  <a:pt x="31" y="130"/>
                  <a:pt x="33" y="131"/>
                  <a:pt x="34" y="131"/>
                </a:cubicBezTo>
                <a:close/>
                <a:moveTo>
                  <a:pt x="42" y="159"/>
                </a:moveTo>
                <a:cubicBezTo>
                  <a:pt x="45" y="159"/>
                  <a:pt x="46" y="158"/>
                  <a:pt x="46" y="156"/>
                </a:cubicBezTo>
                <a:cubicBezTo>
                  <a:pt x="46" y="155"/>
                  <a:pt x="45" y="154"/>
                  <a:pt x="42" y="153"/>
                </a:cubicBezTo>
                <a:cubicBezTo>
                  <a:pt x="41" y="153"/>
                  <a:pt x="40" y="155"/>
                  <a:pt x="40" y="157"/>
                </a:cubicBezTo>
                <a:cubicBezTo>
                  <a:pt x="40" y="159"/>
                  <a:pt x="41" y="159"/>
                  <a:pt x="42" y="159"/>
                </a:cubicBezTo>
                <a:close/>
                <a:moveTo>
                  <a:pt x="40" y="142"/>
                </a:moveTo>
                <a:cubicBezTo>
                  <a:pt x="40" y="141"/>
                  <a:pt x="40" y="141"/>
                  <a:pt x="40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40" y="142"/>
                </a:cubicBezTo>
                <a:close/>
                <a:moveTo>
                  <a:pt x="81" y="184"/>
                </a:moveTo>
                <a:cubicBezTo>
                  <a:pt x="81" y="183"/>
                  <a:pt x="80" y="182"/>
                  <a:pt x="79" y="181"/>
                </a:cubicBezTo>
                <a:cubicBezTo>
                  <a:pt x="77" y="181"/>
                  <a:pt x="76" y="183"/>
                  <a:pt x="76" y="185"/>
                </a:cubicBezTo>
                <a:cubicBezTo>
                  <a:pt x="75" y="186"/>
                  <a:pt x="77" y="187"/>
                  <a:pt x="78" y="187"/>
                </a:cubicBezTo>
                <a:cubicBezTo>
                  <a:pt x="80" y="187"/>
                  <a:pt x="81" y="186"/>
                  <a:pt x="81" y="184"/>
                </a:cubicBezTo>
                <a:close/>
                <a:moveTo>
                  <a:pt x="103" y="177"/>
                </a:moveTo>
                <a:cubicBezTo>
                  <a:pt x="103" y="176"/>
                  <a:pt x="102" y="175"/>
                  <a:pt x="100" y="175"/>
                </a:cubicBezTo>
                <a:cubicBezTo>
                  <a:pt x="99" y="175"/>
                  <a:pt x="97" y="176"/>
                  <a:pt x="98" y="177"/>
                </a:cubicBezTo>
                <a:cubicBezTo>
                  <a:pt x="98" y="179"/>
                  <a:pt x="99" y="181"/>
                  <a:pt x="101" y="180"/>
                </a:cubicBezTo>
                <a:cubicBezTo>
                  <a:pt x="102" y="181"/>
                  <a:pt x="103" y="179"/>
                  <a:pt x="103" y="177"/>
                </a:cubicBezTo>
                <a:close/>
                <a:moveTo>
                  <a:pt x="64" y="181"/>
                </a:moveTo>
                <a:cubicBezTo>
                  <a:pt x="67" y="180"/>
                  <a:pt x="68" y="179"/>
                  <a:pt x="67" y="178"/>
                </a:cubicBezTo>
                <a:cubicBezTo>
                  <a:pt x="68" y="176"/>
                  <a:pt x="66" y="175"/>
                  <a:pt x="65" y="175"/>
                </a:cubicBezTo>
                <a:cubicBezTo>
                  <a:pt x="63" y="175"/>
                  <a:pt x="63" y="176"/>
                  <a:pt x="62" y="178"/>
                </a:cubicBezTo>
                <a:cubicBezTo>
                  <a:pt x="62" y="179"/>
                  <a:pt x="64" y="181"/>
                  <a:pt x="64" y="181"/>
                </a:cubicBezTo>
                <a:close/>
                <a:moveTo>
                  <a:pt x="100" y="185"/>
                </a:moveTo>
                <a:cubicBezTo>
                  <a:pt x="99" y="184"/>
                  <a:pt x="100" y="182"/>
                  <a:pt x="100" y="181"/>
                </a:cubicBezTo>
                <a:cubicBezTo>
                  <a:pt x="99" y="180"/>
                  <a:pt x="98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8" y="180"/>
                  <a:pt x="98" y="181"/>
                </a:cubicBezTo>
                <a:cubicBezTo>
                  <a:pt x="98" y="181"/>
                  <a:pt x="99" y="182"/>
                  <a:pt x="99" y="183"/>
                </a:cubicBezTo>
                <a:cubicBezTo>
                  <a:pt x="99" y="184"/>
                  <a:pt x="100" y="184"/>
                  <a:pt x="100" y="185"/>
                </a:cubicBezTo>
                <a:close/>
                <a:moveTo>
                  <a:pt x="109" y="195"/>
                </a:moveTo>
                <a:cubicBezTo>
                  <a:pt x="111" y="194"/>
                  <a:pt x="112" y="193"/>
                  <a:pt x="112" y="192"/>
                </a:cubicBezTo>
                <a:cubicBezTo>
                  <a:pt x="111" y="190"/>
                  <a:pt x="110" y="189"/>
                  <a:pt x="109" y="188"/>
                </a:cubicBezTo>
                <a:cubicBezTo>
                  <a:pt x="109" y="188"/>
                  <a:pt x="109" y="188"/>
                  <a:pt x="109" y="188"/>
                </a:cubicBezTo>
                <a:cubicBezTo>
                  <a:pt x="109" y="189"/>
                  <a:pt x="110" y="190"/>
                  <a:pt x="110" y="191"/>
                </a:cubicBezTo>
                <a:cubicBezTo>
                  <a:pt x="111" y="192"/>
                  <a:pt x="110" y="190"/>
                  <a:pt x="111" y="190"/>
                </a:cubicBezTo>
                <a:cubicBezTo>
                  <a:pt x="111" y="191"/>
                  <a:pt x="111" y="191"/>
                  <a:pt x="111" y="192"/>
                </a:cubicBezTo>
                <a:cubicBezTo>
                  <a:pt x="110" y="192"/>
                  <a:pt x="110" y="192"/>
                  <a:pt x="109" y="192"/>
                </a:cubicBezTo>
                <a:cubicBezTo>
                  <a:pt x="109" y="191"/>
                  <a:pt x="108" y="190"/>
                  <a:pt x="107" y="189"/>
                </a:cubicBezTo>
                <a:cubicBezTo>
                  <a:pt x="107" y="190"/>
                  <a:pt x="106" y="191"/>
                  <a:pt x="107" y="191"/>
                </a:cubicBezTo>
                <a:cubicBezTo>
                  <a:pt x="106" y="193"/>
                  <a:pt x="108" y="195"/>
                  <a:pt x="109" y="195"/>
                </a:cubicBezTo>
                <a:close/>
                <a:moveTo>
                  <a:pt x="71" y="80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1"/>
                  <a:pt x="71" y="81"/>
                  <a:pt x="71" y="81"/>
                </a:cubicBezTo>
                <a:cubicBezTo>
                  <a:pt x="73" y="80"/>
                  <a:pt x="74" y="80"/>
                  <a:pt x="75" y="81"/>
                </a:cubicBezTo>
                <a:cubicBezTo>
                  <a:pt x="75" y="81"/>
                  <a:pt x="76" y="81"/>
                  <a:pt x="76" y="82"/>
                </a:cubicBezTo>
                <a:cubicBezTo>
                  <a:pt x="76" y="81"/>
                  <a:pt x="77" y="80"/>
                  <a:pt x="77" y="80"/>
                </a:cubicBezTo>
                <a:cubicBezTo>
                  <a:pt x="77" y="78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3" y="77"/>
                  <a:pt x="73" y="77"/>
                </a:cubicBezTo>
                <a:cubicBezTo>
                  <a:pt x="72" y="77"/>
                  <a:pt x="71" y="79"/>
                  <a:pt x="71" y="80"/>
                </a:cubicBezTo>
                <a:close/>
                <a:moveTo>
                  <a:pt x="76" y="178"/>
                </a:moveTo>
                <a:cubicBezTo>
                  <a:pt x="76" y="176"/>
                  <a:pt x="75" y="175"/>
                  <a:pt x="74" y="175"/>
                </a:cubicBezTo>
                <a:cubicBezTo>
                  <a:pt x="72" y="175"/>
                  <a:pt x="70" y="177"/>
                  <a:pt x="71" y="178"/>
                </a:cubicBezTo>
                <a:cubicBezTo>
                  <a:pt x="71" y="179"/>
                  <a:pt x="72" y="180"/>
                  <a:pt x="74" y="180"/>
                </a:cubicBezTo>
                <a:cubicBezTo>
                  <a:pt x="76" y="180"/>
                  <a:pt x="77" y="179"/>
                  <a:pt x="76" y="178"/>
                </a:cubicBezTo>
                <a:close/>
                <a:moveTo>
                  <a:pt x="72" y="67"/>
                </a:moveTo>
                <a:cubicBezTo>
                  <a:pt x="72" y="67"/>
                  <a:pt x="71" y="68"/>
                  <a:pt x="71" y="68"/>
                </a:cubicBezTo>
                <a:cubicBezTo>
                  <a:pt x="72" y="68"/>
                  <a:pt x="72" y="68"/>
                  <a:pt x="73" y="68"/>
                </a:cubicBezTo>
                <a:cubicBezTo>
                  <a:pt x="73" y="68"/>
                  <a:pt x="72" y="68"/>
                  <a:pt x="72" y="67"/>
                </a:cubicBezTo>
                <a:close/>
                <a:moveTo>
                  <a:pt x="30" y="126"/>
                </a:moveTo>
                <a:cubicBezTo>
                  <a:pt x="30" y="126"/>
                  <a:pt x="30" y="126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lnTo>
                  <a:pt x="30" y="126"/>
                </a:lnTo>
                <a:close/>
                <a:moveTo>
                  <a:pt x="88" y="187"/>
                </a:moveTo>
                <a:cubicBezTo>
                  <a:pt x="89" y="187"/>
                  <a:pt x="89" y="186"/>
                  <a:pt x="89" y="185"/>
                </a:cubicBezTo>
                <a:cubicBezTo>
                  <a:pt x="90" y="183"/>
                  <a:pt x="89" y="181"/>
                  <a:pt x="87" y="182"/>
                </a:cubicBezTo>
                <a:cubicBezTo>
                  <a:pt x="86" y="182"/>
                  <a:pt x="85" y="183"/>
                  <a:pt x="84" y="184"/>
                </a:cubicBezTo>
                <a:cubicBezTo>
                  <a:pt x="84" y="186"/>
                  <a:pt x="85" y="187"/>
                  <a:pt x="88" y="187"/>
                </a:cubicBezTo>
                <a:close/>
                <a:moveTo>
                  <a:pt x="41" y="58"/>
                </a:moveTo>
                <a:cubicBezTo>
                  <a:pt x="40" y="60"/>
                  <a:pt x="41" y="62"/>
                  <a:pt x="43" y="61"/>
                </a:cubicBezTo>
                <a:cubicBezTo>
                  <a:pt x="44" y="61"/>
                  <a:pt x="44" y="61"/>
                  <a:pt x="45" y="61"/>
                </a:cubicBezTo>
                <a:cubicBezTo>
                  <a:pt x="45" y="61"/>
                  <a:pt x="44" y="60"/>
                  <a:pt x="44" y="60"/>
                </a:cubicBezTo>
                <a:cubicBezTo>
                  <a:pt x="44" y="60"/>
                  <a:pt x="44" y="59"/>
                  <a:pt x="44" y="58"/>
                </a:cubicBezTo>
                <a:cubicBezTo>
                  <a:pt x="45" y="58"/>
                  <a:pt x="44" y="59"/>
                  <a:pt x="45" y="59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60"/>
                  <a:pt x="46" y="59"/>
                  <a:pt x="46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6"/>
                </a:cubicBezTo>
                <a:cubicBezTo>
                  <a:pt x="42" y="56"/>
                  <a:pt x="42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lose/>
                <a:moveTo>
                  <a:pt x="14" y="9"/>
                </a:moveTo>
                <a:cubicBezTo>
                  <a:pt x="14" y="8"/>
                  <a:pt x="13" y="8"/>
                  <a:pt x="12" y="8"/>
                </a:cubicBezTo>
                <a:cubicBezTo>
                  <a:pt x="13" y="8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25" y="20"/>
                </a:moveTo>
                <a:cubicBezTo>
                  <a:pt x="25" y="20"/>
                  <a:pt x="25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ubicBezTo>
                  <a:pt x="26" y="19"/>
                  <a:pt x="26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lose/>
                <a:moveTo>
                  <a:pt x="49" y="58"/>
                </a:moveTo>
                <a:cubicBezTo>
                  <a:pt x="49" y="61"/>
                  <a:pt x="50" y="62"/>
                  <a:pt x="51" y="61"/>
                </a:cubicBezTo>
                <a:cubicBezTo>
                  <a:pt x="53" y="62"/>
                  <a:pt x="55" y="60"/>
                  <a:pt x="54" y="59"/>
                </a:cubicBezTo>
                <a:cubicBezTo>
                  <a:pt x="55" y="57"/>
                  <a:pt x="53" y="56"/>
                  <a:pt x="52" y="56"/>
                </a:cubicBezTo>
                <a:cubicBezTo>
                  <a:pt x="50" y="55"/>
                  <a:pt x="49" y="57"/>
                  <a:pt x="49" y="58"/>
                </a:cubicBezTo>
                <a:close/>
                <a:moveTo>
                  <a:pt x="45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47" y="40"/>
                </a:moveTo>
                <a:cubicBezTo>
                  <a:pt x="47" y="40"/>
                  <a:pt x="46" y="41"/>
                  <a:pt x="46" y="41"/>
                </a:cubicBezTo>
                <a:cubicBezTo>
                  <a:pt x="46" y="41"/>
                  <a:pt x="47" y="41"/>
                  <a:pt x="47" y="40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41" y="32"/>
                </a:moveTo>
                <a:cubicBezTo>
                  <a:pt x="40" y="31"/>
                  <a:pt x="40" y="31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2"/>
                  <a:pt x="40" y="32"/>
                  <a:pt x="41" y="32"/>
                </a:cubicBezTo>
                <a:close/>
                <a:moveTo>
                  <a:pt x="11" y="40"/>
                </a:moveTo>
                <a:cubicBezTo>
                  <a:pt x="11" y="40"/>
                  <a:pt x="11" y="39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3" y="41"/>
                  <a:pt x="13" y="41"/>
                  <a:pt x="14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9"/>
                  <a:pt x="13" y="39"/>
                  <a:pt x="13" y="38"/>
                </a:cubicBezTo>
                <a:cubicBezTo>
                  <a:pt x="11" y="37"/>
                  <a:pt x="9" y="38"/>
                  <a:pt x="9" y="39"/>
                </a:cubicBezTo>
                <a:cubicBezTo>
                  <a:pt x="9" y="40"/>
                  <a:pt x="10" y="40"/>
                  <a:pt x="10" y="40"/>
                </a:cubicBezTo>
                <a:cubicBezTo>
                  <a:pt x="10" y="40"/>
                  <a:pt x="10" y="40"/>
                  <a:pt x="11" y="40"/>
                </a:cubicBezTo>
                <a:close/>
                <a:moveTo>
                  <a:pt x="18" y="113"/>
                </a:moveTo>
                <a:cubicBezTo>
                  <a:pt x="18" y="113"/>
                  <a:pt x="18" y="112"/>
                  <a:pt x="18" y="112"/>
                </a:cubicBezTo>
                <a:cubicBezTo>
                  <a:pt x="18" y="112"/>
                  <a:pt x="18" y="113"/>
                  <a:pt x="18" y="113"/>
                </a:cubicBezTo>
                <a:close/>
                <a:moveTo>
                  <a:pt x="14" y="36"/>
                </a:moveTo>
                <a:cubicBezTo>
                  <a:pt x="14" y="36"/>
                  <a:pt x="14" y="36"/>
                  <a:pt x="14" y="37"/>
                </a:cubicBezTo>
                <a:cubicBezTo>
                  <a:pt x="13" y="36"/>
                  <a:pt x="13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6"/>
                  <a:pt x="11" y="36"/>
                  <a:pt x="12" y="37"/>
                </a:cubicBezTo>
                <a:cubicBezTo>
                  <a:pt x="13" y="37"/>
                  <a:pt x="13" y="37"/>
                  <a:pt x="14" y="36"/>
                </a:cubicBezTo>
                <a:close/>
                <a:moveTo>
                  <a:pt x="65" y="63"/>
                </a:moveTo>
                <a:cubicBezTo>
                  <a:pt x="64" y="63"/>
                  <a:pt x="62" y="65"/>
                  <a:pt x="62" y="66"/>
                </a:cubicBezTo>
                <a:cubicBezTo>
                  <a:pt x="62" y="67"/>
                  <a:pt x="63" y="68"/>
                  <a:pt x="63" y="68"/>
                </a:cubicBezTo>
                <a:cubicBezTo>
                  <a:pt x="64" y="68"/>
                  <a:pt x="65" y="68"/>
                  <a:pt x="6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8"/>
                  <a:pt x="68" y="68"/>
                  <a:pt x="68" y="66"/>
                </a:cubicBezTo>
                <a:cubicBezTo>
                  <a:pt x="67" y="65"/>
                  <a:pt x="66" y="63"/>
                  <a:pt x="65" y="63"/>
                </a:cubicBezTo>
                <a:close/>
                <a:moveTo>
                  <a:pt x="19" y="114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3"/>
                  <a:pt x="17" y="113"/>
                </a:cubicBezTo>
                <a:cubicBezTo>
                  <a:pt x="17" y="114"/>
                  <a:pt x="18" y="114"/>
                  <a:pt x="19" y="114"/>
                </a:cubicBezTo>
                <a:close/>
                <a:moveTo>
                  <a:pt x="66" y="72"/>
                </a:moveTo>
                <a:cubicBezTo>
                  <a:pt x="66" y="74"/>
                  <a:pt x="67" y="75"/>
                  <a:pt x="69" y="76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4"/>
                  <a:pt x="72" y="73"/>
                </a:cubicBezTo>
                <a:cubicBezTo>
                  <a:pt x="72" y="73"/>
                  <a:pt x="72" y="72"/>
                  <a:pt x="72" y="72"/>
                </a:cubicBezTo>
                <a:cubicBezTo>
                  <a:pt x="72" y="72"/>
                  <a:pt x="72" y="73"/>
                  <a:pt x="72" y="73"/>
                </a:cubicBezTo>
                <a:cubicBezTo>
                  <a:pt x="70" y="73"/>
                  <a:pt x="70" y="71"/>
                  <a:pt x="68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67" y="71"/>
                  <a:pt x="66" y="71"/>
                  <a:pt x="66" y="72"/>
                </a:cubicBezTo>
                <a:close/>
                <a:moveTo>
                  <a:pt x="5" y="107"/>
                </a:moveTo>
                <a:cubicBezTo>
                  <a:pt x="5" y="107"/>
                  <a:pt x="5" y="105"/>
                  <a:pt x="5" y="106"/>
                </a:cubicBezTo>
                <a:cubicBezTo>
                  <a:pt x="4" y="106"/>
                  <a:pt x="4" y="107"/>
                  <a:pt x="5" y="107"/>
                </a:cubicBezTo>
                <a:close/>
                <a:moveTo>
                  <a:pt x="33" y="122"/>
                </a:moveTo>
                <a:cubicBezTo>
                  <a:pt x="32" y="120"/>
                  <a:pt x="31" y="119"/>
                  <a:pt x="30" y="119"/>
                </a:cubicBezTo>
                <a:cubicBezTo>
                  <a:pt x="28" y="119"/>
                  <a:pt x="27" y="120"/>
                  <a:pt x="27" y="121"/>
                </a:cubicBezTo>
                <a:cubicBezTo>
                  <a:pt x="28" y="122"/>
                  <a:pt x="29" y="122"/>
                  <a:pt x="29" y="123"/>
                </a:cubicBezTo>
                <a:cubicBezTo>
                  <a:pt x="28" y="123"/>
                  <a:pt x="27" y="123"/>
                  <a:pt x="27" y="123"/>
                </a:cubicBezTo>
                <a:cubicBezTo>
                  <a:pt x="27" y="124"/>
                  <a:pt x="29" y="125"/>
                  <a:pt x="30" y="124"/>
                </a:cubicBezTo>
                <a:cubicBezTo>
                  <a:pt x="31" y="125"/>
                  <a:pt x="33" y="123"/>
                  <a:pt x="33" y="122"/>
                </a:cubicBezTo>
                <a:close/>
                <a:moveTo>
                  <a:pt x="63" y="57"/>
                </a:moveTo>
                <a:cubicBezTo>
                  <a:pt x="63" y="56"/>
                  <a:pt x="61" y="56"/>
                  <a:pt x="60" y="56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9" y="61"/>
                  <a:pt x="61" y="62"/>
                </a:cubicBezTo>
                <a:cubicBezTo>
                  <a:pt x="62" y="61"/>
                  <a:pt x="63" y="61"/>
                  <a:pt x="64" y="60"/>
                </a:cubicBezTo>
                <a:cubicBezTo>
                  <a:pt x="64" y="59"/>
                  <a:pt x="63" y="59"/>
                  <a:pt x="63" y="59"/>
                </a:cubicBezTo>
                <a:cubicBezTo>
                  <a:pt x="63" y="59"/>
                  <a:pt x="64" y="59"/>
                  <a:pt x="64" y="58"/>
                </a:cubicBezTo>
                <a:cubicBezTo>
                  <a:pt x="64" y="57"/>
                  <a:pt x="62" y="58"/>
                  <a:pt x="62" y="57"/>
                </a:cubicBezTo>
                <a:cubicBezTo>
                  <a:pt x="62" y="57"/>
                  <a:pt x="63" y="57"/>
                  <a:pt x="63" y="57"/>
                </a:cubicBezTo>
                <a:close/>
                <a:moveTo>
                  <a:pt x="168" y="199"/>
                </a:moveTo>
                <a:cubicBezTo>
                  <a:pt x="168" y="199"/>
                  <a:pt x="168" y="198"/>
                  <a:pt x="168" y="198"/>
                </a:cubicBezTo>
                <a:cubicBezTo>
                  <a:pt x="167" y="199"/>
                  <a:pt x="166" y="199"/>
                  <a:pt x="166" y="200"/>
                </a:cubicBezTo>
                <a:cubicBezTo>
                  <a:pt x="167" y="200"/>
                  <a:pt x="167" y="200"/>
                  <a:pt x="167" y="201"/>
                </a:cubicBezTo>
                <a:cubicBezTo>
                  <a:pt x="169" y="201"/>
                  <a:pt x="169" y="200"/>
                  <a:pt x="169" y="198"/>
                </a:cubicBezTo>
                <a:cubicBezTo>
                  <a:pt x="170" y="197"/>
                  <a:pt x="168" y="195"/>
                  <a:pt x="166" y="195"/>
                </a:cubicBezTo>
                <a:cubicBezTo>
                  <a:pt x="165" y="195"/>
                  <a:pt x="164" y="197"/>
                  <a:pt x="163" y="199"/>
                </a:cubicBezTo>
                <a:cubicBezTo>
                  <a:pt x="164" y="200"/>
                  <a:pt x="164" y="200"/>
                  <a:pt x="165" y="201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199"/>
                  <a:pt x="166" y="200"/>
                  <a:pt x="166" y="199"/>
                </a:cubicBezTo>
                <a:cubicBezTo>
                  <a:pt x="166" y="199"/>
                  <a:pt x="165" y="199"/>
                  <a:pt x="165" y="198"/>
                </a:cubicBezTo>
                <a:cubicBezTo>
                  <a:pt x="166" y="197"/>
                  <a:pt x="167" y="198"/>
                  <a:pt x="168" y="198"/>
                </a:cubicBezTo>
                <a:cubicBezTo>
                  <a:pt x="168" y="199"/>
                  <a:pt x="169" y="198"/>
                  <a:pt x="169" y="198"/>
                </a:cubicBezTo>
                <a:cubicBezTo>
                  <a:pt x="169" y="199"/>
                  <a:pt x="169" y="199"/>
                  <a:pt x="168" y="199"/>
                </a:cubicBezTo>
                <a:close/>
                <a:moveTo>
                  <a:pt x="220" y="238"/>
                </a:moveTo>
                <a:cubicBezTo>
                  <a:pt x="219" y="239"/>
                  <a:pt x="218" y="239"/>
                  <a:pt x="217" y="239"/>
                </a:cubicBezTo>
                <a:cubicBezTo>
                  <a:pt x="218" y="240"/>
                  <a:pt x="218" y="242"/>
                  <a:pt x="219" y="242"/>
                </a:cubicBezTo>
                <a:cubicBezTo>
                  <a:pt x="219" y="242"/>
                  <a:pt x="219" y="242"/>
                  <a:pt x="219" y="242"/>
                </a:cubicBezTo>
                <a:cubicBezTo>
                  <a:pt x="219" y="242"/>
                  <a:pt x="220" y="242"/>
                  <a:pt x="220" y="242"/>
                </a:cubicBezTo>
                <a:cubicBezTo>
                  <a:pt x="220" y="242"/>
                  <a:pt x="219" y="241"/>
                  <a:pt x="219" y="241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8"/>
                </a:cubicBezTo>
                <a:close/>
                <a:moveTo>
                  <a:pt x="241" y="233"/>
                </a:moveTo>
                <a:cubicBezTo>
                  <a:pt x="241" y="233"/>
                  <a:pt x="241" y="232"/>
                  <a:pt x="242" y="232"/>
                </a:cubicBezTo>
                <a:cubicBezTo>
                  <a:pt x="242" y="232"/>
                  <a:pt x="241" y="232"/>
                  <a:pt x="241" y="232"/>
                </a:cubicBezTo>
                <a:cubicBezTo>
                  <a:pt x="241" y="232"/>
                  <a:pt x="241" y="232"/>
                  <a:pt x="241" y="233"/>
                </a:cubicBezTo>
                <a:cubicBezTo>
                  <a:pt x="241" y="233"/>
                  <a:pt x="241" y="233"/>
                  <a:pt x="241" y="233"/>
                </a:cubicBezTo>
                <a:close/>
                <a:moveTo>
                  <a:pt x="213" y="238"/>
                </a:moveTo>
                <a:cubicBezTo>
                  <a:pt x="213" y="237"/>
                  <a:pt x="212" y="237"/>
                  <a:pt x="212" y="237"/>
                </a:cubicBezTo>
                <a:cubicBezTo>
                  <a:pt x="212" y="237"/>
                  <a:pt x="212" y="238"/>
                  <a:pt x="212" y="238"/>
                </a:cubicBezTo>
                <a:cubicBezTo>
                  <a:pt x="212" y="238"/>
                  <a:pt x="213" y="238"/>
                  <a:pt x="213" y="238"/>
                </a:cubicBezTo>
                <a:close/>
                <a:moveTo>
                  <a:pt x="242" y="231"/>
                </a:moveTo>
                <a:cubicBezTo>
                  <a:pt x="242" y="231"/>
                  <a:pt x="243" y="231"/>
                  <a:pt x="243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2" y="231"/>
                  <a:pt x="242" y="231"/>
                  <a:pt x="242" y="231"/>
                </a:cubicBezTo>
                <a:close/>
                <a:moveTo>
                  <a:pt x="202" y="237"/>
                </a:moveTo>
                <a:cubicBezTo>
                  <a:pt x="202" y="237"/>
                  <a:pt x="202" y="237"/>
                  <a:pt x="202" y="237"/>
                </a:cubicBezTo>
                <a:cubicBezTo>
                  <a:pt x="202" y="237"/>
                  <a:pt x="202" y="237"/>
                  <a:pt x="202" y="237"/>
                </a:cubicBezTo>
                <a:close/>
                <a:moveTo>
                  <a:pt x="191" y="219"/>
                </a:moveTo>
                <a:cubicBezTo>
                  <a:pt x="191" y="217"/>
                  <a:pt x="190" y="216"/>
                  <a:pt x="189" y="217"/>
                </a:cubicBezTo>
                <a:cubicBezTo>
                  <a:pt x="187" y="216"/>
                  <a:pt x="186" y="218"/>
                  <a:pt x="186" y="220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86" y="220"/>
                  <a:pt x="187" y="220"/>
                  <a:pt x="187" y="220"/>
                </a:cubicBezTo>
                <a:cubicBezTo>
                  <a:pt x="188" y="220"/>
                  <a:pt x="188" y="220"/>
                  <a:pt x="189" y="220"/>
                </a:cubicBezTo>
                <a:cubicBezTo>
                  <a:pt x="189" y="220"/>
                  <a:pt x="189" y="220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0"/>
                  <a:pt x="190" y="221"/>
                  <a:pt x="190" y="221"/>
                </a:cubicBezTo>
                <a:cubicBezTo>
                  <a:pt x="190" y="220"/>
                  <a:pt x="190" y="220"/>
                  <a:pt x="189" y="220"/>
                </a:cubicBezTo>
                <a:cubicBezTo>
                  <a:pt x="190" y="219"/>
                  <a:pt x="190" y="219"/>
                  <a:pt x="191" y="219"/>
                </a:cubicBezTo>
                <a:cubicBezTo>
                  <a:pt x="191" y="219"/>
                  <a:pt x="191" y="219"/>
                  <a:pt x="191" y="219"/>
                </a:cubicBezTo>
                <a:close/>
                <a:moveTo>
                  <a:pt x="117" y="77"/>
                </a:moveTo>
                <a:cubicBezTo>
                  <a:pt x="117" y="77"/>
                  <a:pt x="116" y="78"/>
                  <a:pt x="116" y="80"/>
                </a:cubicBezTo>
                <a:cubicBezTo>
                  <a:pt x="116" y="82"/>
                  <a:pt x="116" y="82"/>
                  <a:pt x="117" y="83"/>
                </a:cubicBezTo>
                <a:cubicBezTo>
                  <a:pt x="119" y="83"/>
                  <a:pt x="120" y="81"/>
                  <a:pt x="120" y="80"/>
                </a:cubicBezTo>
                <a:cubicBezTo>
                  <a:pt x="121" y="78"/>
                  <a:pt x="119" y="77"/>
                  <a:pt x="117" y="77"/>
                </a:cubicBezTo>
                <a:close/>
                <a:moveTo>
                  <a:pt x="193" y="229"/>
                </a:moveTo>
                <a:cubicBezTo>
                  <a:pt x="195" y="229"/>
                  <a:pt x="196" y="227"/>
                  <a:pt x="196" y="226"/>
                </a:cubicBezTo>
                <a:cubicBezTo>
                  <a:pt x="196" y="224"/>
                  <a:pt x="195" y="223"/>
                  <a:pt x="193" y="224"/>
                </a:cubicBezTo>
                <a:cubicBezTo>
                  <a:pt x="193" y="224"/>
                  <a:pt x="192" y="224"/>
                  <a:pt x="192" y="224"/>
                </a:cubicBezTo>
                <a:cubicBezTo>
                  <a:pt x="193" y="224"/>
                  <a:pt x="194" y="224"/>
                  <a:pt x="194" y="225"/>
                </a:cubicBezTo>
                <a:cubicBezTo>
                  <a:pt x="194" y="226"/>
                  <a:pt x="192" y="226"/>
                  <a:pt x="192" y="225"/>
                </a:cubicBezTo>
                <a:cubicBezTo>
                  <a:pt x="191" y="226"/>
                  <a:pt x="191" y="226"/>
                  <a:pt x="190" y="226"/>
                </a:cubicBezTo>
                <a:cubicBezTo>
                  <a:pt x="190" y="226"/>
                  <a:pt x="190" y="226"/>
                  <a:pt x="190" y="227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91" y="227"/>
                  <a:pt x="192" y="226"/>
                  <a:pt x="192" y="226"/>
                </a:cubicBezTo>
                <a:cubicBezTo>
                  <a:pt x="193" y="227"/>
                  <a:pt x="193" y="228"/>
                  <a:pt x="193" y="229"/>
                </a:cubicBezTo>
                <a:cubicBezTo>
                  <a:pt x="193" y="229"/>
                  <a:pt x="193" y="229"/>
                  <a:pt x="193" y="229"/>
                </a:cubicBezTo>
                <a:close/>
                <a:moveTo>
                  <a:pt x="123" y="84"/>
                </a:moveTo>
                <a:cubicBezTo>
                  <a:pt x="122" y="84"/>
                  <a:pt x="121" y="84"/>
                  <a:pt x="120" y="85"/>
                </a:cubicBezTo>
                <a:cubicBezTo>
                  <a:pt x="121" y="85"/>
                  <a:pt x="122" y="86"/>
                  <a:pt x="121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3" y="88"/>
                  <a:pt x="123" y="88"/>
                  <a:pt x="123" y="89"/>
                </a:cubicBezTo>
                <a:cubicBezTo>
                  <a:pt x="125" y="89"/>
                  <a:pt x="125" y="88"/>
                  <a:pt x="125" y="87"/>
                </a:cubicBezTo>
                <a:cubicBezTo>
                  <a:pt x="126" y="85"/>
                  <a:pt x="124" y="84"/>
                  <a:pt x="123" y="84"/>
                </a:cubicBezTo>
                <a:close/>
                <a:moveTo>
                  <a:pt x="231" y="100"/>
                </a:moveTo>
                <a:cubicBezTo>
                  <a:pt x="231" y="99"/>
                  <a:pt x="230" y="98"/>
                  <a:pt x="228" y="97"/>
                </a:cubicBezTo>
                <a:cubicBezTo>
                  <a:pt x="227" y="98"/>
                  <a:pt x="226" y="99"/>
                  <a:pt x="226" y="100"/>
                </a:cubicBezTo>
                <a:cubicBezTo>
                  <a:pt x="226" y="102"/>
                  <a:pt x="226" y="104"/>
                  <a:pt x="228" y="104"/>
                </a:cubicBezTo>
                <a:cubicBezTo>
                  <a:pt x="230" y="103"/>
                  <a:pt x="231" y="102"/>
                  <a:pt x="231" y="100"/>
                </a:cubicBezTo>
                <a:close/>
                <a:moveTo>
                  <a:pt x="232" y="87"/>
                </a:moveTo>
                <a:cubicBezTo>
                  <a:pt x="231" y="85"/>
                  <a:pt x="230" y="84"/>
                  <a:pt x="229" y="84"/>
                </a:cubicBezTo>
                <a:cubicBezTo>
                  <a:pt x="227" y="84"/>
                  <a:pt x="226" y="85"/>
                  <a:pt x="226" y="87"/>
                </a:cubicBezTo>
                <a:cubicBezTo>
                  <a:pt x="226" y="88"/>
                  <a:pt x="227" y="89"/>
                  <a:pt x="229" y="90"/>
                </a:cubicBezTo>
                <a:cubicBezTo>
                  <a:pt x="230" y="90"/>
                  <a:pt x="231" y="88"/>
                  <a:pt x="232" y="87"/>
                </a:cubicBezTo>
                <a:close/>
                <a:moveTo>
                  <a:pt x="127" y="91"/>
                </a:moveTo>
                <a:cubicBezTo>
                  <a:pt x="125" y="92"/>
                  <a:pt x="124" y="93"/>
                  <a:pt x="124" y="94"/>
                </a:cubicBezTo>
                <a:cubicBezTo>
                  <a:pt x="124" y="95"/>
                  <a:pt x="125" y="96"/>
                  <a:pt x="127" y="96"/>
                </a:cubicBezTo>
                <a:cubicBezTo>
                  <a:pt x="128" y="97"/>
                  <a:pt x="130" y="95"/>
                  <a:pt x="130" y="94"/>
                </a:cubicBezTo>
                <a:cubicBezTo>
                  <a:pt x="129" y="92"/>
                  <a:pt x="129" y="91"/>
                  <a:pt x="127" y="91"/>
                </a:cubicBezTo>
                <a:close/>
                <a:moveTo>
                  <a:pt x="231" y="73"/>
                </a:moveTo>
                <a:cubicBezTo>
                  <a:pt x="231" y="71"/>
                  <a:pt x="230" y="70"/>
                  <a:pt x="229" y="70"/>
                </a:cubicBezTo>
                <a:cubicBezTo>
                  <a:pt x="227" y="70"/>
                  <a:pt x="225" y="72"/>
                  <a:pt x="226" y="72"/>
                </a:cubicBezTo>
                <a:cubicBezTo>
                  <a:pt x="225" y="74"/>
                  <a:pt x="227" y="75"/>
                  <a:pt x="228" y="75"/>
                </a:cubicBezTo>
                <a:cubicBezTo>
                  <a:pt x="230" y="76"/>
                  <a:pt x="231" y="74"/>
                  <a:pt x="231" y="73"/>
                </a:cubicBezTo>
                <a:close/>
                <a:moveTo>
                  <a:pt x="233" y="119"/>
                </a:moveTo>
                <a:cubicBezTo>
                  <a:pt x="231" y="119"/>
                  <a:pt x="230" y="121"/>
                  <a:pt x="230" y="122"/>
                </a:cubicBezTo>
                <a:cubicBezTo>
                  <a:pt x="230" y="123"/>
                  <a:pt x="231" y="125"/>
                  <a:pt x="233" y="125"/>
                </a:cubicBezTo>
                <a:cubicBezTo>
                  <a:pt x="233" y="125"/>
                  <a:pt x="233" y="125"/>
                  <a:pt x="233" y="124"/>
                </a:cubicBezTo>
                <a:cubicBezTo>
                  <a:pt x="233" y="124"/>
                  <a:pt x="233" y="125"/>
                  <a:pt x="233" y="125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5" y="125"/>
                  <a:pt x="236" y="123"/>
                  <a:pt x="236" y="121"/>
                </a:cubicBezTo>
                <a:cubicBezTo>
                  <a:pt x="235" y="120"/>
                  <a:pt x="234" y="119"/>
                  <a:pt x="233" y="119"/>
                </a:cubicBezTo>
                <a:close/>
                <a:moveTo>
                  <a:pt x="248" y="227"/>
                </a:moveTo>
                <a:cubicBezTo>
                  <a:pt x="248" y="226"/>
                  <a:pt x="248" y="226"/>
                  <a:pt x="248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7" y="225"/>
                  <a:pt x="247" y="224"/>
                </a:cubicBezTo>
                <a:cubicBezTo>
                  <a:pt x="246" y="224"/>
                  <a:pt x="246" y="224"/>
                  <a:pt x="246" y="225"/>
                </a:cubicBezTo>
                <a:cubicBezTo>
                  <a:pt x="247" y="224"/>
                  <a:pt x="247" y="225"/>
                  <a:pt x="247" y="225"/>
                </a:cubicBezTo>
                <a:cubicBezTo>
                  <a:pt x="247" y="225"/>
                  <a:pt x="247" y="225"/>
                  <a:pt x="247" y="226"/>
                </a:cubicBezTo>
                <a:cubicBezTo>
                  <a:pt x="247" y="226"/>
                  <a:pt x="248" y="226"/>
                  <a:pt x="248" y="227"/>
                </a:cubicBezTo>
                <a:close/>
                <a:moveTo>
                  <a:pt x="243" y="233"/>
                </a:moveTo>
                <a:cubicBezTo>
                  <a:pt x="244" y="233"/>
                  <a:pt x="244" y="233"/>
                  <a:pt x="245" y="233"/>
                </a:cubicBezTo>
                <a:cubicBezTo>
                  <a:pt x="245" y="233"/>
                  <a:pt x="245" y="233"/>
                  <a:pt x="245" y="233"/>
                </a:cubicBezTo>
                <a:cubicBezTo>
                  <a:pt x="245" y="233"/>
                  <a:pt x="244" y="233"/>
                  <a:pt x="244" y="232"/>
                </a:cubicBezTo>
                <a:cubicBezTo>
                  <a:pt x="244" y="232"/>
                  <a:pt x="244" y="232"/>
                  <a:pt x="243" y="232"/>
                </a:cubicBezTo>
                <a:cubicBezTo>
                  <a:pt x="243" y="233"/>
                  <a:pt x="243" y="233"/>
                  <a:pt x="243" y="233"/>
                </a:cubicBezTo>
                <a:close/>
                <a:moveTo>
                  <a:pt x="236" y="108"/>
                </a:moveTo>
                <a:cubicBezTo>
                  <a:pt x="236" y="106"/>
                  <a:pt x="234" y="105"/>
                  <a:pt x="232" y="105"/>
                </a:cubicBezTo>
                <a:cubicBezTo>
                  <a:pt x="231" y="105"/>
                  <a:pt x="230" y="107"/>
                  <a:pt x="229" y="108"/>
                </a:cubicBezTo>
                <a:cubicBezTo>
                  <a:pt x="230" y="110"/>
                  <a:pt x="231" y="110"/>
                  <a:pt x="232" y="110"/>
                </a:cubicBezTo>
                <a:cubicBezTo>
                  <a:pt x="234" y="110"/>
                  <a:pt x="236" y="110"/>
                  <a:pt x="236" y="108"/>
                </a:cubicBezTo>
                <a:close/>
                <a:moveTo>
                  <a:pt x="189" y="221"/>
                </a:moveTo>
                <a:cubicBezTo>
                  <a:pt x="188" y="221"/>
                  <a:pt x="187" y="221"/>
                  <a:pt x="187" y="220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2"/>
                  <a:pt x="188" y="222"/>
                  <a:pt x="189" y="223"/>
                </a:cubicBezTo>
                <a:cubicBezTo>
                  <a:pt x="189" y="223"/>
                  <a:pt x="190" y="222"/>
                  <a:pt x="190" y="222"/>
                </a:cubicBezTo>
                <a:cubicBezTo>
                  <a:pt x="190" y="222"/>
                  <a:pt x="190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lose/>
                <a:moveTo>
                  <a:pt x="143" y="212"/>
                </a:moveTo>
                <a:cubicBezTo>
                  <a:pt x="143" y="212"/>
                  <a:pt x="143" y="212"/>
                  <a:pt x="143" y="212"/>
                </a:cubicBezTo>
                <a:cubicBezTo>
                  <a:pt x="143" y="210"/>
                  <a:pt x="142" y="209"/>
                  <a:pt x="141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40" y="210"/>
                  <a:pt x="139" y="211"/>
                  <a:pt x="139" y="211"/>
                </a:cubicBezTo>
                <a:cubicBezTo>
                  <a:pt x="139" y="211"/>
                  <a:pt x="138" y="211"/>
                  <a:pt x="138" y="210"/>
                </a:cubicBezTo>
                <a:cubicBezTo>
                  <a:pt x="137" y="211"/>
                  <a:pt x="137" y="211"/>
                  <a:pt x="138" y="212"/>
                </a:cubicBezTo>
                <a:cubicBezTo>
                  <a:pt x="137" y="214"/>
                  <a:pt x="139" y="215"/>
                  <a:pt x="140" y="215"/>
                </a:cubicBezTo>
                <a:cubicBezTo>
                  <a:pt x="141" y="215"/>
                  <a:pt x="141" y="215"/>
                  <a:pt x="142" y="215"/>
                </a:cubicBezTo>
                <a:cubicBezTo>
                  <a:pt x="141" y="214"/>
                  <a:pt x="141" y="214"/>
                  <a:pt x="141" y="213"/>
                </a:cubicBezTo>
                <a:cubicBezTo>
                  <a:pt x="141" y="213"/>
                  <a:pt x="142" y="212"/>
                  <a:pt x="142" y="212"/>
                </a:cubicBezTo>
                <a:cubicBezTo>
                  <a:pt x="143" y="212"/>
                  <a:pt x="143" y="212"/>
                  <a:pt x="143" y="212"/>
                </a:cubicBezTo>
                <a:close/>
                <a:moveTo>
                  <a:pt x="100" y="77"/>
                </a:moveTo>
                <a:cubicBezTo>
                  <a:pt x="100" y="77"/>
                  <a:pt x="99" y="77"/>
                  <a:pt x="99" y="78"/>
                </a:cubicBezTo>
                <a:cubicBezTo>
                  <a:pt x="99" y="78"/>
                  <a:pt x="100" y="77"/>
                  <a:pt x="100" y="77"/>
                </a:cubicBezTo>
                <a:cubicBezTo>
                  <a:pt x="100" y="78"/>
                  <a:pt x="100" y="78"/>
                  <a:pt x="100" y="79"/>
                </a:cubicBezTo>
                <a:cubicBezTo>
                  <a:pt x="100" y="78"/>
                  <a:pt x="99" y="78"/>
                  <a:pt x="99" y="78"/>
                </a:cubicBezTo>
                <a:cubicBezTo>
                  <a:pt x="98" y="78"/>
                  <a:pt x="97" y="79"/>
                  <a:pt x="97" y="80"/>
                </a:cubicBezTo>
                <a:cubicBezTo>
                  <a:pt x="97" y="80"/>
                  <a:pt x="98" y="80"/>
                  <a:pt x="98" y="80"/>
                </a:cubicBezTo>
                <a:cubicBezTo>
                  <a:pt x="98" y="80"/>
                  <a:pt x="99" y="79"/>
                  <a:pt x="100" y="80"/>
                </a:cubicBezTo>
                <a:cubicBezTo>
                  <a:pt x="100" y="81"/>
                  <a:pt x="101" y="81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3" y="81"/>
                  <a:pt x="103" y="81"/>
                  <a:pt x="103" y="79"/>
                </a:cubicBezTo>
                <a:cubicBezTo>
                  <a:pt x="104" y="78"/>
                  <a:pt x="101" y="78"/>
                  <a:pt x="100" y="77"/>
                </a:cubicBezTo>
                <a:close/>
                <a:moveTo>
                  <a:pt x="144" y="223"/>
                </a:moveTo>
                <a:cubicBezTo>
                  <a:pt x="144" y="223"/>
                  <a:pt x="145" y="223"/>
                  <a:pt x="145" y="223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44" y="222"/>
                  <a:pt x="143" y="222"/>
                  <a:pt x="143" y="221"/>
                </a:cubicBezTo>
                <a:cubicBezTo>
                  <a:pt x="143" y="222"/>
                  <a:pt x="144" y="222"/>
                  <a:pt x="144" y="223"/>
                </a:cubicBezTo>
                <a:close/>
                <a:moveTo>
                  <a:pt x="147" y="214"/>
                </a:moveTo>
                <a:cubicBezTo>
                  <a:pt x="148" y="214"/>
                  <a:pt x="148" y="215"/>
                  <a:pt x="149" y="215"/>
                </a:cubicBezTo>
                <a:cubicBezTo>
                  <a:pt x="149" y="215"/>
                  <a:pt x="150" y="214"/>
                  <a:pt x="150" y="214"/>
                </a:cubicBezTo>
                <a:cubicBezTo>
                  <a:pt x="149" y="214"/>
                  <a:pt x="149" y="214"/>
                  <a:pt x="148" y="214"/>
                </a:cubicBezTo>
                <a:cubicBezTo>
                  <a:pt x="148" y="214"/>
                  <a:pt x="148" y="214"/>
                  <a:pt x="147" y="214"/>
                </a:cubicBezTo>
                <a:close/>
                <a:moveTo>
                  <a:pt x="107" y="84"/>
                </a:moveTo>
                <a:cubicBezTo>
                  <a:pt x="106" y="85"/>
                  <a:pt x="104" y="85"/>
                  <a:pt x="104" y="84"/>
                </a:cubicBezTo>
                <a:cubicBezTo>
                  <a:pt x="103" y="84"/>
                  <a:pt x="102" y="85"/>
                  <a:pt x="101" y="86"/>
                </a:cubicBezTo>
                <a:cubicBezTo>
                  <a:pt x="102" y="88"/>
                  <a:pt x="103" y="89"/>
                  <a:pt x="105" y="89"/>
                </a:cubicBezTo>
                <a:cubicBezTo>
                  <a:pt x="106" y="89"/>
                  <a:pt x="107" y="88"/>
                  <a:pt x="108" y="86"/>
                </a:cubicBezTo>
                <a:cubicBezTo>
                  <a:pt x="108" y="85"/>
                  <a:pt x="107" y="85"/>
                  <a:pt x="107" y="84"/>
                </a:cubicBezTo>
                <a:close/>
                <a:moveTo>
                  <a:pt x="135" y="209"/>
                </a:moveTo>
                <a:cubicBezTo>
                  <a:pt x="137" y="208"/>
                  <a:pt x="138" y="207"/>
                  <a:pt x="139" y="206"/>
                </a:cubicBezTo>
                <a:cubicBezTo>
                  <a:pt x="138" y="204"/>
                  <a:pt x="137" y="203"/>
                  <a:pt x="136" y="203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4"/>
                  <a:pt x="136" y="204"/>
                  <a:pt x="136" y="204"/>
                </a:cubicBezTo>
                <a:cubicBezTo>
                  <a:pt x="135" y="204"/>
                  <a:pt x="135" y="203"/>
                  <a:pt x="135" y="203"/>
                </a:cubicBezTo>
                <a:cubicBezTo>
                  <a:pt x="133" y="204"/>
                  <a:pt x="133" y="205"/>
                  <a:pt x="132" y="205"/>
                </a:cubicBezTo>
                <a:cubicBezTo>
                  <a:pt x="133" y="208"/>
                  <a:pt x="134" y="209"/>
                  <a:pt x="135" y="209"/>
                </a:cubicBezTo>
                <a:close/>
                <a:moveTo>
                  <a:pt x="84" y="78"/>
                </a:moveTo>
                <a:cubicBezTo>
                  <a:pt x="83" y="78"/>
                  <a:pt x="83" y="77"/>
                  <a:pt x="82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79" y="82"/>
                  <a:pt x="81" y="82"/>
                  <a:pt x="83" y="82"/>
                </a:cubicBezTo>
                <a:cubicBezTo>
                  <a:pt x="84" y="82"/>
                  <a:pt x="85" y="81"/>
                  <a:pt x="85" y="80"/>
                </a:cubicBezTo>
                <a:cubicBezTo>
                  <a:pt x="85" y="79"/>
                  <a:pt x="85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lose/>
                <a:moveTo>
                  <a:pt x="96" y="70"/>
                </a:moveTo>
                <a:cubicBezTo>
                  <a:pt x="96" y="70"/>
                  <a:pt x="96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4" y="71"/>
                  <a:pt x="93" y="72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3"/>
                  <a:pt x="94" y="73"/>
                  <a:pt x="95" y="73"/>
                </a:cubicBezTo>
                <a:cubicBezTo>
                  <a:pt x="95" y="74"/>
                  <a:pt x="94" y="74"/>
                  <a:pt x="94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4"/>
                  <a:pt x="99" y="72"/>
                </a:cubicBezTo>
                <a:cubicBezTo>
                  <a:pt x="98" y="71"/>
                  <a:pt x="98" y="70"/>
                  <a:pt x="96" y="70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lose/>
                <a:moveTo>
                  <a:pt x="160" y="184"/>
                </a:moveTo>
                <a:cubicBezTo>
                  <a:pt x="161" y="183"/>
                  <a:pt x="159" y="181"/>
                  <a:pt x="157" y="182"/>
                </a:cubicBezTo>
                <a:cubicBezTo>
                  <a:pt x="156" y="182"/>
                  <a:pt x="155" y="183"/>
                  <a:pt x="155" y="184"/>
                </a:cubicBezTo>
                <a:cubicBezTo>
                  <a:pt x="155" y="186"/>
                  <a:pt x="156" y="188"/>
                  <a:pt x="157" y="188"/>
                </a:cubicBezTo>
                <a:cubicBezTo>
                  <a:pt x="159" y="187"/>
                  <a:pt x="160" y="185"/>
                  <a:pt x="160" y="184"/>
                </a:cubicBezTo>
                <a:close/>
                <a:moveTo>
                  <a:pt x="109" y="208"/>
                </a:moveTo>
                <a:cubicBezTo>
                  <a:pt x="111" y="208"/>
                  <a:pt x="111" y="207"/>
                  <a:pt x="111" y="205"/>
                </a:cubicBezTo>
                <a:cubicBezTo>
                  <a:pt x="112" y="204"/>
                  <a:pt x="110" y="203"/>
                  <a:pt x="109" y="203"/>
                </a:cubicBezTo>
                <a:cubicBezTo>
                  <a:pt x="108" y="203"/>
                  <a:pt x="107" y="204"/>
                  <a:pt x="107" y="205"/>
                </a:cubicBezTo>
                <a:cubicBezTo>
                  <a:pt x="106" y="207"/>
                  <a:pt x="107" y="208"/>
                  <a:pt x="109" y="208"/>
                </a:cubicBezTo>
                <a:close/>
                <a:moveTo>
                  <a:pt x="165" y="193"/>
                </a:moveTo>
                <a:cubicBezTo>
                  <a:pt x="165" y="193"/>
                  <a:pt x="165" y="192"/>
                  <a:pt x="165" y="192"/>
                </a:cubicBezTo>
                <a:cubicBezTo>
                  <a:pt x="164" y="190"/>
                  <a:pt x="164" y="189"/>
                  <a:pt x="162" y="188"/>
                </a:cubicBezTo>
                <a:cubicBezTo>
                  <a:pt x="161" y="189"/>
                  <a:pt x="159" y="190"/>
                  <a:pt x="160" y="192"/>
                </a:cubicBezTo>
                <a:cubicBezTo>
                  <a:pt x="159" y="193"/>
                  <a:pt x="160" y="195"/>
                  <a:pt x="162" y="195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3" y="194"/>
                  <a:pt x="163" y="194"/>
                  <a:pt x="163" y="193"/>
                </a:cubicBezTo>
                <a:cubicBezTo>
                  <a:pt x="163" y="192"/>
                  <a:pt x="164" y="193"/>
                  <a:pt x="165" y="193"/>
                </a:cubicBezTo>
                <a:close/>
                <a:moveTo>
                  <a:pt x="171" y="208"/>
                </a:moveTo>
                <a:cubicBezTo>
                  <a:pt x="172" y="208"/>
                  <a:pt x="173" y="208"/>
                  <a:pt x="174" y="206"/>
                </a:cubicBezTo>
                <a:cubicBezTo>
                  <a:pt x="174" y="205"/>
                  <a:pt x="173" y="205"/>
                  <a:pt x="173" y="204"/>
                </a:cubicBezTo>
                <a:cubicBezTo>
                  <a:pt x="173" y="204"/>
                  <a:pt x="173" y="205"/>
                  <a:pt x="173" y="20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3"/>
                  <a:pt x="172" y="203"/>
                  <a:pt x="170" y="203"/>
                </a:cubicBezTo>
                <a:cubicBezTo>
                  <a:pt x="169" y="202"/>
                  <a:pt x="168" y="204"/>
                  <a:pt x="168" y="205"/>
                </a:cubicBezTo>
                <a:cubicBezTo>
                  <a:pt x="168" y="208"/>
                  <a:pt x="169" y="209"/>
                  <a:pt x="171" y="208"/>
                </a:cubicBezTo>
                <a:close/>
                <a:moveTo>
                  <a:pt x="114" y="85"/>
                </a:moveTo>
                <a:cubicBezTo>
                  <a:pt x="114" y="85"/>
                  <a:pt x="114" y="85"/>
                  <a:pt x="11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3" y="85"/>
                  <a:pt x="114" y="85"/>
                </a:cubicBezTo>
                <a:close/>
                <a:moveTo>
                  <a:pt x="153" y="195"/>
                </a:moveTo>
                <a:cubicBezTo>
                  <a:pt x="155" y="194"/>
                  <a:pt x="156" y="193"/>
                  <a:pt x="156" y="191"/>
                </a:cubicBezTo>
                <a:cubicBezTo>
                  <a:pt x="156" y="191"/>
                  <a:pt x="155" y="189"/>
                  <a:pt x="153" y="188"/>
                </a:cubicBezTo>
                <a:cubicBezTo>
                  <a:pt x="152" y="189"/>
                  <a:pt x="151" y="190"/>
                  <a:pt x="150" y="192"/>
                </a:cubicBezTo>
                <a:cubicBezTo>
                  <a:pt x="150" y="193"/>
                  <a:pt x="151" y="194"/>
                  <a:pt x="153" y="195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1119898" y="307186"/>
            <a:ext cx="36471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入党的标准及条件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5632040" y="1991928"/>
            <a:ext cx="10217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六</a:t>
            </a:r>
            <a:endParaRPr lang="en-US" altLang="zh-CN" sz="4800" b="1" dirty="0" smtClean="0">
              <a:solidFill>
                <a:srgbClr val="812114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4800" b="1" dirty="0" smtClean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项</a:t>
            </a:r>
            <a:endParaRPr lang="en-US" altLang="zh-CN" sz="4800" b="1" dirty="0" smtClean="0">
              <a:solidFill>
                <a:srgbClr val="812114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4800" b="1" dirty="0" smtClean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工</a:t>
            </a:r>
            <a:endParaRPr lang="en-US" altLang="zh-CN" sz="4800" b="1" dirty="0" smtClean="0">
              <a:solidFill>
                <a:srgbClr val="812114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r>
              <a:rPr lang="zh-CN" altLang="en-US" sz="4800" b="1" dirty="0" smtClean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作</a:t>
            </a:r>
            <a:endParaRPr lang="zh-CN" altLang="en-US" sz="4800" b="1" dirty="0">
              <a:solidFill>
                <a:srgbClr val="812114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094828" y="3233970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812114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03</a:t>
            </a:r>
            <a:endParaRPr lang="zh-CN" altLang="en-US" sz="4000" dirty="0">
              <a:solidFill>
                <a:srgbClr val="812114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4073896" y="1745012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812114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01</a:t>
            </a:r>
            <a:endParaRPr lang="zh-CN" altLang="en-US" sz="4000" dirty="0">
              <a:solidFill>
                <a:srgbClr val="812114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7200797" y="1597000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812114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02</a:t>
            </a:r>
            <a:endParaRPr lang="zh-CN" altLang="en-US" sz="4000" dirty="0">
              <a:solidFill>
                <a:srgbClr val="812114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287374" y="3105910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812114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04</a:t>
            </a:r>
            <a:endParaRPr lang="zh-CN" altLang="en-US" sz="4000" dirty="0">
              <a:solidFill>
                <a:srgbClr val="812114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4073896" y="4739290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812114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05</a:t>
            </a:r>
            <a:endParaRPr lang="zh-CN" altLang="en-US" sz="4000" dirty="0">
              <a:solidFill>
                <a:srgbClr val="812114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505744" y="1352916"/>
            <a:ext cx="1046440" cy="149465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编入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党支部</a:t>
            </a:r>
            <a:endParaRPr lang="zh-CN" altLang="en-US" sz="2400" dirty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466616" y="1114320"/>
            <a:ext cx="1046440" cy="153712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预备期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考察</a:t>
            </a:r>
            <a:endParaRPr lang="zh-CN" altLang="en-US" sz="2400" dirty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2347265" y="3057380"/>
            <a:ext cx="1292662" cy="101411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提交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转正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申请</a:t>
            </a:r>
            <a:endParaRPr lang="zh-CN" altLang="en-US" sz="2400" dirty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8405060" y="2719507"/>
            <a:ext cx="1292662" cy="153712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召开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转正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大会</a:t>
            </a:r>
            <a:endParaRPr lang="zh-CN" altLang="en-US" sz="2400" dirty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2382633" y="4633982"/>
            <a:ext cx="1292662" cy="102294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上级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组织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审批</a:t>
            </a:r>
            <a:endParaRPr lang="zh-CN" altLang="en-US" sz="2400" dirty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8589726" y="4296193"/>
            <a:ext cx="923330" cy="103361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备案</a:t>
            </a:r>
            <a:endParaRPr lang="en-US" altLang="zh-CN" sz="2400" dirty="0" smtClean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dirty="0" smtClean="0">
                <a:solidFill>
                  <a:srgbClr val="81211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存档</a:t>
            </a:r>
            <a:endParaRPr lang="zh-CN" altLang="en-US" sz="2400" dirty="0">
              <a:solidFill>
                <a:srgbClr val="81211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7287374" y="4514751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mtClean="0">
                <a:solidFill>
                  <a:srgbClr val="812114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06</a:t>
            </a:r>
            <a:endParaRPr lang="zh-CN" altLang="en-US" sz="4000" dirty="0">
              <a:solidFill>
                <a:srgbClr val="812114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31" name="Freeform 39"/>
          <p:cNvSpPr>
            <a:spLocks noEditPoints="1"/>
          </p:cNvSpPr>
          <p:nvPr/>
        </p:nvSpPr>
        <p:spPr bwMode="auto">
          <a:xfrm>
            <a:off x="3847551" y="1564730"/>
            <a:ext cx="1112838" cy="1086717"/>
          </a:xfrm>
          <a:custGeom>
            <a:avLst/>
            <a:gdLst>
              <a:gd name="T0" fmla="*/ 216 w 249"/>
              <a:gd name="T1" fmla="*/ 149 h 264"/>
              <a:gd name="T2" fmla="*/ 223 w 249"/>
              <a:gd name="T3" fmla="*/ 219 h 264"/>
              <a:gd name="T4" fmla="*/ 180 w 249"/>
              <a:gd name="T5" fmla="*/ 189 h 264"/>
              <a:gd name="T6" fmla="*/ 208 w 249"/>
              <a:gd name="T7" fmla="*/ 166 h 264"/>
              <a:gd name="T8" fmla="*/ 220 w 249"/>
              <a:gd name="T9" fmla="*/ 210 h 264"/>
              <a:gd name="T10" fmla="*/ 203 w 249"/>
              <a:gd name="T11" fmla="*/ 158 h 264"/>
              <a:gd name="T12" fmla="*/ 226 w 249"/>
              <a:gd name="T13" fmla="*/ 185 h 264"/>
              <a:gd name="T14" fmla="*/ 111 w 249"/>
              <a:gd name="T15" fmla="*/ 157 h 264"/>
              <a:gd name="T16" fmla="*/ 62 w 249"/>
              <a:gd name="T17" fmla="*/ 139 h 264"/>
              <a:gd name="T18" fmla="*/ 140 w 249"/>
              <a:gd name="T19" fmla="*/ 126 h 264"/>
              <a:gd name="T20" fmla="*/ 12 w 249"/>
              <a:gd name="T21" fmla="*/ 77 h 264"/>
              <a:gd name="T22" fmla="*/ 37 w 249"/>
              <a:gd name="T23" fmla="*/ 96 h 264"/>
              <a:gd name="T24" fmla="*/ 29 w 249"/>
              <a:gd name="T25" fmla="*/ 82 h 264"/>
              <a:gd name="T26" fmla="*/ 21 w 249"/>
              <a:gd name="T27" fmla="*/ 41 h 264"/>
              <a:gd name="T28" fmla="*/ 174 w 249"/>
              <a:gd name="T29" fmla="*/ 213 h 264"/>
              <a:gd name="T30" fmla="*/ 25 w 249"/>
              <a:gd name="T31" fmla="*/ 181 h 264"/>
              <a:gd name="T32" fmla="*/ 194 w 249"/>
              <a:gd name="T33" fmla="*/ 242 h 264"/>
              <a:gd name="T34" fmla="*/ 123 w 249"/>
              <a:gd name="T35" fmla="*/ 201 h 264"/>
              <a:gd name="T36" fmla="*/ 129 w 249"/>
              <a:gd name="T37" fmla="*/ 246 h 264"/>
              <a:gd name="T38" fmla="*/ 2 w 249"/>
              <a:gd name="T39" fmla="*/ 161 h 264"/>
              <a:gd name="T40" fmla="*/ 12 w 249"/>
              <a:gd name="T41" fmla="*/ 154 h 264"/>
              <a:gd name="T42" fmla="*/ 16 w 249"/>
              <a:gd name="T43" fmla="*/ 242 h 264"/>
              <a:gd name="T44" fmla="*/ 12 w 249"/>
              <a:gd name="T45" fmla="*/ 209 h 264"/>
              <a:gd name="T46" fmla="*/ 4 w 249"/>
              <a:gd name="T47" fmla="*/ 123 h 264"/>
              <a:gd name="T48" fmla="*/ 168 w 249"/>
              <a:gd name="T49" fmla="*/ 29 h 264"/>
              <a:gd name="T50" fmla="*/ 63 w 249"/>
              <a:gd name="T51" fmla="*/ 226 h 264"/>
              <a:gd name="T52" fmla="*/ 49 w 249"/>
              <a:gd name="T53" fmla="*/ 100 h 264"/>
              <a:gd name="T54" fmla="*/ 230 w 249"/>
              <a:gd name="T55" fmla="*/ 224 h 264"/>
              <a:gd name="T56" fmla="*/ 147 w 249"/>
              <a:gd name="T57" fmla="*/ 141 h 264"/>
              <a:gd name="T58" fmla="*/ 78 w 249"/>
              <a:gd name="T59" fmla="*/ 131 h 264"/>
              <a:gd name="T60" fmla="*/ 180 w 249"/>
              <a:gd name="T61" fmla="*/ 83 h 264"/>
              <a:gd name="T62" fmla="*/ 187 w 249"/>
              <a:gd name="T63" fmla="*/ 193 h 264"/>
              <a:gd name="T64" fmla="*/ 131 w 249"/>
              <a:gd name="T65" fmla="*/ 187 h 264"/>
              <a:gd name="T66" fmla="*/ 143 w 249"/>
              <a:gd name="T67" fmla="*/ 54 h 264"/>
              <a:gd name="T68" fmla="*/ 185 w 249"/>
              <a:gd name="T69" fmla="*/ 47 h 264"/>
              <a:gd name="T70" fmla="*/ 183 w 249"/>
              <a:gd name="T71" fmla="*/ 248 h 264"/>
              <a:gd name="T72" fmla="*/ 2 w 249"/>
              <a:gd name="T73" fmla="*/ 184 h 264"/>
              <a:gd name="T74" fmla="*/ 81 w 249"/>
              <a:gd name="T75" fmla="*/ 59 h 264"/>
              <a:gd name="T76" fmla="*/ 235 w 249"/>
              <a:gd name="T77" fmla="*/ 52 h 264"/>
              <a:gd name="T78" fmla="*/ 138 w 249"/>
              <a:gd name="T79" fmla="*/ 234 h 264"/>
              <a:gd name="T80" fmla="*/ 115 w 249"/>
              <a:gd name="T81" fmla="*/ 219 h 264"/>
              <a:gd name="T82" fmla="*/ 126 w 249"/>
              <a:gd name="T83" fmla="*/ 13 h 264"/>
              <a:gd name="T84" fmla="*/ 208 w 249"/>
              <a:gd name="T85" fmla="*/ 3 h 264"/>
              <a:gd name="T86" fmla="*/ 118 w 249"/>
              <a:gd name="T87" fmla="*/ 264 h 264"/>
              <a:gd name="T88" fmla="*/ 11 w 249"/>
              <a:gd name="T89" fmla="*/ 236 h 264"/>
              <a:gd name="T90" fmla="*/ 164 w 249"/>
              <a:gd name="T91" fmla="*/ 24 h 264"/>
              <a:gd name="T92" fmla="*/ 242 w 249"/>
              <a:gd name="T93" fmla="*/ 41 h 264"/>
              <a:gd name="T94" fmla="*/ 163 w 249"/>
              <a:gd name="T95" fmla="*/ 234 h 264"/>
              <a:gd name="T96" fmla="*/ 57 w 249"/>
              <a:gd name="T97" fmla="*/ 27 h 264"/>
              <a:gd name="T98" fmla="*/ 114 w 249"/>
              <a:gd name="T99" fmla="*/ 187 h 264"/>
              <a:gd name="T100" fmla="*/ 38 w 249"/>
              <a:gd name="T101" fmla="*/ 66 h 264"/>
              <a:gd name="T102" fmla="*/ 149 w 249"/>
              <a:gd name="T103" fmla="*/ 84 h 264"/>
              <a:gd name="T104" fmla="*/ 209 w 249"/>
              <a:gd name="T105" fmla="*/ 232 h 264"/>
              <a:gd name="T106" fmla="*/ 79 w 249"/>
              <a:gd name="T107" fmla="*/ 160 h 264"/>
              <a:gd name="T108" fmla="*/ 15 w 249"/>
              <a:gd name="T109" fmla="*/ 15 h 264"/>
              <a:gd name="T110" fmla="*/ 150 w 249"/>
              <a:gd name="T111" fmla="*/ 163 h 264"/>
              <a:gd name="T112" fmla="*/ 202 w 249"/>
              <a:gd name="T113" fmla="*/ 227 h 264"/>
              <a:gd name="T114" fmla="*/ 21 w 249"/>
              <a:gd name="T115" fmla="*/ 119 h 264"/>
              <a:gd name="T116" fmla="*/ 182 w 249"/>
              <a:gd name="T117" fmla="*/ 218 h 264"/>
              <a:gd name="T118" fmla="*/ 39 w 249"/>
              <a:gd name="T119" fmla="*/ 175 h 264"/>
              <a:gd name="T120" fmla="*/ 81 w 249"/>
              <a:gd name="T121" fmla="*/ 184 h 264"/>
              <a:gd name="T122" fmla="*/ 33 w 249"/>
              <a:gd name="T123" fmla="*/ 122 h 264"/>
              <a:gd name="T124" fmla="*/ 100 w 249"/>
              <a:gd name="T125" fmla="*/ 7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" h="264">
                <a:moveTo>
                  <a:pt x="229" y="209"/>
                </a:moveTo>
                <a:cubicBezTo>
                  <a:pt x="229" y="209"/>
                  <a:pt x="229" y="209"/>
                  <a:pt x="229" y="209"/>
                </a:cubicBezTo>
                <a:cubicBezTo>
                  <a:pt x="229" y="210"/>
                  <a:pt x="229" y="210"/>
                  <a:pt x="230" y="210"/>
                </a:cubicBezTo>
                <a:cubicBezTo>
                  <a:pt x="229" y="210"/>
                  <a:pt x="229" y="209"/>
                  <a:pt x="229" y="209"/>
                </a:cubicBezTo>
                <a:close/>
                <a:moveTo>
                  <a:pt x="235" y="171"/>
                </a:moveTo>
                <a:cubicBezTo>
                  <a:pt x="235" y="171"/>
                  <a:pt x="235" y="171"/>
                  <a:pt x="234" y="171"/>
                </a:cubicBezTo>
                <a:cubicBezTo>
                  <a:pt x="234" y="171"/>
                  <a:pt x="235" y="171"/>
                  <a:pt x="235" y="172"/>
                </a:cubicBezTo>
                <a:cubicBezTo>
                  <a:pt x="235" y="171"/>
                  <a:pt x="235" y="171"/>
                  <a:pt x="235" y="171"/>
                </a:cubicBezTo>
                <a:close/>
                <a:moveTo>
                  <a:pt x="96" y="112"/>
                </a:moveTo>
                <a:cubicBezTo>
                  <a:pt x="95" y="112"/>
                  <a:pt x="93" y="113"/>
                  <a:pt x="93" y="114"/>
                </a:cubicBezTo>
                <a:cubicBezTo>
                  <a:pt x="93" y="116"/>
                  <a:pt x="94" y="117"/>
                  <a:pt x="96" y="117"/>
                </a:cubicBezTo>
                <a:cubicBezTo>
                  <a:pt x="97" y="118"/>
                  <a:pt x="99" y="116"/>
                  <a:pt x="99" y="115"/>
                </a:cubicBezTo>
                <a:cubicBezTo>
                  <a:pt x="99" y="113"/>
                  <a:pt x="97" y="112"/>
                  <a:pt x="96" y="112"/>
                </a:cubicBezTo>
                <a:close/>
                <a:moveTo>
                  <a:pt x="213" y="144"/>
                </a:moveTo>
                <a:cubicBezTo>
                  <a:pt x="213" y="144"/>
                  <a:pt x="213" y="144"/>
                  <a:pt x="213" y="144"/>
                </a:cubicBezTo>
                <a:cubicBezTo>
                  <a:pt x="213" y="144"/>
                  <a:pt x="213" y="144"/>
                  <a:pt x="213" y="143"/>
                </a:cubicBezTo>
                <a:cubicBezTo>
                  <a:pt x="213" y="144"/>
                  <a:pt x="213" y="144"/>
                  <a:pt x="213" y="144"/>
                </a:cubicBezTo>
                <a:close/>
                <a:moveTo>
                  <a:pt x="239" y="172"/>
                </a:moveTo>
                <a:cubicBezTo>
                  <a:pt x="239" y="171"/>
                  <a:pt x="238" y="171"/>
                  <a:pt x="237" y="172"/>
                </a:cubicBezTo>
                <a:cubicBezTo>
                  <a:pt x="237" y="173"/>
                  <a:pt x="238" y="173"/>
                  <a:pt x="238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2"/>
                  <a:pt x="238" y="172"/>
                </a:cubicBezTo>
                <a:cubicBezTo>
                  <a:pt x="238" y="172"/>
                  <a:pt x="239" y="172"/>
                  <a:pt x="239" y="172"/>
                </a:cubicBezTo>
                <a:close/>
                <a:moveTo>
                  <a:pt x="218" y="212"/>
                </a:moveTo>
                <a:cubicBezTo>
                  <a:pt x="217" y="212"/>
                  <a:pt x="217" y="213"/>
                  <a:pt x="217" y="213"/>
                </a:cubicBezTo>
                <a:cubicBezTo>
                  <a:pt x="217" y="214"/>
                  <a:pt x="217" y="214"/>
                  <a:pt x="217" y="214"/>
                </a:cubicBezTo>
                <a:cubicBezTo>
                  <a:pt x="218" y="214"/>
                  <a:pt x="219" y="214"/>
                  <a:pt x="220" y="214"/>
                </a:cubicBezTo>
                <a:cubicBezTo>
                  <a:pt x="220" y="213"/>
                  <a:pt x="218" y="213"/>
                  <a:pt x="218" y="212"/>
                </a:cubicBezTo>
                <a:close/>
                <a:moveTo>
                  <a:pt x="228" y="209"/>
                </a:moveTo>
                <a:cubicBezTo>
                  <a:pt x="228" y="209"/>
                  <a:pt x="228" y="209"/>
                  <a:pt x="227" y="209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228" y="210"/>
                  <a:pt x="228" y="210"/>
                  <a:pt x="228" y="209"/>
                </a:cubicBezTo>
                <a:close/>
                <a:moveTo>
                  <a:pt x="233" y="209"/>
                </a:moveTo>
                <a:cubicBezTo>
                  <a:pt x="233" y="208"/>
                  <a:pt x="234" y="208"/>
                  <a:pt x="234" y="208"/>
                </a:cubicBezTo>
                <a:cubicBezTo>
                  <a:pt x="234" y="208"/>
                  <a:pt x="234" y="208"/>
                  <a:pt x="234" y="208"/>
                </a:cubicBezTo>
                <a:cubicBezTo>
                  <a:pt x="234" y="207"/>
                  <a:pt x="233" y="207"/>
                  <a:pt x="233" y="207"/>
                </a:cubicBezTo>
                <a:cubicBezTo>
                  <a:pt x="232" y="207"/>
                  <a:pt x="233" y="207"/>
                  <a:pt x="233" y="207"/>
                </a:cubicBezTo>
                <a:cubicBezTo>
                  <a:pt x="233" y="206"/>
                  <a:pt x="231" y="207"/>
                  <a:pt x="232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7"/>
                </a:cubicBezTo>
                <a:cubicBezTo>
                  <a:pt x="231" y="206"/>
                  <a:pt x="232" y="207"/>
                  <a:pt x="232" y="207"/>
                </a:cubicBezTo>
                <a:cubicBezTo>
                  <a:pt x="232" y="208"/>
                  <a:pt x="233" y="208"/>
                  <a:pt x="233" y="209"/>
                </a:cubicBezTo>
                <a:close/>
                <a:moveTo>
                  <a:pt x="191" y="151"/>
                </a:move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0"/>
                  <a:pt x="192" y="150"/>
                </a:cubicBezTo>
                <a:cubicBezTo>
                  <a:pt x="192" y="150"/>
                  <a:pt x="192" y="149"/>
                  <a:pt x="191" y="149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48"/>
                  <a:pt x="190" y="148"/>
                  <a:pt x="190" y="148"/>
                </a:cubicBezTo>
                <a:cubicBezTo>
                  <a:pt x="190" y="148"/>
                  <a:pt x="189" y="147"/>
                  <a:pt x="190" y="147"/>
                </a:cubicBezTo>
                <a:cubicBezTo>
                  <a:pt x="189" y="147"/>
                  <a:pt x="189" y="147"/>
                  <a:pt x="189" y="147"/>
                </a:cubicBezTo>
                <a:cubicBezTo>
                  <a:pt x="189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7" y="148"/>
                  <a:pt x="186" y="148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50"/>
                  <a:pt x="186" y="150"/>
                </a:cubicBezTo>
                <a:cubicBezTo>
                  <a:pt x="186" y="150"/>
                  <a:pt x="186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1"/>
                  <a:pt x="186" y="151"/>
                  <a:pt x="186" y="152"/>
                </a:cubicBezTo>
                <a:cubicBezTo>
                  <a:pt x="187" y="152"/>
                  <a:pt x="188" y="152"/>
                  <a:pt x="189" y="153"/>
                </a:cubicBezTo>
                <a:cubicBezTo>
                  <a:pt x="189" y="153"/>
                  <a:pt x="189" y="152"/>
                  <a:pt x="190" y="152"/>
                </a:cubicBezTo>
                <a:cubicBezTo>
                  <a:pt x="190" y="151"/>
                  <a:pt x="190" y="151"/>
                  <a:pt x="190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lose/>
                <a:moveTo>
                  <a:pt x="175" y="146"/>
                </a:moveTo>
                <a:cubicBezTo>
                  <a:pt x="177" y="146"/>
                  <a:pt x="178" y="144"/>
                  <a:pt x="178" y="143"/>
                </a:cubicBezTo>
                <a:cubicBezTo>
                  <a:pt x="179" y="141"/>
                  <a:pt x="177" y="139"/>
                  <a:pt x="175" y="140"/>
                </a:cubicBezTo>
                <a:cubicBezTo>
                  <a:pt x="174" y="140"/>
                  <a:pt x="172" y="141"/>
                  <a:pt x="173" y="143"/>
                </a:cubicBezTo>
                <a:cubicBezTo>
                  <a:pt x="173" y="144"/>
                  <a:pt x="174" y="146"/>
                  <a:pt x="175" y="146"/>
                </a:cubicBezTo>
                <a:close/>
                <a:moveTo>
                  <a:pt x="218" y="215"/>
                </a:moveTo>
                <a:cubicBezTo>
                  <a:pt x="219" y="215"/>
                  <a:pt x="219" y="215"/>
                  <a:pt x="219" y="214"/>
                </a:cubicBezTo>
                <a:cubicBezTo>
                  <a:pt x="218" y="214"/>
                  <a:pt x="218" y="214"/>
                  <a:pt x="218" y="214"/>
                </a:cubicBezTo>
                <a:cubicBezTo>
                  <a:pt x="218" y="215"/>
                  <a:pt x="218" y="215"/>
                  <a:pt x="218" y="215"/>
                </a:cubicBezTo>
                <a:close/>
                <a:moveTo>
                  <a:pt x="174" y="135"/>
                </a:moveTo>
                <a:cubicBezTo>
                  <a:pt x="174" y="135"/>
                  <a:pt x="174" y="135"/>
                  <a:pt x="174" y="135"/>
                </a:cubicBezTo>
                <a:cubicBezTo>
                  <a:pt x="174" y="135"/>
                  <a:pt x="174" y="135"/>
                  <a:pt x="174" y="135"/>
                </a:cubicBezTo>
                <a:close/>
                <a:moveTo>
                  <a:pt x="187" y="142"/>
                </a:moveTo>
                <a:cubicBezTo>
                  <a:pt x="187" y="142"/>
                  <a:pt x="187" y="141"/>
                  <a:pt x="186" y="141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5" y="140"/>
                  <a:pt x="184" y="141"/>
                  <a:pt x="184" y="142"/>
                </a:cubicBezTo>
                <a:cubicBezTo>
                  <a:pt x="184" y="141"/>
                  <a:pt x="184" y="141"/>
                  <a:pt x="184" y="140"/>
                </a:cubicBezTo>
                <a:cubicBezTo>
                  <a:pt x="182" y="140"/>
                  <a:pt x="181" y="141"/>
                  <a:pt x="182" y="142"/>
                </a:cubicBezTo>
                <a:cubicBezTo>
                  <a:pt x="182" y="145"/>
                  <a:pt x="182" y="145"/>
                  <a:pt x="184" y="145"/>
                </a:cubicBezTo>
                <a:cubicBezTo>
                  <a:pt x="185" y="145"/>
                  <a:pt x="187" y="145"/>
                  <a:pt x="187" y="142"/>
                </a:cubicBezTo>
                <a:close/>
                <a:moveTo>
                  <a:pt x="183" y="136"/>
                </a:moveTo>
                <a:cubicBezTo>
                  <a:pt x="183" y="134"/>
                  <a:pt x="181" y="133"/>
                  <a:pt x="180" y="134"/>
                </a:cubicBezTo>
                <a:cubicBezTo>
                  <a:pt x="178" y="133"/>
                  <a:pt x="177" y="134"/>
                  <a:pt x="177" y="135"/>
                </a:cubicBezTo>
                <a:cubicBezTo>
                  <a:pt x="177" y="137"/>
                  <a:pt x="178" y="139"/>
                  <a:pt x="180" y="138"/>
                </a:cubicBezTo>
                <a:cubicBezTo>
                  <a:pt x="181" y="139"/>
                  <a:pt x="182" y="137"/>
                  <a:pt x="183" y="136"/>
                </a:cubicBezTo>
                <a:close/>
                <a:moveTo>
                  <a:pt x="206" y="139"/>
                </a:moveTo>
                <a:cubicBezTo>
                  <a:pt x="207" y="139"/>
                  <a:pt x="209" y="137"/>
                  <a:pt x="209" y="136"/>
                </a:cubicBezTo>
                <a:cubicBezTo>
                  <a:pt x="209" y="136"/>
                  <a:pt x="209" y="135"/>
                  <a:pt x="209" y="135"/>
                </a:cubicBezTo>
                <a:cubicBezTo>
                  <a:pt x="209" y="135"/>
                  <a:pt x="208" y="135"/>
                  <a:pt x="208" y="135"/>
                </a:cubicBezTo>
                <a:cubicBezTo>
                  <a:pt x="207" y="134"/>
                  <a:pt x="207" y="134"/>
                  <a:pt x="207" y="133"/>
                </a:cubicBezTo>
                <a:cubicBezTo>
                  <a:pt x="207" y="133"/>
                  <a:pt x="207" y="133"/>
                  <a:pt x="206" y="133"/>
                </a:cubicBezTo>
                <a:cubicBezTo>
                  <a:pt x="206" y="133"/>
                  <a:pt x="206" y="133"/>
                  <a:pt x="206" y="133"/>
                </a:cubicBezTo>
                <a:cubicBezTo>
                  <a:pt x="206" y="134"/>
                  <a:pt x="206" y="134"/>
                  <a:pt x="206" y="135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07" y="135"/>
                  <a:pt x="207" y="136"/>
                  <a:pt x="206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35"/>
                  <a:pt x="205" y="136"/>
                  <a:pt x="205" y="136"/>
                </a:cubicBezTo>
                <a:cubicBezTo>
                  <a:pt x="206" y="136"/>
                  <a:pt x="206" y="137"/>
                  <a:pt x="206" y="137"/>
                </a:cubicBezTo>
                <a:cubicBezTo>
                  <a:pt x="206" y="137"/>
                  <a:pt x="206" y="137"/>
                  <a:pt x="205" y="137"/>
                </a:cubicBezTo>
                <a:cubicBezTo>
                  <a:pt x="204" y="137"/>
                  <a:pt x="204" y="138"/>
                  <a:pt x="204" y="138"/>
                </a:cubicBezTo>
                <a:cubicBezTo>
                  <a:pt x="205" y="139"/>
                  <a:pt x="206" y="139"/>
                  <a:pt x="206" y="139"/>
                </a:cubicBezTo>
                <a:close/>
                <a:moveTo>
                  <a:pt x="205" y="135"/>
                </a:move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5" y="135"/>
                  <a:pt x="205" y="135"/>
                </a:cubicBezTo>
                <a:close/>
                <a:moveTo>
                  <a:pt x="193" y="145"/>
                </a:moveTo>
                <a:cubicBezTo>
                  <a:pt x="194" y="145"/>
                  <a:pt x="195" y="145"/>
                  <a:pt x="196" y="144"/>
                </a:cubicBezTo>
                <a:cubicBezTo>
                  <a:pt x="195" y="144"/>
                  <a:pt x="195" y="143"/>
                  <a:pt x="195" y="143"/>
                </a:cubicBezTo>
                <a:cubicBezTo>
                  <a:pt x="195" y="143"/>
                  <a:pt x="196" y="143"/>
                  <a:pt x="196" y="142"/>
                </a:cubicBezTo>
                <a:cubicBezTo>
                  <a:pt x="195" y="141"/>
                  <a:pt x="194" y="140"/>
                  <a:pt x="193" y="139"/>
                </a:cubicBezTo>
                <a:cubicBezTo>
                  <a:pt x="192" y="140"/>
                  <a:pt x="191" y="141"/>
                  <a:pt x="191" y="143"/>
                </a:cubicBezTo>
                <a:cubicBezTo>
                  <a:pt x="190" y="144"/>
                  <a:pt x="192" y="145"/>
                  <a:pt x="193" y="145"/>
                </a:cubicBezTo>
                <a:close/>
                <a:moveTo>
                  <a:pt x="192" y="141"/>
                </a:moveTo>
                <a:cubicBezTo>
                  <a:pt x="193" y="142"/>
                  <a:pt x="195" y="140"/>
                  <a:pt x="195" y="142"/>
                </a:cubicBezTo>
                <a:cubicBezTo>
                  <a:pt x="194" y="142"/>
                  <a:pt x="192" y="143"/>
                  <a:pt x="192" y="141"/>
                </a:cubicBezTo>
                <a:close/>
                <a:moveTo>
                  <a:pt x="230" y="210"/>
                </a:moveTo>
                <a:cubicBezTo>
                  <a:pt x="230" y="210"/>
                  <a:pt x="229" y="210"/>
                  <a:pt x="229" y="211"/>
                </a:cubicBezTo>
                <a:cubicBezTo>
                  <a:pt x="228" y="211"/>
                  <a:pt x="228" y="212"/>
                  <a:pt x="227" y="212"/>
                </a:cubicBezTo>
                <a:cubicBezTo>
                  <a:pt x="227" y="212"/>
                  <a:pt x="227" y="211"/>
                  <a:pt x="226" y="211"/>
                </a:cubicBezTo>
                <a:cubicBezTo>
                  <a:pt x="226" y="211"/>
                  <a:pt x="226" y="212"/>
                  <a:pt x="226" y="212"/>
                </a:cubicBezTo>
                <a:cubicBezTo>
                  <a:pt x="226" y="213"/>
                  <a:pt x="226" y="212"/>
                  <a:pt x="226" y="212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5" y="213"/>
                  <a:pt x="226" y="214"/>
                  <a:pt x="226" y="214"/>
                </a:cubicBezTo>
                <a:cubicBezTo>
                  <a:pt x="227" y="214"/>
                  <a:pt x="227" y="213"/>
                  <a:pt x="228" y="213"/>
                </a:cubicBezTo>
                <a:cubicBezTo>
                  <a:pt x="228" y="213"/>
                  <a:pt x="228" y="213"/>
                  <a:pt x="228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9" y="212"/>
                  <a:pt x="229" y="213"/>
                  <a:pt x="229" y="213"/>
                </a:cubicBezTo>
                <a:cubicBezTo>
                  <a:pt x="229" y="213"/>
                  <a:pt x="229" y="213"/>
                  <a:pt x="230" y="213"/>
                </a:cubicBezTo>
                <a:cubicBezTo>
                  <a:pt x="229" y="212"/>
                  <a:pt x="230" y="212"/>
                  <a:pt x="230" y="211"/>
                </a:cubicBezTo>
                <a:cubicBezTo>
                  <a:pt x="231" y="211"/>
                  <a:pt x="231" y="211"/>
                  <a:pt x="231" y="211"/>
                </a:cubicBezTo>
                <a:cubicBezTo>
                  <a:pt x="231" y="210"/>
                  <a:pt x="231" y="210"/>
                  <a:pt x="230" y="210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0" y="179"/>
                  <a:pt x="191" y="179"/>
                  <a:pt x="191" y="178"/>
                </a:cubicBezTo>
                <a:cubicBezTo>
                  <a:pt x="190" y="178"/>
                  <a:pt x="190" y="177"/>
                  <a:pt x="190" y="176"/>
                </a:cubicBezTo>
                <a:cubicBezTo>
                  <a:pt x="190" y="175"/>
                  <a:pt x="189" y="175"/>
                  <a:pt x="188" y="175"/>
                </a:cubicBezTo>
                <a:cubicBezTo>
                  <a:pt x="187" y="175"/>
                  <a:pt x="186" y="176"/>
                  <a:pt x="186" y="177"/>
                </a:cubicBezTo>
                <a:cubicBezTo>
                  <a:pt x="186" y="179"/>
                  <a:pt x="186" y="179"/>
                  <a:pt x="187" y="180"/>
                </a:cubicBezTo>
                <a:cubicBezTo>
                  <a:pt x="187" y="179"/>
                  <a:pt x="188" y="179"/>
                  <a:pt x="188" y="180"/>
                </a:cubicBezTo>
                <a:cubicBezTo>
                  <a:pt x="188" y="180"/>
                  <a:pt x="187" y="180"/>
                  <a:pt x="187" y="180"/>
                </a:cubicBezTo>
                <a:cubicBezTo>
                  <a:pt x="188" y="180"/>
                  <a:pt x="188" y="181"/>
                  <a:pt x="189" y="181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89" y="180"/>
                  <a:pt x="189" y="180"/>
                  <a:pt x="189" y="180"/>
                </a:cubicBezTo>
                <a:cubicBezTo>
                  <a:pt x="190" y="180"/>
                  <a:pt x="190" y="180"/>
                  <a:pt x="191" y="179"/>
                </a:cubicBezTo>
                <a:close/>
                <a:moveTo>
                  <a:pt x="174" y="136"/>
                </a:moveTo>
                <a:cubicBezTo>
                  <a:pt x="174" y="136"/>
                  <a:pt x="174" y="137"/>
                  <a:pt x="174" y="137"/>
                </a:cubicBezTo>
                <a:cubicBezTo>
                  <a:pt x="174" y="137"/>
                  <a:pt x="174" y="137"/>
                  <a:pt x="174" y="136"/>
                </a:cubicBezTo>
                <a:cubicBezTo>
                  <a:pt x="174" y="136"/>
                  <a:pt x="174" y="136"/>
                  <a:pt x="174" y="136"/>
                </a:cubicBezTo>
                <a:close/>
                <a:moveTo>
                  <a:pt x="218" y="149"/>
                </a:moveTo>
                <a:cubicBezTo>
                  <a:pt x="217" y="148"/>
                  <a:pt x="217" y="147"/>
                  <a:pt x="216" y="147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48"/>
                  <a:pt x="216" y="148"/>
                  <a:pt x="216" y="149"/>
                </a:cubicBezTo>
                <a:cubicBezTo>
                  <a:pt x="216" y="149"/>
                  <a:pt x="215" y="149"/>
                  <a:pt x="215" y="149"/>
                </a:cubicBezTo>
                <a:cubicBezTo>
                  <a:pt x="216" y="150"/>
                  <a:pt x="216" y="149"/>
                  <a:pt x="218" y="150"/>
                </a:cubicBezTo>
                <a:cubicBezTo>
                  <a:pt x="218" y="149"/>
                  <a:pt x="218" y="149"/>
                  <a:pt x="218" y="149"/>
                </a:cubicBezTo>
                <a:close/>
                <a:moveTo>
                  <a:pt x="179" y="163"/>
                </a:moveTo>
                <a:cubicBezTo>
                  <a:pt x="180" y="163"/>
                  <a:pt x="181" y="163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2" y="162"/>
                  <a:pt x="181" y="161"/>
                  <a:pt x="180" y="161"/>
                </a:cubicBezTo>
                <a:cubicBezTo>
                  <a:pt x="179" y="161"/>
                  <a:pt x="176" y="162"/>
                  <a:pt x="177" y="163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6"/>
                  <a:pt x="178" y="165"/>
                </a:cubicBezTo>
                <a:cubicBezTo>
                  <a:pt x="178" y="165"/>
                  <a:pt x="178" y="166"/>
                  <a:pt x="178" y="166"/>
                </a:cubicBezTo>
                <a:cubicBezTo>
                  <a:pt x="178" y="165"/>
                  <a:pt x="179" y="165"/>
                  <a:pt x="179" y="165"/>
                </a:cubicBezTo>
                <a:cubicBezTo>
                  <a:pt x="180" y="165"/>
                  <a:pt x="180" y="167"/>
                  <a:pt x="180" y="166"/>
                </a:cubicBezTo>
                <a:cubicBezTo>
                  <a:pt x="180" y="166"/>
                  <a:pt x="179" y="165"/>
                  <a:pt x="180" y="164"/>
                </a:cubicBezTo>
                <a:cubicBezTo>
                  <a:pt x="180" y="164"/>
                  <a:pt x="179" y="164"/>
                  <a:pt x="178" y="164"/>
                </a:cubicBezTo>
                <a:cubicBezTo>
                  <a:pt x="178" y="164"/>
                  <a:pt x="179" y="163"/>
                  <a:pt x="179" y="163"/>
                </a:cubicBezTo>
                <a:close/>
                <a:moveTo>
                  <a:pt x="214" y="208"/>
                </a:move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5" y="209"/>
                  <a:pt x="215" y="209"/>
                </a:cubicBezTo>
                <a:cubicBezTo>
                  <a:pt x="215" y="209"/>
                  <a:pt x="215" y="209"/>
                  <a:pt x="215" y="209"/>
                </a:cubicBezTo>
                <a:cubicBezTo>
                  <a:pt x="216" y="208"/>
                  <a:pt x="217" y="208"/>
                  <a:pt x="218" y="207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4"/>
                  <a:pt x="218" y="204"/>
                </a:cubicBezTo>
                <a:cubicBezTo>
                  <a:pt x="217" y="204"/>
                  <a:pt x="217" y="204"/>
                  <a:pt x="216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05"/>
                  <a:pt x="217" y="205"/>
                  <a:pt x="217" y="206"/>
                </a:cubicBezTo>
                <a:cubicBezTo>
                  <a:pt x="216" y="206"/>
                  <a:pt x="216" y="206"/>
                  <a:pt x="215" y="206"/>
                </a:cubicBezTo>
                <a:cubicBezTo>
                  <a:pt x="215" y="206"/>
                  <a:pt x="214" y="205"/>
                  <a:pt x="213" y="205"/>
                </a:cubicBezTo>
                <a:cubicBezTo>
                  <a:pt x="214" y="206"/>
                  <a:pt x="215" y="207"/>
                  <a:pt x="216" y="208"/>
                </a:cubicBezTo>
                <a:cubicBezTo>
                  <a:pt x="215" y="207"/>
                  <a:pt x="215" y="208"/>
                  <a:pt x="214" y="208"/>
                </a:cubicBezTo>
                <a:close/>
                <a:moveTo>
                  <a:pt x="204" y="142"/>
                </a:move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2"/>
                </a:cubicBezTo>
                <a:cubicBezTo>
                  <a:pt x="204" y="142"/>
                  <a:pt x="204" y="142"/>
                  <a:pt x="204" y="142"/>
                </a:cubicBezTo>
                <a:close/>
                <a:moveTo>
                  <a:pt x="183" y="164"/>
                </a:moveTo>
                <a:cubicBezTo>
                  <a:pt x="183" y="164"/>
                  <a:pt x="182" y="163"/>
                  <a:pt x="182" y="163"/>
                </a:cubicBezTo>
                <a:cubicBezTo>
                  <a:pt x="182" y="163"/>
                  <a:pt x="182" y="163"/>
                  <a:pt x="181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5"/>
                  <a:pt x="182" y="165"/>
                </a:cubicBezTo>
                <a:cubicBezTo>
                  <a:pt x="183" y="164"/>
                  <a:pt x="183" y="164"/>
                  <a:pt x="183" y="164"/>
                </a:cubicBezTo>
                <a:close/>
                <a:moveTo>
                  <a:pt x="189" y="161"/>
                </a:moveTo>
                <a:cubicBezTo>
                  <a:pt x="187" y="161"/>
                  <a:pt x="186" y="163"/>
                  <a:pt x="186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4"/>
                  <a:pt x="186" y="164"/>
                  <a:pt x="187" y="164"/>
                </a:cubicBezTo>
                <a:cubicBezTo>
                  <a:pt x="187" y="164"/>
                  <a:pt x="187" y="165"/>
                  <a:pt x="187" y="165"/>
                </a:cubicBezTo>
                <a:cubicBezTo>
                  <a:pt x="187" y="165"/>
                  <a:pt x="187" y="166"/>
                  <a:pt x="187" y="166"/>
                </a:cubicBezTo>
                <a:cubicBezTo>
                  <a:pt x="187" y="167"/>
                  <a:pt x="188" y="167"/>
                  <a:pt x="188" y="167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89" y="166"/>
                  <a:pt x="189" y="166"/>
                  <a:pt x="190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0" y="166"/>
                  <a:pt x="191" y="166"/>
                  <a:pt x="191" y="165"/>
                </a:cubicBezTo>
                <a:cubicBezTo>
                  <a:pt x="190" y="165"/>
                  <a:pt x="189" y="165"/>
                  <a:pt x="189" y="165"/>
                </a:cubicBezTo>
                <a:cubicBezTo>
                  <a:pt x="190" y="164"/>
                  <a:pt x="190" y="164"/>
                  <a:pt x="191" y="164"/>
                </a:cubicBezTo>
                <a:cubicBezTo>
                  <a:pt x="191" y="162"/>
                  <a:pt x="190" y="161"/>
                  <a:pt x="189" y="161"/>
                </a:cubicBezTo>
                <a:close/>
                <a:moveTo>
                  <a:pt x="180" y="147"/>
                </a:moveTo>
                <a:cubicBezTo>
                  <a:pt x="178" y="147"/>
                  <a:pt x="177" y="149"/>
                  <a:pt x="177" y="150"/>
                </a:cubicBezTo>
                <a:cubicBezTo>
                  <a:pt x="177" y="152"/>
                  <a:pt x="178" y="152"/>
                  <a:pt x="180" y="152"/>
                </a:cubicBezTo>
                <a:cubicBezTo>
                  <a:pt x="181" y="153"/>
                  <a:pt x="182" y="151"/>
                  <a:pt x="182" y="150"/>
                </a:cubicBezTo>
                <a:cubicBezTo>
                  <a:pt x="182" y="150"/>
                  <a:pt x="182" y="150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8"/>
                  <a:pt x="181" y="147"/>
                  <a:pt x="180" y="147"/>
                </a:cubicBezTo>
                <a:close/>
                <a:moveTo>
                  <a:pt x="185" y="157"/>
                </a:moveTo>
                <a:cubicBezTo>
                  <a:pt x="185" y="157"/>
                  <a:pt x="185" y="157"/>
                  <a:pt x="185" y="157"/>
                </a:cubicBezTo>
                <a:cubicBezTo>
                  <a:pt x="185" y="157"/>
                  <a:pt x="186" y="156"/>
                  <a:pt x="186" y="156"/>
                </a:cubicBezTo>
                <a:cubicBezTo>
                  <a:pt x="186" y="156"/>
                  <a:pt x="187" y="156"/>
                  <a:pt x="187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5"/>
                  <a:pt x="186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4" y="154"/>
                  <a:pt x="184" y="154"/>
                  <a:pt x="183" y="154"/>
                </a:cubicBezTo>
                <a:cubicBezTo>
                  <a:pt x="182" y="154"/>
                  <a:pt x="182" y="155"/>
                  <a:pt x="181" y="156"/>
                </a:cubicBezTo>
                <a:cubicBezTo>
                  <a:pt x="181" y="156"/>
                  <a:pt x="181" y="156"/>
                  <a:pt x="181" y="157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2" y="157"/>
                  <a:pt x="182" y="157"/>
                  <a:pt x="181" y="157"/>
                </a:cubicBezTo>
                <a:cubicBezTo>
                  <a:pt x="181" y="157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9"/>
                  <a:pt x="183" y="159"/>
                  <a:pt x="185" y="159"/>
                </a:cubicBezTo>
                <a:cubicBezTo>
                  <a:pt x="185" y="159"/>
                  <a:pt x="185" y="159"/>
                  <a:pt x="186" y="159"/>
                </a:cubicBezTo>
                <a:cubicBezTo>
                  <a:pt x="185" y="159"/>
                  <a:pt x="185" y="159"/>
                  <a:pt x="184" y="159"/>
                </a:cubicBezTo>
                <a:cubicBezTo>
                  <a:pt x="184" y="158"/>
                  <a:pt x="185" y="158"/>
                  <a:pt x="185" y="158"/>
                </a:cubicBezTo>
                <a:cubicBezTo>
                  <a:pt x="185" y="157"/>
                  <a:pt x="184" y="157"/>
                  <a:pt x="184" y="157"/>
                </a:cubicBezTo>
                <a:cubicBezTo>
                  <a:pt x="185" y="156"/>
                  <a:pt x="185" y="157"/>
                  <a:pt x="185" y="157"/>
                </a:cubicBezTo>
                <a:close/>
                <a:moveTo>
                  <a:pt x="197" y="181"/>
                </a:moveTo>
                <a:cubicBezTo>
                  <a:pt x="198" y="180"/>
                  <a:pt x="200" y="180"/>
                  <a:pt x="200" y="178"/>
                </a:cubicBezTo>
                <a:cubicBezTo>
                  <a:pt x="200" y="178"/>
                  <a:pt x="199" y="179"/>
                  <a:pt x="199" y="179"/>
                </a:cubicBezTo>
                <a:cubicBezTo>
                  <a:pt x="198" y="178"/>
                  <a:pt x="199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9" y="176"/>
                  <a:pt x="199" y="176"/>
                </a:cubicBezTo>
                <a:cubicBezTo>
                  <a:pt x="199" y="175"/>
                  <a:pt x="198" y="175"/>
                  <a:pt x="197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197" y="175"/>
                  <a:pt x="197" y="176"/>
                  <a:pt x="197" y="176"/>
                </a:cubicBezTo>
                <a:cubicBezTo>
                  <a:pt x="197" y="176"/>
                  <a:pt x="197" y="176"/>
                  <a:pt x="198" y="176"/>
                </a:cubicBezTo>
                <a:cubicBezTo>
                  <a:pt x="198" y="178"/>
                  <a:pt x="196" y="179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1"/>
                  <a:pt x="197" y="181"/>
                  <a:pt x="197" y="181"/>
                </a:cubicBezTo>
                <a:close/>
                <a:moveTo>
                  <a:pt x="199" y="142"/>
                </a:moveTo>
                <a:cubicBezTo>
                  <a:pt x="199" y="144"/>
                  <a:pt x="200" y="145"/>
                  <a:pt x="201" y="145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1" y="144"/>
                  <a:pt x="202" y="143"/>
                  <a:pt x="201" y="142"/>
                </a:cubicBezTo>
                <a:cubicBezTo>
                  <a:pt x="200" y="142"/>
                  <a:pt x="200" y="143"/>
                  <a:pt x="200" y="143"/>
                </a:cubicBezTo>
                <a:cubicBezTo>
                  <a:pt x="200" y="142"/>
                  <a:pt x="199" y="142"/>
                  <a:pt x="200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2" y="142"/>
                  <a:pt x="202" y="142"/>
                </a:cubicBezTo>
                <a:cubicBezTo>
                  <a:pt x="202" y="141"/>
                  <a:pt x="201" y="141"/>
                  <a:pt x="201" y="140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00" y="140"/>
                  <a:pt x="199" y="141"/>
                  <a:pt x="199" y="142"/>
                </a:cubicBezTo>
                <a:close/>
                <a:moveTo>
                  <a:pt x="229" y="156"/>
                </a:moveTo>
                <a:cubicBezTo>
                  <a:pt x="230" y="156"/>
                  <a:pt x="230" y="156"/>
                  <a:pt x="231" y="156"/>
                </a:cubicBezTo>
                <a:cubicBezTo>
                  <a:pt x="231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5"/>
                  <a:pt x="228" y="155"/>
                  <a:pt x="228" y="155"/>
                </a:cubicBezTo>
                <a:cubicBezTo>
                  <a:pt x="228" y="156"/>
                  <a:pt x="229" y="156"/>
                  <a:pt x="229" y="156"/>
                </a:cubicBezTo>
                <a:close/>
                <a:moveTo>
                  <a:pt x="213" y="218"/>
                </a:moveTo>
                <a:cubicBezTo>
                  <a:pt x="213" y="218"/>
                  <a:pt x="213" y="218"/>
                  <a:pt x="213" y="218"/>
                </a:cubicBezTo>
                <a:cubicBezTo>
                  <a:pt x="213" y="218"/>
                  <a:pt x="213" y="218"/>
                  <a:pt x="213" y="219"/>
                </a:cubicBezTo>
                <a:cubicBezTo>
                  <a:pt x="213" y="218"/>
                  <a:pt x="213" y="218"/>
                  <a:pt x="213" y="218"/>
                </a:cubicBezTo>
                <a:close/>
                <a:moveTo>
                  <a:pt x="219" y="145"/>
                </a:moveTo>
                <a:cubicBezTo>
                  <a:pt x="220" y="145"/>
                  <a:pt x="220" y="145"/>
                  <a:pt x="220" y="144"/>
                </a:cubicBezTo>
                <a:cubicBezTo>
                  <a:pt x="221" y="144"/>
                  <a:pt x="221" y="145"/>
                  <a:pt x="221" y="145"/>
                </a:cubicBezTo>
                <a:cubicBezTo>
                  <a:pt x="221" y="144"/>
                  <a:pt x="221" y="144"/>
                  <a:pt x="221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3" y="142"/>
                  <a:pt x="222" y="141"/>
                  <a:pt x="222" y="141"/>
                </a:cubicBezTo>
                <a:cubicBezTo>
                  <a:pt x="221" y="141"/>
                  <a:pt x="220" y="141"/>
                  <a:pt x="220" y="141"/>
                </a:cubicBezTo>
                <a:cubicBezTo>
                  <a:pt x="219" y="140"/>
                  <a:pt x="220" y="140"/>
                  <a:pt x="220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8" y="140"/>
                  <a:pt x="217" y="140"/>
                  <a:pt x="217" y="141"/>
                </a:cubicBezTo>
                <a:cubicBezTo>
                  <a:pt x="218" y="141"/>
                  <a:pt x="219" y="142"/>
                  <a:pt x="219" y="141"/>
                </a:cubicBezTo>
                <a:cubicBezTo>
                  <a:pt x="219" y="142"/>
                  <a:pt x="219" y="143"/>
                  <a:pt x="218" y="143"/>
                </a:cubicBezTo>
                <a:cubicBezTo>
                  <a:pt x="218" y="143"/>
                  <a:pt x="218" y="142"/>
                  <a:pt x="217" y="142"/>
                </a:cubicBezTo>
                <a:cubicBezTo>
                  <a:pt x="217" y="144"/>
                  <a:pt x="218" y="146"/>
                  <a:pt x="219" y="145"/>
                </a:cubicBezTo>
                <a:cubicBezTo>
                  <a:pt x="219" y="145"/>
                  <a:pt x="219" y="145"/>
                  <a:pt x="219" y="145"/>
                </a:cubicBezTo>
                <a:close/>
                <a:moveTo>
                  <a:pt x="225" y="219"/>
                </a:moveTo>
                <a:cubicBezTo>
                  <a:pt x="224" y="219"/>
                  <a:pt x="223" y="219"/>
                  <a:pt x="223" y="219"/>
                </a:cubicBezTo>
                <a:cubicBezTo>
                  <a:pt x="223" y="220"/>
                  <a:pt x="225" y="220"/>
                  <a:pt x="225" y="219"/>
                </a:cubicBezTo>
                <a:close/>
                <a:moveTo>
                  <a:pt x="215" y="222"/>
                </a:moveTo>
                <a:cubicBezTo>
                  <a:pt x="215" y="222"/>
                  <a:pt x="215" y="222"/>
                  <a:pt x="215" y="223"/>
                </a:cubicBezTo>
                <a:cubicBezTo>
                  <a:pt x="216" y="222"/>
                  <a:pt x="216" y="222"/>
                  <a:pt x="216" y="222"/>
                </a:cubicBezTo>
                <a:cubicBezTo>
                  <a:pt x="216" y="222"/>
                  <a:pt x="216" y="222"/>
                  <a:pt x="215" y="222"/>
                </a:cubicBezTo>
                <a:close/>
                <a:moveTo>
                  <a:pt x="223" y="218"/>
                </a:moveTo>
                <a:cubicBezTo>
                  <a:pt x="224" y="218"/>
                  <a:pt x="223" y="218"/>
                  <a:pt x="224" y="218"/>
                </a:cubicBezTo>
                <a:cubicBezTo>
                  <a:pt x="224" y="217"/>
                  <a:pt x="224" y="217"/>
                  <a:pt x="224" y="217"/>
                </a:cubicBezTo>
                <a:cubicBezTo>
                  <a:pt x="223" y="217"/>
                  <a:pt x="223" y="217"/>
                  <a:pt x="223" y="218"/>
                </a:cubicBezTo>
                <a:close/>
                <a:moveTo>
                  <a:pt x="220" y="215"/>
                </a:moveTo>
                <a:cubicBezTo>
                  <a:pt x="220" y="215"/>
                  <a:pt x="220" y="215"/>
                  <a:pt x="220" y="215"/>
                </a:cubicBezTo>
                <a:cubicBezTo>
                  <a:pt x="221" y="215"/>
                  <a:pt x="221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1" y="214"/>
                  <a:pt x="220" y="214"/>
                  <a:pt x="219" y="214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5"/>
                  <a:pt x="220" y="215"/>
                  <a:pt x="220" y="215"/>
                </a:cubicBezTo>
                <a:close/>
                <a:moveTo>
                  <a:pt x="223" y="219"/>
                </a:moveTo>
                <a:cubicBezTo>
                  <a:pt x="223" y="219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9"/>
                  <a:pt x="222" y="219"/>
                  <a:pt x="223" y="219"/>
                </a:cubicBezTo>
                <a:close/>
                <a:moveTo>
                  <a:pt x="177" y="122"/>
                </a:moveTo>
                <a:cubicBezTo>
                  <a:pt x="177" y="123"/>
                  <a:pt x="178" y="125"/>
                  <a:pt x="179" y="125"/>
                </a:cubicBezTo>
                <a:cubicBezTo>
                  <a:pt x="181" y="124"/>
                  <a:pt x="182" y="124"/>
                  <a:pt x="183" y="121"/>
                </a:cubicBezTo>
                <a:cubicBezTo>
                  <a:pt x="183" y="120"/>
                  <a:pt x="181" y="119"/>
                  <a:pt x="179" y="119"/>
                </a:cubicBezTo>
                <a:cubicBezTo>
                  <a:pt x="178" y="119"/>
                  <a:pt x="176" y="120"/>
                  <a:pt x="177" y="122"/>
                </a:cubicBezTo>
                <a:close/>
                <a:moveTo>
                  <a:pt x="178" y="129"/>
                </a:moveTo>
                <a:cubicBezTo>
                  <a:pt x="178" y="127"/>
                  <a:pt x="177" y="125"/>
                  <a:pt x="176" y="126"/>
                </a:cubicBezTo>
                <a:cubicBezTo>
                  <a:pt x="174" y="126"/>
                  <a:pt x="172" y="127"/>
                  <a:pt x="173" y="128"/>
                </a:cubicBezTo>
                <a:cubicBezTo>
                  <a:pt x="172" y="130"/>
                  <a:pt x="174" y="132"/>
                  <a:pt x="175" y="131"/>
                </a:cubicBezTo>
                <a:cubicBezTo>
                  <a:pt x="176" y="131"/>
                  <a:pt x="178" y="130"/>
                  <a:pt x="178" y="129"/>
                </a:cubicBezTo>
                <a:close/>
                <a:moveTo>
                  <a:pt x="187" y="128"/>
                </a:moveTo>
                <a:cubicBezTo>
                  <a:pt x="187" y="127"/>
                  <a:pt x="186" y="126"/>
                  <a:pt x="184" y="126"/>
                </a:cubicBezTo>
                <a:cubicBezTo>
                  <a:pt x="183" y="126"/>
                  <a:pt x="181" y="127"/>
                  <a:pt x="182" y="128"/>
                </a:cubicBezTo>
                <a:cubicBezTo>
                  <a:pt x="181" y="131"/>
                  <a:pt x="183" y="131"/>
                  <a:pt x="184" y="132"/>
                </a:cubicBezTo>
                <a:cubicBezTo>
                  <a:pt x="185" y="132"/>
                  <a:pt x="187" y="130"/>
                  <a:pt x="187" y="128"/>
                </a:cubicBezTo>
                <a:close/>
                <a:moveTo>
                  <a:pt x="155" y="128"/>
                </a:moveTo>
                <a:cubicBezTo>
                  <a:pt x="155" y="130"/>
                  <a:pt x="156" y="131"/>
                  <a:pt x="157" y="131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0"/>
                  <a:pt x="157" y="129"/>
                  <a:pt x="158" y="128"/>
                </a:cubicBezTo>
                <a:cubicBezTo>
                  <a:pt x="158" y="128"/>
                  <a:pt x="159" y="129"/>
                  <a:pt x="159" y="129"/>
                </a:cubicBezTo>
                <a:cubicBezTo>
                  <a:pt x="158" y="130"/>
                  <a:pt x="159" y="130"/>
                  <a:pt x="159" y="131"/>
                </a:cubicBezTo>
                <a:cubicBezTo>
                  <a:pt x="160" y="131"/>
                  <a:pt x="161" y="130"/>
                  <a:pt x="161" y="129"/>
                </a:cubicBezTo>
                <a:cubicBezTo>
                  <a:pt x="160" y="127"/>
                  <a:pt x="159" y="126"/>
                  <a:pt x="158" y="125"/>
                </a:cubicBezTo>
                <a:cubicBezTo>
                  <a:pt x="156" y="125"/>
                  <a:pt x="155" y="127"/>
                  <a:pt x="155" y="128"/>
                </a:cubicBezTo>
                <a:close/>
                <a:moveTo>
                  <a:pt x="171" y="124"/>
                </a:moveTo>
                <a:cubicBezTo>
                  <a:pt x="173" y="125"/>
                  <a:pt x="174" y="123"/>
                  <a:pt x="174" y="122"/>
                </a:cubicBezTo>
                <a:cubicBezTo>
                  <a:pt x="173" y="120"/>
                  <a:pt x="172" y="119"/>
                  <a:pt x="171" y="119"/>
                </a:cubicBezTo>
                <a:cubicBezTo>
                  <a:pt x="170" y="119"/>
                  <a:pt x="169" y="119"/>
                  <a:pt x="169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8" y="121"/>
                  <a:pt x="168" y="121"/>
                </a:cubicBezTo>
                <a:cubicBezTo>
                  <a:pt x="168" y="121"/>
                  <a:pt x="168" y="121"/>
                  <a:pt x="169" y="122"/>
                </a:cubicBezTo>
                <a:cubicBezTo>
                  <a:pt x="168" y="123"/>
                  <a:pt x="169" y="125"/>
                  <a:pt x="171" y="124"/>
                </a:cubicBezTo>
                <a:close/>
                <a:moveTo>
                  <a:pt x="159" y="121"/>
                </a:moveTo>
                <a:cubicBezTo>
                  <a:pt x="160" y="123"/>
                  <a:pt x="161" y="125"/>
                  <a:pt x="162" y="125"/>
                </a:cubicBezTo>
                <a:cubicBezTo>
                  <a:pt x="162" y="125"/>
                  <a:pt x="163" y="125"/>
                  <a:pt x="163" y="125"/>
                </a:cubicBezTo>
                <a:cubicBezTo>
                  <a:pt x="163" y="124"/>
                  <a:pt x="162" y="124"/>
                  <a:pt x="162" y="123"/>
                </a:cubicBezTo>
                <a:cubicBezTo>
                  <a:pt x="162" y="122"/>
                  <a:pt x="163" y="121"/>
                  <a:pt x="163" y="121"/>
                </a:cubicBezTo>
                <a:cubicBezTo>
                  <a:pt x="164" y="121"/>
                  <a:pt x="164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0"/>
                  <a:pt x="163" y="119"/>
                  <a:pt x="163" y="119"/>
                </a:cubicBezTo>
                <a:cubicBezTo>
                  <a:pt x="160" y="119"/>
                  <a:pt x="160" y="120"/>
                  <a:pt x="159" y="121"/>
                </a:cubicBezTo>
                <a:close/>
                <a:moveTo>
                  <a:pt x="201" y="122"/>
                </a:moveTo>
                <a:cubicBezTo>
                  <a:pt x="200" y="120"/>
                  <a:pt x="199" y="119"/>
                  <a:pt x="197" y="119"/>
                </a:cubicBezTo>
                <a:cubicBezTo>
                  <a:pt x="196" y="119"/>
                  <a:pt x="194" y="121"/>
                  <a:pt x="194" y="121"/>
                </a:cubicBezTo>
                <a:cubicBezTo>
                  <a:pt x="195" y="123"/>
                  <a:pt x="196" y="125"/>
                  <a:pt x="198" y="124"/>
                </a:cubicBezTo>
                <a:cubicBezTo>
                  <a:pt x="199" y="125"/>
                  <a:pt x="201" y="123"/>
                  <a:pt x="201" y="122"/>
                </a:cubicBezTo>
                <a:close/>
                <a:moveTo>
                  <a:pt x="205" y="129"/>
                </a:moveTo>
                <a:cubicBezTo>
                  <a:pt x="204" y="127"/>
                  <a:pt x="204" y="125"/>
                  <a:pt x="202" y="126"/>
                </a:cubicBezTo>
                <a:cubicBezTo>
                  <a:pt x="200" y="125"/>
                  <a:pt x="199" y="127"/>
                  <a:pt x="199" y="129"/>
                </a:cubicBezTo>
                <a:cubicBezTo>
                  <a:pt x="199" y="130"/>
                  <a:pt x="201" y="131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lose/>
                <a:moveTo>
                  <a:pt x="189" y="138"/>
                </a:moveTo>
                <a:cubicBezTo>
                  <a:pt x="190" y="139"/>
                  <a:pt x="192" y="138"/>
                  <a:pt x="191" y="136"/>
                </a:cubicBezTo>
                <a:cubicBezTo>
                  <a:pt x="191" y="134"/>
                  <a:pt x="190" y="134"/>
                  <a:pt x="189" y="133"/>
                </a:cubicBezTo>
                <a:cubicBezTo>
                  <a:pt x="187" y="133"/>
                  <a:pt x="186" y="135"/>
                  <a:pt x="186" y="135"/>
                </a:cubicBezTo>
                <a:cubicBezTo>
                  <a:pt x="186" y="137"/>
                  <a:pt x="186" y="138"/>
                  <a:pt x="187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7"/>
                  <a:pt x="188" y="138"/>
                  <a:pt x="188" y="137"/>
                </a:cubicBezTo>
                <a:cubicBezTo>
                  <a:pt x="188" y="137"/>
                  <a:pt x="189" y="137"/>
                  <a:pt x="189" y="136"/>
                </a:cubicBezTo>
                <a:cubicBezTo>
                  <a:pt x="189" y="136"/>
                  <a:pt x="189" y="135"/>
                  <a:pt x="189" y="135"/>
                </a:cubicBezTo>
                <a:cubicBezTo>
                  <a:pt x="190" y="136"/>
                  <a:pt x="191" y="136"/>
                  <a:pt x="190" y="137"/>
                </a:cubicBezTo>
                <a:cubicBezTo>
                  <a:pt x="190" y="138"/>
                  <a:pt x="190" y="138"/>
                  <a:pt x="189" y="138"/>
                </a:cubicBezTo>
                <a:close/>
                <a:moveTo>
                  <a:pt x="194" y="131"/>
                </a:moveTo>
                <a:cubicBezTo>
                  <a:pt x="195" y="132"/>
                  <a:pt x="196" y="130"/>
                  <a:pt x="196" y="129"/>
                </a:cubicBezTo>
                <a:cubicBezTo>
                  <a:pt x="196" y="128"/>
                  <a:pt x="196" y="128"/>
                  <a:pt x="195" y="127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6" y="128"/>
                  <a:pt x="196" y="128"/>
                  <a:pt x="196" y="129"/>
                </a:cubicBezTo>
                <a:cubicBezTo>
                  <a:pt x="195" y="129"/>
                  <a:pt x="195" y="127"/>
                  <a:pt x="195" y="126"/>
                </a:cubicBezTo>
                <a:cubicBezTo>
                  <a:pt x="194" y="126"/>
                  <a:pt x="194" y="126"/>
                  <a:pt x="193" y="125"/>
                </a:cubicBezTo>
                <a:cubicBezTo>
                  <a:pt x="192" y="125"/>
                  <a:pt x="190" y="127"/>
                  <a:pt x="190" y="129"/>
                </a:cubicBezTo>
                <a:cubicBezTo>
                  <a:pt x="191" y="130"/>
                  <a:pt x="191" y="132"/>
                  <a:pt x="194" y="131"/>
                </a:cubicBezTo>
                <a:close/>
                <a:moveTo>
                  <a:pt x="98" y="122"/>
                </a:moveTo>
                <a:cubicBezTo>
                  <a:pt x="98" y="122"/>
                  <a:pt x="98" y="122"/>
                  <a:pt x="98" y="123"/>
                </a:cubicBezTo>
                <a:cubicBezTo>
                  <a:pt x="99" y="123"/>
                  <a:pt x="100" y="123"/>
                  <a:pt x="101" y="121"/>
                </a:cubicBezTo>
                <a:cubicBezTo>
                  <a:pt x="101" y="121"/>
                  <a:pt x="101" y="122"/>
                  <a:pt x="102" y="122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2" y="119"/>
                  <a:pt x="101" y="119"/>
                  <a:pt x="100" y="119"/>
                </a:cubicBezTo>
                <a:cubicBezTo>
                  <a:pt x="99" y="119"/>
                  <a:pt x="98" y="121"/>
                  <a:pt x="98" y="122"/>
                </a:cubicBezTo>
                <a:close/>
                <a:moveTo>
                  <a:pt x="114" y="117"/>
                </a:moveTo>
                <a:cubicBezTo>
                  <a:pt x="113" y="117"/>
                  <a:pt x="112" y="117"/>
                  <a:pt x="111" y="117"/>
                </a:cubicBezTo>
                <a:cubicBezTo>
                  <a:pt x="112" y="117"/>
                  <a:pt x="113" y="117"/>
                  <a:pt x="114" y="117"/>
                </a:cubicBezTo>
                <a:cubicBezTo>
                  <a:pt x="115" y="117"/>
                  <a:pt x="116" y="116"/>
                  <a:pt x="116" y="114"/>
                </a:cubicBezTo>
                <a:cubicBezTo>
                  <a:pt x="116" y="113"/>
                  <a:pt x="115" y="112"/>
                  <a:pt x="113" y="112"/>
                </a:cubicBezTo>
                <a:cubicBezTo>
                  <a:pt x="112" y="112"/>
                  <a:pt x="111" y="113"/>
                  <a:pt x="111" y="114"/>
                </a:cubicBezTo>
                <a:cubicBezTo>
                  <a:pt x="112" y="114"/>
                  <a:pt x="114" y="115"/>
                  <a:pt x="114" y="117"/>
                </a:cubicBezTo>
                <a:close/>
                <a:moveTo>
                  <a:pt x="123" y="126"/>
                </a:moveTo>
                <a:cubicBezTo>
                  <a:pt x="121" y="125"/>
                  <a:pt x="119" y="127"/>
                  <a:pt x="119" y="129"/>
                </a:cubicBezTo>
                <a:cubicBezTo>
                  <a:pt x="119" y="130"/>
                  <a:pt x="121" y="131"/>
                  <a:pt x="122" y="131"/>
                </a:cubicBezTo>
                <a:cubicBezTo>
                  <a:pt x="124" y="131"/>
                  <a:pt x="125" y="130"/>
                  <a:pt x="125" y="128"/>
                </a:cubicBezTo>
                <a:cubicBezTo>
                  <a:pt x="125" y="128"/>
                  <a:pt x="125" y="128"/>
                  <a:pt x="125" y="127"/>
                </a:cubicBezTo>
                <a:cubicBezTo>
                  <a:pt x="124" y="128"/>
                  <a:pt x="123" y="128"/>
                  <a:pt x="123" y="127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lose/>
                <a:moveTo>
                  <a:pt x="108" y="106"/>
                </a:moveTo>
                <a:cubicBezTo>
                  <a:pt x="109" y="106"/>
                  <a:pt x="110" y="106"/>
                  <a:pt x="111" y="106"/>
                </a:cubicBezTo>
                <a:cubicBezTo>
                  <a:pt x="110" y="106"/>
                  <a:pt x="110" y="106"/>
                  <a:pt x="109" y="106"/>
                </a:cubicBezTo>
                <a:cubicBezTo>
                  <a:pt x="109" y="106"/>
                  <a:pt x="109" y="106"/>
                  <a:pt x="108" y="106"/>
                </a:cubicBezTo>
                <a:close/>
                <a:moveTo>
                  <a:pt x="173" y="138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2" y="136"/>
                  <a:pt x="173" y="135"/>
                  <a:pt x="173" y="135"/>
                </a:cubicBezTo>
                <a:cubicBezTo>
                  <a:pt x="173" y="135"/>
                  <a:pt x="173" y="135"/>
                  <a:pt x="173" y="134"/>
                </a:cubicBezTo>
                <a:cubicBezTo>
                  <a:pt x="173" y="134"/>
                  <a:pt x="172" y="133"/>
                  <a:pt x="171" y="133"/>
                </a:cubicBezTo>
                <a:cubicBezTo>
                  <a:pt x="170" y="133"/>
                  <a:pt x="169" y="135"/>
                  <a:pt x="168" y="136"/>
                </a:cubicBezTo>
                <a:cubicBezTo>
                  <a:pt x="168" y="137"/>
                  <a:pt x="169" y="139"/>
                  <a:pt x="171" y="139"/>
                </a:cubicBezTo>
                <a:cubicBezTo>
                  <a:pt x="172" y="139"/>
                  <a:pt x="173" y="138"/>
                  <a:pt x="173" y="138"/>
                </a:cubicBezTo>
                <a:close/>
                <a:moveTo>
                  <a:pt x="140" y="145"/>
                </a:moveTo>
                <a:cubicBezTo>
                  <a:pt x="141" y="146"/>
                  <a:pt x="143" y="144"/>
                  <a:pt x="143" y="142"/>
                </a:cubicBezTo>
                <a:cubicBezTo>
                  <a:pt x="143" y="141"/>
                  <a:pt x="142" y="140"/>
                  <a:pt x="140" y="139"/>
                </a:cubicBezTo>
                <a:cubicBezTo>
                  <a:pt x="139" y="140"/>
                  <a:pt x="137" y="141"/>
                  <a:pt x="138" y="143"/>
                </a:cubicBezTo>
                <a:cubicBezTo>
                  <a:pt x="137" y="144"/>
                  <a:pt x="139" y="146"/>
                  <a:pt x="140" y="145"/>
                </a:cubicBezTo>
                <a:close/>
                <a:moveTo>
                  <a:pt x="145" y="137"/>
                </a:moveTo>
                <a:cubicBezTo>
                  <a:pt x="146" y="137"/>
                  <a:pt x="146" y="137"/>
                  <a:pt x="146" y="137"/>
                </a:cubicBezTo>
                <a:cubicBezTo>
                  <a:pt x="146" y="137"/>
                  <a:pt x="146" y="137"/>
                  <a:pt x="147" y="137"/>
                </a:cubicBezTo>
                <a:cubicBezTo>
                  <a:pt x="147" y="137"/>
                  <a:pt x="147" y="136"/>
                  <a:pt x="147" y="136"/>
                </a:cubicBezTo>
                <a:cubicBezTo>
                  <a:pt x="147" y="134"/>
                  <a:pt x="146" y="133"/>
                  <a:pt x="144" y="133"/>
                </a:cubicBezTo>
                <a:cubicBezTo>
                  <a:pt x="143" y="133"/>
                  <a:pt x="141" y="134"/>
                  <a:pt x="141" y="135"/>
                </a:cubicBezTo>
                <a:cubicBezTo>
                  <a:pt x="142" y="138"/>
                  <a:pt x="143" y="139"/>
                  <a:pt x="145" y="138"/>
                </a:cubicBezTo>
                <a:cubicBezTo>
                  <a:pt x="144" y="138"/>
                  <a:pt x="144" y="138"/>
                  <a:pt x="144" y="137"/>
                </a:cubicBezTo>
                <a:cubicBezTo>
                  <a:pt x="144" y="136"/>
                  <a:pt x="145" y="136"/>
                  <a:pt x="145" y="137"/>
                </a:cubicBezTo>
                <a:close/>
                <a:moveTo>
                  <a:pt x="129" y="123"/>
                </a:moveTo>
                <a:cubicBezTo>
                  <a:pt x="128" y="123"/>
                  <a:pt x="126" y="123"/>
                  <a:pt x="125" y="124"/>
                </a:cubicBezTo>
                <a:cubicBezTo>
                  <a:pt x="126" y="125"/>
                  <a:pt x="126" y="125"/>
                  <a:pt x="127" y="125"/>
                </a:cubicBezTo>
                <a:cubicBezTo>
                  <a:pt x="127" y="124"/>
                  <a:pt x="128" y="124"/>
                  <a:pt x="129" y="123"/>
                </a:cubicBezTo>
                <a:close/>
                <a:moveTo>
                  <a:pt x="136" y="133"/>
                </a:moveTo>
                <a:cubicBezTo>
                  <a:pt x="134" y="133"/>
                  <a:pt x="133" y="134"/>
                  <a:pt x="132" y="136"/>
                </a:cubicBezTo>
                <a:cubicBezTo>
                  <a:pt x="132" y="138"/>
                  <a:pt x="134" y="138"/>
                  <a:pt x="135" y="139"/>
                </a:cubicBezTo>
                <a:cubicBezTo>
                  <a:pt x="137" y="138"/>
                  <a:pt x="138" y="137"/>
                  <a:pt x="138" y="136"/>
                </a:cubicBezTo>
                <a:cubicBezTo>
                  <a:pt x="139" y="135"/>
                  <a:pt x="137" y="133"/>
                  <a:pt x="136" y="133"/>
                </a:cubicBezTo>
                <a:close/>
                <a:moveTo>
                  <a:pt x="124" y="135"/>
                </a:moveTo>
                <a:cubicBezTo>
                  <a:pt x="124" y="138"/>
                  <a:pt x="125" y="139"/>
                  <a:pt x="127" y="138"/>
                </a:cubicBezTo>
                <a:cubicBezTo>
                  <a:pt x="128" y="138"/>
                  <a:pt x="129" y="138"/>
                  <a:pt x="130" y="135"/>
                </a:cubicBezTo>
                <a:cubicBezTo>
                  <a:pt x="129" y="135"/>
                  <a:pt x="129" y="133"/>
                  <a:pt x="126" y="133"/>
                </a:cubicBezTo>
                <a:cubicBezTo>
                  <a:pt x="125" y="133"/>
                  <a:pt x="124" y="135"/>
                  <a:pt x="124" y="135"/>
                </a:cubicBezTo>
                <a:close/>
                <a:moveTo>
                  <a:pt x="213" y="130"/>
                </a:moveTo>
                <a:cubicBezTo>
                  <a:pt x="213" y="129"/>
                  <a:pt x="213" y="129"/>
                  <a:pt x="214" y="128"/>
                </a:cubicBezTo>
                <a:cubicBezTo>
                  <a:pt x="214" y="127"/>
                  <a:pt x="212" y="125"/>
                  <a:pt x="211" y="126"/>
                </a:cubicBezTo>
                <a:cubicBezTo>
                  <a:pt x="209" y="126"/>
                  <a:pt x="208" y="127"/>
                  <a:pt x="208" y="128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8" y="129"/>
                  <a:pt x="208" y="129"/>
                  <a:pt x="208" y="128"/>
                </a:cubicBezTo>
                <a:cubicBezTo>
                  <a:pt x="209" y="129"/>
                  <a:pt x="211" y="128"/>
                  <a:pt x="211" y="130"/>
                </a:cubicBezTo>
                <a:cubicBezTo>
                  <a:pt x="210" y="130"/>
                  <a:pt x="210" y="131"/>
                  <a:pt x="209" y="131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9" y="131"/>
                  <a:pt x="210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lose/>
                <a:moveTo>
                  <a:pt x="209" y="127"/>
                </a:moveTo>
                <a:cubicBezTo>
                  <a:pt x="210" y="128"/>
                  <a:pt x="208" y="128"/>
                  <a:pt x="209" y="127"/>
                </a:cubicBezTo>
                <a:close/>
                <a:moveTo>
                  <a:pt x="182" y="190"/>
                </a:moveTo>
                <a:cubicBezTo>
                  <a:pt x="181" y="189"/>
                  <a:pt x="181" y="189"/>
                  <a:pt x="180" y="189"/>
                </a:cubicBezTo>
                <a:cubicBezTo>
                  <a:pt x="180" y="189"/>
                  <a:pt x="180" y="189"/>
                  <a:pt x="179" y="189"/>
                </a:cubicBezTo>
                <a:cubicBezTo>
                  <a:pt x="180" y="190"/>
                  <a:pt x="181" y="190"/>
                  <a:pt x="182" y="190"/>
                </a:cubicBezTo>
                <a:close/>
                <a:moveTo>
                  <a:pt x="193" y="183"/>
                </a:moveTo>
                <a:cubicBezTo>
                  <a:pt x="194" y="184"/>
                  <a:pt x="193" y="185"/>
                  <a:pt x="193" y="185"/>
                </a:cubicBezTo>
                <a:cubicBezTo>
                  <a:pt x="192" y="185"/>
                  <a:pt x="191" y="184"/>
                  <a:pt x="191" y="184"/>
                </a:cubicBezTo>
                <a:cubicBezTo>
                  <a:pt x="191" y="185"/>
                  <a:pt x="192" y="185"/>
                  <a:pt x="192" y="186"/>
                </a:cubicBezTo>
                <a:cubicBezTo>
                  <a:pt x="191" y="186"/>
                  <a:pt x="191" y="185"/>
                  <a:pt x="190" y="185"/>
                </a:cubicBezTo>
                <a:cubicBezTo>
                  <a:pt x="191" y="186"/>
                  <a:pt x="192" y="187"/>
                  <a:pt x="193" y="188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4" y="186"/>
                  <a:pt x="194" y="185"/>
                  <a:pt x="195" y="184"/>
                </a:cubicBezTo>
                <a:cubicBezTo>
                  <a:pt x="195" y="184"/>
                  <a:pt x="194" y="183"/>
                  <a:pt x="193" y="183"/>
                </a:cubicBezTo>
                <a:close/>
                <a:moveTo>
                  <a:pt x="186" y="193"/>
                </a:moveTo>
                <a:cubicBezTo>
                  <a:pt x="186" y="192"/>
                  <a:pt x="187" y="192"/>
                  <a:pt x="186" y="191"/>
                </a:cubicBezTo>
                <a:cubicBezTo>
                  <a:pt x="186" y="191"/>
                  <a:pt x="186" y="192"/>
                  <a:pt x="186" y="192"/>
                </a:cubicBezTo>
                <a:cubicBezTo>
                  <a:pt x="186" y="192"/>
                  <a:pt x="186" y="192"/>
                  <a:pt x="186" y="193"/>
                </a:cubicBezTo>
                <a:close/>
                <a:moveTo>
                  <a:pt x="202" y="202"/>
                </a:moveTo>
                <a:cubicBezTo>
                  <a:pt x="203" y="201"/>
                  <a:pt x="204" y="200"/>
                  <a:pt x="204" y="198"/>
                </a:cubicBezTo>
                <a:cubicBezTo>
                  <a:pt x="205" y="196"/>
                  <a:pt x="204" y="195"/>
                  <a:pt x="202" y="195"/>
                </a:cubicBezTo>
                <a:cubicBezTo>
                  <a:pt x="200" y="196"/>
                  <a:pt x="199" y="196"/>
                  <a:pt x="199" y="198"/>
                </a:cubicBezTo>
                <a:cubicBezTo>
                  <a:pt x="199" y="197"/>
                  <a:pt x="199" y="197"/>
                  <a:pt x="200" y="197"/>
                </a:cubicBezTo>
                <a:cubicBezTo>
                  <a:pt x="200" y="199"/>
                  <a:pt x="202" y="199"/>
                  <a:pt x="202" y="201"/>
                </a:cubicBezTo>
                <a:cubicBezTo>
                  <a:pt x="201" y="201"/>
                  <a:pt x="201" y="200"/>
                  <a:pt x="201" y="200"/>
                </a:cubicBezTo>
                <a:cubicBezTo>
                  <a:pt x="201" y="201"/>
                  <a:pt x="202" y="201"/>
                  <a:pt x="201" y="201"/>
                </a:cubicBezTo>
                <a:cubicBezTo>
                  <a:pt x="201" y="201"/>
                  <a:pt x="202" y="201"/>
                  <a:pt x="202" y="202"/>
                </a:cubicBezTo>
                <a:close/>
                <a:moveTo>
                  <a:pt x="202" y="198"/>
                </a:moveTo>
                <a:cubicBezTo>
                  <a:pt x="201" y="198"/>
                  <a:pt x="202" y="198"/>
                  <a:pt x="201" y="198"/>
                </a:cubicBezTo>
                <a:cubicBezTo>
                  <a:pt x="201" y="197"/>
                  <a:pt x="201" y="197"/>
                  <a:pt x="201" y="196"/>
                </a:cubicBezTo>
                <a:cubicBezTo>
                  <a:pt x="202" y="196"/>
                  <a:pt x="202" y="197"/>
                  <a:pt x="202" y="197"/>
                </a:cubicBezTo>
                <a:cubicBezTo>
                  <a:pt x="203" y="197"/>
                  <a:pt x="202" y="197"/>
                  <a:pt x="203" y="197"/>
                </a:cubicBezTo>
                <a:cubicBezTo>
                  <a:pt x="203" y="198"/>
                  <a:pt x="204" y="198"/>
                  <a:pt x="204" y="200"/>
                </a:cubicBezTo>
                <a:cubicBezTo>
                  <a:pt x="203" y="200"/>
                  <a:pt x="203" y="199"/>
                  <a:pt x="202" y="199"/>
                </a:cubicBezTo>
                <a:cubicBezTo>
                  <a:pt x="202" y="198"/>
                  <a:pt x="202" y="198"/>
                  <a:pt x="202" y="198"/>
                </a:cubicBezTo>
                <a:close/>
                <a:moveTo>
                  <a:pt x="167" y="145"/>
                </a:moveTo>
                <a:cubicBezTo>
                  <a:pt x="168" y="145"/>
                  <a:pt x="170" y="144"/>
                  <a:pt x="169" y="143"/>
                </a:cubicBezTo>
                <a:cubicBezTo>
                  <a:pt x="170" y="141"/>
                  <a:pt x="168" y="140"/>
                  <a:pt x="167" y="140"/>
                </a:cubicBezTo>
                <a:cubicBezTo>
                  <a:pt x="165" y="140"/>
                  <a:pt x="163" y="141"/>
                  <a:pt x="164" y="142"/>
                </a:cubicBezTo>
                <a:cubicBezTo>
                  <a:pt x="164" y="144"/>
                  <a:pt x="165" y="146"/>
                  <a:pt x="167" y="145"/>
                </a:cubicBezTo>
                <a:close/>
                <a:moveTo>
                  <a:pt x="186" y="183"/>
                </a:moveTo>
                <a:cubicBezTo>
                  <a:pt x="185" y="182"/>
                  <a:pt x="184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2" y="182"/>
                  <a:pt x="182" y="183"/>
                  <a:pt x="182" y="183"/>
                </a:cubicBezTo>
                <a:cubicBezTo>
                  <a:pt x="182" y="183"/>
                  <a:pt x="181" y="184"/>
                  <a:pt x="181" y="185"/>
                </a:cubicBezTo>
                <a:cubicBezTo>
                  <a:pt x="181" y="186"/>
                  <a:pt x="183" y="187"/>
                  <a:pt x="185" y="188"/>
                </a:cubicBezTo>
                <a:cubicBezTo>
                  <a:pt x="186" y="187"/>
                  <a:pt x="187" y="186"/>
                  <a:pt x="187" y="185"/>
                </a:cubicBezTo>
                <a:cubicBezTo>
                  <a:pt x="187" y="184"/>
                  <a:pt x="187" y="183"/>
                  <a:pt x="186" y="183"/>
                </a:cubicBezTo>
                <a:close/>
                <a:moveTo>
                  <a:pt x="200" y="199"/>
                </a:moveTo>
                <a:cubicBezTo>
                  <a:pt x="199" y="199"/>
                  <a:pt x="199" y="198"/>
                  <a:pt x="199" y="198"/>
                </a:cubicBezTo>
                <a:cubicBezTo>
                  <a:pt x="199" y="198"/>
                  <a:pt x="199" y="198"/>
                  <a:pt x="199" y="198"/>
                </a:cubicBezTo>
                <a:cubicBezTo>
                  <a:pt x="199" y="199"/>
                  <a:pt x="199" y="200"/>
                  <a:pt x="200" y="201"/>
                </a:cubicBezTo>
                <a:cubicBezTo>
                  <a:pt x="200" y="200"/>
                  <a:pt x="200" y="200"/>
                  <a:pt x="200" y="199"/>
                </a:cubicBezTo>
                <a:close/>
                <a:moveTo>
                  <a:pt x="174" y="149"/>
                </a:moveTo>
                <a:cubicBezTo>
                  <a:pt x="173" y="148"/>
                  <a:pt x="172" y="147"/>
                  <a:pt x="171" y="147"/>
                </a:cubicBezTo>
                <a:cubicBezTo>
                  <a:pt x="170" y="147"/>
                  <a:pt x="168" y="148"/>
                  <a:pt x="168" y="150"/>
                </a:cubicBezTo>
                <a:cubicBezTo>
                  <a:pt x="169" y="151"/>
                  <a:pt x="169" y="152"/>
                  <a:pt x="171" y="153"/>
                </a:cubicBezTo>
                <a:cubicBezTo>
                  <a:pt x="172" y="152"/>
                  <a:pt x="173" y="151"/>
                  <a:pt x="174" y="149"/>
                </a:cubicBezTo>
                <a:close/>
                <a:moveTo>
                  <a:pt x="178" y="157"/>
                </a:moveTo>
                <a:cubicBezTo>
                  <a:pt x="178" y="157"/>
                  <a:pt x="178" y="156"/>
                  <a:pt x="178" y="156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7" y="155"/>
                  <a:pt x="177" y="155"/>
                  <a:pt x="177" y="154"/>
                </a:cubicBezTo>
                <a:cubicBezTo>
                  <a:pt x="176" y="154"/>
                  <a:pt x="176" y="154"/>
                  <a:pt x="175" y="153"/>
                </a:cubicBezTo>
                <a:cubicBezTo>
                  <a:pt x="174" y="154"/>
                  <a:pt x="173" y="155"/>
                  <a:pt x="173" y="156"/>
                </a:cubicBezTo>
                <a:cubicBezTo>
                  <a:pt x="172" y="158"/>
                  <a:pt x="174" y="159"/>
                  <a:pt x="175" y="159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57"/>
                  <a:pt x="174" y="157"/>
                  <a:pt x="174" y="157"/>
                </a:cubicBezTo>
                <a:cubicBezTo>
                  <a:pt x="174" y="156"/>
                  <a:pt x="175" y="156"/>
                  <a:pt x="176" y="156"/>
                </a:cubicBezTo>
                <a:cubicBezTo>
                  <a:pt x="176" y="156"/>
                  <a:pt x="176" y="157"/>
                  <a:pt x="177" y="157"/>
                </a:cubicBezTo>
                <a:cubicBezTo>
                  <a:pt x="177" y="157"/>
                  <a:pt x="177" y="158"/>
                  <a:pt x="178" y="157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8" y="158"/>
                  <a:pt x="178" y="158"/>
                  <a:pt x="178" y="157"/>
                </a:cubicBezTo>
                <a:close/>
                <a:moveTo>
                  <a:pt x="232" y="148"/>
                </a:moveTo>
                <a:cubicBezTo>
                  <a:pt x="232" y="148"/>
                  <a:pt x="232" y="148"/>
                  <a:pt x="231" y="148"/>
                </a:cubicBezTo>
                <a:cubicBezTo>
                  <a:pt x="231" y="149"/>
                  <a:pt x="232" y="148"/>
                  <a:pt x="232" y="148"/>
                </a:cubicBezTo>
                <a:close/>
                <a:moveTo>
                  <a:pt x="215" y="139"/>
                </a:moveTo>
                <a:cubicBezTo>
                  <a:pt x="215" y="139"/>
                  <a:pt x="215" y="139"/>
                  <a:pt x="215" y="139"/>
                </a:cubicBezTo>
                <a:cubicBezTo>
                  <a:pt x="216" y="139"/>
                  <a:pt x="216" y="139"/>
                  <a:pt x="217" y="138"/>
                </a:cubicBezTo>
                <a:cubicBezTo>
                  <a:pt x="216" y="137"/>
                  <a:pt x="216" y="136"/>
                  <a:pt x="216" y="134"/>
                </a:cubicBezTo>
                <a:cubicBezTo>
                  <a:pt x="217" y="134"/>
                  <a:pt x="217" y="135"/>
                  <a:pt x="218" y="135"/>
                </a:cubicBezTo>
                <a:cubicBezTo>
                  <a:pt x="218" y="136"/>
                  <a:pt x="217" y="136"/>
                  <a:pt x="217" y="136"/>
                </a:cubicBezTo>
                <a:cubicBezTo>
                  <a:pt x="218" y="136"/>
                  <a:pt x="218" y="136"/>
                  <a:pt x="218" y="136"/>
                </a:cubicBezTo>
                <a:cubicBezTo>
                  <a:pt x="218" y="136"/>
                  <a:pt x="218" y="136"/>
                  <a:pt x="218" y="135"/>
                </a:cubicBezTo>
                <a:cubicBezTo>
                  <a:pt x="218" y="134"/>
                  <a:pt x="217" y="134"/>
                  <a:pt x="215" y="134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3" y="134"/>
                  <a:pt x="213" y="135"/>
                  <a:pt x="213" y="135"/>
                </a:cubicBezTo>
                <a:cubicBezTo>
                  <a:pt x="213" y="135"/>
                  <a:pt x="213" y="135"/>
                  <a:pt x="213" y="135"/>
                </a:cubicBezTo>
                <a:cubicBezTo>
                  <a:pt x="212" y="136"/>
                  <a:pt x="212" y="137"/>
                  <a:pt x="213" y="137"/>
                </a:cubicBezTo>
                <a:cubicBezTo>
                  <a:pt x="213" y="136"/>
                  <a:pt x="213" y="135"/>
                  <a:pt x="214" y="135"/>
                </a:cubicBezTo>
                <a:cubicBezTo>
                  <a:pt x="213" y="136"/>
                  <a:pt x="215" y="136"/>
                  <a:pt x="215" y="137"/>
                </a:cubicBezTo>
                <a:cubicBezTo>
                  <a:pt x="214" y="137"/>
                  <a:pt x="214" y="138"/>
                  <a:pt x="214" y="138"/>
                </a:cubicBez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4" y="139"/>
                  <a:pt x="215" y="139"/>
                </a:cubicBezTo>
                <a:cubicBezTo>
                  <a:pt x="215" y="139"/>
                  <a:pt x="215" y="139"/>
                  <a:pt x="215" y="139"/>
                </a:cubicBezTo>
                <a:close/>
                <a:moveTo>
                  <a:pt x="234" y="148"/>
                </a:moveTo>
                <a:cubicBezTo>
                  <a:pt x="233" y="148"/>
                  <a:pt x="232" y="149"/>
                  <a:pt x="230" y="150"/>
                </a:cubicBezTo>
                <a:cubicBezTo>
                  <a:pt x="231" y="150"/>
                  <a:pt x="233" y="149"/>
                  <a:pt x="235" y="148"/>
                </a:cubicBezTo>
                <a:cubicBezTo>
                  <a:pt x="234" y="148"/>
                  <a:pt x="234" y="148"/>
                  <a:pt x="234" y="148"/>
                </a:cubicBezTo>
                <a:close/>
                <a:moveTo>
                  <a:pt x="237" y="156"/>
                </a:moveTo>
                <a:cubicBezTo>
                  <a:pt x="238" y="157"/>
                  <a:pt x="237" y="156"/>
                  <a:pt x="237" y="156"/>
                </a:cubicBezTo>
                <a:cubicBezTo>
                  <a:pt x="238" y="156"/>
                  <a:pt x="239" y="156"/>
                  <a:pt x="239" y="155"/>
                </a:cubicBezTo>
                <a:cubicBezTo>
                  <a:pt x="238" y="155"/>
                  <a:pt x="237" y="154"/>
                  <a:pt x="236" y="153"/>
                </a:cubicBezTo>
                <a:cubicBezTo>
                  <a:pt x="236" y="154"/>
                  <a:pt x="236" y="154"/>
                  <a:pt x="236" y="154"/>
                </a:cubicBezTo>
                <a:cubicBezTo>
                  <a:pt x="236" y="154"/>
                  <a:pt x="236" y="154"/>
                  <a:pt x="237" y="154"/>
                </a:cubicBezTo>
                <a:cubicBezTo>
                  <a:pt x="237" y="155"/>
                  <a:pt x="236" y="156"/>
                  <a:pt x="237" y="156"/>
                </a:cubicBezTo>
                <a:close/>
                <a:moveTo>
                  <a:pt x="234" y="148"/>
                </a:moveTo>
                <a:cubicBezTo>
                  <a:pt x="234" y="148"/>
                  <a:pt x="234" y="148"/>
                  <a:pt x="234" y="148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3" y="148"/>
                  <a:pt x="233" y="148"/>
                  <a:pt x="234" y="148"/>
                </a:cubicBezTo>
                <a:close/>
                <a:moveTo>
                  <a:pt x="218" y="224"/>
                </a:moveTo>
                <a:cubicBezTo>
                  <a:pt x="218" y="224"/>
                  <a:pt x="218" y="224"/>
                  <a:pt x="219" y="223"/>
                </a:cubicBezTo>
                <a:cubicBezTo>
                  <a:pt x="218" y="223"/>
                  <a:pt x="218" y="224"/>
                  <a:pt x="218" y="224"/>
                </a:cubicBezTo>
                <a:cubicBezTo>
                  <a:pt x="218" y="224"/>
                  <a:pt x="218" y="224"/>
                  <a:pt x="218" y="224"/>
                </a:cubicBezTo>
                <a:close/>
                <a:moveTo>
                  <a:pt x="206" y="204"/>
                </a:moveTo>
                <a:cubicBezTo>
                  <a:pt x="206" y="204"/>
                  <a:pt x="206" y="203"/>
                  <a:pt x="205" y="203"/>
                </a:cubicBezTo>
                <a:cubicBezTo>
                  <a:pt x="205" y="203"/>
                  <a:pt x="204" y="203"/>
                  <a:pt x="204" y="204"/>
                </a:cubicBezTo>
                <a:cubicBezTo>
                  <a:pt x="204" y="204"/>
                  <a:pt x="204" y="204"/>
                  <a:pt x="203" y="204"/>
                </a:cubicBezTo>
                <a:cubicBezTo>
                  <a:pt x="204" y="205"/>
                  <a:pt x="204" y="204"/>
                  <a:pt x="205" y="204"/>
                </a:cubicBezTo>
                <a:cubicBezTo>
                  <a:pt x="205" y="204"/>
                  <a:pt x="205" y="204"/>
                  <a:pt x="205" y="204"/>
                </a:cubicBezTo>
                <a:cubicBezTo>
                  <a:pt x="205" y="205"/>
                  <a:pt x="206" y="205"/>
                  <a:pt x="206" y="204"/>
                </a:cubicBezTo>
                <a:close/>
                <a:moveTo>
                  <a:pt x="210" y="213"/>
                </a:moveTo>
                <a:cubicBezTo>
                  <a:pt x="211" y="213"/>
                  <a:pt x="211" y="213"/>
                  <a:pt x="211" y="213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0" y="212"/>
                  <a:pt x="210" y="213"/>
                </a:cubicBezTo>
                <a:close/>
                <a:moveTo>
                  <a:pt x="240" y="203"/>
                </a:moveTo>
                <a:cubicBezTo>
                  <a:pt x="240" y="203"/>
                  <a:pt x="239" y="204"/>
                  <a:pt x="239" y="204"/>
                </a:cubicBezTo>
                <a:cubicBezTo>
                  <a:pt x="240" y="204"/>
                  <a:pt x="240" y="205"/>
                  <a:pt x="241" y="205"/>
                </a:cubicBezTo>
                <a:cubicBezTo>
                  <a:pt x="240" y="205"/>
                  <a:pt x="240" y="204"/>
                  <a:pt x="240" y="203"/>
                </a:cubicBezTo>
                <a:close/>
                <a:moveTo>
                  <a:pt x="226" y="221"/>
                </a:moveTo>
                <a:cubicBezTo>
                  <a:pt x="226" y="221"/>
                  <a:pt x="226" y="221"/>
                  <a:pt x="226" y="221"/>
                </a:cubicBezTo>
                <a:cubicBezTo>
                  <a:pt x="226" y="221"/>
                  <a:pt x="226" y="221"/>
                  <a:pt x="226" y="220"/>
                </a:cubicBezTo>
                <a:cubicBezTo>
                  <a:pt x="226" y="220"/>
                  <a:pt x="225" y="220"/>
                  <a:pt x="225" y="220"/>
                </a:cubicBezTo>
                <a:cubicBezTo>
                  <a:pt x="225" y="221"/>
                  <a:pt x="224" y="221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5" y="222"/>
                </a:cubicBezTo>
                <a:cubicBezTo>
                  <a:pt x="225" y="222"/>
                  <a:pt x="224" y="221"/>
                  <a:pt x="224" y="221"/>
                </a:cubicBezTo>
                <a:cubicBezTo>
                  <a:pt x="225" y="221"/>
                  <a:pt x="225" y="222"/>
                  <a:pt x="226" y="221"/>
                </a:cubicBezTo>
                <a:close/>
                <a:moveTo>
                  <a:pt x="226" y="158"/>
                </a:move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lose/>
                <a:moveTo>
                  <a:pt x="221" y="159"/>
                </a:moveTo>
                <a:cubicBezTo>
                  <a:pt x="221" y="159"/>
                  <a:pt x="221" y="159"/>
                  <a:pt x="222" y="158"/>
                </a:cubicBezTo>
                <a:cubicBezTo>
                  <a:pt x="222" y="158"/>
                  <a:pt x="222" y="158"/>
                  <a:pt x="222" y="158"/>
                </a:cubicBezTo>
                <a:cubicBezTo>
                  <a:pt x="222" y="157"/>
                  <a:pt x="222" y="157"/>
                  <a:pt x="222" y="156"/>
                </a:cubicBezTo>
                <a:cubicBezTo>
                  <a:pt x="221" y="156"/>
                  <a:pt x="221" y="157"/>
                  <a:pt x="221" y="157"/>
                </a:cubicBezTo>
                <a:cubicBezTo>
                  <a:pt x="220" y="158"/>
                  <a:pt x="221" y="158"/>
                  <a:pt x="221" y="158"/>
                </a:cubicBezTo>
                <a:cubicBezTo>
                  <a:pt x="221" y="158"/>
                  <a:pt x="221" y="158"/>
                  <a:pt x="220" y="158"/>
                </a:cubicBezTo>
                <a:cubicBezTo>
                  <a:pt x="220" y="159"/>
                  <a:pt x="221" y="158"/>
                  <a:pt x="221" y="159"/>
                </a:cubicBezTo>
                <a:close/>
                <a:moveTo>
                  <a:pt x="233" y="179"/>
                </a:moveTo>
                <a:cubicBezTo>
                  <a:pt x="233" y="179"/>
                  <a:pt x="234" y="178"/>
                  <a:pt x="234" y="178"/>
                </a:cubicBezTo>
                <a:cubicBezTo>
                  <a:pt x="233" y="178"/>
                  <a:pt x="232" y="178"/>
                  <a:pt x="232" y="178"/>
                </a:cubicBezTo>
                <a:cubicBezTo>
                  <a:pt x="232" y="179"/>
                  <a:pt x="233" y="179"/>
                  <a:pt x="233" y="179"/>
                </a:cubicBezTo>
                <a:close/>
                <a:moveTo>
                  <a:pt x="225" y="203"/>
                </a:moveTo>
                <a:cubicBezTo>
                  <a:pt x="225" y="204"/>
                  <a:pt x="225" y="204"/>
                  <a:pt x="226" y="204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6" y="204"/>
                  <a:pt x="226" y="204"/>
                  <a:pt x="225" y="203"/>
                </a:cubicBezTo>
                <a:close/>
                <a:moveTo>
                  <a:pt x="205" y="166"/>
                </a:moveTo>
                <a:cubicBezTo>
                  <a:pt x="205" y="166"/>
                  <a:pt x="205" y="166"/>
                  <a:pt x="206" y="166"/>
                </a:cubicBezTo>
                <a:cubicBezTo>
                  <a:pt x="206" y="166"/>
                  <a:pt x="207" y="166"/>
                  <a:pt x="208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7" y="164"/>
                  <a:pt x="208" y="165"/>
                  <a:pt x="208" y="163"/>
                </a:cubicBezTo>
                <a:cubicBezTo>
                  <a:pt x="208" y="163"/>
                  <a:pt x="208" y="164"/>
                  <a:pt x="209" y="163"/>
                </a:cubicBezTo>
                <a:cubicBezTo>
                  <a:pt x="209" y="163"/>
                  <a:pt x="209" y="163"/>
                  <a:pt x="209" y="162"/>
                </a:cubicBezTo>
                <a:cubicBezTo>
                  <a:pt x="208" y="162"/>
                  <a:pt x="207" y="162"/>
                  <a:pt x="206" y="162"/>
                </a:cubicBezTo>
                <a:cubicBezTo>
                  <a:pt x="206" y="164"/>
                  <a:pt x="204" y="164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lose/>
                <a:moveTo>
                  <a:pt x="197" y="161"/>
                </a:move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6" y="161"/>
                  <a:pt x="196" y="161"/>
                </a:cubicBezTo>
                <a:cubicBezTo>
                  <a:pt x="196" y="161"/>
                  <a:pt x="196" y="161"/>
                  <a:pt x="197" y="161"/>
                </a:cubicBezTo>
                <a:close/>
                <a:moveTo>
                  <a:pt x="237" y="184"/>
                </a:moveTo>
                <a:cubicBezTo>
                  <a:pt x="236" y="184"/>
                  <a:pt x="235" y="184"/>
                  <a:pt x="235" y="185"/>
                </a:cubicBezTo>
                <a:cubicBezTo>
                  <a:pt x="235" y="185"/>
                  <a:pt x="236" y="185"/>
                  <a:pt x="236" y="186"/>
                </a:cubicBezTo>
                <a:cubicBezTo>
                  <a:pt x="237" y="187"/>
                  <a:pt x="237" y="185"/>
                  <a:pt x="237" y="184"/>
                </a:cubicBezTo>
                <a:close/>
                <a:moveTo>
                  <a:pt x="211" y="168"/>
                </a:moveTo>
                <a:cubicBezTo>
                  <a:pt x="211" y="168"/>
                  <a:pt x="211" y="168"/>
                  <a:pt x="211" y="168"/>
                </a:cubicBezTo>
                <a:cubicBezTo>
                  <a:pt x="211" y="168"/>
                  <a:pt x="210" y="168"/>
                  <a:pt x="210" y="168"/>
                </a:cubicBezTo>
                <a:cubicBezTo>
                  <a:pt x="211" y="168"/>
                  <a:pt x="211" y="168"/>
                  <a:pt x="211" y="168"/>
                </a:cubicBezTo>
                <a:cubicBezTo>
                  <a:pt x="212" y="170"/>
                  <a:pt x="211" y="170"/>
                  <a:pt x="211" y="169"/>
                </a:cubicBezTo>
                <a:cubicBezTo>
                  <a:pt x="210" y="168"/>
                  <a:pt x="209" y="169"/>
                  <a:pt x="209" y="169"/>
                </a:cubicBezTo>
                <a:cubicBezTo>
                  <a:pt x="208" y="170"/>
                  <a:pt x="208" y="170"/>
                  <a:pt x="208" y="171"/>
                </a:cubicBezTo>
                <a:cubicBezTo>
                  <a:pt x="208" y="171"/>
                  <a:pt x="208" y="171"/>
                  <a:pt x="209" y="172"/>
                </a:cubicBezTo>
                <a:cubicBezTo>
                  <a:pt x="209" y="171"/>
                  <a:pt x="208" y="171"/>
                  <a:pt x="209" y="171"/>
                </a:cubicBezTo>
                <a:cubicBezTo>
                  <a:pt x="209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1" y="171"/>
                  <a:pt x="211" y="171"/>
                </a:cubicBezTo>
                <a:cubicBezTo>
                  <a:pt x="211" y="171"/>
                  <a:pt x="210" y="171"/>
                  <a:pt x="210" y="170"/>
                </a:cubicBezTo>
                <a:cubicBezTo>
                  <a:pt x="211" y="171"/>
                  <a:pt x="212" y="171"/>
                  <a:pt x="212" y="170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3" y="169"/>
                </a:cubicBezTo>
                <a:cubicBezTo>
                  <a:pt x="212" y="169"/>
                  <a:pt x="213" y="168"/>
                  <a:pt x="213" y="168"/>
                </a:cubicBezTo>
                <a:cubicBezTo>
                  <a:pt x="212" y="168"/>
                  <a:pt x="211" y="168"/>
                  <a:pt x="211" y="168"/>
                </a:cubicBezTo>
                <a:close/>
                <a:moveTo>
                  <a:pt x="196" y="165"/>
                </a:moveTo>
                <a:cubicBezTo>
                  <a:pt x="195" y="165"/>
                  <a:pt x="195" y="165"/>
                  <a:pt x="195" y="165"/>
                </a:cubicBezTo>
                <a:cubicBezTo>
                  <a:pt x="195" y="165"/>
                  <a:pt x="195" y="166"/>
                  <a:pt x="195" y="166"/>
                </a:cubicBezTo>
                <a:cubicBezTo>
                  <a:pt x="195" y="165"/>
                  <a:pt x="195" y="165"/>
                  <a:pt x="196" y="165"/>
                </a:cubicBezTo>
                <a:close/>
                <a:moveTo>
                  <a:pt x="203" y="156"/>
                </a:moveTo>
                <a:cubicBezTo>
                  <a:pt x="204" y="156"/>
                  <a:pt x="204" y="155"/>
                  <a:pt x="204" y="155"/>
                </a:cubicBezTo>
                <a:cubicBezTo>
                  <a:pt x="204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9" y="177"/>
                </a:moveTo>
                <a:cubicBezTo>
                  <a:pt x="209" y="176"/>
                  <a:pt x="209" y="176"/>
                  <a:pt x="208" y="176"/>
                </a:cubicBezTo>
                <a:cubicBezTo>
                  <a:pt x="208" y="176"/>
                  <a:pt x="208" y="176"/>
                  <a:pt x="207" y="176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8" y="178"/>
                  <a:pt x="208" y="178"/>
                  <a:pt x="209" y="178"/>
                </a:cubicBezTo>
                <a:cubicBezTo>
                  <a:pt x="209" y="178"/>
                  <a:pt x="209" y="178"/>
                  <a:pt x="209" y="177"/>
                </a:cubicBezTo>
                <a:close/>
                <a:moveTo>
                  <a:pt x="223" y="180"/>
                </a:moveTo>
                <a:cubicBezTo>
                  <a:pt x="223" y="180"/>
                  <a:pt x="224" y="180"/>
                  <a:pt x="224" y="180"/>
                </a:cubicBezTo>
                <a:cubicBezTo>
                  <a:pt x="224" y="180"/>
                  <a:pt x="225" y="180"/>
                  <a:pt x="225" y="180"/>
                </a:cubicBezTo>
                <a:cubicBezTo>
                  <a:pt x="225" y="179"/>
                  <a:pt x="225" y="179"/>
                  <a:pt x="225" y="178"/>
                </a:cubicBezTo>
                <a:cubicBezTo>
                  <a:pt x="224" y="178"/>
                  <a:pt x="224" y="178"/>
                  <a:pt x="223" y="178"/>
                </a:cubicBezTo>
                <a:cubicBezTo>
                  <a:pt x="223" y="179"/>
                  <a:pt x="223" y="179"/>
                  <a:pt x="223" y="179"/>
                </a:cubicBezTo>
                <a:cubicBezTo>
                  <a:pt x="224" y="179"/>
                  <a:pt x="224" y="179"/>
                  <a:pt x="224" y="179"/>
                </a:cubicBezTo>
                <a:cubicBezTo>
                  <a:pt x="224" y="179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lose/>
                <a:moveTo>
                  <a:pt x="227" y="192"/>
                </a:moveTo>
                <a:cubicBezTo>
                  <a:pt x="227" y="193"/>
                  <a:pt x="226" y="193"/>
                  <a:pt x="226" y="193"/>
                </a:cubicBezTo>
                <a:cubicBezTo>
                  <a:pt x="227" y="193"/>
                  <a:pt x="227" y="193"/>
                  <a:pt x="227" y="192"/>
                </a:cubicBezTo>
                <a:close/>
                <a:moveTo>
                  <a:pt x="235" y="176"/>
                </a:moveTo>
                <a:cubicBezTo>
                  <a:pt x="235" y="176"/>
                  <a:pt x="235" y="177"/>
                  <a:pt x="235" y="178"/>
                </a:cubicBezTo>
                <a:cubicBezTo>
                  <a:pt x="235" y="177"/>
                  <a:pt x="235" y="177"/>
                  <a:pt x="236" y="177"/>
                </a:cubicBezTo>
                <a:cubicBezTo>
                  <a:pt x="236" y="177"/>
                  <a:pt x="235" y="176"/>
                  <a:pt x="235" y="176"/>
                </a:cubicBezTo>
                <a:close/>
                <a:moveTo>
                  <a:pt x="216" y="194"/>
                </a:moveTo>
                <a:cubicBezTo>
                  <a:pt x="216" y="194"/>
                  <a:pt x="216" y="194"/>
                  <a:pt x="216" y="194"/>
                </a:cubicBezTo>
                <a:cubicBezTo>
                  <a:pt x="217" y="194"/>
                  <a:pt x="218" y="193"/>
                  <a:pt x="218" y="192"/>
                </a:cubicBezTo>
                <a:cubicBezTo>
                  <a:pt x="218" y="191"/>
                  <a:pt x="217" y="189"/>
                  <a:pt x="215" y="189"/>
                </a:cubicBezTo>
                <a:cubicBezTo>
                  <a:pt x="215" y="189"/>
                  <a:pt x="214" y="189"/>
                  <a:pt x="214" y="189"/>
                </a:cubicBezTo>
                <a:cubicBezTo>
                  <a:pt x="214" y="190"/>
                  <a:pt x="214" y="191"/>
                  <a:pt x="215" y="191"/>
                </a:cubicBezTo>
                <a:cubicBezTo>
                  <a:pt x="216" y="191"/>
                  <a:pt x="216" y="190"/>
                  <a:pt x="217" y="190"/>
                </a:cubicBezTo>
                <a:cubicBezTo>
                  <a:pt x="217" y="191"/>
                  <a:pt x="217" y="192"/>
                  <a:pt x="216" y="192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217" y="193"/>
                  <a:pt x="216" y="193"/>
                  <a:pt x="216" y="194"/>
                </a:cubicBezTo>
                <a:close/>
                <a:moveTo>
                  <a:pt x="226" y="190"/>
                </a:moveTo>
                <a:cubicBezTo>
                  <a:pt x="225" y="190"/>
                  <a:pt x="225" y="189"/>
                  <a:pt x="225" y="189"/>
                </a:cubicBezTo>
                <a:cubicBezTo>
                  <a:pt x="225" y="190"/>
                  <a:pt x="224" y="190"/>
                  <a:pt x="224" y="190"/>
                </a:cubicBezTo>
                <a:cubicBezTo>
                  <a:pt x="223" y="190"/>
                  <a:pt x="223" y="190"/>
                  <a:pt x="223" y="189"/>
                </a:cubicBezTo>
                <a:cubicBezTo>
                  <a:pt x="223" y="189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91"/>
                  <a:pt x="222" y="191"/>
                  <a:pt x="221" y="192"/>
                </a:cubicBezTo>
                <a:cubicBezTo>
                  <a:pt x="221" y="192"/>
                  <a:pt x="221" y="192"/>
                  <a:pt x="222" y="192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3" y="193"/>
                  <a:pt x="222" y="192"/>
                  <a:pt x="223" y="192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223" y="191"/>
                  <a:pt x="224" y="192"/>
                  <a:pt x="224" y="192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5" y="191"/>
                  <a:pt x="225" y="190"/>
                  <a:pt x="226" y="190"/>
                </a:cubicBezTo>
                <a:close/>
                <a:moveTo>
                  <a:pt x="215" y="179"/>
                </a:moveTo>
                <a:cubicBezTo>
                  <a:pt x="215" y="178"/>
                  <a:pt x="214" y="178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2" y="177"/>
                  <a:pt x="212" y="177"/>
                  <a:pt x="212" y="178"/>
                </a:cubicBezTo>
                <a:cubicBezTo>
                  <a:pt x="212" y="178"/>
                  <a:pt x="212" y="178"/>
                  <a:pt x="212" y="179"/>
                </a:cubicBezTo>
                <a:cubicBezTo>
                  <a:pt x="213" y="179"/>
                  <a:pt x="213" y="179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80"/>
                  <a:pt x="214" y="180"/>
                  <a:pt x="213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5" y="180"/>
                  <a:pt x="214" y="179"/>
                  <a:pt x="215" y="179"/>
                </a:cubicBezTo>
                <a:close/>
                <a:moveTo>
                  <a:pt x="216" y="179"/>
                </a:moveTo>
                <a:cubicBezTo>
                  <a:pt x="216" y="178"/>
                  <a:pt x="216" y="178"/>
                  <a:pt x="215" y="178"/>
                </a:cubicBezTo>
                <a:cubicBezTo>
                  <a:pt x="215" y="178"/>
                  <a:pt x="215" y="177"/>
                  <a:pt x="216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5" y="176"/>
                  <a:pt x="215" y="177"/>
                  <a:pt x="214" y="177"/>
                </a:cubicBezTo>
                <a:cubicBezTo>
                  <a:pt x="215" y="178"/>
                  <a:pt x="215" y="179"/>
                  <a:pt x="216" y="179"/>
                </a:cubicBezTo>
                <a:close/>
                <a:moveTo>
                  <a:pt x="217" y="185"/>
                </a:moveTo>
                <a:cubicBezTo>
                  <a:pt x="217" y="185"/>
                  <a:pt x="217" y="185"/>
                  <a:pt x="217" y="185"/>
                </a:cubicBezTo>
                <a:cubicBezTo>
                  <a:pt x="217" y="185"/>
                  <a:pt x="217" y="185"/>
                  <a:pt x="217" y="186"/>
                </a:cubicBezTo>
                <a:cubicBezTo>
                  <a:pt x="217" y="185"/>
                  <a:pt x="217" y="185"/>
                  <a:pt x="217" y="185"/>
                </a:cubicBezTo>
                <a:close/>
                <a:moveTo>
                  <a:pt x="221" y="186"/>
                </a:moveTo>
                <a:cubicBezTo>
                  <a:pt x="221" y="186"/>
                  <a:pt x="221" y="187"/>
                  <a:pt x="221" y="187"/>
                </a:cubicBezTo>
                <a:cubicBezTo>
                  <a:pt x="221" y="187"/>
                  <a:pt x="221" y="187"/>
                  <a:pt x="222" y="186"/>
                </a:cubicBezTo>
                <a:cubicBezTo>
                  <a:pt x="221" y="186"/>
                  <a:pt x="221" y="186"/>
                  <a:pt x="221" y="186"/>
                </a:cubicBezTo>
                <a:close/>
                <a:moveTo>
                  <a:pt x="195" y="172"/>
                </a:moveTo>
                <a:cubicBezTo>
                  <a:pt x="196" y="172"/>
                  <a:pt x="196" y="171"/>
                  <a:pt x="196" y="170"/>
                </a:cubicBezTo>
                <a:cubicBezTo>
                  <a:pt x="196" y="169"/>
                  <a:pt x="194" y="167"/>
                  <a:pt x="193" y="167"/>
                </a:cubicBezTo>
                <a:cubicBezTo>
                  <a:pt x="193" y="167"/>
                  <a:pt x="193" y="167"/>
                  <a:pt x="192" y="167"/>
                </a:cubicBezTo>
                <a:cubicBezTo>
                  <a:pt x="193" y="167"/>
                  <a:pt x="193" y="168"/>
                  <a:pt x="194" y="168"/>
                </a:cubicBezTo>
                <a:cubicBezTo>
                  <a:pt x="193" y="168"/>
                  <a:pt x="193" y="169"/>
                  <a:pt x="193" y="169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5" y="170"/>
                  <a:pt x="194" y="170"/>
                  <a:pt x="194" y="170"/>
                </a:cubicBezTo>
                <a:cubicBezTo>
                  <a:pt x="195" y="170"/>
                  <a:pt x="194" y="171"/>
                  <a:pt x="195" y="171"/>
                </a:cubicBezTo>
                <a:cubicBezTo>
                  <a:pt x="195" y="171"/>
                  <a:pt x="195" y="171"/>
                  <a:pt x="195" y="170"/>
                </a:cubicBezTo>
                <a:cubicBezTo>
                  <a:pt x="196" y="171"/>
                  <a:pt x="195" y="172"/>
                  <a:pt x="195" y="172"/>
                </a:cubicBezTo>
                <a:close/>
                <a:moveTo>
                  <a:pt x="212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9" y="140"/>
                  <a:pt x="208" y="141"/>
                  <a:pt x="208" y="142"/>
                </a:cubicBezTo>
                <a:cubicBezTo>
                  <a:pt x="209" y="141"/>
                  <a:pt x="211" y="141"/>
                  <a:pt x="212" y="140"/>
                </a:cubicBezTo>
                <a:cubicBezTo>
                  <a:pt x="213" y="140"/>
                  <a:pt x="213" y="141"/>
                  <a:pt x="213" y="141"/>
                </a:cubicBezTo>
                <a:cubicBezTo>
                  <a:pt x="213" y="141"/>
                  <a:pt x="212" y="140"/>
                  <a:pt x="212" y="140"/>
                </a:cubicBezTo>
                <a:close/>
                <a:moveTo>
                  <a:pt x="226" y="148"/>
                </a:moveTo>
                <a:cubicBezTo>
                  <a:pt x="226" y="148"/>
                  <a:pt x="226" y="148"/>
                  <a:pt x="226" y="148"/>
                </a:cubicBezTo>
                <a:cubicBezTo>
                  <a:pt x="226" y="148"/>
                  <a:pt x="225" y="147"/>
                  <a:pt x="225" y="147"/>
                </a:cubicBezTo>
                <a:cubicBezTo>
                  <a:pt x="225" y="148"/>
                  <a:pt x="225" y="148"/>
                  <a:pt x="225" y="148"/>
                </a:cubicBezTo>
                <a:cubicBezTo>
                  <a:pt x="224" y="147"/>
                  <a:pt x="223" y="148"/>
                  <a:pt x="222" y="148"/>
                </a:cubicBezTo>
                <a:cubicBezTo>
                  <a:pt x="222" y="148"/>
                  <a:pt x="222" y="149"/>
                  <a:pt x="222" y="149"/>
                </a:cubicBezTo>
                <a:cubicBezTo>
                  <a:pt x="222" y="149"/>
                  <a:pt x="222" y="149"/>
                  <a:pt x="222" y="150"/>
                </a:cubicBezTo>
                <a:cubicBezTo>
                  <a:pt x="223" y="150"/>
                  <a:pt x="224" y="149"/>
                  <a:pt x="224" y="150"/>
                </a:cubicBezTo>
                <a:cubicBezTo>
                  <a:pt x="224" y="150"/>
                  <a:pt x="224" y="150"/>
                  <a:pt x="225" y="149"/>
                </a:cubicBezTo>
                <a:cubicBezTo>
                  <a:pt x="225" y="149"/>
                  <a:pt x="225" y="150"/>
                  <a:pt x="226" y="150"/>
                </a:cubicBezTo>
                <a:cubicBezTo>
                  <a:pt x="226" y="149"/>
                  <a:pt x="226" y="149"/>
                  <a:pt x="226" y="148"/>
                </a:cubicBezTo>
                <a:close/>
                <a:moveTo>
                  <a:pt x="235" y="204"/>
                </a:moveTo>
                <a:cubicBezTo>
                  <a:pt x="235" y="204"/>
                  <a:pt x="234" y="204"/>
                  <a:pt x="234" y="204"/>
                </a:cubicBezTo>
                <a:cubicBezTo>
                  <a:pt x="234" y="205"/>
                  <a:pt x="235" y="206"/>
                  <a:pt x="235" y="206"/>
                </a:cubicBezTo>
                <a:cubicBezTo>
                  <a:pt x="235" y="206"/>
                  <a:pt x="235" y="206"/>
                  <a:pt x="235" y="206"/>
                </a:cubicBezTo>
                <a:cubicBezTo>
                  <a:pt x="235" y="205"/>
                  <a:pt x="235" y="204"/>
                  <a:pt x="235" y="204"/>
                </a:cubicBezTo>
                <a:close/>
                <a:moveTo>
                  <a:pt x="222" y="214"/>
                </a:move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2"/>
                  <a:pt x="222" y="212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22" y="212"/>
                  <a:pt x="222" y="212"/>
                  <a:pt x="221" y="212"/>
                </a:cubicBezTo>
                <a:cubicBezTo>
                  <a:pt x="221" y="211"/>
                  <a:pt x="222" y="212"/>
                  <a:pt x="222" y="211"/>
                </a:cubicBezTo>
                <a:cubicBezTo>
                  <a:pt x="222" y="211"/>
                  <a:pt x="222" y="211"/>
                  <a:pt x="221" y="210"/>
                </a:cubicBezTo>
                <a:cubicBezTo>
                  <a:pt x="221" y="210"/>
                  <a:pt x="220" y="210"/>
                  <a:pt x="220" y="210"/>
                </a:cubicBezTo>
                <a:cubicBezTo>
                  <a:pt x="220" y="210"/>
                  <a:pt x="220" y="210"/>
                  <a:pt x="219" y="210"/>
                </a:cubicBezTo>
                <a:cubicBezTo>
                  <a:pt x="219" y="210"/>
                  <a:pt x="219" y="210"/>
                  <a:pt x="219" y="210"/>
                </a:cubicBezTo>
                <a:cubicBezTo>
                  <a:pt x="219" y="210"/>
                  <a:pt x="219" y="211"/>
                  <a:pt x="219" y="211"/>
                </a:cubicBezTo>
                <a:cubicBezTo>
                  <a:pt x="220" y="212"/>
                  <a:pt x="220" y="212"/>
                  <a:pt x="221" y="212"/>
                </a:cubicBezTo>
                <a:cubicBezTo>
                  <a:pt x="221" y="213"/>
                  <a:pt x="220" y="213"/>
                  <a:pt x="220" y="213"/>
                </a:cubicBezTo>
                <a:cubicBezTo>
                  <a:pt x="221" y="213"/>
                  <a:pt x="221" y="214"/>
                  <a:pt x="221" y="214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21" y="213"/>
                  <a:pt x="222" y="213"/>
                  <a:pt x="222" y="214"/>
                </a:cubicBezTo>
                <a:close/>
                <a:moveTo>
                  <a:pt x="200" y="201"/>
                </a:moveTo>
                <a:cubicBezTo>
                  <a:pt x="201" y="201"/>
                  <a:pt x="201" y="201"/>
                  <a:pt x="201" y="201"/>
                </a:cubicBezTo>
                <a:cubicBezTo>
                  <a:pt x="201" y="201"/>
                  <a:pt x="201" y="201"/>
                  <a:pt x="200" y="201"/>
                </a:cubicBezTo>
                <a:close/>
                <a:moveTo>
                  <a:pt x="182" y="172"/>
                </a:moveTo>
                <a:cubicBezTo>
                  <a:pt x="183" y="173"/>
                  <a:pt x="183" y="173"/>
                  <a:pt x="183" y="173"/>
                </a:cubicBezTo>
                <a:cubicBezTo>
                  <a:pt x="184" y="173"/>
                  <a:pt x="184" y="173"/>
                  <a:pt x="184" y="173"/>
                </a:cubicBezTo>
                <a:cubicBezTo>
                  <a:pt x="185" y="173"/>
                  <a:pt x="187" y="172"/>
                  <a:pt x="187" y="170"/>
                </a:cubicBezTo>
                <a:cubicBezTo>
                  <a:pt x="187" y="169"/>
                  <a:pt x="186" y="168"/>
                  <a:pt x="185" y="168"/>
                </a:cubicBezTo>
                <a:cubicBezTo>
                  <a:pt x="185" y="168"/>
                  <a:pt x="184" y="168"/>
                  <a:pt x="184" y="168"/>
                </a:cubicBezTo>
                <a:cubicBezTo>
                  <a:pt x="184" y="168"/>
                  <a:pt x="184" y="168"/>
                  <a:pt x="185" y="169"/>
                </a:cubicBezTo>
                <a:cubicBezTo>
                  <a:pt x="184" y="169"/>
                  <a:pt x="184" y="169"/>
                  <a:pt x="184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71"/>
                  <a:pt x="183" y="171"/>
                  <a:pt x="182" y="171"/>
                </a:cubicBezTo>
                <a:cubicBezTo>
                  <a:pt x="182" y="171"/>
                  <a:pt x="182" y="170"/>
                  <a:pt x="183" y="169"/>
                </a:cubicBezTo>
                <a:cubicBezTo>
                  <a:pt x="183" y="169"/>
                  <a:pt x="182" y="169"/>
                  <a:pt x="182" y="169"/>
                </a:cubicBezTo>
                <a:cubicBezTo>
                  <a:pt x="182" y="169"/>
                  <a:pt x="182" y="169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1" y="170"/>
                  <a:pt x="181" y="171"/>
                </a:cubicBezTo>
                <a:cubicBezTo>
                  <a:pt x="181" y="171"/>
                  <a:pt x="182" y="172"/>
                  <a:pt x="182" y="172"/>
                </a:cubicBezTo>
                <a:close/>
                <a:moveTo>
                  <a:pt x="217" y="219"/>
                </a:moveTo>
                <a:cubicBezTo>
                  <a:pt x="217" y="219"/>
                  <a:pt x="218" y="219"/>
                  <a:pt x="218" y="219"/>
                </a:cubicBezTo>
                <a:cubicBezTo>
                  <a:pt x="218" y="219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7" y="217"/>
                  <a:pt x="216" y="217"/>
                  <a:pt x="215" y="217"/>
                </a:cubicBezTo>
                <a:cubicBezTo>
                  <a:pt x="215" y="217"/>
                  <a:pt x="214" y="217"/>
                  <a:pt x="214" y="217"/>
                </a:cubicBezTo>
                <a:cubicBezTo>
                  <a:pt x="214" y="217"/>
                  <a:pt x="214" y="217"/>
                  <a:pt x="214" y="217"/>
                </a:cubicBezTo>
                <a:cubicBezTo>
                  <a:pt x="214" y="218"/>
                  <a:pt x="216" y="218"/>
                  <a:pt x="217" y="218"/>
                </a:cubicBezTo>
                <a:cubicBezTo>
                  <a:pt x="218" y="219"/>
                  <a:pt x="217" y="219"/>
                  <a:pt x="217" y="219"/>
                </a:cubicBezTo>
                <a:close/>
                <a:moveTo>
                  <a:pt x="200" y="186"/>
                </a:moveTo>
                <a:cubicBezTo>
                  <a:pt x="200" y="186"/>
                  <a:pt x="200" y="186"/>
                  <a:pt x="200" y="186"/>
                </a:cubicBezTo>
                <a:cubicBezTo>
                  <a:pt x="200" y="186"/>
                  <a:pt x="200" y="186"/>
                  <a:pt x="200" y="187"/>
                </a:cubicBezTo>
                <a:cubicBezTo>
                  <a:pt x="201" y="187"/>
                  <a:pt x="202" y="187"/>
                  <a:pt x="202" y="187"/>
                </a:cubicBezTo>
                <a:cubicBezTo>
                  <a:pt x="203" y="187"/>
                  <a:pt x="203" y="187"/>
                  <a:pt x="203" y="186"/>
                </a:cubicBezTo>
                <a:cubicBezTo>
                  <a:pt x="203" y="186"/>
                  <a:pt x="204" y="185"/>
                  <a:pt x="204" y="184"/>
                </a:cubicBezTo>
                <a:cubicBezTo>
                  <a:pt x="203" y="185"/>
                  <a:pt x="202" y="186"/>
                  <a:pt x="202" y="186"/>
                </a:cubicBezTo>
                <a:cubicBezTo>
                  <a:pt x="201" y="185"/>
                  <a:pt x="201" y="185"/>
                  <a:pt x="200" y="185"/>
                </a:cubicBezTo>
                <a:cubicBezTo>
                  <a:pt x="200" y="184"/>
                  <a:pt x="201" y="184"/>
                  <a:pt x="200" y="184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3"/>
                  <a:pt x="202" y="183"/>
                  <a:pt x="202" y="182"/>
                </a:cubicBezTo>
                <a:cubicBezTo>
                  <a:pt x="201" y="182"/>
                  <a:pt x="200" y="182"/>
                  <a:pt x="199" y="183"/>
                </a:cubicBezTo>
                <a:cubicBezTo>
                  <a:pt x="200" y="183"/>
                  <a:pt x="200" y="182"/>
                  <a:pt x="200" y="182"/>
                </a:cubicBezTo>
                <a:cubicBezTo>
                  <a:pt x="200" y="183"/>
                  <a:pt x="200" y="183"/>
                  <a:pt x="200" y="184"/>
                </a:cubicBezTo>
                <a:cubicBezTo>
                  <a:pt x="200" y="184"/>
                  <a:pt x="199" y="184"/>
                  <a:pt x="199" y="184"/>
                </a:cubicBezTo>
                <a:cubicBezTo>
                  <a:pt x="199" y="185"/>
                  <a:pt x="200" y="185"/>
                  <a:pt x="200" y="186"/>
                </a:cubicBezTo>
                <a:cubicBezTo>
                  <a:pt x="200" y="186"/>
                  <a:pt x="200" y="186"/>
                  <a:pt x="200" y="186"/>
                </a:cubicBezTo>
                <a:close/>
                <a:moveTo>
                  <a:pt x="191" y="183"/>
                </a:moveTo>
                <a:cubicBezTo>
                  <a:pt x="192" y="183"/>
                  <a:pt x="192" y="183"/>
                  <a:pt x="192" y="183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191" y="182"/>
                  <a:pt x="191" y="183"/>
                  <a:pt x="190" y="184"/>
                </a:cubicBezTo>
                <a:cubicBezTo>
                  <a:pt x="191" y="184"/>
                  <a:pt x="191" y="183"/>
                  <a:pt x="191" y="183"/>
                </a:cubicBezTo>
                <a:close/>
                <a:moveTo>
                  <a:pt x="210" y="155"/>
                </a:moveTo>
                <a:cubicBezTo>
                  <a:pt x="210" y="155"/>
                  <a:pt x="210" y="154"/>
                  <a:pt x="211" y="154"/>
                </a:cubicBezTo>
                <a:cubicBezTo>
                  <a:pt x="210" y="154"/>
                  <a:pt x="209" y="154"/>
                  <a:pt x="208" y="155"/>
                </a:cubicBezTo>
                <a:cubicBezTo>
                  <a:pt x="209" y="155"/>
                  <a:pt x="209" y="155"/>
                  <a:pt x="210" y="155"/>
                </a:cubicBezTo>
                <a:close/>
                <a:moveTo>
                  <a:pt x="214" y="204"/>
                </a:moveTo>
                <a:cubicBezTo>
                  <a:pt x="214" y="204"/>
                  <a:pt x="213" y="204"/>
                  <a:pt x="213" y="203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5"/>
                  <a:pt x="213" y="205"/>
                </a:cubicBezTo>
                <a:cubicBezTo>
                  <a:pt x="213" y="205"/>
                  <a:pt x="214" y="205"/>
                  <a:pt x="214" y="204"/>
                </a:cubicBezTo>
                <a:close/>
                <a:moveTo>
                  <a:pt x="234" y="163"/>
                </a:moveTo>
                <a:cubicBezTo>
                  <a:pt x="233" y="163"/>
                  <a:pt x="232" y="163"/>
                  <a:pt x="231" y="164"/>
                </a:cubicBezTo>
                <a:cubicBezTo>
                  <a:pt x="231" y="164"/>
                  <a:pt x="231" y="165"/>
                  <a:pt x="232" y="165"/>
                </a:cubicBezTo>
                <a:cubicBezTo>
                  <a:pt x="231" y="165"/>
                  <a:pt x="231" y="166"/>
                  <a:pt x="231" y="165"/>
                </a:cubicBezTo>
                <a:cubicBezTo>
                  <a:pt x="230" y="165"/>
                  <a:pt x="231" y="164"/>
                  <a:pt x="231" y="164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5"/>
                  <a:pt x="230" y="165"/>
                  <a:pt x="231" y="166"/>
                </a:cubicBezTo>
                <a:cubicBezTo>
                  <a:pt x="231" y="166"/>
                  <a:pt x="232" y="166"/>
                  <a:pt x="233" y="166"/>
                </a:cubicBezTo>
                <a:cubicBezTo>
                  <a:pt x="233" y="165"/>
                  <a:pt x="235" y="164"/>
                  <a:pt x="234" y="163"/>
                </a:cubicBezTo>
                <a:cubicBezTo>
                  <a:pt x="234" y="163"/>
                  <a:pt x="235" y="163"/>
                  <a:pt x="234" y="163"/>
                </a:cubicBezTo>
                <a:close/>
                <a:moveTo>
                  <a:pt x="205" y="185"/>
                </a:moveTo>
                <a:cubicBezTo>
                  <a:pt x="205" y="184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4"/>
                  <a:pt x="204" y="184"/>
                  <a:pt x="204" y="185"/>
                </a:cubicBezTo>
                <a:cubicBezTo>
                  <a:pt x="204" y="185"/>
                  <a:pt x="204" y="185"/>
                  <a:pt x="205" y="185"/>
                </a:cubicBezTo>
                <a:close/>
                <a:moveTo>
                  <a:pt x="225" y="192"/>
                </a:move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3" y="193"/>
                  <a:pt x="223" y="194"/>
                </a:cubicBezTo>
                <a:cubicBezTo>
                  <a:pt x="223" y="194"/>
                  <a:pt x="224" y="194"/>
                  <a:pt x="224" y="194"/>
                </a:cubicBezTo>
                <a:cubicBezTo>
                  <a:pt x="224" y="194"/>
                  <a:pt x="224" y="194"/>
                  <a:pt x="224" y="194"/>
                </a:cubicBezTo>
                <a:cubicBezTo>
                  <a:pt x="224" y="194"/>
                  <a:pt x="224" y="193"/>
                  <a:pt x="225" y="193"/>
                </a:cubicBezTo>
                <a:cubicBezTo>
                  <a:pt x="224" y="194"/>
                  <a:pt x="225" y="194"/>
                  <a:pt x="225" y="194"/>
                </a:cubicBezTo>
                <a:cubicBezTo>
                  <a:pt x="225" y="194"/>
                  <a:pt x="225" y="193"/>
                  <a:pt x="225" y="192"/>
                </a:cubicBezTo>
                <a:close/>
                <a:moveTo>
                  <a:pt x="222" y="150"/>
                </a:moveTo>
                <a:cubicBezTo>
                  <a:pt x="222" y="151"/>
                  <a:pt x="222" y="151"/>
                  <a:pt x="222" y="151"/>
                </a:cubicBezTo>
                <a:cubicBezTo>
                  <a:pt x="222" y="151"/>
                  <a:pt x="222" y="151"/>
                  <a:pt x="221" y="151"/>
                </a:cubicBezTo>
                <a:cubicBezTo>
                  <a:pt x="222" y="152"/>
                  <a:pt x="223" y="153"/>
                  <a:pt x="224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6" y="152"/>
                  <a:pt x="226" y="151"/>
                  <a:pt x="226" y="151"/>
                </a:cubicBezTo>
                <a:cubicBezTo>
                  <a:pt x="224" y="152"/>
                  <a:pt x="224" y="150"/>
                  <a:pt x="222" y="150"/>
                </a:cubicBezTo>
                <a:close/>
                <a:moveTo>
                  <a:pt x="203" y="182"/>
                </a:moveTo>
                <a:cubicBezTo>
                  <a:pt x="202" y="182"/>
                  <a:pt x="202" y="183"/>
                  <a:pt x="202" y="183"/>
                </a:cubicBezTo>
                <a:cubicBezTo>
                  <a:pt x="203" y="183"/>
                  <a:pt x="203" y="183"/>
                  <a:pt x="203" y="183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4" y="183"/>
                  <a:pt x="204" y="183"/>
                </a:cubicBezTo>
                <a:cubicBezTo>
                  <a:pt x="204" y="182"/>
                  <a:pt x="203" y="182"/>
                  <a:pt x="203" y="182"/>
                </a:cubicBezTo>
                <a:close/>
                <a:moveTo>
                  <a:pt x="205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2"/>
                  <a:pt x="207" y="152"/>
                  <a:pt x="207" y="153"/>
                </a:cubicBezTo>
                <a:cubicBezTo>
                  <a:pt x="208" y="152"/>
                  <a:pt x="208" y="152"/>
                  <a:pt x="209" y="151"/>
                </a:cubicBezTo>
                <a:cubicBezTo>
                  <a:pt x="208" y="151"/>
                  <a:pt x="207" y="149"/>
                  <a:pt x="205" y="149"/>
                </a:cubicBezTo>
                <a:cubicBezTo>
                  <a:pt x="205" y="148"/>
                  <a:pt x="206" y="148"/>
                  <a:pt x="206" y="148"/>
                </a:cubicBezTo>
                <a:cubicBezTo>
                  <a:pt x="206" y="148"/>
                  <a:pt x="207" y="149"/>
                  <a:pt x="207" y="148"/>
                </a:cubicBezTo>
                <a:cubicBezTo>
                  <a:pt x="206" y="148"/>
                  <a:pt x="206" y="147"/>
                  <a:pt x="206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8"/>
                  <a:pt x="204" y="148"/>
                  <a:pt x="203" y="150"/>
                </a:cubicBezTo>
                <a:cubicBezTo>
                  <a:pt x="203" y="151"/>
                  <a:pt x="204" y="152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lose/>
                <a:moveTo>
                  <a:pt x="204" y="151"/>
                </a:move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5" y="151"/>
                </a:cubicBezTo>
                <a:cubicBezTo>
                  <a:pt x="204" y="150"/>
                  <a:pt x="205" y="150"/>
                  <a:pt x="205" y="149"/>
                </a:cubicBezTo>
                <a:cubicBezTo>
                  <a:pt x="205" y="149"/>
                  <a:pt x="205" y="149"/>
                  <a:pt x="205" y="149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6" y="151"/>
                  <a:pt x="207" y="151"/>
                  <a:pt x="207" y="151"/>
                </a:cubicBezTo>
                <a:cubicBezTo>
                  <a:pt x="207" y="151"/>
                  <a:pt x="207" y="152"/>
                  <a:pt x="208" y="151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7" y="152"/>
                  <a:pt x="207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5" y="151"/>
                  <a:pt x="204" y="152"/>
                  <a:pt x="204" y="151"/>
                </a:cubicBezTo>
                <a:close/>
                <a:moveTo>
                  <a:pt x="211" y="141"/>
                </a:moveTo>
                <a:cubicBezTo>
                  <a:pt x="210" y="141"/>
                  <a:pt x="210" y="141"/>
                  <a:pt x="210" y="142"/>
                </a:cubicBezTo>
                <a:cubicBezTo>
                  <a:pt x="210" y="142"/>
                  <a:pt x="211" y="142"/>
                  <a:pt x="211" y="141"/>
                </a:cubicBezTo>
                <a:close/>
                <a:moveTo>
                  <a:pt x="208" y="193"/>
                </a:moveTo>
                <a:cubicBezTo>
                  <a:pt x="208" y="193"/>
                  <a:pt x="208" y="192"/>
                  <a:pt x="208" y="192"/>
                </a:cubicBezTo>
                <a:cubicBezTo>
                  <a:pt x="207" y="192"/>
                  <a:pt x="206" y="192"/>
                  <a:pt x="206" y="192"/>
                </a:cubicBezTo>
                <a:cubicBezTo>
                  <a:pt x="207" y="191"/>
                  <a:pt x="208" y="192"/>
                  <a:pt x="209" y="191"/>
                </a:cubicBezTo>
                <a:cubicBezTo>
                  <a:pt x="209" y="190"/>
                  <a:pt x="208" y="190"/>
                  <a:pt x="208" y="190"/>
                </a:cubicBezTo>
                <a:cubicBezTo>
                  <a:pt x="207" y="190"/>
                  <a:pt x="206" y="190"/>
                  <a:pt x="205" y="190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6" y="189"/>
                  <a:pt x="206" y="189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5" y="189"/>
                  <a:pt x="204" y="190"/>
                  <a:pt x="204" y="191"/>
                </a:cubicBezTo>
                <a:cubicBezTo>
                  <a:pt x="204" y="191"/>
                  <a:pt x="205" y="191"/>
                  <a:pt x="205" y="191"/>
                </a:cubicBezTo>
                <a:cubicBezTo>
                  <a:pt x="204" y="192"/>
                  <a:pt x="205" y="193"/>
                  <a:pt x="205" y="194"/>
                </a:cubicBezTo>
                <a:cubicBezTo>
                  <a:pt x="205" y="194"/>
                  <a:pt x="206" y="194"/>
                  <a:pt x="207" y="194"/>
                </a:cubicBezTo>
                <a:cubicBezTo>
                  <a:pt x="207" y="195"/>
                  <a:pt x="208" y="194"/>
                  <a:pt x="208" y="193"/>
                </a:cubicBezTo>
                <a:close/>
                <a:moveTo>
                  <a:pt x="204" y="157"/>
                </a:moveTo>
                <a:cubicBezTo>
                  <a:pt x="204" y="157"/>
                  <a:pt x="204" y="157"/>
                  <a:pt x="204" y="156"/>
                </a:cubicBezTo>
                <a:cubicBezTo>
                  <a:pt x="204" y="157"/>
                  <a:pt x="203" y="157"/>
                  <a:pt x="202" y="157"/>
                </a:cubicBezTo>
                <a:cubicBezTo>
                  <a:pt x="203" y="156"/>
                  <a:pt x="202" y="156"/>
                  <a:pt x="201" y="157"/>
                </a:cubicBezTo>
                <a:cubicBezTo>
                  <a:pt x="202" y="155"/>
                  <a:pt x="200" y="156"/>
                  <a:pt x="201" y="154"/>
                </a:cubicBezTo>
                <a:cubicBezTo>
                  <a:pt x="201" y="154"/>
                  <a:pt x="202" y="154"/>
                  <a:pt x="202" y="154"/>
                </a:cubicBezTo>
                <a:cubicBezTo>
                  <a:pt x="201" y="153"/>
                  <a:pt x="200" y="155"/>
                  <a:pt x="199" y="157"/>
                </a:cubicBezTo>
                <a:cubicBezTo>
                  <a:pt x="199" y="157"/>
                  <a:pt x="199" y="157"/>
                  <a:pt x="199" y="158"/>
                </a:cubicBezTo>
                <a:cubicBezTo>
                  <a:pt x="199" y="158"/>
                  <a:pt x="199" y="157"/>
                  <a:pt x="199" y="157"/>
                </a:cubicBezTo>
                <a:cubicBezTo>
                  <a:pt x="201" y="157"/>
                  <a:pt x="202" y="158"/>
                  <a:pt x="203" y="158"/>
                </a:cubicBezTo>
                <a:cubicBezTo>
                  <a:pt x="204" y="158"/>
                  <a:pt x="204" y="158"/>
                  <a:pt x="204" y="157"/>
                </a:cubicBezTo>
                <a:close/>
                <a:moveTo>
                  <a:pt x="208" y="185"/>
                </a:move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lose/>
                <a:moveTo>
                  <a:pt x="200" y="165"/>
                </a:moveTo>
                <a:cubicBezTo>
                  <a:pt x="200" y="165"/>
                  <a:pt x="200" y="164"/>
                  <a:pt x="199" y="164"/>
                </a:cubicBezTo>
                <a:cubicBezTo>
                  <a:pt x="199" y="164"/>
                  <a:pt x="199" y="164"/>
                  <a:pt x="198" y="164"/>
                </a:cubicBezTo>
                <a:cubicBezTo>
                  <a:pt x="198" y="165"/>
                  <a:pt x="198" y="164"/>
                  <a:pt x="198" y="165"/>
                </a:cubicBezTo>
                <a:cubicBezTo>
                  <a:pt x="198" y="165"/>
                  <a:pt x="198" y="165"/>
                  <a:pt x="198" y="165"/>
                </a:cubicBezTo>
                <a:cubicBezTo>
                  <a:pt x="198" y="166"/>
                  <a:pt x="198" y="166"/>
                  <a:pt x="198" y="166"/>
                </a:cubicBezTo>
                <a:cubicBezTo>
                  <a:pt x="199" y="167"/>
                  <a:pt x="199" y="166"/>
                  <a:pt x="200" y="165"/>
                </a:cubicBezTo>
                <a:close/>
                <a:moveTo>
                  <a:pt x="202" y="168"/>
                </a:moveTo>
                <a:cubicBezTo>
                  <a:pt x="201" y="169"/>
                  <a:pt x="201" y="169"/>
                  <a:pt x="200" y="168"/>
                </a:cubicBezTo>
                <a:cubicBezTo>
                  <a:pt x="200" y="168"/>
                  <a:pt x="200" y="169"/>
                  <a:pt x="200" y="169"/>
                </a:cubicBezTo>
                <a:cubicBezTo>
                  <a:pt x="200" y="169"/>
                  <a:pt x="201" y="169"/>
                  <a:pt x="201" y="169"/>
                </a:cubicBezTo>
                <a:cubicBezTo>
                  <a:pt x="202" y="169"/>
                  <a:pt x="202" y="169"/>
                  <a:pt x="202" y="168"/>
                </a:cubicBezTo>
                <a:close/>
                <a:moveTo>
                  <a:pt x="218" y="211"/>
                </a:moveTo>
                <a:cubicBezTo>
                  <a:pt x="217" y="211"/>
                  <a:pt x="217" y="211"/>
                  <a:pt x="217" y="211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18" y="212"/>
                  <a:pt x="218" y="212"/>
                  <a:pt x="218" y="211"/>
                </a:cubicBezTo>
                <a:close/>
                <a:moveTo>
                  <a:pt x="212" y="205"/>
                </a:move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lose/>
                <a:moveTo>
                  <a:pt x="213" y="161"/>
                </a:move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4" y="161"/>
                </a:cubicBezTo>
                <a:cubicBezTo>
                  <a:pt x="214" y="161"/>
                  <a:pt x="214" y="161"/>
                  <a:pt x="213" y="161"/>
                </a:cubicBezTo>
                <a:close/>
                <a:moveTo>
                  <a:pt x="213" y="157"/>
                </a:moveTo>
                <a:cubicBezTo>
                  <a:pt x="212" y="157"/>
                  <a:pt x="212" y="158"/>
                  <a:pt x="210" y="158"/>
                </a:cubicBezTo>
                <a:cubicBezTo>
                  <a:pt x="211" y="159"/>
                  <a:pt x="211" y="159"/>
                  <a:pt x="211" y="160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1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3" y="158"/>
                  <a:pt x="213" y="158"/>
                  <a:pt x="213" y="157"/>
                </a:cubicBezTo>
                <a:close/>
                <a:moveTo>
                  <a:pt x="192" y="159"/>
                </a:move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228" y="201"/>
                </a:move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29" y="201"/>
                </a:cubicBezTo>
                <a:cubicBezTo>
                  <a:pt x="229" y="201"/>
                  <a:pt x="228" y="201"/>
                  <a:pt x="228" y="201"/>
                </a:cubicBezTo>
                <a:close/>
                <a:moveTo>
                  <a:pt x="205" y="162"/>
                </a:moveTo>
                <a:cubicBezTo>
                  <a:pt x="204" y="162"/>
                  <a:pt x="204" y="163"/>
                  <a:pt x="204" y="163"/>
                </a:cubicBezTo>
                <a:cubicBezTo>
                  <a:pt x="203" y="164"/>
                  <a:pt x="203" y="164"/>
                  <a:pt x="204" y="165"/>
                </a:cubicBezTo>
                <a:cubicBezTo>
                  <a:pt x="204" y="165"/>
                  <a:pt x="205" y="165"/>
                  <a:pt x="205" y="164"/>
                </a:cubicBezTo>
                <a:cubicBezTo>
                  <a:pt x="204" y="163"/>
                  <a:pt x="205" y="162"/>
                  <a:pt x="205" y="162"/>
                </a:cubicBezTo>
                <a:close/>
                <a:moveTo>
                  <a:pt x="192" y="172"/>
                </a:moveTo>
                <a:cubicBezTo>
                  <a:pt x="192" y="172"/>
                  <a:pt x="192" y="173"/>
                  <a:pt x="192" y="173"/>
                </a:cubicBezTo>
                <a:cubicBezTo>
                  <a:pt x="192" y="173"/>
                  <a:pt x="192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4" y="173"/>
                </a:cubicBezTo>
                <a:cubicBezTo>
                  <a:pt x="194" y="173"/>
                  <a:pt x="194" y="173"/>
                  <a:pt x="194" y="173"/>
                </a:cubicBezTo>
                <a:cubicBezTo>
                  <a:pt x="194" y="173"/>
                  <a:pt x="194" y="173"/>
                  <a:pt x="195" y="173"/>
                </a:cubicBezTo>
                <a:cubicBezTo>
                  <a:pt x="194" y="172"/>
                  <a:pt x="193" y="172"/>
                  <a:pt x="192" y="172"/>
                </a:cubicBezTo>
                <a:close/>
                <a:moveTo>
                  <a:pt x="191" y="170"/>
                </a:moveTo>
                <a:cubicBezTo>
                  <a:pt x="191" y="170"/>
                  <a:pt x="191" y="170"/>
                  <a:pt x="191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91" y="171"/>
                  <a:pt x="192" y="171"/>
                  <a:pt x="192" y="170"/>
                </a:cubicBezTo>
                <a:cubicBezTo>
                  <a:pt x="192" y="170"/>
                  <a:pt x="191" y="170"/>
                  <a:pt x="191" y="170"/>
                </a:cubicBezTo>
                <a:cubicBezTo>
                  <a:pt x="191" y="170"/>
                  <a:pt x="191" y="170"/>
                  <a:pt x="191" y="170"/>
                </a:cubicBezTo>
                <a:close/>
                <a:moveTo>
                  <a:pt x="231" y="186"/>
                </a:moveTo>
                <a:cubicBezTo>
                  <a:pt x="231" y="186"/>
                  <a:pt x="231" y="186"/>
                  <a:pt x="231" y="186"/>
                </a:cubicBezTo>
                <a:cubicBezTo>
                  <a:pt x="231" y="186"/>
                  <a:pt x="230" y="186"/>
                  <a:pt x="230" y="186"/>
                </a:cubicBezTo>
                <a:cubicBezTo>
                  <a:pt x="231" y="185"/>
                  <a:pt x="231" y="185"/>
                  <a:pt x="231" y="184"/>
                </a:cubicBezTo>
                <a:cubicBezTo>
                  <a:pt x="230" y="185"/>
                  <a:pt x="229" y="185"/>
                  <a:pt x="228" y="184"/>
                </a:cubicBezTo>
                <a:cubicBezTo>
                  <a:pt x="228" y="185"/>
                  <a:pt x="228" y="186"/>
                  <a:pt x="228" y="186"/>
                </a:cubicBezTo>
                <a:cubicBezTo>
                  <a:pt x="228" y="187"/>
                  <a:pt x="227" y="187"/>
                  <a:pt x="227" y="187"/>
                </a:cubicBezTo>
                <a:cubicBezTo>
                  <a:pt x="227" y="187"/>
                  <a:pt x="228" y="187"/>
                  <a:pt x="229" y="187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230" y="186"/>
                  <a:pt x="231" y="186"/>
                  <a:pt x="231" y="186"/>
                </a:cubicBezTo>
                <a:close/>
                <a:moveTo>
                  <a:pt x="195" y="155"/>
                </a:moveTo>
                <a:cubicBezTo>
                  <a:pt x="196" y="155"/>
                  <a:pt x="196" y="155"/>
                  <a:pt x="196" y="155"/>
                </a:cubicBezTo>
                <a:cubicBezTo>
                  <a:pt x="195" y="155"/>
                  <a:pt x="195" y="154"/>
                  <a:pt x="195" y="154"/>
                </a:cubicBezTo>
                <a:cubicBezTo>
                  <a:pt x="195" y="155"/>
                  <a:pt x="194" y="155"/>
                  <a:pt x="193" y="155"/>
                </a:cubicBezTo>
                <a:cubicBezTo>
                  <a:pt x="193" y="155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5"/>
                  <a:pt x="192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0" y="155"/>
                  <a:pt x="190" y="156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6"/>
                  <a:pt x="191" y="155"/>
                  <a:pt x="191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2" y="158"/>
                  <a:pt x="191" y="158"/>
                </a:cubicBezTo>
                <a:cubicBezTo>
                  <a:pt x="192" y="159"/>
                  <a:pt x="192" y="158"/>
                  <a:pt x="192" y="158"/>
                </a:cubicBezTo>
                <a:cubicBezTo>
                  <a:pt x="192" y="159"/>
                  <a:pt x="192" y="159"/>
                  <a:pt x="193" y="158"/>
                </a:cubicBezTo>
                <a:cubicBezTo>
                  <a:pt x="193" y="159"/>
                  <a:pt x="193" y="159"/>
                  <a:pt x="193" y="160"/>
                </a:cubicBezTo>
                <a:cubicBezTo>
                  <a:pt x="194" y="160"/>
                  <a:pt x="196" y="158"/>
                  <a:pt x="196" y="156"/>
                </a:cubicBezTo>
                <a:cubicBezTo>
                  <a:pt x="196" y="156"/>
                  <a:pt x="196" y="155"/>
                  <a:pt x="195" y="155"/>
                </a:cubicBezTo>
                <a:close/>
                <a:moveTo>
                  <a:pt x="213" y="200"/>
                </a:move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2" y="201"/>
                  <a:pt x="212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4" y="199"/>
                  <a:pt x="213" y="198"/>
                  <a:pt x="213" y="198"/>
                </a:cubicBezTo>
                <a:cubicBezTo>
                  <a:pt x="213" y="199"/>
                  <a:pt x="213" y="199"/>
                  <a:pt x="214" y="199"/>
                </a:cubicBezTo>
                <a:cubicBezTo>
                  <a:pt x="214" y="199"/>
                  <a:pt x="214" y="199"/>
                  <a:pt x="214" y="199"/>
                </a:cubicBezTo>
                <a:cubicBezTo>
                  <a:pt x="214" y="197"/>
                  <a:pt x="213" y="196"/>
                  <a:pt x="211" y="196"/>
                </a:cubicBezTo>
                <a:cubicBezTo>
                  <a:pt x="211" y="197"/>
                  <a:pt x="211" y="197"/>
                  <a:pt x="210" y="197"/>
                </a:cubicBezTo>
                <a:cubicBezTo>
                  <a:pt x="210" y="197"/>
                  <a:pt x="210" y="196"/>
                  <a:pt x="210" y="196"/>
                </a:cubicBezTo>
                <a:cubicBezTo>
                  <a:pt x="209" y="196"/>
                  <a:pt x="209" y="196"/>
                  <a:pt x="209" y="196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8"/>
                  <a:pt x="208" y="198"/>
                </a:cubicBezTo>
                <a:cubicBezTo>
                  <a:pt x="207" y="200"/>
                  <a:pt x="209" y="201"/>
                  <a:pt x="210" y="201"/>
                </a:cubicBezTo>
                <a:cubicBezTo>
                  <a:pt x="212" y="201"/>
                  <a:pt x="213" y="201"/>
                  <a:pt x="213" y="200"/>
                </a:cubicBezTo>
                <a:close/>
                <a:moveTo>
                  <a:pt x="232" y="204"/>
                </a:moveTo>
                <a:cubicBezTo>
                  <a:pt x="233" y="203"/>
                  <a:pt x="233" y="203"/>
                  <a:pt x="233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4"/>
                  <a:pt x="232" y="204"/>
                </a:cubicBezTo>
                <a:close/>
                <a:moveTo>
                  <a:pt x="195" y="152"/>
                </a:moveTo>
                <a:cubicBezTo>
                  <a:pt x="197" y="151"/>
                  <a:pt x="198" y="151"/>
                  <a:pt x="198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8"/>
                  <a:pt x="198" y="148"/>
                  <a:pt x="197" y="148"/>
                </a:cubicBezTo>
                <a:cubicBezTo>
                  <a:pt x="197" y="148"/>
                  <a:pt x="196" y="148"/>
                  <a:pt x="196" y="148"/>
                </a:cubicBezTo>
                <a:cubicBezTo>
                  <a:pt x="196" y="148"/>
                  <a:pt x="197" y="149"/>
                  <a:pt x="197" y="149"/>
                </a:cubicBezTo>
                <a:cubicBezTo>
                  <a:pt x="196" y="149"/>
                  <a:pt x="195" y="149"/>
                  <a:pt x="195" y="148"/>
                </a:cubicBezTo>
                <a:cubicBezTo>
                  <a:pt x="195" y="149"/>
                  <a:pt x="194" y="149"/>
                  <a:pt x="195" y="149"/>
                </a:cubicBezTo>
                <a:cubicBezTo>
                  <a:pt x="195" y="151"/>
                  <a:pt x="195" y="151"/>
                  <a:pt x="195" y="152"/>
                </a:cubicBezTo>
                <a:close/>
                <a:moveTo>
                  <a:pt x="233" y="206"/>
                </a:moveTo>
                <a:cubicBezTo>
                  <a:pt x="233" y="206"/>
                  <a:pt x="233" y="205"/>
                  <a:pt x="232" y="205"/>
                </a:cubicBezTo>
                <a:cubicBezTo>
                  <a:pt x="232" y="206"/>
                  <a:pt x="233" y="206"/>
                  <a:pt x="233" y="206"/>
                </a:cubicBezTo>
                <a:close/>
                <a:moveTo>
                  <a:pt x="199" y="151"/>
                </a:moveTo>
                <a:cubicBezTo>
                  <a:pt x="198" y="151"/>
                  <a:pt x="198" y="152"/>
                  <a:pt x="198" y="152"/>
                </a:cubicBezTo>
                <a:cubicBezTo>
                  <a:pt x="199" y="153"/>
                  <a:pt x="200" y="151"/>
                  <a:pt x="200" y="151"/>
                </a:cubicBezTo>
                <a:cubicBezTo>
                  <a:pt x="200" y="151"/>
                  <a:pt x="200" y="151"/>
                  <a:pt x="199" y="151"/>
                </a:cubicBezTo>
                <a:cubicBezTo>
                  <a:pt x="199" y="151"/>
                  <a:pt x="199" y="150"/>
                  <a:pt x="199" y="151"/>
                </a:cubicBezTo>
                <a:close/>
                <a:moveTo>
                  <a:pt x="231" y="200"/>
                </a:moveTo>
                <a:cubicBezTo>
                  <a:pt x="231" y="200"/>
                  <a:pt x="231" y="200"/>
                  <a:pt x="231" y="200"/>
                </a:cubicBezTo>
                <a:cubicBezTo>
                  <a:pt x="231" y="200"/>
                  <a:pt x="231" y="199"/>
                  <a:pt x="231" y="199"/>
                </a:cubicBezTo>
                <a:cubicBezTo>
                  <a:pt x="231" y="199"/>
                  <a:pt x="231" y="199"/>
                  <a:pt x="231" y="200"/>
                </a:cubicBezTo>
                <a:close/>
                <a:moveTo>
                  <a:pt x="212" y="183"/>
                </a:moveTo>
                <a:cubicBezTo>
                  <a:pt x="212" y="183"/>
                  <a:pt x="212" y="182"/>
                  <a:pt x="212" y="182"/>
                </a:cubicBezTo>
                <a:cubicBezTo>
                  <a:pt x="212" y="182"/>
                  <a:pt x="211" y="181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3"/>
                  <a:pt x="209" y="183"/>
                  <a:pt x="209" y="184"/>
                </a:cubicBezTo>
                <a:cubicBezTo>
                  <a:pt x="210" y="185"/>
                  <a:pt x="210" y="184"/>
                  <a:pt x="211" y="184"/>
                </a:cubicBezTo>
                <a:cubicBezTo>
                  <a:pt x="211" y="183"/>
                  <a:pt x="211" y="183"/>
                  <a:pt x="212" y="183"/>
                </a:cubicBezTo>
                <a:close/>
                <a:moveTo>
                  <a:pt x="210" y="187"/>
                </a:move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10" y="187"/>
                </a:moveTo>
                <a:cubicBezTo>
                  <a:pt x="210" y="187"/>
                  <a:pt x="211" y="187"/>
                  <a:pt x="211" y="187"/>
                </a:cubicBezTo>
                <a:cubicBezTo>
                  <a:pt x="211" y="187"/>
                  <a:pt x="211" y="187"/>
                  <a:pt x="212" y="187"/>
                </a:cubicBezTo>
                <a:cubicBezTo>
                  <a:pt x="211" y="187"/>
                  <a:pt x="211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31" y="185"/>
                </a:move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lose/>
                <a:moveTo>
                  <a:pt x="226" y="185"/>
                </a:moveTo>
                <a:cubicBezTo>
                  <a:pt x="229" y="185"/>
                  <a:pt x="228" y="183"/>
                  <a:pt x="227" y="182"/>
                </a:cubicBezTo>
                <a:cubicBezTo>
                  <a:pt x="226" y="183"/>
                  <a:pt x="225" y="184"/>
                  <a:pt x="226" y="185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5"/>
                  <a:pt x="226" y="185"/>
                </a:cubicBezTo>
                <a:close/>
                <a:moveTo>
                  <a:pt x="217" y="163"/>
                </a:moveTo>
                <a:cubicBezTo>
                  <a:pt x="216" y="163"/>
                  <a:pt x="216" y="163"/>
                  <a:pt x="216" y="164"/>
                </a:cubicBezTo>
                <a:cubicBezTo>
                  <a:pt x="216" y="164"/>
                  <a:pt x="217" y="164"/>
                  <a:pt x="217" y="163"/>
                </a:cubicBezTo>
                <a:close/>
                <a:moveTo>
                  <a:pt x="213" y="166"/>
                </a:moveTo>
                <a:cubicBezTo>
                  <a:pt x="213" y="166"/>
                  <a:pt x="213" y="165"/>
                  <a:pt x="213" y="165"/>
                </a:cubicBezTo>
                <a:cubicBezTo>
                  <a:pt x="213" y="165"/>
                  <a:pt x="213" y="165"/>
                  <a:pt x="212" y="164"/>
                </a:cubicBezTo>
                <a:cubicBezTo>
                  <a:pt x="212" y="165"/>
                  <a:pt x="213" y="165"/>
                  <a:pt x="213" y="166"/>
                </a:cubicBezTo>
                <a:close/>
                <a:moveTo>
                  <a:pt x="217" y="175"/>
                </a:moveTo>
                <a:cubicBezTo>
                  <a:pt x="217" y="175"/>
                  <a:pt x="217" y="175"/>
                  <a:pt x="216" y="17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217" y="175"/>
                  <a:pt x="217" y="175"/>
                  <a:pt x="217" y="175"/>
                </a:cubicBezTo>
                <a:close/>
                <a:moveTo>
                  <a:pt x="214" y="185"/>
                </a:moveTo>
                <a:cubicBezTo>
                  <a:pt x="214" y="186"/>
                  <a:pt x="213" y="186"/>
                  <a:pt x="213" y="186"/>
                </a:cubicBezTo>
                <a:cubicBezTo>
                  <a:pt x="214" y="186"/>
                  <a:pt x="214" y="186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lose/>
                <a:moveTo>
                  <a:pt x="234" y="190"/>
                </a:moveTo>
                <a:cubicBezTo>
                  <a:pt x="234" y="190"/>
                  <a:pt x="234" y="190"/>
                  <a:pt x="234" y="190"/>
                </a:cubicBezTo>
                <a:cubicBezTo>
                  <a:pt x="234" y="189"/>
                  <a:pt x="233" y="189"/>
                  <a:pt x="233" y="189"/>
                </a:cubicBezTo>
                <a:cubicBezTo>
                  <a:pt x="231" y="189"/>
                  <a:pt x="230" y="190"/>
                  <a:pt x="230" y="192"/>
                </a:cubicBezTo>
                <a:cubicBezTo>
                  <a:pt x="230" y="192"/>
                  <a:pt x="230" y="193"/>
                  <a:pt x="230" y="193"/>
                </a:cubicBezTo>
                <a:cubicBezTo>
                  <a:pt x="230" y="193"/>
                  <a:pt x="230" y="192"/>
                  <a:pt x="230" y="192"/>
                </a:cubicBezTo>
                <a:cubicBezTo>
                  <a:pt x="231" y="191"/>
                  <a:pt x="231" y="191"/>
                  <a:pt x="232" y="192"/>
                </a:cubicBezTo>
                <a:cubicBezTo>
                  <a:pt x="232" y="192"/>
                  <a:pt x="231" y="192"/>
                  <a:pt x="231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2" y="193"/>
                  <a:pt x="231" y="193"/>
                  <a:pt x="232" y="192"/>
                </a:cubicBezTo>
                <a:cubicBezTo>
                  <a:pt x="232" y="192"/>
                  <a:pt x="232" y="193"/>
                  <a:pt x="233" y="193"/>
                </a:cubicBezTo>
                <a:cubicBezTo>
                  <a:pt x="233" y="192"/>
                  <a:pt x="232" y="192"/>
                  <a:pt x="232" y="191"/>
                </a:cubicBezTo>
                <a:cubicBezTo>
                  <a:pt x="233" y="190"/>
                  <a:pt x="233" y="191"/>
                  <a:pt x="233" y="191"/>
                </a:cubicBezTo>
                <a:cubicBezTo>
                  <a:pt x="233" y="191"/>
                  <a:pt x="234" y="190"/>
                  <a:pt x="234" y="190"/>
                </a:cubicBezTo>
                <a:close/>
                <a:moveTo>
                  <a:pt x="217" y="220"/>
                </a:moveTo>
                <a:cubicBezTo>
                  <a:pt x="217" y="220"/>
                  <a:pt x="217" y="220"/>
                  <a:pt x="216" y="220"/>
                </a:cubicBezTo>
                <a:cubicBezTo>
                  <a:pt x="216" y="220"/>
                  <a:pt x="216" y="221"/>
                  <a:pt x="216" y="221"/>
                </a:cubicBezTo>
                <a:cubicBezTo>
                  <a:pt x="216" y="221"/>
                  <a:pt x="217" y="221"/>
                  <a:pt x="217" y="220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8" y="221"/>
                  <a:pt x="218" y="221"/>
                </a:cubicBezTo>
                <a:cubicBezTo>
                  <a:pt x="218" y="220"/>
                  <a:pt x="218" y="220"/>
                  <a:pt x="217" y="220"/>
                </a:cubicBezTo>
                <a:close/>
                <a:moveTo>
                  <a:pt x="224" y="165"/>
                </a:moveTo>
                <a:cubicBezTo>
                  <a:pt x="224" y="164"/>
                  <a:pt x="224" y="163"/>
                  <a:pt x="224" y="161"/>
                </a:cubicBezTo>
                <a:cubicBezTo>
                  <a:pt x="224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ubicBezTo>
                  <a:pt x="223" y="162"/>
                  <a:pt x="224" y="162"/>
                  <a:pt x="224" y="162"/>
                </a:cubicBezTo>
                <a:cubicBezTo>
                  <a:pt x="224" y="162"/>
                  <a:pt x="224" y="162"/>
                  <a:pt x="224" y="162"/>
                </a:cubicBezTo>
                <a:cubicBezTo>
                  <a:pt x="223" y="162"/>
                  <a:pt x="223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3"/>
                  <a:pt x="222" y="164"/>
                  <a:pt x="221" y="164"/>
                </a:cubicBezTo>
                <a:cubicBezTo>
                  <a:pt x="221" y="164"/>
                  <a:pt x="222" y="165"/>
                  <a:pt x="222" y="165"/>
                </a:cubicBezTo>
                <a:cubicBezTo>
                  <a:pt x="223" y="165"/>
                  <a:pt x="223" y="165"/>
                  <a:pt x="224" y="165"/>
                </a:cubicBezTo>
                <a:close/>
                <a:moveTo>
                  <a:pt x="213" y="190"/>
                </a:moveTo>
                <a:cubicBezTo>
                  <a:pt x="213" y="191"/>
                  <a:pt x="212" y="191"/>
                  <a:pt x="212" y="192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13" y="192"/>
                  <a:pt x="213" y="192"/>
                  <a:pt x="213" y="192"/>
                </a:cubicBezTo>
                <a:cubicBezTo>
                  <a:pt x="213" y="191"/>
                  <a:pt x="213" y="191"/>
                  <a:pt x="213" y="190"/>
                </a:cubicBezTo>
                <a:close/>
                <a:moveTo>
                  <a:pt x="232" y="194"/>
                </a:moveTo>
                <a:cubicBezTo>
                  <a:pt x="232" y="194"/>
                  <a:pt x="231" y="194"/>
                  <a:pt x="231" y="194"/>
                </a:cubicBezTo>
                <a:cubicBezTo>
                  <a:pt x="231" y="194"/>
                  <a:pt x="232" y="194"/>
                  <a:pt x="232" y="194"/>
                </a:cubicBezTo>
                <a:close/>
                <a:moveTo>
                  <a:pt x="222" y="199"/>
                </a:moveTo>
                <a:cubicBezTo>
                  <a:pt x="223" y="199"/>
                  <a:pt x="223" y="198"/>
                  <a:pt x="223" y="198"/>
                </a:cubicBezTo>
                <a:cubicBezTo>
                  <a:pt x="223" y="197"/>
                  <a:pt x="222" y="197"/>
                  <a:pt x="222" y="196"/>
                </a:cubicBezTo>
                <a:cubicBezTo>
                  <a:pt x="221" y="197"/>
                  <a:pt x="220" y="196"/>
                  <a:pt x="220" y="196"/>
                </a:cubicBezTo>
                <a:cubicBezTo>
                  <a:pt x="219" y="196"/>
                  <a:pt x="220" y="198"/>
                  <a:pt x="219" y="198"/>
                </a:cubicBezTo>
                <a:cubicBezTo>
                  <a:pt x="219" y="198"/>
                  <a:pt x="218" y="197"/>
                  <a:pt x="217" y="197"/>
                </a:cubicBezTo>
                <a:cubicBezTo>
                  <a:pt x="217" y="197"/>
                  <a:pt x="217" y="198"/>
                  <a:pt x="217" y="198"/>
                </a:cubicBezTo>
                <a:cubicBezTo>
                  <a:pt x="217" y="199"/>
                  <a:pt x="217" y="200"/>
                  <a:pt x="218" y="201"/>
                </a:cubicBezTo>
                <a:cubicBezTo>
                  <a:pt x="219" y="200"/>
                  <a:pt x="220" y="199"/>
                  <a:pt x="222" y="199"/>
                </a:cubicBezTo>
                <a:cubicBezTo>
                  <a:pt x="222" y="199"/>
                  <a:pt x="222" y="198"/>
                  <a:pt x="222" y="198"/>
                </a:cubicBezTo>
                <a:cubicBezTo>
                  <a:pt x="222" y="198"/>
                  <a:pt x="222" y="199"/>
                  <a:pt x="222" y="199"/>
                </a:cubicBezTo>
                <a:close/>
                <a:moveTo>
                  <a:pt x="227" y="198"/>
                </a:moveTo>
                <a:cubicBezTo>
                  <a:pt x="227" y="198"/>
                  <a:pt x="227" y="197"/>
                  <a:pt x="227" y="196"/>
                </a:cubicBezTo>
                <a:cubicBezTo>
                  <a:pt x="226" y="197"/>
                  <a:pt x="226" y="197"/>
                  <a:pt x="225" y="198"/>
                </a:cubicBezTo>
                <a:cubicBezTo>
                  <a:pt x="226" y="198"/>
                  <a:pt x="226" y="199"/>
                  <a:pt x="227" y="198"/>
                </a:cubicBezTo>
                <a:close/>
                <a:moveTo>
                  <a:pt x="224" y="203"/>
                </a:moveTo>
                <a:cubicBezTo>
                  <a:pt x="223" y="202"/>
                  <a:pt x="221" y="204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205"/>
                  <a:pt x="223" y="205"/>
                  <a:pt x="223" y="204"/>
                </a:cubicBezTo>
                <a:cubicBezTo>
                  <a:pt x="223" y="204"/>
                  <a:pt x="224" y="204"/>
                  <a:pt x="224" y="203"/>
                </a:cubicBezTo>
                <a:cubicBezTo>
                  <a:pt x="224" y="203"/>
                  <a:pt x="224" y="203"/>
                  <a:pt x="225" y="203"/>
                </a:cubicBezTo>
                <a:cubicBezTo>
                  <a:pt x="224" y="203"/>
                  <a:pt x="224" y="203"/>
                  <a:pt x="224" y="203"/>
                </a:cubicBezTo>
                <a:close/>
                <a:moveTo>
                  <a:pt x="226" y="207"/>
                </a:moveTo>
                <a:cubicBezTo>
                  <a:pt x="226" y="207"/>
                  <a:pt x="225" y="208"/>
                  <a:pt x="225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6" y="208"/>
                  <a:pt x="226" y="208"/>
                  <a:pt x="226" y="207"/>
                </a:cubicBezTo>
                <a:close/>
                <a:moveTo>
                  <a:pt x="234" y="175"/>
                </a:moveTo>
                <a:cubicBezTo>
                  <a:pt x="233" y="175"/>
                  <a:pt x="233" y="175"/>
                  <a:pt x="232" y="175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2" y="176"/>
                  <a:pt x="232" y="176"/>
                  <a:pt x="232" y="177"/>
                </a:cubicBezTo>
                <a:cubicBezTo>
                  <a:pt x="232" y="177"/>
                  <a:pt x="233" y="177"/>
                  <a:pt x="234" y="177"/>
                </a:cubicBezTo>
                <a:cubicBezTo>
                  <a:pt x="233" y="176"/>
                  <a:pt x="233" y="176"/>
                  <a:pt x="234" y="175"/>
                </a:cubicBezTo>
                <a:close/>
                <a:moveTo>
                  <a:pt x="136" y="161"/>
                </a:moveTo>
                <a:cubicBezTo>
                  <a:pt x="134" y="162"/>
                  <a:pt x="133" y="162"/>
                  <a:pt x="133" y="164"/>
                </a:cubicBezTo>
                <a:cubicBezTo>
                  <a:pt x="133" y="165"/>
                  <a:pt x="134" y="166"/>
                  <a:pt x="136" y="166"/>
                </a:cubicBezTo>
                <a:cubicBezTo>
                  <a:pt x="137" y="167"/>
                  <a:pt x="139" y="165"/>
                  <a:pt x="138" y="164"/>
                </a:cubicBezTo>
                <a:cubicBezTo>
                  <a:pt x="139" y="162"/>
                  <a:pt x="137" y="161"/>
                  <a:pt x="136" y="161"/>
                </a:cubicBezTo>
                <a:close/>
                <a:moveTo>
                  <a:pt x="125" y="157"/>
                </a:moveTo>
                <a:cubicBezTo>
                  <a:pt x="125" y="155"/>
                  <a:pt x="124" y="154"/>
                  <a:pt x="122" y="154"/>
                </a:cubicBezTo>
                <a:cubicBezTo>
                  <a:pt x="121" y="154"/>
                  <a:pt x="120" y="155"/>
                  <a:pt x="119" y="157"/>
                </a:cubicBezTo>
                <a:cubicBezTo>
                  <a:pt x="119" y="158"/>
                  <a:pt x="121" y="159"/>
                  <a:pt x="123" y="159"/>
                </a:cubicBezTo>
                <a:cubicBezTo>
                  <a:pt x="124" y="160"/>
                  <a:pt x="125" y="158"/>
                  <a:pt x="125" y="157"/>
                </a:cubicBezTo>
                <a:close/>
                <a:moveTo>
                  <a:pt x="118" y="167"/>
                </a:moveTo>
                <a:cubicBezTo>
                  <a:pt x="120" y="167"/>
                  <a:pt x="120" y="165"/>
                  <a:pt x="120" y="164"/>
                </a:cubicBezTo>
                <a:cubicBezTo>
                  <a:pt x="121" y="163"/>
                  <a:pt x="119" y="161"/>
                  <a:pt x="118" y="161"/>
                </a:cubicBezTo>
                <a:cubicBezTo>
                  <a:pt x="116" y="161"/>
                  <a:pt x="115" y="162"/>
                  <a:pt x="115" y="164"/>
                </a:cubicBezTo>
                <a:cubicBezTo>
                  <a:pt x="115" y="165"/>
                  <a:pt x="116" y="167"/>
                  <a:pt x="118" y="167"/>
                </a:cubicBezTo>
                <a:close/>
                <a:moveTo>
                  <a:pt x="127" y="166"/>
                </a:moveTo>
                <a:cubicBezTo>
                  <a:pt x="128" y="167"/>
                  <a:pt x="130" y="166"/>
                  <a:pt x="129" y="164"/>
                </a:cubicBezTo>
                <a:cubicBezTo>
                  <a:pt x="129" y="162"/>
                  <a:pt x="128" y="161"/>
                  <a:pt x="126" y="160"/>
                </a:cubicBezTo>
                <a:cubicBezTo>
                  <a:pt x="125" y="161"/>
                  <a:pt x="124" y="162"/>
                  <a:pt x="124" y="164"/>
                </a:cubicBezTo>
                <a:cubicBezTo>
                  <a:pt x="124" y="166"/>
                  <a:pt x="125" y="166"/>
                  <a:pt x="127" y="166"/>
                </a:cubicBezTo>
                <a:close/>
                <a:moveTo>
                  <a:pt x="90" y="143"/>
                </a:moveTo>
                <a:cubicBezTo>
                  <a:pt x="90" y="141"/>
                  <a:pt x="88" y="139"/>
                  <a:pt x="87" y="140"/>
                </a:cubicBezTo>
                <a:cubicBezTo>
                  <a:pt x="86" y="140"/>
                  <a:pt x="85" y="141"/>
                  <a:pt x="85" y="141"/>
                </a:cubicBezTo>
                <a:cubicBezTo>
                  <a:pt x="86" y="141"/>
                  <a:pt x="88" y="140"/>
                  <a:pt x="88" y="142"/>
                </a:cubicBezTo>
                <a:cubicBezTo>
                  <a:pt x="88" y="143"/>
                  <a:pt x="87" y="143"/>
                  <a:pt x="86" y="143"/>
                </a:cubicBezTo>
                <a:cubicBezTo>
                  <a:pt x="86" y="144"/>
                  <a:pt x="86" y="145"/>
                  <a:pt x="85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5"/>
                  <a:pt x="86" y="146"/>
                  <a:pt x="87" y="146"/>
                </a:cubicBezTo>
                <a:cubicBezTo>
                  <a:pt x="88" y="145"/>
                  <a:pt x="90" y="144"/>
                  <a:pt x="90" y="143"/>
                </a:cubicBezTo>
                <a:close/>
                <a:moveTo>
                  <a:pt x="103" y="136"/>
                </a:moveTo>
                <a:cubicBezTo>
                  <a:pt x="103" y="134"/>
                  <a:pt x="101" y="133"/>
                  <a:pt x="101" y="133"/>
                </a:cubicBezTo>
                <a:cubicBezTo>
                  <a:pt x="99" y="133"/>
                  <a:pt x="98" y="134"/>
                  <a:pt x="98" y="136"/>
                </a:cubicBezTo>
                <a:cubicBezTo>
                  <a:pt x="98" y="137"/>
                  <a:pt x="98" y="138"/>
                  <a:pt x="100" y="139"/>
                </a:cubicBezTo>
                <a:cubicBezTo>
                  <a:pt x="102" y="139"/>
                  <a:pt x="103" y="137"/>
                  <a:pt x="103" y="136"/>
                </a:cubicBezTo>
                <a:close/>
                <a:moveTo>
                  <a:pt x="96" y="145"/>
                </a:moveTo>
                <a:cubicBezTo>
                  <a:pt x="97" y="146"/>
                  <a:pt x="98" y="144"/>
                  <a:pt x="98" y="142"/>
                </a:cubicBezTo>
                <a:cubicBezTo>
                  <a:pt x="99" y="141"/>
                  <a:pt x="98" y="140"/>
                  <a:pt x="96" y="139"/>
                </a:cubicBezTo>
                <a:cubicBezTo>
                  <a:pt x="94" y="140"/>
                  <a:pt x="93" y="141"/>
                  <a:pt x="94" y="143"/>
                </a:cubicBezTo>
                <a:cubicBezTo>
                  <a:pt x="93" y="144"/>
                  <a:pt x="94" y="145"/>
                  <a:pt x="96" y="145"/>
                </a:cubicBezTo>
                <a:close/>
                <a:moveTo>
                  <a:pt x="109" y="153"/>
                </a:moveTo>
                <a:cubicBezTo>
                  <a:pt x="111" y="153"/>
                  <a:pt x="111" y="152"/>
                  <a:pt x="111" y="150"/>
                </a:cubicBezTo>
                <a:cubicBezTo>
                  <a:pt x="112" y="148"/>
                  <a:pt x="111" y="147"/>
                  <a:pt x="108" y="147"/>
                </a:cubicBezTo>
                <a:cubicBezTo>
                  <a:pt x="107" y="147"/>
                  <a:pt x="106" y="149"/>
                  <a:pt x="106" y="149"/>
                </a:cubicBezTo>
                <a:cubicBezTo>
                  <a:pt x="107" y="152"/>
                  <a:pt x="108" y="152"/>
                  <a:pt x="109" y="153"/>
                </a:cubicBezTo>
                <a:close/>
                <a:moveTo>
                  <a:pt x="10" y="50"/>
                </a:moveTo>
                <a:cubicBezTo>
                  <a:pt x="9" y="51"/>
                  <a:pt x="10" y="53"/>
                  <a:pt x="10" y="54"/>
                </a:cubicBezTo>
                <a:cubicBezTo>
                  <a:pt x="11" y="54"/>
                  <a:pt x="11" y="53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5" y="53"/>
                  <a:pt x="15" y="52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1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1" y="50"/>
                  <a:pt x="11" y="49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113" y="159"/>
                </a:moveTo>
                <a:cubicBezTo>
                  <a:pt x="116" y="159"/>
                  <a:pt x="116" y="158"/>
                  <a:pt x="116" y="156"/>
                </a:cubicBezTo>
                <a:cubicBezTo>
                  <a:pt x="116" y="155"/>
                  <a:pt x="115" y="154"/>
                  <a:pt x="113" y="154"/>
                </a:cubicBezTo>
                <a:cubicBezTo>
                  <a:pt x="112" y="154"/>
                  <a:pt x="111" y="154"/>
                  <a:pt x="111" y="157"/>
                </a:cubicBezTo>
                <a:cubicBezTo>
                  <a:pt x="110" y="158"/>
                  <a:pt x="113" y="159"/>
                  <a:pt x="113" y="159"/>
                </a:cubicBezTo>
                <a:close/>
                <a:moveTo>
                  <a:pt x="180" y="178"/>
                </a:moveTo>
                <a:cubicBezTo>
                  <a:pt x="180" y="179"/>
                  <a:pt x="180" y="179"/>
                  <a:pt x="180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1" y="181"/>
                  <a:pt x="182" y="179"/>
                  <a:pt x="183" y="178"/>
                </a:cubicBezTo>
                <a:cubicBezTo>
                  <a:pt x="183" y="176"/>
                  <a:pt x="182" y="175"/>
                  <a:pt x="180" y="175"/>
                </a:cubicBezTo>
                <a:cubicBezTo>
                  <a:pt x="179" y="175"/>
                  <a:pt x="179" y="175"/>
                  <a:pt x="178" y="175"/>
                </a:cubicBezTo>
                <a:cubicBezTo>
                  <a:pt x="178" y="175"/>
                  <a:pt x="178" y="175"/>
                  <a:pt x="178" y="175"/>
                </a:cubicBezTo>
                <a:cubicBezTo>
                  <a:pt x="178" y="176"/>
                  <a:pt x="178" y="176"/>
                  <a:pt x="178" y="177"/>
                </a:cubicBezTo>
                <a:cubicBezTo>
                  <a:pt x="178" y="177"/>
                  <a:pt x="177" y="177"/>
                  <a:pt x="177" y="177"/>
                </a:cubicBezTo>
                <a:cubicBezTo>
                  <a:pt x="177" y="177"/>
                  <a:pt x="177" y="178"/>
                  <a:pt x="177" y="178"/>
                </a:cubicBezTo>
                <a:cubicBezTo>
                  <a:pt x="177" y="179"/>
                  <a:pt x="178" y="180"/>
                  <a:pt x="179" y="180"/>
                </a:cubicBezTo>
                <a:cubicBezTo>
                  <a:pt x="179" y="180"/>
                  <a:pt x="179" y="178"/>
                  <a:pt x="180" y="178"/>
                </a:cubicBezTo>
                <a:close/>
                <a:moveTo>
                  <a:pt x="171" y="166"/>
                </a:moveTo>
                <a:cubicBezTo>
                  <a:pt x="171" y="166"/>
                  <a:pt x="171" y="167"/>
                  <a:pt x="171" y="167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2" y="166"/>
                  <a:pt x="174" y="165"/>
                  <a:pt x="173" y="163"/>
                </a:cubicBezTo>
                <a:cubicBezTo>
                  <a:pt x="173" y="162"/>
                  <a:pt x="173" y="161"/>
                  <a:pt x="171" y="161"/>
                </a:cubicBezTo>
                <a:cubicBezTo>
                  <a:pt x="170" y="161"/>
                  <a:pt x="170" y="161"/>
                  <a:pt x="169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62"/>
                  <a:pt x="170" y="162"/>
                  <a:pt x="170" y="162"/>
                </a:cubicBezTo>
                <a:cubicBezTo>
                  <a:pt x="170" y="162"/>
                  <a:pt x="169" y="162"/>
                  <a:pt x="169" y="162"/>
                </a:cubicBezTo>
                <a:cubicBezTo>
                  <a:pt x="169" y="163"/>
                  <a:pt x="170" y="162"/>
                  <a:pt x="170" y="163"/>
                </a:cubicBezTo>
                <a:cubicBezTo>
                  <a:pt x="169" y="163"/>
                  <a:pt x="169" y="163"/>
                  <a:pt x="170" y="164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9" y="164"/>
                  <a:pt x="168" y="164"/>
                  <a:pt x="168" y="163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68" y="164"/>
                  <a:pt x="169" y="165"/>
                  <a:pt x="169" y="166"/>
                </a:cubicBezTo>
                <a:cubicBezTo>
                  <a:pt x="170" y="166"/>
                  <a:pt x="171" y="165"/>
                  <a:pt x="172" y="166"/>
                </a:cubicBezTo>
                <a:cubicBezTo>
                  <a:pt x="171" y="166"/>
                  <a:pt x="171" y="166"/>
                  <a:pt x="171" y="166"/>
                </a:cubicBezTo>
                <a:close/>
                <a:moveTo>
                  <a:pt x="169" y="171"/>
                </a:moveTo>
                <a:cubicBezTo>
                  <a:pt x="169" y="171"/>
                  <a:pt x="169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ubicBezTo>
                  <a:pt x="169" y="170"/>
                  <a:pt x="169" y="170"/>
                  <a:pt x="169" y="171"/>
                </a:cubicBezTo>
                <a:close/>
                <a:moveTo>
                  <a:pt x="177" y="187"/>
                </a:moveTo>
                <a:cubicBezTo>
                  <a:pt x="178" y="186"/>
                  <a:pt x="178" y="186"/>
                  <a:pt x="178" y="185"/>
                </a:cubicBezTo>
                <a:cubicBezTo>
                  <a:pt x="178" y="185"/>
                  <a:pt x="177" y="186"/>
                  <a:pt x="176" y="186"/>
                </a:cubicBezTo>
                <a:cubicBezTo>
                  <a:pt x="176" y="186"/>
                  <a:pt x="177" y="186"/>
                  <a:pt x="177" y="187"/>
                </a:cubicBezTo>
                <a:close/>
                <a:moveTo>
                  <a:pt x="177" y="185"/>
                </a:moveTo>
                <a:cubicBezTo>
                  <a:pt x="176" y="185"/>
                  <a:pt x="176" y="185"/>
                  <a:pt x="176" y="185"/>
                </a:cubicBezTo>
                <a:cubicBezTo>
                  <a:pt x="176" y="186"/>
                  <a:pt x="177" y="185"/>
                  <a:pt x="177" y="185"/>
                </a:cubicBezTo>
                <a:close/>
                <a:moveTo>
                  <a:pt x="156" y="158"/>
                </a:moveTo>
                <a:cubicBezTo>
                  <a:pt x="156" y="158"/>
                  <a:pt x="156" y="159"/>
                  <a:pt x="156" y="159"/>
                </a:cubicBezTo>
                <a:cubicBezTo>
                  <a:pt x="157" y="159"/>
                  <a:pt x="158" y="159"/>
                  <a:pt x="158" y="159"/>
                </a:cubicBezTo>
                <a:cubicBezTo>
                  <a:pt x="160" y="160"/>
                  <a:pt x="160" y="158"/>
                  <a:pt x="161" y="156"/>
                </a:cubicBezTo>
                <a:cubicBezTo>
                  <a:pt x="160" y="155"/>
                  <a:pt x="160" y="154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9" y="154"/>
                  <a:pt x="158" y="154"/>
                  <a:pt x="158" y="154"/>
                </a:cubicBezTo>
                <a:cubicBezTo>
                  <a:pt x="158" y="154"/>
                  <a:pt x="158" y="154"/>
                  <a:pt x="158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56" y="154"/>
                  <a:pt x="155" y="155"/>
                  <a:pt x="155" y="157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6" y="157"/>
                  <a:pt x="156" y="157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lose/>
                <a:moveTo>
                  <a:pt x="148" y="159"/>
                </a:moveTo>
                <a:cubicBezTo>
                  <a:pt x="150" y="159"/>
                  <a:pt x="151" y="158"/>
                  <a:pt x="152" y="156"/>
                </a:cubicBezTo>
                <a:cubicBezTo>
                  <a:pt x="151" y="155"/>
                  <a:pt x="150" y="154"/>
                  <a:pt x="149" y="154"/>
                </a:cubicBezTo>
                <a:cubicBezTo>
                  <a:pt x="147" y="153"/>
                  <a:pt x="147" y="155"/>
                  <a:pt x="146" y="157"/>
                </a:cubicBezTo>
                <a:cubicBezTo>
                  <a:pt x="147" y="158"/>
                  <a:pt x="148" y="160"/>
                  <a:pt x="148" y="159"/>
                </a:cubicBezTo>
                <a:close/>
                <a:moveTo>
                  <a:pt x="165" y="150"/>
                </a:moveTo>
                <a:cubicBezTo>
                  <a:pt x="165" y="149"/>
                  <a:pt x="164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59" y="148"/>
                  <a:pt x="160" y="150"/>
                </a:cubicBezTo>
                <a:cubicBezTo>
                  <a:pt x="160" y="151"/>
                  <a:pt x="161" y="153"/>
                  <a:pt x="162" y="152"/>
                </a:cubicBezTo>
                <a:cubicBezTo>
                  <a:pt x="164" y="153"/>
                  <a:pt x="165" y="151"/>
                  <a:pt x="165" y="150"/>
                </a:cubicBezTo>
                <a:close/>
                <a:moveTo>
                  <a:pt x="167" y="159"/>
                </a:moveTo>
                <a:cubicBezTo>
                  <a:pt x="168" y="159"/>
                  <a:pt x="169" y="158"/>
                  <a:pt x="169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5"/>
                  <a:pt x="168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5" y="154"/>
                  <a:pt x="164" y="155"/>
                  <a:pt x="164" y="157"/>
                </a:cubicBezTo>
                <a:cubicBezTo>
                  <a:pt x="164" y="158"/>
                  <a:pt x="165" y="159"/>
                  <a:pt x="167" y="159"/>
                </a:cubicBezTo>
                <a:close/>
                <a:moveTo>
                  <a:pt x="154" y="153"/>
                </a:moveTo>
                <a:cubicBezTo>
                  <a:pt x="154" y="152"/>
                  <a:pt x="156" y="151"/>
                  <a:pt x="156" y="150"/>
                </a:cubicBezTo>
                <a:cubicBezTo>
                  <a:pt x="156" y="148"/>
                  <a:pt x="155" y="147"/>
                  <a:pt x="153" y="147"/>
                </a:cubicBezTo>
                <a:cubicBezTo>
                  <a:pt x="152" y="147"/>
                  <a:pt x="150" y="148"/>
                  <a:pt x="151" y="150"/>
                </a:cubicBezTo>
                <a:cubicBezTo>
                  <a:pt x="151" y="151"/>
                  <a:pt x="152" y="152"/>
                  <a:pt x="154" y="153"/>
                </a:cubicBezTo>
                <a:close/>
                <a:moveTo>
                  <a:pt x="18" y="95"/>
                </a:move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6"/>
                  <a:pt x="19" y="96"/>
                  <a:pt x="19" y="96"/>
                </a:cubicBezTo>
                <a:cubicBezTo>
                  <a:pt x="19" y="96"/>
                  <a:pt x="20" y="95"/>
                  <a:pt x="20" y="94"/>
                </a:cubicBezTo>
                <a:cubicBezTo>
                  <a:pt x="19" y="94"/>
                  <a:pt x="18" y="94"/>
                  <a:pt x="17" y="94"/>
                </a:cubicBezTo>
                <a:cubicBezTo>
                  <a:pt x="17" y="94"/>
                  <a:pt x="18" y="94"/>
                  <a:pt x="18" y="95"/>
                </a:cubicBezTo>
                <a:close/>
                <a:moveTo>
                  <a:pt x="5" y="53"/>
                </a:moveTo>
                <a:cubicBezTo>
                  <a:pt x="5" y="51"/>
                  <a:pt x="3" y="53"/>
                  <a:pt x="3" y="53"/>
                </a:cubicBezTo>
                <a:cubicBezTo>
                  <a:pt x="2" y="54"/>
                  <a:pt x="4" y="53"/>
                  <a:pt x="4" y="54"/>
                </a:cubicBezTo>
                <a:cubicBezTo>
                  <a:pt x="4" y="54"/>
                  <a:pt x="5" y="53"/>
                  <a:pt x="5" y="53"/>
                </a:cubicBezTo>
                <a:close/>
                <a:moveTo>
                  <a:pt x="3" y="82"/>
                </a:moveTo>
                <a:cubicBezTo>
                  <a:pt x="3" y="82"/>
                  <a:pt x="3" y="82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4" y="81"/>
                  <a:pt x="4" y="81"/>
                </a:cubicBezTo>
                <a:cubicBezTo>
                  <a:pt x="3" y="81"/>
                  <a:pt x="4" y="81"/>
                  <a:pt x="3" y="81"/>
                </a:cubicBezTo>
                <a:cubicBezTo>
                  <a:pt x="3" y="81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lose/>
                <a:moveTo>
                  <a:pt x="46" y="100"/>
                </a:moveTo>
                <a:cubicBezTo>
                  <a:pt x="46" y="100"/>
                  <a:pt x="44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8"/>
                  <a:pt x="42" y="98"/>
                  <a:pt x="41" y="98"/>
                </a:cubicBezTo>
                <a:cubicBezTo>
                  <a:pt x="41" y="99"/>
                  <a:pt x="42" y="99"/>
                  <a:pt x="42" y="99"/>
                </a:cubicBezTo>
                <a:cubicBezTo>
                  <a:pt x="42" y="99"/>
                  <a:pt x="41" y="99"/>
                  <a:pt x="41" y="99"/>
                </a:cubicBezTo>
                <a:cubicBezTo>
                  <a:pt x="40" y="100"/>
                  <a:pt x="40" y="100"/>
                  <a:pt x="40" y="101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4" y="103"/>
                  <a:pt x="45" y="103"/>
                  <a:pt x="46" y="100"/>
                </a:cubicBezTo>
                <a:close/>
                <a:moveTo>
                  <a:pt x="24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lose/>
                <a:moveTo>
                  <a:pt x="10" y="64"/>
                </a:moveTo>
                <a:cubicBezTo>
                  <a:pt x="10" y="64"/>
                  <a:pt x="11" y="64"/>
                  <a:pt x="11" y="64"/>
                </a:cubicBezTo>
                <a:cubicBezTo>
                  <a:pt x="11" y="64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63"/>
                  <a:pt x="12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0" y="64"/>
                  <a:pt x="10" y="64"/>
                </a:cubicBezTo>
                <a:close/>
                <a:moveTo>
                  <a:pt x="11" y="67"/>
                </a:moveTo>
                <a:cubicBezTo>
                  <a:pt x="11" y="67"/>
                  <a:pt x="11" y="68"/>
                  <a:pt x="11" y="67"/>
                </a:cubicBezTo>
                <a:cubicBezTo>
                  <a:pt x="11" y="67"/>
                  <a:pt x="11" y="66"/>
                  <a:pt x="11" y="66"/>
                </a:cubicBezTo>
                <a:cubicBezTo>
                  <a:pt x="10" y="66"/>
                  <a:pt x="10" y="67"/>
                  <a:pt x="10" y="67"/>
                </a:cubicBezTo>
                <a:cubicBezTo>
                  <a:pt x="10" y="67"/>
                  <a:pt x="10" y="67"/>
                  <a:pt x="9" y="66"/>
                </a:cubicBezTo>
                <a:cubicBezTo>
                  <a:pt x="10" y="68"/>
                  <a:pt x="11" y="69"/>
                  <a:pt x="12" y="69"/>
                </a:cubicBezTo>
                <a:cubicBezTo>
                  <a:pt x="12" y="68"/>
                  <a:pt x="12" y="68"/>
                  <a:pt x="11" y="67"/>
                </a:cubicBezTo>
                <a:close/>
                <a:moveTo>
                  <a:pt x="4" y="68"/>
                </a:moveTo>
                <a:cubicBezTo>
                  <a:pt x="5" y="68"/>
                  <a:pt x="6" y="68"/>
                  <a:pt x="6" y="67"/>
                </a:cubicBezTo>
                <a:cubicBezTo>
                  <a:pt x="5" y="66"/>
                  <a:pt x="4" y="67"/>
                  <a:pt x="4" y="68"/>
                </a:cubicBezTo>
                <a:close/>
                <a:moveTo>
                  <a:pt x="3" y="63"/>
                </a:moveTo>
                <a:cubicBezTo>
                  <a:pt x="3" y="63"/>
                  <a:pt x="3" y="63"/>
                  <a:pt x="3" y="63"/>
                </a:cubicBezTo>
                <a:cubicBezTo>
                  <a:pt x="3" y="64"/>
                  <a:pt x="3" y="63"/>
                  <a:pt x="3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3"/>
                  <a:pt x="3" y="63"/>
                  <a:pt x="3" y="63"/>
                </a:cubicBezTo>
                <a:close/>
                <a:moveTo>
                  <a:pt x="39" y="111"/>
                </a:moveTo>
                <a:cubicBezTo>
                  <a:pt x="39" y="111"/>
                  <a:pt x="39" y="110"/>
                  <a:pt x="40" y="110"/>
                </a:cubicBezTo>
                <a:cubicBezTo>
                  <a:pt x="40" y="110"/>
                  <a:pt x="40" y="110"/>
                  <a:pt x="39" y="110"/>
                </a:cubicBezTo>
                <a:cubicBezTo>
                  <a:pt x="39" y="110"/>
                  <a:pt x="39" y="111"/>
                  <a:pt x="39" y="111"/>
                </a:cubicBezTo>
                <a:close/>
                <a:moveTo>
                  <a:pt x="83" y="152"/>
                </a:moveTo>
                <a:cubicBezTo>
                  <a:pt x="85" y="152"/>
                  <a:pt x="85" y="151"/>
                  <a:pt x="86" y="150"/>
                </a:cubicBezTo>
                <a:cubicBezTo>
                  <a:pt x="86" y="148"/>
                  <a:pt x="84" y="147"/>
                  <a:pt x="83" y="147"/>
                </a:cubicBezTo>
                <a:cubicBezTo>
                  <a:pt x="81" y="147"/>
                  <a:pt x="80" y="148"/>
                  <a:pt x="80" y="150"/>
                </a:cubicBezTo>
                <a:cubicBezTo>
                  <a:pt x="80" y="151"/>
                  <a:pt x="81" y="153"/>
                  <a:pt x="83" y="152"/>
                </a:cubicBezTo>
                <a:close/>
                <a:moveTo>
                  <a:pt x="77" y="136"/>
                </a:moveTo>
                <a:cubicBezTo>
                  <a:pt x="77" y="134"/>
                  <a:pt x="75" y="133"/>
                  <a:pt x="74" y="134"/>
                </a:cubicBezTo>
                <a:cubicBezTo>
                  <a:pt x="73" y="133"/>
                  <a:pt x="71" y="135"/>
                  <a:pt x="71" y="136"/>
                </a:cubicBezTo>
                <a:cubicBezTo>
                  <a:pt x="71" y="137"/>
                  <a:pt x="72" y="139"/>
                  <a:pt x="74" y="139"/>
                </a:cubicBezTo>
                <a:cubicBezTo>
                  <a:pt x="76" y="139"/>
                  <a:pt x="76" y="137"/>
                  <a:pt x="77" y="136"/>
                </a:cubicBezTo>
                <a:close/>
                <a:moveTo>
                  <a:pt x="62" y="139"/>
                </a:moveTo>
                <a:cubicBezTo>
                  <a:pt x="62" y="139"/>
                  <a:pt x="62" y="139"/>
                  <a:pt x="62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9"/>
                  <a:pt x="61" y="139"/>
                  <a:pt x="62" y="139"/>
                </a:cubicBezTo>
                <a:close/>
                <a:moveTo>
                  <a:pt x="78" y="145"/>
                </a:moveTo>
                <a:cubicBezTo>
                  <a:pt x="78" y="144"/>
                  <a:pt x="77" y="142"/>
                  <a:pt x="76" y="141"/>
                </a:cubicBezTo>
                <a:cubicBezTo>
                  <a:pt x="76" y="142"/>
                  <a:pt x="76" y="142"/>
                  <a:pt x="75" y="143"/>
                </a:cubicBezTo>
                <a:cubicBezTo>
                  <a:pt x="75" y="144"/>
                  <a:pt x="77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lose/>
                <a:moveTo>
                  <a:pt x="64" y="138"/>
                </a:moveTo>
                <a:cubicBezTo>
                  <a:pt x="64" y="137"/>
                  <a:pt x="66" y="137"/>
                  <a:pt x="67" y="138"/>
                </a:cubicBezTo>
                <a:cubicBezTo>
                  <a:pt x="67" y="137"/>
                  <a:pt x="68" y="136"/>
                  <a:pt x="68" y="135"/>
                </a:cubicBezTo>
                <a:cubicBezTo>
                  <a:pt x="68" y="134"/>
                  <a:pt x="67" y="133"/>
                  <a:pt x="65" y="133"/>
                </a:cubicBezTo>
                <a:cubicBezTo>
                  <a:pt x="63" y="133"/>
                  <a:pt x="62" y="135"/>
                  <a:pt x="62" y="136"/>
                </a:cubicBezTo>
                <a:cubicBezTo>
                  <a:pt x="62" y="137"/>
                  <a:pt x="63" y="138"/>
                  <a:pt x="64" y="138"/>
                </a:cubicBezTo>
                <a:close/>
                <a:moveTo>
                  <a:pt x="44" y="121"/>
                </a:move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5" y="123"/>
                </a:cubicBezTo>
                <a:cubicBezTo>
                  <a:pt x="44" y="122"/>
                  <a:pt x="44" y="122"/>
                  <a:pt x="44" y="121"/>
                </a:cubicBezTo>
                <a:close/>
                <a:moveTo>
                  <a:pt x="59" y="131"/>
                </a:moveTo>
                <a:cubicBezTo>
                  <a:pt x="60" y="131"/>
                  <a:pt x="60" y="131"/>
                  <a:pt x="61" y="131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3" y="127"/>
                  <a:pt x="62" y="126"/>
                  <a:pt x="61" y="126"/>
                </a:cubicBezTo>
                <a:cubicBezTo>
                  <a:pt x="59" y="126"/>
                  <a:pt x="58" y="127"/>
                  <a:pt x="57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8"/>
                  <a:pt x="59" y="128"/>
                </a:cubicBezTo>
                <a:cubicBezTo>
                  <a:pt x="60" y="127"/>
                  <a:pt x="62" y="126"/>
                  <a:pt x="63" y="128"/>
                </a:cubicBezTo>
                <a:cubicBezTo>
                  <a:pt x="63" y="129"/>
                  <a:pt x="63" y="129"/>
                  <a:pt x="63" y="130"/>
                </a:cubicBezTo>
                <a:cubicBezTo>
                  <a:pt x="61" y="129"/>
                  <a:pt x="60" y="130"/>
                  <a:pt x="59" y="131"/>
                </a:cubicBezTo>
                <a:close/>
                <a:moveTo>
                  <a:pt x="47" y="124"/>
                </a:moveTo>
                <a:cubicBezTo>
                  <a:pt x="49" y="124"/>
                  <a:pt x="50" y="123"/>
                  <a:pt x="50" y="121"/>
                </a:cubicBezTo>
                <a:cubicBezTo>
                  <a:pt x="49" y="121"/>
                  <a:pt x="49" y="119"/>
                  <a:pt x="47" y="119"/>
                </a:cubicBezTo>
                <a:cubicBezTo>
                  <a:pt x="46" y="119"/>
                  <a:pt x="46" y="120"/>
                  <a:pt x="45" y="120"/>
                </a:cubicBezTo>
                <a:cubicBezTo>
                  <a:pt x="47" y="121"/>
                  <a:pt x="48" y="122"/>
                  <a:pt x="47" y="123"/>
                </a:cubicBezTo>
                <a:cubicBezTo>
                  <a:pt x="47" y="124"/>
                  <a:pt x="46" y="123"/>
                  <a:pt x="45" y="123"/>
                </a:cubicBezTo>
                <a:cubicBezTo>
                  <a:pt x="45" y="124"/>
                  <a:pt x="46" y="125"/>
                  <a:pt x="47" y="124"/>
                </a:cubicBezTo>
                <a:close/>
                <a:moveTo>
                  <a:pt x="49" y="129"/>
                </a:moveTo>
                <a:cubicBezTo>
                  <a:pt x="49" y="130"/>
                  <a:pt x="50" y="131"/>
                  <a:pt x="51" y="131"/>
                </a:cubicBezTo>
                <a:cubicBezTo>
                  <a:pt x="53" y="132"/>
                  <a:pt x="55" y="130"/>
                  <a:pt x="55" y="129"/>
                </a:cubicBezTo>
                <a:cubicBezTo>
                  <a:pt x="55" y="127"/>
                  <a:pt x="53" y="126"/>
                  <a:pt x="52" y="126"/>
                </a:cubicBezTo>
                <a:cubicBezTo>
                  <a:pt x="50" y="126"/>
                  <a:pt x="49" y="127"/>
                  <a:pt x="49" y="129"/>
                </a:cubicBezTo>
                <a:close/>
                <a:moveTo>
                  <a:pt x="105" y="145"/>
                </a:moveTo>
                <a:cubicBezTo>
                  <a:pt x="106" y="146"/>
                  <a:pt x="108" y="145"/>
                  <a:pt x="107" y="143"/>
                </a:cubicBezTo>
                <a:cubicBezTo>
                  <a:pt x="107" y="141"/>
                  <a:pt x="107" y="140"/>
                  <a:pt x="105" y="140"/>
                </a:cubicBezTo>
                <a:cubicBezTo>
                  <a:pt x="103" y="140"/>
                  <a:pt x="102" y="141"/>
                  <a:pt x="102" y="142"/>
                </a:cubicBezTo>
                <a:cubicBezTo>
                  <a:pt x="102" y="145"/>
                  <a:pt x="104" y="145"/>
                  <a:pt x="105" y="145"/>
                </a:cubicBezTo>
                <a:close/>
                <a:moveTo>
                  <a:pt x="167" y="98"/>
                </a:moveTo>
                <a:cubicBezTo>
                  <a:pt x="166" y="98"/>
                  <a:pt x="164" y="99"/>
                  <a:pt x="164" y="100"/>
                </a:cubicBezTo>
                <a:cubicBezTo>
                  <a:pt x="164" y="103"/>
                  <a:pt x="165" y="103"/>
                  <a:pt x="167" y="104"/>
                </a:cubicBezTo>
                <a:cubicBezTo>
                  <a:pt x="168" y="103"/>
                  <a:pt x="169" y="103"/>
                  <a:pt x="169" y="101"/>
                </a:cubicBezTo>
                <a:cubicBezTo>
                  <a:pt x="169" y="101"/>
                  <a:pt x="168" y="100"/>
                  <a:pt x="168" y="100"/>
                </a:cubicBezTo>
                <a:cubicBezTo>
                  <a:pt x="168" y="99"/>
                  <a:pt x="168" y="99"/>
                  <a:pt x="168" y="98"/>
                </a:cubicBezTo>
                <a:cubicBezTo>
                  <a:pt x="168" y="98"/>
                  <a:pt x="167" y="98"/>
                  <a:pt x="167" y="98"/>
                </a:cubicBezTo>
                <a:close/>
                <a:moveTo>
                  <a:pt x="159" y="108"/>
                </a:moveTo>
                <a:cubicBezTo>
                  <a:pt x="159" y="109"/>
                  <a:pt x="160" y="111"/>
                  <a:pt x="162" y="111"/>
                </a:cubicBezTo>
                <a:cubicBezTo>
                  <a:pt x="164" y="111"/>
                  <a:pt x="165" y="109"/>
                  <a:pt x="165" y="107"/>
                </a:cubicBezTo>
                <a:cubicBezTo>
                  <a:pt x="165" y="107"/>
                  <a:pt x="164" y="105"/>
                  <a:pt x="162" y="105"/>
                </a:cubicBezTo>
                <a:cubicBezTo>
                  <a:pt x="161" y="105"/>
                  <a:pt x="160" y="107"/>
                  <a:pt x="159" y="108"/>
                </a:cubicBezTo>
                <a:close/>
                <a:moveTo>
                  <a:pt x="158" y="104"/>
                </a:moveTo>
                <a:cubicBezTo>
                  <a:pt x="158" y="103"/>
                  <a:pt x="159" y="103"/>
                  <a:pt x="159" y="103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4"/>
                  <a:pt x="158" y="104"/>
                </a:cubicBezTo>
                <a:close/>
                <a:moveTo>
                  <a:pt x="196" y="115"/>
                </a:moveTo>
                <a:cubicBezTo>
                  <a:pt x="196" y="113"/>
                  <a:pt x="195" y="112"/>
                  <a:pt x="193" y="112"/>
                </a:cubicBezTo>
                <a:cubicBezTo>
                  <a:pt x="191" y="112"/>
                  <a:pt x="190" y="114"/>
                  <a:pt x="190" y="114"/>
                </a:cubicBezTo>
                <a:cubicBezTo>
                  <a:pt x="190" y="116"/>
                  <a:pt x="191" y="118"/>
                  <a:pt x="193" y="118"/>
                </a:cubicBezTo>
                <a:cubicBezTo>
                  <a:pt x="194" y="117"/>
                  <a:pt x="196" y="116"/>
                  <a:pt x="196" y="115"/>
                </a:cubicBezTo>
                <a:close/>
                <a:moveTo>
                  <a:pt x="175" y="111"/>
                </a:moveTo>
                <a:cubicBezTo>
                  <a:pt x="174" y="112"/>
                  <a:pt x="173" y="114"/>
                  <a:pt x="173" y="115"/>
                </a:cubicBezTo>
                <a:cubicBezTo>
                  <a:pt x="172" y="116"/>
                  <a:pt x="173" y="117"/>
                  <a:pt x="176" y="118"/>
                </a:cubicBezTo>
                <a:cubicBezTo>
                  <a:pt x="177" y="117"/>
                  <a:pt x="178" y="116"/>
                  <a:pt x="178" y="114"/>
                </a:cubicBezTo>
                <a:cubicBezTo>
                  <a:pt x="178" y="113"/>
                  <a:pt x="177" y="112"/>
                  <a:pt x="175" y="111"/>
                </a:cubicBezTo>
                <a:close/>
                <a:moveTo>
                  <a:pt x="184" y="117"/>
                </a:moveTo>
                <a:cubicBezTo>
                  <a:pt x="186" y="118"/>
                  <a:pt x="187" y="116"/>
                  <a:pt x="187" y="114"/>
                </a:cubicBezTo>
                <a:cubicBezTo>
                  <a:pt x="187" y="113"/>
                  <a:pt x="185" y="112"/>
                  <a:pt x="184" y="111"/>
                </a:cubicBezTo>
                <a:cubicBezTo>
                  <a:pt x="183" y="111"/>
                  <a:pt x="181" y="113"/>
                  <a:pt x="182" y="115"/>
                </a:cubicBezTo>
                <a:cubicBezTo>
                  <a:pt x="182" y="116"/>
                  <a:pt x="183" y="117"/>
                  <a:pt x="184" y="117"/>
                </a:cubicBezTo>
                <a:close/>
                <a:moveTo>
                  <a:pt x="191" y="122"/>
                </a:moveTo>
                <a:cubicBezTo>
                  <a:pt x="191" y="121"/>
                  <a:pt x="190" y="119"/>
                  <a:pt x="188" y="119"/>
                </a:cubicBezTo>
                <a:cubicBezTo>
                  <a:pt x="187" y="120"/>
                  <a:pt x="185" y="121"/>
                  <a:pt x="186" y="122"/>
                </a:cubicBezTo>
                <a:cubicBezTo>
                  <a:pt x="186" y="124"/>
                  <a:pt x="187" y="125"/>
                  <a:pt x="188" y="125"/>
                </a:cubicBezTo>
                <a:cubicBezTo>
                  <a:pt x="190" y="125"/>
                  <a:pt x="191" y="123"/>
                  <a:pt x="191" y="122"/>
                </a:cubicBezTo>
                <a:close/>
                <a:moveTo>
                  <a:pt x="155" y="115"/>
                </a:moveTo>
                <a:cubicBezTo>
                  <a:pt x="155" y="116"/>
                  <a:pt x="156" y="116"/>
                  <a:pt x="156" y="117"/>
                </a:cubicBezTo>
                <a:cubicBezTo>
                  <a:pt x="157" y="117"/>
                  <a:pt x="158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60" y="117"/>
                  <a:pt x="161" y="116"/>
                  <a:pt x="160" y="115"/>
                </a:cubicBezTo>
                <a:cubicBezTo>
                  <a:pt x="160" y="113"/>
                  <a:pt x="159" y="111"/>
                  <a:pt x="157" y="111"/>
                </a:cubicBezTo>
                <a:cubicBezTo>
                  <a:pt x="156" y="111"/>
                  <a:pt x="155" y="113"/>
                  <a:pt x="155" y="115"/>
                </a:cubicBezTo>
                <a:close/>
                <a:moveTo>
                  <a:pt x="180" y="106"/>
                </a:moveTo>
                <a:cubicBezTo>
                  <a:pt x="179" y="105"/>
                  <a:pt x="176" y="106"/>
                  <a:pt x="177" y="108"/>
                </a:cubicBezTo>
                <a:cubicBezTo>
                  <a:pt x="177" y="109"/>
                  <a:pt x="178" y="110"/>
                  <a:pt x="180" y="110"/>
                </a:cubicBezTo>
                <a:cubicBezTo>
                  <a:pt x="181" y="111"/>
                  <a:pt x="183" y="109"/>
                  <a:pt x="183" y="108"/>
                </a:cubicBezTo>
                <a:cubicBezTo>
                  <a:pt x="182" y="106"/>
                  <a:pt x="181" y="105"/>
                  <a:pt x="180" y="106"/>
                </a:cubicBezTo>
                <a:close/>
                <a:moveTo>
                  <a:pt x="169" y="101"/>
                </a:moveTo>
                <a:cubicBezTo>
                  <a:pt x="169" y="101"/>
                  <a:pt x="169" y="101"/>
                  <a:pt x="169" y="100"/>
                </a:cubicBezTo>
                <a:cubicBezTo>
                  <a:pt x="169" y="100"/>
                  <a:pt x="169" y="100"/>
                  <a:pt x="169" y="99"/>
                </a:cubicBezTo>
                <a:cubicBezTo>
                  <a:pt x="169" y="100"/>
                  <a:pt x="169" y="101"/>
                  <a:pt x="169" y="101"/>
                </a:cubicBezTo>
                <a:close/>
                <a:moveTo>
                  <a:pt x="118" y="105"/>
                </a:moveTo>
                <a:cubicBezTo>
                  <a:pt x="116" y="105"/>
                  <a:pt x="115" y="107"/>
                  <a:pt x="115" y="108"/>
                </a:cubicBezTo>
                <a:cubicBezTo>
                  <a:pt x="115" y="110"/>
                  <a:pt x="116" y="111"/>
                  <a:pt x="118" y="111"/>
                </a:cubicBezTo>
                <a:cubicBezTo>
                  <a:pt x="119" y="111"/>
                  <a:pt x="121" y="110"/>
                  <a:pt x="120" y="108"/>
                </a:cubicBezTo>
                <a:cubicBezTo>
                  <a:pt x="120" y="106"/>
                  <a:pt x="120" y="106"/>
                  <a:pt x="118" y="105"/>
                </a:cubicBezTo>
                <a:close/>
                <a:moveTo>
                  <a:pt x="123" y="117"/>
                </a:moveTo>
                <a:cubicBezTo>
                  <a:pt x="124" y="118"/>
                  <a:pt x="125" y="117"/>
                  <a:pt x="125" y="114"/>
                </a:cubicBezTo>
                <a:cubicBezTo>
                  <a:pt x="125" y="113"/>
                  <a:pt x="124" y="112"/>
                  <a:pt x="122" y="112"/>
                </a:cubicBezTo>
                <a:cubicBezTo>
                  <a:pt x="121" y="112"/>
                  <a:pt x="120" y="112"/>
                  <a:pt x="120" y="113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4"/>
                  <a:pt x="121" y="114"/>
                  <a:pt x="121" y="115"/>
                </a:cubicBezTo>
                <a:cubicBezTo>
                  <a:pt x="121" y="115"/>
                  <a:pt x="120" y="115"/>
                  <a:pt x="120" y="115"/>
                </a:cubicBezTo>
                <a:cubicBezTo>
                  <a:pt x="120" y="117"/>
                  <a:pt x="121" y="118"/>
                  <a:pt x="123" y="117"/>
                </a:cubicBezTo>
                <a:close/>
                <a:moveTo>
                  <a:pt x="97" y="108"/>
                </a:moveTo>
                <a:cubicBezTo>
                  <a:pt x="97" y="109"/>
                  <a:pt x="98" y="110"/>
                  <a:pt x="99" y="110"/>
                </a:cubicBezTo>
                <a:cubicBezTo>
                  <a:pt x="99" y="110"/>
                  <a:pt x="100" y="110"/>
                  <a:pt x="100" y="109"/>
                </a:cubicBezTo>
                <a:cubicBezTo>
                  <a:pt x="100" y="109"/>
                  <a:pt x="99" y="109"/>
                  <a:pt x="99" y="108"/>
                </a:cubicBezTo>
                <a:cubicBezTo>
                  <a:pt x="100" y="108"/>
                  <a:pt x="100" y="109"/>
                  <a:pt x="101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0"/>
                  <a:pt x="101" y="110"/>
                  <a:pt x="102" y="110"/>
                </a:cubicBezTo>
                <a:cubicBezTo>
                  <a:pt x="101" y="110"/>
                  <a:pt x="101" y="110"/>
                  <a:pt x="101" y="109"/>
                </a:cubicBezTo>
                <a:cubicBezTo>
                  <a:pt x="101" y="109"/>
                  <a:pt x="102" y="109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7"/>
                  <a:pt x="102" y="106"/>
                  <a:pt x="101" y="105"/>
                </a:cubicBezTo>
                <a:cubicBezTo>
                  <a:pt x="101" y="106"/>
                  <a:pt x="101" y="106"/>
                  <a:pt x="102" y="107"/>
                </a:cubicBezTo>
                <a:cubicBezTo>
                  <a:pt x="101" y="107"/>
                  <a:pt x="100" y="106"/>
                  <a:pt x="100" y="106"/>
                </a:cubicBezTo>
                <a:cubicBezTo>
                  <a:pt x="100" y="106"/>
                  <a:pt x="100" y="106"/>
                  <a:pt x="100" y="105"/>
                </a:cubicBezTo>
                <a:cubicBezTo>
                  <a:pt x="99" y="105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8" y="106"/>
                  <a:pt x="98" y="107"/>
                  <a:pt x="97" y="108"/>
                </a:cubicBezTo>
                <a:close/>
                <a:moveTo>
                  <a:pt x="150" y="108"/>
                </a:moveTo>
                <a:cubicBezTo>
                  <a:pt x="150" y="110"/>
                  <a:pt x="151" y="111"/>
                  <a:pt x="153" y="110"/>
                </a:cubicBezTo>
                <a:cubicBezTo>
                  <a:pt x="154" y="111"/>
                  <a:pt x="156" y="110"/>
                  <a:pt x="156" y="108"/>
                </a:cubicBezTo>
                <a:cubicBezTo>
                  <a:pt x="156" y="106"/>
                  <a:pt x="155" y="106"/>
                  <a:pt x="153" y="105"/>
                </a:cubicBezTo>
                <a:cubicBezTo>
                  <a:pt x="153" y="105"/>
                  <a:pt x="152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1" y="107"/>
                  <a:pt x="150" y="108"/>
                </a:cubicBezTo>
                <a:close/>
                <a:moveTo>
                  <a:pt x="127" y="119"/>
                </a:moveTo>
                <a:cubicBezTo>
                  <a:pt x="125" y="119"/>
                  <a:pt x="124" y="120"/>
                  <a:pt x="124" y="122"/>
                </a:cubicBezTo>
                <a:cubicBezTo>
                  <a:pt x="124" y="122"/>
                  <a:pt x="125" y="122"/>
                  <a:pt x="126" y="123"/>
                </a:cubicBezTo>
                <a:cubicBezTo>
                  <a:pt x="127" y="122"/>
                  <a:pt x="128" y="121"/>
                  <a:pt x="129" y="122"/>
                </a:cubicBezTo>
                <a:cubicBezTo>
                  <a:pt x="129" y="122"/>
                  <a:pt x="129" y="123"/>
                  <a:pt x="129" y="123"/>
                </a:cubicBezTo>
                <a:cubicBezTo>
                  <a:pt x="129" y="122"/>
                  <a:pt x="130" y="122"/>
                  <a:pt x="130" y="121"/>
                </a:cubicBezTo>
                <a:cubicBezTo>
                  <a:pt x="129" y="120"/>
                  <a:pt x="128" y="119"/>
                  <a:pt x="127" y="119"/>
                </a:cubicBezTo>
                <a:close/>
                <a:moveTo>
                  <a:pt x="149" y="112"/>
                </a:moveTo>
                <a:cubicBezTo>
                  <a:pt x="148" y="112"/>
                  <a:pt x="146" y="113"/>
                  <a:pt x="146" y="114"/>
                </a:cubicBezTo>
                <a:cubicBezTo>
                  <a:pt x="146" y="115"/>
                  <a:pt x="147" y="116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ubicBezTo>
                  <a:pt x="149" y="116"/>
                  <a:pt x="150" y="117"/>
                  <a:pt x="150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1" y="113"/>
                  <a:pt x="150" y="112"/>
                  <a:pt x="149" y="112"/>
                </a:cubicBezTo>
                <a:close/>
                <a:moveTo>
                  <a:pt x="132" y="125"/>
                </a:moveTo>
                <a:cubicBezTo>
                  <a:pt x="129" y="126"/>
                  <a:pt x="129" y="127"/>
                  <a:pt x="129" y="128"/>
                </a:cubicBezTo>
                <a:cubicBezTo>
                  <a:pt x="128" y="130"/>
                  <a:pt x="129" y="131"/>
                  <a:pt x="131" y="132"/>
                </a:cubicBezTo>
                <a:cubicBezTo>
                  <a:pt x="133" y="131"/>
                  <a:pt x="134" y="130"/>
                  <a:pt x="134" y="128"/>
                </a:cubicBezTo>
                <a:cubicBezTo>
                  <a:pt x="134" y="126"/>
                  <a:pt x="133" y="126"/>
                  <a:pt x="132" y="125"/>
                </a:cubicBezTo>
                <a:close/>
                <a:moveTo>
                  <a:pt x="140" y="126"/>
                </a:moveTo>
                <a:cubicBezTo>
                  <a:pt x="139" y="125"/>
                  <a:pt x="137" y="127"/>
                  <a:pt x="137" y="129"/>
                </a:cubicBezTo>
                <a:cubicBezTo>
                  <a:pt x="137" y="130"/>
                  <a:pt x="138" y="131"/>
                  <a:pt x="140" y="131"/>
                </a:cubicBezTo>
                <a:cubicBezTo>
                  <a:pt x="141" y="131"/>
                  <a:pt x="143" y="130"/>
                  <a:pt x="143" y="128"/>
                </a:cubicBezTo>
                <a:cubicBezTo>
                  <a:pt x="143" y="127"/>
                  <a:pt x="142" y="125"/>
                  <a:pt x="140" y="126"/>
                </a:cubicBezTo>
                <a:close/>
                <a:moveTo>
                  <a:pt x="136" y="119"/>
                </a:moveTo>
                <a:cubicBezTo>
                  <a:pt x="134" y="119"/>
                  <a:pt x="133" y="121"/>
                  <a:pt x="133" y="122"/>
                </a:cubicBezTo>
                <a:cubicBezTo>
                  <a:pt x="132" y="123"/>
                  <a:pt x="134" y="124"/>
                  <a:pt x="136" y="125"/>
                </a:cubicBezTo>
                <a:cubicBezTo>
                  <a:pt x="138" y="125"/>
                  <a:pt x="138" y="123"/>
                  <a:pt x="138" y="121"/>
                </a:cubicBezTo>
                <a:cubicBezTo>
                  <a:pt x="138" y="120"/>
                  <a:pt x="137" y="119"/>
                  <a:pt x="136" y="119"/>
                </a:cubicBezTo>
                <a:close/>
                <a:moveTo>
                  <a:pt x="218" y="108"/>
                </a:moveTo>
                <a:cubicBezTo>
                  <a:pt x="218" y="107"/>
                  <a:pt x="217" y="106"/>
                  <a:pt x="215" y="105"/>
                </a:cubicBezTo>
                <a:cubicBezTo>
                  <a:pt x="213" y="105"/>
                  <a:pt x="212" y="106"/>
                  <a:pt x="212" y="108"/>
                </a:cubicBezTo>
                <a:cubicBezTo>
                  <a:pt x="212" y="109"/>
                  <a:pt x="213" y="110"/>
                  <a:pt x="215" y="111"/>
                </a:cubicBezTo>
                <a:cubicBezTo>
                  <a:pt x="216" y="110"/>
                  <a:pt x="218" y="110"/>
                  <a:pt x="218" y="108"/>
                </a:cubicBezTo>
                <a:close/>
                <a:moveTo>
                  <a:pt x="200" y="107"/>
                </a:moveTo>
                <a:cubicBezTo>
                  <a:pt x="200" y="106"/>
                  <a:pt x="199" y="106"/>
                  <a:pt x="197" y="105"/>
                </a:cubicBezTo>
                <a:cubicBezTo>
                  <a:pt x="195" y="105"/>
                  <a:pt x="195" y="106"/>
                  <a:pt x="195" y="108"/>
                </a:cubicBezTo>
                <a:cubicBezTo>
                  <a:pt x="194" y="110"/>
                  <a:pt x="196" y="111"/>
                  <a:pt x="197" y="111"/>
                </a:cubicBezTo>
                <a:cubicBezTo>
                  <a:pt x="199" y="111"/>
                  <a:pt x="200" y="109"/>
                  <a:pt x="200" y="107"/>
                </a:cubicBezTo>
                <a:close/>
                <a:moveTo>
                  <a:pt x="208" y="225"/>
                </a:moveTo>
                <a:cubicBezTo>
                  <a:pt x="208" y="225"/>
                  <a:pt x="208" y="226"/>
                  <a:pt x="208" y="226"/>
                </a:cubicBezTo>
                <a:cubicBezTo>
                  <a:pt x="208" y="226"/>
                  <a:pt x="208" y="227"/>
                  <a:pt x="208" y="227"/>
                </a:cubicBezTo>
                <a:cubicBezTo>
                  <a:pt x="208" y="226"/>
                  <a:pt x="209" y="226"/>
                  <a:pt x="209" y="226"/>
                </a:cubicBezTo>
                <a:cubicBezTo>
                  <a:pt x="208" y="226"/>
                  <a:pt x="208" y="225"/>
                  <a:pt x="208" y="225"/>
                </a:cubicBezTo>
                <a:close/>
                <a:moveTo>
                  <a:pt x="213" y="224"/>
                </a:moveTo>
                <a:cubicBezTo>
                  <a:pt x="212" y="224"/>
                  <a:pt x="211" y="223"/>
                  <a:pt x="210" y="223"/>
                </a:cubicBezTo>
                <a:cubicBezTo>
                  <a:pt x="211" y="224"/>
                  <a:pt x="211" y="224"/>
                  <a:pt x="212" y="225"/>
                </a:cubicBezTo>
                <a:cubicBezTo>
                  <a:pt x="212" y="225"/>
                  <a:pt x="212" y="224"/>
                  <a:pt x="213" y="224"/>
                </a:cubicBezTo>
                <a:close/>
                <a:moveTo>
                  <a:pt x="227" y="225"/>
                </a:moveTo>
                <a:cubicBezTo>
                  <a:pt x="227" y="224"/>
                  <a:pt x="227" y="223"/>
                  <a:pt x="228" y="223"/>
                </a:cubicBezTo>
                <a:cubicBezTo>
                  <a:pt x="228" y="223"/>
                  <a:pt x="228" y="224"/>
                  <a:pt x="228" y="224"/>
                </a:cubicBezTo>
                <a:cubicBezTo>
                  <a:pt x="229" y="224"/>
                  <a:pt x="229" y="223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27" y="223"/>
                  <a:pt x="225" y="225"/>
                  <a:pt x="225" y="226"/>
                </a:cubicBezTo>
                <a:cubicBezTo>
                  <a:pt x="225" y="226"/>
                  <a:pt x="226" y="227"/>
                  <a:pt x="226" y="227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7" y="227"/>
                  <a:pt x="227" y="226"/>
                  <a:pt x="228" y="227"/>
                </a:cubicBezTo>
                <a:cubicBezTo>
                  <a:pt x="228" y="227"/>
                  <a:pt x="228" y="226"/>
                  <a:pt x="228" y="226"/>
                </a:cubicBezTo>
                <a:cubicBezTo>
                  <a:pt x="228" y="225"/>
                  <a:pt x="228" y="225"/>
                  <a:pt x="227" y="225"/>
                </a:cubicBezTo>
                <a:close/>
                <a:moveTo>
                  <a:pt x="235" y="220"/>
                </a:move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5" y="220"/>
                  <a:pt x="234" y="220"/>
                  <a:pt x="234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195" y="196"/>
                </a:moveTo>
                <a:cubicBezTo>
                  <a:pt x="195" y="196"/>
                  <a:pt x="195" y="196"/>
                  <a:pt x="195" y="196"/>
                </a:cubicBezTo>
                <a:cubicBezTo>
                  <a:pt x="195" y="196"/>
                  <a:pt x="195" y="196"/>
                  <a:pt x="195" y="196"/>
                </a:cubicBezTo>
                <a:close/>
                <a:moveTo>
                  <a:pt x="200" y="204"/>
                </a:moveTo>
                <a:cubicBezTo>
                  <a:pt x="200" y="204"/>
                  <a:pt x="200" y="204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200" y="204"/>
                  <a:pt x="200" y="204"/>
                  <a:pt x="200" y="204"/>
                </a:cubicBezTo>
                <a:close/>
                <a:moveTo>
                  <a:pt x="200" y="192"/>
                </a:moveTo>
                <a:cubicBezTo>
                  <a:pt x="200" y="190"/>
                  <a:pt x="198" y="189"/>
                  <a:pt x="198" y="189"/>
                </a:cubicBezTo>
                <a:cubicBezTo>
                  <a:pt x="198" y="189"/>
                  <a:pt x="197" y="189"/>
                  <a:pt x="197" y="189"/>
                </a:cubicBezTo>
                <a:cubicBezTo>
                  <a:pt x="197" y="189"/>
                  <a:pt x="196" y="190"/>
                  <a:pt x="196" y="191"/>
                </a:cubicBezTo>
                <a:cubicBezTo>
                  <a:pt x="195" y="191"/>
                  <a:pt x="196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3"/>
                  <a:pt x="196" y="195"/>
                  <a:pt x="197" y="194"/>
                </a:cubicBezTo>
                <a:cubicBezTo>
                  <a:pt x="199" y="194"/>
                  <a:pt x="200" y="193"/>
                  <a:pt x="200" y="192"/>
                </a:cubicBezTo>
                <a:close/>
                <a:moveTo>
                  <a:pt x="199" y="203"/>
                </a:moveTo>
                <a:cubicBezTo>
                  <a:pt x="199" y="203"/>
                  <a:pt x="198" y="203"/>
                  <a:pt x="198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9" y="203"/>
                  <a:pt x="199" y="203"/>
                  <a:pt x="199" y="203"/>
                </a:cubicBezTo>
                <a:close/>
                <a:moveTo>
                  <a:pt x="214" y="226"/>
                </a:moveTo>
                <a:cubicBezTo>
                  <a:pt x="213" y="226"/>
                  <a:pt x="213" y="226"/>
                  <a:pt x="213" y="227"/>
                </a:cubicBezTo>
                <a:cubicBezTo>
                  <a:pt x="213" y="227"/>
                  <a:pt x="213" y="227"/>
                  <a:pt x="213" y="227"/>
                </a:cubicBezTo>
                <a:cubicBezTo>
                  <a:pt x="214" y="227"/>
                  <a:pt x="214" y="226"/>
                  <a:pt x="214" y="226"/>
                </a:cubicBezTo>
                <a:close/>
                <a:moveTo>
                  <a:pt x="206" y="106"/>
                </a:moveTo>
                <a:cubicBezTo>
                  <a:pt x="204" y="106"/>
                  <a:pt x="203" y="106"/>
                  <a:pt x="203" y="108"/>
                </a:cubicBezTo>
                <a:cubicBezTo>
                  <a:pt x="204" y="109"/>
                  <a:pt x="204" y="110"/>
                  <a:pt x="206" y="111"/>
                </a:cubicBezTo>
                <a:cubicBezTo>
                  <a:pt x="208" y="111"/>
                  <a:pt x="209" y="110"/>
                  <a:pt x="209" y="108"/>
                </a:cubicBezTo>
                <a:cubicBezTo>
                  <a:pt x="209" y="107"/>
                  <a:pt x="208" y="105"/>
                  <a:pt x="206" y="106"/>
                </a:cubicBezTo>
                <a:close/>
                <a:moveTo>
                  <a:pt x="218" y="122"/>
                </a:moveTo>
                <a:cubicBezTo>
                  <a:pt x="218" y="120"/>
                  <a:pt x="216" y="119"/>
                  <a:pt x="215" y="119"/>
                </a:cubicBezTo>
                <a:cubicBezTo>
                  <a:pt x="214" y="119"/>
                  <a:pt x="212" y="120"/>
                  <a:pt x="212" y="122"/>
                </a:cubicBezTo>
                <a:cubicBezTo>
                  <a:pt x="212" y="124"/>
                  <a:pt x="213" y="124"/>
                  <a:pt x="215" y="125"/>
                </a:cubicBezTo>
                <a:cubicBezTo>
                  <a:pt x="217" y="125"/>
                  <a:pt x="218" y="124"/>
                  <a:pt x="218" y="122"/>
                </a:cubicBezTo>
                <a:close/>
                <a:moveTo>
                  <a:pt x="192" y="196"/>
                </a:moveTo>
                <a:cubicBezTo>
                  <a:pt x="193" y="196"/>
                  <a:pt x="194" y="196"/>
                  <a:pt x="194" y="196"/>
                </a:cubicBezTo>
                <a:cubicBezTo>
                  <a:pt x="194" y="196"/>
                  <a:pt x="194" y="196"/>
                  <a:pt x="195" y="196"/>
                </a:cubicBezTo>
                <a:cubicBezTo>
                  <a:pt x="194" y="196"/>
                  <a:pt x="194" y="195"/>
                  <a:pt x="193" y="195"/>
                </a:cubicBezTo>
                <a:cubicBezTo>
                  <a:pt x="193" y="195"/>
                  <a:pt x="193" y="196"/>
                  <a:pt x="192" y="196"/>
                </a:cubicBezTo>
                <a:close/>
                <a:moveTo>
                  <a:pt x="243" y="207"/>
                </a:moveTo>
                <a:cubicBezTo>
                  <a:pt x="242" y="207"/>
                  <a:pt x="243" y="208"/>
                  <a:pt x="242" y="208"/>
                </a:cubicBezTo>
                <a:cubicBezTo>
                  <a:pt x="242" y="208"/>
                  <a:pt x="242" y="208"/>
                  <a:pt x="242" y="208"/>
                </a:cubicBezTo>
                <a:cubicBezTo>
                  <a:pt x="243" y="208"/>
                  <a:pt x="243" y="208"/>
                  <a:pt x="244" y="208"/>
                </a:cubicBezTo>
                <a:cubicBezTo>
                  <a:pt x="243" y="207"/>
                  <a:pt x="243" y="207"/>
                  <a:pt x="243" y="207"/>
                </a:cubicBezTo>
                <a:close/>
                <a:moveTo>
                  <a:pt x="205" y="115"/>
                </a:moveTo>
                <a:cubicBezTo>
                  <a:pt x="204" y="113"/>
                  <a:pt x="203" y="111"/>
                  <a:pt x="202" y="111"/>
                </a:cubicBezTo>
                <a:cubicBezTo>
                  <a:pt x="200" y="112"/>
                  <a:pt x="199" y="113"/>
                  <a:pt x="199" y="115"/>
                </a:cubicBezTo>
                <a:cubicBezTo>
                  <a:pt x="199" y="116"/>
                  <a:pt x="200" y="117"/>
                  <a:pt x="202" y="117"/>
                </a:cubicBezTo>
                <a:cubicBezTo>
                  <a:pt x="203" y="117"/>
                  <a:pt x="205" y="116"/>
                  <a:pt x="205" y="115"/>
                </a:cubicBezTo>
                <a:close/>
                <a:moveTo>
                  <a:pt x="227" y="141"/>
                </a:moveTo>
                <a:cubicBezTo>
                  <a:pt x="227" y="141"/>
                  <a:pt x="227" y="141"/>
                  <a:pt x="227" y="141"/>
                </a:cubicBezTo>
                <a:cubicBezTo>
                  <a:pt x="226" y="141"/>
                  <a:pt x="226" y="141"/>
                  <a:pt x="226" y="142"/>
                </a:cubicBezTo>
                <a:cubicBezTo>
                  <a:pt x="226" y="142"/>
                  <a:pt x="227" y="141"/>
                  <a:pt x="227" y="141"/>
                </a:cubicBezTo>
                <a:close/>
                <a:moveTo>
                  <a:pt x="243" y="190"/>
                </a:moveTo>
                <a:cubicBezTo>
                  <a:pt x="243" y="190"/>
                  <a:pt x="243" y="190"/>
                  <a:pt x="24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4" y="190"/>
                  <a:pt x="243" y="190"/>
                  <a:pt x="243" y="190"/>
                </a:cubicBezTo>
                <a:cubicBezTo>
                  <a:pt x="243" y="190"/>
                  <a:pt x="243" y="190"/>
                  <a:pt x="243" y="190"/>
                </a:cubicBezTo>
                <a:close/>
                <a:moveTo>
                  <a:pt x="221" y="135"/>
                </a:moveTo>
                <a:cubicBezTo>
                  <a:pt x="221" y="135"/>
                  <a:pt x="221" y="135"/>
                  <a:pt x="222" y="136"/>
                </a:cubicBezTo>
                <a:cubicBezTo>
                  <a:pt x="222" y="136"/>
                  <a:pt x="222" y="136"/>
                  <a:pt x="222" y="137"/>
                </a:cubicBezTo>
                <a:cubicBezTo>
                  <a:pt x="223" y="136"/>
                  <a:pt x="225" y="137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5"/>
                </a:cubicBezTo>
                <a:cubicBezTo>
                  <a:pt x="226" y="136"/>
                  <a:pt x="226" y="136"/>
                  <a:pt x="225" y="136"/>
                </a:cubicBezTo>
                <a:cubicBezTo>
                  <a:pt x="225" y="136"/>
                  <a:pt x="225" y="135"/>
                  <a:pt x="225" y="135"/>
                </a:cubicBezTo>
                <a:cubicBezTo>
                  <a:pt x="224" y="135"/>
                  <a:pt x="224" y="134"/>
                  <a:pt x="224" y="134"/>
                </a:cubicBezTo>
                <a:cubicBezTo>
                  <a:pt x="224" y="134"/>
                  <a:pt x="224" y="133"/>
                  <a:pt x="224" y="133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3"/>
                  <a:pt x="223" y="133"/>
                  <a:pt x="222" y="133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5"/>
                  <a:pt x="222" y="135"/>
                  <a:pt x="221" y="135"/>
                </a:cubicBezTo>
                <a:close/>
                <a:moveTo>
                  <a:pt x="226" y="135"/>
                </a:moveTo>
                <a:cubicBezTo>
                  <a:pt x="226" y="135"/>
                  <a:pt x="226" y="134"/>
                  <a:pt x="226" y="134"/>
                </a:cubicBezTo>
                <a:cubicBezTo>
                  <a:pt x="226" y="134"/>
                  <a:pt x="226" y="135"/>
                  <a:pt x="225" y="134"/>
                </a:cubicBezTo>
                <a:cubicBezTo>
                  <a:pt x="225" y="135"/>
                  <a:pt x="226" y="135"/>
                  <a:pt x="226" y="135"/>
                </a:cubicBezTo>
                <a:cubicBezTo>
                  <a:pt x="226" y="135"/>
                  <a:pt x="226" y="135"/>
                  <a:pt x="226" y="135"/>
                </a:cubicBezTo>
                <a:close/>
                <a:moveTo>
                  <a:pt x="74" y="106"/>
                </a:moveTo>
                <a:cubicBezTo>
                  <a:pt x="72" y="105"/>
                  <a:pt x="70" y="107"/>
                  <a:pt x="70" y="108"/>
                </a:cubicBezTo>
                <a:cubicBezTo>
                  <a:pt x="71" y="108"/>
                  <a:pt x="71" y="109"/>
                  <a:pt x="71" y="109"/>
                </a:cubicBezTo>
                <a:cubicBezTo>
                  <a:pt x="72" y="109"/>
                  <a:pt x="73" y="109"/>
                  <a:pt x="73" y="110"/>
                </a:cubicBezTo>
                <a:cubicBezTo>
                  <a:pt x="73" y="110"/>
                  <a:pt x="72" y="110"/>
                  <a:pt x="72" y="110"/>
                </a:cubicBezTo>
                <a:cubicBezTo>
                  <a:pt x="73" y="111"/>
                  <a:pt x="73" y="111"/>
                  <a:pt x="74" y="110"/>
                </a:cubicBezTo>
                <a:cubicBezTo>
                  <a:pt x="75" y="111"/>
                  <a:pt x="76" y="110"/>
                  <a:pt x="76" y="108"/>
                </a:cubicBezTo>
                <a:cubicBezTo>
                  <a:pt x="77" y="107"/>
                  <a:pt x="75" y="105"/>
                  <a:pt x="74" y="106"/>
                </a:cubicBezTo>
                <a:close/>
                <a:moveTo>
                  <a:pt x="19" y="78"/>
                </a:moveTo>
                <a:cubicBezTo>
                  <a:pt x="19" y="78"/>
                  <a:pt x="19" y="78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8"/>
                  <a:pt x="19" y="78"/>
                </a:cubicBezTo>
                <a:close/>
                <a:moveTo>
                  <a:pt x="21" y="80"/>
                </a:moveTo>
                <a:cubicBezTo>
                  <a:pt x="21" y="80"/>
                  <a:pt x="22" y="81"/>
                  <a:pt x="23" y="81"/>
                </a:cubicBezTo>
                <a:cubicBezTo>
                  <a:pt x="23" y="81"/>
                  <a:pt x="23" y="80"/>
                  <a:pt x="23" y="80"/>
                </a:cubicBezTo>
                <a:cubicBezTo>
                  <a:pt x="23" y="80"/>
                  <a:pt x="23" y="80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9"/>
                  <a:pt x="21" y="79"/>
                  <a:pt x="21" y="80"/>
                </a:cubicBezTo>
                <a:close/>
                <a:moveTo>
                  <a:pt x="18" y="65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5"/>
                </a:cubicBezTo>
                <a:close/>
                <a:moveTo>
                  <a:pt x="22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2" y="72"/>
                  <a:pt x="22" y="73"/>
                </a:cubicBezTo>
                <a:close/>
                <a:moveTo>
                  <a:pt x="13" y="78"/>
                </a:move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2" y="77"/>
                  <a:pt x="12" y="77"/>
                </a:cubicBezTo>
                <a:cubicBezTo>
                  <a:pt x="13" y="77"/>
                  <a:pt x="13" y="78"/>
                  <a:pt x="13" y="78"/>
                </a:cubicBezTo>
                <a:close/>
                <a:moveTo>
                  <a:pt x="27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0"/>
                  <a:pt x="26" y="70"/>
                  <a:pt x="25" y="69"/>
                </a:cubicBezTo>
                <a:cubicBezTo>
                  <a:pt x="24" y="70"/>
                  <a:pt x="24" y="70"/>
                  <a:pt x="23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4" y="71"/>
                  <a:pt x="24" y="72"/>
                  <a:pt x="25" y="72"/>
                </a:cubicBezTo>
                <a:cubicBezTo>
                  <a:pt x="25" y="73"/>
                  <a:pt x="24" y="73"/>
                  <a:pt x="24" y="74"/>
                </a:cubicBezTo>
                <a:cubicBezTo>
                  <a:pt x="25" y="73"/>
                  <a:pt x="25" y="73"/>
                  <a:pt x="26" y="73"/>
                </a:cubicBezTo>
                <a:cubicBezTo>
                  <a:pt x="26" y="74"/>
                  <a:pt x="27" y="74"/>
                  <a:pt x="27" y="74"/>
                </a:cubicBezTo>
                <a:cubicBezTo>
                  <a:pt x="26" y="75"/>
                  <a:pt x="26" y="75"/>
                  <a:pt x="25" y="75"/>
                </a:cubicBezTo>
                <a:cubicBezTo>
                  <a:pt x="25" y="75"/>
                  <a:pt x="25" y="75"/>
                  <a:pt x="26" y="75"/>
                </a:cubicBezTo>
                <a:cubicBezTo>
                  <a:pt x="26" y="75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4"/>
                  <a:pt x="28" y="73"/>
                  <a:pt x="28" y="72"/>
                </a:cubicBezTo>
                <a:cubicBezTo>
                  <a:pt x="28" y="72"/>
                  <a:pt x="27" y="71"/>
                  <a:pt x="27" y="71"/>
                </a:cubicBezTo>
                <a:close/>
                <a:moveTo>
                  <a:pt x="23" y="65"/>
                </a:moveTo>
                <a:cubicBezTo>
                  <a:pt x="23" y="65"/>
                  <a:pt x="23" y="66"/>
                  <a:pt x="23" y="66"/>
                </a:cubicBezTo>
                <a:cubicBezTo>
                  <a:pt x="22" y="66"/>
                  <a:pt x="23" y="66"/>
                  <a:pt x="22" y="65"/>
                </a:cubicBezTo>
                <a:cubicBezTo>
                  <a:pt x="22" y="66"/>
                  <a:pt x="21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2" y="67"/>
                  <a:pt x="22" y="67"/>
                  <a:pt x="23" y="67"/>
                </a:cubicBezTo>
                <a:cubicBezTo>
                  <a:pt x="23" y="67"/>
                  <a:pt x="23" y="67"/>
                  <a:pt x="23" y="68"/>
                </a:cubicBezTo>
                <a:cubicBezTo>
                  <a:pt x="24" y="67"/>
                  <a:pt x="24" y="67"/>
                  <a:pt x="24" y="66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3"/>
                  <a:pt x="32" y="93"/>
                  <a:pt x="32" y="93"/>
                </a:cubicBezTo>
                <a:close/>
                <a:moveTo>
                  <a:pt x="19" y="68"/>
                </a:moveTo>
                <a:cubicBezTo>
                  <a:pt x="19" y="69"/>
                  <a:pt x="20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20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  <a:moveTo>
                  <a:pt x="16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0"/>
                  <a:pt x="17" y="71"/>
                  <a:pt x="16" y="71"/>
                </a:cubicBezTo>
                <a:cubicBezTo>
                  <a:pt x="16" y="72"/>
                  <a:pt x="16" y="72"/>
                  <a:pt x="17" y="72"/>
                </a:cubicBezTo>
                <a:cubicBezTo>
                  <a:pt x="17" y="72"/>
                  <a:pt x="17" y="72"/>
                  <a:pt x="17" y="71"/>
                </a:cubicBezTo>
                <a:cubicBezTo>
                  <a:pt x="17" y="71"/>
                  <a:pt x="17" y="71"/>
                  <a:pt x="18" y="70"/>
                </a:cubicBezTo>
                <a:cubicBezTo>
                  <a:pt x="17" y="70"/>
                  <a:pt x="17" y="70"/>
                  <a:pt x="16" y="70"/>
                </a:cubicBezTo>
                <a:close/>
                <a:moveTo>
                  <a:pt x="15" y="74"/>
                </a:moveTo>
                <a:cubicBezTo>
                  <a:pt x="15" y="74"/>
                  <a:pt x="15" y="74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lose/>
                <a:moveTo>
                  <a:pt x="21" y="78"/>
                </a:moveTo>
                <a:cubicBezTo>
                  <a:pt x="20" y="78"/>
                  <a:pt x="20" y="78"/>
                  <a:pt x="20" y="79"/>
                </a:cubicBezTo>
                <a:cubicBezTo>
                  <a:pt x="21" y="79"/>
                  <a:pt x="22" y="79"/>
                  <a:pt x="2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1" y="78"/>
                  <a:pt x="21" y="78"/>
                </a:cubicBezTo>
                <a:close/>
                <a:moveTo>
                  <a:pt x="14" y="73"/>
                </a:move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25" y="86"/>
                </a:moveTo>
                <a:cubicBezTo>
                  <a:pt x="25" y="87"/>
                  <a:pt x="25" y="87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8"/>
                  <a:pt x="26" y="87"/>
                  <a:pt x="27" y="88"/>
                </a:cubicBezTo>
                <a:cubicBezTo>
                  <a:pt x="27" y="88"/>
                  <a:pt x="27" y="88"/>
                  <a:pt x="27" y="89"/>
                </a:cubicBezTo>
                <a:cubicBezTo>
                  <a:pt x="28" y="88"/>
                  <a:pt x="28" y="88"/>
                  <a:pt x="28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7" y="86"/>
                  <a:pt x="26" y="87"/>
                  <a:pt x="25" y="86"/>
                </a:cubicBezTo>
                <a:close/>
                <a:moveTo>
                  <a:pt x="18" y="72"/>
                </a:moveTo>
                <a:cubicBezTo>
                  <a:pt x="17" y="73"/>
                  <a:pt x="19" y="73"/>
                  <a:pt x="19" y="73"/>
                </a:cubicBezTo>
                <a:cubicBezTo>
                  <a:pt x="18" y="73"/>
                  <a:pt x="18" y="72"/>
                  <a:pt x="18" y="72"/>
                </a:cubicBezTo>
                <a:close/>
                <a:moveTo>
                  <a:pt x="26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6" y="85"/>
                  <a:pt x="26" y="85"/>
                </a:cubicBezTo>
                <a:close/>
                <a:moveTo>
                  <a:pt x="22" y="68"/>
                </a:moveTo>
                <a:cubicBezTo>
                  <a:pt x="21" y="68"/>
                  <a:pt x="21" y="68"/>
                  <a:pt x="21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2" y="68"/>
                  <a:pt x="22" y="68"/>
                </a:cubicBezTo>
                <a:close/>
                <a:moveTo>
                  <a:pt x="18" y="74"/>
                </a:moveTo>
                <a:cubicBezTo>
                  <a:pt x="18" y="74"/>
                  <a:pt x="18" y="74"/>
                  <a:pt x="19" y="75"/>
                </a:cubicBezTo>
                <a:cubicBezTo>
                  <a:pt x="19" y="74"/>
                  <a:pt x="19" y="74"/>
                  <a:pt x="19" y="73"/>
                </a:cubicBezTo>
                <a:cubicBezTo>
                  <a:pt x="19" y="73"/>
                  <a:pt x="18" y="74"/>
                  <a:pt x="18" y="74"/>
                </a:cubicBezTo>
                <a:close/>
                <a:moveTo>
                  <a:pt x="28" y="40"/>
                </a:moveTo>
                <a:cubicBezTo>
                  <a:pt x="28" y="39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7" y="40"/>
                </a:cubicBezTo>
                <a:cubicBezTo>
                  <a:pt x="27" y="40"/>
                  <a:pt x="27" y="40"/>
                  <a:pt x="28" y="40"/>
                </a:cubicBezTo>
                <a:close/>
                <a:moveTo>
                  <a:pt x="20" y="67"/>
                </a:move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15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8"/>
                  <a:pt x="17" y="88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7"/>
                  <a:pt x="17" y="86"/>
                  <a:pt x="17" y="86"/>
                </a:cubicBezTo>
                <a:cubicBezTo>
                  <a:pt x="18" y="87"/>
                  <a:pt x="20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7"/>
                  <a:pt x="19" y="87"/>
                </a:cubicBezTo>
                <a:cubicBezTo>
                  <a:pt x="19" y="87"/>
                  <a:pt x="19" y="86"/>
                  <a:pt x="19" y="86"/>
                </a:cubicBezTo>
                <a:cubicBezTo>
                  <a:pt x="18" y="86"/>
                  <a:pt x="18" y="86"/>
                  <a:pt x="17" y="86"/>
                </a:cubicBezTo>
                <a:cubicBezTo>
                  <a:pt x="17" y="86"/>
                  <a:pt x="16" y="86"/>
                  <a:pt x="16" y="87"/>
                </a:cubicBezTo>
                <a:cubicBezTo>
                  <a:pt x="16" y="87"/>
                  <a:pt x="15" y="87"/>
                  <a:pt x="15" y="88"/>
                </a:cubicBezTo>
                <a:close/>
                <a:moveTo>
                  <a:pt x="26" y="98"/>
                </a:moveTo>
                <a:cubicBezTo>
                  <a:pt x="26" y="98"/>
                  <a:pt x="26" y="98"/>
                  <a:pt x="25" y="98"/>
                </a:cubicBezTo>
                <a:cubicBezTo>
                  <a:pt x="24" y="98"/>
                  <a:pt x="23" y="99"/>
                  <a:pt x="23" y="100"/>
                </a:cubicBezTo>
                <a:cubicBezTo>
                  <a:pt x="23" y="100"/>
                  <a:pt x="23" y="101"/>
                  <a:pt x="23" y="101"/>
                </a:cubicBezTo>
                <a:cubicBezTo>
                  <a:pt x="23" y="101"/>
                  <a:pt x="23" y="101"/>
                  <a:pt x="24" y="101"/>
                </a:cubicBezTo>
                <a:cubicBezTo>
                  <a:pt x="23" y="102"/>
                  <a:pt x="24" y="102"/>
                  <a:pt x="25" y="102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5" y="100"/>
                  <a:pt x="24" y="100"/>
                </a:cubicBezTo>
                <a:cubicBezTo>
                  <a:pt x="24" y="99"/>
                  <a:pt x="25" y="99"/>
                  <a:pt x="25" y="99"/>
                </a:cubicBezTo>
                <a:cubicBezTo>
                  <a:pt x="25" y="99"/>
                  <a:pt x="26" y="100"/>
                  <a:pt x="26" y="100"/>
                </a:cubicBezTo>
                <a:cubicBezTo>
                  <a:pt x="26" y="101"/>
                  <a:pt x="27" y="101"/>
                  <a:pt x="27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2"/>
                  <a:pt x="26" y="102"/>
                  <a:pt x="26" y="103"/>
                </a:cubicBezTo>
                <a:cubicBezTo>
                  <a:pt x="26" y="103"/>
                  <a:pt x="26" y="103"/>
                  <a:pt x="27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2"/>
                  <a:pt x="28" y="101"/>
                  <a:pt x="28" y="100"/>
                </a:cubicBezTo>
                <a:cubicBezTo>
                  <a:pt x="28" y="100"/>
                  <a:pt x="28" y="99"/>
                  <a:pt x="27" y="99"/>
                </a:cubicBezTo>
                <a:cubicBezTo>
                  <a:pt x="27" y="99"/>
                  <a:pt x="26" y="99"/>
                  <a:pt x="26" y="98"/>
                </a:cubicBezTo>
                <a:close/>
                <a:moveTo>
                  <a:pt x="16" y="57"/>
                </a:moveTo>
                <a:cubicBezTo>
                  <a:pt x="16" y="56"/>
                  <a:pt x="16" y="56"/>
                  <a:pt x="15" y="56"/>
                </a:cubicBezTo>
                <a:cubicBezTo>
                  <a:pt x="15" y="56"/>
                  <a:pt x="14" y="57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4" y="59"/>
                  <a:pt x="14" y="59"/>
                </a:cubicBezTo>
                <a:cubicBezTo>
                  <a:pt x="14" y="60"/>
                  <a:pt x="16" y="60"/>
                  <a:pt x="16" y="61"/>
                </a:cubicBezTo>
                <a:cubicBezTo>
                  <a:pt x="17" y="61"/>
                  <a:pt x="17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59"/>
                  <a:pt x="18" y="59"/>
                  <a:pt x="17" y="59"/>
                </a:cubicBezTo>
                <a:cubicBezTo>
                  <a:pt x="17" y="58"/>
                  <a:pt x="18" y="58"/>
                  <a:pt x="18" y="58"/>
                </a:cubicBezTo>
                <a:cubicBezTo>
                  <a:pt x="18" y="58"/>
                  <a:pt x="18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7"/>
                  <a:pt x="18" y="57"/>
                </a:cubicBezTo>
                <a:cubicBezTo>
                  <a:pt x="18" y="57"/>
                  <a:pt x="17" y="56"/>
                  <a:pt x="16" y="57"/>
                </a:cubicBezTo>
                <a:close/>
                <a:moveTo>
                  <a:pt x="50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9" y="92"/>
                  <a:pt x="48" y="91"/>
                  <a:pt x="47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6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3"/>
                </a:cubicBezTo>
                <a:cubicBezTo>
                  <a:pt x="45" y="95"/>
                  <a:pt x="45" y="96"/>
                  <a:pt x="47" y="97"/>
                </a:cubicBezTo>
                <a:cubicBezTo>
                  <a:pt x="47" y="96"/>
                  <a:pt x="47" y="96"/>
                  <a:pt x="47" y="96"/>
                </a:cubicBezTo>
                <a:cubicBezTo>
                  <a:pt x="48" y="96"/>
                  <a:pt x="48" y="97"/>
                  <a:pt x="48" y="97"/>
                </a:cubicBezTo>
                <a:cubicBezTo>
                  <a:pt x="49" y="97"/>
                  <a:pt x="50" y="95"/>
                  <a:pt x="50" y="94"/>
                </a:cubicBezTo>
                <a:cubicBezTo>
                  <a:pt x="50" y="93"/>
                  <a:pt x="50" y="93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  <a:moveTo>
                  <a:pt x="36" y="94"/>
                </a:moveTo>
                <a:cubicBezTo>
                  <a:pt x="36" y="95"/>
                  <a:pt x="36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8" y="97"/>
                  <a:pt x="38" y="97"/>
                  <a:pt x="39" y="97"/>
                </a:cubicBezTo>
                <a:cubicBezTo>
                  <a:pt x="39" y="97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40" y="95"/>
                  <a:pt x="40" y="95"/>
                  <a:pt x="41" y="95"/>
                </a:cubicBezTo>
                <a:cubicBezTo>
                  <a:pt x="41" y="95"/>
                  <a:pt x="41" y="94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8" y="93"/>
                  <a:pt x="38" y="93"/>
                  <a:pt x="38" y="92"/>
                </a:cubicBezTo>
                <a:cubicBezTo>
                  <a:pt x="38" y="92"/>
                  <a:pt x="38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1"/>
                  <a:pt x="36" y="92"/>
                  <a:pt x="36" y="93"/>
                </a:cubicBezTo>
                <a:cubicBezTo>
                  <a:pt x="36" y="93"/>
                  <a:pt x="36" y="93"/>
                  <a:pt x="37" y="93"/>
                </a:cubicBezTo>
                <a:cubicBezTo>
                  <a:pt x="37" y="93"/>
                  <a:pt x="37" y="94"/>
                  <a:pt x="37" y="94"/>
                </a:cubicBezTo>
                <a:cubicBezTo>
                  <a:pt x="37" y="95"/>
                  <a:pt x="36" y="95"/>
                  <a:pt x="36" y="94"/>
                </a:cubicBezTo>
                <a:close/>
                <a:moveTo>
                  <a:pt x="64" y="105"/>
                </a:moveTo>
                <a:cubicBezTo>
                  <a:pt x="63" y="105"/>
                  <a:pt x="62" y="107"/>
                  <a:pt x="62" y="108"/>
                </a:cubicBezTo>
                <a:cubicBezTo>
                  <a:pt x="62" y="109"/>
                  <a:pt x="63" y="111"/>
                  <a:pt x="65" y="111"/>
                </a:cubicBezTo>
                <a:cubicBezTo>
                  <a:pt x="66" y="111"/>
                  <a:pt x="68" y="110"/>
                  <a:pt x="67" y="107"/>
                </a:cubicBezTo>
                <a:cubicBezTo>
                  <a:pt x="67" y="106"/>
                  <a:pt x="67" y="105"/>
                  <a:pt x="64" y="105"/>
                </a:cubicBezTo>
                <a:close/>
                <a:moveTo>
                  <a:pt x="89" y="108"/>
                </a:moveTo>
                <a:cubicBezTo>
                  <a:pt x="88" y="109"/>
                  <a:pt x="89" y="109"/>
                  <a:pt x="89" y="110"/>
                </a:cubicBezTo>
                <a:cubicBezTo>
                  <a:pt x="89" y="109"/>
                  <a:pt x="89" y="109"/>
                  <a:pt x="89" y="108"/>
                </a:cubicBezTo>
                <a:cubicBezTo>
                  <a:pt x="90" y="108"/>
                  <a:pt x="91" y="107"/>
                  <a:pt x="92" y="107"/>
                </a:cubicBezTo>
                <a:cubicBezTo>
                  <a:pt x="92" y="107"/>
                  <a:pt x="93" y="108"/>
                  <a:pt x="93" y="109"/>
                </a:cubicBezTo>
                <a:cubicBezTo>
                  <a:pt x="91" y="109"/>
                  <a:pt x="90" y="108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1"/>
                  <a:pt x="91" y="111"/>
                  <a:pt x="91" y="111"/>
                </a:cubicBezTo>
                <a:cubicBezTo>
                  <a:pt x="93" y="111"/>
                  <a:pt x="95" y="109"/>
                  <a:pt x="94" y="108"/>
                </a:cubicBezTo>
                <a:cubicBezTo>
                  <a:pt x="94" y="106"/>
                  <a:pt x="92" y="105"/>
                  <a:pt x="91" y="105"/>
                </a:cubicBezTo>
                <a:cubicBezTo>
                  <a:pt x="90" y="105"/>
                  <a:pt x="89" y="107"/>
                  <a:pt x="89" y="108"/>
                </a:cubicBezTo>
                <a:close/>
                <a:moveTo>
                  <a:pt x="56" y="91"/>
                </a:moveTo>
                <a:cubicBezTo>
                  <a:pt x="55" y="91"/>
                  <a:pt x="54" y="91"/>
                  <a:pt x="54" y="92"/>
                </a:cubicBezTo>
                <a:cubicBezTo>
                  <a:pt x="54" y="94"/>
                  <a:pt x="56" y="94"/>
                  <a:pt x="57" y="95"/>
                </a:cubicBezTo>
                <a:cubicBezTo>
                  <a:pt x="56" y="95"/>
                  <a:pt x="57" y="95"/>
                  <a:pt x="57" y="96"/>
                </a:cubicBezTo>
                <a:cubicBezTo>
                  <a:pt x="58" y="96"/>
                  <a:pt x="58" y="95"/>
                  <a:pt x="59" y="94"/>
                </a:cubicBezTo>
                <a:cubicBezTo>
                  <a:pt x="59" y="93"/>
                  <a:pt x="58" y="91"/>
                  <a:pt x="56" y="91"/>
                </a:cubicBezTo>
                <a:close/>
                <a:moveTo>
                  <a:pt x="49" y="88"/>
                </a:moveTo>
                <a:cubicBezTo>
                  <a:pt x="49" y="87"/>
                  <a:pt x="49" y="86"/>
                  <a:pt x="50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86"/>
                  <a:pt x="49" y="86"/>
                  <a:pt x="49" y="87"/>
                </a:cubicBezTo>
                <a:cubicBezTo>
                  <a:pt x="49" y="89"/>
                  <a:pt x="50" y="89"/>
                  <a:pt x="52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2" y="87"/>
                  <a:pt x="53" y="88"/>
                  <a:pt x="53" y="88"/>
                </a:cubicBezTo>
                <a:cubicBezTo>
                  <a:pt x="53" y="88"/>
                  <a:pt x="53" y="89"/>
                  <a:pt x="53" y="89"/>
                </a:cubicBezTo>
                <a:cubicBezTo>
                  <a:pt x="54" y="89"/>
                  <a:pt x="54" y="88"/>
                  <a:pt x="54" y="87"/>
                </a:cubicBezTo>
                <a:cubicBezTo>
                  <a:pt x="55" y="85"/>
                  <a:pt x="53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5"/>
                  <a:pt x="52" y="85"/>
                  <a:pt x="53" y="85"/>
                </a:cubicBezTo>
                <a:cubicBezTo>
                  <a:pt x="52" y="85"/>
                  <a:pt x="52" y="85"/>
                  <a:pt x="52" y="86"/>
                </a:cubicBezTo>
                <a:cubicBezTo>
                  <a:pt x="51" y="87"/>
                  <a:pt x="50" y="88"/>
                  <a:pt x="49" y="88"/>
                </a:cubicBezTo>
                <a:close/>
                <a:moveTo>
                  <a:pt x="18" y="93"/>
                </a:moveTo>
                <a:cubicBezTo>
                  <a:pt x="18" y="93"/>
                  <a:pt x="18" y="93"/>
                  <a:pt x="19" y="93"/>
                </a:cubicBezTo>
                <a:cubicBezTo>
                  <a:pt x="18" y="93"/>
                  <a:pt x="19" y="92"/>
                  <a:pt x="19" y="92"/>
                </a:cubicBezTo>
                <a:cubicBezTo>
                  <a:pt x="18" y="92"/>
                  <a:pt x="18" y="92"/>
                  <a:pt x="18" y="93"/>
                </a:cubicBezTo>
                <a:close/>
                <a:moveTo>
                  <a:pt x="22" y="92"/>
                </a:moveTo>
                <a:cubicBezTo>
                  <a:pt x="22" y="92"/>
                  <a:pt x="23" y="93"/>
                  <a:pt x="2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2" y="92"/>
                  <a:pt x="22" y="92"/>
                  <a:pt x="22" y="92"/>
                </a:cubicBezTo>
                <a:close/>
                <a:moveTo>
                  <a:pt x="30" y="92"/>
                </a:moveTo>
                <a:cubicBezTo>
                  <a:pt x="30" y="92"/>
                  <a:pt x="30" y="93"/>
                  <a:pt x="29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30" y="94"/>
                  <a:pt x="30" y="94"/>
                  <a:pt x="31" y="94"/>
                </a:cubicBezTo>
                <a:cubicBezTo>
                  <a:pt x="31" y="95"/>
                  <a:pt x="31" y="95"/>
                  <a:pt x="31" y="96"/>
                </a:cubicBezTo>
                <a:cubicBezTo>
                  <a:pt x="31" y="96"/>
                  <a:pt x="32" y="95"/>
                  <a:pt x="32" y="94"/>
                </a:cubicBezTo>
                <a:cubicBezTo>
                  <a:pt x="32" y="94"/>
                  <a:pt x="32" y="94"/>
                  <a:pt x="31" y="94"/>
                </a:cubicBezTo>
                <a:cubicBezTo>
                  <a:pt x="31" y="94"/>
                  <a:pt x="31" y="93"/>
                  <a:pt x="31" y="93"/>
                </a:cubicBezTo>
                <a:cubicBezTo>
                  <a:pt x="30" y="93"/>
                  <a:pt x="30" y="93"/>
                  <a:pt x="30" y="92"/>
                </a:cubicBezTo>
                <a:close/>
                <a:moveTo>
                  <a:pt x="27" y="51"/>
                </a:move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7" y="51"/>
                  <a:pt x="27" y="50"/>
                  <a:pt x="27" y="51"/>
                </a:cubicBezTo>
                <a:close/>
                <a:moveTo>
                  <a:pt x="15" y="88"/>
                </a:moveTo>
                <a:cubicBezTo>
                  <a:pt x="15" y="88"/>
                  <a:pt x="15" y="88"/>
                  <a:pt x="15" y="87"/>
                </a:cubicBezTo>
                <a:cubicBezTo>
                  <a:pt x="14" y="87"/>
                  <a:pt x="14" y="88"/>
                  <a:pt x="15" y="88"/>
                </a:cubicBezTo>
                <a:close/>
                <a:moveTo>
                  <a:pt x="10" y="82"/>
                </a:moveTo>
                <a:cubicBezTo>
                  <a:pt x="10" y="82"/>
                  <a:pt x="10" y="82"/>
                  <a:pt x="11" y="82"/>
                </a:cubicBezTo>
                <a:cubicBezTo>
                  <a:pt x="12" y="82"/>
                  <a:pt x="12" y="81"/>
                  <a:pt x="12" y="80"/>
                </a:cubicBezTo>
                <a:cubicBezTo>
                  <a:pt x="13" y="81"/>
                  <a:pt x="12" y="82"/>
                  <a:pt x="12" y="82"/>
                </a:cubicBezTo>
                <a:cubicBezTo>
                  <a:pt x="13" y="82"/>
                  <a:pt x="13" y="82"/>
                  <a:pt x="14" y="82"/>
                </a:cubicBezTo>
                <a:cubicBezTo>
                  <a:pt x="13" y="82"/>
                  <a:pt x="14" y="82"/>
                  <a:pt x="14" y="81"/>
                </a:cubicBezTo>
                <a:cubicBezTo>
                  <a:pt x="14" y="81"/>
                  <a:pt x="13" y="80"/>
                  <a:pt x="14" y="80"/>
                </a:cubicBez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0"/>
                  <a:pt x="14" y="80"/>
                </a:cubicBezTo>
                <a:cubicBezTo>
                  <a:pt x="15" y="80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9"/>
                  <a:pt x="13" y="79"/>
                  <a:pt x="13" y="80"/>
                </a:cubicBezTo>
                <a:cubicBezTo>
                  <a:pt x="13" y="79"/>
                  <a:pt x="13" y="78"/>
                  <a:pt x="12" y="78"/>
                </a:cubicBezTo>
                <a:cubicBezTo>
                  <a:pt x="12" y="79"/>
                  <a:pt x="11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9"/>
                </a:cubicBezTo>
                <a:cubicBezTo>
                  <a:pt x="10" y="79"/>
                  <a:pt x="10" y="79"/>
                  <a:pt x="10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9" y="81"/>
                  <a:pt x="9" y="82"/>
                  <a:pt x="10" y="82"/>
                </a:cubicBezTo>
                <a:close/>
                <a:moveTo>
                  <a:pt x="6" y="80"/>
                </a:move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4" y="55"/>
                  <a:pt x="4" y="55"/>
                  <a:pt x="4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19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9" y="46"/>
                  <a:pt x="19" y="46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29" y="96"/>
                </a:moveTo>
                <a:cubicBezTo>
                  <a:pt x="28" y="96"/>
                  <a:pt x="28" y="95"/>
                  <a:pt x="27" y="95"/>
                </a:cubicBezTo>
                <a:cubicBezTo>
                  <a:pt x="28" y="94"/>
                  <a:pt x="29" y="95"/>
                  <a:pt x="29" y="94"/>
                </a:cubicBezTo>
                <a:cubicBezTo>
                  <a:pt x="28" y="94"/>
                  <a:pt x="27" y="94"/>
                  <a:pt x="26" y="94"/>
                </a:cubicBezTo>
                <a:cubicBezTo>
                  <a:pt x="27" y="95"/>
                  <a:pt x="28" y="97"/>
                  <a:pt x="29" y="96"/>
                </a:cubicBezTo>
                <a:close/>
                <a:moveTo>
                  <a:pt x="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0"/>
                  <a:pt x="7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lose/>
                <a:moveTo>
                  <a:pt x="15" y="66"/>
                </a:move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4" y="65"/>
                </a:cubicBezTo>
                <a:cubicBezTo>
                  <a:pt x="13" y="65"/>
                  <a:pt x="12" y="65"/>
                  <a:pt x="12" y="65"/>
                </a:cubicBezTo>
                <a:cubicBezTo>
                  <a:pt x="12" y="65"/>
                  <a:pt x="12" y="65"/>
                  <a:pt x="12" y="66"/>
                </a:cubicBezTo>
                <a:cubicBezTo>
                  <a:pt x="13" y="66"/>
                  <a:pt x="14" y="66"/>
                  <a:pt x="15" y="66"/>
                </a:cubicBezTo>
                <a:close/>
                <a:moveTo>
                  <a:pt x="19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lose/>
                <a:moveTo>
                  <a:pt x="3" y="69"/>
                </a:moveTo>
                <a:cubicBezTo>
                  <a:pt x="3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3" y="68"/>
                  <a:pt x="3" y="69"/>
                </a:cubicBezTo>
                <a:close/>
                <a:moveTo>
                  <a:pt x="18" y="29"/>
                </a:move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lnTo>
                  <a:pt x="18" y="29"/>
                </a:lnTo>
                <a:close/>
                <a:moveTo>
                  <a:pt x="30" y="64"/>
                </a:moveTo>
                <a:cubicBezTo>
                  <a:pt x="30" y="64"/>
                  <a:pt x="30" y="64"/>
                  <a:pt x="30" y="63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29" y="63"/>
                  <a:pt x="29" y="63"/>
                </a:cubicBezTo>
                <a:cubicBezTo>
                  <a:pt x="30" y="63"/>
                  <a:pt x="30" y="64"/>
                  <a:pt x="30" y="64"/>
                </a:cubicBezTo>
                <a:close/>
                <a:moveTo>
                  <a:pt x="29" y="82"/>
                </a:moveTo>
                <a:cubicBezTo>
                  <a:pt x="29" y="82"/>
                  <a:pt x="29" y="82"/>
                  <a:pt x="29" y="82"/>
                </a:cubicBezTo>
                <a:cubicBezTo>
                  <a:pt x="31" y="83"/>
                  <a:pt x="32" y="81"/>
                  <a:pt x="32" y="80"/>
                </a:cubicBezTo>
                <a:cubicBezTo>
                  <a:pt x="32" y="78"/>
                  <a:pt x="31" y="78"/>
                  <a:pt x="30" y="77"/>
                </a:cubicBezTo>
                <a:cubicBezTo>
                  <a:pt x="30" y="77"/>
                  <a:pt x="31" y="78"/>
                  <a:pt x="31" y="77"/>
                </a:cubicBezTo>
                <a:cubicBezTo>
                  <a:pt x="31" y="78"/>
                  <a:pt x="30" y="79"/>
                  <a:pt x="30" y="80"/>
                </a:cubicBezTo>
                <a:cubicBezTo>
                  <a:pt x="30" y="80"/>
                  <a:pt x="29" y="81"/>
                  <a:pt x="28" y="81"/>
                </a:cubicBezTo>
                <a:cubicBezTo>
                  <a:pt x="28" y="82"/>
                  <a:pt x="29" y="82"/>
                  <a:pt x="29" y="82"/>
                </a:cubicBezTo>
                <a:close/>
                <a:moveTo>
                  <a:pt x="1" y="80"/>
                </a:moveTo>
                <a:cubicBezTo>
                  <a:pt x="0" y="80"/>
                  <a:pt x="0" y="80"/>
                  <a:pt x="0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1" y="80"/>
                  <a:pt x="1" y="80"/>
                  <a:pt x="1" y="80"/>
                </a:cubicBezTo>
                <a:close/>
                <a:moveTo>
                  <a:pt x="23" y="40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1" y="39"/>
                  <a:pt x="20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3" y="40"/>
                  <a:pt x="23" y="40"/>
                </a:cubicBezTo>
                <a:close/>
                <a:moveTo>
                  <a:pt x="23" y="57"/>
                </a:moveTo>
                <a:cubicBezTo>
                  <a:pt x="23" y="57"/>
                  <a:pt x="24" y="57"/>
                  <a:pt x="24" y="58"/>
                </a:cubicBezTo>
                <a:cubicBezTo>
                  <a:pt x="24" y="57"/>
                  <a:pt x="25" y="57"/>
                  <a:pt x="25" y="57"/>
                </a:cubicBezTo>
                <a:cubicBezTo>
                  <a:pt x="25" y="57"/>
                  <a:pt x="24" y="59"/>
                  <a:pt x="23" y="60"/>
                </a:cubicBezTo>
                <a:cubicBezTo>
                  <a:pt x="23" y="60"/>
                  <a:pt x="24" y="60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5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0"/>
                  <a:pt x="28" y="60"/>
                  <a:pt x="28" y="59"/>
                </a:cubicBezTo>
                <a:cubicBezTo>
                  <a:pt x="27" y="59"/>
                  <a:pt x="27" y="58"/>
                  <a:pt x="27" y="58"/>
                </a:cubicBezTo>
                <a:cubicBezTo>
                  <a:pt x="27" y="58"/>
                  <a:pt x="27" y="58"/>
                  <a:pt x="28" y="58"/>
                </a:cubicBezTo>
                <a:cubicBezTo>
                  <a:pt x="27" y="57"/>
                  <a:pt x="26" y="56"/>
                  <a:pt x="25" y="55"/>
                </a:cubicBezTo>
                <a:cubicBezTo>
                  <a:pt x="24" y="56"/>
                  <a:pt x="24" y="57"/>
                  <a:pt x="23" y="57"/>
                </a:cubicBezTo>
                <a:close/>
                <a:moveTo>
                  <a:pt x="5" y="86"/>
                </a:move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lose/>
                <a:moveTo>
                  <a:pt x="39" y="93"/>
                </a:moveTo>
                <a:cubicBezTo>
                  <a:pt x="40" y="93"/>
                  <a:pt x="40" y="93"/>
                  <a:pt x="41" y="93"/>
                </a:cubicBezTo>
                <a:cubicBezTo>
                  <a:pt x="40" y="93"/>
                  <a:pt x="40" y="92"/>
                  <a:pt x="40" y="92"/>
                </a:cubicBezTo>
                <a:cubicBezTo>
                  <a:pt x="40" y="92"/>
                  <a:pt x="40" y="93"/>
                  <a:pt x="39" y="93"/>
                </a:cubicBezTo>
                <a:close/>
                <a:moveTo>
                  <a:pt x="31" y="86"/>
                </a:moveTo>
                <a:cubicBezTo>
                  <a:pt x="31" y="87"/>
                  <a:pt x="32" y="87"/>
                  <a:pt x="32" y="87"/>
                </a:cubicBezTo>
                <a:cubicBezTo>
                  <a:pt x="32" y="87"/>
                  <a:pt x="32" y="85"/>
                  <a:pt x="32" y="85"/>
                </a:cubicBezTo>
                <a:cubicBezTo>
                  <a:pt x="33" y="86"/>
                  <a:pt x="34" y="86"/>
                  <a:pt x="34" y="87"/>
                </a:cubicBezTo>
                <a:cubicBezTo>
                  <a:pt x="33" y="87"/>
                  <a:pt x="33" y="86"/>
                  <a:pt x="33" y="86"/>
                </a:cubicBezTo>
                <a:cubicBezTo>
                  <a:pt x="32" y="86"/>
                  <a:pt x="33" y="87"/>
                  <a:pt x="32" y="87"/>
                </a:cubicBezTo>
                <a:cubicBezTo>
                  <a:pt x="32" y="87"/>
                  <a:pt x="33" y="87"/>
                  <a:pt x="33" y="88"/>
                </a:cubicBezTo>
                <a:cubicBezTo>
                  <a:pt x="33" y="88"/>
                  <a:pt x="34" y="88"/>
                  <a:pt x="34" y="87"/>
                </a:cubicBezTo>
                <a:cubicBezTo>
                  <a:pt x="34" y="88"/>
                  <a:pt x="34" y="89"/>
                  <a:pt x="35" y="89"/>
                </a:cubicBezTo>
                <a:cubicBezTo>
                  <a:pt x="35" y="89"/>
                  <a:pt x="36" y="89"/>
                  <a:pt x="36" y="89"/>
                </a:cubicBezTo>
                <a:cubicBezTo>
                  <a:pt x="36" y="89"/>
                  <a:pt x="36" y="89"/>
                  <a:pt x="35" y="89"/>
                </a:cubicBezTo>
                <a:cubicBezTo>
                  <a:pt x="35" y="88"/>
                  <a:pt x="35" y="88"/>
                  <a:pt x="35" y="88"/>
                </a:cubicBezTo>
                <a:cubicBezTo>
                  <a:pt x="36" y="88"/>
                  <a:pt x="36" y="88"/>
                  <a:pt x="36" y="89"/>
                </a:cubicBezTo>
                <a:cubicBezTo>
                  <a:pt x="37" y="88"/>
                  <a:pt x="37" y="88"/>
                  <a:pt x="37" y="87"/>
                </a:cubicBezTo>
                <a:cubicBezTo>
                  <a:pt x="36" y="87"/>
                  <a:pt x="36" y="86"/>
                  <a:pt x="35" y="87"/>
                </a:cubicBezTo>
                <a:cubicBezTo>
                  <a:pt x="35" y="86"/>
                  <a:pt x="36" y="86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5" y="84"/>
                  <a:pt x="34" y="84"/>
                  <a:pt x="34" y="83"/>
                </a:cubicBezTo>
                <a:cubicBezTo>
                  <a:pt x="33" y="84"/>
                  <a:pt x="32" y="85"/>
                  <a:pt x="31" y="86"/>
                </a:cubicBezTo>
                <a:close/>
                <a:moveTo>
                  <a:pt x="28" y="50"/>
                </a:moveTo>
                <a:cubicBezTo>
                  <a:pt x="27" y="50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4"/>
                  <a:pt x="28" y="54"/>
                  <a:pt x="30" y="55"/>
                </a:cubicBezTo>
                <a:cubicBezTo>
                  <a:pt x="31" y="55"/>
                  <a:pt x="32" y="54"/>
                  <a:pt x="32" y="52"/>
                </a:cubicBezTo>
                <a:cubicBezTo>
                  <a:pt x="32" y="51"/>
                  <a:pt x="31" y="49"/>
                  <a:pt x="29" y="49"/>
                </a:cubicBezTo>
                <a:cubicBezTo>
                  <a:pt x="29" y="49"/>
                  <a:pt x="29" y="49"/>
                  <a:pt x="28" y="49"/>
                </a:cubicBezTo>
                <a:cubicBezTo>
                  <a:pt x="28" y="49"/>
                  <a:pt x="28" y="50"/>
                  <a:pt x="28" y="50"/>
                </a:cubicBezTo>
                <a:cubicBezTo>
                  <a:pt x="29" y="51"/>
                  <a:pt x="29" y="51"/>
                  <a:pt x="30" y="52"/>
                </a:cubicBezTo>
                <a:cubicBezTo>
                  <a:pt x="30" y="52"/>
                  <a:pt x="29" y="52"/>
                  <a:pt x="29" y="52"/>
                </a:cubicBezTo>
                <a:cubicBezTo>
                  <a:pt x="28" y="52"/>
                  <a:pt x="28" y="51"/>
                  <a:pt x="28" y="50"/>
                </a:cubicBezTo>
                <a:close/>
                <a:moveTo>
                  <a:pt x="29" y="63"/>
                </a:moveTo>
                <a:cubicBezTo>
                  <a:pt x="27" y="64"/>
                  <a:pt x="27" y="65"/>
                  <a:pt x="27" y="66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28" y="67"/>
                  <a:pt x="27" y="68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9"/>
                  <a:pt x="29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3" y="67"/>
                  <a:pt x="32" y="66"/>
                </a:cubicBezTo>
                <a:cubicBezTo>
                  <a:pt x="32" y="66"/>
                  <a:pt x="32" y="65"/>
                  <a:pt x="32" y="65"/>
                </a:cubicBezTo>
                <a:cubicBezTo>
                  <a:pt x="31" y="65"/>
                  <a:pt x="31" y="65"/>
                  <a:pt x="31" y="66"/>
                </a:cubicBezTo>
                <a:cubicBezTo>
                  <a:pt x="30" y="66"/>
                  <a:pt x="29" y="66"/>
                  <a:pt x="29" y="65"/>
                </a:cubicBezTo>
                <a:cubicBezTo>
                  <a:pt x="30" y="65"/>
                  <a:pt x="30" y="65"/>
                  <a:pt x="30" y="64"/>
                </a:cubicBezTo>
                <a:cubicBezTo>
                  <a:pt x="29" y="64"/>
                  <a:pt x="29" y="65"/>
                  <a:pt x="28" y="65"/>
                </a:cubicBezTo>
                <a:cubicBezTo>
                  <a:pt x="28" y="64"/>
                  <a:pt x="29" y="64"/>
                  <a:pt x="29" y="63"/>
                </a:cubicBezTo>
                <a:close/>
                <a:moveTo>
                  <a:pt x="9" y="89"/>
                </a:moveTo>
                <a:cubicBezTo>
                  <a:pt x="9" y="89"/>
                  <a:pt x="9" y="89"/>
                  <a:pt x="9" y="88"/>
                </a:cubicBezTo>
                <a:cubicBezTo>
                  <a:pt x="9" y="88"/>
                  <a:pt x="9" y="88"/>
                  <a:pt x="9" y="88"/>
                </a:cubicBezTo>
                <a:lnTo>
                  <a:pt x="9" y="89"/>
                </a:lnTo>
                <a:close/>
                <a:moveTo>
                  <a:pt x="6" y="89"/>
                </a:moveTo>
                <a:cubicBezTo>
                  <a:pt x="6" y="89"/>
                  <a:pt x="7" y="89"/>
                  <a:pt x="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8"/>
                  <a:pt x="8" y="89"/>
                  <a:pt x="9" y="88"/>
                </a:cubicBezTo>
                <a:cubicBezTo>
                  <a:pt x="8" y="88"/>
                  <a:pt x="7" y="88"/>
                  <a:pt x="6" y="89"/>
                </a:cubicBezTo>
                <a:close/>
                <a:moveTo>
                  <a:pt x="17" y="89"/>
                </a:moveTo>
                <a:cubicBezTo>
                  <a:pt x="18" y="89"/>
                  <a:pt x="18" y="88"/>
                  <a:pt x="18" y="88"/>
                </a:cubicBezTo>
                <a:cubicBezTo>
                  <a:pt x="18" y="88"/>
                  <a:pt x="17" y="88"/>
                  <a:pt x="17" y="89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7"/>
                  <a:pt x="22" y="97"/>
                  <a:pt x="22" y="96"/>
                </a:cubicBezTo>
                <a:close/>
                <a:moveTo>
                  <a:pt x="17" y="84"/>
                </a:moveTo>
                <a:cubicBezTo>
                  <a:pt x="17" y="84"/>
                  <a:pt x="18" y="84"/>
                  <a:pt x="18" y="84"/>
                </a:cubicBezTo>
                <a:cubicBezTo>
                  <a:pt x="18" y="84"/>
                  <a:pt x="17" y="84"/>
                  <a:pt x="17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3" y="61"/>
                </a:moveTo>
                <a:cubicBezTo>
                  <a:pt x="23" y="61"/>
                  <a:pt x="24" y="60"/>
                  <a:pt x="24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lose/>
                <a:moveTo>
                  <a:pt x="29" y="92"/>
                </a:moveTo>
                <a:cubicBezTo>
                  <a:pt x="29" y="92"/>
                  <a:pt x="29" y="91"/>
                  <a:pt x="30" y="92"/>
                </a:cubicBezTo>
                <a:cubicBezTo>
                  <a:pt x="30" y="92"/>
                  <a:pt x="30" y="92"/>
                  <a:pt x="30" y="91"/>
                </a:cubicBezTo>
                <a:cubicBezTo>
                  <a:pt x="29" y="91"/>
                  <a:pt x="29" y="92"/>
                  <a:pt x="29" y="92"/>
                </a:cubicBezTo>
                <a:cubicBezTo>
                  <a:pt x="29" y="92"/>
                  <a:pt x="29" y="92"/>
                  <a:pt x="29" y="92"/>
                </a:cubicBezTo>
                <a:close/>
                <a:moveTo>
                  <a:pt x="26" y="74"/>
                </a:moveTo>
                <a:cubicBezTo>
                  <a:pt x="26" y="74"/>
                  <a:pt x="25" y="74"/>
                  <a:pt x="25" y="74"/>
                </a:cubicBezTo>
                <a:cubicBezTo>
                  <a:pt x="25" y="74"/>
                  <a:pt x="26" y="74"/>
                  <a:pt x="26" y="74"/>
                </a:cubicBezTo>
                <a:close/>
                <a:moveTo>
                  <a:pt x="19" y="50"/>
                </a:moveTo>
                <a:cubicBezTo>
                  <a:pt x="19" y="51"/>
                  <a:pt x="19" y="51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2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25" y="45"/>
                </a:move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7"/>
                  <a:pt x="26" y="47"/>
                  <a:pt x="25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4" y="46"/>
                  <a:pt x="25" y="45"/>
                  <a:pt x="25" y="45"/>
                </a:cubicBezTo>
                <a:close/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29" y="37"/>
                  <a:pt x="28" y="39"/>
                  <a:pt x="29" y="41"/>
                </a:cubicBezTo>
                <a:cubicBezTo>
                  <a:pt x="29" y="40"/>
                  <a:pt x="30" y="40"/>
                  <a:pt x="31" y="39"/>
                </a:cubicBezTo>
                <a:close/>
                <a:moveTo>
                  <a:pt x="20" y="63"/>
                </a:moveTo>
                <a:cubicBezTo>
                  <a:pt x="20" y="63"/>
                  <a:pt x="19" y="63"/>
                  <a:pt x="18" y="65"/>
                </a:cubicBezTo>
                <a:cubicBezTo>
                  <a:pt x="18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1" y="64"/>
                  <a:pt x="22" y="64"/>
                  <a:pt x="23" y="64"/>
                </a:cubicBezTo>
                <a:cubicBezTo>
                  <a:pt x="22" y="63"/>
                  <a:pt x="22" y="63"/>
                  <a:pt x="20" y="63"/>
                </a:cubicBezTo>
                <a:close/>
                <a:moveTo>
                  <a:pt x="18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4" y="82"/>
                </a:moveTo>
                <a:cubicBezTo>
                  <a:pt x="14" y="82"/>
                  <a:pt x="14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lose/>
                <a:moveTo>
                  <a:pt x="27" y="86"/>
                </a:moveTo>
                <a:cubicBezTo>
                  <a:pt x="27" y="86"/>
                  <a:pt x="28" y="86"/>
                  <a:pt x="28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6"/>
                  <a:pt x="27" y="86"/>
                  <a:pt x="27" y="86"/>
                </a:cubicBezTo>
                <a:close/>
                <a:moveTo>
                  <a:pt x="20" y="94"/>
                </a:moveTo>
                <a:cubicBezTo>
                  <a:pt x="21" y="95"/>
                  <a:pt x="22" y="95"/>
                  <a:pt x="22" y="95"/>
                </a:cubicBezTo>
                <a:cubicBezTo>
                  <a:pt x="22" y="93"/>
                  <a:pt x="21" y="93"/>
                  <a:pt x="20" y="94"/>
                </a:cubicBezTo>
                <a:close/>
                <a:moveTo>
                  <a:pt x="25" y="43"/>
                </a:moveTo>
                <a:cubicBezTo>
                  <a:pt x="26" y="43"/>
                  <a:pt x="25" y="44"/>
                  <a:pt x="26" y="45"/>
                </a:cubicBezTo>
                <a:cubicBezTo>
                  <a:pt x="26" y="45"/>
                  <a:pt x="27" y="45"/>
                  <a:pt x="28" y="45"/>
                </a:cubicBezTo>
                <a:cubicBezTo>
                  <a:pt x="28" y="45"/>
                  <a:pt x="28" y="45"/>
                  <a:pt x="27" y="44"/>
                </a:cubicBezTo>
                <a:cubicBezTo>
                  <a:pt x="28" y="43"/>
                  <a:pt x="27" y="43"/>
                  <a:pt x="26" y="42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lose/>
                <a:moveTo>
                  <a:pt x="21" y="55"/>
                </a:moveTo>
                <a:cubicBezTo>
                  <a:pt x="22" y="55"/>
                  <a:pt x="23" y="54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2" y="53"/>
                </a:cubicBezTo>
                <a:cubicBezTo>
                  <a:pt x="22" y="54"/>
                  <a:pt x="22" y="54"/>
                  <a:pt x="21" y="55"/>
                </a:cubicBezTo>
                <a:cubicBezTo>
                  <a:pt x="21" y="54"/>
                  <a:pt x="20" y="54"/>
                  <a:pt x="21" y="53"/>
                </a:cubicBezTo>
                <a:cubicBezTo>
                  <a:pt x="22" y="54"/>
                  <a:pt x="22" y="52"/>
                  <a:pt x="23" y="51"/>
                </a:cubicBezTo>
                <a:cubicBezTo>
                  <a:pt x="22" y="51"/>
                  <a:pt x="22" y="49"/>
                  <a:pt x="21" y="50"/>
                </a:cubicBezTo>
                <a:cubicBezTo>
                  <a:pt x="21" y="50"/>
                  <a:pt x="21" y="49"/>
                  <a:pt x="21" y="49"/>
                </a:cubicBezTo>
                <a:cubicBezTo>
                  <a:pt x="21" y="49"/>
                  <a:pt x="21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1"/>
                  <a:pt x="21" y="52"/>
                </a:cubicBezTo>
                <a:cubicBezTo>
                  <a:pt x="20" y="52"/>
                  <a:pt x="19" y="53"/>
                  <a:pt x="18" y="53"/>
                </a:cubicBezTo>
                <a:cubicBezTo>
                  <a:pt x="18" y="54"/>
                  <a:pt x="19" y="55"/>
                  <a:pt x="21" y="55"/>
                </a:cubicBezTo>
                <a:close/>
                <a:moveTo>
                  <a:pt x="23" y="46"/>
                </a:moveTo>
                <a:cubicBezTo>
                  <a:pt x="23" y="45"/>
                  <a:pt x="23" y="44"/>
                  <a:pt x="23" y="44"/>
                </a:cubicBezTo>
                <a:cubicBezTo>
                  <a:pt x="24" y="44"/>
                  <a:pt x="25" y="44"/>
                  <a:pt x="25" y="44"/>
                </a:cubicBezTo>
                <a:cubicBezTo>
                  <a:pt x="26" y="44"/>
                  <a:pt x="24" y="43"/>
                  <a:pt x="24" y="43"/>
                </a:cubicBezTo>
                <a:cubicBezTo>
                  <a:pt x="23" y="43"/>
                  <a:pt x="22" y="44"/>
                  <a:pt x="22" y="45"/>
                </a:cubicBezTo>
                <a:cubicBezTo>
                  <a:pt x="22" y="45"/>
                  <a:pt x="22" y="46"/>
                  <a:pt x="23" y="4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0"/>
                </a:cubicBezTo>
                <a:cubicBezTo>
                  <a:pt x="20" y="40"/>
                  <a:pt x="20" y="40"/>
                  <a:pt x="20" y="41"/>
                </a:cubicBezTo>
                <a:cubicBezTo>
                  <a:pt x="20" y="41"/>
                  <a:pt x="20" y="41"/>
                  <a:pt x="21" y="41"/>
                </a:cubicBezTo>
                <a:close/>
                <a:moveTo>
                  <a:pt x="207" y="208"/>
                </a:move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9" y="207"/>
                </a:cubicBezTo>
                <a:cubicBezTo>
                  <a:pt x="209" y="207"/>
                  <a:pt x="209" y="206"/>
                  <a:pt x="209" y="206"/>
                </a:cubicBezTo>
                <a:cubicBezTo>
                  <a:pt x="209" y="205"/>
                  <a:pt x="208" y="204"/>
                  <a:pt x="208" y="204"/>
                </a:cubicBezTo>
                <a:cubicBezTo>
                  <a:pt x="207" y="204"/>
                  <a:pt x="207" y="204"/>
                  <a:pt x="206" y="203"/>
                </a:cubicBezTo>
                <a:cubicBezTo>
                  <a:pt x="206" y="204"/>
                  <a:pt x="207" y="204"/>
                  <a:pt x="207" y="205"/>
                </a:cubicBezTo>
                <a:cubicBezTo>
                  <a:pt x="206" y="205"/>
                  <a:pt x="206" y="205"/>
                  <a:pt x="205" y="205"/>
                </a:cubicBezTo>
                <a:cubicBezTo>
                  <a:pt x="206" y="205"/>
                  <a:pt x="205" y="205"/>
                  <a:pt x="205" y="205"/>
                </a:cubicBezTo>
                <a:cubicBezTo>
                  <a:pt x="204" y="205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7"/>
                  <a:pt x="204" y="208"/>
                  <a:pt x="205" y="208"/>
                </a:cubicBezTo>
                <a:cubicBezTo>
                  <a:pt x="206" y="208"/>
                  <a:pt x="206" y="208"/>
                  <a:pt x="207" y="208"/>
                </a:cubicBezTo>
                <a:close/>
                <a:moveTo>
                  <a:pt x="65" y="50"/>
                </a:moveTo>
                <a:cubicBezTo>
                  <a:pt x="65" y="50"/>
                  <a:pt x="65" y="51"/>
                  <a:pt x="65" y="51"/>
                </a:cubicBezTo>
                <a:cubicBezTo>
                  <a:pt x="66" y="50"/>
                  <a:pt x="65" y="49"/>
                  <a:pt x="65" y="50"/>
                </a:cubicBezTo>
                <a:cubicBezTo>
                  <a:pt x="65" y="50"/>
                  <a:pt x="64" y="50"/>
                  <a:pt x="65" y="50"/>
                </a:cubicBezTo>
                <a:close/>
                <a:moveTo>
                  <a:pt x="51" y="46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8"/>
                  <a:pt x="52" y="48"/>
                  <a:pt x="52" y="48"/>
                </a:cubicBezTo>
                <a:cubicBezTo>
                  <a:pt x="53" y="48"/>
                  <a:pt x="54" y="47"/>
                  <a:pt x="54" y="46"/>
                </a:cubicBezTo>
                <a:cubicBezTo>
                  <a:pt x="53" y="46"/>
                  <a:pt x="52" y="46"/>
                  <a:pt x="52" y="47"/>
                </a:cubicBezTo>
                <a:cubicBezTo>
                  <a:pt x="52" y="47"/>
                  <a:pt x="52" y="47"/>
                  <a:pt x="51" y="47"/>
                </a:cubicBezTo>
                <a:cubicBezTo>
                  <a:pt x="51" y="47"/>
                  <a:pt x="52" y="46"/>
                  <a:pt x="51" y="46"/>
                </a:cubicBezTo>
                <a:close/>
                <a:moveTo>
                  <a:pt x="65" y="36"/>
                </a:moveTo>
                <a:cubicBezTo>
                  <a:pt x="63" y="36"/>
                  <a:pt x="62" y="37"/>
                  <a:pt x="62" y="38"/>
                </a:cubicBezTo>
                <a:cubicBezTo>
                  <a:pt x="62" y="40"/>
                  <a:pt x="63" y="41"/>
                  <a:pt x="65" y="40"/>
                </a:cubicBezTo>
                <a:cubicBezTo>
                  <a:pt x="66" y="41"/>
                  <a:pt x="67" y="39"/>
                  <a:pt x="68" y="38"/>
                </a:cubicBezTo>
                <a:cubicBezTo>
                  <a:pt x="67" y="37"/>
                  <a:pt x="66" y="35"/>
                  <a:pt x="65" y="36"/>
                </a:cubicBezTo>
                <a:close/>
                <a:moveTo>
                  <a:pt x="64" y="52"/>
                </a:moveTo>
                <a:cubicBezTo>
                  <a:pt x="65" y="51"/>
                  <a:pt x="64" y="50"/>
                  <a:pt x="64" y="49"/>
                </a:cubicBezTo>
                <a:cubicBezTo>
                  <a:pt x="63" y="50"/>
                  <a:pt x="63" y="50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2"/>
                  <a:pt x="62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4"/>
                  <a:pt x="63" y="55"/>
                  <a:pt x="65" y="55"/>
                </a:cubicBezTo>
                <a:cubicBezTo>
                  <a:pt x="66" y="55"/>
                  <a:pt x="68" y="54"/>
                  <a:pt x="67" y="52"/>
                </a:cubicBezTo>
                <a:cubicBezTo>
                  <a:pt x="68" y="51"/>
                  <a:pt x="67" y="50"/>
                  <a:pt x="66" y="50"/>
                </a:cubicBezTo>
                <a:cubicBezTo>
                  <a:pt x="66" y="50"/>
                  <a:pt x="65" y="52"/>
                  <a:pt x="65" y="52"/>
                </a:cubicBezTo>
                <a:cubicBezTo>
                  <a:pt x="64" y="52"/>
                  <a:pt x="64" y="53"/>
                  <a:pt x="63" y="53"/>
                </a:cubicBezTo>
                <a:cubicBezTo>
                  <a:pt x="62" y="52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lose/>
                <a:moveTo>
                  <a:pt x="80" y="66"/>
                </a:moveTo>
                <a:cubicBezTo>
                  <a:pt x="80" y="66"/>
                  <a:pt x="80" y="66"/>
                  <a:pt x="80" y="67"/>
                </a:cubicBezTo>
                <a:cubicBezTo>
                  <a:pt x="80" y="67"/>
                  <a:pt x="80" y="67"/>
                  <a:pt x="81" y="66"/>
                </a:cubicBezTo>
                <a:cubicBezTo>
                  <a:pt x="81" y="67"/>
                  <a:pt x="81" y="68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3" y="69"/>
                </a:cubicBezTo>
                <a:cubicBezTo>
                  <a:pt x="84" y="69"/>
                  <a:pt x="86" y="68"/>
                  <a:pt x="86" y="66"/>
                </a:cubicBezTo>
                <a:cubicBezTo>
                  <a:pt x="85" y="66"/>
                  <a:pt x="85" y="65"/>
                  <a:pt x="85" y="65"/>
                </a:cubicBezTo>
                <a:cubicBezTo>
                  <a:pt x="84" y="65"/>
                  <a:pt x="84" y="65"/>
                  <a:pt x="83" y="65"/>
                </a:cubicBezTo>
                <a:cubicBezTo>
                  <a:pt x="83" y="65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3"/>
                  <a:pt x="83" y="63"/>
                  <a:pt x="82" y="63"/>
                </a:cubicBezTo>
                <a:cubicBezTo>
                  <a:pt x="81" y="63"/>
                  <a:pt x="80" y="65"/>
                  <a:pt x="80" y="66"/>
                </a:cubicBezTo>
                <a:close/>
                <a:moveTo>
                  <a:pt x="47" y="36"/>
                </a:moveTo>
                <a:cubicBezTo>
                  <a:pt x="47" y="35"/>
                  <a:pt x="47" y="35"/>
                  <a:pt x="47" y="35"/>
                </a:cubicBezTo>
                <a:cubicBezTo>
                  <a:pt x="46" y="36"/>
                  <a:pt x="46" y="36"/>
                  <a:pt x="45" y="36"/>
                </a:cubicBezTo>
                <a:cubicBezTo>
                  <a:pt x="45" y="37"/>
                  <a:pt x="45" y="37"/>
                  <a:pt x="45" y="38"/>
                </a:cubicBezTo>
                <a:cubicBezTo>
                  <a:pt x="45" y="38"/>
                  <a:pt x="46" y="38"/>
                  <a:pt x="46" y="38"/>
                </a:cubicBezTo>
                <a:cubicBezTo>
                  <a:pt x="46" y="39"/>
                  <a:pt x="47" y="40"/>
                  <a:pt x="48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50" y="39"/>
                  <a:pt x="50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7"/>
                  <a:pt x="49" y="37"/>
                  <a:pt x="49" y="36"/>
                </a:cubicBezTo>
                <a:cubicBezTo>
                  <a:pt x="49" y="36"/>
                  <a:pt x="48" y="36"/>
                  <a:pt x="48" y="36"/>
                </a:cubicBezTo>
                <a:cubicBezTo>
                  <a:pt x="48" y="36"/>
                  <a:pt x="48" y="36"/>
                  <a:pt x="48" y="37"/>
                </a:cubicBezTo>
                <a:cubicBezTo>
                  <a:pt x="47" y="37"/>
                  <a:pt x="47" y="37"/>
                  <a:pt x="46" y="37"/>
                </a:cubicBezTo>
                <a:cubicBezTo>
                  <a:pt x="46" y="36"/>
                  <a:pt x="46" y="36"/>
                  <a:pt x="47" y="36"/>
                </a:cubicBezTo>
                <a:close/>
                <a:moveTo>
                  <a:pt x="3" y="111"/>
                </a:moveTo>
                <a:cubicBezTo>
                  <a:pt x="4" y="111"/>
                  <a:pt x="4" y="111"/>
                  <a:pt x="5" y="110"/>
                </a:cubicBezTo>
                <a:cubicBezTo>
                  <a:pt x="5" y="110"/>
                  <a:pt x="5" y="110"/>
                  <a:pt x="5" y="110"/>
                </a:cubicBezTo>
                <a:cubicBezTo>
                  <a:pt x="4" y="110"/>
                  <a:pt x="3" y="109"/>
                  <a:pt x="3" y="110"/>
                </a:cubicBezTo>
                <a:cubicBezTo>
                  <a:pt x="2" y="110"/>
                  <a:pt x="1" y="109"/>
                  <a:pt x="1" y="110"/>
                </a:cubicBezTo>
                <a:cubicBezTo>
                  <a:pt x="1" y="110"/>
                  <a:pt x="2" y="111"/>
                  <a:pt x="3" y="111"/>
                </a:cubicBezTo>
                <a:close/>
                <a:moveTo>
                  <a:pt x="35" y="24"/>
                </a:moveTo>
                <a:cubicBezTo>
                  <a:pt x="35" y="24"/>
                  <a:pt x="36" y="24"/>
                  <a:pt x="36" y="25"/>
                </a:cubicBezTo>
                <a:cubicBezTo>
                  <a:pt x="37" y="24"/>
                  <a:pt x="38" y="24"/>
                  <a:pt x="40" y="24"/>
                </a:cubicBezTo>
                <a:cubicBezTo>
                  <a:pt x="39" y="24"/>
                  <a:pt x="39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7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6"/>
                </a:cubicBezTo>
                <a:cubicBezTo>
                  <a:pt x="40" y="26"/>
                  <a:pt x="40" y="26"/>
                  <a:pt x="40" y="27"/>
                </a:cubicBezTo>
                <a:cubicBezTo>
                  <a:pt x="41" y="26"/>
                  <a:pt x="41" y="25"/>
                  <a:pt x="41" y="24"/>
                </a:cubicBezTo>
                <a:cubicBezTo>
                  <a:pt x="41" y="23"/>
                  <a:pt x="41" y="23"/>
                  <a:pt x="40" y="22"/>
                </a:cubicBezTo>
                <a:cubicBezTo>
                  <a:pt x="40" y="22"/>
                  <a:pt x="39" y="22"/>
                  <a:pt x="39" y="21"/>
                </a:cubicBezTo>
                <a:cubicBezTo>
                  <a:pt x="39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4"/>
                  <a:pt x="36" y="24"/>
                  <a:pt x="35" y="24"/>
                </a:cubicBezTo>
                <a:close/>
                <a:moveTo>
                  <a:pt x="178" y="212"/>
                </a:moveTo>
                <a:cubicBezTo>
                  <a:pt x="178" y="210"/>
                  <a:pt x="177" y="209"/>
                  <a:pt x="176" y="209"/>
                </a:cubicBezTo>
                <a:cubicBezTo>
                  <a:pt x="173" y="209"/>
                  <a:pt x="173" y="210"/>
                  <a:pt x="172" y="212"/>
                </a:cubicBezTo>
                <a:cubicBezTo>
                  <a:pt x="173" y="212"/>
                  <a:pt x="173" y="213"/>
                  <a:pt x="173" y="213"/>
                </a:cubicBezTo>
                <a:cubicBezTo>
                  <a:pt x="174" y="213"/>
                  <a:pt x="175" y="213"/>
                  <a:pt x="175" y="213"/>
                </a:cubicBezTo>
                <a:cubicBezTo>
                  <a:pt x="175" y="214"/>
                  <a:pt x="175" y="214"/>
                  <a:pt x="175" y="214"/>
                </a:cubicBezTo>
                <a:cubicBezTo>
                  <a:pt x="175" y="213"/>
                  <a:pt x="174" y="213"/>
                  <a:pt x="174" y="213"/>
                </a:cubicBezTo>
                <a:cubicBezTo>
                  <a:pt x="174" y="213"/>
                  <a:pt x="173" y="213"/>
                  <a:pt x="173" y="214"/>
                </a:cubicBezTo>
                <a:cubicBezTo>
                  <a:pt x="174" y="214"/>
                  <a:pt x="175" y="215"/>
                  <a:pt x="175" y="215"/>
                </a:cubicBezTo>
                <a:cubicBezTo>
                  <a:pt x="177" y="215"/>
                  <a:pt x="178" y="214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2"/>
                  <a:pt x="178" y="212"/>
                  <a:pt x="178" y="212"/>
                </a:cubicBezTo>
                <a:close/>
                <a:moveTo>
                  <a:pt x="146" y="73"/>
                </a:moveTo>
                <a:cubicBezTo>
                  <a:pt x="146" y="75"/>
                  <a:pt x="147" y="76"/>
                  <a:pt x="149" y="75"/>
                </a:cubicBezTo>
                <a:cubicBezTo>
                  <a:pt x="150" y="75"/>
                  <a:pt x="152" y="74"/>
                  <a:pt x="152" y="72"/>
                </a:cubicBezTo>
                <a:cubicBezTo>
                  <a:pt x="152" y="71"/>
                  <a:pt x="151" y="70"/>
                  <a:pt x="148" y="70"/>
                </a:cubicBezTo>
                <a:cubicBezTo>
                  <a:pt x="147" y="69"/>
                  <a:pt x="146" y="71"/>
                  <a:pt x="146" y="73"/>
                </a:cubicBezTo>
                <a:close/>
                <a:moveTo>
                  <a:pt x="211" y="56"/>
                </a:moveTo>
                <a:cubicBezTo>
                  <a:pt x="209" y="56"/>
                  <a:pt x="208" y="57"/>
                  <a:pt x="208" y="58"/>
                </a:cubicBezTo>
                <a:cubicBezTo>
                  <a:pt x="207" y="60"/>
                  <a:pt x="209" y="62"/>
                  <a:pt x="211" y="61"/>
                </a:cubicBezTo>
                <a:cubicBezTo>
                  <a:pt x="213" y="62"/>
                  <a:pt x="214" y="60"/>
                  <a:pt x="214" y="59"/>
                </a:cubicBezTo>
                <a:cubicBezTo>
                  <a:pt x="214" y="57"/>
                  <a:pt x="212" y="56"/>
                  <a:pt x="211" y="56"/>
                </a:cubicBezTo>
                <a:close/>
                <a:moveTo>
                  <a:pt x="190" y="234"/>
                </a:move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0" y="234"/>
                  <a:pt x="190" y="234"/>
                </a:cubicBezTo>
                <a:close/>
                <a:moveTo>
                  <a:pt x="204" y="240"/>
                </a:moveTo>
                <a:cubicBezTo>
                  <a:pt x="204" y="240"/>
                  <a:pt x="204" y="240"/>
                  <a:pt x="204" y="239"/>
                </a:cubicBezTo>
                <a:cubicBezTo>
                  <a:pt x="204" y="239"/>
                  <a:pt x="204" y="239"/>
                  <a:pt x="204" y="240"/>
                </a:cubicBezTo>
                <a:cubicBezTo>
                  <a:pt x="204" y="239"/>
                  <a:pt x="204" y="238"/>
                  <a:pt x="204" y="238"/>
                </a:cubicBezTo>
                <a:cubicBezTo>
                  <a:pt x="203" y="238"/>
                  <a:pt x="202" y="238"/>
                  <a:pt x="202" y="239"/>
                </a:cubicBezTo>
                <a:cubicBezTo>
                  <a:pt x="203" y="239"/>
                  <a:pt x="203" y="240"/>
                  <a:pt x="204" y="240"/>
                </a:cubicBezTo>
                <a:close/>
                <a:moveTo>
                  <a:pt x="184" y="215"/>
                </a:moveTo>
                <a:cubicBezTo>
                  <a:pt x="186" y="215"/>
                  <a:pt x="187" y="213"/>
                  <a:pt x="187" y="212"/>
                </a:cubicBezTo>
                <a:cubicBezTo>
                  <a:pt x="187" y="211"/>
                  <a:pt x="187" y="210"/>
                  <a:pt x="186" y="210"/>
                </a:cubicBezTo>
                <a:cubicBezTo>
                  <a:pt x="186" y="211"/>
                  <a:pt x="186" y="211"/>
                  <a:pt x="186" y="211"/>
                </a:cubicBezTo>
                <a:cubicBezTo>
                  <a:pt x="185" y="212"/>
                  <a:pt x="185" y="211"/>
                  <a:pt x="185" y="211"/>
                </a:cubicBezTo>
                <a:cubicBezTo>
                  <a:pt x="184" y="211"/>
                  <a:pt x="184" y="212"/>
                  <a:pt x="183" y="212"/>
                </a:cubicBezTo>
                <a:cubicBezTo>
                  <a:pt x="183" y="211"/>
                  <a:pt x="183" y="211"/>
                  <a:pt x="183" y="210"/>
                </a:cubicBezTo>
                <a:cubicBezTo>
                  <a:pt x="183" y="210"/>
                  <a:pt x="183" y="211"/>
                  <a:pt x="182" y="211"/>
                </a:cubicBezTo>
                <a:cubicBezTo>
                  <a:pt x="182" y="210"/>
                  <a:pt x="182" y="210"/>
                  <a:pt x="182" y="210"/>
                </a:cubicBezTo>
                <a:cubicBezTo>
                  <a:pt x="182" y="211"/>
                  <a:pt x="181" y="211"/>
                  <a:pt x="182" y="212"/>
                </a:cubicBezTo>
                <a:cubicBezTo>
                  <a:pt x="181" y="214"/>
                  <a:pt x="182" y="215"/>
                  <a:pt x="184" y="215"/>
                </a:cubicBezTo>
                <a:close/>
                <a:moveTo>
                  <a:pt x="177" y="66"/>
                </a:moveTo>
                <a:cubicBezTo>
                  <a:pt x="177" y="68"/>
                  <a:pt x="179" y="69"/>
                  <a:pt x="179" y="69"/>
                </a:cubicBezTo>
                <a:cubicBezTo>
                  <a:pt x="181" y="69"/>
                  <a:pt x="183" y="67"/>
                  <a:pt x="183" y="66"/>
                </a:cubicBezTo>
                <a:cubicBezTo>
                  <a:pt x="182" y="64"/>
                  <a:pt x="182" y="63"/>
                  <a:pt x="180" y="63"/>
                </a:cubicBezTo>
                <a:cubicBezTo>
                  <a:pt x="178" y="64"/>
                  <a:pt x="176" y="64"/>
                  <a:pt x="177" y="66"/>
                </a:cubicBezTo>
                <a:close/>
                <a:moveTo>
                  <a:pt x="127" y="77"/>
                </a:moveTo>
                <a:cubicBezTo>
                  <a:pt x="125" y="77"/>
                  <a:pt x="124" y="79"/>
                  <a:pt x="124" y="80"/>
                </a:cubicBezTo>
                <a:cubicBezTo>
                  <a:pt x="124" y="82"/>
                  <a:pt x="125" y="83"/>
                  <a:pt x="126" y="82"/>
                </a:cubicBezTo>
                <a:cubicBezTo>
                  <a:pt x="128" y="83"/>
                  <a:pt x="130" y="82"/>
                  <a:pt x="129" y="80"/>
                </a:cubicBezTo>
                <a:cubicBezTo>
                  <a:pt x="130" y="78"/>
                  <a:pt x="128" y="78"/>
                  <a:pt x="127" y="77"/>
                </a:cubicBezTo>
                <a:close/>
                <a:moveTo>
                  <a:pt x="110" y="64"/>
                </a:moveTo>
                <a:cubicBezTo>
                  <a:pt x="110" y="64"/>
                  <a:pt x="109" y="64"/>
                  <a:pt x="108" y="65"/>
                </a:cubicBezTo>
                <a:cubicBezTo>
                  <a:pt x="108" y="65"/>
                  <a:pt x="107" y="65"/>
                  <a:pt x="107" y="65"/>
                </a:cubicBezTo>
                <a:cubicBezTo>
                  <a:pt x="107" y="65"/>
                  <a:pt x="107" y="65"/>
                  <a:pt x="107" y="66"/>
                </a:cubicBezTo>
                <a:cubicBezTo>
                  <a:pt x="106" y="68"/>
                  <a:pt x="107" y="69"/>
                  <a:pt x="110" y="68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7"/>
                  <a:pt x="110" y="67"/>
                  <a:pt x="109" y="66"/>
                </a:cubicBezTo>
                <a:cubicBezTo>
                  <a:pt x="111" y="66"/>
                  <a:pt x="110" y="65"/>
                  <a:pt x="111" y="65"/>
                </a:cubicBezTo>
                <a:cubicBezTo>
                  <a:pt x="111" y="64"/>
                  <a:pt x="111" y="64"/>
                  <a:pt x="110" y="64"/>
                </a:cubicBezTo>
                <a:close/>
                <a:moveTo>
                  <a:pt x="10" y="115"/>
                </a:moveTo>
                <a:cubicBezTo>
                  <a:pt x="10" y="115"/>
                  <a:pt x="10" y="114"/>
                  <a:pt x="10" y="114"/>
                </a:cubicBezTo>
                <a:cubicBezTo>
                  <a:pt x="10" y="114"/>
                  <a:pt x="9" y="114"/>
                  <a:pt x="9" y="114"/>
                </a:cubicBezTo>
                <a:cubicBezTo>
                  <a:pt x="9" y="115"/>
                  <a:pt x="8" y="115"/>
                  <a:pt x="8" y="116"/>
                </a:cubicBezTo>
                <a:cubicBezTo>
                  <a:pt x="8" y="116"/>
                  <a:pt x="7" y="115"/>
                  <a:pt x="7" y="115"/>
                </a:cubicBezTo>
                <a:cubicBezTo>
                  <a:pt x="7" y="115"/>
                  <a:pt x="6" y="115"/>
                  <a:pt x="6" y="116"/>
                </a:cubicBezTo>
                <a:cubicBezTo>
                  <a:pt x="6" y="116"/>
                  <a:pt x="6" y="115"/>
                  <a:pt x="5" y="115"/>
                </a:cubicBezTo>
                <a:cubicBezTo>
                  <a:pt x="6" y="114"/>
                  <a:pt x="7" y="113"/>
                  <a:pt x="7" y="112"/>
                </a:cubicBezTo>
                <a:cubicBezTo>
                  <a:pt x="5" y="112"/>
                  <a:pt x="5" y="113"/>
                  <a:pt x="5" y="114"/>
                </a:cubicBezTo>
                <a:cubicBezTo>
                  <a:pt x="4" y="116"/>
                  <a:pt x="6" y="117"/>
                  <a:pt x="7" y="117"/>
                </a:cubicBezTo>
                <a:cubicBezTo>
                  <a:pt x="7" y="117"/>
                  <a:pt x="7" y="117"/>
                  <a:pt x="7" y="117"/>
                </a:cubicBezTo>
                <a:cubicBezTo>
                  <a:pt x="8" y="116"/>
                  <a:pt x="9" y="116"/>
                  <a:pt x="10" y="116"/>
                </a:cubicBezTo>
                <a:cubicBezTo>
                  <a:pt x="10" y="116"/>
                  <a:pt x="10" y="115"/>
                  <a:pt x="10" y="115"/>
                </a:cubicBezTo>
                <a:close/>
                <a:moveTo>
                  <a:pt x="166" y="56"/>
                </a:moveTo>
                <a:cubicBezTo>
                  <a:pt x="165" y="56"/>
                  <a:pt x="164" y="57"/>
                  <a:pt x="164" y="59"/>
                </a:cubicBezTo>
                <a:cubicBezTo>
                  <a:pt x="164" y="60"/>
                  <a:pt x="166" y="62"/>
                  <a:pt x="167" y="61"/>
                </a:cubicBezTo>
                <a:cubicBezTo>
                  <a:pt x="168" y="62"/>
                  <a:pt x="169" y="60"/>
                  <a:pt x="169" y="59"/>
                </a:cubicBezTo>
                <a:cubicBezTo>
                  <a:pt x="169" y="57"/>
                  <a:pt x="169" y="56"/>
                  <a:pt x="166" y="56"/>
                </a:cubicBezTo>
                <a:close/>
                <a:moveTo>
                  <a:pt x="101" y="63"/>
                </a:moveTo>
                <a:cubicBezTo>
                  <a:pt x="100" y="63"/>
                  <a:pt x="99" y="63"/>
                  <a:pt x="98" y="64"/>
                </a:cubicBezTo>
                <a:cubicBezTo>
                  <a:pt x="99" y="64"/>
                  <a:pt x="99" y="65"/>
                  <a:pt x="100" y="65"/>
                </a:cubicBezTo>
                <a:cubicBezTo>
                  <a:pt x="100" y="65"/>
                  <a:pt x="99" y="66"/>
                  <a:pt x="98" y="66"/>
                </a:cubicBezTo>
                <a:cubicBezTo>
                  <a:pt x="98" y="66"/>
                  <a:pt x="97" y="65"/>
                  <a:pt x="97" y="65"/>
                </a:cubicBezTo>
                <a:cubicBezTo>
                  <a:pt x="97" y="65"/>
                  <a:pt x="97" y="65"/>
                  <a:pt x="97" y="66"/>
                </a:cubicBezTo>
                <a:cubicBezTo>
                  <a:pt x="98" y="67"/>
                  <a:pt x="99" y="69"/>
                  <a:pt x="100" y="69"/>
                </a:cubicBezTo>
                <a:cubicBezTo>
                  <a:pt x="102" y="69"/>
                  <a:pt x="103" y="67"/>
                  <a:pt x="103" y="66"/>
                </a:cubicBezTo>
                <a:cubicBezTo>
                  <a:pt x="103" y="65"/>
                  <a:pt x="102" y="63"/>
                  <a:pt x="101" y="63"/>
                </a:cubicBezTo>
                <a:close/>
                <a:moveTo>
                  <a:pt x="143" y="235"/>
                </a:moveTo>
                <a:cubicBezTo>
                  <a:pt x="144" y="235"/>
                  <a:pt x="144" y="235"/>
                  <a:pt x="145" y="235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146" y="235"/>
                  <a:pt x="147" y="234"/>
                  <a:pt x="147" y="233"/>
                </a:cubicBezTo>
                <a:cubicBezTo>
                  <a:pt x="147" y="231"/>
                  <a:pt x="146" y="231"/>
                  <a:pt x="144" y="230"/>
                </a:cubicBezTo>
                <a:cubicBezTo>
                  <a:pt x="143" y="231"/>
                  <a:pt x="142" y="231"/>
                  <a:pt x="141" y="233"/>
                </a:cubicBezTo>
                <a:cubicBezTo>
                  <a:pt x="142" y="234"/>
                  <a:pt x="142" y="235"/>
                  <a:pt x="143" y="236"/>
                </a:cubicBezTo>
                <a:cubicBezTo>
                  <a:pt x="143" y="235"/>
                  <a:pt x="143" y="235"/>
                  <a:pt x="143" y="235"/>
                </a:cubicBezTo>
                <a:close/>
                <a:moveTo>
                  <a:pt x="138" y="221"/>
                </a:moveTo>
                <a:cubicBezTo>
                  <a:pt x="139" y="220"/>
                  <a:pt x="139" y="220"/>
                  <a:pt x="139" y="220"/>
                </a:cubicBezTo>
                <a:cubicBezTo>
                  <a:pt x="139" y="218"/>
                  <a:pt x="137" y="217"/>
                  <a:pt x="135" y="217"/>
                </a:cubicBezTo>
                <a:cubicBezTo>
                  <a:pt x="135" y="217"/>
                  <a:pt x="134" y="217"/>
                  <a:pt x="134" y="217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3" y="218"/>
                  <a:pt x="133" y="218"/>
                </a:cubicBezTo>
                <a:cubicBezTo>
                  <a:pt x="133" y="218"/>
                  <a:pt x="133" y="219"/>
                  <a:pt x="132" y="219"/>
                </a:cubicBezTo>
                <a:cubicBezTo>
                  <a:pt x="133" y="221"/>
                  <a:pt x="134" y="222"/>
                  <a:pt x="136" y="222"/>
                </a:cubicBezTo>
                <a:cubicBezTo>
                  <a:pt x="137" y="222"/>
                  <a:pt x="138" y="222"/>
                  <a:pt x="138" y="221"/>
                </a:cubicBezTo>
                <a:cubicBezTo>
                  <a:pt x="138" y="221"/>
                  <a:pt x="138" y="221"/>
                  <a:pt x="138" y="220"/>
                </a:cubicBezTo>
                <a:cubicBezTo>
                  <a:pt x="138" y="220"/>
                  <a:pt x="138" y="220"/>
                  <a:pt x="138" y="221"/>
                </a:cubicBezTo>
                <a:close/>
                <a:moveTo>
                  <a:pt x="134" y="212"/>
                </a:moveTo>
                <a:cubicBezTo>
                  <a:pt x="134" y="211"/>
                  <a:pt x="133" y="210"/>
                  <a:pt x="132" y="209"/>
                </a:cubicBezTo>
                <a:cubicBezTo>
                  <a:pt x="132" y="210"/>
                  <a:pt x="131" y="210"/>
                  <a:pt x="130" y="209"/>
                </a:cubicBezTo>
                <a:cubicBezTo>
                  <a:pt x="129" y="210"/>
                  <a:pt x="128" y="211"/>
                  <a:pt x="129" y="212"/>
                </a:cubicBezTo>
                <a:cubicBezTo>
                  <a:pt x="128" y="214"/>
                  <a:pt x="129" y="215"/>
                  <a:pt x="131" y="215"/>
                </a:cubicBezTo>
                <a:cubicBezTo>
                  <a:pt x="133" y="215"/>
                  <a:pt x="134" y="214"/>
                  <a:pt x="134" y="212"/>
                </a:cubicBezTo>
                <a:close/>
                <a:moveTo>
                  <a:pt x="125" y="212"/>
                </a:moveTo>
                <a:cubicBezTo>
                  <a:pt x="125" y="211"/>
                  <a:pt x="124" y="210"/>
                  <a:pt x="122" y="210"/>
                </a:cubicBezTo>
                <a:cubicBezTo>
                  <a:pt x="121" y="209"/>
                  <a:pt x="120" y="211"/>
                  <a:pt x="120" y="213"/>
                </a:cubicBezTo>
                <a:cubicBezTo>
                  <a:pt x="119" y="214"/>
                  <a:pt x="120" y="215"/>
                  <a:pt x="122" y="215"/>
                </a:cubicBezTo>
                <a:cubicBezTo>
                  <a:pt x="124" y="215"/>
                  <a:pt x="125" y="214"/>
                  <a:pt x="125" y="212"/>
                </a:cubicBezTo>
                <a:close/>
                <a:moveTo>
                  <a:pt x="152" y="226"/>
                </a:moveTo>
                <a:cubicBezTo>
                  <a:pt x="152" y="226"/>
                  <a:pt x="152" y="226"/>
                  <a:pt x="152" y="226"/>
                </a:cubicBezTo>
                <a:cubicBezTo>
                  <a:pt x="152" y="226"/>
                  <a:pt x="152" y="225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26"/>
                  <a:pt x="152" y="226"/>
                  <a:pt x="152" y="226"/>
                </a:cubicBezTo>
                <a:close/>
                <a:moveTo>
                  <a:pt x="171" y="222"/>
                </a:moveTo>
                <a:cubicBezTo>
                  <a:pt x="172" y="222"/>
                  <a:pt x="173" y="221"/>
                  <a:pt x="173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72" y="219"/>
                  <a:pt x="173" y="218"/>
                  <a:pt x="173" y="218"/>
                </a:cubicBezTo>
                <a:cubicBezTo>
                  <a:pt x="173" y="217"/>
                  <a:pt x="172" y="216"/>
                  <a:pt x="171" y="217"/>
                </a:cubicBezTo>
                <a:cubicBezTo>
                  <a:pt x="169" y="216"/>
                  <a:pt x="168" y="218"/>
                  <a:pt x="168" y="219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9" y="220"/>
                  <a:pt x="169" y="221"/>
                  <a:pt x="169" y="222"/>
                </a:cubicBezTo>
                <a:cubicBezTo>
                  <a:pt x="169" y="222"/>
                  <a:pt x="170" y="222"/>
                  <a:pt x="171" y="222"/>
                </a:cubicBezTo>
                <a:close/>
                <a:moveTo>
                  <a:pt x="189" y="231"/>
                </a:move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8" y="231"/>
                  <a:pt x="188" y="231"/>
                </a:cubicBezTo>
                <a:cubicBezTo>
                  <a:pt x="188" y="231"/>
                  <a:pt x="188" y="231"/>
                  <a:pt x="188" y="231"/>
                </a:cubicBezTo>
                <a:cubicBezTo>
                  <a:pt x="188" y="231"/>
                  <a:pt x="188" y="232"/>
                  <a:pt x="188" y="232"/>
                </a:cubicBezTo>
                <a:cubicBezTo>
                  <a:pt x="187" y="232"/>
                  <a:pt x="187" y="232"/>
                  <a:pt x="186" y="232"/>
                </a:cubicBezTo>
                <a:cubicBezTo>
                  <a:pt x="186" y="232"/>
                  <a:pt x="186" y="233"/>
                  <a:pt x="186" y="233"/>
                </a:cubicBezTo>
                <a:cubicBezTo>
                  <a:pt x="186" y="233"/>
                  <a:pt x="186" y="234"/>
                  <a:pt x="186" y="234"/>
                </a:cubicBezTo>
                <a:cubicBezTo>
                  <a:pt x="186" y="234"/>
                  <a:pt x="186" y="234"/>
                  <a:pt x="186" y="234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6" y="236"/>
                  <a:pt x="187" y="236"/>
                  <a:pt x="189" y="236"/>
                </a:cubicBezTo>
                <a:cubicBezTo>
                  <a:pt x="189" y="236"/>
                  <a:pt x="190" y="236"/>
                  <a:pt x="190" y="236"/>
                </a:cubicBezTo>
                <a:cubicBezTo>
                  <a:pt x="189" y="235"/>
                  <a:pt x="189" y="235"/>
                  <a:pt x="188" y="236"/>
                </a:cubicBezTo>
                <a:cubicBezTo>
                  <a:pt x="187" y="233"/>
                  <a:pt x="190" y="234"/>
                  <a:pt x="190" y="232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191" y="231"/>
                  <a:pt x="190" y="231"/>
                  <a:pt x="189" y="231"/>
                </a:cubicBezTo>
                <a:close/>
                <a:moveTo>
                  <a:pt x="107" y="199"/>
                </a:moveTo>
                <a:cubicBezTo>
                  <a:pt x="108" y="197"/>
                  <a:pt x="107" y="195"/>
                  <a:pt x="105" y="195"/>
                </a:cubicBezTo>
                <a:cubicBezTo>
                  <a:pt x="104" y="196"/>
                  <a:pt x="102" y="197"/>
                  <a:pt x="102" y="198"/>
                </a:cubicBezTo>
                <a:cubicBezTo>
                  <a:pt x="102" y="199"/>
                  <a:pt x="104" y="201"/>
                  <a:pt x="104" y="201"/>
                </a:cubicBezTo>
                <a:cubicBezTo>
                  <a:pt x="106" y="201"/>
                  <a:pt x="107" y="200"/>
                  <a:pt x="107" y="199"/>
                </a:cubicBezTo>
                <a:close/>
                <a:moveTo>
                  <a:pt x="153" y="217"/>
                </a:moveTo>
                <a:cubicBezTo>
                  <a:pt x="153" y="217"/>
                  <a:pt x="153" y="217"/>
                  <a:pt x="153" y="217"/>
                </a:cubicBezTo>
                <a:cubicBezTo>
                  <a:pt x="152" y="217"/>
                  <a:pt x="151" y="217"/>
                  <a:pt x="151" y="218"/>
                </a:cubicBezTo>
                <a:cubicBezTo>
                  <a:pt x="152" y="218"/>
                  <a:pt x="153" y="218"/>
                  <a:pt x="153" y="217"/>
                </a:cubicBezTo>
                <a:close/>
                <a:moveTo>
                  <a:pt x="23" y="179"/>
                </a:moveTo>
                <a:cubicBezTo>
                  <a:pt x="24" y="180"/>
                  <a:pt x="24" y="180"/>
                  <a:pt x="24" y="179"/>
                </a:cubicBezTo>
                <a:cubicBezTo>
                  <a:pt x="24" y="180"/>
                  <a:pt x="26" y="180"/>
                  <a:pt x="26" y="180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6" y="181"/>
                  <a:pt x="26" y="181"/>
                  <a:pt x="27" y="181"/>
                </a:cubicBezTo>
                <a:cubicBezTo>
                  <a:pt x="26" y="180"/>
                  <a:pt x="26" y="179"/>
                  <a:pt x="27" y="178"/>
                </a:cubicBezTo>
                <a:cubicBezTo>
                  <a:pt x="27" y="180"/>
                  <a:pt x="28" y="180"/>
                  <a:pt x="29" y="180"/>
                </a:cubicBezTo>
                <a:cubicBezTo>
                  <a:pt x="31" y="181"/>
                  <a:pt x="33" y="179"/>
                  <a:pt x="32" y="177"/>
                </a:cubicBezTo>
                <a:cubicBezTo>
                  <a:pt x="32" y="176"/>
                  <a:pt x="31" y="175"/>
                  <a:pt x="29" y="175"/>
                </a:cubicBezTo>
                <a:cubicBezTo>
                  <a:pt x="28" y="175"/>
                  <a:pt x="28" y="175"/>
                  <a:pt x="28" y="176"/>
                </a:cubicBezTo>
                <a:cubicBezTo>
                  <a:pt x="27" y="176"/>
                  <a:pt x="27" y="176"/>
                  <a:pt x="26" y="175"/>
                </a:cubicBezTo>
                <a:cubicBezTo>
                  <a:pt x="26" y="176"/>
                  <a:pt x="27" y="176"/>
                  <a:pt x="27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5" y="178"/>
                  <a:pt x="25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9"/>
                  <a:pt x="25" y="179"/>
                  <a:pt x="25" y="179"/>
                </a:cubicBezTo>
                <a:cubicBezTo>
                  <a:pt x="25" y="179"/>
                  <a:pt x="25" y="178"/>
                  <a:pt x="25" y="178"/>
                </a:cubicBezTo>
                <a:cubicBezTo>
                  <a:pt x="24" y="178"/>
                  <a:pt x="24" y="179"/>
                  <a:pt x="23" y="179"/>
                </a:cubicBezTo>
                <a:close/>
                <a:moveTo>
                  <a:pt x="28" y="156"/>
                </a:moveTo>
                <a:cubicBezTo>
                  <a:pt x="27" y="154"/>
                  <a:pt x="27" y="153"/>
                  <a:pt x="25" y="154"/>
                </a:cubicBezTo>
                <a:cubicBezTo>
                  <a:pt x="23" y="154"/>
                  <a:pt x="22" y="155"/>
                  <a:pt x="23" y="156"/>
                </a:cubicBezTo>
                <a:cubicBezTo>
                  <a:pt x="23" y="157"/>
                  <a:pt x="23" y="159"/>
                  <a:pt x="25" y="160"/>
                </a:cubicBezTo>
                <a:cubicBezTo>
                  <a:pt x="26" y="159"/>
                  <a:pt x="28" y="158"/>
                  <a:pt x="28" y="156"/>
                </a:cubicBezTo>
                <a:close/>
                <a:moveTo>
                  <a:pt x="17" y="117"/>
                </a:moveTo>
                <a:cubicBezTo>
                  <a:pt x="17" y="117"/>
                  <a:pt x="18" y="117"/>
                  <a:pt x="19" y="117"/>
                </a:cubicBezTo>
                <a:cubicBezTo>
                  <a:pt x="17" y="117"/>
                  <a:pt x="17" y="116"/>
                  <a:pt x="17" y="115"/>
                </a:cubicBezTo>
                <a:cubicBezTo>
                  <a:pt x="16" y="115"/>
                  <a:pt x="16" y="116"/>
                  <a:pt x="15" y="116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5"/>
                  <a:pt x="16" y="115"/>
                  <a:pt x="17" y="115"/>
                </a:cubicBezTo>
                <a:cubicBezTo>
                  <a:pt x="16" y="114"/>
                  <a:pt x="16" y="113"/>
                  <a:pt x="17" y="112"/>
                </a:cubicBezTo>
                <a:cubicBezTo>
                  <a:pt x="17" y="112"/>
                  <a:pt x="17" y="112"/>
                  <a:pt x="16" y="112"/>
                </a:cubicBezTo>
                <a:cubicBezTo>
                  <a:pt x="15" y="112"/>
                  <a:pt x="13" y="113"/>
                  <a:pt x="14" y="115"/>
                </a:cubicBezTo>
                <a:cubicBezTo>
                  <a:pt x="13" y="116"/>
                  <a:pt x="15" y="118"/>
                  <a:pt x="17" y="117"/>
                </a:cubicBezTo>
                <a:close/>
                <a:moveTo>
                  <a:pt x="29" y="167"/>
                </a:moveTo>
                <a:cubicBezTo>
                  <a:pt x="31" y="167"/>
                  <a:pt x="32" y="165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3" y="164"/>
                  <a:pt x="34" y="164"/>
                </a:cubicBezTo>
                <a:cubicBezTo>
                  <a:pt x="34" y="164"/>
                  <a:pt x="34" y="164"/>
                  <a:pt x="34" y="165"/>
                </a:cubicBezTo>
                <a:cubicBezTo>
                  <a:pt x="34" y="165"/>
                  <a:pt x="34" y="165"/>
                  <a:pt x="35" y="165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5" y="165"/>
                  <a:pt x="35" y="166"/>
                  <a:pt x="35" y="166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36" y="166"/>
                  <a:pt x="36" y="166"/>
                  <a:pt x="37" y="166"/>
                </a:cubicBezTo>
                <a:cubicBezTo>
                  <a:pt x="37" y="166"/>
                  <a:pt x="38" y="166"/>
                  <a:pt x="39" y="166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2" y="162"/>
                  <a:pt x="40" y="161"/>
                  <a:pt x="38" y="161"/>
                </a:cubicBezTo>
                <a:cubicBezTo>
                  <a:pt x="36" y="161"/>
                  <a:pt x="35" y="162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5" y="164"/>
                  <a:pt x="35" y="163"/>
                </a:cubicBezTo>
                <a:cubicBezTo>
                  <a:pt x="35" y="164"/>
                  <a:pt x="33" y="164"/>
                  <a:pt x="33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2" y="162"/>
                  <a:pt x="31" y="161"/>
                  <a:pt x="30" y="161"/>
                </a:cubicBezTo>
                <a:cubicBezTo>
                  <a:pt x="28" y="161"/>
                  <a:pt x="27" y="162"/>
                  <a:pt x="27" y="164"/>
                </a:cubicBezTo>
                <a:cubicBezTo>
                  <a:pt x="27" y="166"/>
                  <a:pt x="28" y="167"/>
                  <a:pt x="29" y="167"/>
                </a:cubicBezTo>
                <a:close/>
                <a:moveTo>
                  <a:pt x="31" y="156"/>
                </a:moveTo>
                <a:cubicBezTo>
                  <a:pt x="31" y="157"/>
                  <a:pt x="31" y="157"/>
                  <a:pt x="31" y="158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1" y="158"/>
                  <a:pt x="32" y="158"/>
                  <a:pt x="32" y="158"/>
                </a:cubicBezTo>
                <a:cubicBezTo>
                  <a:pt x="32" y="159"/>
                  <a:pt x="33" y="159"/>
                  <a:pt x="35" y="159"/>
                </a:cubicBezTo>
                <a:cubicBezTo>
                  <a:pt x="35" y="160"/>
                  <a:pt x="37" y="158"/>
                  <a:pt x="37" y="156"/>
                </a:cubicBezTo>
                <a:cubicBezTo>
                  <a:pt x="37" y="155"/>
                  <a:pt x="35" y="154"/>
                  <a:pt x="34" y="153"/>
                </a:cubicBezTo>
                <a:cubicBezTo>
                  <a:pt x="34" y="153"/>
                  <a:pt x="34" y="153"/>
                  <a:pt x="34" y="154"/>
                </a:cubicBezTo>
                <a:cubicBezTo>
                  <a:pt x="34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2" y="151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53"/>
                  <a:pt x="33" y="153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6"/>
                </a:cubicBezTo>
                <a:close/>
                <a:moveTo>
                  <a:pt x="72" y="198"/>
                </a:moveTo>
                <a:cubicBezTo>
                  <a:pt x="72" y="197"/>
                  <a:pt x="71" y="195"/>
                  <a:pt x="69" y="195"/>
                </a:cubicBezTo>
                <a:cubicBezTo>
                  <a:pt x="68" y="195"/>
                  <a:pt x="67" y="196"/>
                  <a:pt x="67" y="198"/>
                </a:cubicBezTo>
                <a:cubicBezTo>
                  <a:pt x="66" y="200"/>
                  <a:pt x="68" y="201"/>
                  <a:pt x="70" y="201"/>
                </a:cubicBezTo>
                <a:cubicBezTo>
                  <a:pt x="71" y="201"/>
                  <a:pt x="72" y="200"/>
                  <a:pt x="72" y="198"/>
                </a:cubicBezTo>
                <a:close/>
                <a:moveTo>
                  <a:pt x="69" y="201"/>
                </a:moveTo>
                <a:cubicBezTo>
                  <a:pt x="69" y="201"/>
                  <a:pt x="69" y="201"/>
                  <a:pt x="69" y="201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9" y="202"/>
                  <a:pt x="69" y="202"/>
                  <a:pt x="69" y="201"/>
                </a:cubicBezTo>
                <a:close/>
                <a:moveTo>
                  <a:pt x="147" y="212"/>
                </a:moveTo>
                <a:cubicBezTo>
                  <a:pt x="147" y="211"/>
                  <a:pt x="147" y="211"/>
                  <a:pt x="146" y="211"/>
                </a:cubicBezTo>
                <a:cubicBezTo>
                  <a:pt x="146" y="211"/>
                  <a:pt x="146" y="212"/>
                  <a:pt x="146" y="212"/>
                </a:cubicBezTo>
                <a:cubicBezTo>
                  <a:pt x="146" y="213"/>
                  <a:pt x="146" y="213"/>
                  <a:pt x="147" y="214"/>
                </a:cubicBezTo>
                <a:cubicBezTo>
                  <a:pt x="147" y="213"/>
                  <a:pt x="148" y="213"/>
                  <a:pt x="147" y="212"/>
                </a:cubicBezTo>
                <a:close/>
                <a:moveTo>
                  <a:pt x="96" y="201"/>
                </a:moveTo>
                <a:cubicBezTo>
                  <a:pt x="96" y="201"/>
                  <a:pt x="96" y="201"/>
                  <a:pt x="96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8" y="201"/>
                  <a:pt x="99" y="200"/>
                  <a:pt x="99" y="198"/>
                </a:cubicBezTo>
                <a:cubicBezTo>
                  <a:pt x="99" y="198"/>
                  <a:pt x="99" y="197"/>
                  <a:pt x="98" y="197"/>
                </a:cubicBezTo>
                <a:cubicBezTo>
                  <a:pt x="98" y="197"/>
                  <a:pt x="98" y="197"/>
                  <a:pt x="97" y="197"/>
                </a:cubicBezTo>
                <a:cubicBezTo>
                  <a:pt x="97" y="197"/>
                  <a:pt x="97" y="196"/>
                  <a:pt x="97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94" y="195"/>
                  <a:pt x="93" y="196"/>
                  <a:pt x="94" y="198"/>
                </a:cubicBezTo>
                <a:cubicBezTo>
                  <a:pt x="94" y="198"/>
                  <a:pt x="94" y="199"/>
                  <a:pt x="94" y="199"/>
                </a:cubicBezTo>
                <a:cubicBezTo>
                  <a:pt x="94" y="199"/>
                  <a:pt x="94" y="199"/>
                  <a:pt x="94" y="198"/>
                </a:cubicBezTo>
                <a:cubicBezTo>
                  <a:pt x="94" y="199"/>
                  <a:pt x="95" y="199"/>
                  <a:pt x="95" y="199"/>
                </a:cubicBezTo>
                <a:cubicBezTo>
                  <a:pt x="95" y="199"/>
                  <a:pt x="94" y="199"/>
                  <a:pt x="94" y="199"/>
                </a:cubicBezTo>
                <a:cubicBezTo>
                  <a:pt x="94" y="200"/>
                  <a:pt x="95" y="201"/>
                  <a:pt x="96" y="201"/>
                </a:cubicBezTo>
                <a:close/>
                <a:moveTo>
                  <a:pt x="58" y="192"/>
                </a:moveTo>
                <a:cubicBezTo>
                  <a:pt x="59" y="190"/>
                  <a:pt x="57" y="189"/>
                  <a:pt x="56" y="189"/>
                </a:cubicBezTo>
                <a:cubicBezTo>
                  <a:pt x="55" y="189"/>
                  <a:pt x="53" y="191"/>
                  <a:pt x="54" y="192"/>
                </a:cubicBezTo>
                <a:cubicBezTo>
                  <a:pt x="54" y="193"/>
                  <a:pt x="55" y="195"/>
                  <a:pt x="56" y="194"/>
                </a:cubicBezTo>
                <a:cubicBezTo>
                  <a:pt x="56" y="194"/>
                  <a:pt x="57" y="194"/>
                  <a:pt x="57" y="194"/>
                </a:cubicBezTo>
                <a:cubicBezTo>
                  <a:pt x="57" y="194"/>
                  <a:pt x="57" y="194"/>
                  <a:pt x="58" y="194"/>
                </a:cubicBezTo>
                <a:cubicBezTo>
                  <a:pt x="58" y="194"/>
                  <a:pt x="58" y="194"/>
                  <a:pt x="57" y="194"/>
                </a:cubicBezTo>
                <a:cubicBezTo>
                  <a:pt x="58" y="194"/>
                  <a:pt x="59" y="193"/>
                  <a:pt x="58" y="192"/>
                </a:cubicBezTo>
                <a:close/>
                <a:moveTo>
                  <a:pt x="134" y="94"/>
                </a:move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33" y="93"/>
                  <a:pt x="133" y="94"/>
                </a:cubicBezTo>
                <a:cubicBezTo>
                  <a:pt x="132" y="95"/>
                  <a:pt x="134" y="97"/>
                  <a:pt x="135" y="97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5" y="97"/>
                  <a:pt x="135" y="97"/>
                  <a:pt x="134" y="97"/>
                </a:cubicBezTo>
                <a:cubicBezTo>
                  <a:pt x="134" y="96"/>
                  <a:pt x="134" y="95"/>
                  <a:pt x="134" y="94"/>
                </a:cubicBezTo>
                <a:close/>
                <a:moveTo>
                  <a:pt x="167" y="70"/>
                </a:moveTo>
                <a:cubicBezTo>
                  <a:pt x="165" y="70"/>
                  <a:pt x="164" y="71"/>
                  <a:pt x="164" y="72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6" y="75"/>
                  <a:pt x="167" y="75"/>
                </a:cubicBezTo>
                <a:cubicBezTo>
                  <a:pt x="167" y="75"/>
                  <a:pt x="167" y="75"/>
                  <a:pt x="167" y="74"/>
                </a:cubicBezTo>
                <a:cubicBezTo>
                  <a:pt x="167" y="75"/>
                  <a:pt x="168" y="75"/>
                  <a:pt x="168" y="75"/>
                </a:cubicBezTo>
                <a:cubicBezTo>
                  <a:pt x="169" y="75"/>
                  <a:pt x="169" y="74"/>
                  <a:pt x="169" y="72"/>
                </a:cubicBezTo>
                <a:cubicBezTo>
                  <a:pt x="170" y="71"/>
                  <a:pt x="168" y="70"/>
                  <a:pt x="167" y="70"/>
                </a:cubicBezTo>
                <a:close/>
                <a:moveTo>
                  <a:pt x="179" y="77"/>
                </a:moveTo>
                <a:cubicBezTo>
                  <a:pt x="178" y="77"/>
                  <a:pt x="177" y="78"/>
                  <a:pt x="177" y="80"/>
                </a:cubicBezTo>
                <a:cubicBezTo>
                  <a:pt x="177" y="81"/>
                  <a:pt x="179" y="83"/>
                  <a:pt x="180" y="83"/>
                </a:cubicBezTo>
                <a:cubicBezTo>
                  <a:pt x="179" y="83"/>
                  <a:pt x="179" y="83"/>
                  <a:pt x="179" y="82"/>
                </a:cubicBezTo>
                <a:cubicBezTo>
                  <a:pt x="179" y="82"/>
                  <a:pt x="180" y="82"/>
                  <a:pt x="180" y="82"/>
                </a:cubicBezTo>
                <a:cubicBezTo>
                  <a:pt x="181" y="82"/>
                  <a:pt x="181" y="80"/>
                  <a:pt x="182" y="79"/>
                </a:cubicBezTo>
                <a:cubicBezTo>
                  <a:pt x="182" y="79"/>
                  <a:pt x="181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lose/>
                <a:moveTo>
                  <a:pt x="151" y="80"/>
                </a:moveTo>
                <a:cubicBezTo>
                  <a:pt x="150" y="81"/>
                  <a:pt x="151" y="82"/>
                  <a:pt x="153" y="82"/>
                </a:cubicBezTo>
                <a:cubicBezTo>
                  <a:pt x="155" y="82"/>
                  <a:pt x="156" y="81"/>
                  <a:pt x="156" y="80"/>
                </a:cubicBezTo>
                <a:cubicBezTo>
                  <a:pt x="156" y="79"/>
                  <a:pt x="155" y="78"/>
                  <a:pt x="154" y="78"/>
                </a:cubicBezTo>
                <a:cubicBezTo>
                  <a:pt x="154" y="78"/>
                  <a:pt x="153" y="79"/>
                  <a:pt x="152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1" y="77"/>
                  <a:pt x="150" y="78"/>
                  <a:pt x="151" y="80"/>
                </a:cubicBezTo>
                <a:close/>
                <a:moveTo>
                  <a:pt x="171" y="77"/>
                </a:moveTo>
                <a:cubicBezTo>
                  <a:pt x="169" y="77"/>
                  <a:pt x="168" y="79"/>
                  <a:pt x="168" y="80"/>
                </a:cubicBezTo>
                <a:cubicBezTo>
                  <a:pt x="168" y="81"/>
                  <a:pt x="170" y="83"/>
                  <a:pt x="171" y="83"/>
                </a:cubicBezTo>
                <a:cubicBezTo>
                  <a:pt x="173" y="83"/>
                  <a:pt x="174" y="81"/>
                  <a:pt x="173" y="80"/>
                </a:cubicBezTo>
                <a:cubicBezTo>
                  <a:pt x="173" y="79"/>
                  <a:pt x="172" y="78"/>
                  <a:pt x="171" y="77"/>
                </a:cubicBezTo>
                <a:close/>
                <a:moveTo>
                  <a:pt x="162" y="83"/>
                </a:moveTo>
                <a:cubicBezTo>
                  <a:pt x="164" y="82"/>
                  <a:pt x="165" y="81"/>
                  <a:pt x="164" y="80"/>
                </a:cubicBezTo>
                <a:cubicBezTo>
                  <a:pt x="164" y="78"/>
                  <a:pt x="164" y="77"/>
                  <a:pt x="162" y="78"/>
                </a:cubicBezTo>
                <a:cubicBezTo>
                  <a:pt x="160" y="77"/>
                  <a:pt x="159" y="79"/>
                  <a:pt x="159" y="79"/>
                </a:cubicBezTo>
                <a:cubicBezTo>
                  <a:pt x="159" y="81"/>
                  <a:pt x="161" y="82"/>
                  <a:pt x="162" y="83"/>
                </a:cubicBezTo>
                <a:close/>
                <a:moveTo>
                  <a:pt x="71" y="66"/>
                </a:moveTo>
                <a:cubicBezTo>
                  <a:pt x="71" y="66"/>
                  <a:pt x="71" y="67"/>
                  <a:pt x="71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6"/>
                  <a:pt x="72" y="66"/>
                  <a:pt x="73" y="66"/>
                </a:cubicBezTo>
                <a:cubicBezTo>
                  <a:pt x="73" y="65"/>
                  <a:pt x="72" y="65"/>
                  <a:pt x="72" y="64"/>
                </a:cubicBezTo>
                <a:cubicBezTo>
                  <a:pt x="71" y="64"/>
                  <a:pt x="71" y="65"/>
                  <a:pt x="71" y="66"/>
                </a:cubicBezTo>
                <a:close/>
                <a:moveTo>
                  <a:pt x="195" y="241"/>
                </a:moveTo>
                <a:cubicBezTo>
                  <a:pt x="195" y="241"/>
                  <a:pt x="194" y="241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1"/>
                </a:cubicBezTo>
                <a:close/>
                <a:moveTo>
                  <a:pt x="88" y="66"/>
                </a:moveTo>
                <a:cubicBezTo>
                  <a:pt x="88" y="66"/>
                  <a:pt x="89" y="66"/>
                  <a:pt x="89" y="67"/>
                </a:cubicBezTo>
                <a:cubicBezTo>
                  <a:pt x="90" y="66"/>
                  <a:pt x="90" y="65"/>
                  <a:pt x="92" y="65"/>
                </a:cubicBezTo>
                <a:cubicBezTo>
                  <a:pt x="91" y="66"/>
                  <a:pt x="90" y="66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91" y="69"/>
                  <a:pt x="91" y="68"/>
                </a:cubicBezTo>
                <a:cubicBezTo>
                  <a:pt x="93" y="69"/>
                  <a:pt x="94" y="68"/>
                  <a:pt x="95" y="66"/>
                </a:cubicBezTo>
                <a:cubicBezTo>
                  <a:pt x="94" y="64"/>
                  <a:pt x="93" y="64"/>
                  <a:pt x="91" y="63"/>
                </a:cubicBezTo>
                <a:cubicBezTo>
                  <a:pt x="89" y="63"/>
                  <a:pt x="89" y="65"/>
                  <a:pt x="88" y="66"/>
                </a:cubicBezTo>
                <a:close/>
                <a:moveTo>
                  <a:pt x="106" y="80"/>
                </a:moveTo>
                <a:cubicBezTo>
                  <a:pt x="107" y="82"/>
                  <a:pt x="108" y="83"/>
                  <a:pt x="110" y="82"/>
                </a:cubicBezTo>
                <a:cubicBezTo>
                  <a:pt x="110" y="83"/>
                  <a:pt x="111" y="82"/>
                  <a:pt x="111" y="82"/>
                </a:cubicBezTo>
                <a:cubicBezTo>
                  <a:pt x="110" y="81"/>
                  <a:pt x="111" y="79"/>
                  <a:pt x="112" y="79"/>
                </a:cubicBezTo>
                <a:cubicBezTo>
                  <a:pt x="111" y="78"/>
                  <a:pt x="110" y="77"/>
                  <a:pt x="109" y="77"/>
                </a:cubicBezTo>
                <a:cubicBezTo>
                  <a:pt x="108" y="77"/>
                  <a:pt x="106" y="79"/>
                  <a:pt x="106" y="80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69"/>
                  <a:pt x="87" y="69"/>
                </a:cubicBezTo>
                <a:cubicBezTo>
                  <a:pt x="85" y="70"/>
                  <a:pt x="85" y="71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6" y="73"/>
                  <a:pt x="87" y="73"/>
                </a:cubicBezTo>
                <a:cubicBezTo>
                  <a:pt x="87" y="73"/>
                  <a:pt x="87" y="74"/>
                  <a:pt x="88" y="73"/>
                </a:cubicBezTo>
                <a:cubicBezTo>
                  <a:pt x="88" y="74"/>
                  <a:pt x="87" y="75"/>
                  <a:pt x="86" y="75"/>
                </a:cubicBezTo>
                <a:cubicBezTo>
                  <a:pt x="86" y="75"/>
                  <a:pt x="86" y="76"/>
                  <a:pt x="86" y="76"/>
                </a:cubicBezTo>
                <a:cubicBezTo>
                  <a:pt x="86" y="76"/>
                  <a:pt x="86" y="76"/>
                  <a:pt x="87" y="76"/>
                </a:cubicBezTo>
                <a:cubicBezTo>
                  <a:pt x="89" y="75"/>
                  <a:pt x="90" y="74"/>
                  <a:pt x="90" y="72"/>
                </a:cubicBezTo>
                <a:cubicBezTo>
                  <a:pt x="90" y="71"/>
                  <a:pt x="89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191" y="224"/>
                </a:moveTo>
                <a:cubicBezTo>
                  <a:pt x="191" y="224"/>
                  <a:pt x="191" y="224"/>
                  <a:pt x="191" y="225"/>
                </a:cubicBezTo>
                <a:cubicBezTo>
                  <a:pt x="191" y="224"/>
                  <a:pt x="191" y="224"/>
                  <a:pt x="191" y="224"/>
                </a:cubicBezTo>
                <a:close/>
                <a:moveTo>
                  <a:pt x="146" y="220"/>
                </a:moveTo>
                <a:cubicBezTo>
                  <a:pt x="146" y="220"/>
                  <a:pt x="147" y="220"/>
                  <a:pt x="148" y="220"/>
                </a:cubicBezTo>
                <a:cubicBezTo>
                  <a:pt x="148" y="220"/>
                  <a:pt x="148" y="220"/>
                  <a:pt x="148" y="220"/>
                </a:cubicBezTo>
                <a:cubicBezTo>
                  <a:pt x="147" y="218"/>
                  <a:pt x="146" y="217"/>
                  <a:pt x="144" y="217"/>
                </a:cubicBezTo>
                <a:cubicBezTo>
                  <a:pt x="143" y="216"/>
                  <a:pt x="142" y="218"/>
                  <a:pt x="142" y="219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2" y="220"/>
                  <a:pt x="143" y="220"/>
                  <a:pt x="143" y="220"/>
                </a:cubicBezTo>
                <a:cubicBezTo>
                  <a:pt x="143" y="219"/>
                  <a:pt x="142" y="219"/>
                  <a:pt x="143" y="218"/>
                </a:cubicBezTo>
                <a:cubicBezTo>
                  <a:pt x="143" y="218"/>
                  <a:pt x="144" y="218"/>
                  <a:pt x="144" y="218"/>
                </a:cubicBezTo>
                <a:cubicBezTo>
                  <a:pt x="144" y="220"/>
                  <a:pt x="145" y="220"/>
                  <a:pt x="145" y="221"/>
                </a:cubicBezTo>
                <a:cubicBezTo>
                  <a:pt x="146" y="221"/>
                  <a:pt x="145" y="220"/>
                  <a:pt x="146" y="220"/>
                </a:cubicBezTo>
                <a:close/>
                <a:moveTo>
                  <a:pt x="175" y="202"/>
                </a:moveTo>
                <a:cubicBezTo>
                  <a:pt x="177" y="201"/>
                  <a:pt x="178" y="199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7" y="197"/>
                  <a:pt x="177" y="197"/>
                </a:cubicBezTo>
                <a:cubicBezTo>
                  <a:pt x="177" y="197"/>
                  <a:pt x="177" y="198"/>
                  <a:pt x="176" y="198"/>
                </a:cubicBezTo>
                <a:cubicBezTo>
                  <a:pt x="176" y="197"/>
                  <a:pt x="176" y="197"/>
                  <a:pt x="176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5"/>
                  <a:pt x="174" y="196"/>
                  <a:pt x="173" y="197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7"/>
                  <a:pt x="175" y="197"/>
                  <a:pt x="174" y="197"/>
                </a:cubicBezTo>
                <a:cubicBezTo>
                  <a:pt x="174" y="198"/>
                  <a:pt x="174" y="197"/>
                  <a:pt x="173" y="197"/>
                </a:cubicBezTo>
                <a:cubicBezTo>
                  <a:pt x="173" y="197"/>
                  <a:pt x="173" y="198"/>
                  <a:pt x="173" y="198"/>
                </a:cubicBezTo>
                <a:cubicBezTo>
                  <a:pt x="173" y="199"/>
                  <a:pt x="174" y="201"/>
                  <a:pt x="175" y="202"/>
                </a:cubicBezTo>
                <a:close/>
                <a:moveTo>
                  <a:pt x="142" y="224"/>
                </a:moveTo>
                <a:cubicBezTo>
                  <a:pt x="141" y="223"/>
                  <a:pt x="141" y="223"/>
                  <a:pt x="141" y="223"/>
                </a:cubicBezTo>
                <a:cubicBezTo>
                  <a:pt x="140" y="223"/>
                  <a:pt x="139" y="224"/>
                  <a:pt x="138" y="224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40" y="224"/>
                  <a:pt x="141" y="224"/>
                  <a:pt x="142" y="224"/>
                </a:cubicBezTo>
                <a:close/>
                <a:moveTo>
                  <a:pt x="223" y="235"/>
                </a:moveTo>
                <a:cubicBezTo>
                  <a:pt x="224" y="234"/>
                  <a:pt x="223" y="234"/>
                  <a:pt x="223" y="235"/>
                </a:cubicBezTo>
                <a:close/>
                <a:moveTo>
                  <a:pt x="224" y="91"/>
                </a:moveTo>
                <a:cubicBezTo>
                  <a:pt x="222" y="91"/>
                  <a:pt x="222" y="92"/>
                  <a:pt x="221" y="94"/>
                </a:cubicBezTo>
                <a:cubicBezTo>
                  <a:pt x="221" y="95"/>
                  <a:pt x="222" y="97"/>
                  <a:pt x="224" y="97"/>
                </a:cubicBezTo>
                <a:cubicBezTo>
                  <a:pt x="226" y="97"/>
                  <a:pt x="227" y="95"/>
                  <a:pt x="226" y="94"/>
                </a:cubicBezTo>
                <a:cubicBezTo>
                  <a:pt x="227" y="93"/>
                  <a:pt x="225" y="91"/>
                  <a:pt x="224" y="91"/>
                </a:cubicBezTo>
                <a:close/>
                <a:moveTo>
                  <a:pt x="215" y="77"/>
                </a:moveTo>
                <a:cubicBezTo>
                  <a:pt x="214" y="77"/>
                  <a:pt x="212" y="79"/>
                  <a:pt x="212" y="80"/>
                </a:cubicBezTo>
                <a:cubicBezTo>
                  <a:pt x="212" y="82"/>
                  <a:pt x="213" y="82"/>
                  <a:pt x="215" y="83"/>
                </a:cubicBezTo>
                <a:cubicBezTo>
                  <a:pt x="216" y="83"/>
                  <a:pt x="218" y="82"/>
                  <a:pt x="218" y="80"/>
                </a:cubicBezTo>
                <a:cubicBezTo>
                  <a:pt x="218" y="78"/>
                  <a:pt x="216" y="78"/>
                  <a:pt x="215" y="77"/>
                </a:cubicBezTo>
                <a:close/>
                <a:moveTo>
                  <a:pt x="201" y="233"/>
                </a:moveTo>
                <a:cubicBezTo>
                  <a:pt x="200" y="233"/>
                  <a:pt x="200" y="232"/>
                  <a:pt x="200" y="232"/>
                </a:cubicBezTo>
                <a:cubicBezTo>
                  <a:pt x="200" y="232"/>
                  <a:pt x="199" y="232"/>
                  <a:pt x="199" y="232"/>
                </a:cubicBezTo>
                <a:cubicBezTo>
                  <a:pt x="199" y="232"/>
                  <a:pt x="199" y="231"/>
                  <a:pt x="199" y="231"/>
                </a:cubicBezTo>
                <a:cubicBezTo>
                  <a:pt x="199" y="231"/>
                  <a:pt x="198" y="231"/>
                  <a:pt x="197" y="231"/>
                </a:cubicBezTo>
                <a:cubicBezTo>
                  <a:pt x="198" y="232"/>
                  <a:pt x="197" y="234"/>
                  <a:pt x="199" y="235"/>
                </a:cubicBezTo>
                <a:cubicBezTo>
                  <a:pt x="199" y="234"/>
                  <a:pt x="199" y="234"/>
                  <a:pt x="199" y="233"/>
                </a:cubicBezTo>
                <a:cubicBezTo>
                  <a:pt x="200" y="233"/>
                  <a:pt x="200" y="233"/>
                  <a:pt x="201" y="233"/>
                </a:cubicBezTo>
                <a:close/>
                <a:moveTo>
                  <a:pt x="222" y="232"/>
                </a:moveTo>
                <a:cubicBezTo>
                  <a:pt x="222" y="232"/>
                  <a:pt x="223" y="232"/>
                  <a:pt x="223" y="233"/>
                </a:cubicBezTo>
                <a:cubicBezTo>
                  <a:pt x="223" y="232"/>
                  <a:pt x="223" y="232"/>
                  <a:pt x="222" y="232"/>
                </a:cubicBezTo>
                <a:close/>
                <a:moveTo>
                  <a:pt x="82" y="195"/>
                </a:moveTo>
                <a:cubicBezTo>
                  <a:pt x="84" y="195"/>
                  <a:pt x="85" y="193"/>
                  <a:pt x="85" y="192"/>
                </a:cubicBezTo>
                <a:cubicBezTo>
                  <a:pt x="86" y="190"/>
                  <a:pt x="84" y="189"/>
                  <a:pt x="82" y="189"/>
                </a:cubicBezTo>
                <a:cubicBezTo>
                  <a:pt x="81" y="189"/>
                  <a:pt x="80" y="190"/>
                  <a:pt x="80" y="192"/>
                </a:cubicBezTo>
                <a:cubicBezTo>
                  <a:pt x="80" y="193"/>
                  <a:pt x="81" y="195"/>
                  <a:pt x="82" y="195"/>
                </a:cubicBezTo>
                <a:close/>
                <a:moveTo>
                  <a:pt x="131" y="207"/>
                </a:moveTo>
                <a:cubicBezTo>
                  <a:pt x="131" y="207"/>
                  <a:pt x="132" y="207"/>
                  <a:pt x="132" y="207"/>
                </a:cubicBezTo>
                <a:cubicBezTo>
                  <a:pt x="132" y="206"/>
                  <a:pt x="132" y="207"/>
                  <a:pt x="131" y="206"/>
                </a:cubicBezTo>
                <a:cubicBezTo>
                  <a:pt x="131" y="206"/>
                  <a:pt x="131" y="206"/>
                  <a:pt x="130" y="206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0" y="206"/>
                  <a:pt x="130" y="207"/>
                  <a:pt x="129" y="207"/>
                </a:cubicBezTo>
                <a:cubicBezTo>
                  <a:pt x="129" y="207"/>
                  <a:pt x="129" y="206"/>
                  <a:pt x="129" y="206"/>
                </a:cubicBezTo>
                <a:cubicBezTo>
                  <a:pt x="129" y="205"/>
                  <a:pt x="129" y="205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4"/>
                  <a:pt x="129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0" y="204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3"/>
                  <a:pt x="128" y="203"/>
                  <a:pt x="127" y="203"/>
                </a:cubicBezTo>
                <a:cubicBezTo>
                  <a:pt x="125" y="203"/>
                  <a:pt x="124" y="204"/>
                  <a:pt x="124" y="205"/>
                </a:cubicBezTo>
                <a:cubicBezTo>
                  <a:pt x="124" y="206"/>
                  <a:pt x="124" y="207"/>
                  <a:pt x="125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7"/>
                  <a:pt x="125" y="208"/>
                  <a:pt x="125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7" y="207"/>
                  <a:pt x="127" y="207"/>
                  <a:pt x="128" y="207"/>
                </a:cubicBezTo>
                <a:cubicBezTo>
                  <a:pt x="128" y="207"/>
                  <a:pt x="128" y="208"/>
                  <a:pt x="128" y="208"/>
                </a:cubicBezTo>
                <a:cubicBezTo>
                  <a:pt x="129" y="208"/>
                  <a:pt x="129" y="208"/>
                  <a:pt x="129" y="207"/>
                </a:cubicBezTo>
                <a:cubicBezTo>
                  <a:pt x="129" y="207"/>
                  <a:pt x="129" y="207"/>
                  <a:pt x="129" y="208"/>
                </a:cubicBezTo>
                <a:cubicBezTo>
                  <a:pt x="130" y="207"/>
                  <a:pt x="130" y="207"/>
                  <a:pt x="131" y="207"/>
                </a:cubicBezTo>
                <a:close/>
                <a:moveTo>
                  <a:pt x="143" y="227"/>
                </a:moveTo>
                <a:cubicBezTo>
                  <a:pt x="142" y="227"/>
                  <a:pt x="142" y="228"/>
                  <a:pt x="141" y="228"/>
                </a:cubicBezTo>
                <a:cubicBezTo>
                  <a:pt x="141" y="227"/>
                  <a:pt x="141" y="227"/>
                  <a:pt x="142" y="227"/>
                </a:cubicBezTo>
                <a:cubicBezTo>
                  <a:pt x="141" y="227"/>
                  <a:pt x="140" y="227"/>
                  <a:pt x="139" y="227"/>
                </a:cubicBezTo>
                <a:cubicBezTo>
                  <a:pt x="139" y="227"/>
                  <a:pt x="139" y="228"/>
                  <a:pt x="139" y="229"/>
                </a:cubicBezTo>
                <a:cubicBezTo>
                  <a:pt x="139" y="229"/>
                  <a:pt x="140" y="229"/>
                  <a:pt x="141" y="229"/>
                </a:cubicBezTo>
                <a:cubicBezTo>
                  <a:pt x="141" y="229"/>
                  <a:pt x="143" y="228"/>
                  <a:pt x="143" y="227"/>
                </a:cubicBezTo>
                <a:close/>
                <a:moveTo>
                  <a:pt x="142" y="242"/>
                </a:moveTo>
                <a:cubicBezTo>
                  <a:pt x="142" y="241"/>
                  <a:pt x="143" y="241"/>
                  <a:pt x="143" y="240"/>
                </a:cubicBezTo>
                <a:cubicBezTo>
                  <a:pt x="143" y="238"/>
                  <a:pt x="142" y="237"/>
                  <a:pt x="141" y="237"/>
                </a:cubicBezTo>
                <a:cubicBezTo>
                  <a:pt x="139" y="237"/>
                  <a:pt x="137" y="239"/>
                  <a:pt x="138" y="240"/>
                </a:cubicBezTo>
                <a:cubicBezTo>
                  <a:pt x="138" y="241"/>
                  <a:pt x="139" y="242"/>
                  <a:pt x="140" y="242"/>
                </a:cubicBezTo>
                <a:cubicBezTo>
                  <a:pt x="140" y="242"/>
                  <a:pt x="141" y="242"/>
                  <a:pt x="141" y="242"/>
                </a:cubicBezTo>
                <a:cubicBezTo>
                  <a:pt x="141" y="242"/>
                  <a:pt x="141" y="242"/>
                  <a:pt x="142" y="242"/>
                </a:cubicBezTo>
                <a:close/>
                <a:moveTo>
                  <a:pt x="123" y="201"/>
                </a:moveTo>
                <a:cubicBezTo>
                  <a:pt x="124" y="201"/>
                  <a:pt x="124" y="200"/>
                  <a:pt x="124" y="200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4" y="200"/>
                  <a:pt x="125" y="200"/>
                  <a:pt x="125" y="200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25" y="197"/>
                  <a:pt x="124" y="196"/>
                  <a:pt x="122" y="195"/>
                </a:cubicBezTo>
                <a:cubicBezTo>
                  <a:pt x="121" y="195"/>
                  <a:pt x="120" y="197"/>
                  <a:pt x="120" y="199"/>
                </a:cubicBezTo>
                <a:cubicBezTo>
                  <a:pt x="120" y="199"/>
                  <a:pt x="120" y="199"/>
                  <a:pt x="120" y="199"/>
                </a:cubicBezTo>
                <a:cubicBezTo>
                  <a:pt x="120" y="198"/>
                  <a:pt x="119" y="198"/>
                  <a:pt x="118" y="197"/>
                </a:cubicBezTo>
                <a:cubicBezTo>
                  <a:pt x="118" y="197"/>
                  <a:pt x="118" y="198"/>
                  <a:pt x="117" y="198"/>
                </a:cubicBezTo>
                <a:cubicBezTo>
                  <a:pt x="117" y="198"/>
                  <a:pt x="116" y="198"/>
                  <a:pt x="116" y="198"/>
                </a:cubicBezTo>
                <a:cubicBezTo>
                  <a:pt x="116" y="198"/>
                  <a:pt x="116" y="197"/>
                  <a:pt x="116" y="197"/>
                </a:cubicBezTo>
                <a:cubicBezTo>
                  <a:pt x="116" y="197"/>
                  <a:pt x="116" y="197"/>
                  <a:pt x="116" y="196"/>
                </a:cubicBezTo>
                <a:cubicBezTo>
                  <a:pt x="115" y="196"/>
                  <a:pt x="114" y="196"/>
                  <a:pt x="113" y="195"/>
                </a:cubicBezTo>
                <a:cubicBezTo>
                  <a:pt x="112" y="195"/>
                  <a:pt x="111" y="196"/>
                  <a:pt x="110" y="198"/>
                </a:cubicBezTo>
                <a:cubicBezTo>
                  <a:pt x="110" y="200"/>
                  <a:pt x="112" y="201"/>
                  <a:pt x="113" y="201"/>
                </a:cubicBezTo>
                <a:cubicBezTo>
                  <a:pt x="115" y="201"/>
                  <a:pt x="116" y="200"/>
                  <a:pt x="116" y="199"/>
                </a:cubicBezTo>
                <a:cubicBezTo>
                  <a:pt x="117" y="199"/>
                  <a:pt x="118" y="199"/>
                  <a:pt x="119" y="199"/>
                </a:cubicBezTo>
                <a:cubicBezTo>
                  <a:pt x="119" y="199"/>
                  <a:pt x="119" y="200"/>
                  <a:pt x="119" y="200"/>
                </a:cubicBezTo>
                <a:cubicBezTo>
                  <a:pt x="120" y="200"/>
                  <a:pt x="120" y="199"/>
                  <a:pt x="120" y="199"/>
                </a:cubicBezTo>
                <a:cubicBezTo>
                  <a:pt x="120" y="200"/>
                  <a:pt x="121" y="201"/>
                  <a:pt x="122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104" y="187"/>
                </a:moveTo>
                <a:cubicBezTo>
                  <a:pt x="106" y="187"/>
                  <a:pt x="107" y="186"/>
                  <a:pt x="107" y="185"/>
                </a:cubicBezTo>
                <a:cubicBezTo>
                  <a:pt x="108" y="183"/>
                  <a:pt x="106" y="182"/>
                  <a:pt x="104" y="182"/>
                </a:cubicBezTo>
                <a:cubicBezTo>
                  <a:pt x="103" y="181"/>
                  <a:pt x="102" y="183"/>
                  <a:pt x="102" y="184"/>
                </a:cubicBezTo>
                <a:cubicBezTo>
                  <a:pt x="102" y="185"/>
                  <a:pt x="104" y="187"/>
                  <a:pt x="104" y="187"/>
                </a:cubicBezTo>
                <a:close/>
                <a:moveTo>
                  <a:pt x="150" y="220"/>
                </a:moveTo>
                <a:cubicBezTo>
                  <a:pt x="150" y="220"/>
                  <a:pt x="151" y="220"/>
                  <a:pt x="151" y="221"/>
                </a:cubicBezTo>
                <a:cubicBezTo>
                  <a:pt x="151" y="220"/>
                  <a:pt x="151" y="220"/>
                  <a:pt x="151" y="220"/>
                </a:cubicBezTo>
                <a:cubicBezTo>
                  <a:pt x="151" y="220"/>
                  <a:pt x="150" y="220"/>
                  <a:pt x="150" y="220"/>
                </a:cubicBezTo>
                <a:close/>
                <a:moveTo>
                  <a:pt x="147" y="201"/>
                </a:moveTo>
                <a:cubicBezTo>
                  <a:pt x="148" y="201"/>
                  <a:pt x="148" y="201"/>
                  <a:pt x="149" y="201"/>
                </a:cubicBezTo>
                <a:cubicBezTo>
                  <a:pt x="151" y="201"/>
                  <a:pt x="152" y="200"/>
                  <a:pt x="152" y="198"/>
                </a:cubicBezTo>
                <a:cubicBezTo>
                  <a:pt x="152" y="197"/>
                  <a:pt x="150" y="196"/>
                  <a:pt x="149" y="195"/>
                </a:cubicBezTo>
                <a:cubicBezTo>
                  <a:pt x="148" y="196"/>
                  <a:pt x="146" y="197"/>
                  <a:pt x="146" y="199"/>
                </a:cubicBezTo>
                <a:cubicBezTo>
                  <a:pt x="146" y="199"/>
                  <a:pt x="146" y="200"/>
                  <a:pt x="147" y="201"/>
                </a:cubicBezTo>
                <a:close/>
                <a:moveTo>
                  <a:pt x="159" y="205"/>
                </a:moveTo>
                <a:cubicBezTo>
                  <a:pt x="159" y="206"/>
                  <a:pt x="159" y="206"/>
                  <a:pt x="159" y="206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5"/>
                  <a:pt x="159" y="205"/>
                  <a:pt x="159" y="205"/>
                </a:cubicBezTo>
                <a:close/>
                <a:moveTo>
                  <a:pt x="152" y="212"/>
                </a:moveTo>
                <a:cubicBezTo>
                  <a:pt x="152" y="211"/>
                  <a:pt x="152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0" y="209"/>
                  <a:pt x="149" y="209"/>
                  <a:pt x="149" y="209"/>
                </a:cubicBezTo>
                <a:cubicBezTo>
                  <a:pt x="148" y="209"/>
                  <a:pt x="147" y="209"/>
                  <a:pt x="147" y="210"/>
                </a:cubicBezTo>
                <a:cubicBezTo>
                  <a:pt x="147" y="211"/>
                  <a:pt x="148" y="211"/>
                  <a:pt x="149" y="211"/>
                </a:cubicBezTo>
                <a:cubicBezTo>
                  <a:pt x="149" y="212"/>
                  <a:pt x="149" y="213"/>
                  <a:pt x="149" y="213"/>
                </a:cubicBezTo>
                <a:cubicBezTo>
                  <a:pt x="149" y="214"/>
                  <a:pt x="150" y="214"/>
                  <a:pt x="150" y="214"/>
                </a:cubicBezTo>
                <a:cubicBezTo>
                  <a:pt x="151" y="214"/>
                  <a:pt x="152" y="213"/>
                  <a:pt x="152" y="212"/>
                </a:cubicBezTo>
                <a:close/>
                <a:moveTo>
                  <a:pt x="45" y="53"/>
                </a:move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lose/>
                <a:moveTo>
                  <a:pt x="38" y="138"/>
                </a:moveTo>
                <a:cubicBezTo>
                  <a:pt x="39" y="139"/>
                  <a:pt x="41" y="137"/>
                  <a:pt x="41" y="136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39" y="134"/>
                  <a:pt x="39" y="134"/>
                  <a:pt x="38" y="134"/>
                </a:cubicBezTo>
                <a:cubicBezTo>
                  <a:pt x="37" y="134"/>
                  <a:pt x="37" y="133"/>
                  <a:pt x="37" y="133"/>
                </a:cubicBezTo>
                <a:cubicBezTo>
                  <a:pt x="36" y="133"/>
                  <a:pt x="35" y="134"/>
                  <a:pt x="36" y="136"/>
                </a:cubicBezTo>
                <a:cubicBezTo>
                  <a:pt x="35" y="137"/>
                  <a:pt x="37" y="139"/>
                  <a:pt x="38" y="138"/>
                </a:cubicBezTo>
                <a:close/>
                <a:moveTo>
                  <a:pt x="39" y="153"/>
                </a:moveTo>
                <a:cubicBezTo>
                  <a:pt x="40" y="153"/>
                  <a:pt x="41" y="151"/>
                  <a:pt x="41" y="150"/>
                </a:cubicBezTo>
                <a:cubicBezTo>
                  <a:pt x="42" y="148"/>
                  <a:pt x="40" y="147"/>
                  <a:pt x="38" y="147"/>
                </a:cubicBezTo>
                <a:cubicBezTo>
                  <a:pt x="37" y="147"/>
                  <a:pt x="36" y="148"/>
                  <a:pt x="36" y="149"/>
                </a:cubicBezTo>
                <a:cubicBezTo>
                  <a:pt x="36" y="152"/>
                  <a:pt x="36" y="152"/>
                  <a:pt x="39" y="153"/>
                </a:cubicBezTo>
                <a:close/>
                <a:moveTo>
                  <a:pt x="44" y="28"/>
                </a:moveTo>
                <a:cubicBezTo>
                  <a:pt x="44" y="29"/>
                  <a:pt x="44" y="29"/>
                  <a:pt x="43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29"/>
                  <a:pt x="45" y="28"/>
                  <a:pt x="44" y="28"/>
                </a:cubicBezTo>
                <a:close/>
                <a:moveTo>
                  <a:pt x="54" y="51"/>
                </a:moveTo>
                <a:cubicBezTo>
                  <a:pt x="54" y="51"/>
                  <a:pt x="54" y="51"/>
                  <a:pt x="55" y="51"/>
                </a:cubicBezTo>
                <a:cubicBezTo>
                  <a:pt x="55" y="51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lose/>
                <a:moveTo>
                  <a:pt x="163" y="207"/>
                </a:moveTo>
                <a:cubicBezTo>
                  <a:pt x="164" y="207"/>
                  <a:pt x="164" y="207"/>
                  <a:pt x="164" y="208"/>
                </a:cubicBezTo>
                <a:cubicBezTo>
                  <a:pt x="164" y="207"/>
                  <a:pt x="165" y="206"/>
                  <a:pt x="164" y="205"/>
                </a:cubicBezTo>
                <a:cubicBezTo>
                  <a:pt x="164" y="205"/>
                  <a:pt x="164" y="205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3" y="203"/>
                  <a:pt x="163" y="203"/>
                  <a:pt x="162" y="203"/>
                </a:cubicBezTo>
                <a:cubicBezTo>
                  <a:pt x="161" y="203"/>
                  <a:pt x="160" y="203"/>
                  <a:pt x="160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2" y="204"/>
                  <a:pt x="161" y="204"/>
                  <a:pt x="162" y="204"/>
                </a:cubicBezTo>
                <a:cubicBezTo>
                  <a:pt x="162" y="205"/>
                  <a:pt x="164" y="204"/>
                  <a:pt x="163" y="206"/>
                </a:cubicBezTo>
                <a:cubicBezTo>
                  <a:pt x="162" y="206"/>
                  <a:pt x="162" y="206"/>
                  <a:pt x="162" y="208"/>
                </a:cubicBezTo>
                <a:cubicBezTo>
                  <a:pt x="162" y="208"/>
                  <a:pt x="163" y="208"/>
                  <a:pt x="163" y="208"/>
                </a:cubicBezTo>
                <a:cubicBezTo>
                  <a:pt x="163" y="207"/>
                  <a:pt x="163" y="207"/>
                  <a:pt x="163" y="207"/>
                </a:cubicBezTo>
                <a:close/>
                <a:moveTo>
                  <a:pt x="92" y="195"/>
                </a:moveTo>
                <a:cubicBezTo>
                  <a:pt x="92" y="194"/>
                  <a:pt x="94" y="193"/>
                  <a:pt x="94" y="191"/>
                </a:cubicBezTo>
                <a:cubicBezTo>
                  <a:pt x="94" y="190"/>
                  <a:pt x="93" y="189"/>
                  <a:pt x="91" y="189"/>
                </a:cubicBezTo>
                <a:cubicBezTo>
                  <a:pt x="90" y="189"/>
                  <a:pt x="89" y="190"/>
                  <a:pt x="89" y="191"/>
                </a:cubicBezTo>
                <a:cubicBezTo>
                  <a:pt x="89" y="193"/>
                  <a:pt x="90" y="195"/>
                  <a:pt x="92" y="195"/>
                </a:cubicBezTo>
                <a:close/>
                <a:moveTo>
                  <a:pt x="96" y="187"/>
                </a:moveTo>
                <a:cubicBezTo>
                  <a:pt x="98" y="187"/>
                  <a:pt x="98" y="186"/>
                  <a:pt x="99" y="185"/>
                </a:cubicBezTo>
                <a:cubicBezTo>
                  <a:pt x="98" y="183"/>
                  <a:pt x="98" y="182"/>
                  <a:pt x="96" y="182"/>
                </a:cubicBezTo>
                <a:cubicBezTo>
                  <a:pt x="94" y="181"/>
                  <a:pt x="93" y="183"/>
                  <a:pt x="93" y="184"/>
                </a:cubicBezTo>
                <a:cubicBezTo>
                  <a:pt x="94" y="186"/>
                  <a:pt x="95" y="187"/>
                  <a:pt x="96" y="187"/>
                </a:cubicBezTo>
                <a:close/>
                <a:moveTo>
                  <a:pt x="69" y="187"/>
                </a:moveTo>
                <a:cubicBezTo>
                  <a:pt x="71" y="187"/>
                  <a:pt x="72" y="186"/>
                  <a:pt x="72" y="184"/>
                </a:cubicBezTo>
                <a:cubicBezTo>
                  <a:pt x="72" y="183"/>
                  <a:pt x="71" y="182"/>
                  <a:pt x="69" y="182"/>
                </a:cubicBezTo>
                <a:cubicBezTo>
                  <a:pt x="68" y="182"/>
                  <a:pt x="67" y="182"/>
                  <a:pt x="67" y="185"/>
                </a:cubicBezTo>
                <a:cubicBezTo>
                  <a:pt x="67" y="186"/>
                  <a:pt x="68" y="187"/>
                  <a:pt x="69" y="187"/>
                </a:cubicBezTo>
                <a:close/>
                <a:moveTo>
                  <a:pt x="57" y="180"/>
                </a:moveTo>
                <a:cubicBezTo>
                  <a:pt x="58" y="180"/>
                  <a:pt x="59" y="180"/>
                  <a:pt x="59" y="181"/>
                </a:cubicBezTo>
                <a:cubicBezTo>
                  <a:pt x="60" y="180"/>
                  <a:pt x="61" y="180"/>
                  <a:pt x="60" y="179"/>
                </a:cubicBezTo>
                <a:cubicBezTo>
                  <a:pt x="60" y="180"/>
                  <a:pt x="59" y="180"/>
                  <a:pt x="58" y="180"/>
                </a:cubicBezTo>
                <a:cubicBezTo>
                  <a:pt x="59" y="179"/>
                  <a:pt x="59" y="179"/>
                  <a:pt x="59" y="178"/>
                </a:cubicBezTo>
                <a:cubicBezTo>
                  <a:pt x="59" y="176"/>
                  <a:pt x="57" y="175"/>
                  <a:pt x="56" y="175"/>
                </a:cubicBezTo>
                <a:cubicBezTo>
                  <a:pt x="55" y="175"/>
                  <a:pt x="53" y="176"/>
                  <a:pt x="53" y="178"/>
                </a:cubicBezTo>
                <a:cubicBezTo>
                  <a:pt x="53" y="180"/>
                  <a:pt x="54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8" y="181"/>
                  <a:pt x="57" y="181"/>
                  <a:pt x="57" y="180"/>
                </a:cubicBezTo>
                <a:cubicBezTo>
                  <a:pt x="57" y="180"/>
                  <a:pt x="57" y="180"/>
                  <a:pt x="57" y="180"/>
                </a:cubicBezTo>
                <a:close/>
                <a:moveTo>
                  <a:pt x="43" y="188"/>
                </a:moveTo>
                <a:cubicBezTo>
                  <a:pt x="45" y="188"/>
                  <a:pt x="45" y="186"/>
                  <a:pt x="46" y="184"/>
                </a:cubicBezTo>
                <a:cubicBezTo>
                  <a:pt x="45" y="182"/>
                  <a:pt x="44" y="182"/>
                  <a:pt x="43" y="181"/>
                </a:cubicBezTo>
                <a:cubicBezTo>
                  <a:pt x="41" y="182"/>
                  <a:pt x="40" y="183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5"/>
                  <a:pt x="38" y="185"/>
                  <a:pt x="38" y="186"/>
                </a:cubicBezTo>
                <a:cubicBezTo>
                  <a:pt x="39" y="186"/>
                  <a:pt x="40" y="186"/>
                  <a:pt x="40" y="187"/>
                </a:cubicBezTo>
                <a:cubicBezTo>
                  <a:pt x="40" y="188"/>
                  <a:pt x="39" y="188"/>
                  <a:pt x="39" y="188"/>
                </a:cubicBezTo>
                <a:cubicBezTo>
                  <a:pt x="39" y="187"/>
                  <a:pt x="39" y="187"/>
                  <a:pt x="39" y="187"/>
                </a:cubicBezTo>
                <a:cubicBezTo>
                  <a:pt x="38" y="187"/>
                  <a:pt x="37" y="187"/>
                  <a:pt x="36" y="187"/>
                </a:cubicBezTo>
                <a:cubicBezTo>
                  <a:pt x="36" y="188"/>
                  <a:pt x="37" y="189"/>
                  <a:pt x="38" y="189"/>
                </a:cubicBezTo>
                <a:cubicBezTo>
                  <a:pt x="36" y="190"/>
                  <a:pt x="36" y="190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3"/>
                  <a:pt x="37" y="195"/>
                  <a:pt x="38" y="194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38" y="194"/>
                  <a:pt x="38" y="195"/>
                  <a:pt x="38" y="195"/>
                </a:cubicBezTo>
                <a:cubicBezTo>
                  <a:pt x="39" y="194"/>
                  <a:pt x="39" y="194"/>
                  <a:pt x="40" y="194"/>
                </a:cubicBezTo>
                <a:cubicBezTo>
                  <a:pt x="40" y="194"/>
                  <a:pt x="40" y="194"/>
                  <a:pt x="40" y="194"/>
                </a:cubicBezTo>
                <a:cubicBezTo>
                  <a:pt x="41" y="193"/>
                  <a:pt x="41" y="192"/>
                  <a:pt x="41" y="191"/>
                </a:cubicBezTo>
                <a:cubicBezTo>
                  <a:pt x="41" y="191"/>
                  <a:pt x="40" y="189"/>
                  <a:pt x="39" y="189"/>
                </a:cubicBezTo>
                <a:cubicBezTo>
                  <a:pt x="39" y="189"/>
                  <a:pt x="38" y="189"/>
                  <a:pt x="38" y="189"/>
                </a:cubicBezTo>
                <a:cubicBezTo>
                  <a:pt x="38" y="189"/>
                  <a:pt x="38" y="189"/>
                  <a:pt x="38" y="189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1" y="189"/>
                  <a:pt x="41" y="190"/>
                  <a:pt x="42" y="190"/>
                </a:cubicBezTo>
                <a:cubicBezTo>
                  <a:pt x="42" y="191"/>
                  <a:pt x="41" y="191"/>
                  <a:pt x="41" y="191"/>
                </a:cubicBezTo>
                <a:cubicBezTo>
                  <a:pt x="43" y="191"/>
                  <a:pt x="41" y="189"/>
                  <a:pt x="42" y="187"/>
                </a:cubicBezTo>
                <a:cubicBezTo>
                  <a:pt x="42" y="187"/>
                  <a:pt x="43" y="187"/>
                  <a:pt x="43" y="188"/>
                </a:cubicBezTo>
                <a:close/>
                <a:moveTo>
                  <a:pt x="117" y="241"/>
                </a:moveTo>
                <a:cubicBezTo>
                  <a:pt x="117" y="241"/>
                  <a:pt x="118" y="241"/>
                  <a:pt x="118" y="240"/>
                </a:cubicBezTo>
                <a:cubicBezTo>
                  <a:pt x="118" y="240"/>
                  <a:pt x="118" y="240"/>
                  <a:pt x="118" y="240"/>
                </a:cubicBezTo>
                <a:cubicBezTo>
                  <a:pt x="118" y="240"/>
                  <a:pt x="117" y="240"/>
                  <a:pt x="117" y="240"/>
                </a:cubicBezTo>
                <a:cubicBezTo>
                  <a:pt x="117" y="239"/>
                  <a:pt x="117" y="239"/>
                  <a:pt x="116" y="239"/>
                </a:cubicBezTo>
                <a:cubicBezTo>
                  <a:pt x="116" y="239"/>
                  <a:pt x="116" y="238"/>
                  <a:pt x="116" y="238"/>
                </a:cubicBezTo>
                <a:cubicBezTo>
                  <a:pt x="116" y="238"/>
                  <a:pt x="115" y="237"/>
                  <a:pt x="115" y="237"/>
                </a:cubicBezTo>
                <a:cubicBezTo>
                  <a:pt x="115" y="237"/>
                  <a:pt x="114" y="237"/>
                  <a:pt x="114" y="237"/>
                </a:cubicBezTo>
                <a:cubicBezTo>
                  <a:pt x="112" y="237"/>
                  <a:pt x="110" y="239"/>
                  <a:pt x="110" y="240"/>
                </a:cubicBezTo>
                <a:cubicBezTo>
                  <a:pt x="111" y="241"/>
                  <a:pt x="112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6" y="243"/>
                  <a:pt x="116" y="241"/>
                  <a:pt x="117" y="241"/>
                </a:cubicBezTo>
                <a:close/>
                <a:moveTo>
                  <a:pt x="246" y="19"/>
                </a:moveTo>
                <a:cubicBezTo>
                  <a:pt x="247" y="20"/>
                  <a:pt x="249" y="18"/>
                  <a:pt x="249" y="17"/>
                </a:cubicBezTo>
                <a:cubicBezTo>
                  <a:pt x="249" y="15"/>
                  <a:pt x="247" y="14"/>
                  <a:pt x="246" y="14"/>
                </a:cubicBezTo>
                <a:cubicBezTo>
                  <a:pt x="245" y="13"/>
                  <a:pt x="243" y="15"/>
                  <a:pt x="243" y="16"/>
                </a:cubicBezTo>
                <a:cubicBezTo>
                  <a:pt x="243" y="18"/>
                  <a:pt x="244" y="20"/>
                  <a:pt x="246" y="19"/>
                </a:cubicBezTo>
                <a:close/>
                <a:moveTo>
                  <a:pt x="108" y="226"/>
                </a:moveTo>
                <a:cubicBezTo>
                  <a:pt x="107" y="224"/>
                  <a:pt x="106" y="224"/>
                  <a:pt x="105" y="224"/>
                </a:cubicBezTo>
                <a:cubicBezTo>
                  <a:pt x="103" y="224"/>
                  <a:pt x="102" y="224"/>
                  <a:pt x="102" y="226"/>
                </a:cubicBezTo>
                <a:cubicBezTo>
                  <a:pt x="102" y="228"/>
                  <a:pt x="104" y="229"/>
                  <a:pt x="104" y="229"/>
                </a:cubicBezTo>
                <a:cubicBezTo>
                  <a:pt x="106" y="229"/>
                  <a:pt x="108" y="227"/>
                  <a:pt x="108" y="226"/>
                </a:cubicBezTo>
                <a:close/>
                <a:moveTo>
                  <a:pt x="126" y="250"/>
                </a:moveTo>
                <a:cubicBezTo>
                  <a:pt x="126" y="250"/>
                  <a:pt x="126" y="250"/>
                  <a:pt x="127" y="250"/>
                </a:cubicBezTo>
                <a:cubicBezTo>
                  <a:pt x="128" y="250"/>
                  <a:pt x="129" y="249"/>
                  <a:pt x="130" y="247"/>
                </a:cubicBezTo>
                <a:cubicBezTo>
                  <a:pt x="130" y="246"/>
                  <a:pt x="129" y="246"/>
                  <a:pt x="129" y="246"/>
                </a:cubicBezTo>
                <a:cubicBezTo>
                  <a:pt x="129" y="246"/>
                  <a:pt x="129" y="246"/>
                  <a:pt x="128" y="246"/>
                </a:cubicBezTo>
                <a:cubicBezTo>
                  <a:pt x="128" y="246"/>
                  <a:pt x="128" y="246"/>
                  <a:pt x="127" y="246"/>
                </a:cubicBezTo>
                <a:cubicBezTo>
                  <a:pt x="127" y="246"/>
                  <a:pt x="127" y="247"/>
                  <a:pt x="126" y="247"/>
                </a:cubicBezTo>
                <a:cubicBezTo>
                  <a:pt x="126" y="246"/>
                  <a:pt x="126" y="246"/>
                  <a:pt x="125" y="245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24" y="248"/>
                  <a:pt x="125" y="249"/>
                  <a:pt x="125" y="249"/>
                </a:cubicBezTo>
                <a:cubicBezTo>
                  <a:pt x="125" y="249"/>
                  <a:pt x="125" y="248"/>
                  <a:pt x="126" y="248"/>
                </a:cubicBezTo>
                <a:cubicBezTo>
                  <a:pt x="126" y="248"/>
                  <a:pt x="127" y="248"/>
                  <a:pt x="127" y="247"/>
                </a:cubicBezTo>
                <a:cubicBezTo>
                  <a:pt x="127" y="248"/>
                  <a:pt x="128" y="248"/>
                  <a:pt x="128" y="249"/>
                </a:cubicBezTo>
                <a:cubicBezTo>
                  <a:pt x="127" y="249"/>
                  <a:pt x="127" y="249"/>
                  <a:pt x="126" y="250"/>
                </a:cubicBezTo>
                <a:close/>
                <a:moveTo>
                  <a:pt x="237" y="256"/>
                </a:moveTo>
                <a:cubicBezTo>
                  <a:pt x="237" y="255"/>
                  <a:pt x="237" y="256"/>
                  <a:pt x="237" y="255"/>
                </a:cubicBezTo>
                <a:cubicBezTo>
                  <a:pt x="237" y="254"/>
                  <a:pt x="236" y="254"/>
                  <a:pt x="235" y="255"/>
                </a:cubicBezTo>
                <a:cubicBezTo>
                  <a:pt x="235" y="256"/>
                  <a:pt x="236" y="257"/>
                  <a:pt x="237" y="256"/>
                </a:cubicBezTo>
                <a:cubicBezTo>
                  <a:pt x="237" y="256"/>
                  <a:pt x="237" y="256"/>
                  <a:pt x="237" y="256"/>
                </a:cubicBezTo>
                <a:close/>
                <a:moveTo>
                  <a:pt x="144" y="258"/>
                </a:moveTo>
                <a:cubicBezTo>
                  <a:pt x="143" y="259"/>
                  <a:pt x="142" y="259"/>
                  <a:pt x="142" y="261"/>
                </a:cubicBezTo>
                <a:cubicBezTo>
                  <a:pt x="142" y="263"/>
                  <a:pt x="143" y="264"/>
                  <a:pt x="144" y="264"/>
                </a:cubicBezTo>
                <a:cubicBezTo>
                  <a:pt x="145" y="264"/>
                  <a:pt x="146" y="263"/>
                  <a:pt x="146" y="263"/>
                </a:cubicBezTo>
                <a:cubicBezTo>
                  <a:pt x="146" y="263"/>
                  <a:pt x="146" y="263"/>
                  <a:pt x="146" y="263"/>
                </a:cubicBezTo>
                <a:cubicBezTo>
                  <a:pt x="146" y="262"/>
                  <a:pt x="147" y="261"/>
                  <a:pt x="147" y="261"/>
                </a:cubicBezTo>
                <a:cubicBezTo>
                  <a:pt x="147" y="261"/>
                  <a:pt x="148" y="261"/>
                  <a:pt x="148" y="261"/>
                </a:cubicBezTo>
                <a:cubicBezTo>
                  <a:pt x="147" y="260"/>
                  <a:pt x="146" y="258"/>
                  <a:pt x="144" y="258"/>
                </a:cubicBezTo>
                <a:close/>
                <a:moveTo>
                  <a:pt x="177" y="254"/>
                </a:move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6" y="252"/>
                  <a:pt x="176" y="251"/>
                </a:cubicBezTo>
                <a:cubicBezTo>
                  <a:pt x="176" y="251"/>
                  <a:pt x="175" y="251"/>
                  <a:pt x="175" y="251"/>
                </a:cubicBezTo>
                <a:cubicBezTo>
                  <a:pt x="174" y="251"/>
                  <a:pt x="173" y="252"/>
                  <a:pt x="173" y="254"/>
                </a:cubicBezTo>
                <a:cubicBezTo>
                  <a:pt x="172" y="256"/>
                  <a:pt x="174" y="256"/>
                  <a:pt x="176" y="257"/>
                </a:cubicBezTo>
                <a:cubicBezTo>
                  <a:pt x="177" y="257"/>
                  <a:pt x="178" y="256"/>
                  <a:pt x="178" y="254"/>
                </a:cubicBezTo>
                <a:cubicBezTo>
                  <a:pt x="178" y="254"/>
                  <a:pt x="178" y="253"/>
                  <a:pt x="178" y="253"/>
                </a:cubicBezTo>
                <a:cubicBezTo>
                  <a:pt x="178" y="253"/>
                  <a:pt x="177" y="253"/>
                  <a:pt x="177" y="254"/>
                </a:cubicBezTo>
                <a:close/>
                <a:moveTo>
                  <a:pt x="68" y="242"/>
                </a:moveTo>
                <a:cubicBezTo>
                  <a:pt x="68" y="242"/>
                  <a:pt x="69" y="242"/>
                  <a:pt x="69" y="242"/>
                </a:cubicBezTo>
                <a:cubicBezTo>
                  <a:pt x="69" y="243"/>
                  <a:pt x="69" y="243"/>
                  <a:pt x="69" y="243"/>
                </a:cubicBezTo>
                <a:cubicBezTo>
                  <a:pt x="71" y="243"/>
                  <a:pt x="72" y="241"/>
                  <a:pt x="72" y="240"/>
                </a:cubicBezTo>
                <a:cubicBezTo>
                  <a:pt x="73" y="238"/>
                  <a:pt x="71" y="238"/>
                  <a:pt x="70" y="237"/>
                </a:cubicBezTo>
                <a:cubicBezTo>
                  <a:pt x="67" y="237"/>
                  <a:pt x="67" y="238"/>
                  <a:pt x="67" y="240"/>
                </a:cubicBezTo>
                <a:cubicBezTo>
                  <a:pt x="67" y="241"/>
                  <a:pt x="67" y="242"/>
                  <a:pt x="68" y="242"/>
                </a:cubicBezTo>
                <a:close/>
                <a:moveTo>
                  <a:pt x="152" y="236"/>
                </a:moveTo>
                <a:cubicBezTo>
                  <a:pt x="152" y="236"/>
                  <a:pt x="152" y="235"/>
                  <a:pt x="152" y="235"/>
                </a:cubicBezTo>
                <a:cubicBezTo>
                  <a:pt x="153" y="235"/>
                  <a:pt x="153" y="236"/>
                  <a:pt x="153" y="236"/>
                </a:cubicBezTo>
                <a:cubicBezTo>
                  <a:pt x="153" y="236"/>
                  <a:pt x="154" y="236"/>
                  <a:pt x="154" y="236"/>
                </a:cubicBezTo>
                <a:cubicBezTo>
                  <a:pt x="154" y="236"/>
                  <a:pt x="156" y="235"/>
                  <a:pt x="156" y="234"/>
                </a:cubicBezTo>
                <a:cubicBezTo>
                  <a:pt x="156" y="233"/>
                  <a:pt x="156" y="232"/>
                  <a:pt x="156" y="232"/>
                </a:cubicBezTo>
                <a:cubicBezTo>
                  <a:pt x="156" y="232"/>
                  <a:pt x="156" y="232"/>
                  <a:pt x="155" y="232"/>
                </a:cubicBezTo>
                <a:cubicBezTo>
                  <a:pt x="155" y="233"/>
                  <a:pt x="155" y="233"/>
                  <a:pt x="154" y="233"/>
                </a:cubicBezTo>
                <a:cubicBezTo>
                  <a:pt x="153" y="232"/>
                  <a:pt x="154" y="232"/>
                  <a:pt x="154" y="231"/>
                </a:cubicBezTo>
                <a:cubicBezTo>
                  <a:pt x="154" y="231"/>
                  <a:pt x="154" y="232"/>
                  <a:pt x="153" y="232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2" y="231"/>
                  <a:pt x="151" y="232"/>
                  <a:pt x="150" y="233"/>
                </a:cubicBezTo>
                <a:cubicBezTo>
                  <a:pt x="150" y="234"/>
                  <a:pt x="151" y="235"/>
                  <a:pt x="152" y="236"/>
                </a:cubicBezTo>
                <a:close/>
                <a:moveTo>
                  <a:pt x="58" y="24"/>
                </a:moveTo>
                <a:cubicBezTo>
                  <a:pt x="58" y="25"/>
                  <a:pt x="58" y="25"/>
                  <a:pt x="58" y="26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8" y="24"/>
                </a:cubicBezTo>
                <a:cubicBezTo>
                  <a:pt x="89" y="25"/>
                  <a:pt x="89" y="26"/>
                  <a:pt x="89" y="26"/>
                </a:cubicBezTo>
                <a:cubicBezTo>
                  <a:pt x="89" y="26"/>
                  <a:pt x="89" y="27"/>
                  <a:pt x="90" y="27"/>
                </a:cubicBezTo>
                <a:cubicBezTo>
                  <a:pt x="90" y="27"/>
                  <a:pt x="90" y="27"/>
                  <a:pt x="91" y="27"/>
                </a:cubicBezTo>
                <a:cubicBezTo>
                  <a:pt x="93" y="27"/>
                  <a:pt x="95" y="25"/>
                  <a:pt x="94" y="24"/>
                </a:cubicBezTo>
                <a:cubicBezTo>
                  <a:pt x="94" y="24"/>
                  <a:pt x="94" y="24"/>
                  <a:pt x="94" y="23"/>
                </a:cubicBezTo>
                <a:cubicBezTo>
                  <a:pt x="93" y="23"/>
                  <a:pt x="93" y="24"/>
                  <a:pt x="93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0" y="24"/>
                  <a:pt x="90" y="25"/>
                  <a:pt x="89" y="25"/>
                </a:cubicBezTo>
                <a:cubicBezTo>
                  <a:pt x="89" y="24"/>
                  <a:pt x="89" y="23"/>
                  <a:pt x="89" y="23"/>
                </a:cubicBezTo>
                <a:close/>
                <a:moveTo>
                  <a:pt x="62" y="24"/>
                </a:move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76" y="219"/>
                </a:moveTo>
                <a:cubicBezTo>
                  <a:pt x="76" y="218"/>
                  <a:pt x="75" y="217"/>
                  <a:pt x="74" y="217"/>
                </a:cubicBezTo>
                <a:cubicBezTo>
                  <a:pt x="73" y="216"/>
                  <a:pt x="72" y="217"/>
                  <a:pt x="71" y="218"/>
                </a:cubicBezTo>
                <a:cubicBezTo>
                  <a:pt x="71" y="218"/>
                  <a:pt x="71" y="218"/>
                  <a:pt x="71" y="218"/>
                </a:cubicBezTo>
                <a:cubicBezTo>
                  <a:pt x="70" y="218"/>
                  <a:pt x="69" y="217"/>
                  <a:pt x="68" y="216"/>
                </a:cubicBezTo>
                <a:cubicBezTo>
                  <a:pt x="68" y="217"/>
                  <a:pt x="68" y="217"/>
                  <a:pt x="67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6" y="217"/>
                  <a:pt x="65" y="217"/>
                  <a:pt x="64" y="216"/>
                </a:cubicBezTo>
                <a:cubicBezTo>
                  <a:pt x="63" y="216"/>
                  <a:pt x="62" y="217"/>
                  <a:pt x="62" y="218"/>
                </a:cubicBezTo>
                <a:cubicBezTo>
                  <a:pt x="62" y="218"/>
                  <a:pt x="62" y="218"/>
                  <a:pt x="63" y="218"/>
                </a:cubicBezTo>
                <a:cubicBezTo>
                  <a:pt x="62" y="218"/>
                  <a:pt x="62" y="218"/>
                  <a:pt x="62" y="219"/>
                </a:cubicBezTo>
                <a:cubicBezTo>
                  <a:pt x="62" y="219"/>
                  <a:pt x="62" y="219"/>
                  <a:pt x="62" y="220"/>
                </a:cubicBezTo>
                <a:cubicBezTo>
                  <a:pt x="62" y="221"/>
                  <a:pt x="63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6" y="223"/>
                  <a:pt x="66" y="223"/>
                  <a:pt x="67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7" y="225"/>
                  <a:pt x="67" y="225"/>
                  <a:pt x="67" y="225"/>
                </a:cubicBezTo>
                <a:cubicBezTo>
                  <a:pt x="67" y="225"/>
                  <a:pt x="67" y="225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6" y="228"/>
                  <a:pt x="68" y="229"/>
                  <a:pt x="69" y="229"/>
                </a:cubicBezTo>
                <a:cubicBezTo>
                  <a:pt x="70" y="229"/>
                  <a:pt x="71" y="229"/>
                  <a:pt x="71" y="228"/>
                </a:cubicBezTo>
                <a:cubicBezTo>
                  <a:pt x="72" y="228"/>
                  <a:pt x="72" y="228"/>
                  <a:pt x="73" y="228"/>
                </a:cubicBezTo>
                <a:cubicBezTo>
                  <a:pt x="72" y="228"/>
                  <a:pt x="72" y="228"/>
                  <a:pt x="72" y="227"/>
                </a:cubicBezTo>
                <a:cubicBezTo>
                  <a:pt x="72" y="227"/>
                  <a:pt x="72" y="227"/>
                  <a:pt x="72" y="226"/>
                </a:cubicBezTo>
                <a:cubicBezTo>
                  <a:pt x="73" y="225"/>
                  <a:pt x="73" y="224"/>
                  <a:pt x="72" y="223"/>
                </a:cubicBezTo>
                <a:cubicBezTo>
                  <a:pt x="72" y="223"/>
                  <a:pt x="72" y="224"/>
                  <a:pt x="71" y="224"/>
                </a:cubicBezTo>
                <a:cubicBezTo>
                  <a:pt x="71" y="223"/>
                  <a:pt x="71" y="222"/>
                  <a:pt x="71" y="222"/>
                </a:cubicBezTo>
                <a:cubicBezTo>
                  <a:pt x="70" y="222"/>
                  <a:pt x="70" y="222"/>
                  <a:pt x="69" y="221"/>
                </a:cubicBezTo>
                <a:cubicBezTo>
                  <a:pt x="69" y="221"/>
                  <a:pt x="69" y="221"/>
                  <a:pt x="69" y="222"/>
                </a:cubicBezTo>
                <a:cubicBezTo>
                  <a:pt x="69" y="222"/>
                  <a:pt x="69" y="222"/>
                  <a:pt x="69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0" y="223"/>
                  <a:pt x="70" y="223"/>
                  <a:pt x="70" y="224"/>
                </a:cubicBezTo>
                <a:cubicBezTo>
                  <a:pt x="70" y="224"/>
                  <a:pt x="70" y="223"/>
                  <a:pt x="69" y="223"/>
                </a:cubicBezTo>
                <a:cubicBezTo>
                  <a:pt x="69" y="223"/>
                  <a:pt x="68" y="223"/>
                  <a:pt x="68" y="224"/>
                </a:cubicBezTo>
                <a:cubicBezTo>
                  <a:pt x="68" y="223"/>
                  <a:pt x="68" y="223"/>
                  <a:pt x="67" y="223"/>
                </a:cubicBezTo>
                <a:cubicBezTo>
                  <a:pt x="68" y="222"/>
                  <a:pt x="67" y="222"/>
                  <a:pt x="67" y="221"/>
                </a:cubicBezTo>
                <a:cubicBezTo>
                  <a:pt x="67" y="221"/>
                  <a:pt x="67" y="220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8" y="219"/>
                </a:cubicBezTo>
                <a:cubicBezTo>
                  <a:pt x="68" y="219"/>
                  <a:pt x="68" y="220"/>
                  <a:pt x="68" y="220"/>
                </a:cubicBezTo>
                <a:cubicBezTo>
                  <a:pt x="69" y="220"/>
                  <a:pt x="69" y="219"/>
                  <a:pt x="70" y="219"/>
                </a:cubicBezTo>
                <a:cubicBezTo>
                  <a:pt x="70" y="219"/>
                  <a:pt x="70" y="220"/>
                  <a:pt x="71" y="220"/>
                </a:cubicBezTo>
                <a:cubicBezTo>
                  <a:pt x="71" y="220"/>
                  <a:pt x="71" y="220"/>
                  <a:pt x="71" y="219"/>
                </a:cubicBezTo>
                <a:cubicBezTo>
                  <a:pt x="71" y="219"/>
                  <a:pt x="71" y="220"/>
                  <a:pt x="71" y="220"/>
                </a:cubicBezTo>
                <a:cubicBezTo>
                  <a:pt x="71" y="220"/>
                  <a:pt x="71" y="220"/>
                  <a:pt x="71" y="220"/>
                </a:cubicBezTo>
                <a:cubicBezTo>
                  <a:pt x="72" y="220"/>
                  <a:pt x="72" y="220"/>
                  <a:pt x="72" y="219"/>
                </a:cubicBezTo>
                <a:cubicBezTo>
                  <a:pt x="71" y="218"/>
                  <a:pt x="75" y="218"/>
                  <a:pt x="76" y="219"/>
                </a:cubicBezTo>
                <a:cubicBezTo>
                  <a:pt x="75" y="220"/>
                  <a:pt x="76" y="220"/>
                  <a:pt x="76" y="221"/>
                </a:cubicBezTo>
                <a:cubicBezTo>
                  <a:pt x="76" y="220"/>
                  <a:pt x="76" y="219"/>
                  <a:pt x="76" y="219"/>
                </a:cubicBezTo>
                <a:close/>
                <a:moveTo>
                  <a:pt x="92" y="22"/>
                </a:moveTo>
                <a:cubicBezTo>
                  <a:pt x="90" y="22"/>
                  <a:pt x="90" y="22"/>
                  <a:pt x="89" y="23"/>
                </a:cubicBezTo>
                <a:cubicBezTo>
                  <a:pt x="89" y="23"/>
                  <a:pt x="90" y="23"/>
                  <a:pt x="90" y="23"/>
                </a:cubicBezTo>
                <a:cubicBezTo>
                  <a:pt x="90" y="24"/>
                  <a:pt x="91" y="23"/>
                  <a:pt x="92" y="23"/>
                </a:cubicBezTo>
                <a:cubicBezTo>
                  <a:pt x="91" y="23"/>
                  <a:pt x="92" y="24"/>
                  <a:pt x="92" y="24"/>
                </a:cubicBezTo>
                <a:cubicBezTo>
                  <a:pt x="93" y="24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2"/>
                  <a:pt x="93" y="22"/>
                  <a:pt x="92" y="22"/>
                </a:cubicBezTo>
                <a:close/>
                <a:moveTo>
                  <a:pt x="51" y="219"/>
                </a:moveTo>
                <a:cubicBezTo>
                  <a:pt x="51" y="218"/>
                  <a:pt x="51" y="218"/>
                  <a:pt x="51" y="218"/>
                </a:cubicBezTo>
                <a:cubicBezTo>
                  <a:pt x="51" y="218"/>
                  <a:pt x="50" y="218"/>
                  <a:pt x="50" y="218"/>
                </a:cubicBezTo>
                <a:cubicBezTo>
                  <a:pt x="49" y="217"/>
                  <a:pt x="48" y="217"/>
                  <a:pt x="47" y="216"/>
                </a:cubicBezTo>
                <a:cubicBezTo>
                  <a:pt x="46" y="216"/>
                  <a:pt x="45" y="218"/>
                  <a:pt x="44" y="220"/>
                </a:cubicBezTo>
                <a:cubicBezTo>
                  <a:pt x="44" y="221"/>
                  <a:pt x="46" y="222"/>
                  <a:pt x="48" y="223"/>
                </a:cubicBezTo>
                <a:cubicBezTo>
                  <a:pt x="48" y="222"/>
                  <a:pt x="49" y="222"/>
                  <a:pt x="49" y="221"/>
                </a:cubicBezTo>
                <a:cubicBezTo>
                  <a:pt x="49" y="221"/>
                  <a:pt x="50" y="221"/>
                  <a:pt x="50" y="221"/>
                </a:cubicBezTo>
                <a:cubicBezTo>
                  <a:pt x="50" y="221"/>
                  <a:pt x="50" y="220"/>
                  <a:pt x="50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50" y="220"/>
                  <a:pt x="50" y="219"/>
                  <a:pt x="50" y="219"/>
                </a:cubicBezTo>
                <a:cubicBezTo>
                  <a:pt x="50" y="219"/>
                  <a:pt x="51" y="219"/>
                  <a:pt x="51" y="219"/>
                </a:cubicBezTo>
                <a:close/>
                <a:moveTo>
                  <a:pt x="52" y="209"/>
                </a:moveTo>
                <a:cubicBezTo>
                  <a:pt x="50" y="210"/>
                  <a:pt x="49" y="210"/>
                  <a:pt x="49" y="212"/>
                </a:cubicBezTo>
                <a:cubicBezTo>
                  <a:pt x="49" y="214"/>
                  <a:pt x="51" y="215"/>
                  <a:pt x="51" y="215"/>
                </a:cubicBezTo>
                <a:cubicBezTo>
                  <a:pt x="53" y="215"/>
                  <a:pt x="55" y="214"/>
                  <a:pt x="54" y="213"/>
                </a:cubicBezTo>
                <a:cubicBezTo>
                  <a:pt x="55" y="210"/>
                  <a:pt x="53" y="210"/>
                  <a:pt x="52" y="209"/>
                </a:cubicBezTo>
                <a:close/>
                <a:moveTo>
                  <a:pt x="3" y="153"/>
                </a:moveTo>
                <a:cubicBezTo>
                  <a:pt x="3" y="153"/>
                  <a:pt x="3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5"/>
                  <a:pt x="3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7"/>
                  <a:pt x="2" y="157"/>
                </a:cubicBezTo>
                <a:cubicBezTo>
                  <a:pt x="2" y="161"/>
                  <a:pt x="2" y="161"/>
                  <a:pt x="2" y="161"/>
                </a:cubicBezTo>
                <a:cubicBezTo>
                  <a:pt x="1" y="162"/>
                  <a:pt x="1" y="163"/>
                  <a:pt x="1" y="163"/>
                </a:cubicBezTo>
                <a:cubicBezTo>
                  <a:pt x="0" y="165"/>
                  <a:pt x="1" y="166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72"/>
                  <a:pt x="2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" y="171"/>
                  <a:pt x="2" y="172"/>
                  <a:pt x="2" y="171"/>
                </a:cubicBezTo>
                <a:cubicBezTo>
                  <a:pt x="3" y="171"/>
                  <a:pt x="2" y="170"/>
                  <a:pt x="3" y="169"/>
                </a:cubicBezTo>
                <a:cubicBezTo>
                  <a:pt x="3" y="170"/>
                  <a:pt x="3" y="170"/>
                  <a:pt x="4" y="170"/>
                </a:cubicBezTo>
                <a:cubicBezTo>
                  <a:pt x="5" y="169"/>
                  <a:pt x="4" y="168"/>
                  <a:pt x="4" y="168"/>
                </a:cubicBezTo>
                <a:cubicBezTo>
                  <a:pt x="5" y="168"/>
                  <a:pt x="5" y="169"/>
                  <a:pt x="6" y="169"/>
                </a:cubicBezTo>
                <a:cubicBezTo>
                  <a:pt x="5" y="170"/>
                  <a:pt x="5" y="170"/>
                  <a:pt x="5" y="171"/>
                </a:cubicBezTo>
                <a:cubicBezTo>
                  <a:pt x="5" y="172"/>
                  <a:pt x="6" y="173"/>
                  <a:pt x="7" y="173"/>
                </a:cubicBezTo>
                <a:cubicBezTo>
                  <a:pt x="9" y="173"/>
                  <a:pt x="10" y="172"/>
                  <a:pt x="10" y="172"/>
                </a:cubicBezTo>
                <a:cubicBezTo>
                  <a:pt x="11" y="172"/>
                  <a:pt x="11" y="172"/>
                  <a:pt x="11" y="173"/>
                </a:cubicBezTo>
                <a:cubicBezTo>
                  <a:pt x="11" y="173"/>
                  <a:pt x="11" y="173"/>
                  <a:pt x="12" y="173"/>
                </a:cubicBezTo>
                <a:cubicBezTo>
                  <a:pt x="12" y="174"/>
                  <a:pt x="13" y="174"/>
                  <a:pt x="14" y="173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3" y="174"/>
                  <a:pt x="13" y="175"/>
                </a:cubicBezTo>
                <a:cubicBezTo>
                  <a:pt x="14" y="175"/>
                  <a:pt x="14" y="174"/>
                  <a:pt x="15" y="174"/>
                </a:cubicBezTo>
                <a:cubicBezTo>
                  <a:pt x="15" y="173"/>
                  <a:pt x="14" y="172"/>
                  <a:pt x="13" y="170"/>
                </a:cubicBezTo>
                <a:cubicBezTo>
                  <a:pt x="12" y="169"/>
                  <a:pt x="12" y="168"/>
                  <a:pt x="12" y="167"/>
                </a:cubicBezTo>
                <a:cubicBezTo>
                  <a:pt x="12" y="167"/>
                  <a:pt x="12" y="166"/>
                  <a:pt x="13" y="167"/>
                </a:cubicBezTo>
                <a:cubicBezTo>
                  <a:pt x="13" y="167"/>
                  <a:pt x="13" y="168"/>
                  <a:pt x="14" y="168"/>
                </a:cubicBezTo>
                <a:cubicBezTo>
                  <a:pt x="14" y="168"/>
                  <a:pt x="14" y="168"/>
                  <a:pt x="15" y="168"/>
                </a:cubicBezTo>
                <a:cubicBezTo>
                  <a:pt x="14" y="168"/>
                  <a:pt x="14" y="169"/>
                  <a:pt x="14" y="170"/>
                </a:cubicBezTo>
                <a:cubicBezTo>
                  <a:pt x="13" y="172"/>
                  <a:pt x="14" y="173"/>
                  <a:pt x="16" y="173"/>
                </a:cubicBezTo>
                <a:cubicBezTo>
                  <a:pt x="18" y="173"/>
                  <a:pt x="19" y="172"/>
                  <a:pt x="19" y="170"/>
                </a:cubicBezTo>
                <a:cubicBezTo>
                  <a:pt x="19" y="169"/>
                  <a:pt x="18" y="168"/>
                  <a:pt x="17" y="168"/>
                </a:cubicBezTo>
                <a:cubicBezTo>
                  <a:pt x="17" y="167"/>
                  <a:pt x="16" y="167"/>
                  <a:pt x="16" y="167"/>
                </a:cubicBezTo>
                <a:cubicBezTo>
                  <a:pt x="16" y="168"/>
                  <a:pt x="15" y="167"/>
                  <a:pt x="15" y="166"/>
                </a:cubicBezTo>
                <a:cubicBezTo>
                  <a:pt x="15" y="167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64"/>
                  <a:pt x="15" y="164"/>
                  <a:pt x="15" y="164"/>
                </a:cubicBezTo>
                <a:cubicBezTo>
                  <a:pt x="15" y="164"/>
                  <a:pt x="16" y="164"/>
                  <a:pt x="16" y="164"/>
                </a:cubicBezTo>
                <a:cubicBezTo>
                  <a:pt x="15" y="164"/>
                  <a:pt x="15" y="165"/>
                  <a:pt x="15" y="165"/>
                </a:cubicBezTo>
                <a:cubicBezTo>
                  <a:pt x="16" y="166"/>
                  <a:pt x="16" y="165"/>
                  <a:pt x="16" y="165"/>
                </a:cubicBezTo>
                <a:cubicBezTo>
                  <a:pt x="17" y="165"/>
                  <a:pt x="17" y="164"/>
                  <a:pt x="17" y="164"/>
                </a:cubicBezTo>
                <a:cubicBezTo>
                  <a:pt x="16" y="164"/>
                  <a:pt x="16" y="163"/>
                  <a:pt x="15" y="163"/>
                </a:cubicBezTo>
                <a:cubicBezTo>
                  <a:pt x="16" y="163"/>
                  <a:pt x="15" y="163"/>
                  <a:pt x="15" y="163"/>
                </a:cubicBezTo>
                <a:cubicBezTo>
                  <a:pt x="16" y="162"/>
                  <a:pt x="16" y="160"/>
                  <a:pt x="16" y="159"/>
                </a:cubicBezTo>
                <a:cubicBezTo>
                  <a:pt x="16" y="159"/>
                  <a:pt x="16" y="159"/>
                  <a:pt x="16" y="160"/>
                </a:cubicBezTo>
                <a:cubicBezTo>
                  <a:pt x="18" y="159"/>
                  <a:pt x="19" y="158"/>
                  <a:pt x="19" y="157"/>
                </a:cubicBezTo>
                <a:cubicBezTo>
                  <a:pt x="19" y="155"/>
                  <a:pt x="18" y="154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6" y="153"/>
                </a:cubicBezTo>
                <a:cubicBezTo>
                  <a:pt x="16" y="153"/>
                  <a:pt x="17" y="152"/>
                  <a:pt x="16" y="152"/>
                </a:cubicBezTo>
                <a:cubicBezTo>
                  <a:pt x="16" y="152"/>
                  <a:pt x="15" y="152"/>
                  <a:pt x="15" y="152"/>
                </a:cubicBezTo>
                <a:cubicBezTo>
                  <a:pt x="15" y="152"/>
                  <a:pt x="14" y="152"/>
                  <a:pt x="14" y="151"/>
                </a:cubicBezTo>
                <a:cubicBezTo>
                  <a:pt x="15" y="151"/>
                  <a:pt x="15" y="150"/>
                  <a:pt x="14" y="149"/>
                </a:cubicBezTo>
                <a:cubicBezTo>
                  <a:pt x="15" y="148"/>
                  <a:pt x="14" y="147"/>
                  <a:pt x="12" y="147"/>
                </a:cubicBezTo>
                <a:cubicBezTo>
                  <a:pt x="12" y="147"/>
                  <a:pt x="12" y="147"/>
                  <a:pt x="11" y="147"/>
                </a:cubicBezTo>
                <a:cubicBezTo>
                  <a:pt x="11" y="147"/>
                  <a:pt x="11" y="146"/>
                  <a:pt x="11" y="146"/>
                </a:cubicBezTo>
                <a:cubicBezTo>
                  <a:pt x="11" y="146"/>
                  <a:pt x="10" y="146"/>
                  <a:pt x="10" y="146"/>
                </a:cubicBezTo>
                <a:cubicBezTo>
                  <a:pt x="10" y="147"/>
                  <a:pt x="11" y="147"/>
                  <a:pt x="11" y="147"/>
                </a:cubicBezTo>
                <a:cubicBezTo>
                  <a:pt x="11" y="147"/>
                  <a:pt x="10" y="148"/>
                  <a:pt x="10" y="148"/>
                </a:cubicBezTo>
                <a:cubicBezTo>
                  <a:pt x="10" y="148"/>
                  <a:pt x="10" y="147"/>
                  <a:pt x="10" y="148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7"/>
                  <a:pt x="9" y="146"/>
                  <a:pt x="8" y="146"/>
                </a:cubicBezTo>
                <a:cubicBezTo>
                  <a:pt x="8" y="146"/>
                  <a:pt x="8" y="145"/>
                  <a:pt x="8" y="145"/>
                </a:cubicBezTo>
                <a:cubicBezTo>
                  <a:pt x="9" y="145"/>
                  <a:pt x="10" y="144"/>
                  <a:pt x="10" y="142"/>
                </a:cubicBezTo>
                <a:cubicBezTo>
                  <a:pt x="10" y="142"/>
                  <a:pt x="10" y="142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2" y="142"/>
                  <a:pt x="11" y="142"/>
                </a:cubicBezTo>
                <a:cubicBezTo>
                  <a:pt x="12" y="143"/>
                  <a:pt x="11" y="142"/>
                  <a:pt x="12" y="142"/>
                </a:cubicBezTo>
                <a:cubicBezTo>
                  <a:pt x="12" y="143"/>
                  <a:pt x="13" y="143"/>
                  <a:pt x="13" y="143"/>
                </a:cubicBezTo>
                <a:cubicBezTo>
                  <a:pt x="14" y="139"/>
                  <a:pt x="9" y="141"/>
                  <a:pt x="9" y="137"/>
                </a:cubicBezTo>
                <a:cubicBezTo>
                  <a:pt x="9" y="137"/>
                  <a:pt x="9" y="138"/>
                  <a:pt x="9" y="137"/>
                </a:cubicBezTo>
                <a:cubicBezTo>
                  <a:pt x="9" y="137"/>
                  <a:pt x="9" y="137"/>
                  <a:pt x="10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3" y="139"/>
                  <a:pt x="14" y="138"/>
                  <a:pt x="1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7"/>
                  <a:pt x="16" y="137"/>
                  <a:pt x="16" y="137"/>
                </a:cubicBezTo>
                <a:cubicBezTo>
                  <a:pt x="17" y="136"/>
                  <a:pt x="16" y="135"/>
                  <a:pt x="14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5" y="135"/>
                  <a:pt x="14" y="134"/>
                  <a:pt x="15" y="134"/>
                </a:cubicBezTo>
                <a:cubicBezTo>
                  <a:pt x="14" y="134"/>
                  <a:pt x="14" y="134"/>
                  <a:pt x="14" y="135"/>
                </a:cubicBezTo>
                <a:cubicBezTo>
                  <a:pt x="14" y="134"/>
                  <a:pt x="13" y="133"/>
                  <a:pt x="12" y="133"/>
                </a:cubicBezTo>
                <a:cubicBezTo>
                  <a:pt x="10" y="133"/>
                  <a:pt x="9" y="134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7" y="136"/>
                  <a:pt x="7" y="137"/>
                </a:cubicBezTo>
                <a:cubicBezTo>
                  <a:pt x="7" y="137"/>
                  <a:pt x="6" y="137"/>
                  <a:pt x="6" y="137"/>
                </a:cubicBezTo>
                <a:cubicBezTo>
                  <a:pt x="6" y="138"/>
                  <a:pt x="5" y="138"/>
                  <a:pt x="5" y="139"/>
                </a:cubicBezTo>
                <a:cubicBezTo>
                  <a:pt x="6" y="139"/>
                  <a:pt x="6" y="139"/>
                  <a:pt x="7" y="139"/>
                </a:cubicBezTo>
                <a:cubicBezTo>
                  <a:pt x="8" y="139"/>
                  <a:pt x="7" y="140"/>
                  <a:pt x="8" y="139"/>
                </a:cubicBezTo>
                <a:cubicBezTo>
                  <a:pt x="8" y="140"/>
                  <a:pt x="8" y="139"/>
                  <a:pt x="8" y="139"/>
                </a:cubicBezTo>
                <a:cubicBezTo>
                  <a:pt x="9" y="139"/>
                  <a:pt x="9" y="140"/>
                  <a:pt x="9" y="140"/>
                </a:cubicBezTo>
                <a:cubicBezTo>
                  <a:pt x="9" y="140"/>
                  <a:pt x="8" y="140"/>
                  <a:pt x="8" y="140"/>
                </a:cubicBezTo>
                <a:cubicBezTo>
                  <a:pt x="7" y="140"/>
                  <a:pt x="6" y="140"/>
                  <a:pt x="6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4" y="141"/>
                  <a:pt x="4" y="141"/>
                </a:cubicBezTo>
                <a:cubicBezTo>
                  <a:pt x="4" y="141"/>
                  <a:pt x="4" y="142"/>
                  <a:pt x="4" y="142"/>
                </a:cubicBezTo>
                <a:cubicBezTo>
                  <a:pt x="4" y="142"/>
                  <a:pt x="3" y="141"/>
                  <a:pt x="3" y="142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49"/>
                  <a:pt x="0" y="149"/>
                </a:cubicBezTo>
                <a:cubicBezTo>
                  <a:pt x="0" y="151"/>
                  <a:pt x="2" y="152"/>
                  <a:pt x="3" y="153"/>
                </a:cubicBezTo>
                <a:close/>
                <a:moveTo>
                  <a:pt x="5" y="167"/>
                </a:moveTo>
                <a:cubicBezTo>
                  <a:pt x="5" y="167"/>
                  <a:pt x="4" y="167"/>
                  <a:pt x="4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7"/>
                </a:cubicBezTo>
                <a:cubicBezTo>
                  <a:pt x="5" y="167"/>
                  <a:pt x="5" y="166"/>
                  <a:pt x="5" y="166"/>
                </a:cubicBezTo>
                <a:cubicBezTo>
                  <a:pt x="5" y="167"/>
                  <a:pt x="5" y="167"/>
                  <a:pt x="5" y="167"/>
                </a:cubicBezTo>
                <a:close/>
                <a:moveTo>
                  <a:pt x="10" y="162"/>
                </a:moveTo>
                <a:cubicBezTo>
                  <a:pt x="9" y="162"/>
                  <a:pt x="9" y="163"/>
                  <a:pt x="9" y="164"/>
                </a:cubicBezTo>
                <a:cubicBezTo>
                  <a:pt x="9" y="164"/>
                  <a:pt x="9" y="165"/>
                  <a:pt x="10" y="166"/>
                </a:cubicBezTo>
                <a:cubicBezTo>
                  <a:pt x="10" y="166"/>
                  <a:pt x="9" y="166"/>
                  <a:pt x="9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6"/>
                  <a:pt x="8" y="166"/>
                  <a:pt x="7" y="166"/>
                </a:cubicBezTo>
                <a:cubicBezTo>
                  <a:pt x="7" y="166"/>
                  <a:pt x="7" y="166"/>
                  <a:pt x="7" y="167"/>
                </a:cubicBezTo>
                <a:cubicBezTo>
                  <a:pt x="7" y="167"/>
                  <a:pt x="8" y="167"/>
                  <a:pt x="8" y="167"/>
                </a:cubicBezTo>
                <a:cubicBezTo>
                  <a:pt x="8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6" y="167"/>
                </a:cubicBezTo>
                <a:cubicBezTo>
                  <a:pt x="6" y="167"/>
                  <a:pt x="6" y="166"/>
                  <a:pt x="6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6" y="165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7" y="164"/>
                  <a:pt x="7" y="164"/>
                </a:cubicBezTo>
                <a:cubicBezTo>
                  <a:pt x="6" y="162"/>
                  <a:pt x="8" y="163"/>
                  <a:pt x="8" y="163"/>
                </a:cubicBezTo>
                <a:cubicBezTo>
                  <a:pt x="9" y="162"/>
                  <a:pt x="8" y="162"/>
                  <a:pt x="7" y="162"/>
                </a:cubicBezTo>
                <a:cubicBezTo>
                  <a:pt x="7" y="162"/>
                  <a:pt x="7" y="163"/>
                  <a:pt x="7" y="163"/>
                </a:cubicBezTo>
                <a:cubicBezTo>
                  <a:pt x="6" y="163"/>
                  <a:pt x="5" y="162"/>
                  <a:pt x="5" y="162"/>
                </a:cubicBezTo>
                <a:cubicBezTo>
                  <a:pt x="6" y="162"/>
                  <a:pt x="6" y="162"/>
                  <a:pt x="6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5" y="161"/>
                  <a:pt x="5" y="160"/>
                  <a:pt x="5" y="160"/>
                </a:cubicBezTo>
                <a:cubicBezTo>
                  <a:pt x="6" y="160"/>
                  <a:pt x="5" y="161"/>
                  <a:pt x="5" y="161"/>
                </a:cubicBezTo>
                <a:cubicBezTo>
                  <a:pt x="7" y="160"/>
                  <a:pt x="8" y="162"/>
                  <a:pt x="9" y="161"/>
                </a:cubicBezTo>
                <a:cubicBezTo>
                  <a:pt x="8" y="161"/>
                  <a:pt x="7" y="161"/>
                  <a:pt x="7" y="160"/>
                </a:cubicBezTo>
                <a:cubicBezTo>
                  <a:pt x="7" y="159"/>
                  <a:pt x="7" y="159"/>
                  <a:pt x="8" y="159"/>
                </a:cubicBezTo>
                <a:cubicBezTo>
                  <a:pt x="8" y="160"/>
                  <a:pt x="9" y="160"/>
                  <a:pt x="9" y="159"/>
                </a:cubicBezTo>
                <a:cubicBezTo>
                  <a:pt x="10" y="160"/>
                  <a:pt x="10" y="160"/>
                  <a:pt x="10" y="161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9" y="161"/>
                  <a:pt x="10" y="162"/>
                  <a:pt x="10" y="162"/>
                </a:cubicBezTo>
                <a:close/>
                <a:moveTo>
                  <a:pt x="14" y="164"/>
                </a:moveTo>
                <a:cubicBezTo>
                  <a:pt x="14" y="164"/>
                  <a:pt x="14" y="164"/>
                  <a:pt x="14" y="164"/>
                </a:cubicBezTo>
                <a:cubicBezTo>
                  <a:pt x="14" y="164"/>
                  <a:pt x="14" y="163"/>
                  <a:pt x="14" y="163"/>
                </a:cubicBezTo>
                <a:cubicBezTo>
                  <a:pt x="14" y="163"/>
                  <a:pt x="14" y="163"/>
                  <a:pt x="15" y="163"/>
                </a:cubicBezTo>
                <a:cubicBezTo>
                  <a:pt x="15" y="164"/>
                  <a:pt x="14" y="164"/>
                  <a:pt x="14" y="164"/>
                </a:cubicBezTo>
                <a:close/>
                <a:moveTo>
                  <a:pt x="7" y="150"/>
                </a:moveTo>
                <a:cubicBezTo>
                  <a:pt x="7" y="150"/>
                  <a:pt x="6" y="150"/>
                  <a:pt x="6" y="151"/>
                </a:cubicBezTo>
                <a:cubicBezTo>
                  <a:pt x="6" y="151"/>
                  <a:pt x="7" y="152"/>
                  <a:pt x="8" y="151"/>
                </a:cubicBezTo>
                <a:cubicBezTo>
                  <a:pt x="8" y="151"/>
                  <a:pt x="8" y="151"/>
                  <a:pt x="8" y="150"/>
                </a:cubicBezTo>
                <a:cubicBezTo>
                  <a:pt x="8" y="150"/>
                  <a:pt x="8" y="150"/>
                  <a:pt x="9" y="150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2"/>
                </a:cubicBezTo>
                <a:cubicBezTo>
                  <a:pt x="9" y="153"/>
                  <a:pt x="11" y="153"/>
                  <a:pt x="12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3" y="152"/>
                  <a:pt x="13" y="152"/>
                  <a:pt x="14" y="152"/>
                </a:cubicBezTo>
                <a:cubicBezTo>
                  <a:pt x="14" y="152"/>
                  <a:pt x="14" y="153"/>
                  <a:pt x="14" y="153"/>
                </a:cubicBezTo>
                <a:cubicBezTo>
                  <a:pt x="13" y="153"/>
                  <a:pt x="13" y="154"/>
                  <a:pt x="13" y="154"/>
                </a:cubicBezTo>
                <a:cubicBezTo>
                  <a:pt x="13" y="154"/>
                  <a:pt x="13" y="154"/>
                  <a:pt x="13" y="155"/>
                </a:cubicBezTo>
                <a:cubicBezTo>
                  <a:pt x="13" y="155"/>
                  <a:pt x="12" y="154"/>
                  <a:pt x="12" y="155"/>
                </a:cubicBezTo>
                <a:cubicBezTo>
                  <a:pt x="12" y="155"/>
                  <a:pt x="12" y="155"/>
                  <a:pt x="12" y="156"/>
                </a:cubicBezTo>
                <a:cubicBezTo>
                  <a:pt x="12" y="155"/>
                  <a:pt x="12" y="157"/>
                  <a:pt x="12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1" y="156"/>
                  <a:pt x="12" y="157"/>
                  <a:pt x="11" y="158"/>
                </a:cubicBezTo>
                <a:cubicBezTo>
                  <a:pt x="12" y="158"/>
                  <a:pt x="11" y="159"/>
                  <a:pt x="11" y="159"/>
                </a:cubicBezTo>
                <a:cubicBezTo>
                  <a:pt x="12" y="158"/>
                  <a:pt x="13" y="157"/>
                  <a:pt x="14" y="157"/>
                </a:cubicBezTo>
                <a:cubicBezTo>
                  <a:pt x="14" y="157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9"/>
                  <a:pt x="15" y="159"/>
                </a:cubicBezTo>
                <a:cubicBezTo>
                  <a:pt x="14" y="159"/>
                  <a:pt x="14" y="159"/>
                  <a:pt x="13" y="160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4" y="158"/>
                  <a:pt x="13" y="158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2" y="159"/>
                  <a:pt x="12" y="160"/>
                </a:cubicBezTo>
                <a:cubicBezTo>
                  <a:pt x="11" y="160"/>
                  <a:pt x="11" y="159"/>
                  <a:pt x="10" y="159"/>
                </a:cubicBezTo>
                <a:cubicBezTo>
                  <a:pt x="10" y="159"/>
                  <a:pt x="10" y="158"/>
                  <a:pt x="10" y="158"/>
                </a:cubicBezTo>
                <a:cubicBezTo>
                  <a:pt x="11" y="158"/>
                  <a:pt x="11" y="157"/>
                  <a:pt x="11" y="157"/>
                </a:cubicBezTo>
                <a:cubicBezTo>
                  <a:pt x="10" y="157"/>
                  <a:pt x="10" y="156"/>
                  <a:pt x="9" y="156"/>
                </a:cubicBezTo>
                <a:cubicBezTo>
                  <a:pt x="9" y="157"/>
                  <a:pt x="10" y="157"/>
                  <a:pt x="9" y="157"/>
                </a:cubicBezTo>
                <a:cubicBezTo>
                  <a:pt x="8" y="157"/>
                  <a:pt x="8" y="157"/>
                  <a:pt x="8" y="156"/>
                </a:cubicBezTo>
                <a:cubicBezTo>
                  <a:pt x="9" y="157"/>
                  <a:pt x="9" y="156"/>
                  <a:pt x="9" y="156"/>
                </a:cubicBezTo>
                <a:cubicBezTo>
                  <a:pt x="9" y="156"/>
                  <a:pt x="9" y="156"/>
                  <a:pt x="10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9" y="155"/>
                  <a:pt x="9" y="155"/>
                  <a:pt x="10" y="154"/>
                </a:cubicBezTo>
                <a:cubicBezTo>
                  <a:pt x="9" y="154"/>
                  <a:pt x="7" y="155"/>
                  <a:pt x="6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3"/>
                  <a:pt x="8" y="153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2"/>
                  <a:pt x="7" y="152"/>
                  <a:pt x="6" y="152"/>
                </a:cubicBezTo>
                <a:cubicBezTo>
                  <a:pt x="6" y="152"/>
                  <a:pt x="6" y="152"/>
                  <a:pt x="6" y="151"/>
                </a:cubicBezTo>
                <a:cubicBezTo>
                  <a:pt x="6" y="151"/>
                  <a:pt x="5" y="151"/>
                  <a:pt x="5" y="151"/>
                </a:cubicBezTo>
                <a:cubicBezTo>
                  <a:pt x="6" y="151"/>
                  <a:pt x="6" y="150"/>
                  <a:pt x="6" y="150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7" y="149"/>
                  <a:pt x="7" y="150"/>
                </a:cubicBezTo>
                <a:close/>
                <a:moveTo>
                  <a:pt x="6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8"/>
                </a:cubicBezTo>
                <a:close/>
                <a:moveTo>
                  <a:pt x="5" y="142"/>
                </a:move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2"/>
                </a:cubicBezTo>
                <a:cubicBezTo>
                  <a:pt x="4" y="142"/>
                  <a:pt x="5" y="142"/>
                  <a:pt x="5" y="142"/>
                </a:cubicBezTo>
                <a:close/>
                <a:moveTo>
                  <a:pt x="4" y="144"/>
                </a:moveTo>
                <a:cubicBezTo>
                  <a:pt x="4" y="144"/>
                  <a:pt x="5" y="144"/>
                  <a:pt x="5" y="144"/>
                </a:cubicBezTo>
                <a:cubicBezTo>
                  <a:pt x="5" y="144"/>
                  <a:pt x="5" y="144"/>
                  <a:pt x="6" y="144"/>
                </a:cubicBezTo>
                <a:cubicBezTo>
                  <a:pt x="6" y="144"/>
                  <a:pt x="6" y="144"/>
                  <a:pt x="6" y="145"/>
                </a:cubicBezTo>
                <a:cubicBezTo>
                  <a:pt x="6" y="145"/>
                  <a:pt x="5" y="145"/>
                  <a:pt x="5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4"/>
                  <a:pt x="4" y="144"/>
                  <a:pt x="4" y="144"/>
                </a:cubicBezTo>
                <a:close/>
                <a:moveTo>
                  <a:pt x="4" y="168"/>
                </a:moveTo>
                <a:cubicBezTo>
                  <a:pt x="3" y="168"/>
                  <a:pt x="3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3" y="167"/>
                  <a:pt x="3" y="167"/>
                </a:cubicBezTo>
                <a:cubicBezTo>
                  <a:pt x="3" y="167"/>
                  <a:pt x="3" y="167"/>
                  <a:pt x="4" y="167"/>
                </a:cubicBezTo>
                <a:cubicBezTo>
                  <a:pt x="4" y="167"/>
                  <a:pt x="4" y="168"/>
                  <a:pt x="4" y="168"/>
                </a:cubicBezTo>
                <a:close/>
                <a:moveTo>
                  <a:pt x="4" y="138"/>
                </a:moveTo>
                <a:cubicBezTo>
                  <a:pt x="4" y="138"/>
                  <a:pt x="5" y="138"/>
                  <a:pt x="5" y="136"/>
                </a:cubicBezTo>
                <a:cubicBezTo>
                  <a:pt x="5" y="136"/>
                  <a:pt x="6" y="137"/>
                  <a:pt x="6" y="137"/>
                </a:cubicBezTo>
                <a:cubicBezTo>
                  <a:pt x="6" y="136"/>
                  <a:pt x="7" y="136"/>
                  <a:pt x="7" y="135"/>
                </a:cubicBezTo>
                <a:cubicBezTo>
                  <a:pt x="7" y="135"/>
                  <a:pt x="7" y="135"/>
                  <a:pt x="6" y="134"/>
                </a:cubicBezTo>
                <a:cubicBezTo>
                  <a:pt x="7" y="133"/>
                  <a:pt x="6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8" y="132"/>
                  <a:pt x="8" y="132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9" y="131"/>
                  <a:pt x="10" y="130"/>
                  <a:pt x="10" y="129"/>
                </a:cubicBezTo>
                <a:cubicBezTo>
                  <a:pt x="10" y="128"/>
                  <a:pt x="10" y="128"/>
                  <a:pt x="10" y="127"/>
                </a:cubicBezTo>
                <a:cubicBezTo>
                  <a:pt x="10" y="127"/>
                  <a:pt x="9" y="127"/>
                  <a:pt x="8" y="127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8" y="125"/>
                  <a:pt x="8" y="125"/>
                </a:cubicBezTo>
                <a:cubicBezTo>
                  <a:pt x="7" y="125"/>
                  <a:pt x="7" y="125"/>
                  <a:pt x="7" y="126"/>
                </a:cubicBezTo>
                <a:cubicBezTo>
                  <a:pt x="7" y="125"/>
                  <a:pt x="6" y="125"/>
                  <a:pt x="6" y="125"/>
                </a:cubicBezTo>
                <a:cubicBezTo>
                  <a:pt x="6" y="125"/>
                  <a:pt x="6" y="125"/>
                  <a:pt x="5" y="126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3"/>
                  <a:pt x="4" y="123"/>
                  <a:pt x="4" y="122"/>
                </a:cubicBezTo>
                <a:cubicBezTo>
                  <a:pt x="3" y="122"/>
                  <a:pt x="1" y="122"/>
                  <a:pt x="1" y="121"/>
                </a:cubicBezTo>
                <a:cubicBezTo>
                  <a:pt x="2" y="121"/>
                  <a:pt x="2" y="121"/>
                  <a:pt x="3" y="121"/>
                </a:cubicBezTo>
                <a:cubicBezTo>
                  <a:pt x="3" y="121"/>
                  <a:pt x="3" y="121"/>
                  <a:pt x="3" y="120"/>
                </a:cubicBezTo>
                <a:cubicBezTo>
                  <a:pt x="2" y="120"/>
                  <a:pt x="2" y="120"/>
                  <a:pt x="2" y="119"/>
                </a:cubicBezTo>
                <a:cubicBezTo>
                  <a:pt x="1" y="12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7"/>
                  <a:pt x="2" y="127"/>
                  <a:pt x="2" y="128"/>
                </a:cubicBezTo>
                <a:cubicBezTo>
                  <a:pt x="2" y="128"/>
                  <a:pt x="3" y="127"/>
                  <a:pt x="3" y="127"/>
                </a:cubicBezTo>
                <a:cubicBezTo>
                  <a:pt x="5" y="128"/>
                  <a:pt x="3" y="129"/>
                  <a:pt x="3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2"/>
                  <a:pt x="2" y="132"/>
                </a:cubicBezTo>
                <a:cubicBezTo>
                  <a:pt x="2" y="134"/>
                  <a:pt x="2" y="134"/>
                  <a:pt x="2" y="134"/>
                </a:cubicBezTo>
                <a:cubicBezTo>
                  <a:pt x="1" y="134"/>
                  <a:pt x="0" y="135"/>
                  <a:pt x="0" y="136"/>
                </a:cubicBezTo>
                <a:cubicBezTo>
                  <a:pt x="0" y="137"/>
                  <a:pt x="2" y="139"/>
                  <a:pt x="4" y="138"/>
                </a:cubicBezTo>
                <a:close/>
                <a:moveTo>
                  <a:pt x="6" y="131"/>
                </a:moveTo>
                <a:cubicBezTo>
                  <a:pt x="7" y="131"/>
                  <a:pt x="7" y="131"/>
                  <a:pt x="8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1"/>
                  <a:pt x="6" y="132"/>
                  <a:pt x="6" y="132"/>
                </a:cubicBezTo>
                <a:cubicBezTo>
                  <a:pt x="6" y="131"/>
                  <a:pt x="6" y="131"/>
                  <a:pt x="6" y="131"/>
                </a:cubicBezTo>
                <a:close/>
                <a:moveTo>
                  <a:pt x="5" y="126"/>
                </a:moveTo>
                <a:cubicBezTo>
                  <a:pt x="6" y="126"/>
                  <a:pt x="6" y="126"/>
                  <a:pt x="6" y="126"/>
                </a:cubicBezTo>
                <a:cubicBezTo>
                  <a:pt x="6" y="126"/>
                  <a:pt x="6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4" y="125"/>
                </a:moveTo>
                <a:cubicBezTo>
                  <a:pt x="4" y="125"/>
                  <a:pt x="4" y="125"/>
                  <a:pt x="4" y="125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5"/>
                </a:cubicBezTo>
                <a:close/>
                <a:moveTo>
                  <a:pt x="4" y="129"/>
                </a:moveTo>
                <a:cubicBezTo>
                  <a:pt x="4" y="129"/>
                  <a:pt x="5" y="129"/>
                  <a:pt x="5" y="130"/>
                </a:cubicBezTo>
                <a:cubicBezTo>
                  <a:pt x="4" y="130"/>
                  <a:pt x="4" y="130"/>
                  <a:pt x="4" y="129"/>
                </a:cubicBezTo>
                <a:close/>
                <a:moveTo>
                  <a:pt x="20" y="236"/>
                </a:moveTo>
                <a:cubicBezTo>
                  <a:pt x="22" y="236"/>
                  <a:pt x="23" y="234"/>
                  <a:pt x="23" y="234"/>
                </a:cubicBezTo>
                <a:cubicBezTo>
                  <a:pt x="23" y="232"/>
                  <a:pt x="22" y="230"/>
                  <a:pt x="21" y="231"/>
                </a:cubicBezTo>
                <a:cubicBezTo>
                  <a:pt x="19" y="230"/>
                  <a:pt x="18" y="232"/>
                  <a:pt x="18" y="233"/>
                </a:cubicBezTo>
                <a:cubicBezTo>
                  <a:pt x="18" y="235"/>
                  <a:pt x="19" y="236"/>
                  <a:pt x="20" y="236"/>
                </a:cubicBezTo>
                <a:close/>
                <a:moveTo>
                  <a:pt x="47" y="236"/>
                </a:moveTo>
                <a:cubicBezTo>
                  <a:pt x="49" y="237"/>
                  <a:pt x="50" y="235"/>
                  <a:pt x="50" y="234"/>
                </a:cubicBezTo>
                <a:cubicBezTo>
                  <a:pt x="49" y="232"/>
                  <a:pt x="49" y="231"/>
                  <a:pt x="48" y="230"/>
                </a:cubicBezTo>
                <a:cubicBezTo>
                  <a:pt x="45" y="231"/>
                  <a:pt x="45" y="232"/>
                  <a:pt x="44" y="234"/>
                </a:cubicBezTo>
                <a:cubicBezTo>
                  <a:pt x="44" y="234"/>
                  <a:pt x="45" y="235"/>
                  <a:pt x="45" y="236"/>
                </a:cubicBezTo>
                <a:cubicBezTo>
                  <a:pt x="45" y="236"/>
                  <a:pt x="46" y="236"/>
                  <a:pt x="46" y="237"/>
                </a:cubicBezTo>
                <a:cubicBezTo>
                  <a:pt x="46" y="238"/>
                  <a:pt x="45" y="238"/>
                  <a:pt x="45" y="238"/>
                </a:cubicBezTo>
                <a:cubicBezTo>
                  <a:pt x="44" y="237"/>
                  <a:pt x="43" y="237"/>
                  <a:pt x="43" y="237"/>
                </a:cubicBezTo>
                <a:cubicBezTo>
                  <a:pt x="41" y="237"/>
                  <a:pt x="40" y="238"/>
                  <a:pt x="41" y="240"/>
                </a:cubicBezTo>
                <a:cubicBezTo>
                  <a:pt x="40" y="242"/>
                  <a:pt x="42" y="243"/>
                  <a:pt x="43" y="243"/>
                </a:cubicBezTo>
                <a:cubicBezTo>
                  <a:pt x="44" y="242"/>
                  <a:pt x="46" y="242"/>
                  <a:pt x="46" y="240"/>
                </a:cubicBezTo>
                <a:cubicBezTo>
                  <a:pt x="46" y="240"/>
                  <a:pt x="47" y="239"/>
                  <a:pt x="47" y="239"/>
                </a:cubicBezTo>
                <a:cubicBezTo>
                  <a:pt x="48" y="239"/>
                  <a:pt x="48" y="240"/>
                  <a:pt x="49" y="240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8"/>
                  <a:pt x="46" y="237"/>
                  <a:pt x="46" y="236"/>
                </a:cubicBezTo>
                <a:cubicBezTo>
                  <a:pt x="46" y="236"/>
                  <a:pt x="47" y="236"/>
                  <a:pt x="47" y="236"/>
                </a:cubicBezTo>
                <a:close/>
                <a:moveTo>
                  <a:pt x="239" y="24"/>
                </a:moveTo>
                <a:cubicBezTo>
                  <a:pt x="239" y="26"/>
                  <a:pt x="240" y="27"/>
                  <a:pt x="242" y="27"/>
                </a:cubicBezTo>
                <a:cubicBezTo>
                  <a:pt x="243" y="27"/>
                  <a:pt x="245" y="25"/>
                  <a:pt x="245" y="24"/>
                </a:cubicBezTo>
                <a:cubicBezTo>
                  <a:pt x="244" y="22"/>
                  <a:pt x="243" y="21"/>
                  <a:pt x="242" y="21"/>
                </a:cubicBezTo>
                <a:cubicBezTo>
                  <a:pt x="240" y="21"/>
                  <a:pt x="239" y="22"/>
                  <a:pt x="239" y="24"/>
                </a:cubicBezTo>
                <a:close/>
                <a:moveTo>
                  <a:pt x="14" y="239"/>
                </a:moveTo>
                <a:cubicBezTo>
                  <a:pt x="13" y="242"/>
                  <a:pt x="15" y="243"/>
                  <a:pt x="16" y="242"/>
                </a:cubicBezTo>
                <a:cubicBezTo>
                  <a:pt x="17" y="243"/>
                  <a:pt x="20" y="241"/>
                  <a:pt x="20" y="240"/>
                </a:cubicBezTo>
                <a:cubicBezTo>
                  <a:pt x="20" y="238"/>
                  <a:pt x="18" y="238"/>
                  <a:pt x="16" y="237"/>
                </a:cubicBezTo>
                <a:cubicBezTo>
                  <a:pt x="15" y="238"/>
                  <a:pt x="14" y="238"/>
                  <a:pt x="14" y="239"/>
                </a:cubicBezTo>
                <a:close/>
                <a:moveTo>
                  <a:pt x="18" y="238"/>
                </a:moveTo>
                <a:cubicBezTo>
                  <a:pt x="18" y="238"/>
                  <a:pt x="19" y="237"/>
                  <a:pt x="19" y="237"/>
                </a:cubicBezTo>
                <a:cubicBezTo>
                  <a:pt x="18" y="237"/>
                  <a:pt x="18" y="237"/>
                  <a:pt x="18" y="238"/>
                </a:cubicBezTo>
                <a:close/>
                <a:moveTo>
                  <a:pt x="52" y="236"/>
                </a:moveTo>
                <a:cubicBezTo>
                  <a:pt x="53" y="238"/>
                  <a:pt x="54" y="235"/>
                  <a:pt x="52" y="236"/>
                </a:cubicBezTo>
                <a:close/>
                <a:moveTo>
                  <a:pt x="87" y="251"/>
                </a:moveTo>
                <a:cubicBezTo>
                  <a:pt x="86" y="251"/>
                  <a:pt x="85" y="252"/>
                  <a:pt x="85" y="253"/>
                </a:cubicBezTo>
                <a:cubicBezTo>
                  <a:pt x="85" y="255"/>
                  <a:pt x="85" y="256"/>
                  <a:pt x="87" y="257"/>
                </a:cubicBezTo>
                <a:cubicBezTo>
                  <a:pt x="88" y="257"/>
                  <a:pt x="89" y="255"/>
                  <a:pt x="90" y="254"/>
                </a:cubicBezTo>
                <a:cubicBezTo>
                  <a:pt x="89" y="252"/>
                  <a:pt x="88" y="251"/>
                  <a:pt x="87" y="251"/>
                </a:cubicBezTo>
                <a:close/>
                <a:moveTo>
                  <a:pt x="73" y="254"/>
                </a:moveTo>
                <a:cubicBezTo>
                  <a:pt x="72" y="253"/>
                  <a:pt x="71" y="251"/>
                  <a:pt x="69" y="251"/>
                </a:cubicBezTo>
                <a:cubicBezTo>
                  <a:pt x="68" y="251"/>
                  <a:pt x="67" y="253"/>
                  <a:pt x="66" y="254"/>
                </a:cubicBezTo>
                <a:cubicBezTo>
                  <a:pt x="67" y="255"/>
                  <a:pt x="68" y="256"/>
                  <a:pt x="69" y="256"/>
                </a:cubicBezTo>
                <a:cubicBezTo>
                  <a:pt x="71" y="256"/>
                  <a:pt x="72" y="255"/>
                  <a:pt x="73" y="254"/>
                </a:cubicBezTo>
                <a:close/>
                <a:moveTo>
                  <a:pt x="54" y="227"/>
                </a:moveTo>
                <a:cubicBezTo>
                  <a:pt x="54" y="227"/>
                  <a:pt x="54" y="228"/>
                  <a:pt x="53" y="228"/>
                </a:cubicBezTo>
                <a:cubicBezTo>
                  <a:pt x="53" y="227"/>
                  <a:pt x="53" y="227"/>
                  <a:pt x="53" y="227"/>
                </a:cubicBezTo>
                <a:cubicBezTo>
                  <a:pt x="53" y="227"/>
                  <a:pt x="54" y="227"/>
                  <a:pt x="54" y="226"/>
                </a:cubicBezTo>
                <a:cubicBezTo>
                  <a:pt x="54" y="226"/>
                  <a:pt x="54" y="225"/>
                  <a:pt x="54" y="224"/>
                </a:cubicBezTo>
                <a:cubicBezTo>
                  <a:pt x="53" y="224"/>
                  <a:pt x="52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49" y="221"/>
                </a:cubicBezTo>
                <a:cubicBezTo>
                  <a:pt x="49" y="222"/>
                  <a:pt x="50" y="223"/>
                  <a:pt x="49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9" y="224"/>
                  <a:pt x="49" y="225"/>
                  <a:pt x="49" y="226"/>
                </a:cubicBezTo>
                <a:cubicBezTo>
                  <a:pt x="49" y="227"/>
                  <a:pt x="50" y="229"/>
                  <a:pt x="52" y="229"/>
                </a:cubicBezTo>
                <a:cubicBezTo>
                  <a:pt x="53" y="229"/>
                  <a:pt x="54" y="228"/>
                  <a:pt x="54" y="227"/>
                </a:cubicBezTo>
                <a:close/>
                <a:moveTo>
                  <a:pt x="230" y="213"/>
                </a:moveTo>
                <a:cubicBezTo>
                  <a:pt x="229" y="213"/>
                  <a:pt x="229" y="213"/>
                  <a:pt x="229" y="213"/>
                </a:cubicBezTo>
                <a:cubicBezTo>
                  <a:pt x="229" y="214"/>
                  <a:pt x="229" y="214"/>
                  <a:pt x="229" y="215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30" y="214"/>
                  <a:pt x="230" y="214"/>
                  <a:pt x="230" y="213"/>
                </a:cubicBezTo>
                <a:close/>
                <a:moveTo>
                  <a:pt x="47" y="245"/>
                </a:moveTo>
                <a:cubicBezTo>
                  <a:pt x="46" y="244"/>
                  <a:pt x="45" y="245"/>
                  <a:pt x="44" y="247"/>
                </a:cubicBezTo>
                <a:cubicBezTo>
                  <a:pt x="44" y="249"/>
                  <a:pt x="46" y="250"/>
                  <a:pt x="48" y="250"/>
                </a:cubicBezTo>
                <a:cubicBezTo>
                  <a:pt x="49" y="250"/>
                  <a:pt x="50" y="248"/>
                  <a:pt x="50" y="247"/>
                </a:cubicBezTo>
                <a:cubicBezTo>
                  <a:pt x="50" y="245"/>
                  <a:pt x="48" y="244"/>
                  <a:pt x="47" y="245"/>
                </a:cubicBezTo>
                <a:close/>
                <a:moveTo>
                  <a:pt x="89" y="10"/>
                </a:moveTo>
                <a:cubicBezTo>
                  <a:pt x="88" y="12"/>
                  <a:pt x="90" y="12"/>
                  <a:pt x="92" y="13"/>
                </a:cubicBezTo>
                <a:cubicBezTo>
                  <a:pt x="93" y="13"/>
                  <a:pt x="94" y="12"/>
                  <a:pt x="94" y="10"/>
                </a:cubicBezTo>
                <a:cubicBezTo>
                  <a:pt x="94" y="9"/>
                  <a:pt x="93" y="7"/>
                  <a:pt x="92" y="8"/>
                </a:cubicBezTo>
                <a:cubicBezTo>
                  <a:pt x="90" y="8"/>
                  <a:pt x="89" y="9"/>
                  <a:pt x="89" y="10"/>
                </a:cubicBezTo>
                <a:close/>
                <a:moveTo>
                  <a:pt x="100" y="21"/>
                </a:moveTo>
                <a:cubicBezTo>
                  <a:pt x="99" y="21"/>
                  <a:pt x="98" y="23"/>
                  <a:pt x="98" y="24"/>
                </a:cubicBezTo>
                <a:cubicBezTo>
                  <a:pt x="97" y="25"/>
                  <a:pt x="99" y="27"/>
                  <a:pt x="100" y="27"/>
                </a:cubicBezTo>
                <a:cubicBezTo>
                  <a:pt x="102" y="27"/>
                  <a:pt x="103" y="26"/>
                  <a:pt x="102" y="24"/>
                </a:cubicBezTo>
                <a:cubicBezTo>
                  <a:pt x="103" y="23"/>
                  <a:pt x="102" y="21"/>
                  <a:pt x="100" y="21"/>
                </a:cubicBezTo>
                <a:close/>
                <a:moveTo>
                  <a:pt x="114" y="33"/>
                </a:moveTo>
                <a:cubicBezTo>
                  <a:pt x="116" y="33"/>
                  <a:pt x="116" y="32"/>
                  <a:pt x="116" y="31"/>
                </a:cubicBezTo>
                <a:cubicBezTo>
                  <a:pt x="117" y="30"/>
                  <a:pt x="115" y="29"/>
                  <a:pt x="114" y="28"/>
                </a:cubicBezTo>
                <a:cubicBezTo>
                  <a:pt x="112" y="28"/>
                  <a:pt x="111" y="30"/>
                  <a:pt x="111" y="31"/>
                </a:cubicBezTo>
                <a:cubicBezTo>
                  <a:pt x="111" y="32"/>
                  <a:pt x="112" y="34"/>
                  <a:pt x="114" y="33"/>
                </a:cubicBezTo>
                <a:close/>
                <a:moveTo>
                  <a:pt x="193" y="19"/>
                </a:moveTo>
                <a:cubicBezTo>
                  <a:pt x="195" y="20"/>
                  <a:pt x="196" y="18"/>
                  <a:pt x="196" y="17"/>
                </a:cubicBezTo>
                <a:cubicBezTo>
                  <a:pt x="195" y="16"/>
                  <a:pt x="194" y="14"/>
                  <a:pt x="193" y="14"/>
                </a:cubicBezTo>
                <a:cubicBezTo>
                  <a:pt x="192" y="14"/>
                  <a:pt x="190" y="15"/>
                  <a:pt x="191" y="17"/>
                </a:cubicBezTo>
                <a:cubicBezTo>
                  <a:pt x="191" y="18"/>
                  <a:pt x="191" y="20"/>
                  <a:pt x="193" y="19"/>
                </a:cubicBezTo>
                <a:close/>
                <a:moveTo>
                  <a:pt x="71" y="24"/>
                </a:moveTo>
                <a:cubicBezTo>
                  <a:pt x="71" y="26"/>
                  <a:pt x="72" y="27"/>
                  <a:pt x="74" y="27"/>
                </a:cubicBezTo>
                <a:cubicBezTo>
                  <a:pt x="76" y="26"/>
                  <a:pt x="77" y="26"/>
                  <a:pt x="77" y="24"/>
                </a:cubicBezTo>
                <a:cubicBezTo>
                  <a:pt x="76" y="22"/>
                  <a:pt x="75" y="21"/>
                  <a:pt x="74" y="22"/>
                </a:cubicBezTo>
                <a:cubicBezTo>
                  <a:pt x="72" y="21"/>
                  <a:pt x="71" y="22"/>
                  <a:pt x="71" y="24"/>
                </a:cubicBezTo>
                <a:close/>
                <a:moveTo>
                  <a:pt x="19" y="222"/>
                </a:moveTo>
                <a:cubicBezTo>
                  <a:pt x="19" y="222"/>
                  <a:pt x="19" y="222"/>
                  <a:pt x="19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1" y="222"/>
                  <a:pt x="21" y="222"/>
                </a:cubicBezTo>
                <a:cubicBezTo>
                  <a:pt x="23" y="222"/>
                  <a:pt x="23" y="221"/>
                  <a:pt x="24" y="219"/>
                </a:cubicBezTo>
                <a:cubicBezTo>
                  <a:pt x="24" y="219"/>
                  <a:pt x="23" y="218"/>
                  <a:pt x="23" y="218"/>
                </a:cubicBezTo>
                <a:cubicBezTo>
                  <a:pt x="23" y="218"/>
                  <a:pt x="23" y="218"/>
                  <a:pt x="23" y="217"/>
                </a:cubicBezTo>
                <a:cubicBezTo>
                  <a:pt x="24" y="218"/>
                  <a:pt x="25" y="218"/>
                  <a:pt x="26" y="218"/>
                </a:cubicBezTo>
                <a:cubicBezTo>
                  <a:pt x="25" y="218"/>
                  <a:pt x="26" y="217"/>
                  <a:pt x="26" y="217"/>
                </a:cubicBezTo>
                <a:cubicBezTo>
                  <a:pt x="26" y="216"/>
                  <a:pt x="25" y="217"/>
                  <a:pt x="25" y="216"/>
                </a:cubicBezTo>
                <a:cubicBezTo>
                  <a:pt x="25" y="216"/>
                  <a:pt x="26" y="216"/>
                  <a:pt x="26" y="215"/>
                </a:cubicBezTo>
                <a:cubicBezTo>
                  <a:pt x="25" y="215"/>
                  <a:pt x="25" y="216"/>
                  <a:pt x="25" y="216"/>
                </a:cubicBezTo>
                <a:cubicBezTo>
                  <a:pt x="25" y="215"/>
                  <a:pt x="24" y="215"/>
                  <a:pt x="24" y="215"/>
                </a:cubicBezTo>
                <a:cubicBezTo>
                  <a:pt x="24" y="215"/>
                  <a:pt x="25" y="215"/>
                  <a:pt x="26" y="215"/>
                </a:cubicBezTo>
                <a:cubicBezTo>
                  <a:pt x="27" y="215"/>
                  <a:pt x="28" y="213"/>
                  <a:pt x="28" y="212"/>
                </a:cubicBezTo>
                <a:cubicBezTo>
                  <a:pt x="29" y="210"/>
                  <a:pt x="27" y="209"/>
                  <a:pt x="25" y="210"/>
                </a:cubicBezTo>
                <a:cubicBezTo>
                  <a:pt x="23" y="209"/>
                  <a:pt x="22" y="210"/>
                  <a:pt x="23" y="212"/>
                </a:cubicBezTo>
                <a:cubicBezTo>
                  <a:pt x="23" y="213"/>
                  <a:pt x="23" y="214"/>
                  <a:pt x="23" y="214"/>
                </a:cubicBezTo>
                <a:cubicBezTo>
                  <a:pt x="22" y="214"/>
                  <a:pt x="21" y="213"/>
                  <a:pt x="22" y="211"/>
                </a:cubicBezTo>
                <a:cubicBezTo>
                  <a:pt x="22" y="211"/>
                  <a:pt x="21" y="211"/>
                  <a:pt x="21" y="211"/>
                </a:cubicBezTo>
                <a:cubicBezTo>
                  <a:pt x="21" y="210"/>
                  <a:pt x="22" y="211"/>
                  <a:pt x="22" y="210"/>
                </a:cubicBezTo>
                <a:cubicBezTo>
                  <a:pt x="21" y="211"/>
                  <a:pt x="22" y="210"/>
                  <a:pt x="21" y="210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1" y="210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9"/>
                  <a:pt x="23" y="207"/>
                  <a:pt x="23" y="206"/>
                </a:cubicBezTo>
                <a:cubicBezTo>
                  <a:pt x="23" y="205"/>
                  <a:pt x="22" y="203"/>
                  <a:pt x="21" y="203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19" y="203"/>
                  <a:pt x="20" y="202"/>
                  <a:pt x="20" y="202"/>
                </a:cubicBezTo>
                <a:cubicBezTo>
                  <a:pt x="19" y="202"/>
                  <a:pt x="17" y="203"/>
                  <a:pt x="17" y="202"/>
                </a:cubicBezTo>
                <a:cubicBezTo>
                  <a:pt x="17" y="201"/>
                  <a:pt x="16" y="201"/>
                  <a:pt x="16" y="201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4" y="201"/>
                  <a:pt x="13" y="201"/>
                  <a:pt x="12" y="202"/>
                </a:cubicBezTo>
                <a:cubicBezTo>
                  <a:pt x="12" y="203"/>
                  <a:pt x="14" y="203"/>
                  <a:pt x="15" y="202"/>
                </a:cubicBezTo>
                <a:cubicBezTo>
                  <a:pt x="16" y="204"/>
                  <a:pt x="17" y="202"/>
                  <a:pt x="19" y="203"/>
                </a:cubicBezTo>
                <a:cubicBezTo>
                  <a:pt x="19" y="203"/>
                  <a:pt x="19" y="203"/>
                  <a:pt x="19" y="203"/>
                </a:cubicBezTo>
                <a:cubicBezTo>
                  <a:pt x="19" y="204"/>
                  <a:pt x="18" y="204"/>
                  <a:pt x="18" y="205"/>
                </a:cubicBezTo>
                <a:cubicBezTo>
                  <a:pt x="18" y="205"/>
                  <a:pt x="18" y="206"/>
                  <a:pt x="18" y="206"/>
                </a:cubicBezTo>
                <a:cubicBezTo>
                  <a:pt x="18" y="206"/>
                  <a:pt x="18" y="206"/>
                  <a:pt x="18" y="206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7" y="205"/>
                  <a:pt x="17" y="207"/>
                  <a:pt x="16" y="207"/>
                </a:cubicBezTo>
                <a:cubicBezTo>
                  <a:pt x="17" y="207"/>
                  <a:pt x="17" y="207"/>
                  <a:pt x="16" y="207"/>
                </a:cubicBezTo>
                <a:cubicBezTo>
                  <a:pt x="17" y="207"/>
                  <a:pt x="17" y="207"/>
                  <a:pt x="18" y="207"/>
                </a:cubicBezTo>
                <a:cubicBezTo>
                  <a:pt x="18" y="207"/>
                  <a:pt x="18" y="208"/>
                  <a:pt x="18" y="208"/>
                </a:cubicBezTo>
                <a:cubicBezTo>
                  <a:pt x="18" y="209"/>
                  <a:pt x="19" y="208"/>
                  <a:pt x="19" y="208"/>
                </a:cubicBezTo>
                <a:cubicBezTo>
                  <a:pt x="19" y="208"/>
                  <a:pt x="20" y="208"/>
                  <a:pt x="20" y="208"/>
                </a:cubicBezTo>
                <a:cubicBezTo>
                  <a:pt x="20" y="208"/>
                  <a:pt x="20" y="209"/>
                  <a:pt x="20" y="209"/>
                </a:cubicBezTo>
                <a:cubicBezTo>
                  <a:pt x="20" y="209"/>
                  <a:pt x="20" y="210"/>
                  <a:pt x="20" y="210"/>
                </a:cubicBezTo>
                <a:cubicBezTo>
                  <a:pt x="19" y="210"/>
                  <a:pt x="19" y="209"/>
                  <a:pt x="19" y="210"/>
                </a:cubicBezTo>
                <a:cubicBezTo>
                  <a:pt x="19" y="210"/>
                  <a:pt x="20" y="210"/>
                  <a:pt x="20" y="211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0" y="211"/>
                  <a:pt x="19" y="211"/>
                  <a:pt x="19" y="211"/>
                </a:cubicBezTo>
                <a:cubicBezTo>
                  <a:pt x="19" y="211"/>
                  <a:pt x="18" y="210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5" y="208"/>
                  <a:pt x="14" y="209"/>
                  <a:pt x="13" y="209"/>
                </a:cubicBezTo>
                <a:cubicBezTo>
                  <a:pt x="14" y="209"/>
                  <a:pt x="13" y="209"/>
                  <a:pt x="13" y="209"/>
                </a:cubicBezTo>
                <a:cubicBezTo>
                  <a:pt x="13" y="211"/>
                  <a:pt x="11" y="210"/>
                  <a:pt x="12" y="212"/>
                </a:cubicBezTo>
                <a:cubicBezTo>
                  <a:pt x="12" y="211"/>
                  <a:pt x="13" y="211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1"/>
                  <a:pt x="13" y="211"/>
                  <a:pt x="13" y="212"/>
                </a:cubicBezTo>
                <a:cubicBezTo>
                  <a:pt x="14" y="213"/>
                  <a:pt x="15" y="215"/>
                  <a:pt x="16" y="215"/>
                </a:cubicBezTo>
                <a:cubicBezTo>
                  <a:pt x="18" y="215"/>
                  <a:pt x="19" y="214"/>
                  <a:pt x="19" y="213"/>
                </a:cubicBezTo>
                <a:cubicBezTo>
                  <a:pt x="21" y="213"/>
                  <a:pt x="22" y="214"/>
                  <a:pt x="23" y="215"/>
                </a:cubicBezTo>
                <a:cubicBezTo>
                  <a:pt x="23" y="216"/>
                  <a:pt x="23" y="217"/>
                  <a:pt x="22" y="217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22" y="217"/>
                  <a:pt x="21" y="217"/>
                  <a:pt x="21" y="217"/>
                </a:cubicBezTo>
                <a:cubicBezTo>
                  <a:pt x="20" y="217"/>
                  <a:pt x="19" y="217"/>
                  <a:pt x="18" y="218"/>
                </a:cubicBezTo>
                <a:cubicBezTo>
                  <a:pt x="18" y="219"/>
                  <a:pt x="17" y="219"/>
                  <a:pt x="17" y="219"/>
                </a:cubicBezTo>
                <a:cubicBezTo>
                  <a:pt x="17" y="219"/>
                  <a:pt x="16" y="218"/>
                  <a:pt x="16" y="218"/>
                </a:cubicBezTo>
                <a:cubicBezTo>
                  <a:pt x="16" y="218"/>
                  <a:pt x="15" y="219"/>
                  <a:pt x="15" y="219"/>
                </a:cubicBezTo>
                <a:cubicBezTo>
                  <a:pt x="16" y="219"/>
                  <a:pt x="15" y="220"/>
                  <a:pt x="15" y="220"/>
                </a:cubicBezTo>
                <a:cubicBezTo>
                  <a:pt x="15" y="220"/>
                  <a:pt x="15" y="221"/>
                  <a:pt x="16" y="221"/>
                </a:cubicBezTo>
                <a:cubicBezTo>
                  <a:pt x="16" y="221"/>
                  <a:pt x="16" y="221"/>
                  <a:pt x="16" y="221"/>
                </a:cubicBezTo>
                <a:cubicBezTo>
                  <a:pt x="17" y="221"/>
                  <a:pt x="17" y="221"/>
                  <a:pt x="17" y="222"/>
                </a:cubicBezTo>
                <a:cubicBezTo>
                  <a:pt x="17" y="221"/>
                  <a:pt x="18" y="221"/>
                  <a:pt x="17" y="221"/>
                </a:cubicBezTo>
                <a:cubicBezTo>
                  <a:pt x="18" y="221"/>
                  <a:pt x="18" y="220"/>
                  <a:pt x="18" y="220"/>
                </a:cubicBezTo>
                <a:cubicBezTo>
                  <a:pt x="18" y="221"/>
                  <a:pt x="18" y="221"/>
                  <a:pt x="19" y="222"/>
                </a:cubicBezTo>
                <a:close/>
                <a:moveTo>
                  <a:pt x="15" y="201"/>
                </a:moveTo>
                <a:cubicBezTo>
                  <a:pt x="15" y="201"/>
                  <a:pt x="15" y="201"/>
                  <a:pt x="16" y="202"/>
                </a:cubicBezTo>
                <a:cubicBezTo>
                  <a:pt x="15" y="202"/>
                  <a:pt x="15" y="202"/>
                  <a:pt x="15" y="201"/>
                </a:cubicBezTo>
                <a:close/>
                <a:moveTo>
                  <a:pt x="15" y="210"/>
                </a:move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lose/>
                <a:moveTo>
                  <a:pt x="12" y="209"/>
                </a:moveTo>
                <a:cubicBezTo>
                  <a:pt x="12" y="209"/>
                  <a:pt x="11" y="209"/>
                  <a:pt x="11" y="208"/>
                </a:cubicBezTo>
                <a:cubicBezTo>
                  <a:pt x="12" y="208"/>
                  <a:pt x="12" y="208"/>
                  <a:pt x="12" y="209"/>
                </a:cubicBezTo>
                <a:cubicBezTo>
                  <a:pt x="14" y="208"/>
                  <a:pt x="15" y="208"/>
                  <a:pt x="15" y="206"/>
                </a:cubicBezTo>
                <a:cubicBezTo>
                  <a:pt x="15" y="204"/>
                  <a:pt x="13" y="202"/>
                  <a:pt x="12" y="203"/>
                </a:cubicBezTo>
                <a:cubicBezTo>
                  <a:pt x="10" y="203"/>
                  <a:pt x="9" y="204"/>
                  <a:pt x="9" y="206"/>
                </a:cubicBezTo>
                <a:cubicBezTo>
                  <a:pt x="9" y="207"/>
                  <a:pt x="9" y="207"/>
                  <a:pt x="10" y="208"/>
                </a:cubicBezTo>
                <a:cubicBezTo>
                  <a:pt x="10" y="209"/>
                  <a:pt x="10" y="210"/>
                  <a:pt x="9" y="211"/>
                </a:cubicBezTo>
                <a:cubicBezTo>
                  <a:pt x="8" y="210"/>
                  <a:pt x="8" y="210"/>
                  <a:pt x="9" y="209"/>
                </a:cubicBezTo>
                <a:cubicBezTo>
                  <a:pt x="8" y="209"/>
                  <a:pt x="7" y="209"/>
                  <a:pt x="7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5" y="209"/>
                  <a:pt x="6" y="209"/>
                  <a:pt x="6" y="209"/>
                </a:cubicBezTo>
                <a:cubicBezTo>
                  <a:pt x="6" y="209"/>
                  <a:pt x="7" y="209"/>
                  <a:pt x="7" y="210"/>
                </a:cubicBezTo>
                <a:cubicBezTo>
                  <a:pt x="7" y="211"/>
                  <a:pt x="8" y="211"/>
                  <a:pt x="8" y="212"/>
                </a:cubicBezTo>
                <a:cubicBezTo>
                  <a:pt x="8" y="212"/>
                  <a:pt x="9" y="212"/>
                  <a:pt x="9" y="212"/>
                </a:cubicBezTo>
                <a:cubicBezTo>
                  <a:pt x="9" y="212"/>
                  <a:pt x="8" y="213"/>
                  <a:pt x="8" y="213"/>
                </a:cubicBezTo>
                <a:cubicBezTo>
                  <a:pt x="8" y="213"/>
                  <a:pt x="8" y="213"/>
                  <a:pt x="9" y="214"/>
                </a:cubicBezTo>
                <a:cubicBezTo>
                  <a:pt x="9" y="213"/>
                  <a:pt x="10" y="213"/>
                  <a:pt x="11" y="213"/>
                </a:cubicBezTo>
                <a:cubicBezTo>
                  <a:pt x="10" y="213"/>
                  <a:pt x="10" y="213"/>
                  <a:pt x="9" y="213"/>
                </a:cubicBezTo>
                <a:cubicBezTo>
                  <a:pt x="11" y="212"/>
                  <a:pt x="10" y="210"/>
                  <a:pt x="12" y="209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10" y="211"/>
                  <a:pt x="10" y="211"/>
                  <a:pt x="10" y="211"/>
                </a:cubicBezTo>
                <a:close/>
                <a:moveTo>
                  <a:pt x="224" y="248"/>
                </a:moveTo>
                <a:cubicBezTo>
                  <a:pt x="224" y="249"/>
                  <a:pt x="224" y="250"/>
                  <a:pt x="225" y="250"/>
                </a:cubicBezTo>
                <a:cubicBezTo>
                  <a:pt x="226" y="250"/>
                  <a:pt x="226" y="250"/>
                  <a:pt x="226" y="249"/>
                </a:cubicBezTo>
                <a:cubicBezTo>
                  <a:pt x="226" y="249"/>
                  <a:pt x="226" y="249"/>
                  <a:pt x="225" y="249"/>
                </a:cubicBezTo>
                <a:cubicBezTo>
                  <a:pt x="227" y="249"/>
                  <a:pt x="225" y="247"/>
                  <a:pt x="227" y="248"/>
                </a:cubicBezTo>
                <a:cubicBezTo>
                  <a:pt x="227" y="248"/>
                  <a:pt x="226" y="248"/>
                  <a:pt x="226" y="248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7" y="248"/>
                  <a:pt x="227" y="247"/>
                  <a:pt x="227" y="247"/>
                </a:cubicBezTo>
                <a:cubicBezTo>
                  <a:pt x="227" y="247"/>
                  <a:pt x="227" y="247"/>
                  <a:pt x="227" y="247"/>
                </a:cubicBezTo>
                <a:cubicBezTo>
                  <a:pt x="226" y="246"/>
                  <a:pt x="224" y="247"/>
                  <a:pt x="224" y="248"/>
                </a:cubicBezTo>
                <a:close/>
                <a:moveTo>
                  <a:pt x="2" y="208"/>
                </a:move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3" y="213"/>
                  <a:pt x="3" y="214"/>
                  <a:pt x="3" y="214"/>
                </a:cubicBezTo>
                <a:cubicBezTo>
                  <a:pt x="3" y="214"/>
                  <a:pt x="3" y="214"/>
                  <a:pt x="4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2"/>
                  <a:pt x="3" y="212"/>
                  <a:pt x="4" y="212"/>
                </a:cubicBezTo>
                <a:cubicBezTo>
                  <a:pt x="4" y="211"/>
                  <a:pt x="4" y="210"/>
                  <a:pt x="4" y="210"/>
                </a:cubicBezTo>
                <a:cubicBezTo>
                  <a:pt x="4" y="212"/>
                  <a:pt x="6" y="212"/>
                  <a:pt x="6" y="210"/>
                </a:cubicBezTo>
                <a:cubicBezTo>
                  <a:pt x="5" y="210"/>
                  <a:pt x="5" y="209"/>
                  <a:pt x="5" y="208"/>
                </a:cubicBezTo>
                <a:cubicBezTo>
                  <a:pt x="5" y="207"/>
                  <a:pt x="6" y="207"/>
                  <a:pt x="6" y="206"/>
                </a:cubicBezTo>
                <a:cubicBezTo>
                  <a:pt x="5" y="204"/>
                  <a:pt x="5" y="203"/>
                  <a:pt x="3" y="203"/>
                </a:cubicBezTo>
                <a:cubicBezTo>
                  <a:pt x="1" y="202"/>
                  <a:pt x="1" y="204"/>
                  <a:pt x="0" y="206"/>
                </a:cubicBezTo>
                <a:cubicBezTo>
                  <a:pt x="0" y="207"/>
                  <a:pt x="1" y="207"/>
                  <a:pt x="2" y="208"/>
                </a:cubicBezTo>
                <a:close/>
                <a:moveTo>
                  <a:pt x="5" y="208"/>
                </a:moveTo>
                <a:cubicBezTo>
                  <a:pt x="5" y="208"/>
                  <a:pt x="4" y="208"/>
                  <a:pt x="4" y="209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5" y="208"/>
                </a:cubicBezTo>
                <a:close/>
                <a:moveTo>
                  <a:pt x="128" y="44"/>
                </a:moveTo>
                <a:cubicBezTo>
                  <a:pt x="128" y="44"/>
                  <a:pt x="128" y="45"/>
                  <a:pt x="128" y="4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5"/>
                </a:cubicBezTo>
                <a:close/>
                <a:moveTo>
                  <a:pt x="84" y="45"/>
                </a:moveTo>
                <a:cubicBezTo>
                  <a:pt x="84" y="47"/>
                  <a:pt x="85" y="48"/>
                  <a:pt x="88" y="48"/>
                </a:cubicBezTo>
                <a:cubicBezTo>
                  <a:pt x="88" y="48"/>
                  <a:pt x="90" y="46"/>
                  <a:pt x="90" y="45"/>
                </a:cubicBezTo>
                <a:cubicBezTo>
                  <a:pt x="90" y="43"/>
                  <a:pt x="89" y="42"/>
                  <a:pt x="87" y="42"/>
                </a:cubicBezTo>
                <a:cubicBezTo>
                  <a:pt x="85" y="41"/>
                  <a:pt x="84" y="43"/>
                  <a:pt x="84" y="45"/>
                </a:cubicBezTo>
                <a:close/>
                <a:moveTo>
                  <a:pt x="41" y="206"/>
                </a:moveTo>
                <a:cubicBezTo>
                  <a:pt x="41" y="204"/>
                  <a:pt x="40" y="202"/>
                  <a:pt x="38" y="202"/>
                </a:cubicBezTo>
                <a:cubicBezTo>
                  <a:pt x="37" y="203"/>
                  <a:pt x="36" y="204"/>
                  <a:pt x="35" y="205"/>
                </a:cubicBezTo>
                <a:cubicBezTo>
                  <a:pt x="35" y="206"/>
                  <a:pt x="36" y="206"/>
                  <a:pt x="36" y="207"/>
                </a:cubicBezTo>
                <a:cubicBezTo>
                  <a:pt x="35" y="207"/>
                  <a:pt x="35" y="207"/>
                  <a:pt x="34" y="207"/>
                </a:cubicBezTo>
                <a:cubicBezTo>
                  <a:pt x="35" y="208"/>
                  <a:pt x="35" y="208"/>
                  <a:pt x="35" y="209"/>
                </a:cubicBezTo>
                <a:cubicBezTo>
                  <a:pt x="36" y="210"/>
                  <a:pt x="36" y="209"/>
                  <a:pt x="37" y="209"/>
                </a:cubicBezTo>
                <a:cubicBezTo>
                  <a:pt x="37" y="209"/>
                  <a:pt x="36" y="209"/>
                  <a:pt x="36" y="208"/>
                </a:cubicBezTo>
                <a:cubicBezTo>
                  <a:pt x="37" y="208"/>
                  <a:pt x="38" y="209"/>
                  <a:pt x="38" y="210"/>
                </a:cubicBezTo>
                <a:cubicBezTo>
                  <a:pt x="38" y="210"/>
                  <a:pt x="39" y="210"/>
                  <a:pt x="39" y="210"/>
                </a:cubicBezTo>
                <a:cubicBezTo>
                  <a:pt x="39" y="209"/>
                  <a:pt x="39" y="209"/>
                  <a:pt x="39" y="208"/>
                </a:cubicBezTo>
                <a:cubicBezTo>
                  <a:pt x="39" y="208"/>
                  <a:pt x="40" y="209"/>
                  <a:pt x="40" y="209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1" y="207"/>
                  <a:pt x="41" y="206"/>
                  <a:pt x="41" y="206"/>
                </a:cubicBezTo>
                <a:close/>
                <a:moveTo>
                  <a:pt x="61" y="33"/>
                </a:moveTo>
                <a:cubicBezTo>
                  <a:pt x="62" y="33"/>
                  <a:pt x="64" y="33"/>
                  <a:pt x="6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2" y="31"/>
                  <a:pt x="62" y="30"/>
                </a:cubicBezTo>
                <a:cubicBezTo>
                  <a:pt x="62" y="30"/>
                  <a:pt x="63" y="30"/>
                  <a:pt x="63" y="29"/>
                </a:cubicBezTo>
                <a:cubicBezTo>
                  <a:pt x="62" y="29"/>
                  <a:pt x="61" y="28"/>
                  <a:pt x="61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8" y="33"/>
                  <a:pt x="59" y="33"/>
                  <a:pt x="61" y="33"/>
                </a:cubicBezTo>
                <a:close/>
                <a:moveTo>
                  <a:pt x="60" y="30"/>
                </a:moveTo>
                <a:cubicBezTo>
                  <a:pt x="60" y="30"/>
                  <a:pt x="60" y="30"/>
                  <a:pt x="60" y="31"/>
                </a:cubicBezTo>
                <a:cubicBezTo>
                  <a:pt x="60" y="31"/>
                  <a:pt x="60" y="30"/>
                  <a:pt x="61" y="30"/>
                </a:cubicBezTo>
                <a:cubicBezTo>
                  <a:pt x="61" y="31"/>
                  <a:pt x="61" y="32"/>
                  <a:pt x="62" y="31"/>
                </a:cubicBezTo>
                <a:cubicBezTo>
                  <a:pt x="61" y="32"/>
                  <a:pt x="61" y="32"/>
                  <a:pt x="61" y="33"/>
                </a:cubicBezTo>
                <a:cubicBezTo>
                  <a:pt x="60" y="33"/>
                  <a:pt x="60" y="32"/>
                  <a:pt x="59" y="32"/>
                </a:cubicBezTo>
                <a:cubicBezTo>
                  <a:pt x="59" y="32"/>
                  <a:pt x="59" y="31"/>
                  <a:pt x="59" y="31"/>
                </a:cubicBezTo>
                <a:cubicBezTo>
                  <a:pt x="59" y="30"/>
                  <a:pt x="59" y="30"/>
                  <a:pt x="60" y="30"/>
                </a:cubicBezTo>
                <a:close/>
                <a:moveTo>
                  <a:pt x="48" y="31"/>
                </a:moveTo>
                <a:cubicBezTo>
                  <a:pt x="49" y="32"/>
                  <a:pt x="50" y="33"/>
                  <a:pt x="52" y="34"/>
                </a:cubicBezTo>
                <a:cubicBezTo>
                  <a:pt x="53" y="34"/>
                  <a:pt x="55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9"/>
                  <a:pt x="53" y="29"/>
                  <a:pt x="54" y="29"/>
                </a:cubicBezTo>
                <a:cubicBezTo>
                  <a:pt x="53" y="28"/>
                  <a:pt x="53" y="28"/>
                  <a:pt x="52" y="28"/>
                </a:cubicBezTo>
                <a:cubicBezTo>
                  <a:pt x="50" y="28"/>
                  <a:pt x="49" y="30"/>
                  <a:pt x="48" y="31"/>
                </a:cubicBezTo>
                <a:close/>
                <a:moveTo>
                  <a:pt x="17" y="178"/>
                </a:moveTo>
                <a:cubicBezTo>
                  <a:pt x="18" y="179"/>
                  <a:pt x="19" y="180"/>
                  <a:pt x="21" y="180"/>
                </a:cubicBezTo>
                <a:cubicBezTo>
                  <a:pt x="22" y="181"/>
                  <a:pt x="23" y="179"/>
                  <a:pt x="23" y="178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3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23" y="176"/>
                  <a:pt x="22" y="176"/>
                  <a:pt x="22" y="176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22" y="175"/>
                  <a:pt x="21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19" y="175"/>
                  <a:pt x="19" y="174"/>
                  <a:pt x="19" y="173"/>
                </a:cubicBezTo>
                <a:cubicBezTo>
                  <a:pt x="20" y="173"/>
                  <a:pt x="19" y="174"/>
                  <a:pt x="19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3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4" y="173"/>
                  <a:pt x="24" y="173"/>
                  <a:pt x="25" y="174"/>
                </a:cubicBezTo>
                <a:cubicBezTo>
                  <a:pt x="27" y="174"/>
                  <a:pt x="28" y="172"/>
                  <a:pt x="28" y="170"/>
                </a:cubicBezTo>
                <a:cubicBezTo>
                  <a:pt x="28" y="169"/>
                  <a:pt x="27" y="167"/>
                  <a:pt x="25" y="168"/>
                </a:cubicBezTo>
                <a:cubicBezTo>
                  <a:pt x="24" y="168"/>
                  <a:pt x="23" y="169"/>
                  <a:pt x="23" y="170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2" y="172"/>
                  <a:pt x="21" y="172"/>
                  <a:pt x="20" y="173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20" y="172"/>
                  <a:pt x="20" y="172"/>
                  <a:pt x="19" y="172"/>
                </a:cubicBezTo>
                <a:cubicBezTo>
                  <a:pt x="19" y="173"/>
                  <a:pt x="19" y="174"/>
                  <a:pt x="19" y="175"/>
                </a:cubicBezTo>
                <a:cubicBezTo>
                  <a:pt x="19" y="175"/>
                  <a:pt x="19" y="175"/>
                  <a:pt x="20" y="175"/>
                </a:cubicBezTo>
                <a:cubicBezTo>
                  <a:pt x="19" y="175"/>
                  <a:pt x="18" y="176"/>
                  <a:pt x="17" y="178"/>
                </a:cubicBezTo>
                <a:close/>
                <a:moveTo>
                  <a:pt x="17" y="165"/>
                </a:moveTo>
                <a:cubicBezTo>
                  <a:pt x="17" y="166"/>
                  <a:pt x="18" y="166"/>
                  <a:pt x="18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20" y="166"/>
                  <a:pt x="20" y="166"/>
                </a:cubicBezTo>
                <a:cubicBezTo>
                  <a:pt x="21" y="166"/>
                  <a:pt x="22" y="166"/>
                  <a:pt x="22" y="166"/>
                </a:cubicBezTo>
                <a:cubicBezTo>
                  <a:pt x="23" y="166"/>
                  <a:pt x="23" y="166"/>
                  <a:pt x="23" y="167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4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4"/>
                  <a:pt x="23" y="164"/>
                </a:cubicBezTo>
                <a:cubicBezTo>
                  <a:pt x="23" y="163"/>
                  <a:pt x="22" y="161"/>
                  <a:pt x="21" y="161"/>
                </a:cubicBezTo>
                <a:cubicBezTo>
                  <a:pt x="19" y="161"/>
                  <a:pt x="17" y="163"/>
                  <a:pt x="18" y="163"/>
                </a:cubicBezTo>
                <a:cubicBezTo>
                  <a:pt x="18" y="163"/>
                  <a:pt x="18" y="163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5"/>
                  <a:pt x="19" y="165"/>
                </a:cubicBezTo>
                <a:cubicBezTo>
                  <a:pt x="18" y="165"/>
                  <a:pt x="18" y="165"/>
                  <a:pt x="17" y="165"/>
                </a:cubicBezTo>
                <a:close/>
                <a:moveTo>
                  <a:pt x="5" y="123"/>
                </a:moveTo>
                <a:cubicBezTo>
                  <a:pt x="6" y="123"/>
                  <a:pt x="6" y="123"/>
                  <a:pt x="6" y="122"/>
                </a:cubicBezTo>
                <a:cubicBezTo>
                  <a:pt x="6" y="121"/>
                  <a:pt x="6" y="121"/>
                  <a:pt x="5" y="120"/>
                </a:cubicBezTo>
                <a:cubicBezTo>
                  <a:pt x="5" y="120"/>
                  <a:pt x="4" y="120"/>
                  <a:pt x="3" y="120"/>
                </a:cubicBezTo>
                <a:cubicBezTo>
                  <a:pt x="4" y="121"/>
                  <a:pt x="5" y="122"/>
                  <a:pt x="4" y="123"/>
                </a:cubicBezTo>
                <a:cubicBezTo>
                  <a:pt x="5" y="123"/>
                  <a:pt x="5" y="123"/>
                  <a:pt x="5" y="123"/>
                </a:cubicBezTo>
                <a:close/>
                <a:moveTo>
                  <a:pt x="21" y="153"/>
                </a:moveTo>
                <a:cubicBezTo>
                  <a:pt x="22" y="153"/>
                  <a:pt x="22" y="152"/>
                  <a:pt x="23" y="152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6" y="153"/>
                  <a:pt x="26" y="152"/>
                  <a:pt x="27" y="152"/>
                </a:cubicBezTo>
                <a:cubicBezTo>
                  <a:pt x="27" y="152"/>
                  <a:pt x="27" y="153"/>
                  <a:pt x="28" y="153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9" y="153"/>
                  <a:pt x="30" y="153"/>
                </a:cubicBezTo>
                <a:cubicBezTo>
                  <a:pt x="31" y="153"/>
                  <a:pt x="33" y="151"/>
                  <a:pt x="33" y="150"/>
                </a:cubicBezTo>
                <a:cubicBezTo>
                  <a:pt x="32" y="149"/>
                  <a:pt x="31" y="147"/>
                  <a:pt x="30" y="147"/>
                </a:cubicBezTo>
                <a:cubicBezTo>
                  <a:pt x="27" y="147"/>
                  <a:pt x="26" y="148"/>
                  <a:pt x="27" y="149"/>
                </a:cubicBezTo>
                <a:cubicBezTo>
                  <a:pt x="27" y="150"/>
                  <a:pt x="27" y="151"/>
                  <a:pt x="28" y="152"/>
                </a:cubicBezTo>
                <a:cubicBezTo>
                  <a:pt x="27" y="152"/>
                  <a:pt x="27" y="152"/>
                  <a:pt x="26" y="152"/>
                </a:cubicBezTo>
                <a:cubicBezTo>
                  <a:pt x="26" y="152"/>
                  <a:pt x="26" y="152"/>
                  <a:pt x="26" y="151"/>
                </a:cubicBezTo>
                <a:cubicBezTo>
                  <a:pt x="26" y="151"/>
                  <a:pt x="26" y="152"/>
                  <a:pt x="26" y="152"/>
                </a:cubicBezTo>
                <a:cubicBezTo>
                  <a:pt x="26" y="151"/>
                  <a:pt x="26" y="151"/>
                  <a:pt x="25" y="151"/>
                </a:cubicBezTo>
                <a:cubicBezTo>
                  <a:pt x="25" y="151"/>
                  <a:pt x="25" y="153"/>
                  <a:pt x="24" y="152"/>
                </a:cubicBezTo>
                <a:cubicBezTo>
                  <a:pt x="24" y="152"/>
                  <a:pt x="25" y="151"/>
                  <a:pt x="25" y="150"/>
                </a:cubicBezTo>
                <a:cubicBezTo>
                  <a:pt x="25" y="151"/>
                  <a:pt x="25" y="151"/>
                  <a:pt x="26" y="151"/>
                </a:cubicBezTo>
                <a:cubicBezTo>
                  <a:pt x="26" y="150"/>
                  <a:pt x="26" y="150"/>
                  <a:pt x="25" y="150"/>
                </a:cubicBezTo>
                <a:cubicBezTo>
                  <a:pt x="24" y="150"/>
                  <a:pt x="23" y="150"/>
                  <a:pt x="23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3" y="148"/>
                  <a:pt x="22" y="147"/>
                  <a:pt x="21" y="148"/>
                </a:cubicBezTo>
                <a:cubicBezTo>
                  <a:pt x="19" y="147"/>
                  <a:pt x="18" y="148"/>
                  <a:pt x="18" y="149"/>
                </a:cubicBezTo>
                <a:cubicBezTo>
                  <a:pt x="18" y="152"/>
                  <a:pt x="19" y="153"/>
                  <a:pt x="21" y="153"/>
                </a:cubicBezTo>
                <a:close/>
                <a:moveTo>
                  <a:pt x="23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lose/>
                <a:moveTo>
                  <a:pt x="29" y="10"/>
                </a:moveTo>
                <a:cubicBezTo>
                  <a:pt x="29" y="9"/>
                  <a:pt x="28" y="8"/>
                  <a:pt x="29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8"/>
                  <a:pt x="30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8"/>
                  <a:pt x="27" y="9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46" y="242"/>
                </a:moveTo>
                <a:cubicBezTo>
                  <a:pt x="245" y="242"/>
                  <a:pt x="245" y="242"/>
                  <a:pt x="245" y="242"/>
                </a:cubicBezTo>
                <a:cubicBezTo>
                  <a:pt x="245" y="243"/>
                  <a:pt x="246" y="243"/>
                  <a:pt x="246" y="242"/>
                </a:cubicBezTo>
                <a:close/>
                <a:moveTo>
                  <a:pt x="247" y="239"/>
                </a:moveTo>
                <a:cubicBezTo>
                  <a:pt x="246" y="239"/>
                  <a:pt x="245" y="239"/>
                  <a:pt x="244" y="239"/>
                </a:cubicBezTo>
                <a:cubicBezTo>
                  <a:pt x="245" y="239"/>
                  <a:pt x="245" y="240"/>
                  <a:pt x="246" y="240"/>
                </a:cubicBezTo>
                <a:cubicBezTo>
                  <a:pt x="246" y="239"/>
                  <a:pt x="247" y="239"/>
                  <a:pt x="247" y="239"/>
                </a:cubicBezTo>
                <a:close/>
                <a:moveTo>
                  <a:pt x="185" y="56"/>
                </a:moveTo>
                <a:cubicBezTo>
                  <a:pt x="183" y="56"/>
                  <a:pt x="182" y="57"/>
                  <a:pt x="181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1" y="61"/>
                  <a:pt x="183" y="61"/>
                  <a:pt x="184" y="62"/>
                </a:cubicBezTo>
                <a:cubicBezTo>
                  <a:pt x="185" y="62"/>
                  <a:pt x="187" y="60"/>
                  <a:pt x="187" y="58"/>
                </a:cubicBezTo>
                <a:cubicBezTo>
                  <a:pt x="187" y="57"/>
                  <a:pt x="185" y="56"/>
                  <a:pt x="185" y="56"/>
                </a:cubicBezTo>
                <a:close/>
                <a:moveTo>
                  <a:pt x="230" y="256"/>
                </a:moveTo>
                <a:cubicBezTo>
                  <a:pt x="231" y="256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0" y="255"/>
                  <a:pt x="230" y="255"/>
                  <a:pt x="230" y="256"/>
                </a:cubicBezTo>
                <a:close/>
                <a:moveTo>
                  <a:pt x="131" y="70"/>
                </a:moveTo>
                <a:cubicBezTo>
                  <a:pt x="130" y="70"/>
                  <a:pt x="128" y="71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31" y="72"/>
                  <a:pt x="131" y="73"/>
                </a:cubicBezTo>
                <a:cubicBezTo>
                  <a:pt x="130" y="72"/>
                  <a:pt x="130" y="73"/>
                  <a:pt x="130" y="74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30" y="75"/>
                  <a:pt x="131" y="75"/>
                </a:cubicBezTo>
                <a:cubicBezTo>
                  <a:pt x="131" y="75"/>
                  <a:pt x="132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5"/>
                  <a:pt x="133" y="75"/>
                  <a:pt x="133" y="74"/>
                </a:cubicBezTo>
                <a:cubicBezTo>
                  <a:pt x="133" y="74"/>
                  <a:pt x="134" y="73"/>
                  <a:pt x="133" y="73"/>
                </a:cubicBezTo>
                <a:cubicBezTo>
                  <a:pt x="134" y="71"/>
                  <a:pt x="133" y="70"/>
                  <a:pt x="131" y="70"/>
                </a:cubicBezTo>
                <a:close/>
                <a:moveTo>
                  <a:pt x="97" y="42"/>
                </a:moveTo>
                <a:cubicBezTo>
                  <a:pt x="97" y="42"/>
                  <a:pt x="96" y="42"/>
                  <a:pt x="95" y="42"/>
                </a:cubicBezTo>
                <a:cubicBezTo>
                  <a:pt x="95" y="42"/>
                  <a:pt x="93" y="44"/>
                  <a:pt x="93" y="45"/>
                </a:cubicBezTo>
                <a:cubicBezTo>
                  <a:pt x="93" y="46"/>
                  <a:pt x="94" y="47"/>
                  <a:pt x="96" y="48"/>
                </a:cubicBezTo>
                <a:cubicBezTo>
                  <a:pt x="97" y="47"/>
                  <a:pt x="99" y="46"/>
                  <a:pt x="99" y="45"/>
                </a:cubicBezTo>
                <a:cubicBezTo>
                  <a:pt x="99" y="44"/>
                  <a:pt x="98" y="43"/>
                  <a:pt x="98" y="43"/>
                </a:cubicBezTo>
                <a:cubicBezTo>
                  <a:pt x="98" y="43"/>
                  <a:pt x="97" y="43"/>
                  <a:pt x="97" y="43"/>
                </a:cubicBezTo>
                <a:cubicBezTo>
                  <a:pt x="97" y="44"/>
                  <a:pt x="98" y="44"/>
                  <a:pt x="97" y="44"/>
                </a:cubicBezTo>
                <a:cubicBezTo>
                  <a:pt x="97" y="44"/>
                  <a:pt x="97" y="43"/>
                  <a:pt x="96" y="44"/>
                </a:cubicBezTo>
                <a:cubicBezTo>
                  <a:pt x="96" y="43"/>
                  <a:pt x="96" y="42"/>
                  <a:pt x="95" y="42"/>
                </a:cubicBezTo>
                <a:cubicBezTo>
                  <a:pt x="95" y="41"/>
                  <a:pt x="96" y="42"/>
                  <a:pt x="97" y="42"/>
                </a:cubicBezTo>
                <a:close/>
                <a:moveTo>
                  <a:pt x="92" y="35"/>
                </a:moveTo>
                <a:cubicBezTo>
                  <a:pt x="90" y="36"/>
                  <a:pt x="88" y="37"/>
                  <a:pt x="88" y="38"/>
                </a:cubicBezTo>
                <a:cubicBezTo>
                  <a:pt x="89" y="39"/>
                  <a:pt x="90" y="40"/>
                  <a:pt x="91" y="41"/>
                </a:cubicBezTo>
                <a:cubicBezTo>
                  <a:pt x="92" y="40"/>
                  <a:pt x="94" y="39"/>
                  <a:pt x="94" y="38"/>
                </a:cubicBezTo>
                <a:cubicBezTo>
                  <a:pt x="94" y="37"/>
                  <a:pt x="93" y="35"/>
                  <a:pt x="92" y="35"/>
                </a:cubicBezTo>
                <a:close/>
                <a:moveTo>
                  <a:pt x="166" y="42"/>
                </a:moveTo>
                <a:cubicBezTo>
                  <a:pt x="165" y="42"/>
                  <a:pt x="164" y="43"/>
                  <a:pt x="164" y="44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5" y="46"/>
                </a:cubicBezTo>
                <a:cubicBezTo>
                  <a:pt x="165" y="47"/>
                  <a:pt x="166" y="48"/>
                  <a:pt x="167" y="47"/>
                </a:cubicBezTo>
                <a:cubicBezTo>
                  <a:pt x="168" y="48"/>
                  <a:pt x="170" y="46"/>
                  <a:pt x="169" y="44"/>
                </a:cubicBezTo>
                <a:cubicBezTo>
                  <a:pt x="169" y="44"/>
                  <a:pt x="168" y="42"/>
                  <a:pt x="166" y="42"/>
                </a:cubicBezTo>
                <a:close/>
                <a:moveTo>
                  <a:pt x="141" y="66"/>
                </a:moveTo>
                <a:cubicBezTo>
                  <a:pt x="142" y="68"/>
                  <a:pt x="142" y="69"/>
                  <a:pt x="144" y="69"/>
                </a:cubicBezTo>
                <a:cubicBezTo>
                  <a:pt x="146" y="69"/>
                  <a:pt x="147" y="68"/>
                  <a:pt x="147" y="66"/>
                </a:cubicBezTo>
                <a:cubicBezTo>
                  <a:pt x="147" y="65"/>
                  <a:pt x="146" y="63"/>
                  <a:pt x="145" y="63"/>
                </a:cubicBezTo>
                <a:cubicBezTo>
                  <a:pt x="142" y="63"/>
                  <a:pt x="142" y="65"/>
                  <a:pt x="141" y="66"/>
                </a:cubicBezTo>
                <a:close/>
                <a:moveTo>
                  <a:pt x="65" y="208"/>
                </a:moveTo>
                <a:cubicBezTo>
                  <a:pt x="67" y="209"/>
                  <a:pt x="67" y="208"/>
                  <a:pt x="68" y="206"/>
                </a:cubicBezTo>
                <a:cubicBezTo>
                  <a:pt x="67" y="204"/>
                  <a:pt x="67" y="203"/>
                  <a:pt x="64" y="203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64" y="204"/>
                  <a:pt x="64" y="204"/>
                  <a:pt x="64" y="204"/>
                </a:cubicBezTo>
                <a:cubicBezTo>
                  <a:pt x="63" y="204"/>
                  <a:pt x="63" y="204"/>
                  <a:pt x="62" y="204"/>
                </a:cubicBezTo>
                <a:cubicBezTo>
                  <a:pt x="62" y="205"/>
                  <a:pt x="62" y="205"/>
                  <a:pt x="63" y="206"/>
                </a:cubicBezTo>
                <a:cubicBezTo>
                  <a:pt x="62" y="207"/>
                  <a:pt x="63" y="208"/>
                  <a:pt x="65" y="208"/>
                </a:cubicBezTo>
                <a:close/>
                <a:moveTo>
                  <a:pt x="240" y="249"/>
                </a:moveTo>
                <a:cubicBezTo>
                  <a:pt x="240" y="248"/>
                  <a:pt x="240" y="248"/>
                  <a:pt x="240" y="248"/>
                </a:cubicBezTo>
                <a:cubicBezTo>
                  <a:pt x="240" y="248"/>
                  <a:pt x="239" y="248"/>
                  <a:pt x="239" y="247"/>
                </a:cubicBezTo>
                <a:cubicBezTo>
                  <a:pt x="239" y="247"/>
                  <a:pt x="240" y="247"/>
                  <a:pt x="240" y="247"/>
                </a:cubicBezTo>
                <a:cubicBezTo>
                  <a:pt x="240" y="246"/>
                  <a:pt x="240" y="246"/>
                  <a:pt x="240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39" y="246"/>
                  <a:pt x="239" y="246"/>
                  <a:pt x="239" y="247"/>
                </a:cubicBezTo>
                <a:cubicBezTo>
                  <a:pt x="239" y="248"/>
                  <a:pt x="239" y="248"/>
                  <a:pt x="239" y="248"/>
                </a:cubicBezTo>
                <a:cubicBezTo>
                  <a:pt x="239" y="248"/>
                  <a:pt x="240" y="248"/>
                  <a:pt x="240" y="249"/>
                </a:cubicBezTo>
                <a:close/>
                <a:moveTo>
                  <a:pt x="212" y="247"/>
                </a:moveTo>
                <a:cubicBezTo>
                  <a:pt x="212" y="247"/>
                  <a:pt x="212" y="247"/>
                  <a:pt x="212" y="247"/>
                </a:cubicBezTo>
                <a:cubicBezTo>
                  <a:pt x="213" y="247"/>
                  <a:pt x="214" y="247"/>
                  <a:pt x="213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5"/>
                  <a:pt x="214" y="245"/>
                  <a:pt x="214" y="244"/>
                </a:cubicBezTo>
                <a:cubicBezTo>
                  <a:pt x="213" y="245"/>
                  <a:pt x="213" y="246"/>
                  <a:pt x="212" y="247"/>
                </a:cubicBezTo>
                <a:close/>
                <a:moveTo>
                  <a:pt x="52" y="204"/>
                </a:moveTo>
                <a:cubicBezTo>
                  <a:pt x="52" y="204"/>
                  <a:pt x="53" y="204"/>
                  <a:pt x="53" y="203"/>
                </a:cubicBezTo>
                <a:cubicBezTo>
                  <a:pt x="52" y="203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1"/>
                  <a:pt x="49" y="201"/>
                </a:cubicBezTo>
                <a:cubicBezTo>
                  <a:pt x="49" y="202"/>
                  <a:pt x="49" y="202"/>
                  <a:pt x="49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3"/>
                  <a:pt x="45" y="204"/>
                  <a:pt x="44" y="205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3" y="205"/>
                  <a:pt x="43" y="205"/>
                  <a:pt x="43" y="206"/>
                </a:cubicBezTo>
                <a:cubicBezTo>
                  <a:pt x="42" y="206"/>
                  <a:pt x="42" y="205"/>
                  <a:pt x="42" y="205"/>
                </a:cubicBezTo>
                <a:cubicBezTo>
                  <a:pt x="42" y="206"/>
                  <a:pt x="41" y="206"/>
                  <a:pt x="42" y="207"/>
                </a:cubicBezTo>
                <a:cubicBezTo>
                  <a:pt x="42" y="206"/>
                  <a:pt x="42" y="206"/>
                  <a:pt x="43" y="206"/>
                </a:cubicBezTo>
                <a:cubicBezTo>
                  <a:pt x="43" y="207"/>
                  <a:pt x="44" y="207"/>
                  <a:pt x="45" y="208"/>
                </a:cubicBezTo>
                <a:cubicBezTo>
                  <a:pt x="45" y="209"/>
                  <a:pt x="46" y="209"/>
                  <a:pt x="47" y="209"/>
                </a:cubicBezTo>
                <a:cubicBezTo>
                  <a:pt x="47" y="209"/>
                  <a:pt x="47" y="209"/>
                  <a:pt x="47" y="208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8" y="209"/>
                  <a:pt x="50" y="207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4"/>
                  <a:pt x="51" y="204"/>
                  <a:pt x="52" y="205"/>
                </a:cubicBezTo>
                <a:cubicBezTo>
                  <a:pt x="51" y="204"/>
                  <a:pt x="52" y="204"/>
                  <a:pt x="52" y="204"/>
                </a:cubicBezTo>
                <a:close/>
                <a:moveTo>
                  <a:pt x="156" y="219"/>
                </a:moveTo>
                <a:cubicBezTo>
                  <a:pt x="156" y="218"/>
                  <a:pt x="154" y="217"/>
                  <a:pt x="154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154" y="217"/>
                  <a:pt x="154" y="217"/>
                  <a:pt x="154" y="218"/>
                </a:cubicBezTo>
                <a:cubicBezTo>
                  <a:pt x="154" y="218"/>
                  <a:pt x="154" y="217"/>
                  <a:pt x="153" y="217"/>
                </a:cubicBezTo>
                <a:cubicBezTo>
                  <a:pt x="153" y="218"/>
                  <a:pt x="151" y="221"/>
                  <a:pt x="153" y="222"/>
                </a:cubicBezTo>
                <a:cubicBezTo>
                  <a:pt x="154" y="222"/>
                  <a:pt x="154" y="221"/>
                  <a:pt x="154" y="221"/>
                </a:cubicBezTo>
                <a:cubicBezTo>
                  <a:pt x="154" y="221"/>
                  <a:pt x="155" y="222"/>
                  <a:pt x="155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5" y="222"/>
                  <a:pt x="156" y="221"/>
                  <a:pt x="156" y="219"/>
                </a:cubicBezTo>
                <a:close/>
                <a:moveTo>
                  <a:pt x="167" y="34"/>
                </a:moveTo>
                <a:cubicBezTo>
                  <a:pt x="168" y="34"/>
                  <a:pt x="169" y="33"/>
                  <a:pt x="170" y="31"/>
                </a:cubicBezTo>
                <a:cubicBezTo>
                  <a:pt x="170" y="30"/>
                  <a:pt x="168" y="28"/>
                  <a:pt x="167" y="28"/>
                </a:cubicBezTo>
                <a:cubicBezTo>
                  <a:pt x="167" y="28"/>
                  <a:pt x="168" y="29"/>
                  <a:pt x="168" y="29"/>
                </a:cubicBezTo>
                <a:cubicBezTo>
                  <a:pt x="167" y="30"/>
                  <a:pt x="166" y="29"/>
                  <a:pt x="165" y="29"/>
                </a:cubicBezTo>
                <a:cubicBezTo>
                  <a:pt x="165" y="29"/>
                  <a:pt x="165" y="29"/>
                  <a:pt x="166" y="28"/>
                </a:cubicBezTo>
                <a:cubicBezTo>
                  <a:pt x="165" y="29"/>
                  <a:pt x="164" y="29"/>
                  <a:pt x="164" y="31"/>
                </a:cubicBezTo>
                <a:cubicBezTo>
                  <a:pt x="164" y="32"/>
                  <a:pt x="165" y="33"/>
                  <a:pt x="167" y="34"/>
                </a:cubicBezTo>
                <a:close/>
                <a:moveTo>
                  <a:pt x="244" y="108"/>
                </a:moveTo>
                <a:cubicBezTo>
                  <a:pt x="244" y="107"/>
                  <a:pt x="243" y="105"/>
                  <a:pt x="242" y="105"/>
                </a:cubicBezTo>
                <a:cubicBezTo>
                  <a:pt x="240" y="106"/>
                  <a:pt x="238" y="107"/>
                  <a:pt x="239" y="108"/>
                </a:cubicBezTo>
                <a:cubicBezTo>
                  <a:pt x="239" y="109"/>
                  <a:pt x="240" y="110"/>
                  <a:pt x="242" y="111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2" y="110"/>
                  <a:pt x="243" y="110"/>
                  <a:pt x="242" y="110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10"/>
                  <a:pt x="244" y="109"/>
                  <a:pt x="244" y="108"/>
                </a:cubicBezTo>
                <a:close/>
                <a:moveTo>
                  <a:pt x="151" y="254"/>
                </a:moveTo>
                <a:cubicBezTo>
                  <a:pt x="152" y="253"/>
                  <a:pt x="151" y="252"/>
                  <a:pt x="150" y="252"/>
                </a:cubicBezTo>
                <a:cubicBezTo>
                  <a:pt x="151" y="252"/>
                  <a:pt x="151" y="252"/>
                  <a:pt x="151" y="253"/>
                </a:cubicBezTo>
                <a:cubicBezTo>
                  <a:pt x="150" y="253"/>
                  <a:pt x="150" y="254"/>
                  <a:pt x="150" y="254"/>
                </a:cubicBezTo>
                <a:cubicBezTo>
                  <a:pt x="150" y="253"/>
                  <a:pt x="149" y="255"/>
                  <a:pt x="148" y="254"/>
                </a:cubicBezTo>
                <a:cubicBezTo>
                  <a:pt x="149" y="253"/>
                  <a:pt x="149" y="252"/>
                  <a:pt x="149" y="251"/>
                </a:cubicBezTo>
                <a:cubicBezTo>
                  <a:pt x="148" y="251"/>
                  <a:pt x="147" y="252"/>
                  <a:pt x="147" y="252"/>
                </a:cubicBezTo>
                <a:cubicBezTo>
                  <a:pt x="147" y="253"/>
                  <a:pt x="147" y="253"/>
                  <a:pt x="148" y="253"/>
                </a:cubicBezTo>
                <a:cubicBezTo>
                  <a:pt x="148" y="253"/>
                  <a:pt x="148" y="254"/>
                  <a:pt x="148" y="255"/>
                </a:cubicBezTo>
                <a:cubicBezTo>
                  <a:pt x="149" y="255"/>
                  <a:pt x="149" y="255"/>
                  <a:pt x="149" y="256"/>
                </a:cubicBezTo>
                <a:cubicBezTo>
                  <a:pt x="149" y="255"/>
                  <a:pt x="148" y="255"/>
                  <a:pt x="148" y="25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7" y="253"/>
                  <a:pt x="146" y="253"/>
                  <a:pt x="146" y="254"/>
                </a:cubicBezTo>
                <a:cubicBezTo>
                  <a:pt x="147" y="256"/>
                  <a:pt x="147" y="256"/>
                  <a:pt x="149" y="257"/>
                </a:cubicBezTo>
                <a:cubicBezTo>
                  <a:pt x="150" y="256"/>
                  <a:pt x="152" y="255"/>
                  <a:pt x="151" y="254"/>
                </a:cubicBezTo>
                <a:close/>
                <a:moveTo>
                  <a:pt x="137" y="59"/>
                </a:moveTo>
                <a:cubicBezTo>
                  <a:pt x="138" y="60"/>
                  <a:pt x="138" y="62"/>
                  <a:pt x="140" y="62"/>
                </a:cubicBezTo>
                <a:cubicBezTo>
                  <a:pt x="142" y="62"/>
                  <a:pt x="142" y="60"/>
                  <a:pt x="143" y="58"/>
                </a:cubicBezTo>
                <a:cubicBezTo>
                  <a:pt x="143" y="57"/>
                  <a:pt x="142" y="56"/>
                  <a:pt x="141" y="56"/>
                </a:cubicBezTo>
                <a:cubicBezTo>
                  <a:pt x="139" y="56"/>
                  <a:pt x="137" y="57"/>
                  <a:pt x="137" y="59"/>
                </a:cubicBezTo>
                <a:close/>
                <a:moveTo>
                  <a:pt x="142" y="60"/>
                </a:moveTo>
                <a:cubicBezTo>
                  <a:pt x="142" y="59"/>
                  <a:pt x="142" y="58"/>
                  <a:pt x="140" y="57"/>
                </a:cubicBezTo>
                <a:cubicBezTo>
                  <a:pt x="140" y="57"/>
                  <a:pt x="140" y="57"/>
                  <a:pt x="141" y="56"/>
                </a:cubicBezTo>
                <a:cubicBezTo>
                  <a:pt x="141" y="57"/>
                  <a:pt x="142" y="58"/>
                  <a:pt x="142" y="60"/>
                </a:cubicBezTo>
                <a:close/>
                <a:moveTo>
                  <a:pt x="193" y="47"/>
                </a:moveTo>
                <a:cubicBezTo>
                  <a:pt x="195" y="48"/>
                  <a:pt x="195" y="47"/>
                  <a:pt x="196" y="45"/>
                </a:cubicBezTo>
                <a:cubicBezTo>
                  <a:pt x="196" y="43"/>
                  <a:pt x="194" y="42"/>
                  <a:pt x="193" y="42"/>
                </a:cubicBezTo>
                <a:cubicBezTo>
                  <a:pt x="192" y="42"/>
                  <a:pt x="190" y="43"/>
                  <a:pt x="191" y="45"/>
                </a:cubicBezTo>
                <a:cubicBezTo>
                  <a:pt x="190" y="46"/>
                  <a:pt x="192" y="48"/>
                  <a:pt x="193" y="47"/>
                </a:cubicBezTo>
                <a:close/>
                <a:moveTo>
                  <a:pt x="221" y="256"/>
                </a:moveTo>
                <a:cubicBezTo>
                  <a:pt x="221" y="256"/>
                  <a:pt x="221" y="253"/>
                  <a:pt x="219" y="254"/>
                </a:cubicBezTo>
                <a:cubicBezTo>
                  <a:pt x="219" y="254"/>
                  <a:pt x="219" y="254"/>
                  <a:pt x="219" y="255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19" y="255"/>
                  <a:pt x="220" y="256"/>
                  <a:pt x="219" y="256"/>
                </a:cubicBezTo>
                <a:cubicBezTo>
                  <a:pt x="219" y="256"/>
                  <a:pt x="218" y="256"/>
                  <a:pt x="218" y="256"/>
                </a:cubicBezTo>
                <a:cubicBezTo>
                  <a:pt x="218" y="256"/>
                  <a:pt x="219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1" y="257"/>
                  <a:pt x="221" y="257"/>
                  <a:pt x="221" y="256"/>
                </a:cubicBezTo>
                <a:cubicBezTo>
                  <a:pt x="221" y="256"/>
                  <a:pt x="221" y="256"/>
                  <a:pt x="221" y="256"/>
                </a:cubicBezTo>
                <a:close/>
                <a:moveTo>
                  <a:pt x="127" y="50"/>
                </a:moveTo>
                <a:cubicBezTo>
                  <a:pt x="125" y="50"/>
                  <a:pt x="124" y="51"/>
                  <a:pt x="124" y="52"/>
                </a:cubicBezTo>
                <a:cubicBezTo>
                  <a:pt x="123" y="54"/>
                  <a:pt x="125" y="55"/>
                  <a:pt x="127" y="54"/>
                </a:cubicBezTo>
                <a:cubicBezTo>
                  <a:pt x="128" y="55"/>
                  <a:pt x="130" y="54"/>
                  <a:pt x="129" y="52"/>
                </a:cubicBezTo>
                <a:cubicBezTo>
                  <a:pt x="129" y="51"/>
                  <a:pt x="128" y="49"/>
                  <a:pt x="127" y="50"/>
                </a:cubicBezTo>
                <a:close/>
                <a:moveTo>
                  <a:pt x="71" y="221"/>
                </a:moveTo>
                <a:cubicBezTo>
                  <a:pt x="72" y="222"/>
                  <a:pt x="73" y="222"/>
                  <a:pt x="74" y="222"/>
                </a:cubicBezTo>
                <a:cubicBezTo>
                  <a:pt x="75" y="222"/>
                  <a:pt x="76" y="222"/>
                  <a:pt x="76" y="221"/>
                </a:cubicBezTo>
                <a:cubicBezTo>
                  <a:pt x="75" y="220"/>
                  <a:pt x="75" y="221"/>
                  <a:pt x="74" y="222"/>
                </a:cubicBezTo>
                <a:cubicBezTo>
                  <a:pt x="73" y="221"/>
                  <a:pt x="72" y="221"/>
                  <a:pt x="71" y="221"/>
                </a:cubicBezTo>
                <a:close/>
                <a:moveTo>
                  <a:pt x="77" y="205"/>
                </a:moveTo>
                <a:cubicBezTo>
                  <a:pt x="76" y="203"/>
                  <a:pt x="76" y="203"/>
                  <a:pt x="73" y="203"/>
                </a:cubicBezTo>
                <a:cubicBezTo>
                  <a:pt x="73" y="203"/>
                  <a:pt x="73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4"/>
                  <a:pt x="72" y="204"/>
                </a:cubicBezTo>
                <a:cubicBezTo>
                  <a:pt x="71" y="203"/>
                  <a:pt x="72" y="202"/>
                  <a:pt x="72" y="201"/>
                </a:cubicBezTo>
                <a:cubicBezTo>
                  <a:pt x="70" y="199"/>
                  <a:pt x="69" y="203"/>
                  <a:pt x="71" y="204"/>
                </a:cubicBezTo>
                <a:cubicBezTo>
                  <a:pt x="71" y="204"/>
                  <a:pt x="71" y="205"/>
                  <a:pt x="71" y="205"/>
                </a:cubicBezTo>
                <a:cubicBezTo>
                  <a:pt x="71" y="205"/>
                  <a:pt x="71" y="205"/>
                  <a:pt x="71" y="206"/>
                </a:cubicBezTo>
                <a:cubicBezTo>
                  <a:pt x="71" y="206"/>
                  <a:pt x="71" y="208"/>
                  <a:pt x="72" y="208"/>
                </a:cubicBezTo>
                <a:cubicBezTo>
                  <a:pt x="72" y="208"/>
                  <a:pt x="71" y="208"/>
                  <a:pt x="71" y="209"/>
                </a:cubicBezTo>
                <a:cubicBezTo>
                  <a:pt x="71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2" y="211"/>
                  <a:pt x="72" y="211"/>
                  <a:pt x="72" y="211"/>
                </a:cubicBezTo>
                <a:cubicBezTo>
                  <a:pt x="71" y="210"/>
                  <a:pt x="70" y="209"/>
                  <a:pt x="69" y="210"/>
                </a:cubicBezTo>
                <a:cubicBezTo>
                  <a:pt x="68" y="209"/>
                  <a:pt x="67" y="211"/>
                  <a:pt x="67" y="212"/>
                </a:cubicBezTo>
                <a:cubicBezTo>
                  <a:pt x="67" y="214"/>
                  <a:pt x="68" y="215"/>
                  <a:pt x="69" y="214"/>
                </a:cubicBezTo>
                <a:cubicBezTo>
                  <a:pt x="71" y="215"/>
                  <a:pt x="72" y="214"/>
                  <a:pt x="72" y="213"/>
                </a:cubicBezTo>
                <a:cubicBezTo>
                  <a:pt x="73" y="212"/>
                  <a:pt x="73" y="212"/>
                  <a:pt x="73" y="213"/>
                </a:cubicBezTo>
                <a:cubicBezTo>
                  <a:pt x="74" y="212"/>
                  <a:pt x="75" y="212"/>
                  <a:pt x="75" y="211"/>
                </a:cubicBezTo>
                <a:cubicBezTo>
                  <a:pt x="74" y="211"/>
                  <a:pt x="73" y="211"/>
                  <a:pt x="73" y="210"/>
                </a:cubicBezTo>
                <a:cubicBezTo>
                  <a:pt x="73" y="209"/>
                  <a:pt x="74" y="209"/>
                  <a:pt x="75" y="209"/>
                </a:cubicBezTo>
                <a:cubicBezTo>
                  <a:pt x="75" y="209"/>
                  <a:pt x="75" y="208"/>
                  <a:pt x="75" y="208"/>
                </a:cubicBezTo>
                <a:cubicBezTo>
                  <a:pt x="76" y="207"/>
                  <a:pt x="77" y="207"/>
                  <a:pt x="77" y="205"/>
                </a:cubicBezTo>
                <a:close/>
                <a:moveTo>
                  <a:pt x="63" y="199"/>
                </a:moveTo>
                <a:cubicBezTo>
                  <a:pt x="63" y="200"/>
                  <a:pt x="63" y="200"/>
                  <a:pt x="62" y="200"/>
                </a:cubicBezTo>
                <a:cubicBezTo>
                  <a:pt x="64" y="199"/>
                  <a:pt x="61" y="198"/>
                  <a:pt x="62" y="197"/>
                </a:cubicBezTo>
                <a:cubicBezTo>
                  <a:pt x="62" y="198"/>
                  <a:pt x="63" y="198"/>
                  <a:pt x="64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3" y="197"/>
                  <a:pt x="62" y="196"/>
                  <a:pt x="60" y="195"/>
                </a:cubicBezTo>
                <a:cubicBezTo>
                  <a:pt x="60" y="196"/>
                  <a:pt x="58" y="196"/>
                  <a:pt x="57" y="198"/>
                </a:cubicBezTo>
                <a:cubicBezTo>
                  <a:pt x="57" y="198"/>
                  <a:pt x="56" y="198"/>
                  <a:pt x="56" y="198"/>
                </a:cubicBezTo>
                <a:cubicBezTo>
                  <a:pt x="56" y="197"/>
                  <a:pt x="56" y="197"/>
                  <a:pt x="56" y="196"/>
                </a:cubicBezTo>
                <a:cubicBezTo>
                  <a:pt x="56" y="196"/>
                  <a:pt x="55" y="196"/>
                  <a:pt x="55" y="196"/>
                </a:cubicBezTo>
                <a:cubicBezTo>
                  <a:pt x="55" y="197"/>
                  <a:pt x="55" y="197"/>
                  <a:pt x="55" y="198"/>
                </a:cubicBezTo>
                <a:cubicBezTo>
                  <a:pt x="54" y="196"/>
                  <a:pt x="53" y="196"/>
                  <a:pt x="52" y="195"/>
                </a:cubicBezTo>
                <a:cubicBezTo>
                  <a:pt x="50" y="196"/>
                  <a:pt x="49" y="197"/>
                  <a:pt x="49" y="199"/>
                </a:cubicBezTo>
                <a:cubicBezTo>
                  <a:pt x="49" y="200"/>
                  <a:pt x="50" y="201"/>
                  <a:pt x="52" y="201"/>
                </a:cubicBezTo>
                <a:cubicBezTo>
                  <a:pt x="52" y="201"/>
                  <a:pt x="53" y="201"/>
                  <a:pt x="54" y="201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4" y="201"/>
                  <a:pt x="54" y="200"/>
                  <a:pt x="54" y="200"/>
                </a:cubicBezTo>
                <a:cubicBezTo>
                  <a:pt x="54" y="200"/>
                  <a:pt x="55" y="200"/>
                  <a:pt x="55" y="200"/>
                </a:cubicBezTo>
                <a:cubicBezTo>
                  <a:pt x="55" y="200"/>
                  <a:pt x="56" y="199"/>
                  <a:pt x="57" y="199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9" y="200"/>
                  <a:pt x="60" y="201"/>
                  <a:pt x="61" y="201"/>
                </a:cubicBezTo>
                <a:cubicBezTo>
                  <a:pt x="62" y="201"/>
                  <a:pt x="63" y="200"/>
                  <a:pt x="63" y="199"/>
                </a:cubicBezTo>
                <a:close/>
                <a:moveTo>
                  <a:pt x="133" y="246"/>
                </a:move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6"/>
                  <a:pt x="133" y="246"/>
                  <a:pt x="133" y="246"/>
                </a:cubicBezTo>
                <a:close/>
                <a:moveTo>
                  <a:pt x="124" y="227"/>
                </a:moveTo>
                <a:cubicBezTo>
                  <a:pt x="125" y="226"/>
                  <a:pt x="124" y="225"/>
                  <a:pt x="125" y="224"/>
                </a:cubicBezTo>
                <a:cubicBezTo>
                  <a:pt x="124" y="224"/>
                  <a:pt x="123" y="223"/>
                  <a:pt x="123" y="224"/>
                </a:cubicBezTo>
                <a:cubicBezTo>
                  <a:pt x="121" y="224"/>
                  <a:pt x="120" y="224"/>
                  <a:pt x="119" y="226"/>
                </a:cubicBezTo>
                <a:cubicBezTo>
                  <a:pt x="120" y="228"/>
                  <a:pt x="121" y="228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9"/>
                  <a:pt x="123" y="228"/>
                  <a:pt x="124" y="228"/>
                </a:cubicBezTo>
                <a:cubicBezTo>
                  <a:pt x="123" y="228"/>
                  <a:pt x="123" y="226"/>
                  <a:pt x="124" y="226"/>
                </a:cubicBezTo>
                <a:cubicBezTo>
                  <a:pt x="124" y="226"/>
                  <a:pt x="123" y="227"/>
                  <a:pt x="124" y="227"/>
                </a:cubicBezTo>
                <a:close/>
                <a:moveTo>
                  <a:pt x="134" y="240"/>
                </a:moveTo>
                <a:cubicBezTo>
                  <a:pt x="134" y="238"/>
                  <a:pt x="132" y="237"/>
                  <a:pt x="131" y="237"/>
                </a:cubicBezTo>
                <a:cubicBezTo>
                  <a:pt x="130" y="237"/>
                  <a:pt x="130" y="237"/>
                  <a:pt x="129" y="238"/>
                </a:cubicBezTo>
                <a:cubicBezTo>
                  <a:pt x="129" y="238"/>
                  <a:pt x="130" y="238"/>
                  <a:pt x="130" y="238"/>
                </a:cubicBezTo>
                <a:cubicBezTo>
                  <a:pt x="130" y="239"/>
                  <a:pt x="129" y="239"/>
                  <a:pt x="129" y="239"/>
                </a:cubicBezTo>
                <a:cubicBezTo>
                  <a:pt x="129" y="239"/>
                  <a:pt x="129" y="240"/>
                  <a:pt x="129" y="240"/>
                </a:cubicBezTo>
                <a:cubicBezTo>
                  <a:pt x="128" y="242"/>
                  <a:pt x="130" y="243"/>
                  <a:pt x="131" y="242"/>
                </a:cubicBezTo>
                <a:cubicBezTo>
                  <a:pt x="133" y="242"/>
                  <a:pt x="134" y="242"/>
                  <a:pt x="134" y="240"/>
                </a:cubicBezTo>
                <a:close/>
                <a:moveTo>
                  <a:pt x="108" y="212"/>
                </a:moveTo>
                <a:cubicBezTo>
                  <a:pt x="108" y="212"/>
                  <a:pt x="108" y="211"/>
                  <a:pt x="107" y="211"/>
                </a:cubicBezTo>
                <a:cubicBezTo>
                  <a:pt x="107" y="212"/>
                  <a:pt x="106" y="212"/>
                  <a:pt x="105" y="212"/>
                </a:cubicBezTo>
                <a:cubicBezTo>
                  <a:pt x="106" y="212"/>
                  <a:pt x="106" y="211"/>
                  <a:pt x="106" y="210"/>
                </a:cubicBezTo>
                <a:cubicBezTo>
                  <a:pt x="106" y="210"/>
                  <a:pt x="106" y="210"/>
                  <a:pt x="106" y="210"/>
                </a:cubicBezTo>
                <a:cubicBezTo>
                  <a:pt x="106" y="209"/>
                  <a:pt x="105" y="209"/>
                  <a:pt x="105" y="209"/>
                </a:cubicBezTo>
                <a:cubicBezTo>
                  <a:pt x="103" y="209"/>
                  <a:pt x="101" y="211"/>
                  <a:pt x="102" y="212"/>
                </a:cubicBezTo>
                <a:cubicBezTo>
                  <a:pt x="102" y="213"/>
                  <a:pt x="103" y="214"/>
                  <a:pt x="105" y="215"/>
                </a:cubicBezTo>
                <a:cubicBezTo>
                  <a:pt x="107" y="215"/>
                  <a:pt x="107" y="213"/>
                  <a:pt x="108" y="212"/>
                </a:cubicBezTo>
                <a:close/>
                <a:moveTo>
                  <a:pt x="83" y="224"/>
                </a:move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4" y="224"/>
                  <a:pt x="83" y="224"/>
                </a:cubicBezTo>
                <a:close/>
                <a:moveTo>
                  <a:pt x="68" y="233"/>
                </a:moveTo>
                <a:cubicBezTo>
                  <a:pt x="67" y="232"/>
                  <a:pt x="66" y="231"/>
                  <a:pt x="65" y="231"/>
                </a:cubicBezTo>
                <a:cubicBezTo>
                  <a:pt x="64" y="231"/>
                  <a:pt x="63" y="231"/>
                  <a:pt x="62" y="232"/>
                </a:cubicBezTo>
                <a:cubicBezTo>
                  <a:pt x="62" y="232"/>
                  <a:pt x="62" y="231"/>
                  <a:pt x="62" y="231"/>
                </a:cubicBezTo>
                <a:cubicBezTo>
                  <a:pt x="63" y="231"/>
                  <a:pt x="63" y="230"/>
                  <a:pt x="64" y="230"/>
                </a:cubicBezTo>
                <a:cubicBezTo>
                  <a:pt x="65" y="231"/>
                  <a:pt x="66" y="230"/>
                  <a:pt x="66" y="230"/>
                </a:cubicBezTo>
                <a:cubicBezTo>
                  <a:pt x="67" y="230"/>
                  <a:pt x="67" y="229"/>
                  <a:pt x="67" y="229"/>
                </a:cubicBezTo>
                <a:cubicBezTo>
                  <a:pt x="67" y="228"/>
                  <a:pt x="65" y="228"/>
                  <a:pt x="64" y="229"/>
                </a:cubicBezTo>
                <a:cubicBezTo>
                  <a:pt x="64" y="228"/>
                  <a:pt x="64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5"/>
                  <a:pt x="62" y="223"/>
                  <a:pt x="60" y="223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9" y="222"/>
                  <a:pt x="59" y="220"/>
                  <a:pt x="61" y="220"/>
                </a:cubicBezTo>
                <a:cubicBezTo>
                  <a:pt x="61" y="220"/>
                  <a:pt x="61" y="221"/>
                  <a:pt x="61" y="221"/>
                </a:cubicBezTo>
                <a:cubicBezTo>
                  <a:pt x="61" y="220"/>
                  <a:pt x="62" y="220"/>
                  <a:pt x="61" y="220"/>
                </a:cubicBezTo>
                <a:cubicBezTo>
                  <a:pt x="61" y="220"/>
                  <a:pt x="61" y="219"/>
                  <a:pt x="61" y="219"/>
                </a:cubicBezTo>
                <a:cubicBezTo>
                  <a:pt x="61" y="219"/>
                  <a:pt x="60" y="219"/>
                  <a:pt x="60" y="219"/>
                </a:cubicBezTo>
                <a:cubicBezTo>
                  <a:pt x="60" y="219"/>
                  <a:pt x="60" y="219"/>
                  <a:pt x="60" y="218"/>
                </a:cubicBezTo>
                <a:cubicBezTo>
                  <a:pt x="60" y="218"/>
                  <a:pt x="60" y="218"/>
                  <a:pt x="61" y="218"/>
                </a:cubicBezTo>
                <a:cubicBezTo>
                  <a:pt x="60" y="218"/>
                  <a:pt x="60" y="217"/>
                  <a:pt x="60" y="217"/>
                </a:cubicBezTo>
                <a:cubicBezTo>
                  <a:pt x="60" y="218"/>
                  <a:pt x="59" y="218"/>
                  <a:pt x="59" y="219"/>
                </a:cubicBezTo>
                <a:cubicBezTo>
                  <a:pt x="59" y="217"/>
                  <a:pt x="57" y="217"/>
                  <a:pt x="56" y="217"/>
                </a:cubicBezTo>
                <a:cubicBezTo>
                  <a:pt x="54" y="217"/>
                  <a:pt x="54" y="217"/>
                  <a:pt x="53" y="219"/>
                </a:cubicBezTo>
                <a:cubicBezTo>
                  <a:pt x="53" y="221"/>
                  <a:pt x="55" y="222"/>
                  <a:pt x="56" y="222"/>
                </a:cubicBezTo>
                <a:cubicBezTo>
                  <a:pt x="56" y="222"/>
                  <a:pt x="55" y="222"/>
                  <a:pt x="55" y="222"/>
                </a:cubicBezTo>
                <a:cubicBezTo>
                  <a:pt x="55" y="222"/>
                  <a:pt x="55" y="223"/>
                  <a:pt x="55" y="223"/>
                </a:cubicBezTo>
                <a:cubicBezTo>
                  <a:pt x="56" y="223"/>
                  <a:pt x="58" y="223"/>
                  <a:pt x="59" y="223"/>
                </a:cubicBezTo>
                <a:cubicBezTo>
                  <a:pt x="59" y="223"/>
                  <a:pt x="59" y="223"/>
                  <a:pt x="59" y="223"/>
                </a:cubicBezTo>
                <a:cubicBezTo>
                  <a:pt x="58" y="224"/>
                  <a:pt x="58" y="225"/>
                  <a:pt x="58" y="225"/>
                </a:cubicBezTo>
                <a:cubicBezTo>
                  <a:pt x="58" y="227"/>
                  <a:pt x="59" y="229"/>
                  <a:pt x="60" y="228"/>
                </a:cubicBezTo>
                <a:cubicBezTo>
                  <a:pt x="61" y="229"/>
                  <a:pt x="62" y="229"/>
                  <a:pt x="62" y="230"/>
                </a:cubicBezTo>
                <a:cubicBezTo>
                  <a:pt x="61" y="231"/>
                  <a:pt x="61" y="231"/>
                  <a:pt x="61" y="232"/>
                </a:cubicBezTo>
                <a:cubicBezTo>
                  <a:pt x="62" y="232"/>
                  <a:pt x="62" y="232"/>
                  <a:pt x="62" y="232"/>
                </a:cubicBezTo>
                <a:cubicBezTo>
                  <a:pt x="62" y="232"/>
                  <a:pt x="62" y="233"/>
                  <a:pt x="62" y="233"/>
                </a:cubicBezTo>
                <a:cubicBezTo>
                  <a:pt x="62" y="234"/>
                  <a:pt x="63" y="235"/>
                  <a:pt x="63" y="235"/>
                </a:cubicBezTo>
                <a:cubicBezTo>
                  <a:pt x="63" y="236"/>
                  <a:pt x="63" y="237"/>
                  <a:pt x="62" y="238"/>
                </a:cubicBezTo>
                <a:cubicBezTo>
                  <a:pt x="62" y="237"/>
                  <a:pt x="61" y="237"/>
                  <a:pt x="61" y="237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8"/>
                  <a:pt x="61" y="240"/>
                  <a:pt x="61" y="241"/>
                </a:cubicBezTo>
                <a:cubicBezTo>
                  <a:pt x="60" y="241"/>
                  <a:pt x="59" y="241"/>
                  <a:pt x="58" y="241"/>
                </a:cubicBezTo>
                <a:cubicBezTo>
                  <a:pt x="58" y="241"/>
                  <a:pt x="58" y="241"/>
                  <a:pt x="58" y="240"/>
                </a:cubicBezTo>
                <a:cubicBezTo>
                  <a:pt x="58" y="241"/>
                  <a:pt x="58" y="241"/>
                  <a:pt x="59" y="242"/>
                </a:cubicBezTo>
                <a:cubicBezTo>
                  <a:pt x="58" y="242"/>
                  <a:pt x="58" y="241"/>
                  <a:pt x="58" y="241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58" y="240"/>
                  <a:pt x="57" y="240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9" y="240"/>
                  <a:pt x="57" y="242"/>
                  <a:pt x="56" y="243"/>
                </a:cubicBezTo>
                <a:cubicBezTo>
                  <a:pt x="57" y="244"/>
                  <a:pt x="58" y="245"/>
                  <a:pt x="59" y="245"/>
                </a:cubicBezTo>
                <a:cubicBezTo>
                  <a:pt x="59" y="246"/>
                  <a:pt x="58" y="246"/>
                  <a:pt x="58" y="246"/>
                </a:cubicBezTo>
                <a:cubicBezTo>
                  <a:pt x="57" y="246"/>
                  <a:pt x="57" y="245"/>
                  <a:pt x="57" y="245"/>
                </a:cubicBezTo>
                <a:cubicBezTo>
                  <a:pt x="57" y="246"/>
                  <a:pt x="56" y="246"/>
                  <a:pt x="56" y="245"/>
                </a:cubicBezTo>
                <a:cubicBezTo>
                  <a:pt x="56" y="247"/>
                  <a:pt x="57" y="247"/>
                  <a:pt x="58" y="247"/>
                </a:cubicBezTo>
                <a:cubicBezTo>
                  <a:pt x="59" y="247"/>
                  <a:pt x="60" y="245"/>
                  <a:pt x="61" y="245"/>
                </a:cubicBezTo>
                <a:cubicBezTo>
                  <a:pt x="62" y="245"/>
                  <a:pt x="60" y="244"/>
                  <a:pt x="60" y="244"/>
                </a:cubicBezTo>
                <a:cubicBezTo>
                  <a:pt x="60" y="243"/>
                  <a:pt x="59" y="243"/>
                  <a:pt x="59" y="242"/>
                </a:cubicBezTo>
                <a:cubicBezTo>
                  <a:pt x="59" y="243"/>
                  <a:pt x="60" y="243"/>
                  <a:pt x="60" y="243"/>
                </a:cubicBezTo>
                <a:cubicBezTo>
                  <a:pt x="62" y="243"/>
                  <a:pt x="63" y="242"/>
                  <a:pt x="64" y="240"/>
                </a:cubicBezTo>
                <a:cubicBezTo>
                  <a:pt x="64" y="239"/>
                  <a:pt x="63" y="239"/>
                  <a:pt x="63" y="238"/>
                </a:cubicBezTo>
                <a:cubicBezTo>
                  <a:pt x="64" y="238"/>
                  <a:pt x="64" y="239"/>
                  <a:pt x="65" y="238"/>
                </a:cubicBezTo>
                <a:cubicBezTo>
                  <a:pt x="65" y="238"/>
                  <a:pt x="64" y="238"/>
                  <a:pt x="64" y="237"/>
                </a:cubicBezTo>
                <a:cubicBezTo>
                  <a:pt x="65" y="237"/>
                  <a:pt x="65" y="237"/>
                  <a:pt x="65" y="236"/>
                </a:cubicBezTo>
                <a:cubicBezTo>
                  <a:pt x="65" y="236"/>
                  <a:pt x="66" y="237"/>
                  <a:pt x="66" y="237"/>
                </a:cubicBezTo>
                <a:cubicBezTo>
                  <a:pt x="66" y="236"/>
                  <a:pt x="66" y="236"/>
                  <a:pt x="66" y="236"/>
                </a:cubicBezTo>
                <a:cubicBezTo>
                  <a:pt x="67" y="235"/>
                  <a:pt x="68" y="235"/>
                  <a:pt x="68" y="233"/>
                </a:cubicBezTo>
                <a:close/>
                <a:moveTo>
                  <a:pt x="59" y="221"/>
                </a:moveTo>
                <a:cubicBezTo>
                  <a:pt x="58" y="222"/>
                  <a:pt x="57" y="222"/>
                  <a:pt x="56" y="222"/>
                </a:cubicBezTo>
                <a:cubicBezTo>
                  <a:pt x="57" y="221"/>
                  <a:pt x="57" y="220"/>
                  <a:pt x="57" y="218"/>
                </a:cubicBezTo>
                <a:cubicBezTo>
                  <a:pt x="59" y="217"/>
                  <a:pt x="59" y="220"/>
                  <a:pt x="59" y="221"/>
                </a:cubicBezTo>
                <a:close/>
                <a:moveTo>
                  <a:pt x="61" y="229"/>
                </a:moveTo>
                <a:cubicBezTo>
                  <a:pt x="61" y="228"/>
                  <a:pt x="61" y="228"/>
                  <a:pt x="61" y="228"/>
                </a:cubicBezTo>
                <a:cubicBezTo>
                  <a:pt x="62" y="228"/>
                  <a:pt x="62" y="228"/>
                  <a:pt x="63" y="228"/>
                </a:cubicBezTo>
                <a:cubicBezTo>
                  <a:pt x="63" y="228"/>
                  <a:pt x="63" y="228"/>
                  <a:pt x="63" y="229"/>
                </a:cubicBezTo>
                <a:cubicBezTo>
                  <a:pt x="63" y="229"/>
                  <a:pt x="62" y="229"/>
                  <a:pt x="61" y="229"/>
                </a:cubicBezTo>
                <a:close/>
                <a:moveTo>
                  <a:pt x="65" y="236"/>
                </a:move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lose/>
                <a:moveTo>
                  <a:pt x="61" y="112"/>
                </a:moveTo>
                <a:cubicBezTo>
                  <a:pt x="59" y="111"/>
                  <a:pt x="58" y="113"/>
                  <a:pt x="57" y="115"/>
                </a:cubicBezTo>
                <a:cubicBezTo>
                  <a:pt x="58" y="115"/>
                  <a:pt x="58" y="115"/>
                  <a:pt x="58" y="116"/>
                </a:cubicBezTo>
                <a:cubicBezTo>
                  <a:pt x="59" y="116"/>
                  <a:pt x="59" y="115"/>
                  <a:pt x="59" y="115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7"/>
                  <a:pt x="60" y="117"/>
                  <a:pt x="61" y="117"/>
                </a:cubicBezTo>
                <a:cubicBezTo>
                  <a:pt x="63" y="117"/>
                  <a:pt x="63" y="117"/>
                  <a:pt x="64" y="115"/>
                </a:cubicBezTo>
                <a:cubicBezTo>
                  <a:pt x="63" y="113"/>
                  <a:pt x="62" y="112"/>
                  <a:pt x="61" y="112"/>
                </a:cubicBezTo>
                <a:close/>
                <a:moveTo>
                  <a:pt x="144" y="167"/>
                </a:moveTo>
                <a:cubicBezTo>
                  <a:pt x="146" y="166"/>
                  <a:pt x="147" y="166"/>
                  <a:pt x="147" y="164"/>
                </a:cubicBezTo>
                <a:cubicBezTo>
                  <a:pt x="147" y="162"/>
                  <a:pt x="146" y="161"/>
                  <a:pt x="145" y="161"/>
                </a:cubicBezTo>
                <a:cubicBezTo>
                  <a:pt x="142" y="161"/>
                  <a:pt x="141" y="162"/>
                  <a:pt x="142" y="164"/>
                </a:cubicBezTo>
                <a:cubicBezTo>
                  <a:pt x="142" y="166"/>
                  <a:pt x="143" y="166"/>
                  <a:pt x="144" y="167"/>
                </a:cubicBezTo>
                <a:close/>
                <a:moveTo>
                  <a:pt x="161" y="142"/>
                </a:moveTo>
                <a:cubicBezTo>
                  <a:pt x="160" y="140"/>
                  <a:pt x="160" y="139"/>
                  <a:pt x="158" y="140"/>
                </a:cubicBezTo>
                <a:cubicBezTo>
                  <a:pt x="156" y="140"/>
                  <a:pt x="155" y="141"/>
                  <a:pt x="155" y="143"/>
                </a:cubicBezTo>
                <a:cubicBezTo>
                  <a:pt x="154" y="144"/>
                  <a:pt x="156" y="145"/>
                  <a:pt x="158" y="145"/>
                </a:cubicBezTo>
                <a:cubicBezTo>
                  <a:pt x="160" y="146"/>
                  <a:pt x="160" y="144"/>
                  <a:pt x="161" y="142"/>
                </a:cubicBezTo>
                <a:close/>
                <a:moveTo>
                  <a:pt x="80" y="136"/>
                </a:moveTo>
                <a:cubicBezTo>
                  <a:pt x="80" y="137"/>
                  <a:pt x="81" y="139"/>
                  <a:pt x="83" y="139"/>
                </a:cubicBezTo>
                <a:cubicBezTo>
                  <a:pt x="84" y="138"/>
                  <a:pt x="85" y="137"/>
                  <a:pt x="85" y="136"/>
                </a:cubicBezTo>
                <a:cubicBezTo>
                  <a:pt x="85" y="135"/>
                  <a:pt x="84" y="133"/>
                  <a:pt x="83" y="133"/>
                </a:cubicBezTo>
                <a:cubicBezTo>
                  <a:pt x="81" y="133"/>
                  <a:pt x="80" y="135"/>
                  <a:pt x="80" y="136"/>
                </a:cubicBezTo>
                <a:close/>
                <a:moveTo>
                  <a:pt x="175" y="173"/>
                </a:moveTo>
                <a:cubicBezTo>
                  <a:pt x="176" y="173"/>
                  <a:pt x="178" y="172"/>
                  <a:pt x="178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8" y="169"/>
                  <a:pt x="177" y="167"/>
                  <a:pt x="176" y="168"/>
                </a:cubicBezTo>
                <a:cubicBezTo>
                  <a:pt x="175" y="168"/>
                  <a:pt x="174" y="168"/>
                  <a:pt x="174" y="168"/>
                </a:cubicBezTo>
                <a:cubicBezTo>
                  <a:pt x="174" y="168"/>
                  <a:pt x="174" y="168"/>
                  <a:pt x="174" y="168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9"/>
                  <a:pt x="175" y="169"/>
                  <a:pt x="176" y="169"/>
                </a:cubicBezTo>
                <a:cubicBezTo>
                  <a:pt x="176" y="169"/>
                  <a:pt x="176" y="171"/>
                  <a:pt x="177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0"/>
                  <a:pt x="175" y="170"/>
                </a:cubicBezTo>
                <a:cubicBezTo>
                  <a:pt x="175" y="171"/>
                  <a:pt x="175" y="171"/>
                  <a:pt x="174" y="171"/>
                </a:cubicBezTo>
                <a:cubicBezTo>
                  <a:pt x="174" y="171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3" y="170"/>
                  <a:pt x="173" y="169"/>
                  <a:pt x="173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3" y="169"/>
                  <a:pt x="172" y="169"/>
                  <a:pt x="172" y="170"/>
                </a:cubicBezTo>
                <a:cubicBezTo>
                  <a:pt x="173" y="172"/>
                  <a:pt x="174" y="173"/>
                  <a:pt x="175" y="173"/>
                </a:cubicBezTo>
                <a:close/>
                <a:moveTo>
                  <a:pt x="162" y="138"/>
                </a:moveTo>
                <a:cubicBezTo>
                  <a:pt x="164" y="138"/>
                  <a:pt x="164" y="137"/>
                  <a:pt x="165" y="136"/>
                </a:cubicBezTo>
                <a:cubicBezTo>
                  <a:pt x="165" y="134"/>
                  <a:pt x="163" y="134"/>
                  <a:pt x="162" y="133"/>
                </a:cubicBezTo>
                <a:cubicBezTo>
                  <a:pt x="161" y="133"/>
                  <a:pt x="159" y="134"/>
                  <a:pt x="160" y="136"/>
                </a:cubicBezTo>
                <a:cubicBezTo>
                  <a:pt x="159" y="137"/>
                  <a:pt x="160" y="139"/>
                  <a:pt x="162" y="138"/>
                </a:cubicBezTo>
                <a:close/>
                <a:moveTo>
                  <a:pt x="213" y="210"/>
                </a:moveTo>
                <a:cubicBezTo>
                  <a:pt x="212" y="210"/>
                  <a:pt x="212" y="209"/>
                  <a:pt x="211" y="209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09" y="209"/>
                  <a:pt x="208" y="210"/>
                  <a:pt x="208" y="213"/>
                </a:cubicBezTo>
                <a:cubicBezTo>
                  <a:pt x="208" y="213"/>
                  <a:pt x="208" y="213"/>
                  <a:pt x="208" y="214"/>
                </a:cubicBezTo>
                <a:cubicBezTo>
                  <a:pt x="209" y="214"/>
                  <a:pt x="209" y="214"/>
                  <a:pt x="209" y="213"/>
                </a:cubicBezTo>
                <a:cubicBezTo>
                  <a:pt x="209" y="213"/>
                  <a:pt x="210" y="213"/>
                  <a:pt x="210" y="213"/>
                </a:cubicBezTo>
                <a:cubicBezTo>
                  <a:pt x="210" y="214"/>
                  <a:pt x="209" y="213"/>
                  <a:pt x="209" y="214"/>
                </a:cubicBezTo>
                <a:cubicBezTo>
                  <a:pt x="210" y="214"/>
                  <a:pt x="210" y="214"/>
                  <a:pt x="210" y="215"/>
                </a:cubicBezTo>
                <a:cubicBezTo>
                  <a:pt x="210" y="215"/>
                  <a:pt x="210" y="215"/>
                  <a:pt x="211" y="215"/>
                </a:cubicBezTo>
                <a:cubicBezTo>
                  <a:pt x="212" y="215"/>
                  <a:pt x="213" y="214"/>
                  <a:pt x="213" y="214"/>
                </a:cubicBezTo>
                <a:cubicBezTo>
                  <a:pt x="213" y="214"/>
                  <a:pt x="213" y="214"/>
                  <a:pt x="213" y="213"/>
                </a:cubicBezTo>
                <a:cubicBezTo>
                  <a:pt x="211" y="213"/>
                  <a:pt x="210" y="213"/>
                  <a:pt x="209" y="212"/>
                </a:cubicBezTo>
                <a:cubicBezTo>
                  <a:pt x="211" y="212"/>
                  <a:pt x="210" y="211"/>
                  <a:pt x="211" y="211"/>
                </a:cubicBezTo>
                <a:cubicBezTo>
                  <a:pt x="212" y="211"/>
                  <a:pt x="211" y="211"/>
                  <a:pt x="211" y="211"/>
                </a:cubicBezTo>
                <a:cubicBezTo>
                  <a:pt x="211" y="212"/>
                  <a:pt x="211" y="212"/>
                  <a:pt x="212" y="212"/>
                </a:cubicBezTo>
                <a:cubicBezTo>
                  <a:pt x="212" y="212"/>
                  <a:pt x="212" y="213"/>
                  <a:pt x="212" y="213"/>
                </a:cubicBezTo>
                <a:cubicBezTo>
                  <a:pt x="212" y="213"/>
                  <a:pt x="213" y="213"/>
                  <a:pt x="214" y="213"/>
                </a:cubicBezTo>
                <a:cubicBezTo>
                  <a:pt x="214" y="213"/>
                  <a:pt x="214" y="212"/>
                  <a:pt x="214" y="212"/>
                </a:cubicBezTo>
                <a:cubicBezTo>
                  <a:pt x="214" y="211"/>
                  <a:pt x="213" y="210"/>
                  <a:pt x="213" y="210"/>
                </a:cubicBezTo>
                <a:close/>
                <a:moveTo>
                  <a:pt x="94" y="98"/>
                </a:moveTo>
                <a:cubicBezTo>
                  <a:pt x="93" y="99"/>
                  <a:pt x="93" y="100"/>
                  <a:pt x="93" y="100"/>
                </a:cubicBezTo>
                <a:cubicBezTo>
                  <a:pt x="93" y="102"/>
                  <a:pt x="94" y="103"/>
                  <a:pt x="95" y="103"/>
                </a:cubicBezTo>
                <a:cubicBezTo>
                  <a:pt x="96" y="103"/>
                  <a:pt x="96" y="102"/>
                  <a:pt x="97" y="102"/>
                </a:cubicBezTo>
                <a:cubicBezTo>
                  <a:pt x="97" y="100"/>
                  <a:pt x="98" y="100"/>
                  <a:pt x="98" y="99"/>
                </a:cubicBezTo>
                <a:cubicBezTo>
                  <a:pt x="98" y="99"/>
                  <a:pt x="97" y="98"/>
                  <a:pt x="96" y="98"/>
                </a:cubicBezTo>
                <a:cubicBezTo>
                  <a:pt x="97" y="98"/>
                  <a:pt x="97" y="99"/>
                  <a:pt x="97" y="99"/>
                </a:cubicBezTo>
                <a:cubicBezTo>
                  <a:pt x="96" y="100"/>
                  <a:pt x="95" y="100"/>
                  <a:pt x="94" y="101"/>
                </a:cubicBezTo>
                <a:cubicBezTo>
                  <a:pt x="94" y="101"/>
                  <a:pt x="94" y="100"/>
                  <a:pt x="94" y="100"/>
                </a:cubicBezTo>
                <a:cubicBezTo>
                  <a:pt x="95" y="99"/>
                  <a:pt x="94" y="99"/>
                  <a:pt x="94" y="98"/>
                </a:cubicBezTo>
                <a:close/>
                <a:moveTo>
                  <a:pt x="64" y="119"/>
                </a:moveTo>
                <a:cubicBezTo>
                  <a:pt x="63" y="119"/>
                  <a:pt x="62" y="120"/>
                  <a:pt x="62" y="122"/>
                </a:cubicBezTo>
                <a:cubicBezTo>
                  <a:pt x="62" y="123"/>
                  <a:pt x="64" y="125"/>
                  <a:pt x="65" y="124"/>
                </a:cubicBezTo>
                <a:cubicBezTo>
                  <a:pt x="66" y="125"/>
                  <a:pt x="67" y="123"/>
                  <a:pt x="68" y="122"/>
                </a:cubicBezTo>
                <a:cubicBezTo>
                  <a:pt x="68" y="120"/>
                  <a:pt x="67" y="119"/>
                  <a:pt x="64" y="119"/>
                </a:cubicBezTo>
                <a:close/>
                <a:moveTo>
                  <a:pt x="214" y="225"/>
                </a:moveTo>
                <a:cubicBezTo>
                  <a:pt x="214" y="225"/>
                  <a:pt x="214" y="225"/>
                  <a:pt x="213" y="226"/>
                </a:cubicBezTo>
                <a:cubicBezTo>
                  <a:pt x="214" y="226"/>
                  <a:pt x="214" y="226"/>
                  <a:pt x="214" y="226"/>
                </a:cubicBezTo>
                <a:cubicBezTo>
                  <a:pt x="214" y="225"/>
                  <a:pt x="214" y="225"/>
                  <a:pt x="214" y="225"/>
                </a:cubicBezTo>
                <a:close/>
                <a:moveTo>
                  <a:pt x="52" y="98"/>
                </a:moveTo>
                <a:cubicBezTo>
                  <a:pt x="50" y="98"/>
                  <a:pt x="49" y="98"/>
                  <a:pt x="49" y="100"/>
                </a:cubicBezTo>
                <a:cubicBezTo>
                  <a:pt x="50" y="99"/>
                  <a:pt x="52" y="99"/>
                  <a:pt x="53" y="100"/>
                </a:cubicBezTo>
                <a:cubicBezTo>
                  <a:pt x="52" y="102"/>
                  <a:pt x="53" y="103"/>
                  <a:pt x="5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4" y="102"/>
                  <a:pt x="54" y="100"/>
                </a:cubicBezTo>
                <a:cubicBezTo>
                  <a:pt x="54" y="99"/>
                  <a:pt x="53" y="98"/>
                  <a:pt x="52" y="98"/>
                </a:cubicBezTo>
                <a:close/>
                <a:moveTo>
                  <a:pt x="51" y="104"/>
                </a:moveTo>
                <a:cubicBezTo>
                  <a:pt x="51" y="103"/>
                  <a:pt x="50" y="102"/>
                  <a:pt x="50" y="101"/>
                </a:cubicBezTo>
                <a:cubicBezTo>
                  <a:pt x="50" y="101"/>
                  <a:pt x="49" y="102"/>
                  <a:pt x="49" y="102"/>
                </a:cubicBezTo>
                <a:cubicBezTo>
                  <a:pt x="49" y="103"/>
                  <a:pt x="50" y="103"/>
                  <a:pt x="51" y="104"/>
                </a:cubicBezTo>
                <a:close/>
                <a:moveTo>
                  <a:pt x="53" y="94"/>
                </a:moveTo>
                <a:cubicBezTo>
                  <a:pt x="53" y="95"/>
                  <a:pt x="54" y="96"/>
                  <a:pt x="55" y="97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5"/>
                  <a:pt x="54" y="94"/>
                  <a:pt x="53" y="93"/>
                </a:cubicBezTo>
                <a:cubicBezTo>
                  <a:pt x="53" y="94"/>
                  <a:pt x="53" y="94"/>
                  <a:pt x="53" y="94"/>
                </a:cubicBezTo>
                <a:close/>
                <a:moveTo>
                  <a:pt x="48" y="115"/>
                </a:moveTo>
                <a:cubicBezTo>
                  <a:pt x="49" y="116"/>
                  <a:pt x="50" y="117"/>
                  <a:pt x="52" y="118"/>
                </a:cubicBezTo>
                <a:cubicBezTo>
                  <a:pt x="53" y="117"/>
                  <a:pt x="54" y="117"/>
                  <a:pt x="54" y="116"/>
                </a:cubicBezTo>
                <a:cubicBezTo>
                  <a:pt x="54" y="116"/>
                  <a:pt x="54" y="116"/>
                  <a:pt x="54" y="115"/>
                </a:cubicBezTo>
                <a:cubicBezTo>
                  <a:pt x="54" y="115"/>
                  <a:pt x="54" y="115"/>
                  <a:pt x="55" y="115"/>
                </a:cubicBezTo>
                <a:cubicBezTo>
                  <a:pt x="55" y="115"/>
                  <a:pt x="55" y="114"/>
                  <a:pt x="55" y="114"/>
                </a:cubicBezTo>
                <a:cubicBezTo>
                  <a:pt x="55" y="113"/>
                  <a:pt x="53" y="112"/>
                  <a:pt x="51" y="112"/>
                </a:cubicBezTo>
                <a:cubicBezTo>
                  <a:pt x="50" y="112"/>
                  <a:pt x="49" y="113"/>
                  <a:pt x="48" y="115"/>
                </a:cubicBezTo>
                <a:close/>
                <a:moveTo>
                  <a:pt x="41" y="113"/>
                </a:moveTo>
                <a:cubicBezTo>
                  <a:pt x="41" y="113"/>
                  <a:pt x="41" y="114"/>
                  <a:pt x="41" y="114"/>
                </a:cubicBezTo>
                <a:cubicBezTo>
                  <a:pt x="41" y="114"/>
                  <a:pt x="41" y="114"/>
                  <a:pt x="40" y="114"/>
                </a:cubicBezTo>
                <a:cubicBezTo>
                  <a:pt x="40" y="114"/>
                  <a:pt x="40" y="114"/>
                  <a:pt x="41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0" y="115"/>
                  <a:pt x="40" y="115"/>
                  <a:pt x="41" y="115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5"/>
                  <a:pt x="42" y="114"/>
                  <a:pt x="41" y="113"/>
                </a:cubicBezTo>
                <a:close/>
                <a:moveTo>
                  <a:pt x="53" y="122"/>
                </a:moveTo>
                <a:cubicBezTo>
                  <a:pt x="53" y="122"/>
                  <a:pt x="53" y="122"/>
                  <a:pt x="53" y="122"/>
                </a:cubicBezTo>
                <a:cubicBezTo>
                  <a:pt x="53" y="124"/>
                  <a:pt x="54" y="125"/>
                  <a:pt x="56" y="124"/>
                </a:cubicBezTo>
                <a:cubicBezTo>
                  <a:pt x="57" y="125"/>
                  <a:pt x="59" y="123"/>
                  <a:pt x="58" y="122"/>
                </a:cubicBezTo>
                <a:cubicBezTo>
                  <a:pt x="59" y="120"/>
                  <a:pt x="58" y="119"/>
                  <a:pt x="56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5" y="120"/>
                  <a:pt x="55" y="121"/>
                </a:cubicBezTo>
                <a:cubicBezTo>
                  <a:pt x="54" y="121"/>
                  <a:pt x="53" y="121"/>
                  <a:pt x="53" y="122"/>
                </a:cubicBezTo>
                <a:close/>
                <a:moveTo>
                  <a:pt x="41" y="112"/>
                </a:moveTo>
                <a:cubicBezTo>
                  <a:pt x="41" y="113"/>
                  <a:pt x="40" y="113"/>
                  <a:pt x="40" y="114"/>
                </a:cubicBezTo>
                <a:cubicBezTo>
                  <a:pt x="41" y="114"/>
                  <a:pt x="41" y="113"/>
                  <a:pt x="41" y="112"/>
                </a:cubicBezTo>
                <a:close/>
                <a:moveTo>
                  <a:pt x="45" y="110"/>
                </a:moveTo>
                <a:cubicBezTo>
                  <a:pt x="46" y="109"/>
                  <a:pt x="46" y="108"/>
                  <a:pt x="47" y="108"/>
                </a:cubicBezTo>
                <a:cubicBezTo>
                  <a:pt x="48" y="108"/>
                  <a:pt x="48" y="109"/>
                  <a:pt x="48" y="110"/>
                </a:cubicBezTo>
                <a:cubicBezTo>
                  <a:pt x="47" y="110"/>
                  <a:pt x="48" y="110"/>
                  <a:pt x="47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8" y="111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0" y="109"/>
                  <a:pt x="50" y="109"/>
                  <a:pt x="50" y="108"/>
                </a:cubicBezTo>
                <a:cubicBezTo>
                  <a:pt x="50" y="107"/>
                  <a:pt x="49" y="105"/>
                  <a:pt x="47" y="105"/>
                </a:cubicBezTo>
                <a:cubicBezTo>
                  <a:pt x="46" y="105"/>
                  <a:pt x="45" y="106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8"/>
                  <a:pt x="45" y="108"/>
                  <a:pt x="44" y="109"/>
                </a:cubicBezTo>
                <a:cubicBezTo>
                  <a:pt x="45" y="109"/>
                  <a:pt x="45" y="110"/>
                  <a:pt x="45" y="110"/>
                </a:cubicBezTo>
                <a:close/>
                <a:moveTo>
                  <a:pt x="58" y="108"/>
                </a:moveTo>
                <a:cubicBezTo>
                  <a:pt x="58" y="108"/>
                  <a:pt x="58" y="107"/>
                  <a:pt x="58" y="106"/>
                </a:cubicBezTo>
                <a:cubicBezTo>
                  <a:pt x="57" y="106"/>
                  <a:pt x="56" y="105"/>
                  <a:pt x="56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3" y="107"/>
                  <a:pt x="53" y="107"/>
                  <a:pt x="53" y="108"/>
                </a:cubicBezTo>
                <a:cubicBezTo>
                  <a:pt x="53" y="108"/>
                  <a:pt x="53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10"/>
                  <a:pt x="55" y="111"/>
                  <a:pt x="56" y="110"/>
                </a:cubicBezTo>
                <a:cubicBezTo>
                  <a:pt x="58" y="111"/>
                  <a:pt x="59" y="109"/>
                  <a:pt x="59" y="108"/>
                </a:cubicBezTo>
                <a:cubicBezTo>
                  <a:pt x="59" y="108"/>
                  <a:pt x="59" y="108"/>
                  <a:pt x="58" y="108"/>
                </a:cubicBezTo>
                <a:close/>
                <a:moveTo>
                  <a:pt x="94" y="136"/>
                </a:move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5"/>
                  <a:pt x="92" y="135"/>
                </a:cubicBezTo>
                <a:cubicBezTo>
                  <a:pt x="93" y="136"/>
                  <a:pt x="93" y="136"/>
                  <a:pt x="93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3" y="138"/>
                  <a:pt x="95" y="138"/>
                  <a:pt x="94" y="136"/>
                </a:cubicBezTo>
                <a:close/>
                <a:moveTo>
                  <a:pt x="59" y="98"/>
                </a:moveTo>
                <a:cubicBezTo>
                  <a:pt x="59" y="98"/>
                  <a:pt x="59" y="98"/>
                  <a:pt x="59" y="99"/>
                </a:cubicBezTo>
                <a:cubicBezTo>
                  <a:pt x="59" y="98"/>
                  <a:pt x="59" y="98"/>
                  <a:pt x="58" y="98"/>
                </a:cubicBezTo>
                <a:cubicBezTo>
                  <a:pt x="58" y="99"/>
                  <a:pt x="58" y="100"/>
                  <a:pt x="58" y="100"/>
                </a:cubicBezTo>
                <a:cubicBezTo>
                  <a:pt x="58" y="101"/>
                  <a:pt x="59" y="102"/>
                  <a:pt x="59" y="103"/>
                </a:cubicBezTo>
                <a:cubicBezTo>
                  <a:pt x="60" y="102"/>
                  <a:pt x="61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3" y="103"/>
                </a:cubicBezTo>
                <a:cubicBezTo>
                  <a:pt x="63" y="102"/>
                  <a:pt x="64" y="101"/>
                  <a:pt x="64" y="100"/>
                </a:cubicBezTo>
                <a:cubicBezTo>
                  <a:pt x="63" y="100"/>
                  <a:pt x="62" y="98"/>
                  <a:pt x="60" y="98"/>
                </a:cubicBezTo>
                <a:cubicBezTo>
                  <a:pt x="60" y="98"/>
                  <a:pt x="59" y="98"/>
                  <a:pt x="59" y="98"/>
                </a:cubicBezTo>
                <a:close/>
                <a:moveTo>
                  <a:pt x="75" y="101"/>
                </a:moveTo>
                <a:cubicBezTo>
                  <a:pt x="76" y="102"/>
                  <a:pt x="77" y="104"/>
                  <a:pt x="78" y="104"/>
                </a:cubicBezTo>
                <a:cubicBezTo>
                  <a:pt x="80" y="103"/>
                  <a:pt x="81" y="102"/>
                  <a:pt x="81" y="100"/>
                </a:cubicBezTo>
                <a:cubicBezTo>
                  <a:pt x="81" y="99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8" y="98"/>
                  <a:pt x="78" y="97"/>
                  <a:pt x="77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5" y="100"/>
                  <a:pt x="75" y="101"/>
                </a:cubicBezTo>
                <a:close/>
                <a:moveTo>
                  <a:pt x="85" y="9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3"/>
                  <a:pt x="85" y="92"/>
                  <a:pt x="85" y="92"/>
                </a:cubicBezTo>
                <a:cubicBezTo>
                  <a:pt x="85" y="92"/>
                  <a:pt x="85" y="92"/>
                  <a:pt x="85" y="93"/>
                </a:cubicBezTo>
                <a:close/>
                <a:moveTo>
                  <a:pt x="87" y="98"/>
                </a:moveTo>
                <a:cubicBezTo>
                  <a:pt x="86" y="98"/>
                  <a:pt x="85" y="98"/>
                  <a:pt x="84" y="99"/>
                </a:cubicBezTo>
                <a:cubicBezTo>
                  <a:pt x="85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99"/>
                  <a:pt x="86" y="99"/>
                </a:cubicBezTo>
                <a:cubicBezTo>
                  <a:pt x="87" y="99"/>
                  <a:pt x="88" y="99"/>
                  <a:pt x="88" y="99"/>
                </a:cubicBezTo>
                <a:cubicBezTo>
                  <a:pt x="88" y="99"/>
                  <a:pt x="89" y="99"/>
                  <a:pt x="89" y="100"/>
                </a:cubicBezTo>
                <a:cubicBezTo>
                  <a:pt x="87" y="100"/>
                  <a:pt x="87" y="101"/>
                  <a:pt x="87" y="102"/>
                </a:cubicBezTo>
                <a:cubicBezTo>
                  <a:pt x="86" y="102"/>
                  <a:pt x="85" y="102"/>
                  <a:pt x="84" y="10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3"/>
                  <a:pt x="86" y="103"/>
                  <a:pt x="86" y="103"/>
                </a:cubicBezTo>
                <a:cubicBezTo>
                  <a:pt x="86" y="103"/>
                  <a:pt x="86" y="103"/>
                  <a:pt x="87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9" y="103"/>
                  <a:pt x="90" y="102"/>
                  <a:pt x="90" y="100"/>
                </a:cubicBezTo>
                <a:cubicBezTo>
                  <a:pt x="90" y="99"/>
                  <a:pt x="88" y="98"/>
                  <a:pt x="87" y="98"/>
                </a:cubicBezTo>
                <a:close/>
                <a:moveTo>
                  <a:pt x="47" y="80"/>
                </a:moveTo>
                <a:cubicBezTo>
                  <a:pt x="47" y="79"/>
                  <a:pt x="46" y="79"/>
                  <a:pt x="46" y="79"/>
                </a:cubicBezTo>
                <a:cubicBezTo>
                  <a:pt x="46" y="80"/>
                  <a:pt x="46" y="80"/>
                  <a:pt x="47" y="80"/>
                </a:cubicBezTo>
                <a:close/>
                <a:moveTo>
                  <a:pt x="31" y="38"/>
                </a:moveTo>
                <a:cubicBezTo>
                  <a:pt x="31" y="38"/>
                  <a:pt x="31" y="38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2" y="38"/>
                  <a:pt x="33" y="38"/>
                </a:cubicBezTo>
                <a:cubicBezTo>
                  <a:pt x="33" y="38"/>
                  <a:pt x="33" y="37"/>
                  <a:pt x="32" y="37"/>
                </a:cubicBezTo>
                <a:cubicBezTo>
                  <a:pt x="32" y="37"/>
                  <a:pt x="31" y="37"/>
                  <a:pt x="31" y="38"/>
                </a:cubicBezTo>
                <a:close/>
                <a:moveTo>
                  <a:pt x="108" y="107"/>
                </a:moveTo>
                <a:cubicBezTo>
                  <a:pt x="108" y="107"/>
                  <a:pt x="107" y="107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06" y="110"/>
                  <a:pt x="107" y="110"/>
                  <a:pt x="108" y="110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7" y="110"/>
                  <a:pt x="108" y="108"/>
                  <a:pt x="107" y="108"/>
                </a:cubicBezTo>
                <a:cubicBezTo>
                  <a:pt x="108" y="108"/>
                  <a:pt x="108" y="108"/>
                  <a:pt x="108" y="107"/>
                </a:cubicBezTo>
                <a:close/>
                <a:moveTo>
                  <a:pt x="33" y="70"/>
                </a:moveTo>
                <a:cubicBezTo>
                  <a:pt x="33" y="70"/>
                  <a:pt x="33" y="70"/>
                  <a:pt x="32" y="71"/>
                </a:cubicBezTo>
                <a:cubicBezTo>
                  <a:pt x="33" y="71"/>
                  <a:pt x="33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lose/>
                <a:moveTo>
                  <a:pt x="45" y="82"/>
                </a:moveTo>
                <a:cubicBezTo>
                  <a:pt x="46" y="82"/>
                  <a:pt x="46" y="82"/>
                  <a:pt x="47" y="83"/>
                </a:cubicBezTo>
                <a:cubicBezTo>
                  <a:pt x="47" y="83"/>
                  <a:pt x="47" y="83"/>
                  <a:pt x="47" y="82"/>
                </a:cubicBezTo>
                <a:cubicBezTo>
                  <a:pt x="49" y="82"/>
                  <a:pt x="50" y="82"/>
                  <a:pt x="50" y="81"/>
                </a:cubicBezTo>
                <a:cubicBezTo>
                  <a:pt x="48" y="81"/>
                  <a:pt x="47" y="82"/>
                  <a:pt x="46" y="80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1"/>
                  <a:pt x="45" y="81"/>
                  <a:pt x="45" y="82"/>
                </a:cubicBezTo>
                <a:close/>
                <a:moveTo>
                  <a:pt x="239" y="205"/>
                </a:moveTo>
                <a:cubicBezTo>
                  <a:pt x="238" y="205"/>
                  <a:pt x="238" y="205"/>
                  <a:pt x="238" y="206"/>
                </a:cubicBezTo>
                <a:cubicBezTo>
                  <a:pt x="239" y="205"/>
                  <a:pt x="239" y="205"/>
                  <a:pt x="239" y="205"/>
                </a:cubicBezTo>
                <a:close/>
                <a:moveTo>
                  <a:pt x="230" y="224"/>
                </a:moveTo>
                <a:cubicBezTo>
                  <a:pt x="229" y="224"/>
                  <a:pt x="230" y="225"/>
                  <a:pt x="230" y="225"/>
                </a:cubicBezTo>
                <a:cubicBezTo>
                  <a:pt x="230" y="225"/>
                  <a:pt x="229" y="225"/>
                  <a:pt x="229" y="225"/>
                </a:cubicBezTo>
                <a:cubicBezTo>
                  <a:pt x="229" y="225"/>
                  <a:pt x="229" y="225"/>
                  <a:pt x="229" y="226"/>
                </a:cubicBezTo>
                <a:cubicBezTo>
                  <a:pt x="229" y="226"/>
                  <a:pt x="230" y="226"/>
                  <a:pt x="230" y="227"/>
                </a:cubicBezTo>
                <a:cubicBezTo>
                  <a:pt x="230" y="226"/>
                  <a:pt x="230" y="225"/>
                  <a:pt x="230" y="224"/>
                </a:cubicBezTo>
                <a:close/>
                <a:moveTo>
                  <a:pt x="243" y="205"/>
                </a:moveTo>
                <a:cubicBezTo>
                  <a:pt x="243" y="205"/>
                  <a:pt x="242" y="205"/>
                  <a:pt x="242" y="205"/>
                </a:cubicBezTo>
                <a:cubicBezTo>
                  <a:pt x="243" y="205"/>
                  <a:pt x="243" y="205"/>
                  <a:pt x="243" y="205"/>
                </a:cubicBez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4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30" y="225"/>
                  <a:pt x="231" y="225"/>
                </a:cubicBezTo>
                <a:close/>
                <a:moveTo>
                  <a:pt x="210" y="111"/>
                </a:moveTo>
                <a:cubicBezTo>
                  <a:pt x="210" y="111"/>
                  <a:pt x="208" y="113"/>
                  <a:pt x="208" y="115"/>
                </a:cubicBezTo>
                <a:cubicBezTo>
                  <a:pt x="208" y="116"/>
                  <a:pt x="209" y="117"/>
                  <a:pt x="211" y="117"/>
                </a:cubicBezTo>
                <a:cubicBezTo>
                  <a:pt x="212" y="117"/>
                  <a:pt x="213" y="116"/>
                  <a:pt x="213" y="114"/>
                </a:cubicBezTo>
                <a:cubicBezTo>
                  <a:pt x="214" y="114"/>
                  <a:pt x="212" y="112"/>
                  <a:pt x="210" y="111"/>
                </a:cubicBezTo>
                <a:close/>
                <a:moveTo>
                  <a:pt x="149" y="132"/>
                </a:moveTo>
                <a:cubicBezTo>
                  <a:pt x="150" y="131"/>
                  <a:pt x="152" y="130"/>
                  <a:pt x="152" y="128"/>
                </a:cubicBezTo>
                <a:cubicBezTo>
                  <a:pt x="152" y="127"/>
                  <a:pt x="151" y="125"/>
                  <a:pt x="149" y="126"/>
                </a:cubicBezTo>
                <a:cubicBezTo>
                  <a:pt x="147" y="126"/>
                  <a:pt x="147" y="127"/>
                  <a:pt x="147" y="128"/>
                </a:cubicBezTo>
                <a:cubicBezTo>
                  <a:pt x="146" y="130"/>
                  <a:pt x="148" y="131"/>
                  <a:pt x="149" y="132"/>
                </a:cubicBezTo>
                <a:close/>
                <a:moveTo>
                  <a:pt x="151" y="124"/>
                </a:moveTo>
                <a:cubicBezTo>
                  <a:pt x="152" y="123"/>
                  <a:pt x="153" y="123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5" y="124"/>
                  <a:pt x="156" y="123"/>
                  <a:pt x="156" y="121"/>
                </a:cubicBezTo>
                <a:cubicBezTo>
                  <a:pt x="156" y="120"/>
                  <a:pt x="155" y="119"/>
                  <a:pt x="153" y="119"/>
                </a:cubicBezTo>
                <a:cubicBezTo>
                  <a:pt x="151" y="119"/>
                  <a:pt x="151" y="120"/>
                  <a:pt x="151" y="122"/>
                </a:cubicBezTo>
                <a:cubicBezTo>
                  <a:pt x="150" y="122"/>
                  <a:pt x="151" y="123"/>
                  <a:pt x="151" y="124"/>
                </a:cubicBezTo>
                <a:close/>
                <a:moveTo>
                  <a:pt x="206" y="125"/>
                </a:moveTo>
                <a:cubicBezTo>
                  <a:pt x="208" y="124"/>
                  <a:pt x="209" y="123"/>
                  <a:pt x="209" y="122"/>
                </a:cubicBezTo>
                <a:cubicBezTo>
                  <a:pt x="210" y="120"/>
                  <a:pt x="208" y="119"/>
                  <a:pt x="206" y="119"/>
                </a:cubicBezTo>
                <a:cubicBezTo>
                  <a:pt x="204" y="119"/>
                  <a:pt x="203" y="121"/>
                  <a:pt x="204" y="122"/>
                </a:cubicBezTo>
                <a:cubicBezTo>
                  <a:pt x="203" y="124"/>
                  <a:pt x="205" y="125"/>
                  <a:pt x="206" y="125"/>
                </a:cubicBezTo>
                <a:close/>
                <a:moveTo>
                  <a:pt x="115" y="122"/>
                </a:moveTo>
                <a:cubicBezTo>
                  <a:pt x="115" y="123"/>
                  <a:pt x="116" y="125"/>
                  <a:pt x="117" y="125"/>
                </a:cubicBezTo>
                <a:cubicBezTo>
                  <a:pt x="119" y="125"/>
                  <a:pt x="120" y="123"/>
                  <a:pt x="120" y="122"/>
                </a:cubicBezTo>
                <a:cubicBezTo>
                  <a:pt x="121" y="120"/>
                  <a:pt x="119" y="119"/>
                  <a:pt x="117" y="119"/>
                </a:cubicBezTo>
                <a:cubicBezTo>
                  <a:pt x="117" y="119"/>
                  <a:pt x="115" y="121"/>
                  <a:pt x="115" y="122"/>
                </a:cubicBezTo>
                <a:close/>
                <a:moveTo>
                  <a:pt x="166" y="112"/>
                </a:moveTo>
                <a:cubicBezTo>
                  <a:pt x="165" y="112"/>
                  <a:pt x="163" y="113"/>
                  <a:pt x="163" y="115"/>
                </a:cubicBezTo>
                <a:cubicBezTo>
                  <a:pt x="164" y="116"/>
                  <a:pt x="165" y="117"/>
                  <a:pt x="166" y="117"/>
                </a:cubicBezTo>
                <a:cubicBezTo>
                  <a:pt x="167" y="117"/>
                  <a:pt x="167" y="117"/>
                  <a:pt x="168" y="117"/>
                </a:cubicBezTo>
                <a:cubicBezTo>
                  <a:pt x="168" y="117"/>
                  <a:pt x="168" y="117"/>
                  <a:pt x="168" y="11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68" y="116"/>
                  <a:pt x="169" y="116"/>
                  <a:pt x="169" y="116"/>
                </a:cubicBezTo>
                <a:cubicBezTo>
                  <a:pt x="169" y="116"/>
                  <a:pt x="169" y="115"/>
                  <a:pt x="169" y="115"/>
                </a:cubicBezTo>
                <a:cubicBezTo>
                  <a:pt x="169" y="113"/>
                  <a:pt x="168" y="112"/>
                  <a:pt x="166" y="112"/>
                </a:cubicBezTo>
                <a:close/>
                <a:moveTo>
                  <a:pt x="111" y="129"/>
                </a:moveTo>
                <a:cubicBezTo>
                  <a:pt x="111" y="130"/>
                  <a:pt x="111" y="130"/>
                  <a:pt x="112" y="131"/>
                </a:cubicBezTo>
                <a:cubicBezTo>
                  <a:pt x="112" y="131"/>
                  <a:pt x="112" y="131"/>
                  <a:pt x="112" y="130"/>
                </a:cubicBezTo>
                <a:cubicBezTo>
                  <a:pt x="113" y="130"/>
                  <a:pt x="112" y="131"/>
                  <a:pt x="113" y="131"/>
                </a:cubicBezTo>
                <a:cubicBezTo>
                  <a:pt x="113" y="131"/>
                  <a:pt x="113" y="131"/>
                  <a:pt x="112" y="131"/>
                </a:cubicBezTo>
                <a:cubicBezTo>
                  <a:pt x="113" y="131"/>
                  <a:pt x="113" y="131"/>
                  <a:pt x="114" y="132"/>
                </a:cubicBezTo>
                <a:cubicBezTo>
                  <a:pt x="115" y="131"/>
                  <a:pt x="116" y="130"/>
                  <a:pt x="116" y="129"/>
                </a:cubicBezTo>
                <a:cubicBezTo>
                  <a:pt x="117" y="127"/>
                  <a:pt x="115" y="126"/>
                  <a:pt x="113" y="126"/>
                </a:cubicBezTo>
                <a:cubicBezTo>
                  <a:pt x="112" y="125"/>
                  <a:pt x="111" y="127"/>
                  <a:pt x="111" y="129"/>
                </a:cubicBezTo>
                <a:close/>
                <a:moveTo>
                  <a:pt x="126" y="142"/>
                </a:moveTo>
                <a:cubicBezTo>
                  <a:pt x="125" y="141"/>
                  <a:pt x="124" y="139"/>
                  <a:pt x="122" y="140"/>
                </a:cubicBezTo>
                <a:cubicBezTo>
                  <a:pt x="120" y="139"/>
                  <a:pt x="119" y="141"/>
                  <a:pt x="120" y="142"/>
                </a:cubicBezTo>
                <a:cubicBezTo>
                  <a:pt x="120" y="144"/>
                  <a:pt x="121" y="145"/>
                  <a:pt x="123" y="145"/>
                </a:cubicBezTo>
                <a:cubicBezTo>
                  <a:pt x="124" y="145"/>
                  <a:pt x="126" y="144"/>
                  <a:pt x="126" y="142"/>
                </a:cubicBezTo>
                <a:close/>
                <a:moveTo>
                  <a:pt x="118" y="152"/>
                </a:moveTo>
                <a:cubicBezTo>
                  <a:pt x="119" y="153"/>
                  <a:pt x="121" y="152"/>
                  <a:pt x="121" y="150"/>
                </a:cubicBezTo>
                <a:cubicBezTo>
                  <a:pt x="121" y="148"/>
                  <a:pt x="119" y="147"/>
                  <a:pt x="117" y="147"/>
                </a:cubicBezTo>
                <a:cubicBezTo>
                  <a:pt x="116" y="147"/>
                  <a:pt x="115" y="149"/>
                  <a:pt x="115" y="150"/>
                </a:cubicBezTo>
                <a:cubicBezTo>
                  <a:pt x="115" y="151"/>
                  <a:pt x="116" y="152"/>
                  <a:pt x="118" y="152"/>
                </a:cubicBezTo>
                <a:close/>
                <a:moveTo>
                  <a:pt x="126" y="153"/>
                </a:moveTo>
                <a:cubicBezTo>
                  <a:pt x="128" y="152"/>
                  <a:pt x="129" y="151"/>
                  <a:pt x="129" y="150"/>
                </a:cubicBezTo>
                <a:cubicBezTo>
                  <a:pt x="129" y="148"/>
                  <a:pt x="129" y="147"/>
                  <a:pt x="127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5" y="148"/>
                  <a:pt x="124" y="149"/>
                  <a:pt x="124" y="150"/>
                </a:cubicBezTo>
                <a:cubicBezTo>
                  <a:pt x="124" y="151"/>
                  <a:pt x="125" y="152"/>
                  <a:pt x="126" y="153"/>
                </a:cubicBezTo>
                <a:close/>
                <a:moveTo>
                  <a:pt x="111" y="142"/>
                </a:moveTo>
                <a:cubicBezTo>
                  <a:pt x="111" y="144"/>
                  <a:pt x="112" y="145"/>
                  <a:pt x="114" y="145"/>
                </a:cubicBezTo>
                <a:cubicBezTo>
                  <a:pt x="115" y="146"/>
                  <a:pt x="117" y="144"/>
                  <a:pt x="117" y="142"/>
                </a:cubicBezTo>
                <a:cubicBezTo>
                  <a:pt x="116" y="140"/>
                  <a:pt x="115" y="140"/>
                  <a:pt x="114" y="139"/>
                </a:cubicBezTo>
                <a:cubicBezTo>
                  <a:pt x="112" y="140"/>
                  <a:pt x="111" y="141"/>
                  <a:pt x="111" y="142"/>
                </a:cubicBezTo>
                <a:close/>
                <a:moveTo>
                  <a:pt x="70" y="111"/>
                </a:moveTo>
                <a:cubicBezTo>
                  <a:pt x="69" y="112"/>
                  <a:pt x="68" y="113"/>
                  <a:pt x="67" y="113"/>
                </a:cubicBezTo>
                <a:cubicBezTo>
                  <a:pt x="67" y="113"/>
                  <a:pt x="67" y="113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8" y="118"/>
                  <a:pt x="69" y="117"/>
                </a:cubicBezTo>
                <a:cubicBezTo>
                  <a:pt x="70" y="117"/>
                  <a:pt x="72" y="116"/>
                  <a:pt x="72" y="115"/>
                </a:cubicBezTo>
                <a:cubicBezTo>
                  <a:pt x="73" y="113"/>
                  <a:pt x="70" y="112"/>
                  <a:pt x="70" y="111"/>
                </a:cubicBezTo>
                <a:close/>
                <a:moveTo>
                  <a:pt x="111" y="133"/>
                </a:moveTo>
                <a:cubicBezTo>
                  <a:pt x="110" y="133"/>
                  <a:pt x="109" y="133"/>
                  <a:pt x="109" y="133"/>
                </a:cubicBezTo>
                <a:cubicBezTo>
                  <a:pt x="107" y="133"/>
                  <a:pt x="106" y="134"/>
                  <a:pt x="106" y="136"/>
                </a:cubicBezTo>
                <a:cubicBezTo>
                  <a:pt x="106" y="137"/>
                  <a:pt x="107" y="139"/>
                  <a:pt x="109" y="139"/>
                </a:cubicBezTo>
                <a:cubicBezTo>
                  <a:pt x="111" y="139"/>
                  <a:pt x="112" y="138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4"/>
                  <a:pt x="109" y="133"/>
                  <a:pt x="108" y="135"/>
                </a:cubicBezTo>
                <a:cubicBezTo>
                  <a:pt x="108" y="134"/>
                  <a:pt x="110" y="134"/>
                  <a:pt x="111" y="133"/>
                </a:cubicBezTo>
                <a:close/>
                <a:moveTo>
                  <a:pt x="118" y="133"/>
                </a:moveTo>
                <a:cubicBezTo>
                  <a:pt x="116" y="133"/>
                  <a:pt x="115" y="134"/>
                  <a:pt x="115" y="136"/>
                </a:cubicBezTo>
                <a:cubicBezTo>
                  <a:pt x="115" y="138"/>
                  <a:pt x="116" y="138"/>
                  <a:pt x="118" y="138"/>
                </a:cubicBezTo>
                <a:cubicBezTo>
                  <a:pt x="119" y="139"/>
                  <a:pt x="121" y="137"/>
                  <a:pt x="120" y="136"/>
                </a:cubicBezTo>
                <a:cubicBezTo>
                  <a:pt x="120" y="134"/>
                  <a:pt x="120" y="133"/>
                  <a:pt x="118" y="133"/>
                </a:cubicBezTo>
                <a:close/>
                <a:moveTo>
                  <a:pt x="25" y="31"/>
                </a:moveTo>
                <a:cubicBezTo>
                  <a:pt x="25" y="32"/>
                  <a:pt x="24" y="32"/>
                  <a:pt x="23" y="32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0"/>
                </a:cubicBezTo>
                <a:cubicBezTo>
                  <a:pt x="25" y="30"/>
                  <a:pt x="26" y="32"/>
                  <a:pt x="26" y="32"/>
                </a:cubicBezTo>
                <a:cubicBezTo>
                  <a:pt x="25" y="32"/>
                  <a:pt x="25" y="31"/>
                  <a:pt x="25" y="31"/>
                </a:cubicBezTo>
                <a:close/>
                <a:moveTo>
                  <a:pt x="106" y="126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6"/>
                  <a:pt x="10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3" y="126"/>
                  <a:pt x="102" y="127"/>
                  <a:pt x="102" y="129"/>
                </a:cubicBezTo>
                <a:cubicBezTo>
                  <a:pt x="102" y="130"/>
                  <a:pt x="103" y="132"/>
                  <a:pt x="105" y="131"/>
                </a:cubicBezTo>
                <a:cubicBezTo>
                  <a:pt x="106" y="131"/>
                  <a:pt x="107" y="130"/>
                  <a:pt x="108" y="129"/>
                </a:cubicBezTo>
                <a:cubicBezTo>
                  <a:pt x="108" y="127"/>
                  <a:pt x="107" y="126"/>
                  <a:pt x="106" y="126"/>
                </a:cubicBezTo>
                <a:close/>
                <a:moveTo>
                  <a:pt x="200" y="135"/>
                </a:moveTo>
                <a:cubicBezTo>
                  <a:pt x="200" y="134"/>
                  <a:pt x="199" y="133"/>
                  <a:pt x="198" y="133"/>
                </a:cubicBezTo>
                <a:cubicBezTo>
                  <a:pt x="196" y="133"/>
                  <a:pt x="194" y="134"/>
                  <a:pt x="195" y="135"/>
                </a:cubicBezTo>
                <a:cubicBezTo>
                  <a:pt x="195" y="138"/>
                  <a:pt x="196" y="139"/>
                  <a:pt x="197" y="138"/>
                </a:cubicBezTo>
                <a:cubicBezTo>
                  <a:pt x="199" y="139"/>
                  <a:pt x="200" y="138"/>
                  <a:pt x="200" y="137"/>
                </a:cubicBezTo>
                <a:cubicBezTo>
                  <a:pt x="200" y="137"/>
                  <a:pt x="200" y="136"/>
                  <a:pt x="200" y="135"/>
                </a:cubicBezTo>
                <a:cubicBezTo>
                  <a:pt x="199" y="136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lose/>
                <a:moveTo>
                  <a:pt x="151" y="124"/>
                </a:moveTo>
                <a:cubicBezTo>
                  <a:pt x="152" y="124"/>
                  <a:pt x="152" y="124"/>
                  <a:pt x="153" y="124"/>
                </a:cubicBezTo>
                <a:cubicBezTo>
                  <a:pt x="152" y="124"/>
                  <a:pt x="152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152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4" y="138"/>
                  <a:pt x="156" y="138"/>
                  <a:pt x="155" y="136"/>
                </a:cubicBezTo>
                <a:cubicBezTo>
                  <a:pt x="155" y="135"/>
                  <a:pt x="155" y="133"/>
                  <a:pt x="153" y="133"/>
                </a:cubicBezTo>
                <a:cubicBezTo>
                  <a:pt x="152" y="133"/>
                  <a:pt x="150" y="134"/>
                  <a:pt x="151" y="136"/>
                </a:cubicBezTo>
                <a:cubicBezTo>
                  <a:pt x="151" y="136"/>
                  <a:pt x="151" y="136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2" y="136"/>
                  <a:pt x="152" y="136"/>
                  <a:pt x="152" y="137"/>
                </a:cubicBezTo>
                <a:cubicBezTo>
                  <a:pt x="153" y="136"/>
                  <a:pt x="154" y="136"/>
                  <a:pt x="154" y="137"/>
                </a:cubicBezTo>
                <a:cubicBezTo>
                  <a:pt x="153" y="137"/>
                  <a:pt x="153" y="138"/>
                  <a:pt x="152" y="138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6"/>
                  <a:pt x="165" y="126"/>
                  <a:pt x="165" y="127"/>
                </a:cubicBezTo>
                <a:cubicBezTo>
                  <a:pt x="164" y="127"/>
                  <a:pt x="164" y="127"/>
                  <a:pt x="164" y="128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30"/>
                  <a:pt x="165" y="131"/>
                  <a:pt x="167" y="131"/>
                </a:cubicBez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6"/>
                  <a:pt x="167" y="125"/>
                </a:cubicBezTo>
                <a:close/>
                <a:moveTo>
                  <a:pt x="134" y="157"/>
                </a:moveTo>
                <a:cubicBezTo>
                  <a:pt x="134" y="155"/>
                  <a:pt x="133" y="153"/>
                  <a:pt x="131" y="153"/>
                </a:cubicBezTo>
                <a:cubicBezTo>
                  <a:pt x="130" y="153"/>
                  <a:pt x="129" y="155"/>
                  <a:pt x="128" y="156"/>
                </a:cubicBezTo>
                <a:cubicBezTo>
                  <a:pt x="128" y="158"/>
                  <a:pt x="130" y="159"/>
                  <a:pt x="131" y="160"/>
                </a:cubicBezTo>
                <a:cubicBezTo>
                  <a:pt x="133" y="160"/>
                  <a:pt x="134" y="158"/>
                  <a:pt x="134" y="157"/>
                </a:cubicBezTo>
                <a:close/>
                <a:moveTo>
                  <a:pt x="106" y="122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7" y="123"/>
                  <a:pt x="107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9" y="125"/>
                  <a:pt x="109" y="125"/>
                </a:cubicBezTo>
                <a:cubicBezTo>
                  <a:pt x="110" y="125"/>
                  <a:pt x="112" y="123"/>
                  <a:pt x="112" y="122"/>
                </a:cubicBezTo>
                <a:cubicBezTo>
                  <a:pt x="111" y="120"/>
                  <a:pt x="111" y="119"/>
                  <a:pt x="109" y="119"/>
                </a:cubicBezTo>
                <a:cubicBezTo>
                  <a:pt x="107" y="120"/>
                  <a:pt x="106" y="121"/>
                  <a:pt x="106" y="122"/>
                </a:cubicBezTo>
                <a:close/>
                <a:moveTo>
                  <a:pt x="148" y="145"/>
                </a:moveTo>
                <a:cubicBezTo>
                  <a:pt x="150" y="145"/>
                  <a:pt x="151" y="145"/>
                  <a:pt x="152" y="142"/>
                </a:cubicBezTo>
                <a:cubicBezTo>
                  <a:pt x="152" y="141"/>
                  <a:pt x="151" y="140"/>
                  <a:pt x="149" y="140"/>
                </a:cubicBezTo>
                <a:cubicBezTo>
                  <a:pt x="148" y="140"/>
                  <a:pt x="147" y="141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4"/>
                  <a:pt x="148" y="145"/>
                  <a:pt x="148" y="145"/>
                </a:cubicBezTo>
                <a:close/>
                <a:moveTo>
                  <a:pt x="141" y="159"/>
                </a:moveTo>
                <a:cubicBezTo>
                  <a:pt x="142" y="159"/>
                  <a:pt x="142" y="158"/>
                  <a:pt x="142" y="156"/>
                </a:cubicBezTo>
                <a:cubicBezTo>
                  <a:pt x="143" y="154"/>
                  <a:pt x="141" y="153"/>
                  <a:pt x="140" y="154"/>
                </a:cubicBezTo>
                <a:cubicBezTo>
                  <a:pt x="139" y="154"/>
                  <a:pt x="138" y="155"/>
                  <a:pt x="138" y="156"/>
                </a:cubicBezTo>
                <a:cubicBezTo>
                  <a:pt x="138" y="158"/>
                  <a:pt x="139" y="159"/>
                  <a:pt x="141" y="159"/>
                </a:cubicBezTo>
                <a:close/>
                <a:moveTo>
                  <a:pt x="135" y="153"/>
                </a:moveTo>
                <a:cubicBezTo>
                  <a:pt x="137" y="152"/>
                  <a:pt x="139" y="151"/>
                  <a:pt x="138" y="150"/>
                </a:cubicBezTo>
                <a:cubicBezTo>
                  <a:pt x="138" y="149"/>
                  <a:pt x="138" y="147"/>
                  <a:pt x="135" y="147"/>
                </a:cubicBezTo>
                <a:cubicBezTo>
                  <a:pt x="134" y="146"/>
                  <a:pt x="133" y="148"/>
                  <a:pt x="133" y="150"/>
                </a:cubicBezTo>
                <a:cubicBezTo>
                  <a:pt x="133" y="152"/>
                  <a:pt x="134" y="153"/>
                  <a:pt x="135" y="153"/>
                </a:cubicBezTo>
                <a:close/>
                <a:moveTo>
                  <a:pt x="144" y="153"/>
                </a:moveTo>
                <a:cubicBezTo>
                  <a:pt x="146" y="152"/>
                  <a:pt x="147" y="152"/>
                  <a:pt x="147" y="150"/>
                </a:cubicBezTo>
                <a:cubicBezTo>
                  <a:pt x="147" y="149"/>
                  <a:pt x="146" y="147"/>
                  <a:pt x="145" y="147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48"/>
                  <a:pt x="144" y="147"/>
                  <a:pt x="144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2" y="149"/>
                  <a:pt x="142" y="150"/>
                </a:cubicBezTo>
                <a:cubicBezTo>
                  <a:pt x="142" y="152"/>
                  <a:pt x="143" y="153"/>
                  <a:pt x="144" y="153"/>
                </a:cubicBezTo>
                <a:close/>
                <a:moveTo>
                  <a:pt x="134" y="143"/>
                </a:moveTo>
                <a:cubicBezTo>
                  <a:pt x="134" y="143"/>
                  <a:pt x="134" y="143"/>
                  <a:pt x="134" y="143"/>
                </a:cubicBezTo>
                <a:cubicBezTo>
                  <a:pt x="134" y="140"/>
                  <a:pt x="133" y="139"/>
                  <a:pt x="131" y="140"/>
                </a:cubicBezTo>
                <a:cubicBezTo>
                  <a:pt x="129" y="140"/>
                  <a:pt x="128" y="141"/>
                  <a:pt x="128" y="142"/>
                </a:cubicBezTo>
                <a:cubicBezTo>
                  <a:pt x="129" y="143"/>
                  <a:pt x="129" y="145"/>
                  <a:pt x="131" y="146"/>
                </a:cubicBezTo>
                <a:cubicBezTo>
                  <a:pt x="131" y="146"/>
                  <a:pt x="132" y="146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3"/>
                  <a:pt x="133" y="143"/>
                  <a:pt x="134" y="143"/>
                </a:cubicBezTo>
                <a:close/>
                <a:moveTo>
                  <a:pt x="95" y="126"/>
                </a:moveTo>
                <a:cubicBezTo>
                  <a:pt x="95" y="126"/>
                  <a:pt x="93" y="127"/>
                  <a:pt x="93" y="129"/>
                </a:cubicBezTo>
                <a:cubicBezTo>
                  <a:pt x="93" y="130"/>
                  <a:pt x="94" y="130"/>
                  <a:pt x="95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0"/>
                  <a:pt x="95" y="130"/>
                  <a:pt x="95" y="128"/>
                </a:cubicBezTo>
                <a:cubicBezTo>
                  <a:pt x="95" y="128"/>
                  <a:pt x="95" y="127"/>
                  <a:pt x="96" y="126"/>
                </a:cubicBezTo>
                <a:cubicBezTo>
                  <a:pt x="96" y="126"/>
                  <a:pt x="95" y="126"/>
                  <a:pt x="95" y="126"/>
                </a:cubicBezTo>
                <a:close/>
                <a:moveTo>
                  <a:pt x="91" y="122"/>
                </a:moveTo>
                <a:cubicBezTo>
                  <a:pt x="91" y="123"/>
                  <a:pt x="90" y="123"/>
                  <a:pt x="90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3" y="125"/>
                  <a:pt x="94" y="124"/>
                  <a:pt x="94" y="122"/>
                </a:cubicBezTo>
                <a:cubicBezTo>
                  <a:pt x="95" y="120"/>
                  <a:pt x="92" y="119"/>
                  <a:pt x="91" y="119"/>
                </a:cubicBezTo>
                <a:cubicBezTo>
                  <a:pt x="91" y="119"/>
                  <a:pt x="90" y="119"/>
                  <a:pt x="90" y="120"/>
                </a:cubicBezTo>
                <a:cubicBezTo>
                  <a:pt x="91" y="120"/>
                  <a:pt x="90" y="122"/>
                  <a:pt x="89" y="120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1" y="122"/>
                  <a:pt x="91" y="122"/>
                </a:cubicBezTo>
                <a:close/>
                <a:moveTo>
                  <a:pt x="98" y="128"/>
                </a:moveTo>
                <a:cubicBezTo>
                  <a:pt x="99" y="127"/>
                  <a:pt x="98" y="126"/>
                  <a:pt x="96" y="126"/>
                </a:cubicBezTo>
                <a:cubicBezTo>
                  <a:pt x="97" y="127"/>
                  <a:pt x="97" y="127"/>
                  <a:pt x="98" y="127"/>
                </a:cubicBezTo>
                <a:cubicBezTo>
                  <a:pt x="98" y="127"/>
                  <a:pt x="98" y="128"/>
                  <a:pt x="98" y="128"/>
                </a:cubicBezTo>
                <a:close/>
                <a:moveTo>
                  <a:pt x="84" y="124"/>
                </a:moveTo>
                <a:cubicBezTo>
                  <a:pt x="84" y="124"/>
                  <a:pt x="83" y="124"/>
                  <a:pt x="83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lose/>
                <a:moveTo>
                  <a:pt x="80" y="122"/>
                </a:moveTo>
                <a:cubicBezTo>
                  <a:pt x="80" y="123"/>
                  <a:pt x="80" y="123"/>
                  <a:pt x="80" y="124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2"/>
                  <a:pt x="82" y="122"/>
                  <a:pt x="82" y="121"/>
                </a:cubicBezTo>
                <a:cubicBezTo>
                  <a:pt x="82" y="120"/>
                  <a:pt x="81" y="120"/>
                  <a:pt x="81" y="119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2" y="121"/>
                  <a:pt x="84" y="122"/>
                  <a:pt x="84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2"/>
                  <a:pt x="85" y="122"/>
                </a:cubicBezTo>
                <a:cubicBezTo>
                  <a:pt x="85" y="120"/>
                  <a:pt x="84" y="119"/>
                  <a:pt x="82" y="119"/>
                </a:cubicBezTo>
                <a:cubicBezTo>
                  <a:pt x="81" y="119"/>
                  <a:pt x="79" y="121"/>
                  <a:pt x="80" y="122"/>
                </a:cubicBezTo>
                <a:close/>
                <a:moveTo>
                  <a:pt x="84" y="114"/>
                </a:moveTo>
                <a:cubicBezTo>
                  <a:pt x="84" y="116"/>
                  <a:pt x="85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6" y="116"/>
                </a:cubicBezTo>
                <a:cubicBezTo>
                  <a:pt x="87" y="117"/>
                  <a:pt x="89" y="116"/>
                  <a:pt x="90" y="116"/>
                </a:cubicBezTo>
                <a:cubicBezTo>
                  <a:pt x="90" y="116"/>
                  <a:pt x="90" y="115"/>
                  <a:pt x="90" y="115"/>
                </a:cubicBezTo>
                <a:cubicBezTo>
                  <a:pt x="90" y="113"/>
                  <a:pt x="88" y="112"/>
                  <a:pt x="87" y="112"/>
                </a:cubicBezTo>
                <a:cubicBezTo>
                  <a:pt x="85" y="112"/>
                  <a:pt x="84" y="113"/>
                  <a:pt x="84" y="114"/>
                </a:cubicBezTo>
                <a:close/>
                <a:moveTo>
                  <a:pt x="69" y="126"/>
                </a:moveTo>
                <a:cubicBezTo>
                  <a:pt x="68" y="125"/>
                  <a:pt x="66" y="127"/>
                  <a:pt x="67" y="128"/>
                </a:cubicBezTo>
                <a:cubicBezTo>
                  <a:pt x="67" y="130"/>
                  <a:pt x="68" y="131"/>
                  <a:pt x="70" y="131"/>
                </a:cubicBezTo>
                <a:cubicBezTo>
                  <a:pt x="71" y="131"/>
                  <a:pt x="73" y="130"/>
                  <a:pt x="72" y="128"/>
                </a:cubicBezTo>
                <a:cubicBezTo>
                  <a:pt x="72" y="127"/>
                  <a:pt x="71" y="126"/>
                  <a:pt x="69" y="126"/>
                </a:cubicBezTo>
                <a:close/>
                <a:moveTo>
                  <a:pt x="71" y="122"/>
                </a:moveTo>
                <a:cubicBezTo>
                  <a:pt x="71" y="123"/>
                  <a:pt x="72" y="125"/>
                  <a:pt x="74" y="125"/>
                </a:cubicBezTo>
                <a:cubicBezTo>
                  <a:pt x="75" y="125"/>
                  <a:pt x="76" y="123"/>
                  <a:pt x="77" y="122"/>
                </a:cubicBezTo>
                <a:cubicBezTo>
                  <a:pt x="77" y="120"/>
                  <a:pt x="75" y="119"/>
                  <a:pt x="74" y="119"/>
                </a:cubicBezTo>
                <a:cubicBezTo>
                  <a:pt x="72" y="119"/>
                  <a:pt x="71" y="121"/>
                  <a:pt x="71" y="122"/>
                </a:cubicBezTo>
                <a:close/>
                <a:moveTo>
                  <a:pt x="83" y="106"/>
                </a:moveTo>
                <a:cubicBezTo>
                  <a:pt x="83" y="105"/>
                  <a:pt x="83" y="105"/>
                  <a:pt x="83" y="105"/>
                </a:cubicBezTo>
                <a:cubicBezTo>
                  <a:pt x="83" y="105"/>
                  <a:pt x="82" y="105"/>
                  <a:pt x="82" y="105"/>
                </a:cubicBezTo>
                <a:cubicBezTo>
                  <a:pt x="81" y="105"/>
                  <a:pt x="80" y="106"/>
                  <a:pt x="79" y="108"/>
                </a:cubicBezTo>
                <a:cubicBezTo>
                  <a:pt x="79" y="108"/>
                  <a:pt x="80" y="109"/>
                  <a:pt x="8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0"/>
                  <a:pt x="81" y="111"/>
                  <a:pt x="82" y="11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1"/>
                  <a:pt x="82" y="110"/>
                  <a:pt x="82" y="109"/>
                </a:cubicBezTo>
                <a:cubicBezTo>
                  <a:pt x="83" y="108"/>
                  <a:pt x="83" y="108"/>
                  <a:pt x="84" y="107"/>
                </a:cubicBezTo>
                <a:cubicBezTo>
                  <a:pt x="84" y="107"/>
                  <a:pt x="85" y="107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5" y="109"/>
                  <a:pt x="85" y="108"/>
                  <a:pt x="85" y="108"/>
                </a:cubicBezTo>
                <a:cubicBezTo>
                  <a:pt x="85" y="106"/>
                  <a:pt x="85" y="106"/>
                  <a:pt x="83" y="105"/>
                </a:cubicBezTo>
                <a:cubicBezTo>
                  <a:pt x="83" y="106"/>
                  <a:pt x="83" y="106"/>
                  <a:pt x="83" y="106"/>
                </a:cubicBezTo>
                <a:close/>
                <a:moveTo>
                  <a:pt x="100" y="125"/>
                </a:moveTo>
                <a:cubicBezTo>
                  <a:pt x="100" y="124"/>
                  <a:pt x="99" y="123"/>
                  <a:pt x="98" y="123"/>
                </a:cubicBezTo>
                <a:cubicBezTo>
                  <a:pt x="98" y="124"/>
                  <a:pt x="99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2" y="124"/>
                  <a:pt x="102" y="123"/>
                  <a:pt x="103" y="123"/>
                </a:cubicBezTo>
                <a:cubicBezTo>
                  <a:pt x="103" y="123"/>
                  <a:pt x="102" y="123"/>
                  <a:pt x="102" y="123"/>
                </a:cubicBezTo>
                <a:cubicBezTo>
                  <a:pt x="102" y="124"/>
                  <a:pt x="102" y="123"/>
                  <a:pt x="101" y="124"/>
                </a:cubicBezTo>
                <a:close/>
                <a:moveTo>
                  <a:pt x="75" y="115"/>
                </a:moveTo>
                <a:cubicBezTo>
                  <a:pt x="75" y="116"/>
                  <a:pt x="77" y="117"/>
                  <a:pt x="78" y="117"/>
                </a:cubicBezTo>
                <a:cubicBezTo>
                  <a:pt x="79" y="117"/>
                  <a:pt x="81" y="117"/>
                  <a:pt x="81" y="115"/>
                </a:cubicBezTo>
                <a:cubicBezTo>
                  <a:pt x="81" y="113"/>
                  <a:pt x="80" y="112"/>
                  <a:pt x="78" y="111"/>
                </a:cubicBezTo>
                <a:cubicBezTo>
                  <a:pt x="77" y="112"/>
                  <a:pt x="76" y="113"/>
                  <a:pt x="75" y="115"/>
                </a:cubicBezTo>
                <a:close/>
                <a:moveTo>
                  <a:pt x="110" y="115"/>
                </a:moveTo>
                <a:cubicBezTo>
                  <a:pt x="110" y="115"/>
                  <a:pt x="111" y="115"/>
                  <a:pt x="111" y="116"/>
                </a:cubicBezTo>
                <a:cubicBezTo>
                  <a:pt x="111" y="115"/>
                  <a:pt x="111" y="115"/>
                  <a:pt x="110" y="114"/>
                </a:cubicBezTo>
                <a:cubicBezTo>
                  <a:pt x="110" y="114"/>
                  <a:pt x="110" y="114"/>
                  <a:pt x="110" y="115"/>
                </a:cubicBezTo>
                <a:close/>
                <a:moveTo>
                  <a:pt x="108" y="115"/>
                </a:moveTo>
                <a:cubicBezTo>
                  <a:pt x="108" y="114"/>
                  <a:pt x="107" y="113"/>
                  <a:pt x="107" y="112"/>
                </a:cubicBezTo>
                <a:cubicBezTo>
                  <a:pt x="107" y="113"/>
                  <a:pt x="107" y="113"/>
                  <a:pt x="106" y="113"/>
                </a:cubicBezTo>
                <a:cubicBezTo>
                  <a:pt x="106" y="112"/>
                  <a:pt x="105" y="114"/>
                  <a:pt x="104" y="112"/>
                </a:cubicBezTo>
                <a:cubicBezTo>
                  <a:pt x="103" y="113"/>
                  <a:pt x="103" y="114"/>
                  <a:pt x="102" y="114"/>
                </a:cubicBezTo>
                <a:cubicBezTo>
                  <a:pt x="102" y="114"/>
                  <a:pt x="102" y="114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4" y="116"/>
                </a:cubicBezTo>
                <a:cubicBezTo>
                  <a:pt x="104" y="116"/>
                  <a:pt x="104" y="116"/>
                  <a:pt x="104" y="115"/>
                </a:cubicBezTo>
                <a:cubicBezTo>
                  <a:pt x="105" y="116"/>
                  <a:pt x="105" y="115"/>
                  <a:pt x="105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5"/>
                  <a:pt x="107" y="115"/>
                </a:cubicBezTo>
                <a:cubicBezTo>
                  <a:pt x="106" y="116"/>
                  <a:pt x="106" y="116"/>
                  <a:pt x="105" y="116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8" y="116"/>
                  <a:pt x="108" y="115"/>
                </a:cubicBezTo>
                <a:close/>
                <a:moveTo>
                  <a:pt x="91" y="134"/>
                </a:moveTo>
                <a:cubicBezTo>
                  <a:pt x="92" y="134"/>
                  <a:pt x="93" y="134"/>
                  <a:pt x="94" y="134"/>
                </a:cubicBezTo>
                <a:cubicBezTo>
                  <a:pt x="93" y="133"/>
                  <a:pt x="93" y="133"/>
                  <a:pt x="92" y="133"/>
                </a:cubicBezTo>
                <a:cubicBezTo>
                  <a:pt x="89" y="133"/>
                  <a:pt x="89" y="134"/>
                  <a:pt x="89" y="136"/>
                </a:cubicBezTo>
                <a:cubicBezTo>
                  <a:pt x="89" y="137"/>
                  <a:pt x="89" y="138"/>
                  <a:pt x="90" y="138"/>
                </a:cubicBezTo>
                <a:cubicBezTo>
                  <a:pt x="90" y="137"/>
                  <a:pt x="92" y="13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2"/>
                </a:moveTo>
                <a:cubicBezTo>
                  <a:pt x="88" y="131"/>
                  <a:pt x="90" y="130"/>
                  <a:pt x="90" y="128"/>
                </a:cubicBezTo>
                <a:cubicBezTo>
                  <a:pt x="90" y="127"/>
                  <a:pt x="89" y="125"/>
                  <a:pt x="87" y="125"/>
                </a:cubicBezTo>
                <a:cubicBezTo>
                  <a:pt x="85" y="126"/>
                  <a:pt x="85" y="127"/>
                  <a:pt x="85" y="129"/>
                </a:cubicBezTo>
                <a:cubicBezTo>
                  <a:pt x="86" y="129"/>
                  <a:pt x="88" y="129"/>
                  <a:pt x="88" y="131"/>
                </a:cubicBezTo>
                <a:cubicBezTo>
                  <a:pt x="87" y="131"/>
                  <a:pt x="86" y="130"/>
                  <a:pt x="85" y="130"/>
                </a:cubicBezTo>
                <a:cubicBezTo>
                  <a:pt x="86" y="131"/>
                  <a:pt x="86" y="131"/>
                  <a:pt x="87" y="132"/>
                </a:cubicBezTo>
                <a:close/>
                <a:moveTo>
                  <a:pt x="80" y="142"/>
                </a:moveTo>
                <a:cubicBezTo>
                  <a:pt x="80" y="143"/>
                  <a:pt x="80" y="144"/>
                  <a:pt x="80" y="144"/>
                </a:cubicBezTo>
                <a:cubicBezTo>
                  <a:pt x="80" y="144"/>
                  <a:pt x="81" y="143"/>
                  <a:pt x="81" y="142"/>
                </a:cubicBezTo>
                <a:cubicBezTo>
                  <a:pt x="81" y="140"/>
                  <a:pt x="80" y="140"/>
                  <a:pt x="78" y="140"/>
                </a:cubicBezTo>
                <a:cubicBezTo>
                  <a:pt x="78" y="142"/>
                  <a:pt x="80" y="142"/>
                  <a:pt x="80" y="142"/>
                </a:cubicBezTo>
                <a:close/>
                <a:moveTo>
                  <a:pt x="78" y="131"/>
                </a:moveTo>
                <a:cubicBezTo>
                  <a:pt x="79" y="131"/>
                  <a:pt x="79" y="131"/>
                  <a:pt x="79" y="131"/>
                </a:cubicBezTo>
                <a:cubicBezTo>
                  <a:pt x="79" y="131"/>
                  <a:pt x="79" y="131"/>
                  <a:pt x="80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81" y="130"/>
                  <a:pt x="81" y="129"/>
                </a:cubicBezTo>
                <a:cubicBezTo>
                  <a:pt x="81" y="127"/>
                  <a:pt x="79" y="125"/>
                  <a:pt x="78" y="126"/>
                </a:cubicBezTo>
                <a:cubicBezTo>
                  <a:pt x="77" y="126"/>
                  <a:pt x="76" y="127"/>
                  <a:pt x="76" y="128"/>
                </a:cubicBezTo>
                <a:cubicBezTo>
                  <a:pt x="75" y="130"/>
                  <a:pt x="77" y="131"/>
                  <a:pt x="78" y="132"/>
                </a:cubicBezTo>
                <a:cubicBezTo>
                  <a:pt x="78" y="132"/>
                  <a:pt x="78" y="132"/>
                  <a:pt x="78" y="131"/>
                </a:cubicBezTo>
                <a:close/>
                <a:moveTo>
                  <a:pt x="76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8" y="141"/>
                  <a:pt x="78" y="140"/>
                  <a:pt x="78" y="140"/>
                </a:cubicBezTo>
                <a:cubicBezTo>
                  <a:pt x="77" y="140"/>
                  <a:pt x="77" y="140"/>
                  <a:pt x="76" y="141"/>
                </a:cubicBezTo>
                <a:close/>
                <a:moveTo>
                  <a:pt x="2" y="26"/>
                </a:move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4" y="27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146" y="101"/>
                </a:moveTo>
                <a:cubicBezTo>
                  <a:pt x="146" y="101"/>
                  <a:pt x="146" y="101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7" y="103"/>
                  <a:pt x="148" y="103"/>
                  <a:pt x="149" y="103"/>
                </a:cubicBez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1" y="103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1" y="99"/>
                  <a:pt x="150" y="98"/>
                  <a:pt x="149" y="98"/>
                </a:cubicBezTo>
                <a:cubicBezTo>
                  <a:pt x="147" y="97"/>
                  <a:pt x="146" y="99"/>
                  <a:pt x="146" y="101"/>
                </a:cubicBezTo>
                <a:close/>
                <a:moveTo>
                  <a:pt x="120" y="87"/>
                </a:moveTo>
                <a:cubicBezTo>
                  <a:pt x="120" y="89"/>
                  <a:pt x="121" y="89"/>
                  <a:pt x="122" y="89"/>
                </a:cubicBezTo>
                <a:cubicBezTo>
                  <a:pt x="122" y="89"/>
                  <a:pt x="122" y="89"/>
                  <a:pt x="123" y="89"/>
                </a:cubicBezTo>
                <a:cubicBezTo>
                  <a:pt x="122" y="88"/>
                  <a:pt x="120" y="87"/>
                  <a:pt x="120" y="86"/>
                </a:cubicBezTo>
                <a:cubicBezTo>
                  <a:pt x="120" y="86"/>
                  <a:pt x="120" y="87"/>
                  <a:pt x="120" y="87"/>
                </a:cubicBezTo>
                <a:close/>
                <a:moveTo>
                  <a:pt x="127" y="106"/>
                </a:moveTo>
                <a:cubicBezTo>
                  <a:pt x="126" y="105"/>
                  <a:pt x="124" y="106"/>
                  <a:pt x="124" y="108"/>
                </a:cubicBezTo>
                <a:cubicBezTo>
                  <a:pt x="124" y="110"/>
                  <a:pt x="125" y="110"/>
                  <a:pt x="127" y="111"/>
                </a:cubicBezTo>
                <a:cubicBezTo>
                  <a:pt x="129" y="111"/>
                  <a:pt x="130" y="110"/>
                  <a:pt x="129" y="108"/>
                </a:cubicBezTo>
                <a:cubicBezTo>
                  <a:pt x="130" y="107"/>
                  <a:pt x="128" y="105"/>
                  <a:pt x="127" y="106"/>
                </a:cubicBezTo>
                <a:close/>
                <a:moveTo>
                  <a:pt x="153" y="91"/>
                </a:moveTo>
                <a:cubicBezTo>
                  <a:pt x="152" y="91"/>
                  <a:pt x="150" y="92"/>
                  <a:pt x="150" y="94"/>
                </a:cubicBezTo>
                <a:cubicBezTo>
                  <a:pt x="150" y="96"/>
                  <a:pt x="152" y="97"/>
                  <a:pt x="153" y="97"/>
                </a:cubicBezTo>
                <a:cubicBezTo>
                  <a:pt x="154" y="96"/>
                  <a:pt x="156" y="95"/>
                  <a:pt x="155" y="94"/>
                </a:cubicBezTo>
                <a:cubicBezTo>
                  <a:pt x="156" y="93"/>
                  <a:pt x="154" y="91"/>
                  <a:pt x="153" y="91"/>
                </a:cubicBezTo>
                <a:close/>
                <a:moveTo>
                  <a:pt x="113" y="84"/>
                </a:moveTo>
                <a:cubicBezTo>
                  <a:pt x="112" y="84"/>
                  <a:pt x="111" y="85"/>
                  <a:pt x="111" y="86"/>
                </a:cubicBezTo>
                <a:cubicBezTo>
                  <a:pt x="110" y="88"/>
                  <a:pt x="112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3" y="88"/>
                  <a:pt x="112" y="88"/>
                  <a:pt x="112" y="88"/>
                </a:cubicBezTo>
                <a:cubicBezTo>
                  <a:pt x="112" y="87"/>
                  <a:pt x="113" y="88"/>
                  <a:pt x="114" y="87"/>
                </a:cubicBezTo>
                <a:cubicBezTo>
                  <a:pt x="114" y="87"/>
                  <a:pt x="114" y="86"/>
                  <a:pt x="114" y="85"/>
                </a:cubicBezTo>
                <a:cubicBezTo>
                  <a:pt x="113" y="86"/>
                  <a:pt x="113" y="85"/>
                  <a:pt x="112" y="85"/>
                </a:cubicBezTo>
                <a:cubicBezTo>
                  <a:pt x="113" y="85"/>
                  <a:pt x="113" y="84"/>
                  <a:pt x="113" y="84"/>
                </a:cubicBezTo>
                <a:close/>
                <a:moveTo>
                  <a:pt x="114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5" y="89"/>
                  <a:pt x="115" y="89"/>
                  <a:pt x="115" y="88"/>
                </a:cubicBezTo>
                <a:cubicBezTo>
                  <a:pt x="115" y="88"/>
                  <a:pt x="114" y="89"/>
                  <a:pt x="114" y="89"/>
                </a:cubicBezTo>
                <a:close/>
                <a:moveTo>
                  <a:pt x="90" y="79"/>
                </a:moveTo>
                <a:cubicBezTo>
                  <a:pt x="90" y="78"/>
                  <a:pt x="90" y="78"/>
                  <a:pt x="90" y="77"/>
                </a:cubicBezTo>
                <a:cubicBezTo>
                  <a:pt x="89" y="78"/>
                  <a:pt x="88" y="79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1"/>
                  <a:pt x="90" y="81"/>
                  <a:pt x="91" y="81"/>
                </a:cubicBezTo>
                <a:cubicBezTo>
                  <a:pt x="91" y="82"/>
                  <a:pt x="90" y="82"/>
                  <a:pt x="90" y="82"/>
                </a:cubicBezTo>
                <a:cubicBezTo>
                  <a:pt x="90" y="82"/>
                  <a:pt x="91" y="82"/>
                  <a:pt x="91" y="82"/>
                </a:cubicBezTo>
                <a:cubicBezTo>
                  <a:pt x="92" y="83"/>
                  <a:pt x="93" y="82"/>
                  <a:pt x="94" y="82"/>
                </a:cubicBezTo>
                <a:cubicBezTo>
                  <a:pt x="93" y="81"/>
                  <a:pt x="93" y="82"/>
                  <a:pt x="93" y="82"/>
                </a:cubicBezTo>
                <a:cubicBezTo>
                  <a:pt x="92" y="81"/>
                  <a:pt x="93" y="81"/>
                  <a:pt x="94" y="8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79"/>
                  <a:pt x="94" y="79"/>
                </a:cubicBezTo>
                <a:cubicBezTo>
                  <a:pt x="94" y="79"/>
                  <a:pt x="93" y="78"/>
                  <a:pt x="92" y="78"/>
                </a:cubicBezTo>
                <a:cubicBezTo>
                  <a:pt x="92" y="78"/>
                  <a:pt x="92" y="78"/>
                  <a:pt x="92" y="79"/>
                </a:cubicBezTo>
                <a:cubicBezTo>
                  <a:pt x="91" y="78"/>
                  <a:pt x="91" y="79"/>
                  <a:pt x="90" y="79"/>
                </a:cubicBezTo>
                <a:close/>
                <a:moveTo>
                  <a:pt x="90" y="80"/>
                </a:moveTo>
                <a:cubicBezTo>
                  <a:pt x="90" y="78"/>
                  <a:pt x="92" y="81"/>
                  <a:pt x="90" y="80"/>
                </a:cubicBezTo>
                <a:close/>
                <a:moveTo>
                  <a:pt x="109" y="91"/>
                </a:moveTo>
                <a:cubicBezTo>
                  <a:pt x="108" y="92"/>
                  <a:pt x="106" y="93"/>
                  <a:pt x="107" y="94"/>
                </a:cubicBezTo>
                <a:cubicBezTo>
                  <a:pt x="106" y="95"/>
                  <a:pt x="107" y="97"/>
                  <a:pt x="109" y="96"/>
                </a:cubicBezTo>
                <a:cubicBezTo>
                  <a:pt x="111" y="97"/>
                  <a:pt x="112" y="95"/>
                  <a:pt x="112" y="94"/>
                </a:cubicBezTo>
                <a:cubicBezTo>
                  <a:pt x="112" y="92"/>
                  <a:pt x="111" y="91"/>
                  <a:pt x="109" y="91"/>
                </a:cubicBezTo>
                <a:close/>
                <a:moveTo>
                  <a:pt x="112" y="93"/>
                </a:moveTo>
                <a:cubicBezTo>
                  <a:pt x="110" y="93"/>
                  <a:pt x="111" y="94"/>
                  <a:pt x="110" y="95"/>
                </a:cubicBezTo>
                <a:cubicBezTo>
                  <a:pt x="109" y="95"/>
                  <a:pt x="108" y="94"/>
                  <a:pt x="107" y="93"/>
                </a:cubicBezTo>
                <a:cubicBezTo>
                  <a:pt x="108" y="93"/>
                  <a:pt x="109" y="93"/>
                  <a:pt x="109" y="92"/>
                </a:cubicBezTo>
                <a:cubicBezTo>
                  <a:pt x="110" y="92"/>
                  <a:pt x="111" y="92"/>
                  <a:pt x="112" y="93"/>
                </a:cubicBezTo>
                <a:close/>
                <a:moveTo>
                  <a:pt x="160" y="94"/>
                </a:moveTo>
                <a:cubicBezTo>
                  <a:pt x="159" y="95"/>
                  <a:pt x="161" y="97"/>
                  <a:pt x="163" y="97"/>
                </a:cubicBezTo>
                <a:cubicBezTo>
                  <a:pt x="163" y="96"/>
                  <a:pt x="165" y="95"/>
                  <a:pt x="165" y="94"/>
                </a:cubicBezTo>
                <a:cubicBezTo>
                  <a:pt x="165" y="92"/>
                  <a:pt x="163" y="91"/>
                  <a:pt x="162" y="91"/>
                </a:cubicBezTo>
                <a:cubicBezTo>
                  <a:pt x="161" y="91"/>
                  <a:pt x="160" y="92"/>
                  <a:pt x="160" y="94"/>
                </a:cubicBezTo>
                <a:close/>
                <a:moveTo>
                  <a:pt x="69" y="84"/>
                </a:moveTo>
                <a:cubicBezTo>
                  <a:pt x="68" y="84"/>
                  <a:pt x="67" y="84"/>
                  <a:pt x="67" y="86"/>
                </a:cubicBezTo>
                <a:cubicBezTo>
                  <a:pt x="68" y="86"/>
                  <a:pt x="68" y="87"/>
                  <a:pt x="68" y="88"/>
                </a:cubicBezTo>
                <a:cubicBezTo>
                  <a:pt x="68" y="88"/>
                  <a:pt x="68" y="88"/>
                  <a:pt x="67" y="89"/>
                </a:cubicBezTo>
                <a:cubicBezTo>
                  <a:pt x="68" y="89"/>
                  <a:pt x="69" y="90"/>
                  <a:pt x="69" y="90"/>
                </a:cubicBezTo>
                <a:cubicBezTo>
                  <a:pt x="71" y="89"/>
                  <a:pt x="72" y="89"/>
                  <a:pt x="72" y="87"/>
                </a:cubicBezTo>
                <a:cubicBezTo>
                  <a:pt x="72" y="87"/>
                  <a:pt x="71" y="87"/>
                  <a:pt x="71" y="87"/>
                </a:cubicBezTo>
                <a:cubicBezTo>
                  <a:pt x="71" y="88"/>
                  <a:pt x="72" y="88"/>
                  <a:pt x="71" y="88"/>
                </a:cubicBezTo>
                <a:cubicBezTo>
                  <a:pt x="71" y="89"/>
                  <a:pt x="70" y="89"/>
                  <a:pt x="70" y="89"/>
                </a:cubicBezTo>
                <a:cubicBezTo>
                  <a:pt x="70" y="88"/>
                  <a:pt x="69" y="87"/>
                  <a:pt x="69" y="86"/>
                </a:cubicBezTo>
                <a:cubicBezTo>
                  <a:pt x="69" y="86"/>
                  <a:pt x="71" y="86"/>
                  <a:pt x="72" y="86"/>
                </a:cubicBezTo>
                <a:cubicBezTo>
                  <a:pt x="71" y="85"/>
                  <a:pt x="70" y="84"/>
                  <a:pt x="69" y="84"/>
                </a:cubicBezTo>
                <a:close/>
                <a:moveTo>
                  <a:pt x="227" y="122"/>
                </a:moveTo>
                <a:cubicBezTo>
                  <a:pt x="227" y="120"/>
                  <a:pt x="226" y="119"/>
                  <a:pt x="224" y="119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20"/>
                  <a:pt x="225" y="120"/>
                  <a:pt x="226" y="120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25" y="121"/>
                  <a:pt x="224" y="121"/>
                  <a:pt x="223" y="121"/>
                </a:cubicBezTo>
                <a:cubicBezTo>
                  <a:pt x="223" y="120"/>
                  <a:pt x="223" y="120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2" y="119"/>
                  <a:pt x="222" y="119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1" y="120"/>
                  <a:pt x="221" y="121"/>
                  <a:pt x="221" y="122"/>
                </a:cubicBezTo>
                <a:cubicBezTo>
                  <a:pt x="221" y="123"/>
                  <a:pt x="222" y="124"/>
                  <a:pt x="223" y="125"/>
                </a:cubicBezTo>
                <a:cubicBezTo>
                  <a:pt x="222" y="124"/>
                  <a:pt x="222" y="123"/>
                  <a:pt x="222" y="123"/>
                </a:cubicBezTo>
                <a:cubicBezTo>
                  <a:pt x="222" y="122"/>
                  <a:pt x="224" y="122"/>
                  <a:pt x="225" y="123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5" y="123"/>
                  <a:pt x="226" y="122"/>
                  <a:pt x="227" y="122"/>
                </a:cubicBezTo>
                <a:cubicBezTo>
                  <a:pt x="227" y="122"/>
                  <a:pt x="227" y="122"/>
                  <a:pt x="227" y="122"/>
                </a:cubicBezTo>
                <a:close/>
                <a:moveTo>
                  <a:pt x="244" y="227"/>
                </a:moveTo>
                <a:cubicBezTo>
                  <a:pt x="244" y="227"/>
                  <a:pt x="244" y="227"/>
                  <a:pt x="245" y="227"/>
                </a:cubicBezTo>
                <a:cubicBezTo>
                  <a:pt x="245" y="227"/>
                  <a:pt x="245" y="227"/>
                  <a:pt x="245" y="227"/>
                </a:cubicBezTo>
                <a:cubicBezTo>
                  <a:pt x="245" y="226"/>
                  <a:pt x="244" y="227"/>
                  <a:pt x="244" y="227"/>
                </a:cubicBezTo>
                <a:close/>
                <a:moveTo>
                  <a:pt x="240" y="135"/>
                </a:moveTo>
                <a:cubicBezTo>
                  <a:pt x="241" y="135"/>
                  <a:pt x="241" y="135"/>
                  <a:pt x="241" y="135"/>
                </a:cubicBezTo>
                <a:cubicBezTo>
                  <a:pt x="241" y="136"/>
                  <a:pt x="241" y="136"/>
                  <a:pt x="241" y="137"/>
                </a:cubicBezTo>
                <a:cubicBezTo>
                  <a:pt x="242" y="136"/>
                  <a:pt x="243" y="133"/>
                  <a:pt x="241" y="134"/>
                </a:cubicBezTo>
                <a:cubicBezTo>
                  <a:pt x="241" y="134"/>
                  <a:pt x="240" y="134"/>
                  <a:pt x="240" y="135"/>
                </a:cubicBezTo>
                <a:close/>
                <a:moveTo>
                  <a:pt x="236" y="224"/>
                </a:moveTo>
                <a:cubicBezTo>
                  <a:pt x="236" y="225"/>
                  <a:pt x="236" y="225"/>
                  <a:pt x="237" y="225"/>
                </a:cubicBezTo>
                <a:cubicBezTo>
                  <a:pt x="237" y="225"/>
                  <a:pt x="237" y="225"/>
                  <a:pt x="237" y="224"/>
                </a:cubicBezTo>
                <a:lnTo>
                  <a:pt x="236" y="224"/>
                </a:lnTo>
                <a:close/>
                <a:moveTo>
                  <a:pt x="166" y="83"/>
                </a:moveTo>
                <a:cubicBezTo>
                  <a:pt x="165" y="84"/>
                  <a:pt x="163" y="85"/>
                  <a:pt x="164" y="87"/>
                </a:cubicBezTo>
                <a:cubicBezTo>
                  <a:pt x="163" y="88"/>
                  <a:pt x="165" y="90"/>
                  <a:pt x="167" y="89"/>
                </a:cubicBezTo>
                <a:cubicBezTo>
                  <a:pt x="168" y="89"/>
                  <a:pt x="169" y="88"/>
                  <a:pt x="169" y="86"/>
                </a:cubicBezTo>
                <a:cubicBezTo>
                  <a:pt x="169" y="85"/>
                  <a:pt x="168" y="84"/>
                  <a:pt x="166" y="83"/>
                </a:cubicBezTo>
                <a:close/>
                <a:moveTo>
                  <a:pt x="177" y="92"/>
                </a:moveTo>
                <a:cubicBezTo>
                  <a:pt x="178" y="93"/>
                  <a:pt x="178" y="93"/>
                  <a:pt x="179" y="93"/>
                </a:cubicBezTo>
                <a:cubicBezTo>
                  <a:pt x="179" y="94"/>
                  <a:pt x="178" y="94"/>
                  <a:pt x="179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79" y="93"/>
                  <a:pt x="180" y="94"/>
                  <a:pt x="180" y="94"/>
                </a:cubicBezTo>
                <a:cubicBezTo>
                  <a:pt x="180" y="95"/>
                  <a:pt x="178" y="95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7"/>
                  <a:pt x="180" y="97"/>
                  <a:pt x="180" y="97"/>
                </a:cubicBezTo>
                <a:cubicBezTo>
                  <a:pt x="182" y="97"/>
                  <a:pt x="182" y="96"/>
                  <a:pt x="183" y="94"/>
                </a:cubicBezTo>
                <a:cubicBezTo>
                  <a:pt x="183" y="92"/>
                  <a:pt x="181" y="91"/>
                  <a:pt x="179" y="92"/>
                </a:cubicBezTo>
                <a:cubicBezTo>
                  <a:pt x="179" y="91"/>
                  <a:pt x="178" y="92"/>
                  <a:pt x="177" y="92"/>
                </a:cubicBezTo>
                <a:close/>
                <a:moveTo>
                  <a:pt x="211" y="90"/>
                </a:moveTo>
                <a:cubicBezTo>
                  <a:pt x="212" y="89"/>
                  <a:pt x="214" y="88"/>
                  <a:pt x="214" y="87"/>
                </a:cubicBezTo>
                <a:cubicBezTo>
                  <a:pt x="213" y="85"/>
                  <a:pt x="213" y="84"/>
                  <a:pt x="211" y="84"/>
                </a:cubicBezTo>
                <a:cubicBezTo>
                  <a:pt x="210" y="84"/>
                  <a:pt x="208" y="86"/>
                  <a:pt x="209" y="87"/>
                </a:cubicBezTo>
                <a:cubicBezTo>
                  <a:pt x="208" y="88"/>
                  <a:pt x="209" y="89"/>
                  <a:pt x="211" y="90"/>
                </a:cubicBezTo>
                <a:close/>
                <a:moveTo>
                  <a:pt x="180" y="83"/>
                </a:move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lose/>
                <a:moveTo>
                  <a:pt x="206" y="97"/>
                </a:moveTo>
                <a:cubicBezTo>
                  <a:pt x="208" y="97"/>
                  <a:pt x="209" y="95"/>
                  <a:pt x="209" y="94"/>
                </a:cubicBezTo>
                <a:cubicBezTo>
                  <a:pt x="209" y="93"/>
                  <a:pt x="208" y="91"/>
                  <a:pt x="206" y="92"/>
                </a:cubicBezTo>
                <a:cubicBezTo>
                  <a:pt x="205" y="91"/>
                  <a:pt x="203" y="93"/>
                  <a:pt x="204" y="94"/>
                </a:cubicBezTo>
                <a:cubicBezTo>
                  <a:pt x="203" y="96"/>
                  <a:pt x="204" y="97"/>
                  <a:pt x="206" y="97"/>
                </a:cubicBezTo>
                <a:close/>
                <a:moveTo>
                  <a:pt x="126" y="195"/>
                </a:moveTo>
                <a:cubicBezTo>
                  <a:pt x="128" y="195"/>
                  <a:pt x="129" y="193"/>
                  <a:pt x="130" y="192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0" y="192"/>
                  <a:pt x="129" y="192"/>
                  <a:pt x="129" y="192"/>
                </a:cubicBezTo>
                <a:cubicBezTo>
                  <a:pt x="129" y="192"/>
                  <a:pt x="129" y="191"/>
                  <a:pt x="129" y="191"/>
                </a:cubicBezTo>
                <a:cubicBezTo>
                  <a:pt x="129" y="190"/>
                  <a:pt x="128" y="189"/>
                  <a:pt x="127" y="189"/>
                </a:cubicBezTo>
                <a:cubicBezTo>
                  <a:pt x="125" y="189"/>
                  <a:pt x="124" y="190"/>
                  <a:pt x="124" y="192"/>
                </a:cubicBezTo>
                <a:cubicBezTo>
                  <a:pt x="124" y="193"/>
                  <a:pt x="125" y="195"/>
                  <a:pt x="126" y="195"/>
                </a:cubicBezTo>
                <a:close/>
                <a:moveTo>
                  <a:pt x="133" y="204"/>
                </a:moveTo>
                <a:cubicBezTo>
                  <a:pt x="133" y="204"/>
                  <a:pt x="133" y="204"/>
                  <a:pt x="133" y="204"/>
                </a:cubicBezTo>
                <a:cubicBezTo>
                  <a:pt x="133" y="204"/>
                  <a:pt x="133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3" y="204"/>
                </a:cubicBezTo>
                <a:close/>
                <a:moveTo>
                  <a:pt x="109" y="181"/>
                </a:moveTo>
                <a:cubicBezTo>
                  <a:pt x="111" y="180"/>
                  <a:pt x="112" y="179"/>
                  <a:pt x="112" y="177"/>
                </a:cubicBezTo>
                <a:cubicBezTo>
                  <a:pt x="111" y="176"/>
                  <a:pt x="111" y="174"/>
                  <a:pt x="109" y="175"/>
                </a:cubicBezTo>
                <a:cubicBezTo>
                  <a:pt x="108" y="175"/>
                  <a:pt x="107" y="177"/>
                  <a:pt x="106" y="178"/>
                </a:cubicBezTo>
                <a:cubicBezTo>
                  <a:pt x="107" y="179"/>
                  <a:pt x="107" y="181"/>
                  <a:pt x="109" y="181"/>
                </a:cubicBezTo>
                <a:close/>
                <a:moveTo>
                  <a:pt x="134" y="198"/>
                </a:moveTo>
                <a:cubicBezTo>
                  <a:pt x="134" y="197"/>
                  <a:pt x="133" y="196"/>
                  <a:pt x="131" y="195"/>
                </a:cubicBezTo>
                <a:cubicBezTo>
                  <a:pt x="129" y="195"/>
                  <a:pt x="128" y="196"/>
                  <a:pt x="129" y="198"/>
                </a:cubicBezTo>
                <a:cubicBezTo>
                  <a:pt x="129" y="200"/>
                  <a:pt x="130" y="201"/>
                  <a:pt x="132" y="201"/>
                </a:cubicBezTo>
                <a:cubicBezTo>
                  <a:pt x="133" y="201"/>
                  <a:pt x="134" y="200"/>
                  <a:pt x="134" y="198"/>
                </a:cubicBezTo>
                <a:close/>
                <a:moveTo>
                  <a:pt x="118" y="189"/>
                </a:moveTo>
                <a:cubicBezTo>
                  <a:pt x="116" y="189"/>
                  <a:pt x="115" y="191"/>
                  <a:pt x="115" y="191"/>
                </a:cubicBezTo>
                <a:cubicBezTo>
                  <a:pt x="115" y="193"/>
                  <a:pt x="117" y="195"/>
                  <a:pt x="118" y="195"/>
                </a:cubicBezTo>
                <a:cubicBezTo>
                  <a:pt x="120" y="194"/>
                  <a:pt x="121" y="193"/>
                  <a:pt x="120" y="191"/>
                </a:cubicBezTo>
                <a:cubicBezTo>
                  <a:pt x="121" y="190"/>
                  <a:pt x="119" y="189"/>
                  <a:pt x="118" y="189"/>
                </a:cubicBezTo>
                <a:close/>
                <a:moveTo>
                  <a:pt x="205" y="232"/>
                </a:moveTo>
                <a:cubicBezTo>
                  <a:pt x="205" y="231"/>
                  <a:pt x="205" y="231"/>
                  <a:pt x="204" y="231"/>
                </a:cubicBezTo>
                <a:cubicBezTo>
                  <a:pt x="204" y="231"/>
                  <a:pt x="204" y="232"/>
                  <a:pt x="204" y="232"/>
                </a:cubicBezTo>
                <a:cubicBezTo>
                  <a:pt x="204" y="232"/>
                  <a:pt x="204" y="232"/>
                  <a:pt x="204" y="232"/>
                </a:cubicBezTo>
                <a:cubicBezTo>
                  <a:pt x="204" y="232"/>
                  <a:pt x="205" y="232"/>
                  <a:pt x="205" y="232"/>
                </a:cubicBezTo>
                <a:close/>
                <a:moveTo>
                  <a:pt x="130" y="202"/>
                </a:moveTo>
                <a:cubicBezTo>
                  <a:pt x="130" y="202"/>
                  <a:pt x="131" y="202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0" y="202"/>
                  <a:pt x="130" y="202"/>
                </a:cubicBezTo>
                <a:close/>
                <a:moveTo>
                  <a:pt x="138" y="192"/>
                </a:moveTo>
                <a:cubicBezTo>
                  <a:pt x="138" y="190"/>
                  <a:pt x="137" y="189"/>
                  <a:pt x="136" y="189"/>
                </a:cubicBezTo>
                <a:cubicBezTo>
                  <a:pt x="134" y="189"/>
                  <a:pt x="132" y="191"/>
                  <a:pt x="133" y="191"/>
                </a:cubicBezTo>
                <a:cubicBezTo>
                  <a:pt x="133" y="193"/>
                  <a:pt x="134" y="194"/>
                  <a:pt x="136" y="194"/>
                </a:cubicBezTo>
                <a:cubicBezTo>
                  <a:pt x="137" y="194"/>
                  <a:pt x="139" y="193"/>
                  <a:pt x="138" y="192"/>
                </a:cubicBezTo>
                <a:close/>
                <a:moveTo>
                  <a:pt x="132" y="202"/>
                </a:moveTo>
                <a:cubicBezTo>
                  <a:pt x="132" y="202"/>
                  <a:pt x="132" y="202"/>
                  <a:pt x="132" y="201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1" y="202"/>
                  <a:pt x="132" y="202"/>
                </a:cubicBezTo>
                <a:close/>
                <a:moveTo>
                  <a:pt x="132" y="204"/>
                </a:move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lose/>
                <a:moveTo>
                  <a:pt x="28" y="26"/>
                </a:move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1" y="21"/>
                  <a:pt x="30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30" y="23"/>
                  <a:pt x="31" y="23"/>
                  <a:pt x="31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5"/>
                  <a:pt x="27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31" y="23"/>
                </a:moveTo>
                <a:cubicBezTo>
                  <a:pt x="32" y="24"/>
                  <a:pt x="31" y="25"/>
                  <a:pt x="31" y="23"/>
                </a:cubicBezTo>
                <a:close/>
                <a:moveTo>
                  <a:pt x="70" y="180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80"/>
                  <a:pt x="70" y="180"/>
                </a:cubicBezTo>
                <a:close/>
                <a:moveTo>
                  <a:pt x="29" y="24"/>
                </a:moveTo>
                <a:cubicBezTo>
                  <a:pt x="29" y="23"/>
                  <a:pt x="28" y="23"/>
                  <a:pt x="28" y="24"/>
                </a:cubicBezTo>
                <a:cubicBezTo>
                  <a:pt x="29" y="24"/>
                  <a:pt x="29" y="24"/>
                  <a:pt x="29" y="24"/>
                </a:cubicBezTo>
                <a:close/>
                <a:moveTo>
                  <a:pt x="145" y="209"/>
                </a:moveTo>
                <a:cubicBezTo>
                  <a:pt x="146" y="209"/>
                  <a:pt x="147" y="207"/>
                  <a:pt x="148" y="206"/>
                </a:cubicBezTo>
                <a:cubicBezTo>
                  <a:pt x="148" y="204"/>
                  <a:pt x="146" y="203"/>
                  <a:pt x="144" y="203"/>
                </a:cubicBezTo>
                <a:cubicBezTo>
                  <a:pt x="143" y="203"/>
                  <a:pt x="143" y="203"/>
                  <a:pt x="142" y="204"/>
                </a:cubicBezTo>
                <a:cubicBezTo>
                  <a:pt x="142" y="204"/>
                  <a:pt x="143" y="204"/>
                  <a:pt x="143" y="204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41" y="207"/>
                  <a:pt x="143" y="208"/>
                  <a:pt x="145" y="209"/>
                </a:cubicBezTo>
                <a:close/>
                <a:moveTo>
                  <a:pt x="44" y="42"/>
                </a:moveTo>
                <a:cubicBezTo>
                  <a:pt x="44" y="44"/>
                  <a:pt x="45" y="45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5"/>
                  <a:pt x="46" y="44"/>
                  <a:pt x="46" y="44"/>
                </a:cubicBezTo>
                <a:cubicBezTo>
                  <a:pt x="45" y="44"/>
                  <a:pt x="45" y="44"/>
                  <a:pt x="46" y="44"/>
                </a:cubicBezTo>
                <a:cubicBezTo>
                  <a:pt x="45" y="43"/>
                  <a:pt x="45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lose/>
                <a:moveTo>
                  <a:pt x="42" y="46"/>
                </a:moveTo>
                <a:cubicBezTo>
                  <a:pt x="41" y="45"/>
                  <a:pt x="42" y="46"/>
                  <a:pt x="41" y="46"/>
                </a:cubicBezTo>
                <a:cubicBezTo>
                  <a:pt x="41" y="45"/>
                  <a:pt x="41" y="45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2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5" y="47"/>
                  <a:pt x="45" y="46"/>
                </a:cubicBezTo>
                <a:cubicBezTo>
                  <a:pt x="44" y="47"/>
                  <a:pt x="42" y="47"/>
                  <a:pt x="42" y="46"/>
                </a:cubicBezTo>
                <a:close/>
                <a:moveTo>
                  <a:pt x="70" y="180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0" y="180"/>
                  <a:pt x="70" y="180"/>
                </a:cubicBezTo>
                <a:close/>
                <a:moveTo>
                  <a:pt x="72" y="171"/>
                </a:moveTo>
                <a:cubicBezTo>
                  <a:pt x="72" y="169"/>
                  <a:pt x="71" y="167"/>
                  <a:pt x="69" y="167"/>
                </a:cubicBezTo>
                <a:cubicBezTo>
                  <a:pt x="68" y="168"/>
                  <a:pt x="66" y="169"/>
                  <a:pt x="67" y="171"/>
                </a:cubicBezTo>
                <a:cubicBezTo>
                  <a:pt x="66" y="172"/>
                  <a:pt x="68" y="173"/>
                  <a:pt x="70" y="173"/>
                </a:cubicBezTo>
                <a:cubicBezTo>
                  <a:pt x="71" y="173"/>
                  <a:pt x="72" y="172"/>
                  <a:pt x="72" y="171"/>
                </a:cubicBezTo>
                <a:close/>
                <a:moveTo>
                  <a:pt x="42" y="145"/>
                </a:moveTo>
                <a:cubicBezTo>
                  <a:pt x="44" y="145"/>
                  <a:pt x="45" y="144"/>
                  <a:pt x="46" y="142"/>
                </a:cubicBezTo>
                <a:cubicBezTo>
                  <a:pt x="46" y="142"/>
                  <a:pt x="45" y="141"/>
                  <a:pt x="45" y="141"/>
                </a:cubicBezTo>
                <a:cubicBezTo>
                  <a:pt x="45" y="141"/>
                  <a:pt x="44" y="140"/>
                  <a:pt x="44" y="141"/>
                </a:cubicBezTo>
                <a:cubicBezTo>
                  <a:pt x="43" y="141"/>
                  <a:pt x="43" y="142"/>
                  <a:pt x="42" y="142"/>
                </a:cubicBezTo>
                <a:cubicBezTo>
                  <a:pt x="42" y="140"/>
                  <a:pt x="43" y="140"/>
                  <a:pt x="44" y="140"/>
                </a:cubicBezTo>
                <a:cubicBezTo>
                  <a:pt x="44" y="140"/>
                  <a:pt x="43" y="139"/>
                  <a:pt x="43" y="140"/>
                </a:cubicBezTo>
                <a:cubicBezTo>
                  <a:pt x="42" y="140"/>
                  <a:pt x="40" y="141"/>
                  <a:pt x="40" y="143"/>
                </a:cubicBezTo>
                <a:cubicBezTo>
                  <a:pt x="40" y="144"/>
                  <a:pt x="41" y="146"/>
                  <a:pt x="42" y="145"/>
                </a:cubicBezTo>
                <a:close/>
                <a:moveTo>
                  <a:pt x="25" y="117"/>
                </a:moveTo>
                <a:cubicBezTo>
                  <a:pt x="27" y="117"/>
                  <a:pt x="28" y="116"/>
                  <a:pt x="28" y="115"/>
                </a:cubicBezTo>
                <a:cubicBezTo>
                  <a:pt x="28" y="113"/>
                  <a:pt x="27" y="112"/>
                  <a:pt x="25" y="112"/>
                </a:cubicBezTo>
                <a:cubicBezTo>
                  <a:pt x="25" y="112"/>
                  <a:pt x="24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3" y="113"/>
                  <a:pt x="24" y="113"/>
                  <a:pt x="24" y="113"/>
                </a:cubicBezTo>
                <a:cubicBezTo>
                  <a:pt x="24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2" y="117"/>
                  <a:pt x="24" y="117"/>
                  <a:pt x="25" y="117"/>
                </a:cubicBezTo>
                <a:close/>
                <a:moveTo>
                  <a:pt x="144" y="119"/>
                </a:moveTo>
                <a:cubicBezTo>
                  <a:pt x="143" y="119"/>
                  <a:pt x="141" y="121"/>
                  <a:pt x="141" y="122"/>
                </a:cubicBezTo>
                <a:cubicBezTo>
                  <a:pt x="142" y="124"/>
                  <a:pt x="143" y="125"/>
                  <a:pt x="145" y="125"/>
                </a:cubicBezTo>
                <a:cubicBezTo>
                  <a:pt x="146" y="125"/>
                  <a:pt x="147" y="124"/>
                  <a:pt x="148" y="122"/>
                </a:cubicBezTo>
                <a:cubicBezTo>
                  <a:pt x="147" y="120"/>
                  <a:pt x="146" y="119"/>
                  <a:pt x="144" y="119"/>
                </a:cubicBezTo>
                <a:close/>
                <a:moveTo>
                  <a:pt x="180" y="194"/>
                </a:moveTo>
                <a:cubicBezTo>
                  <a:pt x="181" y="194"/>
                  <a:pt x="183" y="193"/>
                  <a:pt x="183" y="192"/>
                </a:cubicBezTo>
                <a:cubicBezTo>
                  <a:pt x="183" y="191"/>
                  <a:pt x="182" y="191"/>
                  <a:pt x="182" y="191"/>
                </a:cubicBezTo>
                <a:cubicBezTo>
                  <a:pt x="181" y="190"/>
                  <a:pt x="180" y="191"/>
                  <a:pt x="180" y="191"/>
                </a:cubicBezTo>
                <a:cubicBezTo>
                  <a:pt x="180" y="190"/>
                  <a:pt x="180" y="190"/>
                  <a:pt x="179" y="190"/>
                </a:cubicBezTo>
                <a:cubicBezTo>
                  <a:pt x="179" y="190"/>
                  <a:pt x="179" y="191"/>
                  <a:pt x="178" y="191"/>
                </a:cubicBezTo>
                <a:cubicBezTo>
                  <a:pt x="178" y="191"/>
                  <a:pt x="178" y="190"/>
                  <a:pt x="178" y="190"/>
                </a:cubicBezTo>
                <a:cubicBezTo>
                  <a:pt x="177" y="190"/>
                  <a:pt x="177" y="191"/>
                  <a:pt x="177" y="192"/>
                </a:cubicBezTo>
                <a:cubicBezTo>
                  <a:pt x="177" y="193"/>
                  <a:pt x="177" y="193"/>
                  <a:pt x="178" y="194"/>
                </a:cubicBezTo>
                <a:cubicBezTo>
                  <a:pt x="178" y="194"/>
                  <a:pt x="178" y="194"/>
                  <a:pt x="178" y="193"/>
                </a:cubicBezTo>
                <a:cubicBezTo>
                  <a:pt x="178" y="194"/>
                  <a:pt x="178" y="194"/>
                  <a:pt x="178" y="194"/>
                </a:cubicBezTo>
                <a:cubicBezTo>
                  <a:pt x="178" y="194"/>
                  <a:pt x="179" y="194"/>
                  <a:pt x="180" y="194"/>
                </a:cubicBezTo>
                <a:close/>
                <a:moveTo>
                  <a:pt x="192" y="191"/>
                </a:moveTo>
                <a:cubicBezTo>
                  <a:pt x="191" y="190"/>
                  <a:pt x="190" y="189"/>
                  <a:pt x="188" y="189"/>
                </a:cubicBezTo>
                <a:cubicBezTo>
                  <a:pt x="188" y="189"/>
                  <a:pt x="188" y="189"/>
                  <a:pt x="188" y="189"/>
                </a:cubicBezTo>
                <a:cubicBezTo>
                  <a:pt x="188" y="189"/>
                  <a:pt x="187" y="190"/>
                  <a:pt x="187" y="190"/>
                </a:cubicBezTo>
                <a:cubicBezTo>
                  <a:pt x="187" y="190"/>
                  <a:pt x="186" y="190"/>
                  <a:pt x="186" y="191"/>
                </a:cubicBezTo>
                <a:cubicBezTo>
                  <a:pt x="186" y="191"/>
                  <a:pt x="187" y="192"/>
                  <a:pt x="187" y="193"/>
                </a:cubicBezTo>
                <a:cubicBezTo>
                  <a:pt x="187" y="193"/>
                  <a:pt x="186" y="193"/>
                  <a:pt x="186" y="193"/>
                </a:cubicBezTo>
                <a:cubicBezTo>
                  <a:pt x="186" y="194"/>
                  <a:pt x="187" y="195"/>
                  <a:pt x="189" y="195"/>
                </a:cubicBezTo>
                <a:cubicBezTo>
                  <a:pt x="190" y="194"/>
                  <a:pt x="191" y="193"/>
                  <a:pt x="192" y="191"/>
                </a:cubicBezTo>
                <a:close/>
                <a:moveTo>
                  <a:pt x="201" y="205"/>
                </a:moveTo>
                <a:cubicBezTo>
                  <a:pt x="201" y="205"/>
                  <a:pt x="200" y="205"/>
                  <a:pt x="200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0" y="206"/>
                  <a:pt x="200" y="206"/>
                </a:cubicBezTo>
                <a:cubicBezTo>
                  <a:pt x="200" y="206"/>
                  <a:pt x="201" y="206"/>
                  <a:pt x="201" y="205"/>
                </a:cubicBezTo>
                <a:close/>
                <a:moveTo>
                  <a:pt x="141" y="173"/>
                </a:moveTo>
                <a:cubicBezTo>
                  <a:pt x="141" y="173"/>
                  <a:pt x="141" y="173"/>
                  <a:pt x="142" y="173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1"/>
                  <a:pt x="143" y="171"/>
                  <a:pt x="143" y="171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69"/>
                  <a:pt x="142" y="168"/>
                  <a:pt x="140" y="168"/>
                </a:cubicBezTo>
                <a:cubicBezTo>
                  <a:pt x="139" y="168"/>
                  <a:pt x="137" y="169"/>
                  <a:pt x="138" y="170"/>
                </a:cubicBezTo>
                <a:cubicBezTo>
                  <a:pt x="137" y="172"/>
                  <a:pt x="138" y="173"/>
                  <a:pt x="140" y="173"/>
                </a:cubicBezTo>
                <a:cubicBezTo>
                  <a:pt x="140" y="173"/>
                  <a:pt x="141" y="173"/>
                  <a:pt x="141" y="173"/>
                </a:cubicBezTo>
                <a:close/>
                <a:moveTo>
                  <a:pt x="131" y="173"/>
                </a:moveTo>
                <a:cubicBezTo>
                  <a:pt x="133" y="173"/>
                  <a:pt x="134" y="172"/>
                  <a:pt x="134" y="170"/>
                </a:cubicBezTo>
                <a:cubicBezTo>
                  <a:pt x="134" y="169"/>
                  <a:pt x="133" y="167"/>
                  <a:pt x="132" y="167"/>
                </a:cubicBezTo>
                <a:cubicBezTo>
                  <a:pt x="130" y="167"/>
                  <a:pt x="128" y="169"/>
                  <a:pt x="129" y="170"/>
                </a:cubicBezTo>
                <a:cubicBezTo>
                  <a:pt x="129" y="172"/>
                  <a:pt x="130" y="173"/>
                  <a:pt x="131" y="173"/>
                </a:cubicBezTo>
                <a:close/>
                <a:moveTo>
                  <a:pt x="203" y="213"/>
                </a:moveTo>
                <a:cubicBezTo>
                  <a:pt x="204" y="213"/>
                  <a:pt x="204" y="213"/>
                  <a:pt x="205" y="213"/>
                </a:cubicBezTo>
                <a:cubicBezTo>
                  <a:pt x="205" y="213"/>
                  <a:pt x="205" y="213"/>
                  <a:pt x="205" y="212"/>
                </a:cubicBezTo>
                <a:cubicBezTo>
                  <a:pt x="205" y="211"/>
                  <a:pt x="205" y="211"/>
                  <a:pt x="204" y="210"/>
                </a:cubicBezTo>
                <a:cubicBezTo>
                  <a:pt x="204" y="210"/>
                  <a:pt x="203" y="210"/>
                  <a:pt x="203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0"/>
                </a:cubicBezTo>
                <a:cubicBezTo>
                  <a:pt x="203" y="210"/>
                  <a:pt x="203" y="209"/>
                  <a:pt x="203" y="209"/>
                </a:cubicBezTo>
                <a:cubicBezTo>
                  <a:pt x="203" y="209"/>
                  <a:pt x="203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3" y="212"/>
                  <a:pt x="203" y="213"/>
                </a:cubicBezTo>
                <a:close/>
                <a:moveTo>
                  <a:pt x="235" y="226"/>
                </a:moveTo>
                <a:cubicBezTo>
                  <a:pt x="235" y="227"/>
                  <a:pt x="235" y="227"/>
                  <a:pt x="235" y="228"/>
                </a:cubicBezTo>
                <a:cubicBezTo>
                  <a:pt x="236" y="227"/>
                  <a:pt x="235" y="227"/>
                  <a:pt x="235" y="226"/>
                </a:cubicBezTo>
                <a:close/>
                <a:moveTo>
                  <a:pt x="244" y="213"/>
                </a:moveTo>
                <a:cubicBezTo>
                  <a:pt x="244" y="214"/>
                  <a:pt x="244" y="214"/>
                  <a:pt x="244" y="214"/>
                </a:cubicBezTo>
                <a:cubicBezTo>
                  <a:pt x="244" y="214"/>
                  <a:pt x="244" y="214"/>
                  <a:pt x="244" y="213"/>
                </a:cubicBezTo>
                <a:close/>
                <a:moveTo>
                  <a:pt x="221" y="229"/>
                </a:moveTo>
                <a:cubicBezTo>
                  <a:pt x="222" y="228"/>
                  <a:pt x="222" y="228"/>
                  <a:pt x="223" y="226"/>
                </a:cubicBezTo>
                <a:cubicBezTo>
                  <a:pt x="223" y="226"/>
                  <a:pt x="222" y="226"/>
                  <a:pt x="222" y="226"/>
                </a:cubicBezTo>
                <a:cubicBezTo>
                  <a:pt x="222" y="225"/>
                  <a:pt x="223" y="225"/>
                  <a:pt x="223" y="225"/>
                </a:cubicBezTo>
                <a:cubicBezTo>
                  <a:pt x="222" y="225"/>
                  <a:pt x="222" y="225"/>
                  <a:pt x="222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0" y="224"/>
                  <a:pt x="220" y="223"/>
                </a:cubicBezTo>
                <a:cubicBezTo>
                  <a:pt x="220" y="224"/>
                  <a:pt x="220" y="224"/>
                  <a:pt x="219" y="224"/>
                </a:cubicBezTo>
                <a:cubicBezTo>
                  <a:pt x="220" y="225"/>
                  <a:pt x="221" y="225"/>
                  <a:pt x="221" y="225"/>
                </a:cubicBezTo>
                <a:cubicBezTo>
                  <a:pt x="222" y="225"/>
                  <a:pt x="221" y="226"/>
                  <a:pt x="220" y="226"/>
                </a:cubicBezTo>
                <a:cubicBezTo>
                  <a:pt x="221" y="227"/>
                  <a:pt x="220" y="227"/>
                  <a:pt x="220" y="228"/>
                </a:cubicBezTo>
                <a:cubicBezTo>
                  <a:pt x="221" y="228"/>
                  <a:pt x="221" y="228"/>
                  <a:pt x="221" y="229"/>
                </a:cubicBezTo>
                <a:close/>
                <a:moveTo>
                  <a:pt x="70" y="145"/>
                </a:moveTo>
                <a:cubicBezTo>
                  <a:pt x="71" y="146"/>
                  <a:pt x="72" y="144"/>
                  <a:pt x="72" y="142"/>
                </a:cubicBezTo>
                <a:cubicBezTo>
                  <a:pt x="72" y="140"/>
                  <a:pt x="71" y="140"/>
                  <a:pt x="69" y="140"/>
                </a:cubicBezTo>
                <a:cubicBezTo>
                  <a:pt x="67" y="140"/>
                  <a:pt x="67" y="141"/>
                  <a:pt x="67" y="143"/>
                </a:cubicBezTo>
                <a:cubicBezTo>
                  <a:pt x="66" y="144"/>
                  <a:pt x="68" y="145"/>
                  <a:pt x="70" y="145"/>
                </a:cubicBezTo>
                <a:close/>
                <a:moveTo>
                  <a:pt x="2" y="55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lose/>
                <a:moveTo>
                  <a:pt x="91" y="152"/>
                </a:moveTo>
                <a:cubicBezTo>
                  <a:pt x="93" y="153"/>
                  <a:pt x="94" y="151"/>
                  <a:pt x="94" y="150"/>
                </a:cubicBezTo>
                <a:cubicBezTo>
                  <a:pt x="94" y="149"/>
                  <a:pt x="93" y="147"/>
                  <a:pt x="92" y="147"/>
                </a:cubicBezTo>
                <a:cubicBezTo>
                  <a:pt x="90" y="148"/>
                  <a:pt x="88" y="149"/>
                  <a:pt x="89" y="150"/>
                </a:cubicBezTo>
                <a:cubicBezTo>
                  <a:pt x="89" y="151"/>
                  <a:pt x="89" y="153"/>
                  <a:pt x="91" y="152"/>
                </a:cubicBezTo>
                <a:close/>
                <a:moveTo>
                  <a:pt x="16" y="17"/>
                </a:move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5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5" y="19"/>
                  <a:pt x="15" y="18"/>
                </a:cubicBezTo>
                <a:cubicBezTo>
                  <a:pt x="15" y="18"/>
                  <a:pt x="17" y="18"/>
                  <a:pt x="16" y="17"/>
                </a:cubicBezTo>
                <a:close/>
                <a:moveTo>
                  <a:pt x="13" y="96"/>
                </a:moveTo>
                <a:cubicBezTo>
                  <a:pt x="13" y="96"/>
                  <a:pt x="14" y="96"/>
                  <a:pt x="14" y="96"/>
                </a:cubicBezTo>
                <a:cubicBezTo>
                  <a:pt x="13" y="96"/>
                  <a:pt x="13" y="96"/>
                  <a:pt x="13" y="96"/>
                </a:cubicBezTo>
                <a:close/>
                <a:moveTo>
                  <a:pt x="12" y="49"/>
                </a:moveTo>
                <a:cubicBezTo>
                  <a:pt x="12" y="49"/>
                  <a:pt x="12" y="49"/>
                  <a:pt x="12" y="49"/>
                </a:cubicBezTo>
                <a:cubicBezTo>
                  <a:pt x="12" y="49"/>
                  <a:pt x="12" y="49"/>
                  <a:pt x="12" y="50"/>
                </a:cubicBezTo>
                <a:cubicBezTo>
                  <a:pt x="12" y="50"/>
                  <a:pt x="12" y="49"/>
                  <a:pt x="12" y="49"/>
                </a:cubicBezTo>
                <a:cubicBezTo>
                  <a:pt x="12" y="49"/>
                  <a:pt x="12" y="49"/>
                  <a:pt x="12" y="49"/>
                </a:cubicBezTo>
                <a:close/>
                <a:moveTo>
                  <a:pt x="238" y="143"/>
                </a:moveTo>
                <a:cubicBezTo>
                  <a:pt x="238" y="142"/>
                  <a:pt x="237" y="143"/>
                  <a:pt x="237" y="143"/>
                </a:cubicBezTo>
                <a:cubicBezTo>
                  <a:pt x="236" y="144"/>
                  <a:pt x="237" y="144"/>
                  <a:pt x="238" y="145"/>
                </a:cubicBezTo>
                <a:cubicBezTo>
                  <a:pt x="238" y="145"/>
                  <a:pt x="238" y="145"/>
                  <a:pt x="239" y="145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3"/>
                  <a:pt x="238" y="143"/>
                  <a:pt x="238" y="143"/>
                </a:cubicBezTo>
                <a:close/>
                <a:moveTo>
                  <a:pt x="56" y="139"/>
                </a:moveTo>
                <a:cubicBezTo>
                  <a:pt x="57" y="139"/>
                  <a:pt x="59" y="137"/>
                  <a:pt x="59" y="136"/>
                </a:cubicBezTo>
                <a:cubicBezTo>
                  <a:pt x="59" y="135"/>
                  <a:pt x="59" y="135"/>
                  <a:pt x="58" y="134"/>
                </a:cubicBezTo>
                <a:cubicBezTo>
                  <a:pt x="58" y="134"/>
                  <a:pt x="57" y="134"/>
                  <a:pt x="57" y="134"/>
                </a:cubicBezTo>
                <a:cubicBezTo>
                  <a:pt x="57" y="134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4" y="133"/>
                  <a:pt x="54" y="134"/>
                  <a:pt x="53" y="136"/>
                </a:cubicBezTo>
                <a:cubicBezTo>
                  <a:pt x="53" y="137"/>
                  <a:pt x="55" y="139"/>
                  <a:pt x="56" y="139"/>
                </a:cubicBezTo>
                <a:close/>
                <a:moveTo>
                  <a:pt x="41" y="121"/>
                </a:moveTo>
                <a:cubicBezTo>
                  <a:pt x="41" y="121"/>
                  <a:pt x="41" y="120"/>
                  <a:pt x="41" y="120"/>
                </a:cubicBezTo>
                <a:cubicBezTo>
                  <a:pt x="41" y="120"/>
                  <a:pt x="40" y="121"/>
                  <a:pt x="40" y="121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39" y="119"/>
                  <a:pt x="39" y="119"/>
                  <a:pt x="39" y="120"/>
                </a:cubicBezTo>
                <a:cubicBezTo>
                  <a:pt x="38" y="120"/>
                  <a:pt x="38" y="119"/>
                  <a:pt x="38" y="119"/>
                </a:cubicBezTo>
                <a:cubicBezTo>
                  <a:pt x="37" y="120"/>
                  <a:pt x="36" y="120"/>
                  <a:pt x="36" y="121"/>
                </a:cubicBezTo>
                <a:cubicBezTo>
                  <a:pt x="36" y="122"/>
                  <a:pt x="36" y="122"/>
                  <a:pt x="37" y="123"/>
                </a:cubicBezTo>
                <a:cubicBezTo>
                  <a:pt x="38" y="123"/>
                  <a:pt x="39" y="123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lose/>
                <a:moveTo>
                  <a:pt x="189" y="204"/>
                </a:moveTo>
                <a:cubicBezTo>
                  <a:pt x="190" y="205"/>
                  <a:pt x="190" y="205"/>
                  <a:pt x="191" y="205"/>
                </a:cubicBezTo>
                <a:cubicBezTo>
                  <a:pt x="191" y="204"/>
                  <a:pt x="190" y="202"/>
                  <a:pt x="189" y="203"/>
                </a:cubicBezTo>
                <a:cubicBezTo>
                  <a:pt x="187" y="203"/>
                  <a:pt x="186" y="204"/>
                  <a:pt x="186" y="205"/>
                </a:cubicBezTo>
                <a:cubicBezTo>
                  <a:pt x="186" y="206"/>
                  <a:pt x="186" y="207"/>
                  <a:pt x="187" y="208"/>
                </a:cubicBezTo>
                <a:cubicBezTo>
                  <a:pt x="188" y="207"/>
                  <a:pt x="190" y="207"/>
                  <a:pt x="189" y="208"/>
                </a:cubicBezTo>
                <a:cubicBezTo>
                  <a:pt x="189" y="208"/>
                  <a:pt x="189" y="208"/>
                  <a:pt x="190" y="208"/>
                </a:cubicBezTo>
                <a:cubicBezTo>
                  <a:pt x="190" y="208"/>
                  <a:pt x="191" y="207"/>
                  <a:pt x="191" y="206"/>
                </a:cubicBezTo>
                <a:cubicBezTo>
                  <a:pt x="191" y="206"/>
                  <a:pt x="191" y="206"/>
                  <a:pt x="191" y="206"/>
                </a:cubicBezTo>
                <a:cubicBezTo>
                  <a:pt x="190" y="206"/>
                  <a:pt x="190" y="205"/>
                  <a:pt x="189" y="205"/>
                </a:cubicBezTo>
                <a:cubicBezTo>
                  <a:pt x="189" y="205"/>
                  <a:pt x="189" y="204"/>
                  <a:pt x="189" y="204"/>
                </a:cubicBezTo>
                <a:close/>
                <a:moveTo>
                  <a:pt x="26" y="103"/>
                </a:moveTo>
                <a:cubicBezTo>
                  <a:pt x="26" y="103"/>
                  <a:pt x="26" y="103"/>
                  <a:pt x="27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4" y="45"/>
                </a:moveTo>
                <a:cubicBezTo>
                  <a:pt x="14" y="46"/>
                  <a:pt x="14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4" y="47"/>
                  <a:pt x="14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7" y="43"/>
                  <a:pt x="17" y="42"/>
                </a:cubicBezTo>
                <a:cubicBezTo>
                  <a:pt x="16" y="42"/>
                  <a:pt x="14" y="42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4" y="45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lose/>
                <a:moveTo>
                  <a:pt x="15" y="101"/>
                </a:moveTo>
                <a:cubicBezTo>
                  <a:pt x="16" y="101"/>
                  <a:pt x="16" y="102"/>
                  <a:pt x="17" y="102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17" y="99"/>
                  <a:pt x="16" y="100"/>
                  <a:pt x="15" y="101"/>
                </a:cubicBezTo>
                <a:close/>
                <a:moveTo>
                  <a:pt x="35" y="31"/>
                </a:moveTo>
                <a:cubicBezTo>
                  <a:pt x="34" y="31"/>
                  <a:pt x="35" y="31"/>
                  <a:pt x="34" y="31"/>
                </a:cubicBezTo>
                <a:cubicBezTo>
                  <a:pt x="34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2"/>
                  <a:pt x="37" y="32"/>
                </a:cubicBezTo>
                <a:cubicBezTo>
                  <a:pt x="36" y="32"/>
                  <a:pt x="36" y="31"/>
                  <a:pt x="35" y="32"/>
                </a:cubicBezTo>
                <a:cubicBezTo>
                  <a:pt x="34" y="31"/>
                  <a:pt x="35" y="31"/>
                  <a:pt x="35" y="31"/>
                </a:cubicBezTo>
                <a:close/>
                <a:moveTo>
                  <a:pt x="131" y="187"/>
                </a:moveTo>
                <a:cubicBezTo>
                  <a:pt x="133" y="187"/>
                  <a:pt x="134" y="185"/>
                  <a:pt x="134" y="184"/>
                </a:cubicBezTo>
                <a:cubicBezTo>
                  <a:pt x="133" y="183"/>
                  <a:pt x="133" y="181"/>
                  <a:pt x="132" y="182"/>
                </a:cubicBezTo>
                <a:cubicBezTo>
                  <a:pt x="130" y="181"/>
                  <a:pt x="128" y="183"/>
                  <a:pt x="129" y="185"/>
                </a:cubicBezTo>
                <a:cubicBezTo>
                  <a:pt x="128" y="186"/>
                  <a:pt x="129" y="187"/>
                  <a:pt x="131" y="187"/>
                </a:cubicBezTo>
                <a:close/>
                <a:moveTo>
                  <a:pt x="36" y="78"/>
                </a:moveTo>
                <a:cubicBezTo>
                  <a:pt x="36" y="78"/>
                  <a:pt x="35" y="79"/>
                  <a:pt x="35" y="80"/>
                </a:cubicBezTo>
                <a:cubicBezTo>
                  <a:pt x="35" y="82"/>
                  <a:pt x="37" y="83"/>
                  <a:pt x="39" y="82"/>
                </a:cubicBezTo>
                <a:cubicBezTo>
                  <a:pt x="40" y="83"/>
                  <a:pt x="41" y="82"/>
                  <a:pt x="41" y="80"/>
                </a:cubicBezTo>
                <a:cubicBezTo>
                  <a:pt x="41" y="78"/>
                  <a:pt x="40" y="77"/>
                  <a:pt x="38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37" y="78"/>
                  <a:pt x="38" y="78"/>
                  <a:pt x="39" y="78"/>
                </a:cubicBezTo>
                <a:cubicBezTo>
                  <a:pt x="39" y="78"/>
                  <a:pt x="38" y="78"/>
                  <a:pt x="38" y="79"/>
                </a:cubicBezTo>
                <a:cubicBezTo>
                  <a:pt x="38" y="79"/>
                  <a:pt x="37" y="79"/>
                  <a:pt x="36" y="79"/>
                </a:cubicBezTo>
                <a:cubicBezTo>
                  <a:pt x="36" y="78"/>
                  <a:pt x="37" y="78"/>
                  <a:pt x="36" y="78"/>
                </a:cubicBezTo>
                <a:close/>
                <a:moveTo>
                  <a:pt x="47" y="138"/>
                </a:moveTo>
                <a:cubicBezTo>
                  <a:pt x="49" y="138"/>
                  <a:pt x="49" y="138"/>
                  <a:pt x="50" y="136"/>
                </a:cubicBezTo>
                <a:cubicBezTo>
                  <a:pt x="50" y="135"/>
                  <a:pt x="49" y="133"/>
                  <a:pt x="47" y="133"/>
                </a:cubicBezTo>
                <a:cubicBezTo>
                  <a:pt x="45" y="134"/>
                  <a:pt x="44" y="134"/>
                  <a:pt x="44" y="135"/>
                </a:cubicBezTo>
                <a:cubicBezTo>
                  <a:pt x="44" y="136"/>
                  <a:pt x="45" y="137"/>
                  <a:pt x="45" y="138"/>
                </a:cubicBezTo>
                <a:cubicBezTo>
                  <a:pt x="45" y="137"/>
                  <a:pt x="46" y="137"/>
                  <a:pt x="46" y="137"/>
                </a:cubicBezTo>
                <a:cubicBezTo>
                  <a:pt x="46" y="137"/>
                  <a:pt x="47" y="136"/>
                  <a:pt x="47" y="137"/>
                </a:cubicBezTo>
                <a:cubicBezTo>
                  <a:pt x="47" y="137"/>
                  <a:pt x="47" y="138"/>
                  <a:pt x="46" y="138"/>
                </a:cubicBezTo>
                <a:cubicBezTo>
                  <a:pt x="47" y="138"/>
                  <a:pt x="47" y="138"/>
                  <a:pt x="47" y="138"/>
                </a:cubicBezTo>
                <a:close/>
                <a:moveTo>
                  <a:pt x="140" y="187"/>
                </a:moveTo>
                <a:cubicBezTo>
                  <a:pt x="141" y="187"/>
                  <a:pt x="141" y="186"/>
                  <a:pt x="142" y="187"/>
                </a:cubicBezTo>
                <a:cubicBezTo>
                  <a:pt x="142" y="186"/>
                  <a:pt x="143" y="185"/>
                  <a:pt x="143" y="185"/>
                </a:cubicBezTo>
                <a:cubicBezTo>
                  <a:pt x="143" y="182"/>
                  <a:pt x="141" y="181"/>
                  <a:pt x="140" y="182"/>
                </a:cubicBezTo>
                <a:cubicBezTo>
                  <a:pt x="138" y="182"/>
                  <a:pt x="138" y="183"/>
                  <a:pt x="137" y="185"/>
                </a:cubicBezTo>
                <a:cubicBezTo>
                  <a:pt x="138" y="186"/>
                  <a:pt x="138" y="187"/>
                  <a:pt x="140" y="187"/>
                </a:cubicBezTo>
                <a:cubicBezTo>
                  <a:pt x="140" y="187"/>
                  <a:pt x="140" y="187"/>
                  <a:pt x="140" y="187"/>
                </a:cubicBezTo>
                <a:close/>
                <a:moveTo>
                  <a:pt x="83" y="161"/>
                </a:moveTo>
                <a:cubicBezTo>
                  <a:pt x="81" y="161"/>
                  <a:pt x="80" y="162"/>
                  <a:pt x="79" y="163"/>
                </a:cubicBezTo>
                <a:cubicBezTo>
                  <a:pt x="80" y="165"/>
                  <a:pt x="81" y="166"/>
                  <a:pt x="83" y="166"/>
                </a:cubicBezTo>
                <a:cubicBezTo>
                  <a:pt x="84" y="167"/>
                  <a:pt x="85" y="165"/>
                  <a:pt x="85" y="164"/>
                </a:cubicBezTo>
                <a:cubicBezTo>
                  <a:pt x="85" y="162"/>
                  <a:pt x="84" y="161"/>
                  <a:pt x="83" y="161"/>
                </a:cubicBezTo>
                <a:close/>
                <a:moveTo>
                  <a:pt x="213" y="100"/>
                </a:moveTo>
                <a:cubicBezTo>
                  <a:pt x="214" y="99"/>
                  <a:pt x="213" y="98"/>
                  <a:pt x="211" y="98"/>
                </a:cubicBezTo>
                <a:cubicBezTo>
                  <a:pt x="209" y="97"/>
                  <a:pt x="208" y="99"/>
                  <a:pt x="208" y="101"/>
                </a:cubicBezTo>
                <a:cubicBezTo>
                  <a:pt x="209" y="103"/>
                  <a:pt x="209" y="103"/>
                  <a:pt x="211" y="104"/>
                </a:cubicBezTo>
                <a:cubicBezTo>
                  <a:pt x="212" y="104"/>
                  <a:pt x="214" y="103"/>
                  <a:pt x="213" y="100"/>
                </a:cubicBezTo>
                <a:close/>
                <a:moveTo>
                  <a:pt x="13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71" y="105"/>
                </a:moveTo>
                <a:cubicBezTo>
                  <a:pt x="169" y="105"/>
                  <a:pt x="168" y="107"/>
                  <a:pt x="168" y="108"/>
                </a:cubicBezTo>
                <a:cubicBezTo>
                  <a:pt x="168" y="109"/>
                  <a:pt x="169" y="111"/>
                  <a:pt x="171" y="111"/>
                </a:cubicBezTo>
                <a:cubicBezTo>
                  <a:pt x="173" y="111"/>
                  <a:pt x="174" y="109"/>
                  <a:pt x="173" y="108"/>
                </a:cubicBezTo>
                <a:cubicBezTo>
                  <a:pt x="174" y="107"/>
                  <a:pt x="173" y="105"/>
                  <a:pt x="171" y="105"/>
                </a:cubicBezTo>
                <a:close/>
                <a:moveTo>
                  <a:pt x="220" y="126"/>
                </a:moveTo>
                <a:cubicBezTo>
                  <a:pt x="219" y="126"/>
                  <a:pt x="218" y="126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ubicBezTo>
                  <a:pt x="218" y="127"/>
                  <a:pt x="218" y="127"/>
                  <a:pt x="217" y="127"/>
                </a:cubicBezTo>
                <a:cubicBezTo>
                  <a:pt x="217" y="128"/>
                  <a:pt x="217" y="128"/>
                  <a:pt x="217" y="129"/>
                </a:cubicBezTo>
                <a:cubicBezTo>
                  <a:pt x="217" y="129"/>
                  <a:pt x="217" y="129"/>
                  <a:pt x="217" y="130"/>
                </a:cubicBezTo>
                <a:cubicBezTo>
                  <a:pt x="217" y="130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7" y="130"/>
                  <a:pt x="218" y="130"/>
                  <a:pt x="218" y="131"/>
                </a:cubicBezTo>
                <a:cubicBezTo>
                  <a:pt x="218" y="130"/>
                  <a:pt x="218" y="130"/>
                  <a:pt x="219" y="130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0" y="128"/>
                  <a:pt x="220" y="129"/>
                  <a:pt x="221" y="129"/>
                </a:cubicBezTo>
                <a:cubicBezTo>
                  <a:pt x="221" y="129"/>
                  <a:pt x="221" y="130"/>
                  <a:pt x="220" y="131"/>
                </a:cubicBezTo>
                <a:cubicBezTo>
                  <a:pt x="222" y="130"/>
                  <a:pt x="223" y="129"/>
                  <a:pt x="222" y="128"/>
                </a:cubicBezTo>
                <a:cubicBezTo>
                  <a:pt x="223" y="127"/>
                  <a:pt x="221" y="125"/>
                  <a:pt x="220" y="126"/>
                </a:cubicBezTo>
                <a:close/>
                <a:moveTo>
                  <a:pt x="111" y="102"/>
                </a:moveTo>
                <a:cubicBezTo>
                  <a:pt x="112" y="103"/>
                  <a:pt x="113" y="103"/>
                  <a:pt x="114" y="103"/>
                </a:cubicBezTo>
                <a:cubicBezTo>
                  <a:pt x="115" y="103"/>
                  <a:pt x="116" y="102"/>
                  <a:pt x="116" y="101"/>
                </a:cubicBezTo>
                <a:cubicBezTo>
                  <a:pt x="116" y="99"/>
                  <a:pt x="115" y="98"/>
                  <a:pt x="113" y="98"/>
                </a:cubicBezTo>
                <a:cubicBezTo>
                  <a:pt x="113" y="98"/>
                  <a:pt x="112" y="98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3" y="100"/>
                </a:cubicBezTo>
                <a:cubicBezTo>
                  <a:pt x="112" y="101"/>
                  <a:pt x="111" y="101"/>
                  <a:pt x="111" y="102"/>
                </a:cubicBezTo>
                <a:close/>
                <a:moveTo>
                  <a:pt x="96" y="84"/>
                </a:moveTo>
                <a:cubicBezTo>
                  <a:pt x="95" y="84"/>
                  <a:pt x="93" y="85"/>
                  <a:pt x="93" y="86"/>
                </a:cubicBezTo>
                <a:cubicBezTo>
                  <a:pt x="93" y="88"/>
                  <a:pt x="94" y="89"/>
                  <a:pt x="96" y="90"/>
                </a:cubicBezTo>
                <a:cubicBezTo>
                  <a:pt x="97" y="90"/>
                  <a:pt x="99" y="89"/>
                  <a:pt x="99" y="86"/>
                </a:cubicBezTo>
                <a:cubicBezTo>
                  <a:pt x="98" y="85"/>
                  <a:pt x="98" y="83"/>
                  <a:pt x="96" y="84"/>
                </a:cubicBezTo>
                <a:close/>
                <a:moveTo>
                  <a:pt x="56" y="83"/>
                </a:moveTo>
                <a:cubicBezTo>
                  <a:pt x="57" y="83"/>
                  <a:pt x="58" y="82"/>
                  <a:pt x="59" y="81"/>
                </a:cubicBezTo>
                <a:cubicBezTo>
                  <a:pt x="58" y="81"/>
                  <a:pt x="57" y="81"/>
                  <a:pt x="57" y="81"/>
                </a:cubicBezTo>
                <a:cubicBezTo>
                  <a:pt x="57" y="80"/>
                  <a:pt x="57" y="79"/>
                  <a:pt x="58" y="79"/>
                </a:cubicBezTo>
                <a:cubicBezTo>
                  <a:pt x="58" y="79"/>
                  <a:pt x="58" y="79"/>
                  <a:pt x="59" y="79"/>
                </a:cubicBezTo>
                <a:cubicBezTo>
                  <a:pt x="58" y="78"/>
                  <a:pt x="57" y="77"/>
                  <a:pt x="56" y="77"/>
                </a:cubicBezTo>
                <a:cubicBezTo>
                  <a:pt x="54" y="77"/>
                  <a:pt x="53" y="79"/>
                  <a:pt x="54" y="80"/>
                </a:cubicBezTo>
                <a:cubicBezTo>
                  <a:pt x="53" y="82"/>
                  <a:pt x="54" y="83"/>
                  <a:pt x="56" y="83"/>
                </a:cubicBezTo>
                <a:close/>
                <a:moveTo>
                  <a:pt x="65" y="91"/>
                </a:moveTo>
                <a:cubicBezTo>
                  <a:pt x="64" y="91"/>
                  <a:pt x="62" y="92"/>
                  <a:pt x="62" y="94"/>
                </a:cubicBezTo>
                <a:cubicBezTo>
                  <a:pt x="63" y="96"/>
                  <a:pt x="64" y="97"/>
                  <a:pt x="65" y="97"/>
                </a:cubicBezTo>
                <a:cubicBezTo>
                  <a:pt x="66" y="96"/>
                  <a:pt x="68" y="95"/>
                  <a:pt x="68" y="94"/>
                </a:cubicBezTo>
                <a:cubicBezTo>
                  <a:pt x="67" y="92"/>
                  <a:pt x="66" y="91"/>
                  <a:pt x="65" y="91"/>
                </a:cubicBezTo>
                <a:close/>
                <a:moveTo>
                  <a:pt x="49" y="73"/>
                </a:moveTo>
                <a:cubicBezTo>
                  <a:pt x="49" y="74"/>
                  <a:pt x="51" y="75"/>
                  <a:pt x="51" y="75"/>
                </a:cubicBezTo>
                <a:cubicBezTo>
                  <a:pt x="51" y="75"/>
                  <a:pt x="52" y="75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5"/>
                  <a:pt x="55" y="74"/>
                  <a:pt x="54" y="73"/>
                </a:cubicBezTo>
                <a:cubicBezTo>
                  <a:pt x="54" y="73"/>
                  <a:pt x="53" y="73"/>
                  <a:pt x="53" y="72"/>
                </a:cubicBezTo>
                <a:cubicBezTo>
                  <a:pt x="53" y="73"/>
                  <a:pt x="52" y="72"/>
                  <a:pt x="52" y="72"/>
                </a:cubicBezTo>
                <a:cubicBezTo>
                  <a:pt x="53" y="71"/>
                  <a:pt x="53" y="71"/>
                  <a:pt x="54" y="71"/>
                </a:cubicBezTo>
                <a:cubicBezTo>
                  <a:pt x="54" y="70"/>
                  <a:pt x="53" y="70"/>
                  <a:pt x="51" y="70"/>
                </a:cubicBezTo>
                <a:cubicBezTo>
                  <a:pt x="50" y="70"/>
                  <a:pt x="49" y="71"/>
                  <a:pt x="49" y="73"/>
                </a:cubicBezTo>
                <a:close/>
                <a:moveTo>
                  <a:pt x="87" y="84"/>
                </a:moveTo>
                <a:cubicBezTo>
                  <a:pt x="87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5" y="85"/>
                  <a:pt x="85" y="86"/>
                  <a:pt x="84" y="87"/>
                </a:cubicBezTo>
                <a:cubicBezTo>
                  <a:pt x="84" y="88"/>
                  <a:pt x="85" y="89"/>
                  <a:pt x="87" y="90"/>
                </a:cubicBezTo>
                <a:cubicBezTo>
                  <a:pt x="88" y="89"/>
                  <a:pt x="89" y="89"/>
                  <a:pt x="90" y="87"/>
                </a:cubicBezTo>
                <a:cubicBezTo>
                  <a:pt x="90" y="85"/>
                  <a:pt x="89" y="83"/>
                  <a:pt x="87" y="84"/>
                </a:cubicBezTo>
                <a:close/>
                <a:moveTo>
                  <a:pt x="131" y="56"/>
                </a:moveTo>
                <a:cubicBezTo>
                  <a:pt x="129" y="56"/>
                  <a:pt x="129" y="57"/>
                  <a:pt x="128" y="58"/>
                </a:cubicBezTo>
                <a:cubicBezTo>
                  <a:pt x="128" y="61"/>
                  <a:pt x="130" y="61"/>
                  <a:pt x="132" y="62"/>
                </a:cubicBezTo>
                <a:cubicBezTo>
                  <a:pt x="133" y="61"/>
                  <a:pt x="134" y="60"/>
                  <a:pt x="134" y="59"/>
                </a:cubicBezTo>
                <a:cubicBezTo>
                  <a:pt x="134" y="57"/>
                  <a:pt x="133" y="56"/>
                  <a:pt x="131" y="56"/>
                </a:cubicBezTo>
                <a:close/>
                <a:moveTo>
                  <a:pt x="136" y="63"/>
                </a:moveTo>
                <a:cubicBezTo>
                  <a:pt x="134" y="63"/>
                  <a:pt x="133" y="65"/>
                  <a:pt x="133" y="66"/>
                </a:cubicBezTo>
                <a:cubicBezTo>
                  <a:pt x="132" y="67"/>
                  <a:pt x="134" y="68"/>
                  <a:pt x="136" y="69"/>
                </a:cubicBezTo>
                <a:cubicBezTo>
                  <a:pt x="138" y="69"/>
                  <a:pt x="138" y="67"/>
                  <a:pt x="138" y="66"/>
                </a:cubicBezTo>
                <a:cubicBezTo>
                  <a:pt x="139" y="65"/>
                  <a:pt x="137" y="63"/>
                  <a:pt x="136" y="63"/>
                </a:cubicBezTo>
                <a:close/>
                <a:moveTo>
                  <a:pt x="104" y="42"/>
                </a:moveTo>
                <a:cubicBezTo>
                  <a:pt x="103" y="42"/>
                  <a:pt x="102" y="43"/>
                  <a:pt x="102" y="45"/>
                </a:cubicBezTo>
                <a:cubicBezTo>
                  <a:pt x="101" y="46"/>
                  <a:pt x="103" y="48"/>
                  <a:pt x="105" y="47"/>
                </a:cubicBezTo>
                <a:cubicBezTo>
                  <a:pt x="106" y="48"/>
                  <a:pt x="107" y="47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7" y="45"/>
                  <a:pt x="106" y="45"/>
                </a:cubicBezTo>
                <a:cubicBezTo>
                  <a:pt x="106" y="44"/>
                  <a:pt x="107" y="44"/>
                  <a:pt x="107" y="44"/>
                </a:cubicBezTo>
                <a:cubicBezTo>
                  <a:pt x="108" y="44"/>
                  <a:pt x="107" y="44"/>
                  <a:pt x="107" y="44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3"/>
                  <a:pt x="106" y="42"/>
                  <a:pt x="104" y="42"/>
                </a:cubicBezTo>
                <a:close/>
                <a:moveTo>
                  <a:pt x="155" y="44"/>
                </a:moveTo>
                <a:cubicBezTo>
                  <a:pt x="155" y="47"/>
                  <a:pt x="157" y="48"/>
                  <a:pt x="158" y="48"/>
                </a:cubicBezTo>
                <a:cubicBezTo>
                  <a:pt x="160" y="47"/>
                  <a:pt x="160" y="46"/>
                  <a:pt x="160" y="45"/>
                </a:cubicBezTo>
                <a:cubicBezTo>
                  <a:pt x="160" y="43"/>
                  <a:pt x="159" y="42"/>
                  <a:pt x="158" y="42"/>
                </a:cubicBezTo>
                <a:cubicBezTo>
                  <a:pt x="156" y="42"/>
                  <a:pt x="155" y="43"/>
                  <a:pt x="155" y="44"/>
                </a:cubicBezTo>
                <a:close/>
                <a:moveTo>
                  <a:pt x="106" y="52"/>
                </a:moveTo>
                <a:cubicBezTo>
                  <a:pt x="107" y="54"/>
                  <a:pt x="107" y="55"/>
                  <a:pt x="110" y="55"/>
                </a:cubicBezTo>
                <a:cubicBezTo>
                  <a:pt x="111" y="55"/>
                  <a:pt x="112" y="53"/>
                  <a:pt x="112" y="52"/>
                </a:cubicBezTo>
                <a:cubicBezTo>
                  <a:pt x="112" y="51"/>
                  <a:pt x="111" y="50"/>
                  <a:pt x="110" y="50"/>
                </a:cubicBezTo>
                <a:cubicBezTo>
                  <a:pt x="107" y="50"/>
                  <a:pt x="106" y="51"/>
                  <a:pt x="106" y="52"/>
                </a:cubicBezTo>
                <a:close/>
                <a:moveTo>
                  <a:pt x="111" y="45"/>
                </a:moveTo>
                <a:cubicBezTo>
                  <a:pt x="110" y="46"/>
                  <a:pt x="112" y="48"/>
                  <a:pt x="113" y="48"/>
                </a:cubicBezTo>
                <a:cubicBezTo>
                  <a:pt x="115" y="48"/>
                  <a:pt x="117" y="46"/>
                  <a:pt x="117" y="45"/>
                </a:cubicBezTo>
                <a:cubicBezTo>
                  <a:pt x="116" y="43"/>
                  <a:pt x="115" y="42"/>
                  <a:pt x="114" y="41"/>
                </a:cubicBezTo>
                <a:cubicBezTo>
                  <a:pt x="113" y="41"/>
                  <a:pt x="111" y="43"/>
                  <a:pt x="111" y="45"/>
                </a:cubicBezTo>
                <a:close/>
                <a:moveTo>
                  <a:pt x="118" y="35"/>
                </a:moveTo>
                <a:cubicBezTo>
                  <a:pt x="117" y="35"/>
                  <a:pt x="116" y="37"/>
                  <a:pt x="115" y="38"/>
                </a:cubicBezTo>
                <a:cubicBezTo>
                  <a:pt x="115" y="39"/>
                  <a:pt x="117" y="41"/>
                  <a:pt x="118" y="40"/>
                </a:cubicBezTo>
                <a:cubicBezTo>
                  <a:pt x="119" y="41"/>
                  <a:pt x="121" y="40"/>
                  <a:pt x="121" y="38"/>
                </a:cubicBezTo>
                <a:cubicBezTo>
                  <a:pt x="121" y="37"/>
                  <a:pt x="119" y="35"/>
                  <a:pt x="118" y="35"/>
                </a:cubicBezTo>
                <a:close/>
                <a:moveTo>
                  <a:pt x="146" y="45"/>
                </a:moveTo>
                <a:cubicBezTo>
                  <a:pt x="146" y="46"/>
                  <a:pt x="148" y="47"/>
                  <a:pt x="149" y="48"/>
                </a:cubicBezTo>
                <a:cubicBezTo>
                  <a:pt x="151" y="47"/>
                  <a:pt x="152" y="47"/>
                  <a:pt x="151" y="44"/>
                </a:cubicBezTo>
                <a:cubicBezTo>
                  <a:pt x="152" y="43"/>
                  <a:pt x="151" y="41"/>
                  <a:pt x="149" y="41"/>
                </a:cubicBezTo>
                <a:cubicBezTo>
                  <a:pt x="148" y="42"/>
                  <a:pt x="147" y="43"/>
                  <a:pt x="146" y="45"/>
                </a:cubicBezTo>
                <a:close/>
                <a:moveTo>
                  <a:pt x="150" y="38"/>
                </a:moveTo>
                <a:cubicBezTo>
                  <a:pt x="151" y="40"/>
                  <a:pt x="152" y="41"/>
                  <a:pt x="153" y="41"/>
                </a:cubicBezTo>
                <a:cubicBezTo>
                  <a:pt x="155" y="41"/>
                  <a:pt x="156" y="40"/>
                  <a:pt x="156" y="38"/>
                </a:cubicBezTo>
                <a:cubicBezTo>
                  <a:pt x="156" y="37"/>
                  <a:pt x="154" y="36"/>
                  <a:pt x="153" y="35"/>
                </a:cubicBezTo>
                <a:cubicBezTo>
                  <a:pt x="152" y="35"/>
                  <a:pt x="151" y="36"/>
                  <a:pt x="150" y="38"/>
                </a:cubicBezTo>
                <a:close/>
                <a:moveTo>
                  <a:pt x="141" y="52"/>
                </a:moveTo>
                <a:cubicBezTo>
                  <a:pt x="141" y="53"/>
                  <a:pt x="142" y="54"/>
                  <a:pt x="143" y="54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4" y="54"/>
                  <a:pt x="144" y="54"/>
                  <a:pt x="145" y="55"/>
                </a:cubicBezTo>
                <a:cubicBezTo>
                  <a:pt x="146" y="54"/>
                  <a:pt x="147" y="53"/>
                  <a:pt x="147" y="52"/>
                </a:cubicBezTo>
                <a:cubicBezTo>
                  <a:pt x="147" y="50"/>
                  <a:pt x="146" y="49"/>
                  <a:pt x="144" y="49"/>
                </a:cubicBezTo>
                <a:cubicBezTo>
                  <a:pt x="143" y="49"/>
                  <a:pt x="142" y="50"/>
                  <a:pt x="141" y="52"/>
                </a:cubicBezTo>
                <a:close/>
                <a:moveTo>
                  <a:pt x="145" y="36"/>
                </a:moveTo>
                <a:cubicBezTo>
                  <a:pt x="143" y="35"/>
                  <a:pt x="142" y="37"/>
                  <a:pt x="142" y="38"/>
                </a:cubicBezTo>
                <a:cubicBezTo>
                  <a:pt x="142" y="39"/>
                  <a:pt x="143" y="41"/>
                  <a:pt x="145" y="40"/>
                </a:cubicBezTo>
                <a:cubicBezTo>
                  <a:pt x="146" y="41"/>
                  <a:pt x="147" y="40"/>
                  <a:pt x="148" y="38"/>
                </a:cubicBezTo>
                <a:cubicBezTo>
                  <a:pt x="148" y="37"/>
                  <a:pt x="145" y="35"/>
                  <a:pt x="145" y="36"/>
                </a:cubicBezTo>
                <a:close/>
                <a:moveTo>
                  <a:pt x="123" y="42"/>
                </a:moveTo>
                <a:cubicBezTo>
                  <a:pt x="121" y="42"/>
                  <a:pt x="119" y="44"/>
                  <a:pt x="119" y="45"/>
                </a:cubicBezTo>
                <a:cubicBezTo>
                  <a:pt x="120" y="46"/>
                  <a:pt x="120" y="47"/>
                  <a:pt x="122" y="47"/>
                </a:cubicBezTo>
                <a:cubicBezTo>
                  <a:pt x="124" y="47"/>
                  <a:pt x="125" y="46"/>
                  <a:pt x="125" y="45"/>
                </a:cubicBezTo>
                <a:cubicBezTo>
                  <a:pt x="125" y="43"/>
                  <a:pt x="124" y="42"/>
                  <a:pt x="123" y="42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9"/>
                  <a:pt x="54" y="41"/>
                  <a:pt x="56" y="40"/>
                </a:cubicBezTo>
                <a:cubicBezTo>
                  <a:pt x="57" y="41"/>
                  <a:pt x="58" y="41"/>
                  <a:pt x="58" y="40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59" y="38"/>
                  <a:pt x="59" y="38"/>
                </a:cubicBezTo>
                <a:cubicBezTo>
                  <a:pt x="59" y="37"/>
                  <a:pt x="59" y="37"/>
                  <a:pt x="58" y="36"/>
                </a:cubicBezTo>
                <a:cubicBezTo>
                  <a:pt x="58" y="36"/>
                  <a:pt x="57" y="36"/>
                  <a:pt x="57" y="36"/>
                </a:cubicBezTo>
                <a:cubicBezTo>
                  <a:pt x="57" y="36"/>
                  <a:pt x="57" y="35"/>
                  <a:pt x="57" y="35"/>
                </a:cubicBezTo>
                <a:cubicBezTo>
                  <a:pt x="57" y="35"/>
                  <a:pt x="56" y="35"/>
                  <a:pt x="56" y="35"/>
                </a:cubicBezTo>
                <a:cubicBezTo>
                  <a:pt x="56" y="35"/>
                  <a:pt x="55" y="35"/>
                  <a:pt x="55" y="35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6" y="38"/>
                  <a:pt x="56" y="39"/>
                </a:cubicBezTo>
                <a:cubicBezTo>
                  <a:pt x="56" y="38"/>
                  <a:pt x="55" y="38"/>
                  <a:pt x="54" y="37"/>
                </a:cubicBezTo>
                <a:close/>
                <a:moveTo>
                  <a:pt x="57" y="21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74" y="36"/>
                </a:moveTo>
                <a:cubicBezTo>
                  <a:pt x="73" y="35"/>
                  <a:pt x="72" y="36"/>
                  <a:pt x="72" y="36"/>
                </a:cubicBezTo>
                <a:cubicBezTo>
                  <a:pt x="72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9"/>
                </a:cubicBezTo>
                <a:cubicBezTo>
                  <a:pt x="71" y="39"/>
                  <a:pt x="72" y="41"/>
                  <a:pt x="74" y="40"/>
                </a:cubicBezTo>
                <a:cubicBezTo>
                  <a:pt x="75" y="40"/>
                  <a:pt x="77" y="39"/>
                  <a:pt x="76" y="38"/>
                </a:cubicBezTo>
                <a:cubicBezTo>
                  <a:pt x="77" y="37"/>
                  <a:pt x="75" y="35"/>
                  <a:pt x="74" y="36"/>
                </a:cubicBezTo>
                <a:close/>
                <a:moveTo>
                  <a:pt x="53" y="24"/>
                </a:moveTo>
                <a:cubicBezTo>
                  <a:pt x="53" y="25"/>
                  <a:pt x="54" y="26"/>
                  <a:pt x="54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84" y="31"/>
                </a:moveTo>
                <a:cubicBezTo>
                  <a:pt x="84" y="32"/>
                  <a:pt x="85" y="34"/>
                  <a:pt x="87" y="34"/>
                </a:cubicBezTo>
                <a:cubicBezTo>
                  <a:pt x="88" y="34"/>
                  <a:pt x="89" y="33"/>
                  <a:pt x="90" y="31"/>
                </a:cubicBezTo>
                <a:cubicBezTo>
                  <a:pt x="89" y="29"/>
                  <a:pt x="89" y="28"/>
                  <a:pt x="87" y="28"/>
                </a:cubicBezTo>
                <a:cubicBezTo>
                  <a:pt x="85" y="28"/>
                  <a:pt x="85" y="30"/>
                  <a:pt x="84" y="31"/>
                </a:cubicBezTo>
                <a:close/>
                <a:moveTo>
                  <a:pt x="88" y="30"/>
                </a:moveTo>
                <a:cubicBezTo>
                  <a:pt x="88" y="31"/>
                  <a:pt x="89" y="31"/>
                  <a:pt x="89" y="32"/>
                </a:cubicBezTo>
                <a:cubicBezTo>
                  <a:pt x="89" y="32"/>
                  <a:pt x="87" y="32"/>
                  <a:pt x="88" y="30"/>
                </a:cubicBezTo>
                <a:cubicBezTo>
                  <a:pt x="87" y="31"/>
                  <a:pt x="86" y="31"/>
                  <a:pt x="86" y="30"/>
                </a:cubicBezTo>
                <a:cubicBezTo>
                  <a:pt x="86" y="29"/>
                  <a:pt x="87" y="30"/>
                  <a:pt x="88" y="30"/>
                </a:cubicBezTo>
                <a:close/>
                <a:moveTo>
                  <a:pt x="100" y="35"/>
                </a:moveTo>
                <a:cubicBezTo>
                  <a:pt x="99" y="35"/>
                  <a:pt x="97" y="37"/>
                  <a:pt x="98" y="38"/>
                </a:cubicBezTo>
                <a:cubicBezTo>
                  <a:pt x="97" y="40"/>
                  <a:pt x="99" y="41"/>
                  <a:pt x="101" y="40"/>
                </a:cubicBezTo>
                <a:cubicBezTo>
                  <a:pt x="102" y="40"/>
                  <a:pt x="103" y="40"/>
                  <a:pt x="103" y="38"/>
                </a:cubicBezTo>
                <a:cubicBezTo>
                  <a:pt x="103" y="36"/>
                  <a:pt x="102" y="36"/>
                  <a:pt x="100" y="35"/>
                </a:cubicBezTo>
                <a:close/>
                <a:moveTo>
                  <a:pt x="95" y="28"/>
                </a:moveTo>
                <a:cubicBezTo>
                  <a:pt x="94" y="29"/>
                  <a:pt x="93" y="30"/>
                  <a:pt x="93" y="31"/>
                </a:cubicBezTo>
                <a:cubicBezTo>
                  <a:pt x="93" y="32"/>
                  <a:pt x="94" y="34"/>
                  <a:pt x="96" y="33"/>
                </a:cubicBezTo>
                <a:cubicBezTo>
                  <a:pt x="98" y="34"/>
                  <a:pt x="99" y="32"/>
                  <a:pt x="99" y="30"/>
                </a:cubicBezTo>
                <a:cubicBezTo>
                  <a:pt x="99" y="30"/>
                  <a:pt x="98" y="29"/>
                  <a:pt x="96" y="28"/>
                </a:cubicBezTo>
                <a:cubicBezTo>
                  <a:pt x="96" y="29"/>
                  <a:pt x="97" y="29"/>
                  <a:pt x="96" y="29"/>
                </a:cubicBezTo>
                <a:cubicBezTo>
                  <a:pt x="96" y="29"/>
                  <a:pt x="96" y="30"/>
                  <a:pt x="95" y="30"/>
                </a:cubicBezTo>
                <a:cubicBezTo>
                  <a:pt x="95" y="29"/>
                  <a:pt x="95" y="29"/>
                  <a:pt x="95" y="28"/>
                </a:cubicBezTo>
                <a:close/>
                <a:moveTo>
                  <a:pt x="48" y="25"/>
                </a:moveTo>
                <a:cubicBezTo>
                  <a:pt x="47" y="25"/>
                  <a:pt x="46" y="25"/>
                  <a:pt x="46" y="26"/>
                </a:cubicBezTo>
                <a:cubicBezTo>
                  <a:pt x="46" y="25"/>
                  <a:pt x="45" y="25"/>
                  <a:pt x="45" y="25"/>
                </a:cubicBezTo>
                <a:cubicBezTo>
                  <a:pt x="45" y="26"/>
                  <a:pt x="47" y="26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50" y="26"/>
                  <a:pt x="50" y="24"/>
                </a:cubicBezTo>
                <a:cubicBezTo>
                  <a:pt x="50" y="22"/>
                  <a:pt x="49" y="21"/>
                  <a:pt x="48" y="22"/>
                </a:cubicBezTo>
                <a:cubicBezTo>
                  <a:pt x="48" y="22"/>
                  <a:pt x="48" y="22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3"/>
                  <a:pt x="48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lose/>
                <a:moveTo>
                  <a:pt x="79" y="42"/>
                </a:moveTo>
                <a:cubicBezTo>
                  <a:pt x="77" y="42"/>
                  <a:pt x="75" y="44"/>
                  <a:pt x="75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79" y="47"/>
                  <a:pt x="81" y="46"/>
                  <a:pt x="81" y="44"/>
                </a:cubicBezTo>
                <a:cubicBezTo>
                  <a:pt x="81" y="43"/>
                  <a:pt x="80" y="42"/>
                  <a:pt x="79" y="42"/>
                </a:cubicBezTo>
                <a:close/>
                <a:moveTo>
                  <a:pt x="80" y="38"/>
                </a:moveTo>
                <a:cubicBezTo>
                  <a:pt x="79" y="40"/>
                  <a:pt x="81" y="40"/>
                  <a:pt x="82" y="41"/>
                </a:cubicBezTo>
                <a:cubicBezTo>
                  <a:pt x="84" y="41"/>
                  <a:pt x="85" y="39"/>
                  <a:pt x="85" y="38"/>
                </a:cubicBezTo>
                <a:cubicBezTo>
                  <a:pt x="84" y="39"/>
                  <a:pt x="82" y="39"/>
                  <a:pt x="82" y="38"/>
                </a:cubicBezTo>
                <a:cubicBezTo>
                  <a:pt x="83" y="37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6"/>
                  <a:pt x="84" y="35"/>
                  <a:pt x="83" y="35"/>
                </a:cubicBezTo>
                <a:cubicBezTo>
                  <a:pt x="81" y="36"/>
                  <a:pt x="79" y="36"/>
                  <a:pt x="80" y="38"/>
                </a:cubicBezTo>
                <a:close/>
                <a:moveTo>
                  <a:pt x="240" y="31"/>
                </a:moveTo>
                <a:cubicBezTo>
                  <a:pt x="240" y="29"/>
                  <a:pt x="239" y="28"/>
                  <a:pt x="237" y="28"/>
                </a:cubicBezTo>
                <a:cubicBezTo>
                  <a:pt x="236" y="28"/>
                  <a:pt x="234" y="29"/>
                  <a:pt x="235" y="31"/>
                </a:cubicBezTo>
                <a:cubicBezTo>
                  <a:pt x="235" y="32"/>
                  <a:pt x="236" y="34"/>
                  <a:pt x="237" y="33"/>
                </a:cubicBezTo>
                <a:cubicBezTo>
                  <a:pt x="238" y="33"/>
                  <a:pt x="240" y="32"/>
                  <a:pt x="240" y="31"/>
                </a:cubicBezTo>
                <a:close/>
                <a:moveTo>
                  <a:pt x="215" y="35"/>
                </a:moveTo>
                <a:cubicBezTo>
                  <a:pt x="214" y="35"/>
                  <a:pt x="213" y="37"/>
                  <a:pt x="212" y="38"/>
                </a:cubicBezTo>
                <a:cubicBezTo>
                  <a:pt x="212" y="40"/>
                  <a:pt x="214" y="41"/>
                  <a:pt x="215" y="40"/>
                </a:cubicBezTo>
                <a:cubicBezTo>
                  <a:pt x="217" y="41"/>
                  <a:pt x="218" y="40"/>
                  <a:pt x="218" y="39"/>
                </a:cubicBezTo>
                <a:cubicBezTo>
                  <a:pt x="218" y="37"/>
                  <a:pt x="217" y="36"/>
                  <a:pt x="215" y="35"/>
                </a:cubicBezTo>
                <a:close/>
                <a:moveTo>
                  <a:pt x="230" y="39"/>
                </a:moveTo>
                <a:cubicBezTo>
                  <a:pt x="229" y="39"/>
                  <a:pt x="231" y="41"/>
                  <a:pt x="232" y="41"/>
                </a:cubicBezTo>
                <a:cubicBezTo>
                  <a:pt x="234" y="41"/>
                  <a:pt x="235" y="40"/>
                  <a:pt x="236" y="38"/>
                </a:cubicBezTo>
                <a:cubicBezTo>
                  <a:pt x="236" y="37"/>
                  <a:pt x="234" y="36"/>
                  <a:pt x="232" y="35"/>
                </a:cubicBezTo>
                <a:cubicBezTo>
                  <a:pt x="231" y="35"/>
                  <a:pt x="230" y="37"/>
                  <a:pt x="230" y="39"/>
                </a:cubicBezTo>
                <a:close/>
                <a:moveTo>
                  <a:pt x="224" y="36"/>
                </a:moveTo>
                <a:cubicBezTo>
                  <a:pt x="222" y="36"/>
                  <a:pt x="221" y="37"/>
                  <a:pt x="221" y="38"/>
                </a:cubicBezTo>
                <a:cubicBezTo>
                  <a:pt x="221" y="39"/>
                  <a:pt x="222" y="41"/>
                  <a:pt x="224" y="41"/>
                </a:cubicBezTo>
                <a:cubicBezTo>
                  <a:pt x="225" y="41"/>
                  <a:pt x="227" y="39"/>
                  <a:pt x="226" y="38"/>
                </a:cubicBezTo>
                <a:cubicBezTo>
                  <a:pt x="227" y="36"/>
                  <a:pt x="226" y="36"/>
                  <a:pt x="224" y="36"/>
                </a:cubicBezTo>
                <a:close/>
                <a:moveTo>
                  <a:pt x="217" y="45"/>
                </a:moveTo>
                <a:cubicBezTo>
                  <a:pt x="217" y="47"/>
                  <a:pt x="218" y="48"/>
                  <a:pt x="219" y="48"/>
                </a:cubicBezTo>
                <a:cubicBezTo>
                  <a:pt x="221" y="47"/>
                  <a:pt x="222" y="47"/>
                  <a:pt x="223" y="45"/>
                </a:cubicBezTo>
                <a:cubicBezTo>
                  <a:pt x="222" y="43"/>
                  <a:pt x="221" y="42"/>
                  <a:pt x="220" y="42"/>
                </a:cubicBezTo>
                <a:cubicBezTo>
                  <a:pt x="219" y="42"/>
                  <a:pt x="216" y="43"/>
                  <a:pt x="217" y="45"/>
                </a:cubicBezTo>
                <a:close/>
                <a:moveTo>
                  <a:pt x="228" y="42"/>
                </a:moveTo>
                <a:cubicBezTo>
                  <a:pt x="227" y="42"/>
                  <a:pt x="225" y="43"/>
                  <a:pt x="226" y="44"/>
                </a:cubicBezTo>
                <a:cubicBezTo>
                  <a:pt x="226" y="47"/>
                  <a:pt x="227" y="48"/>
                  <a:pt x="229" y="48"/>
                </a:cubicBezTo>
                <a:cubicBezTo>
                  <a:pt x="230" y="47"/>
                  <a:pt x="231" y="46"/>
                  <a:pt x="232" y="45"/>
                </a:cubicBezTo>
                <a:cubicBezTo>
                  <a:pt x="231" y="43"/>
                  <a:pt x="230" y="41"/>
                  <a:pt x="228" y="42"/>
                </a:cubicBezTo>
                <a:close/>
                <a:moveTo>
                  <a:pt x="237" y="48"/>
                </a:moveTo>
                <a:cubicBezTo>
                  <a:pt x="239" y="48"/>
                  <a:pt x="240" y="46"/>
                  <a:pt x="240" y="45"/>
                </a:cubicBezTo>
                <a:cubicBezTo>
                  <a:pt x="240" y="44"/>
                  <a:pt x="239" y="42"/>
                  <a:pt x="237" y="43"/>
                </a:cubicBezTo>
                <a:cubicBezTo>
                  <a:pt x="236" y="42"/>
                  <a:pt x="234" y="43"/>
                  <a:pt x="235" y="45"/>
                </a:cubicBezTo>
                <a:cubicBezTo>
                  <a:pt x="235" y="47"/>
                  <a:pt x="235" y="47"/>
                  <a:pt x="237" y="48"/>
                </a:cubicBezTo>
                <a:close/>
                <a:moveTo>
                  <a:pt x="238" y="70"/>
                </a:moveTo>
                <a:cubicBezTo>
                  <a:pt x="236" y="70"/>
                  <a:pt x="235" y="71"/>
                  <a:pt x="234" y="73"/>
                </a:cubicBezTo>
                <a:cubicBezTo>
                  <a:pt x="234" y="75"/>
                  <a:pt x="236" y="75"/>
                  <a:pt x="238" y="75"/>
                </a:cubicBezTo>
                <a:cubicBezTo>
                  <a:pt x="238" y="75"/>
                  <a:pt x="240" y="74"/>
                  <a:pt x="240" y="72"/>
                </a:cubicBezTo>
                <a:cubicBezTo>
                  <a:pt x="240" y="71"/>
                  <a:pt x="239" y="70"/>
                  <a:pt x="238" y="70"/>
                </a:cubicBezTo>
                <a:close/>
                <a:moveTo>
                  <a:pt x="240" y="87"/>
                </a:moveTo>
                <a:cubicBezTo>
                  <a:pt x="240" y="85"/>
                  <a:pt x="238" y="83"/>
                  <a:pt x="238" y="84"/>
                </a:cubicBezTo>
                <a:cubicBezTo>
                  <a:pt x="236" y="84"/>
                  <a:pt x="234" y="85"/>
                  <a:pt x="235" y="87"/>
                </a:cubicBezTo>
                <a:cubicBezTo>
                  <a:pt x="235" y="88"/>
                  <a:pt x="236" y="89"/>
                  <a:pt x="238" y="89"/>
                </a:cubicBezTo>
                <a:cubicBezTo>
                  <a:pt x="239" y="90"/>
                  <a:pt x="240" y="88"/>
                  <a:pt x="240" y="87"/>
                </a:cubicBezTo>
                <a:close/>
                <a:moveTo>
                  <a:pt x="240" y="59"/>
                </a:moveTo>
                <a:cubicBezTo>
                  <a:pt x="240" y="57"/>
                  <a:pt x="239" y="56"/>
                  <a:pt x="237" y="56"/>
                </a:cubicBezTo>
                <a:cubicBezTo>
                  <a:pt x="236" y="56"/>
                  <a:pt x="235" y="58"/>
                  <a:pt x="234" y="59"/>
                </a:cubicBezTo>
                <a:cubicBezTo>
                  <a:pt x="235" y="60"/>
                  <a:pt x="236" y="62"/>
                  <a:pt x="238" y="61"/>
                </a:cubicBezTo>
                <a:cubicBezTo>
                  <a:pt x="239" y="61"/>
                  <a:pt x="240" y="60"/>
                  <a:pt x="240" y="59"/>
                </a:cubicBezTo>
                <a:close/>
                <a:moveTo>
                  <a:pt x="211" y="28"/>
                </a:moveTo>
                <a:cubicBezTo>
                  <a:pt x="209" y="28"/>
                  <a:pt x="208" y="29"/>
                  <a:pt x="209" y="30"/>
                </a:cubicBezTo>
                <a:cubicBezTo>
                  <a:pt x="208" y="33"/>
                  <a:pt x="210" y="33"/>
                  <a:pt x="211" y="34"/>
                </a:cubicBezTo>
                <a:cubicBezTo>
                  <a:pt x="212" y="33"/>
                  <a:pt x="214" y="32"/>
                  <a:pt x="213" y="30"/>
                </a:cubicBezTo>
                <a:cubicBezTo>
                  <a:pt x="214" y="29"/>
                  <a:pt x="212" y="28"/>
                  <a:pt x="211" y="28"/>
                </a:cubicBezTo>
                <a:close/>
                <a:moveTo>
                  <a:pt x="185" y="42"/>
                </a:moveTo>
                <a:cubicBezTo>
                  <a:pt x="182" y="42"/>
                  <a:pt x="181" y="44"/>
                  <a:pt x="182" y="44"/>
                </a:cubicBezTo>
                <a:cubicBezTo>
                  <a:pt x="182" y="46"/>
                  <a:pt x="182" y="47"/>
                  <a:pt x="185" y="47"/>
                </a:cubicBezTo>
                <a:cubicBezTo>
                  <a:pt x="185" y="48"/>
                  <a:pt x="187" y="46"/>
                  <a:pt x="187" y="45"/>
                </a:cubicBezTo>
                <a:cubicBezTo>
                  <a:pt x="188" y="43"/>
                  <a:pt x="185" y="42"/>
                  <a:pt x="185" y="42"/>
                </a:cubicBezTo>
                <a:close/>
                <a:moveTo>
                  <a:pt x="180" y="49"/>
                </a:moveTo>
                <a:cubicBezTo>
                  <a:pt x="179" y="49"/>
                  <a:pt x="177" y="50"/>
                  <a:pt x="177" y="52"/>
                </a:cubicBezTo>
                <a:cubicBezTo>
                  <a:pt x="176" y="54"/>
                  <a:pt x="178" y="55"/>
                  <a:pt x="179" y="55"/>
                </a:cubicBezTo>
                <a:cubicBezTo>
                  <a:pt x="181" y="54"/>
                  <a:pt x="183" y="54"/>
                  <a:pt x="182" y="52"/>
                </a:cubicBezTo>
                <a:cubicBezTo>
                  <a:pt x="182" y="52"/>
                  <a:pt x="182" y="51"/>
                  <a:pt x="182" y="51"/>
                </a:cubicBezTo>
                <a:cubicBezTo>
                  <a:pt x="181" y="51"/>
                  <a:pt x="180" y="51"/>
                  <a:pt x="179" y="51"/>
                </a:cubicBezTo>
                <a:cubicBezTo>
                  <a:pt x="179" y="51"/>
                  <a:pt x="179" y="51"/>
                  <a:pt x="179" y="50"/>
                </a:cubicBezTo>
                <a:cubicBezTo>
                  <a:pt x="180" y="50"/>
                  <a:pt x="180" y="50"/>
                  <a:pt x="181" y="50"/>
                </a:cubicBezTo>
                <a:cubicBezTo>
                  <a:pt x="181" y="50"/>
                  <a:pt x="181" y="50"/>
                  <a:pt x="182" y="50"/>
                </a:cubicBezTo>
                <a:cubicBezTo>
                  <a:pt x="181" y="50"/>
                  <a:pt x="181" y="49"/>
                  <a:pt x="180" y="49"/>
                </a:cubicBezTo>
                <a:close/>
                <a:moveTo>
                  <a:pt x="162" y="35"/>
                </a:moveTo>
                <a:cubicBezTo>
                  <a:pt x="160" y="36"/>
                  <a:pt x="160" y="36"/>
                  <a:pt x="159" y="38"/>
                </a:cubicBezTo>
                <a:cubicBezTo>
                  <a:pt x="159" y="40"/>
                  <a:pt x="160" y="41"/>
                  <a:pt x="162" y="41"/>
                </a:cubicBezTo>
                <a:cubicBezTo>
                  <a:pt x="164" y="41"/>
                  <a:pt x="164" y="40"/>
                  <a:pt x="165" y="38"/>
                </a:cubicBezTo>
                <a:cubicBezTo>
                  <a:pt x="165" y="37"/>
                  <a:pt x="164" y="35"/>
                  <a:pt x="162" y="35"/>
                </a:cubicBezTo>
                <a:close/>
                <a:moveTo>
                  <a:pt x="170" y="36"/>
                </a:moveTo>
                <a:cubicBezTo>
                  <a:pt x="169" y="35"/>
                  <a:pt x="168" y="37"/>
                  <a:pt x="168" y="38"/>
                </a:cubicBezTo>
                <a:cubicBezTo>
                  <a:pt x="168" y="40"/>
                  <a:pt x="170" y="41"/>
                  <a:pt x="171" y="41"/>
                </a:cubicBezTo>
                <a:cubicBezTo>
                  <a:pt x="173" y="41"/>
                  <a:pt x="174" y="39"/>
                  <a:pt x="174" y="39"/>
                </a:cubicBezTo>
                <a:cubicBezTo>
                  <a:pt x="173" y="36"/>
                  <a:pt x="172" y="35"/>
                  <a:pt x="170" y="36"/>
                </a:cubicBezTo>
                <a:close/>
                <a:moveTo>
                  <a:pt x="176" y="42"/>
                </a:moveTo>
                <a:cubicBezTo>
                  <a:pt x="173" y="42"/>
                  <a:pt x="172" y="43"/>
                  <a:pt x="172" y="44"/>
                </a:cubicBezTo>
                <a:cubicBezTo>
                  <a:pt x="173" y="47"/>
                  <a:pt x="174" y="47"/>
                  <a:pt x="176" y="47"/>
                </a:cubicBezTo>
                <a:cubicBezTo>
                  <a:pt x="176" y="47"/>
                  <a:pt x="179" y="46"/>
                  <a:pt x="178" y="45"/>
                </a:cubicBezTo>
                <a:cubicBezTo>
                  <a:pt x="178" y="44"/>
                  <a:pt x="177" y="42"/>
                  <a:pt x="176" y="42"/>
                </a:cubicBezTo>
                <a:close/>
                <a:moveTo>
                  <a:pt x="206" y="36"/>
                </a:moveTo>
                <a:cubicBezTo>
                  <a:pt x="205" y="36"/>
                  <a:pt x="203" y="37"/>
                  <a:pt x="204" y="38"/>
                </a:cubicBezTo>
                <a:cubicBezTo>
                  <a:pt x="204" y="40"/>
                  <a:pt x="204" y="40"/>
                  <a:pt x="206" y="41"/>
                </a:cubicBezTo>
                <a:cubicBezTo>
                  <a:pt x="208" y="41"/>
                  <a:pt x="209" y="40"/>
                  <a:pt x="209" y="38"/>
                </a:cubicBezTo>
                <a:cubicBezTo>
                  <a:pt x="209" y="37"/>
                  <a:pt x="207" y="35"/>
                  <a:pt x="206" y="36"/>
                </a:cubicBezTo>
                <a:close/>
                <a:moveTo>
                  <a:pt x="189" y="50"/>
                </a:moveTo>
                <a:cubicBezTo>
                  <a:pt x="187" y="50"/>
                  <a:pt x="186" y="50"/>
                  <a:pt x="186" y="52"/>
                </a:cubicBezTo>
                <a:cubicBezTo>
                  <a:pt x="186" y="53"/>
                  <a:pt x="187" y="55"/>
                  <a:pt x="188" y="55"/>
                </a:cubicBezTo>
                <a:cubicBezTo>
                  <a:pt x="190" y="55"/>
                  <a:pt x="191" y="54"/>
                  <a:pt x="191" y="52"/>
                </a:cubicBezTo>
                <a:cubicBezTo>
                  <a:pt x="191" y="50"/>
                  <a:pt x="190" y="49"/>
                  <a:pt x="189" y="50"/>
                </a:cubicBezTo>
                <a:close/>
                <a:moveTo>
                  <a:pt x="202" y="42"/>
                </a:moveTo>
                <a:cubicBezTo>
                  <a:pt x="200" y="42"/>
                  <a:pt x="199" y="43"/>
                  <a:pt x="199" y="44"/>
                </a:cubicBezTo>
                <a:cubicBezTo>
                  <a:pt x="199" y="46"/>
                  <a:pt x="200" y="48"/>
                  <a:pt x="201" y="48"/>
                </a:cubicBezTo>
                <a:cubicBezTo>
                  <a:pt x="203" y="47"/>
                  <a:pt x="205" y="46"/>
                  <a:pt x="204" y="44"/>
                </a:cubicBezTo>
                <a:cubicBezTo>
                  <a:pt x="205" y="43"/>
                  <a:pt x="204" y="42"/>
                  <a:pt x="202" y="42"/>
                </a:cubicBezTo>
                <a:close/>
                <a:moveTo>
                  <a:pt x="197" y="36"/>
                </a:moveTo>
                <a:cubicBezTo>
                  <a:pt x="195" y="35"/>
                  <a:pt x="195" y="37"/>
                  <a:pt x="194" y="38"/>
                </a:cubicBezTo>
                <a:cubicBezTo>
                  <a:pt x="195" y="40"/>
                  <a:pt x="196" y="41"/>
                  <a:pt x="198" y="41"/>
                </a:cubicBezTo>
                <a:cubicBezTo>
                  <a:pt x="199" y="41"/>
                  <a:pt x="201" y="40"/>
                  <a:pt x="200" y="38"/>
                </a:cubicBezTo>
                <a:cubicBezTo>
                  <a:pt x="200" y="37"/>
                  <a:pt x="199" y="36"/>
                  <a:pt x="197" y="36"/>
                </a:cubicBezTo>
                <a:close/>
                <a:moveTo>
                  <a:pt x="88" y="228"/>
                </a:moveTo>
                <a:cubicBezTo>
                  <a:pt x="89" y="229"/>
                  <a:pt x="90" y="228"/>
                  <a:pt x="89" y="226"/>
                </a:cubicBezTo>
                <a:cubicBezTo>
                  <a:pt x="90" y="225"/>
                  <a:pt x="89" y="223"/>
                  <a:pt x="87" y="223"/>
                </a:cubicBezTo>
                <a:cubicBezTo>
                  <a:pt x="85" y="223"/>
                  <a:pt x="84" y="224"/>
                  <a:pt x="84" y="226"/>
                </a:cubicBezTo>
                <a:cubicBezTo>
                  <a:pt x="84" y="227"/>
                  <a:pt x="85" y="229"/>
                  <a:pt x="88" y="228"/>
                </a:cubicBezTo>
                <a:close/>
                <a:moveTo>
                  <a:pt x="96" y="228"/>
                </a:moveTo>
                <a:cubicBezTo>
                  <a:pt x="97" y="229"/>
                  <a:pt x="98" y="227"/>
                  <a:pt x="99" y="226"/>
                </a:cubicBezTo>
                <a:cubicBezTo>
                  <a:pt x="99" y="225"/>
                  <a:pt x="97" y="223"/>
                  <a:pt x="96" y="223"/>
                </a:cubicBezTo>
                <a:cubicBezTo>
                  <a:pt x="95" y="223"/>
                  <a:pt x="93" y="225"/>
                  <a:pt x="93" y="226"/>
                </a:cubicBezTo>
                <a:cubicBezTo>
                  <a:pt x="93" y="227"/>
                  <a:pt x="95" y="228"/>
                  <a:pt x="96" y="228"/>
                </a:cubicBezTo>
                <a:close/>
                <a:moveTo>
                  <a:pt x="103" y="220"/>
                </a:moveTo>
                <a:cubicBezTo>
                  <a:pt x="102" y="218"/>
                  <a:pt x="101" y="217"/>
                  <a:pt x="100" y="217"/>
                </a:cubicBezTo>
                <a:cubicBezTo>
                  <a:pt x="99" y="216"/>
                  <a:pt x="97" y="218"/>
                  <a:pt x="97" y="220"/>
                </a:cubicBezTo>
                <a:cubicBezTo>
                  <a:pt x="97" y="221"/>
                  <a:pt x="98" y="222"/>
                  <a:pt x="101" y="222"/>
                </a:cubicBezTo>
                <a:cubicBezTo>
                  <a:pt x="101" y="222"/>
                  <a:pt x="102" y="222"/>
                  <a:pt x="102" y="221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103" y="221"/>
                  <a:pt x="102" y="220"/>
                  <a:pt x="103" y="219"/>
                </a:cubicBezTo>
                <a:cubicBezTo>
                  <a:pt x="103" y="220"/>
                  <a:pt x="103" y="220"/>
                  <a:pt x="103" y="220"/>
                </a:cubicBezTo>
                <a:close/>
                <a:moveTo>
                  <a:pt x="109" y="236"/>
                </a:moveTo>
                <a:cubicBezTo>
                  <a:pt x="111" y="236"/>
                  <a:pt x="112" y="235"/>
                  <a:pt x="112" y="234"/>
                </a:cubicBezTo>
                <a:cubicBezTo>
                  <a:pt x="112" y="232"/>
                  <a:pt x="110" y="231"/>
                  <a:pt x="109" y="231"/>
                </a:cubicBezTo>
                <a:cubicBezTo>
                  <a:pt x="107" y="231"/>
                  <a:pt x="106" y="231"/>
                  <a:pt x="107" y="234"/>
                </a:cubicBezTo>
                <a:cubicBezTo>
                  <a:pt x="106" y="235"/>
                  <a:pt x="107" y="236"/>
                  <a:pt x="109" y="236"/>
                </a:cubicBezTo>
                <a:close/>
                <a:moveTo>
                  <a:pt x="109" y="250"/>
                </a:moveTo>
                <a:cubicBezTo>
                  <a:pt x="111" y="250"/>
                  <a:pt x="112" y="249"/>
                  <a:pt x="112" y="247"/>
                </a:cubicBezTo>
                <a:cubicBezTo>
                  <a:pt x="112" y="247"/>
                  <a:pt x="112" y="247"/>
                  <a:pt x="111" y="246"/>
                </a:cubicBezTo>
                <a:cubicBezTo>
                  <a:pt x="111" y="247"/>
                  <a:pt x="110" y="247"/>
                  <a:pt x="110" y="247"/>
                </a:cubicBezTo>
                <a:cubicBezTo>
                  <a:pt x="110" y="246"/>
                  <a:pt x="110" y="245"/>
                  <a:pt x="109" y="245"/>
                </a:cubicBezTo>
                <a:cubicBezTo>
                  <a:pt x="109" y="245"/>
                  <a:pt x="109" y="244"/>
                  <a:pt x="109" y="245"/>
                </a:cubicBezTo>
                <a:cubicBezTo>
                  <a:pt x="108" y="244"/>
                  <a:pt x="106" y="246"/>
                  <a:pt x="106" y="247"/>
                </a:cubicBezTo>
                <a:cubicBezTo>
                  <a:pt x="106" y="248"/>
                  <a:pt x="107" y="250"/>
                  <a:pt x="109" y="250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21" y="234"/>
                  <a:pt x="121" y="233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3"/>
                  <a:pt x="120" y="233"/>
                  <a:pt x="120" y="233"/>
                </a:cubicBezTo>
                <a:cubicBezTo>
                  <a:pt x="120" y="232"/>
                  <a:pt x="121" y="232"/>
                  <a:pt x="121" y="231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21" y="231"/>
                  <a:pt x="121" y="231"/>
                  <a:pt x="120" y="230"/>
                </a:cubicBezTo>
                <a:cubicBezTo>
                  <a:pt x="120" y="231"/>
                  <a:pt x="120" y="231"/>
                  <a:pt x="120" y="231"/>
                </a:cubicBezTo>
                <a:cubicBezTo>
                  <a:pt x="120" y="231"/>
                  <a:pt x="119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7" y="232"/>
                  <a:pt x="116" y="232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5"/>
                  <a:pt x="116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7"/>
                  <a:pt x="119" y="237"/>
                  <a:pt x="119" y="236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0" y="235"/>
                  <a:pt x="121" y="235"/>
                  <a:pt x="121" y="234"/>
                </a:cubicBezTo>
                <a:close/>
                <a:moveTo>
                  <a:pt x="242" y="91"/>
                </a:moveTo>
                <a:cubicBezTo>
                  <a:pt x="240" y="91"/>
                  <a:pt x="239" y="92"/>
                  <a:pt x="238" y="94"/>
                </a:cubicBezTo>
                <a:cubicBezTo>
                  <a:pt x="239" y="96"/>
                  <a:pt x="240" y="97"/>
                  <a:pt x="242" y="97"/>
                </a:cubicBezTo>
                <a:cubicBezTo>
                  <a:pt x="243" y="96"/>
                  <a:pt x="245" y="95"/>
                  <a:pt x="244" y="94"/>
                </a:cubicBezTo>
                <a:cubicBezTo>
                  <a:pt x="245" y="93"/>
                  <a:pt x="243" y="92"/>
                  <a:pt x="242" y="91"/>
                </a:cubicBezTo>
                <a:close/>
                <a:moveTo>
                  <a:pt x="79" y="228"/>
                </a:moveTo>
                <a:cubicBezTo>
                  <a:pt x="80" y="229"/>
                  <a:pt x="81" y="227"/>
                  <a:pt x="81" y="226"/>
                </a:cubicBezTo>
                <a:cubicBezTo>
                  <a:pt x="81" y="224"/>
                  <a:pt x="80" y="224"/>
                  <a:pt x="79" y="223"/>
                </a:cubicBezTo>
                <a:cubicBezTo>
                  <a:pt x="76" y="223"/>
                  <a:pt x="76" y="224"/>
                  <a:pt x="76" y="226"/>
                </a:cubicBezTo>
                <a:cubicBezTo>
                  <a:pt x="76" y="227"/>
                  <a:pt x="77" y="229"/>
                  <a:pt x="79" y="228"/>
                </a:cubicBezTo>
                <a:close/>
                <a:moveTo>
                  <a:pt x="92" y="236"/>
                </a:moveTo>
                <a:cubicBezTo>
                  <a:pt x="93" y="236"/>
                  <a:pt x="94" y="235"/>
                  <a:pt x="94" y="234"/>
                </a:cubicBezTo>
                <a:cubicBezTo>
                  <a:pt x="94" y="232"/>
                  <a:pt x="93" y="230"/>
                  <a:pt x="91" y="231"/>
                </a:cubicBezTo>
                <a:cubicBezTo>
                  <a:pt x="90" y="230"/>
                  <a:pt x="89" y="232"/>
                  <a:pt x="88" y="234"/>
                </a:cubicBezTo>
                <a:cubicBezTo>
                  <a:pt x="88" y="234"/>
                  <a:pt x="90" y="237"/>
                  <a:pt x="92" y="236"/>
                </a:cubicBezTo>
                <a:close/>
                <a:moveTo>
                  <a:pt x="77" y="234"/>
                </a:moveTo>
                <a:cubicBezTo>
                  <a:pt x="76" y="232"/>
                  <a:pt x="76" y="231"/>
                  <a:pt x="75" y="231"/>
                </a:cubicBezTo>
                <a:cubicBezTo>
                  <a:pt x="75" y="231"/>
                  <a:pt x="75" y="232"/>
                  <a:pt x="74" y="232"/>
                </a:cubicBezTo>
                <a:cubicBezTo>
                  <a:pt x="74" y="232"/>
                  <a:pt x="74" y="231"/>
                  <a:pt x="75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72" y="230"/>
                  <a:pt x="71" y="232"/>
                  <a:pt x="71" y="233"/>
                </a:cubicBezTo>
                <a:cubicBezTo>
                  <a:pt x="71" y="235"/>
                  <a:pt x="73" y="236"/>
                  <a:pt x="74" y="236"/>
                </a:cubicBezTo>
                <a:cubicBezTo>
                  <a:pt x="75" y="236"/>
                  <a:pt x="77" y="235"/>
                  <a:pt x="77" y="234"/>
                </a:cubicBezTo>
                <a:close/>
                <a:moveTo>
                  <a:pt x="127" y="230"/>
                </a:moveTo>
                <a:cubicBezTo>
                  <a:pt x="126" y="230"/>
                  <a:pt x="125" y="231"/>
                  <a:pt x="124" y="232"/>
                </a:cubicBezTo>
                <a:cubicBezTo>
                  <a:pt x="125" y="232"/>
                  <a:pt x="125" y="232"/>
                  <a:pt x="125" y="233"/>
                </a:cubicBezTo>
                <a:cubicBezTo>
                  <a:pt x="126" y="233"/>
                  <a:pt x="124" y="233"/>
                  <a:pt x="124" y="233"/>
                </a:cubicBezTo>
                <a:cubicBezTo>
                  <a:pt x="124" y="234"/>
                  <a:pt x="124" y="234"/>
                  <a:pt x="124" y="234"/>
                </a:cubicBezTo>
                <a:cubicBezTo>
                  <a:pt x="124" y="235"/>
                  <a:pt x="126" y="236"/>
                  <a:pt x="126" y="237"/>
                </a:cubicBezTo>
                <a:cubicBezTo>
                  <a:pt x="128" y="236"/>
                  <a:pt x="129" y="235"/>
                  <a:pt x="129" y="234"/>
                </a:cubicBezTo>
                <a:cubicBezTo>
                  <a:pt x="129" y="234"/>
                  <a:pt x="128" y="235"/>
                  <a:pt x="127" y="234"/>
                </a:cubicBezTo>
                <a:cubicBezTo>
                  <a:pt x="128" y="234"/>
                  <a:pt x="129" y="233"/>
                  <a:pt x="130" y="233"/>
                </a:cubicBezTo>
                <a:cubicBezTo>
                  <a:pt x="129" y="232"/>
                  <a:pt x="128" y="231"/>
                  <a:pt x="127" y="230"/>
                </a:cubicBezTo>
                <a:close/>
                <a:moveTo>
                  <a:pt x="82" y="237"/>
                </a:moveTo>
                <a:cubicBezTo>
                  <a:pt x="84" y="237"/>
                  <a:pt x="85" y="235"/>
                  <a:pt x="85" y="234"/>
                </a:cubicBezTo>
                <a:cubicBezTo>
                  <a:pt x="85" y="232"/>
                  <a:pt x="84" y="230"/>
                  <a:pt x="83" y="231"/>
                </a:cubicBezTo>
                <a:cubicBezTo>
                  <a:pt x="81" y="230"/>
                  <a:pt x="80" y="232"/>
                  <a:pt x="79" y="233"/>
                </a:cubicBezTo>
                <a:cubicBezTo>
                  <a:pt x="80" y="235"/>
                  <a:pt x="81" y="236"/>
                  <a:pt x="82" y="237"/>
                </a:cubicBezTo>
                <a:close/>
                <a:moveTo>
                  <a:pt x="171" y="236"/>
                </a:moveTo>
                <a:cubicBezTo>
                  <a:pt x="172" y="237"/>
                  <a:pt x="174" y="235"/>
                  <a:pt x="174" y="233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4" y="233"/>
                  <a:pt x="174" y="233"/>
                  <a:pt x="174" y="232"/>
                </a:cubicBezTo>
                <a:cubicBezTo>
                  <a:pt x="173" y="231"/>
                  <a:pt x="172" y="231"/>
                  <a:pt x="171" y="231"/>
                </a:cubicBezTo>
                <a:cubicBezTo>
                  <a:pt x="171" y="232"/>
                  <a:pt x="171" y="233"/>
                  <a:pt x="171" y="234"/>
                </a:cubicBezTo>
                <a:cubicBezTo>
                  <a:pt x="170" y="234"/>
                  <a:pt x="170" y="233"/>
                  <a:pt x="169" y="233"/>
                </a:cubicBezTo>
                <a:cubicBezTo>
                  <a:pt x="169" y="232"/>
                  <a:pt x="169" y="232"/>
                  <a:pt x="169" y="231"/>
                </a:cubicBezTo>
                <a:cubicBezTo>
                  <a:pt x="169" y="232"/>
                  <a:pt x="168" y="233"/>
                  <a:pt x="168" y="233"/>
                </a:cubicBezTo>
                <a:cubicBezTo>
                  <a:pt x="168" y="235"/>
                  <a:pt x="169" y="236"/>
                  <a:pt x="171" y="236"/>
                </a:cubicBezTo>
                <a:close/>
                <a:moveTo>
                  <a:pt x="169" y="245"/>
                </a:moveTo>
                <a:cubicBezTo>
                  <a:pt x="169" y="245"/>
                  <a:pt x="169" y="246"/>
                  <a:pt x="169" y="246"/>
                </a:cubicBezTo>
                <a:cubicBezTo>
                  <a:pt x="169" y="246"/>
                  <a:pt x="169" y="245"/>
                  <a:pt x="169" y="245"/>
                </a:cubicBezTo>
                <a:close/>
                <a:moveTo>
                  <a:pt x="176" y="243"/>
                </a:moveTo>
                <a:cubicBezTo>
                  <a:pt x="177" y="243"/>
                  <a:pt x="179" y="241"/>
                  <a:pt x="178" y="240"/>
                </a:cubicBezTo>
                <a:cubicBezTo>
                  <a:pt x="178" y="239"/>
                  <a:pt x="176" y="237"/>
                  <a:pt x="176" y="237"/>
                </a:cubicBezTo>
                <a:cubicBezTo>
                  <a:pt x="173" y="237"/>
                  <a:pt x="173" y="238"/>
                  <a:pt x="172" y="239"/>
                </a:cubicBezTo>
                <a:cubicBezTo>
                  <a:pt x="172" y="242"/>
                  <a:pt x="174" y="242"/>
                  <a:pt x="176" y="243"/>
                </a:cubicBezTo>
                <a:close/>
                <a:moveTo>
                  <a:pt x="182" y="249"/>
                </a:moveTo>
                <a:cubicBezTo>
                  <a:pt x="182" y="248"/>
                  <a:pt x="182" y="248"/>
                  <a:pt x="183" y="248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3" y="247"/>
                  <a:pt x="183" y="247"/>
                </a:cubicBezTo>
                <a:cubicBezTo>
                  <a:pt x="182" y="246"/>
                  <a:pt x="181" y="245"/>
                  <a:pt x="179" y="244"/>
                </a:cubicBezTo>
                <a:cubicBezTo>
                  <a:pt x="178" y="244"/>
                  <a:pt x="177" y="245"/>
                  <a:pt x="177" y="247"/>
                </a:cubicBezTo>
                <a:cubicBezTo>
                  <a:pt x="178" y="248"/>
                  <a:pt x="179" y="249"/>
                  <a:pt x="179" y="250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81" y="250"/>
                  <a:pt x="182" y="250"/>
                  <a:pt x="182" y="249"/>
                </a:cubicBezTo>
                <a:close/>
                <a:moveTo>
                  <a:pt x="153" y="246"/>
                </a:moveTo>
                <a:cubicBezTo>
                  <a:pt x="153" y="248"/>
                  <a:pt x="154" y="247"/>
                  <a:pt x="155" y="247"/>
                </a:cubicBezTo>
                <a:cubicBezTo>
                  <a:pt x="155" y="247"/>
                  <a:pt x="156" y="247"/>
                  <a:pt x="156" y="248"/>
                </a:cubicBezTo>
                <a:cubicBezTo>
                  <a:pt x="156" y="248"/>
                  <a:pt x="156" y="247"/>
                  <a:pt x="156" y="247"/>
                </a:cubicBezTo>
                <a:cubicBezTo>
                  <a:pt x="156" y="247"/>
                  <a:pt x="156" y="247"/>
                  <a:pt x="156" y="246"/>
                </a:cubicBezTo>
                <a:cubicBezTo>
                  <a:pt x="155" y="247"/>
                  <a:pt x="155" y="246"/>
                  <a:pt x="154" y="246"/>
                </a:cubicBezTo>
                <a:cubicBezTo>
                  <a:pt x="153" y="246"/>
                  <a:pt x="152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1" y="247"/>
                </a:cubicBezTo>
                <a:cubicBezTo>
                  <a:pt x="151" y="248"/>
                  <a:pt x="151" y="248"/>
                  <a:pt x="151" y="249"/>
                </a:cubicBezTo>
                <a:cubicBezTo>
                  <a:pt x="151" y="249"/>
                  <a:pt x="152" y="250"/>
                  <a:pt x="153" y="250"/>
                </a:cubicBezTo>
                <a:cubicBezTo>
                  <a:pt x="153" y="250"/>
                  <a:pt x="154" y="250"/>
                  <a:pt x="154" y="250"/>
                </a:cubicBezTo>
                <a:cubicBezTo>
                  <a:pt x="154" y="250"/>
                  <a:pt x="154" y="250"/>
                  <a:pt x="153" y="250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2" y="248"/>
                </a:cubicBezTo>
                <a:cubicBezTo>
                  <a:pt x="153" y="247"/>
                  <a:pt x="152" y="246"/>
                  <a:pt x="153" y="246"/>
                </a:cubicBezTo>
                <a:close/>
                <a:moveTo>
                  <a:pt x="158" y="229"/>
                </a:moveTo>
                <a:cubicBezTo>
                  <a:pt x="159" y="228"/>
                  <a:pt x="160" y="227"/>
                  <a:pt x="161" y="226"/>
                </a:cubicBezTo>
                <a:cubicBezTo>
                  <a:pt x="161" y="225"/>
                  <a:pt x="160" y="224"/>
                  <a:pt x="159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7" y="223"/>
                  <a:pt x="154" y="224"/>
                  <a:pt x="155" y="226"/>
                </a:cubicBezTo>
                <a:cubicBezTo>
                  <a:pt x="155" y="227"/>
                  <a:pt x="156" y="228"/>
                  <a:pt x="156" y="228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8" y="228"/>
                  <a:pt x="158" y="229"/>
                  <a:pt x="158" y="229"/>
                </a:cubicBezTo>
                <a:close/>
                <a:moveTo>
                  <a:pt x="135" y="250"/>
                </a:move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6" y="250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6" y="250"/>
                  <a:pt x="135" y="250"/>
                  <a:pt x="135" y="250"/>
                </a:cubicBezTo>
                <a:close/>
                <a:moveTo>
                  <a:pt x="153" y="258"/>
                </a:moveTo>
                <a:cubicBezTo>
                  <a:pt x="152" y="258"/>
                  <a:pt x="151" y="259"/>
                  <a:pt x="150" y="261"/>
                </a:cubicBezTo>
                <a:cubicBezTo>
                  <a:pt x="150" y="261"/>
                  <a:pt x="151" y="261"/>
                  <a:pt x="151" y="261"/>
                </a:cubicBezTo>
                <a:cubicBezTo>
                  <a:pt x="151" y="261"/>
                  <a:pt x="150" y="261"/>
                  <a:pt x="150" y="261"/>
                </a:cubicBezTo>
                <a:cubicBezTo>
                  <a:pt x="150" y="261"/>
                  <a:pt x="150" y="262"/>
                  <a:pt x="150" y="262"/>
                </a:cubicBezTo>
                <a:cubicBezTo>
                  <a:pt x="150" y="263"/>
                  <a:pt x="152" y="264"/>
                  <a:pt x="153" y="264"/>
                </a:cubicBezTo>
                <a:cubicBezTo>
                  <a:pt x="155" y="263"/>
                  <a:pt x="156" y="263"/>
                  <a:pt x="156" y="261"/>
                </a:cubicBezTo>
                <a:cubicBezTo>
                  <a:pt x="156" y="259"/>
                  <a:pt x="155" y="258"/>
                  <a:pt x="153" y="258"/>
                </a:cubicBezTo>
                <a:close/>
                <a:moveTo>
                  <a:pt x="42" y="17"/>
                </a:move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5" y="18"/>
                  <a:pt x="45" y="18"/>
                  <a:pt x="45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3" y="14"/>
                  <a:pt x="42" y="14"/>
                  <a:pt x="41" y="15"/>
                </a:cubicBezTo>
                <a:cubicBezTo>
                  <a:pt x="42" y="15"/>
                  <a:pt x="42" y="16"/>
                  <a:pt x="42" y="17"/>
                </a:cubicBezTo>
                <a:close/>
                <a:moveTo>
                  <a:pt x="137" y="247"/>
                </a:moveTo>
                <a:cubicBezTo>
                  <a:pt x="137" y="246"/>
                  <a:pt x="136" y="246"/>
                  <a:pt x="136" y="246"/>
                </a:cubicBezTo>
                <a:cubicBezTo>
                  <a:pt x="137" y="246"/>
                  <a:pt x="137" y="245"/>
                  <a:pt x="137" y="244"/>
                </a:cubicBezTo>
                <a:cubicBezTo>
                  <a:pt x="137" y="244"/>
                  <a:pt x="136" y="244"/>
                  <a:pt x="136" y="244"/>
                </a:cubicBezTo>
                <a:cubicBezTo>
                  <a:pt x="135" y="244"/>
                  <a:pt x="135" y="244"/>
                  <a:pt x="134" y="245"/>
                </a:cubicBezTo>
                <a:cubicBezTo>
                  <a:pt x="134" y="245"/>
                  <a:pt x="133" y="246"/>
                  <a:pt x="134" y="247"/>
                </a:cubicBezTo>
                <a:cubicBezTo>
                  <a:pt x="133" y="247"/>
                  <a:pt x="133" y="247"/>
                  <a:pt x="132" y="248"/>
                </a:cubicBezTo>
                <a:cubicBezTo>
                  <a:pt x="133" y="248"/>
                  <a:pt x="133" y="249"/>
                  <a:pt x="133" y="249"/>
                </a:cubicBezTo>
                <a:cubicBezTo>
                  <a:pt x="133" y="248"/>
                  <a:pt x="134" y="248"/>
                  <a:pt x="134" y="247"/>
                </a:cubicBezTo>
                <a:cubicBezTo>
                  <a:pt x="135" y="247"/>
                  <a:pt x="136" y="247"/>
                  <a:pt x="136" y="248"/>
                </a:cubicBezTo>
                <a:cubicBezTo>
                  <a:pt x="137" y="248"/>
                  <a:pt x="137" y="249"/>
                  <a:pt x="137" y="249"/>
                </a:cubicBezTo>
                <a:cubicBezTo>
                  <a:pt x="138" y="249"/>
                  <a:pt x="138" y="248"/>
                  <a:pt x="138" y="247"/>
                </a:cubicBezTo>
                <a:cubicBezTo>
                  <a:pt x="138" y="247"/>
                  <a:pt x="138" y="247"/>
                  <a:pt x="138" y="247"/>
                </a:cubicBezTo>
                <a:cubicBezTo>
                  <a:pt x="138" y="246"/>
                  <a:pt x="138" y="246"/>
                  <a:pt x="137" y="246"/>
                </a:cubicBezTo>
                <a:cubicBezTo>
                  <a:pt x="137" y="246"/>
                  <a:pt x="137" y="247"/>
                  <a:pt x="137" y="247"/>
                </a:cubicBezTo>
                <a:close/>
                <a:moveTo>
                  <a:pt x="12" y="180"/>
                </a:moveTo>
                <a:cubicBezTo>
                  <a:pt x="13" y="181"/>
                  <a:pt x="14" y="179"/>
                  <a:pt x="15" y="178"/>
                </a:cubicBezTo>
                <a:cubicBezTo>
                  <a:pt x="14" y="176"/>
                  <a:pt x="13" y="175"/>
                  <a:pt x="12" y="175"/>
                </a:cubicBezTo>
                <a:cubicBezTo>
                  <a:pt x="11" y="175"/>
                  <a:pt x="9" y="176"/>
                  <a:pt x="9" y="178"/>
                </a:cubicBezTo>
                <a:cubicBezTo>
                  <a:pt x="9" y="180"/>
                  <a:pt x="10" y="180"/>
                  <a:pt x="12" y="180"/>
                </a:cubicBezTo>
                <a:close/>
                <a:moveTo>
                  <a:pt x="12" y="195"/>
                </a:moveTo>
                <a:cubicBezTo>
                  <a:pt x="13" y="194"/>
                  <a:pt x="14" y="193"/>
                  <a:pt x="15" y="192"/>
                </a:cubicBezTo>
                <a:cubicBezTo>
                  <a:pt x="15" y="190"/>
                  <a:pt x="13" y="189"/>
                  <a:pt x="12" y="189"/>
                </a:cubicBezTo>
                <a:cubicBezTo>
                  <a:pt x="11" y="188"/>
                  <a:pt x="9" y="190"/>
                  <a:pt x="9" y="192"/>
                </a:cubicBezTo>
                <a:cubicBezTo>
                  <a:pt x="9" y="193"/>
                  <a:pt x="11" y="194"/>
                  <a:pt x="12" y="195"/>
                </a:cubicBezTo>
                <a:close/>
                <a:moveTo>
                  <a:pt x="3" y="195"/>
                </a:moveTo>
                <a:cubicBezTo>
                  <a:pt x="3" y="195"/>
                  <a:pt x="3" y="195"/>
                  <a:pt x="3" y="195"/>
                </a:cubicBezTo>
                <a:cubicBezTo>
                  <a:pt x="4" y="195"/>
                  <a:pt x="4" y="196"/>
                  <a:pt x="5" y="195"/>
                </a:cubicBezTo>
                <a:cubicBezTo>
                  <a:pt x="5" y="195"/>
                  <a:pt x="5" y="195"/>
                  <a:pt x="5" y="195"/>
                </a:cubicBezTo>
                <a:cubicBezTo>
                  <a:pt x="6" y="195"/>
                  <a:pt x="6" y="195"/>
                  <a:pt x="7" y="195"/>
                </a:cubicBezTo>
                <a:cubicBezTo>
                  <a:pt x="5" y="194"/>
                  <a:pt x="7" y="192"/>
                  <a:pt x="7" y="192"/>
                </a:cubicBezTo>
                <a:cubicBezTo>
                  <a:pt x="7" y="191"/>
                  <a:pt x="7" y="191"/>
                  <a:pt x="6" y="191"/>
                </a:cubicBezTo>
                <a:cubicBezTo>
                  <a:pt x="6" y="191"/>
                  <a:pt x="7" y="191"/>
                  <a:pt x="7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0"/>
                  <a:pt x="6" y="190"/>
                  <a:pt x="6" y="190"/>
                </a:cubicBezTo>
                <a:cubicBezTo>
                  <a:pt x="6" y="190"/>
                  <a:pt x="6" y="190"/>
                  <a:pt x="7" y="190"/>
                </a:cubicBezTo>
                <a:cubicBezTo>
                  <a:pt x="7" y="190"/>
                  <a:pt x="7" y="190"/>
                  <a:pt x="7" y="190"/>
                </a:cubicBezTo>
                <a:cubicBezTo>
                  <a:pt x="7" y="190"/>
                  <a:pt x="8" y="190"/>
                  <a:pt x="8" y="190"/>
                </a:cubicBezTo>
                <a:cubicBezTo>
                  <a:pt x="8" y="190"/>
                  <a:pt x="8" y="188"/>
                  <a:pt x="10" y="189"/>
                </a:cubicBezTo>
                <a:cubicBezTo>
                  <a:pt x="9" y="187"/>
                  <a:pt x="8" y="189"/>
                  <a:pt x="7" y="189"/>
                </a:cubicBezTo>
                <a:cubicBezTo>
                  <a:pt x="6" y="189"/>
                  <a:pt x="6" y="189"/>
                  <a:pt x="5" y="19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0"/>
                  <a:pt x="4" y="189"/>
                  <a:pt x="3" y="189"/>
                </a:cubicBezTo>
                <a:cubicBezTo>
                  <a:pt x="2" y="189"/>
                  <a:pt x="1" y="190"/>
                  <a:pt x="1" y="192"/>
                </a:cubicBezTo>
                <a:cubicBezTo>
                  <a:pt x="0" y="193"/>
                  <a:pt x="1" y="194"/>
                  <a:pt x="3" y="195"/>
                </a:cubicBezTo>
                <a:close/>
                <a:moveTo>
                  <a:pt x="7" y="201"/>
                </a:moveTo>
                <a:cubicBezTo>
                  <a:pt x="9" y="201"/>
                  <a:pt x="10" y="200"/>
                  <a:pt x="11" y="198"/>
                </a:cubicBezTo>
                <a:cubicBezTo>
                  <a:pt x="10" y="196"/>
                  <a:pt x="9" y="196"/>
                  <a:pt x="8" y="195"/>
                </a:cubicBezTo>
                <a:cubicBezTo>
                  <a:pt x="6" y="195"/>
                  <a:pt x="5" y="196"/>
                  <a:pt x="4" y="199"/>
                </a:cubicBezTo>
                <a:cubicBezTo>
                  <a:pt x="5" y="200"/>
                  <a:pt x="6" y="201"/>
                  <a:pt x="7" y="201"/>
                </a:cubicBezTo>
                <a:close/>
                <a:moveTo>
                  <a:pt x="3" y="180"/>
                </a:moveTo>
                <a:cubicBezTo>
                  <a:pt x="4" y="180"/>
                  <a:pt x="6" y="179"/>
                  <a:pt x="6" y="178"/>
                </a:cubicBezTo>
                <a:cubicBezTo>
                  <a:pt x="6" y="176"/>
                  <a:pt x="4" y="175"/>
                  <a:pt x="3" y="175"/>
                </a:cubicBezTo>
                <a:cubicBezTo>
                  <a:pt x="1" y="174"/>
                  <a:pt x="0" y="176"/>
                  <a:pt x="0" y="177"/>
                </a:cubicBezTo>
                <a:cubicBezTo>
                  <a:pt x="0" y="180"/>
                  <a:pt x="1" y="180"/>
                  <a:pt x="3" y="180"/>
                </a:cubicBezTo>
                <a:close/>
                <a:moveTo>
                  <a:pt x="36" y="11"/>
                </a:moveTo>
                <a:cubicBezTo>
                  <a:pt x="36" y="12"/>
                  <a:pt x="36" y="12"/>
                  <a:pt x="37" y="12"/>
                </a:cubicBez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9" y="13"/>
                </a:cubicBezTo>
                <a:cubicBezTo>
                  <a:pt x="40" y="12"/>
                  <a:pt x="42" y="12"/>
                  <a:pt x="42" y="11"/>
                </a:cubicBezTo>
                <a:cubicBezTo>
                  <a:pt x="41" y="10"/>
                  <a:pt x="41" y="9"/>
                  <a:pt x="41" y="9"/>
                </a:cubicBezTo>
                <a:cubicBezTo>
                  <a:pt x="41" y="9"/>
                  <a:pt x="41" y="9"/>
                  <a:pt x="40" y="9"/>
                </a:cubicBezTo>
                <a:cubicBezTo>
                  <a:pt x="40" y="9"/>
                  <a:pt x="40" y="9"/>
                  <a:pt x="40" y="10"/>
                </a:cubicBezTo>
                <a:cubicBezTo>
                  <a:pt x="40" y="9"/>
                  <a:pt x="39" y="9"/>
                  <a:pt x="39" y="8"/>
                </a:cubicBezTo>
                <a:cubicBezTo>
                  <a:pt x="39" y="8"/>
                  <a:pt x="39" y="8"/>
                  <a:pt x="38" y="8"/>
                </a:cubicBezTo>
                <a:cubicBezTo>
                  <a:pt x="37" y="7"/>
                  <a:pt x="36" y="8"/>
                  <a:pt x="36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7" y="10"/>
                  <a:pt x="36" y="11"/>
                  <a:pt x="36" y="11"/>
                </a:cubicBezTo>
                <a:close/>
                <a:moveTo>
                  <a:pt x="9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4" y="11"/>
                </a:moveTo>
                <a:cubicBezTo>
                  <a:pt x="5" y="11"/>
                  <a:pt x="5" y="11"/>
                  <a:pt x="6" y="10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9"/>
                </a:cubicBezTo>
                <a:cubicBezTo>
                  <a:pt x="4" y="10"/>
                  <a:pt x="5" y="10"/>
                  <a:pt x="4" y="11"/>
                </a:cubicBezTo>
                <a:close/>
                <a:moveTo>
                  <a:pt x="11" y="184"/>
                </a:moveTo>
                <a:cubicBezTo>
                  <a:pt x="11" y="184"/>
                  <a:pt x="10" y="184"/>
                  <a:pt x="10" y="183"/>
                </a:cubicBezTo>
                <a:cubicBezTo>
                  <a:pt x="11" y="183"/>
                  <a:pt x="11" y="183"/>
                  <a:pt x="11" y="182"/>
                </a:cubicBezTo>
                <a:cubicBezTo>
                  <a:pt x="11" y="183"/>
                  <a:pt x="10" y="183"/>
                  <a:pt x="10" y="182"/>
                </a:cubicBezTo>
                <a:cubicBezTo>
                  <a:pt x="10" y="182"/>
                  <a:pt x="11" y="182"/>
                  <a:pt x="10" y="181"/>
                </a:cubicBezTo>
                <a:cubicBezTo>
                  <a:pt x="10" y="181"/>
                  <a:pt x="10" y="182"/>
                  <a:pt x="9" y="182"/>
                </a:cubicBezTo>
                <a:cubicBezTo>
                  <a:pt x="9" y="182"/>
                  <a:pt x="8" y="182"/>
                  <a:pt x="7" y="182"/>
                </a:cubicBezTo>
                <a:cubicBezTo>
                  <a:pt x="7" y="182"/>
                  <a:pt x="6" y="183"/>
                  <a:pt x="5" y="184"/>
                </a:cubicBezTo>
                <a:cubicBezTo>
                  <a:pt x="5" y="183"/>
                  <a:pt x="4" y="183"/>
                  <a:pt x="4" y="183"/>
                </a:cubicBezTo>
                <a:cubicBezTo>
                  <a:pt x="4" y="183"/>
                  <a:pt x="4" y="182"/>
                  <a:pt x="3" y="182"/>
                </a:cubicBezTo>
                <a:cubicBezTo>
                  <a:pt x="3" y="183"/>
                  <a:pt x="3" y="183"/>
                  <a:pt x="3" y="183"/>
                </a:cubicBezTo>
                <a:cubicBezTo>
                  <a:pt x="3" y="182"/>
                  <a:pt x="2" y="182"/>
                  <a:pt x="2" y="182"/>
                </a:cubicBezTo>
                <a:cubicBezTo>
                  <a:pt x="3" y="182"/>
                  <a:pt x="2" y="181"/>
                  <a:pt x="3" y="181"/>
                </a:cubicBezTo>
                <a:cubicBezTo>
                  <a:pt x="3" y="181"/>
                  <a:pt x="2" y="181"/>
                  <a:pt x="2" y="180"/>
                </a:cubicBezTo>
                <a:cubicBezTo>
                  <a:pt x="2" y="181"/>
                  <a:pt x="2" y="181"/>
                  <a:pt x="2" y="181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5"/>
                  <a:pt x="2" y="185"/>
                  <a:pt x="2" y="185"/>
                </a:cubicBezTo>
                <a:cubicBezTo>
                  <a:pt x="2" y="185"/>
                  <a:pt x="2" y="185"/>
                  <a:pt x="3" y="186"/>
                </a:cubicBezTo>
                <a:cubicBezTo>
                  <a:pt x="3" y="185"/>
                  <a:pt x="3" y="185"/>
                  <a:pt x="3" y="185"/>
                </a:cubicBezTo>
                <a:cubicBezTo>
                  <a:pt x="4" y="185"/>
                  <a:pt x="4" y="186"/>
                  <a:pt x="4" y="186"/>
                </a:cubicBezTo>
                <a:cubicBezTo>
                  <a:pt x="5" y="186"/>
                  <a:pt x="5" y="185"/>
                  <a:pt x="5" y="185"/>
                </a:cubicBezTo>
                <a:cubicBezTo>
                  <a:pt x="4" y="185"/>
                  <a:pt x="4" y="184"/>
                  <a:pt x="4" y="184"/>
                </a:cubicBezTo>
                <a:cubicBezTo>
                  <a:pt x="3" y="184"/>
                  <a:pt x="4" y="184"/>
                  <a:pt x="4" y="185"/>
                </a:cubicBezTo>
                <a:cubicBezTo>
                  <a:pt x="3" y="185"/>
                  <a:pt x="3" y="185"/>
                  <a:pt x="2" y="185"/>
                </a:cubicBezTo>
                <a:cubicBezTo>
                  <a:pt x="2" y="184"/>
                  <a:pt x="3" y="184"/>
                  <a:pt x="3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5" y="185"/>
                  <a:pt x="6" y="187"/>
                  <a:pt x="7" y="187"/>
                </a:cubicBezTo>
                <a:cubicBezTo>
                  <a:pt x="8" y="187"/>
                  <a:pt x="8" y="188"/>
                  <a:pt x="8" y="188"/>
                </a:cubicBezTo>
                <a:cubicBezTo>
                  <a:pt x="8" y="187"/>
                  <a:pt x="8" y="187"/>
                  <a:pt x="8" y="187"/>
                </a:cubicBezTo>
                <a:cubicBezTo>
                  <a:pt x="9" y="187"/>
                  <a:pt x="10" y="185"/>
                  <a:pt x="11" y="184"/>
                </a:cubicBezTo>
                <a:close/>
                <a:moveTo>
                  <a:pt x="60" y="215"/>
                </a:moveTo>
                <a:cubicBezTo>
                  <a:pt x="63" y="215"/>
                  <a:pt x="64" y="214"/>
                  <a:pt x="63" y="213"/>
                </a:cubicBezTo>
                <a:cubicBezTo>
                  <a:pt x="64" y="210"/>
                  <a:pt x="62" y="209"/>
                  <a:pt x="61" y="210"/>
                </a:cubicBezTo>
                <a:cubicBezTo>
                  <a:pt x="59" y="209"/>
                  <a:pt x="58" y="211"/>
                  <a:pt x="57" y="213"/>
                </a:cubicBezTo>
                <a:cubicBezTo>
                  <a:pt x="58" y="214"/>
                  <a:pt x="59" y="215"/>
                  <a:pt x="60" y="215"/>
                </a:cubicBezTo>
                <a:close/>
                <a:moveTo>
                  <a:pt x="40" y="226"/>
                </a:moveTo>
                <a:cubicBezTo>
                  <a:pt x="40" y="227"/>
                  <a:pt x="41" y="228"/>
                  <a:pt x="43" y="229"/>
                </a:cubicBezTo>
                <a:cubicBezTo>
                  <a:pt x="44" y="229"/>
                  <a:pt x="46" y="227"/>
                  <a:pt x="46" y="226"/>
                </a:cubicBezTo>
                <a:cubicBezTo>
                  <a:pt x="45" y="224"/>
                  <a:pt x="44" y="224"/>
                  <a:pt x="43" y="224"/>
                </a:cubicBezTo>
                <a:cubicBezTo>
                  <a:pt x="42" y="223"/>
                  <a:pt x="40" y="224"/>
                  <a:pt x="40" y="226"/>
                </a:cubicBezTo>
                <a:close/>
                <a:moveTo>
                  <a:pt x="43" y="215"/>
                </a:moveTo>
                <a:cubicBezTo>
                  <a:pt x="45" y="215"/>
                  <a:pt x="45" y="214"/>
                  <a:pt x="46" y="212"/>
                </a:cubicBezTo>
                <a:cubicBezTo>
                  <a:pt x="46" y="210"/>
                  <a:pt x="44" y="210"/>
                  <a:pt x="43" y="209"/>
                </a:cubicBezTo>
                <a:cubicBezTo>
                  <a:pt x="41" y="210"/>
                  <a:pt x="40" y="211"/>
                  <a:pt x="40" y="212"/>
                </a:cubicBezTo>
                <a:cubicBezTo>
                  <a:pt x="40" y="213"/>
                  <a:pt x="42" y="214"/>
                  <a:pt x="43" y="215"/>
                </a:cubicBezTo>
                <a:close/>
                <a:moveTo>
                  <a:pt x="34" y="215"/>
                </a:moveTo>
                <a:cubicBezTo>
                  <a:pt x="35" y="215"/>
                  <a:pt x="36" y="214"/>
                  <a:pt x="37" y="213"/>
                </a:cubicBezTo>
                <a:cubicBezTo>
                  <a:pt x="37" y="213"/>
                  <a:pt x="39" y="213"/>
                  <a:pt x="39" y="214"/>
                </a:cubicBezTo>
                <a:cubicBezTo>
                  <a:pt x="39" y="214"/>
                  <a:pt x="40" y="213"/>
                  <a:pt x="40" y="213"/>
                </a:cubicBezTo>
                <a:cubicBezTo>
                  <a:pt x="39" y="213"/>
                  <a:pt x="40" y="213"/>
                  <a:pt x="39" y="213"/>
                </a:cubicBezTo>
                <a:cubicBezTo>
                  <a:pt x="39" y="213"/>
                  <a:pt x="39" y="212"/>
                  <a:pt x="39" y="212"/>
                </a:cubicBezTo>
                <a:cubicBezTo>
                  <a:pt x="39" y="212"/>
                  <a:pt x="38" y="212"/>
                  <a:pt x="38" y="212"/>
                </a:cubicBezTo>
                <a:cubicBezTo>
                  <a:pt x="38" y="212"/>
                  <a:pt x="37" y="212"/>
                  <a:pt x="37" y="212"/>
                </a:cubicBezTo>
                <a:cubicBezTo>
                  <a:pt x="37" y="212"/>
                  <a:pt x="37" y="212"/>
                  <a:pt x="36" y="212"/>
                </a:cubicBezTo>
                <a:cubicBezTo>
                  <a:pt x="37" y="211"/>
                  <a:pt x="35" y="209"/>
                  <a:pt x="34" y="210"/>
                </a:cubicBezTo>
                <a:cubicBezTo>
                  <a:pt x="33" y="209"/>
                  <a:pt x="32" y="210"/>
                  <a:pt x="32" y="212"/>
                </a:cubicBezTo>
                <a:cubicBezTo>
                  <a:pt x="31" y="213"/>
                  <a:pt x="32" y="215"/>
                  <a:pt x="34" y="215"/>
                </a:cubicBezTo>
                <a:close/>
                <a:moveTo>
                  <a:pt x="58" y="205"/>
                </a:moveTo>
                <a:cubicBezTo>
                  <a:pt x="58" y="205"/>
                  <a:pt x="57" y="205"/>
                  <a:pt x="56" y="205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7" y="204"/>
                  <a:pt x="58" y="204"/>
                  <a:pt x="58" y="205"/>
                </a:cubicBezTo>
                <a:cubicBezTo>
                  <a:pt x="58" y="205"/>
                  <a:pt x="58" y="204"/>
                  <a:pt x="58" y="204"/>
                </a:cubicBezTo>
                <a:cubicBezTo>
                  <a:pt x="58" y="204"/>
                  <a:pt x="59" y="204"/>
                  <a:pt x="59" y="204"/>
                </a:cubicBezTo>
                <a:cubicBezTo>
                  <a:pt x="59" y="204"/>
                  <a:pt x="59" y="205"/>
                  <a:pt x="59" y="205"/>
                </a:cubicBezTo>
                <a:cubicBezTo>
                  <a:pt x="59" y="205"/>
                  <a:pt x="60" y="205"/>
                  <a:pt x="60" y="205"/>
                </a:cubicBezTo>
                <a:cubicBezTo>
                  <a:pt x="60" y="205"/>
                  <a:pt x="59" y="206"/>
                  <a:pt x="59" y="206"/>
                </a:cubicBezTo>
                <a:cubicBezTo>
                  <a:pt x="59" y="206"/>
                  <a:pt x="59" y="206"/>
                  <a:pt x="60" y="207"/>
                </a:cubicBezTo>
                <a:cubicBezTo>
                  <a:pt x="60" y="207"/>
                  <a:pt x="61" y="207"/>
                  <a:pt x="62" y="206"/>
                </a:cubicBezTo>
                <a:cubicBezTo>
                  <a:pt x="62" y="206"/>
                  <a:pt x="61" y="206"/>
                  <a:pt x="61" y="205"/>
                </a:cubicBezTo>
                <a:cubicBezTo>
                  <a:pt x="61" y="205"/>
                  <a:pt x="62" y="205"/>
                  <a:pt x="62" y="204"/>
                </a:cubicBezTo>
                <a:cubicBezTo>
                  <a:pt x="62" y="204"/>
                  <a:pt x="61" y="204"/>
                  <a:pt x="61" y="203"/>
                </a:cubicBezTo>
                <a:cubicBezTo>
                  <a:pt x="60" y="203"/>
                  <a:pt x="59" y="203"/>
                  <a:pt x="58" y="202"/>
                </a:cubicBezTo>
                <a:cubicBezTo>
                  <a:pt x="59" y="202"/>
                  <a:pt x="59" y="202"/>
                  <a:pt x="59" y="202"/>
                </a:cubicBezTo>
                <a:cubicBezTo>
                  <a:pt x="58" y="201"/>
                  <a:pt x="55" y="200"/>
                  <a:pt x="55" y="203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4" y="203"/>
                  <a:pt x="54" y="205"/>
                  <a:pt x="54" y="206"/>
                </a:cubicBezTo>
                <a:cubicBezTo>
                  <a:pt x="53" y="207"/>
                  <a:pt x="55" y="208"/>
                  <a:pt x="56" y="208"/>
                </a:cubicBezTo>
                <a:cubicBezTo>
                  <a:pt x="57" y="208"/>
                  <a:pt x="58" y="207"/>
                  <a:pt x="58" y="205"/>
                </a:cubicBezTo>
                <a:close/>
                <a:moveTo>
                  <a:pt x="17" y="200"/>
                </a:moveTo>
                <a:cubicBezTo>
                  <a:pt x="17" y="201"/>
                  <a:pt x="19" y="200"/>
                  <a:pt x="20" y="198"/>
                </a:cubicBezTo>
                <a:cubicBezTo>
                  <a:pt x="19" y="197"/>
                  <a:pt x="17" y="195"/>
                  <a:pt x="16" y="196"/>
                </a:cubicBezTo>
                <a:cubicBezTo>
                  <a:pt x="15" y="196"/>
                  <a:pt x="14" y="197"/>
                  <a:pt x="14" y="198"/>
                </a:cubicBezTo>
                <a:cubicBezTo>
                  <a:pt x="14" y="200"/>
                  <a:pt x="14" y="201"/>
                  <a:pt x="17" y="200"/>
                </a:cubicBezTo>
                <a:close/>
                <a:moveTo>
                  <a:pt x="20" y="194"/>
                </a:moveTo>
                <a:cubicBezTo>
                  <a:pt x="22" y="195"/>
                  <a:pt x="23" y="193"/>
                  <a:pt x="23" y="192"/>
                </a:cubicBezTo>
                <a:cubicBezTo>
                  <a:pt x="23" y="191"/>
                  <a:pt x="23" y="190"/>
                  <a:pt x="22" y="189"/>
                </a:cubicBezTo>
                <a:cubicBezTo>
                  <a:pt x="22" y="188"/>
                  <a:pt x="23" y="188"/>
                  <a:pt x="24" y="188"/>
                </a:cubicBezTo>
                <a:cubicBezTo>
                  <a:pt x="23" y="188"/>
                  <a:pt x="23" y="188"/>
                  <a:pt x="23" y="187"/>
                </a:cubicBezTo>
                <a:cubicBezTo>
                  <a:pt x="22" y="187"/>
                  <a:pt x="22" y="188"/>
                  <a:pt x="21" y="189"/>
                </a:cubicBezTo>
                <a:cubicBezTo>
                  <a:pt x="21" y="189"/>
                  <a:pt x="21" y="189"/>
                  <a:pt x="20" y="189"/>
                </a:cubicBezTo>
                <a:cubicBezTo>
                  <a:pt x="20" y="189"/>
                  <a:pt x="20" y="189"/>
                  <a:pt x="19" y="189"/>
                </a:cubicBezTo>
                <a:cubicBezTo>
                  <a:pt x="19" y="189"/>
                  <a:pt x="19" y="189"/>
                  <a:pt x="19" y="188"/>
                </a:cubicBezTo>
                <a:cubicBezTo>
                  <a:pt x="19" y="188"/>
                  <a:pt x="19" y="188"/>
                  <a:pt x="20" y="188"/>
                </a:cubicBezTo>
                <a:cubicBezTo>
                  <a:pt x="19" y="187"/>
                  <a:pt x="16" y="186"/>
                  <a:pt x="17" y="188"/>
                </a:cubicBezTo>
                <a:cubicBezTo>
                  <a:pt x="16" y="188"/>
                  <a:pt x="16" y="188"/>
                  <a:pt x="15" y="188"/>
                </a:cubicBezTo>
                <a:cubicBezTo>
                  <a:pt x="15" y="189"/>
                  <a:pt x="16" y="189"/>
                  <a:pt x="16" y="189"/>
                </a:cubicBezTo>
                <a:cubicBezTo>
                  <a:pt x="16" y="190"/>
                  <a:pt x="17" y="190"/>
                  <a:pt x="17" y="190"/>
                </a:cubicBezTo>
                <a:cubicBezTo>
                  <a:pt x="17" y="190"/>
                  <a:pt x="18" y="189"/>
                  <a:pt x="19" y="189"/>
                </a:cubicBezTo>
                <a:cubicBezTo>
                  <a:pt x="19" y="190"/>
                  <a:pt x="18" y="191"/>
                  <a:pt x="18" y="192"/>
                </a:cubicBezTo>
                <a:cubicBezTo>
                  <a:pt x="18" y="193"/>
                  <a:pt x="19" y="195"/>
                  <a:pt x="20" y="194"/>
                </a:cubicBezTo>
                <a:close/>
                <a:moveTo>
                  <a:pt x="29" y="208"/>
                </a:moveTo>
                <a:cubicBezTo>
                  <a:pt x="31" y="208"/>
                  <a:pt x="32" y="207"/>
                  <a:pt x="33" y="206"/>
                </a:cubicBezTo>
                <a:cubicBezTo>
                  <a:pt x="32" y="204"/>
                  <a:pt x="31" y="202"/>
                  <a:pt x="29" y="203"/>
                </a:cubicBezTo>
                <a:cubicBezTo>
                  <a:pt x="28" y="202"/>
                  <a:pt x="27" y="204"/>
                  <a:pt x="27" y="205"/>
                </a:cubicBezTo>
                <a:cubicBezTo>
                  <a:pt x="27" y="207"/>
                  <a:pt x="28" y="209"/>
                  <a:pt x="29" y="208"/>
                </a:cubicBezTo>
                <a:close/>
                <a:moveTo>
                  <a:pt x="25" y="201"/>
                </a:moveTo>
                <a:cubicBezTo>
                  <a:pt x="27" y="201"/>
                  <a:pt x="28" y="200"/>
                  <a:pt x="28" y="198"/>
                </a:cubicBezTo>
                <a:cubicBezTo>
                  <a:pt x="28" y="196"/>
                  <a:pt x="27" y="196"/>
                  <a:pt x="26" y="196"/>
                </a:cubicBezTo>
                <a:cubicBezTo>
                  <a:pt x="24" y="195"/>
                  <a:pt x="22" y="196"/>
                  <a:pt x="23" y="199"/>
                </a:cubicBezTo>
                <a:cubicBezTo>
                  <a:pt x="22" y="200"/>
                  <a:pt x="23" y="201"/>
                  <a:pt x="25" y="201"/>
                </a:cubicBezTo>
                <a:close/>
                <a:moveTo>
                  <a:pt x="27" y="203"/>
                </a:moveTo>
                <a:cubicBezTo>
                  <a:pt x="27" y="203"/>
                  <a:pt x="27" y="202"/>
                  <a:pt x="27" y="202"/>
                </a:cubicBezTo>
                <a:cubicBezTo>
                  <a:pt x="28" y="202"/>
                  <a:pt x="28" y="203"/>
                  <a:pt x="29" y="203"/>
                </a:cubicBezTo>
                <a:cubicBezTo>
                  <a:pt x="29" y="202"/>
                  <a:pt x="29" y="201"/>
                  <a:pt x="30" y="201"/>
                </a:cubicBezTo>
                <a:cubicBezTo>
                  <a:pt x="29" y="201"/>
                  <a:pt x="29" y="200"/>
                  <a:pt x="28" y="200"/>
                </a:cubicBezTo>
                <a:cubicBezTo>
                  <a:pt x="28" y="201"/>
                  <a:pt x="27" y="201"/>
                  <a:pt x="27" y="202"/>
                </a:cubicBezTo>
                <a:cubicBezTo>
                  <a:pt x="26" y="201"/>
                  <a:pt x="26" y="201"/>
                  <a:pt x="25" y="201"/>
                </a:cubicBezTo>
                <a:cubicBezTo>
                  <a:pt x="25" y="201"/>
                  <a:pt x="24" y="202"/>
                  <a:pt x="24" y="203"/>
                </a:cubicBezTo>
                <a:cubicBezTo>
                  <a:pt x="25" y="203"/>
                  <a:pt x="26" y="203"/>
                  <a:pt x="27" y="203"/>
                </a:cubicBezTo>
                <a:close/>
                <a:moveTo>
                  <a:pt x="184" y="243"/>
                </a:moveTo>
                <a:cubicBezTo>
                  <a:pt x="186" y="242"/>
                  <a:pt x="187" y="241"/>
                  <a:pt x="187" y="240"/>
                </a:cubicBezTo>
                <a:cubicBezTo>
                  <a:pt x="187" y="239"/>
                  <a:pt x="187" y="238"/>
                  <a:pt x="186" y="238"/>
                </a:cubicBezTo>
                <a:cubicBezTo>
                  <a:pt x="184" y="238"/>
                  <a:pt x="183" y="239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1"/>
                  <a:pt x="182" y="243"/>
                  <a:pt x="183" y="242"/>
                </a:cubicBezTo>
                <a:cubicBezTo>
                  <a:pt x="183" y="242"/>
                  <a:pt x="183" y="242"/>
                  <a:pt x="183" y="243"/>
                </a:cubicBezTo>
                <a:cubicBezTo>
                  <a:pt x="183" y="243"/>
                  <a:pt x="183" y="243"/>
                  <a:pt x="184" y="243"/>
                </a:cubicBezTo>
                <a:close/>
                <a:moveTo>
                  <a:pt x="100" y="49"/>
                </a:moveTo>
                <a:cubicBezTo>
                  <a:pt x="98" y="49"/>
                  <a:pt x="97" y="50"/>
                  <a:pt x="97" y="52"/>
                </a:cubicBezTo>
                <a:cubicBezTo>
                  <a:pt x="97" y="53"/>
                  <a:pt x="97" y="53"/>
                  <a:pt x="98" y="54"/>
                </a:cubicBezTo>
                <a:cubicBezTo>
                  <a:pt x="98" y="54"/>
                  <a:pt x="99" y="53"/>
                  <a:pt x="99" y="53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100" y="54"/>
                  <a:pt x="100" y="54"/>
                </a:cubicBezTo>
                <a:cubicBezTo>
                  <a:pt x="102" y="54"/>
                  <a:pt x="103" y="54"/>
                  <a:pt x="103" y="52"/>
                </a:cubicBezTo>
                <a:cubicBezTo>
                  <a:pt x="103" y="51"/>
                  <a:pt x="102" y="50"/>
                  <a:pt x="100" y="49"/>
                </a:cubicBezTo>
                <a:close/>
                <a:moveTo>
                  <a:pt x="74" y="51"/>
                </a:moveTo>
                <a:cubicBezTo>
                  <a:pt x="73" y="51"/>
                  <a:pt x="73" y="50"/>
                  <a:pt x="72" y="50"/>
                </a:cubicBezTo>
                <a:cubicBezTo>
                  <a:pt x="72" y="50"/>
                  <a:pt x="71" y="51"/>
                  <a:pt x="71" y="52"/>
                </a:cubicBezTo>
                <a:cubicBezTo>
                  <a:pt x="71" y="52"/>
                  <a:pt x="71" y="53"/>
                  <a:pt x="71" y="53"/>
                </a:cubicBezTo>
                <a:cubicBezTo>
                  <a:pt x="71" y="53"/>
                  <a:pt x="71" y="53"/>
                  <a:pt x="72" y="53"/>
                </a:cubicBezTo>
                <a:cubicBezTo>
                  <a:pt x="72" y="54"/>
                  <a:pt x="72" y="54"/>
                  <a:pt x="71" y="54"/>
                </a:cubicBezTo>
                <a:cubicBezTo>
                  <a:pt x="72" y="54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6" y="55"/>
                  <a:pt x="77" y="53"/>
                  <a:pt x="77" y="52"/>
                </a:cubicBezTo>
                <a:cubicBezTo>
                  <a:pt x="76" y="51"/>
                  <a:pt x="76" y="50"/>
                  <a:pt x="75" y="49"/>
                </a:cubicBezTo>
                <a:cubicBezTo>
                  <a:pt x="75" y="50"/>
                  <a:pt x="74" y="51"/>
                  <a:pt x="74" y="51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lose/>
                <a:moveTo>
                  <a:pt x="80" y="52"/>
                </a:moveTo>
                <a:cubicBezTo>
                  <a:pt x="80" y="53"/>
                  <a:pt x="81" y="55"/>
                  <a:pt x="83" y="55"/>
                </a:cubicBezTo>
                <a:cubicBezTo>
                  <a:pt x="84" y="55"/>
                  <a:pt x="85" y="54"/>
                  <a:pt x="86" y="52"/>
                </a:cubicBezTo>
                <a:cubicBezTo>
                  <a:pt x="86" y="51"/>
                  <a:pt x="84" y="50"/>
                  <a:pt x="83" y="50"/>
                </a:cubicBezTo>
                <a:cubicBezTo>
                  <a:pt x="81" y="49"/>
                  <a:pt x="79" y="50"/>
                  <a:pt x="80" y="52"/>
                </a:cubicBezTo>
                <a:close/>
                <a:moveTo>
                  <a:pt x="78" y="56"/>
                </a:moveTo>
                <a:cubicBezTo>
                  <a:pt x="77" y="56"/>
                  <a:pt x="76" y="57"/>
                  <a:pt x="75" y="58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9"/>
                  <a:pt x="76" y="59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7" y="60"/>
                  <a:pt x="77" y="61"/>
                  <a:pt x="78" y="61"/>
                </a:cubicBezTo>
                <a:cubicBezTo>
                  <a:pt x="78" y="61"/>
                  <a:pt x="78" y="61"/>
                  <a:pt x="77" y="61"/>
                </a:cubicBezTo>
                <a:cubicBezTo>
                  <a:pt x="78" y="61"/>
                  <a:pt x="78" y="62"/>
                  <a:pt x="79" y="62"/>
                </a:cubicBezTo>
                <a:cubicBezTo>
                  <a:pt x="80" y="62"/>
                  <a:pt x="81" y="60"/>
                  <a:pt x="81" y="59"/>
                </a:cubicBezTo>
                <a:cubicBezTo>
                  <a:pt x="81" y="57"/>
                  <a:pt x="79" y="56"/>
                  <a:pt x="78" y="56"/>
                </a:cubicBezTo>
                <a:close/>
                <a:moveTo>
                  <a:pt x="105" y="56"/>
                </a:moveTo>
                <a:cubicBezTo>
                  <a:pt x="104" y="56"/>
                  <a:pt x="103" y="57"/>
                  <a:pt x="102" y="58"/>
                </a:cubicBezTo>
                <a:cubicBezTo>
                  <a:pt x="102" y="58"/>
                  <a:pt x="103" y="58"/>
                  <a:pt x="103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0"/>
                  <a:pt x="103" y="61"/>
                  <a:pt x="104" y="62"/>
                </a:cubicBezTo>
                <a:cubicBezTo>
                  <a:pt x="105" y="61"/>
                  <a:pt x="106" y="61"/>
                  <a:pt x="107" y="61"/>
                </a:cubicBezTo>
                <a:cubicBezTo>
                  <a:pt x="106" y="61"/>
                  <a:pt x="105" y="60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4" y="59"/>
                  <a:pt x="104" y="58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6" y="57"/>
                  <a:pt x="106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7" y="59"/>
                  <a:pt x="106" y="58"/>
                  <a:pt x="106" y="60"/>
                </a:cubicBezTo>
                <a:cubicBezTo>
                  <a:pt x="106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8"/>
                  <a:pt x="107" y="56"/>
                  <a:pt x="105" y="56"/>
                </a:cubicBezTo>
                <a:close/>
                <a:moveTo>
                  <a:pt x="126" y="63"/>
                </a:moveTo>
                <a:cubicBezTo>
                  <a:pt x="125" y="63"/>
                  <a:pt x="124" y="64"/>
                  <a:pt x="124" y="66"/>
                </a:cubicBezTo>
                <a:cubicBezTo>
                  <a:pt x="124" y="68"/>
                  <a:pt x="126" y="69"/>
                  <a:pt x="127" y="68"/>
                </a:cubicBezTo>
                <a:cubicBezTo>
                  <a:pt x="128" y="68"/>
                  <a:pt x="129" y="68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4"/>
                  <a:pt x="128" y="63"/>
                  <a:pt x="126" y="63"/>
                </a:cubicBezTo>
                <a:close/>
                <a:moveTo>
                  <a:pt x="111" y="58"/>
                </a:moveTo>
                <a:cubicBezTo>
                  <a:pt x="111" y="60"/>
                  <a:pt x="112" y="61"/>
                  <a:pt x="114" y="62"/>
                </a:cubicBezTo>
                <a:cubicBezTo>
                  <a:pt x="115" y="62"/>
                  <a:pt x="116" y="60"/>
                  <a:pt x="116" y="58"/>
                </a:cubicBezTo>
                <a:cubicBezTo>
                  <a:pt x="116" y="57"/>
                  <a:pt x="115" y="55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7"/>
                  <a:pt x="112" y="57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lose/>
                <a:moveTo>
                  <a:pt x="132" y="80"/>
                </a:moveTo>
                <a:cubicBezTo>
                  <a:pt x="133" y="81"/>
                  <a:pt x="134" y="82"/>
                  <a:pt x="136" y="82"/>
                </a:cubicBezTo>
                <a:cubicBezTo>
                  <a:pt x="137" y="83"/>
                  <a:pt x="138" y="82"/>
                  <a:pt x="138" y="80"/>
                </a:cubicBezTo>
                <a:cubicBezTo>
                  <a:pt x="138" y="79"/>
                  <a:pt x="138" y="77"/>
                  <a:pt x="135" y="77"/>
                </a:cubicBezTo>
                <a:cubicBezTo>
                  <a:pt x="135" y="77"/>
                  <a:pt x="133" y="78"/>
                  <a:pt x="132" y="80"/>
                </a:cubicBezTo>
                <a:close/>
                <a:moveTo>
                  <a:pt x="118" y="49"/>
                </a:moveTo>
                <a:cubicBezTo>
                  <a:pt x="117" y="49"/>
                  <a:pt x="116" y="51"/>
                  <a:pt x="115" y="52"/>
                </a:cubicBezTo>
                <a:cubicBezTo>
                  <a:pt x="116" y="53"/>
                  <a:pt x="116" y="55"/>
                  <a:pt x="118" y="55"/>
                </a:cubicBezTo>
                <a:cubicBezTo>
                  <a:pt x="120" y="55"/>
                  <a:pt x="120" y="54"/>
                  <a:pt x="120" y="52"/>
                </a:cubicBezTo>
                <a:cubicBezTo>
                  <a:pt x="121" y="51"/>
                  <a:pt x="119" y="50"/>
                  <a:pt x="118" y="49"/>
                </a:cubicBezTo>
                <a:close/>
                <a:moveTo>
                  <a:pt x="122" y="56"/>
                </a:moveTo>
                <a:cubicBezTo>
                  <a:pt x="120" y="56"/>
                  <a:pt x="120" y="57"/>
                  <a:pt x="119" y="58"/>
                </a:cubicBezTo>
                <a:cubicBezTo>
                  <a:pt x="119" y="60"/>
                  <a:pt x="121" y="61"/>
                  <a:pt x="122" y="61"/>
                </a:cubicBezTo>
                <a:cubicBezTo>
                  <a:pt x="124" y="61"/>
                  <a:pt x="125" y="61"/>
                  <a:pt x="125" y="59"/>
                </a:cubicBezTo>
                <a:cubicBezTo>
                  <a:pt x="125" y="57"/>
                  <a:pt x="124" y="56"/>
                  <a:pt x="122" y="56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9"/>
                  <a:pt x="1" y="10"/>
                </a:cubicBezTo>
                <a:cubicBezTo>
                  <a:pt x="2" y="10"/>
                  <a:pt x="2" y="9"/>
                  <a:pt x="2" y="8"/>
                </a:cubicBezTo>
                <a:close/>
                <a:moveTo>
                  <a:pt x="3" y="119"/>
                </a:moveTo>
                <a:cubicBezTo>
                  <a:pt x="3" y="119"/>
                  <a:pt x="2" y="119"/>
                  <a:pt x="2" y="119"/>
                </a:cubicBezTo>
                <a:cubicBezTo>
                  <a:pt x="3" y="119"/>
                  <a:pt x="4" y="120"/>
                  <a:pt x="5" y="120"/>
                </a:cubicBezTo>
                <a:cubicBezTo>
                  <a:pt x="5" y="119"/>
                  <a:pt x="4" y="119"/>
                  <a:pt x="3" y="119"/>
                </a:cubicBezTo>
                <a:close/>
                <a:moveTo>
                  <a:pt x="10" y="123"/>
                </a:moveTo>
                <a:cubicBezTo>
                  <a:pt x="10" y="123"/>
                  <a:pt x="11" y="124"/>
                  <a:pt x="11" y="124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3" y="125"/>
                  <a:pt x="15" y="124"/>
                  <a:pt x="15" y="123"/>
                </a:cubicBezTo>
                <a:cubicBezTo>
                  <a:pt x="14" y="123"/>
                  <a:pt x="14" y="122"/>
                  <a:pt x="14" y="122"/>
                </a:cubicBezTo>
                <a:cubicBezTo>
                  <a:pt x="14" y="122"/>
                  <a:pt x="14" y="122"/>
                  <a:pt x="15" y="122"/>
                </a:cubicBezTo>
                <a:cubicBezTo>
                  <a:pt x="15" y="121"/>
                  <a:pt x="14" y="121"/>
                  <a:pt x="14" y="120"/>
                </a:cubicBezTo>
                <a:cubicBezTo>
                  <a:pt x="13" y="120"/>
                  <a:pt x="13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1" y="119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21"/>
                  <a:pt x="9" y="121"/>
                  <a:pt x="9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9" y="123"/>
                  <a:pt x="9" y="123"/>
                  <a:pt x="9" y="123"/>
                </a:cubicBezTo>
                <a:cubicBezTo>
                  <a:pt x="10" y="122"/>
                  <a:pt x="10" y="121"/>
                  <a:pt x="11" y="121"/>
                </a:cubicBezTo>
                <a:cubicBezTo>
                  <a:pt x="11" y="122"/>
                  <a:pt x="10" y="122"/>
                  <a:pt x="10" y="123"/>
                </a:cubicBezTo>
                <a:close/>
                <a:moveTo>
                  <a:pt x="17" y="131"/>
                </a:moveTo>
                <a:cubicBezTo>
                  <a:pt x="18" y="131"/>
                  <a:pt x="18" y="130"/>
                  <a:pt x="19" y="129"/>
                </a:cubicBezTo>
                <a:cubicBezTo>
                  <a:pt x="19" y="130"/>
                  <a:pt x="19" y="130"/>
                  <a:pt x="19" y="131"/>
                </a:cubicBezTo>
                <a:cubicBezTo>
                  <a:pt x="20" y="130"/>
                  <a:pt x="21" y="131"/>
                  <a:pt x="21" y="131"/>
                </a:cubicBezTo>
                <a:cubicBezTo>
                  <a:pt x="21" y="131"/>
                  <a:pt x="21" y="130"/>
                  <a:pt x="21" y="129"/>
                </a:cubicBezTo>
                <a:cubicBezTo>
                  <a:pt x="21" y="129"/>
                  <a:pt x="20" y="129"/>
                  <a:pt x="19" y="130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9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8" y="127"/>
                  <a:pt x="18" y="127"/>
                </a:cubicBezTo>
                <a:cubicBezTo>
                  <a:pt x="18" y="127"/>
                  <a:pt x="18" y="127"/>
                  <a:pt x="18" y="126"/>
                </a:cubicBezTo>
                <a:cubicBezTo>
                  <a:pt x="18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5" y="126"/>
                  <a:pt x="14" y="127"/>
                  <a:pt x="14" y="129"/>
                </a:cubicBezTo>
                <a:cubicBezTo>
                  <a:pt x="13" y="130"/>
                  <a:pt x="15" y="132"/>
                  <a:pt x="17" y="131"/>
                </a:cubicBezTo>
                <a:close/>
                <a:moveTo>
                  <a:pt x="246" y="112"/>
                </a:moveTo>
                <a:cubicBezTo>
                  <a:pt x="245" y="112"/>
                  <a:pt x="243" y="113"/>
                  <a:pt x="243" y="114"/>
                </a:cubicBezTo>
                <a:cubicBezTo>
                  <a:pt x="243" y="116"/>
                  <a:pt x="244" y="118"/>
                  <a:pt x="246" y="117"/>
                </a:cubicBezTo>
                <a:cubicBezTo>
                  <a:pt x="248" y="118"/>
                  <a:pt x="248" y="116"/>
                  <a:pt x="249" y="114"/>
                </a:cubicBezTo>
                <a:cubicBezTo>
                  <a:pt x="248" y="113"/>
                  <a:pt x="247" y="112"/>
                  <a:pt x="246" y="112"/>
                </a:cubicBezTo>
                <a:close/>
                <a:moveTo>
                  <a:pt x="24" y="0"/>
                </a:moveTo>
                <a:cubicBezTo>
                  <a:pt x="24" y="0"/>
                  <a:pt x="23" y="1"/>
                  <a:pt x="23" y="1"/>
                </a:cubicBezTo>
                <a:cubicBezTo>
                  <a:pt x="23" y="1"/>
                  <a:pt x="24" y="1"/>
                  <a:pt x="24" y="0"/>
                </a:cubicBezTo>
                <a:close/>
                <a:moveTo>
                  <a:pt x="69" y="42"/>
                </a:moveTo>
                <a:cubicBezTo>
                  <a:pt x="68" y="42"/>
                  <a:pt x="66" y="43"/>
                  <a:pt x="66" y="45"/>
                </a:cubicBezTo>
                <a:cubicBezTo>
                  <a:pt x="66" y="47"/>
                  <a:pt x="68" y="48"/>
                  <a:pt x="69" y="48"/>
                </a:cubicBezTo>
                <a:cubicBezTo>
                  <a:pt x="71" y="47"/>
                  <a:pt x="72" y="46"/>
                  <a:pt x="73" y="45"/>
                </a:cubicBezTo>
                <a:cubicBezTo>
                  <a:pt x="72" y="44"/>
                  <a:pt x="70" y="41"/>
                  <a:pt x="69" y="42"/>
                </a:cubicBezTo>
                <a:close/>
                <a:moveTo>
                  <a:pt x="51" y="45"/>
                </a:moveTo>
                <a:cubicBezTo>
                  <a:pt x="50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6"/>
                  <a:pt x="50" y="47"/>
                  <a:pt x="50" y="47"/>
                </a:cubicBezTo>
                <a:cubicBezTo>
                  <a:pt x="51" y="46"/>
                  <a:pt x="51" y="46"/>
                  <a:pt x="51" y="45"/>
                </a:cubicBezTo>
                <a:cubicBezTo>
                  <a:pt x="51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3"/>
                  <a:pt x="53" y="42"/>
                  <a:pt x="51" y="42"/>
                </a:cubicBezTo>
                <a:cubicBezTo>
                  <a:pt x="51" y="42"/>
                  <a:pt x="51" y="42"/>
                  <a:pt x="50" y="42"/>
                </a:cubicBezTo>
                <a:cubicBezTo>
                  <a:pt x="50" y="42"/>
                  <a:pt x="51" y="43"/>
                  <a:pt x="50" y="43"/>
                </a:cubicBezTo>
                <a:cubicBezTo>
                  <a:pt x="50" y="44"/>
                  <a:pt x="51" y="43"/>
                  <a:pt x="51" y="43"/>
                </a:cubicBezTo>
                <a:cubicBezTo>
                  <a:pt x="51" y="44"/>
                  <a:pt x="52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lose/>
                <a:moveTo>
                  <a:pt x="41" y="17"/>
                </a:moveTo>
                <a:cubicBezTo>
                  <a:pt x="41" y="17"/>
                  <a:pt x="41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ubicBezTo>
                  <a:pt x="41" y="16"/>
                  <a:pt x="41" y="16"/>
                  <a:pt x="41" y="17"/>
                </a:cubicBezTo>
                <a:close/>
                <a:moveTo>
                  <a:pt x="232" y="59"/>
                </a:moveTo>
                <a:cubicBezTo>
                  <a:pt x="231" y="57"/>
                  <a:pt x="230" y="55"/>
                  <a:pt x="229" y="56"/>
                </a:cubicBezTo>
                <a:cubicBezTo>
                  <a:pt x="227" y="56"/>
                  <a:pt x="225" y="57"/>
                  <a:pt x="226" y="58"/>
                </a:cubicBezTo>
                <a:cubicBezTo>
                  <a:pt x="226" y="61"/>
                  <a:pt x="227" y="61"/>
                  <a:pt x="228" y="61"/>
                </a:cubicBezTo>
                <a:cubicBezTo>
                  <a:pt x="230" y="62"/>
                  <a:pt x="231" y="61"/>
                  <a:pt x="232" y="59"/>
                </a:cubicBezTo>
                <a:close/>
                <a:moveTo>
                  <a:pt x="217" y="59"/>
                </a:moveTo>
                <a:cubicBezTo>
                  <a:pt x="216" y="60"/>
                  <a:pt x="218" y="61"/>
                  <a:pt x="219" y="61"/>
                </a:cubicBezTo>
                <a:cubicBezTo>
                  <a:pt x="221" y="62"/>
                  <a:pt x="222" y="60"/>
                  <a:pt x="222" y="59"/>
                </a:cubicBezTo>
                <a:cubicBezTo>
                  <a:pt x="223" y="57"/>
                  <a:pt x="221" y="56"/>
                  <a:pt x="220" y="56"/>
                </a:cubicBezTo>
                <a:cubicBezTo>
                  <a:pt x="218" y="56"/>
                  <a:pt x="217" y="58"/>
                  <a:pt x="217" y="59"/>
                </a:cubicBezTo>
                <a:close/>
                <a:moveTo>
                  <a:pt x="140" y="70"/>
                </a:moveTo>
                <a:cubicBezTo>
                  <a:pt x="139" y="70"/>
                  <a:pt x="137" y="71"/>
                  <a:pt x="137" y="73"/>
                </a:cubicBezTo>
                <a:cubicBezTo>
                  <a:pt x="137" y="74"/>
                  <a:pt x="139" y="76"/>
                  <a:pt x="140" y="76"/>
                </a:cubicBezTo>
                <a:cubicBezTo>
                  <a:pt x="141" y="75"/>
                  <a:pt x="142" y="74"/>
                  <a:pt x="143" y="73"/>
                </a:cubicBezTo>
                <a:cubicBezTo>
                  <a:pt x="142" y="71"/>
                  <a:pt x="141" y="69"/>
                  <a:pt x="140" y="70"/>
                </a:cubicBezTo>
                <a:close/>
                <a:moveTo>
                  <a:pt x="211" y="42"/>
                </a:moveTo>
                <a:cubicBezTo>
                  <a:pt x="209" y="42"/>
                  <a:pt x="209" y="43"/>
                  <a:pt x="208" y="45"/>
                </a:cubicBezTo>
                <a:cubicBezTo>
                  <a:pt x="208" y="46"/>
                  <a:pt x="209" y="48"/>
                  <a:pt x="211" y="47"/>
                </a:cubicBezTo>
                <a:cubicBezTo>
                  <a:pt x="212" y="47"/>
                  <a:pt x="213" y="46"/>
                  <a:pt x="213" y="45"/>
                </a:cubicBezTo>
                <a:cubicBezTo>
                  <a:pt x="213" y="44"/>
                  <a:pt x="213" y="42"/>
                  <a:pt x="211" y="42"/>
                </a:cubicBezTo>
                <a:close/>
                <a:moveTo>
                  <a:pt x="204" y="52"/>
                </a:moveTo>
                <a:cubicBezTo>
                  <a:pt x="204" y="54"/>
                  <a:pt x="205" y="55"/>
                  <a:pt x="206" y="55"/>
                </a:cubicBezTo>
                <a:cubicBezTo>
                  <a:pt x="208" y="54"/>
                  <a:pt x="209" y="54"/>
                  <a:pt x="209" y="53"/>
                </a:cubicBezTo>
                <a:cubicBezTo>
                  <a:pt x="209" y="50"/>
                  <a:pt x="208" y="50"/>
                  <a:pt x="206" y="50"/>
                </a:cubicBezTo>
                <a:cubicBezTo>
                  <a:pt x="205" y="49"/>
                  <a:pt x="203" y="50"/>
                  <a:pt x="204" y="52"/>
                </a:cubicBezTo>
                <a:close/>
                <a:moveTo>
                  <a:pt x="14" y="142"/>
                </a:moveTo>
                <a:cubicBezTo>
                  <a:pt x="14" y="144"/>
                  <a:pt x="15" y="145"/>
                  <a:pt x="17" y="145"/>
                </a:cubicBezTo>
                <a:cubicBezTo>
                  <a:pt x="18" y="146"/>
                  <a:pt x="19" y="144"/>
                  <a:pt x="19" y="142"/>
                </a:cubicBezTo>
                <a:cubicBezTo>
                  <a:pt x="19" y="141"/>
                  <a:pt x="18" y="139"/>
                  <a:pt x="17" y="140"/>
                </a:cubicBezTo>
                <a:cubicBezTo>
                  <a:pt x="15" y="139"/>
                  <a:pt x="14" y="141"/>
                  <a:pt x="14" y="142"/>
                </a:cubicBezTo>
                <a:close/>
                <a:moveTo>
                  <a:pt x="235" y="52"/>
                </a:moveTo>
                <a:cubicBezTo>
                  <a:pt x="236" y="50"/>
                  <a:pt x="234" y="49"/>
                  <a:pt x="233" y="49"/>
                </a:cubicBezTo>
                <a:cubicBezTo>
                  <a:pt x="232" y="49"/>
                  <a:pt x="230" y="50"/>
                  <a:pt x="230" y="52"/>
                </a:cubicBezTo>
                <a:cubicBezTo>
                  <a:pt x="229" y="54"/>
                  <a:pt x="231" y="55"/>
                  <a:pt x="233" y="55"/>
                </a:cubicBezTo>
                <a:cubicBezTo>
                  <a:pt x="234" y="55"/>
                  <a:pt x="235" y="53"/>
                  <a:pt x="235" y="52"/>
                </a:cubicBezTo>
                <a:close/>
                <a:moveTo>
                  <a:pt x="235" y="66"/>
                </a:moveTo>
                <a:cubicBezTo>
                  <a:pt x="235" y="64"/>
                  <a:pt x="234" y="63"/>
                  <a:pt x="233" y="63"/>
                </a:cubicBezTo>
                <a:cubicBezTo>
                  <a:pt x="232" y="63"/>
                  <a:pt x="230" y="64"/>
                  <a:pt x="230" y="66"/>
                </a:cubicBezTo>
                <a:cubicBezTo>
                  <a:pt x="230" y="68"/>
                  <a:pt x="231" y="68"/>
                  <a:pt x="232" y="69"/>
                </a:cubicBezTo>
                <a:cubicBezTo>
                  <a:pt x="234" y="69"/>
                  <a:pt x="235" y="68"/>
                  <a:pt x="235" y="66"/>
                </a:cubicBezTo>
                <a:close/>
                <a:moveTo>
                  <a:pt x="199" y="59"/>
                </a:moveTo>
                <a:cubicBezTo>
                  <a:pt x="200" y="60"/>
                  <a:pt x="200" y="61"/>
                  <a:pt x="201" y="61"/>
                </a:cubicBezTo>
                <a:cubicBezTo>
                  <a:pt x="204" y="61"/>
                  <a:pt x="205" y="61"/>
                  <a:pt x="205" y="59"/>
                </a:cubicBezTo>
                <a:cubicBezTo>
                  <a:pt x="205" y="57"/>
                  <a:pt x="204" y="56"/>
                  <a:pt x="202" y="55"/>
                </a:cubicBezTo>
                <a:cubicBezTo>
                  <a:pt x="200" y="56"/>
                  <a:pt x="199" y="57"/>
                  <a:pt x="199" y="59"/>
                </a:cubicBezTo>
                <a:close/>
                <a:moveTo>
                  <a:pt x="224" y="50"/>
                </a:moveTo>
                <a:cubicBezTo>
                  <a:pt x="223" y="50"/>
                  <a:pt x="222" y="50"/>
                  <a:pt x="221" y="52"/>
                </a:cubicBezTo>
                <a:cubicBezTo>
                  <a:pt x="221" y="54"/>
                  <a:pt x="223" y="55"/>
                  <a:pt x="224" y="55"/>
                </a:cubicBezTo>
                <a:cubicBezTo>
                  <a:pt x="225" y="55"/>
                  <a:pt x="227" y="53"/>
                  <a:pt x="227" y="52"/>
                </a:cubicBezTo>
                <a:cubicBezTo>
                  <a:pt x="226" y="50"/>
                  <a:pt x="225" y="50"/>
                  <a:pt x="224" y="50"/>
                </a:cubicBezTo>
                <a:close/>
                <a:moveTo>
                  <a:pt x="215" y="49"/>
                </a:moveTo>
                <a:cubicBezTo>
                  <a:pt x="213" y="49"/>
                  <a:pt x="213" y="50"/>
                  <a:pt x="212" y="52"/>
                </a:cubicBezTo>
                <a:cubicBezTo>
                  <a:pt x="212" y="54"/>
                  <a:pt x="214" y="54"/>
                  <a:pt x="215" y="55"/>
                </a:cubicBezTo>
                <a:cubicBezTo>
                  <a:pt x="217" y="54"/>
                  <a:pt x="217" y="54"/>
                  <a:pt x="218" y="52"/>
                </a:cubicBezTo>
                <a:cubicBezTo>
                  <a:pt x="218" y="50"/>
                  <a:pt x="217" y="50"/>
                  <a:pt x="215" y="49"/>
                </a:cubicBezTo>
                <a:close/>
                <a:moveTo>
                  <a:pt x="197" y="50"/>
                </a:moveTo>
                <a:cubicBezTo>
                  <a:pt x="196" y="49"/>
                  <a:pt x="195" y="50"/>
                  <a:pt x="195" y="53"/>
                </a:cubicBezTo>
                <a:cubicBezTo>
                  <a:pt x="194" y="54"/>
                  <a:pt x="196" y="55"/>
                  <a:pt x="197" y="55"/>
                </a:cubicBezTo>
                <a:cubicBezTo>
                  <a:pt x="199" y="55"/>
                  <a:pt x="200" y="54"/>
                  <a:pt x="201" y="53"/>
                </a:cubicBezTo>
                <a:cubicBezTo>
                  <a:pt x="200" y="50"/>
                  <a:pt x="199" y="49"/>
                  <a:pt x="197" y="50"/>
                </a:cubicBezTo>
                <a:close/>
                <a:moveTo>
                  <a:pt x="153" y="49"/>
                </a:moveTo>
                <a:cubicBezTo>
                  <a:pt x="151" y="49"/>
                  <a:pt x="150" y="50"/>
                  <a:pt x="150" y="52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5" y="55"/>
                  <a:pt x="156" y="54"/>
                  <a:pt x="156" y="52"/>
                </a:cubicBezTo>
                <a:cubicBezTo>
                  <a:pt x="156" y="50"/>
                  <a:pt x="155" y="49"/>
                  <a:pt x="153" y="49"/>
                </a:cubicBezTo>
                <a:close/>
                <a:moveTo>
                  <a:pt x="149" y="56"/>
                </a:moveTo>
                <a:cubicBezTo>
                  <a:pt x="147" y="56"/>
                  <a:pt x="146" y="58"/>
                  <a:pt x="147" y="59"/>
                </a:cubicBezTo>
                <a:cubicBezTo>
                  <a:pt x="146" y="60"/>
                  <a:pt x="147" y="61"/>
                  <a:pt x="147" y="61"/>
                </a:cubicBezTo>
                <a:cubicBezTo>
                  <a:pt x="148" y="61"/>
                  <a:pt x="148" y="61"/>
                  <a:pt x="149" y="61"/>
                </a:cubicBezTo>
                <a:cubicBezTo>
                  <a:pt x="149" y="61"/>
                  <a:pt x="149" y="61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0"/>
                  <a:pt x="152" y="58"/>
                </a:cubicBezTo>
                <a:cubicBezTo>
                  <a:pt x="151" y="57"/>
                  <a:pt x="150" y="56"/>
                  <a:pt x="149" y="56"/>
                </a:cubicBezTo>
                <a:close/>
                <a:moveTo>
                  <a:pt x="159" y="52"/>
                </a:moveTo>
                <a:cubicBezTo>
                  <a:pt x="160" y="54"/>
                  <a:pt x="161" y="55"/>
                  <a:pt x="162" y="55"/>
                </a:cubicBezTo>
                <a:cubicBezTo>
                  <a:pt x="163" y="55"/>
                  <a:pt x="165" y="54"/>
                  <a:pt x="165" y="53"/>
                </a:cubicBezTo>
                <a:cubicBezTo>
                  <a:pt x="165" y="51"/>
                  <a:pt x="164" y="49"/>
                  <a:pt x="163" y="49"/>
                </a:cubicBezTo>
                <a:cubicBezTo>
                  <a:pt x="161" y="49"/>
                  <a:pt x="159" y="50"/>
                  <a:pt x="159" y="52"/>
                </a:cubicBezTo>
                <a:close/>
                <a:moveTo>
                  <a:pt x="155" y="59"/>
                </a:moveTo>
                <a:cubicBezTo>
                  <a:pt x="155" y="60"/>
                  <a:pt x="156" y="61"/>
                  <a:pt x="157" y="61"/>
                </a:cubicBezTo>
                <a:cubicBezTo>
                  <a:pt x="159" y="62"/>
                  <a:pt x="161" y="60"/>
                  <a:pt x="161" y="59"/>
                </a:cubicBezTo>
                <a:cubicBezTo>
                  <a:pt x="160" y="57"/>
                  <a:pt x="159" y="56"/>
                  <a:pt x="158" y="56"/>
                </a:cubicBezTo>
                <a:cubicBezTo>
                  <a:pt x="156" y="56"/>
                  <a:pt x="155" y="57"/>
                  <a:pt x="155" y="59"/>
                </a:cubicBezTo>
                <a:close/>
                <a:moveTo>
                  <a:pt x="193" y="56"/>
                </a:moveTo>
                <a:cubicBezTo>
                  <a:pt x="191" y="56"/>
                  <a:pt x="190" y="57"/>
                  <a:pt x="190" y="59"/>
                </a:cubicBezTo>
                <a:cubicBezTo>
                  <a:pt x="190" y="60"/>
                  <a:pt x="191" y="62"/>
                  <a:pt x="193" y="61"/>
                </a:cubicBezTo>
                <a:cubicBezTo>
                  <a:pt x="194" y="61"/>
                  <a:pt x="196" y="60"/>
                  <a:pt x="196" y="58"/>
                </a:cubicBezTo>
                <a:cubicBezTo>
                  <a:pt x="196" y="57"/>
                  <a:pt x="195" y="56"/>
                  <a:pt x="193" y="56"/>
                </a:cubicBezTo>
                <a:close/>
                <a:moveTo>
                  <a:pt x="186" y="66"/>
                </a:moveTo>
                <a:cubicBezTo>
                  <a:pt x="186" y="68"/>
                  <a:pt x="187" y="68"/>
                  <a:pt x="189" y="69"/>
                </a:cubicBezTo>
                <a:cubicBezTo>
                  <a:pt x="190" y="68"/>
                  <a:pt x="191" y="67"/>
                  <a:pt x="191" y="66"/>
                </a:cubicBezTo>
                <a:cubicBezTo>
                  <a:pt x="192" y="65"/>
                  <a:pt x="190" y="64"/>
                  <a:pt x="188" y="63"/>
                </a:cubicBezTo>
                <a:cubicBezTo>
                  <a:pt x="187" y="64"/>
                  <a:pt x="186" y="65"/>
                  <a:pt x="186" y="66"/>
                </a:cubicBezTo>
                <a:close/>
                <a:moveTo>
                  <a:pt x="175" y="57"/>
                </a:moveTo>
                <a:cubicBezTo>
                  <a:pt x="176" y="57"/>
                  <a:pt x="176" y="58"/>
                  <a:pt x="177" y="58"/>
                </a:cubicBezTo>
                <a:cubicBezTo>
                  <a:pt x="177" y="58"/>
                  <a:pt x="177" y="57"/>
                  <a:pt x="177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7" y="56"/>
                  <a:pt x="177" y="56"/>
                  <a:pt x="176" y="56"/>
                </a:cubicBezTo>
                <a:cubicBezTo>
                  <a:pt x="174" y="56"/>
                  <a:pt x="173" y="57"/>
                  <a:pt x="173" y="58"/>
                </a:cubicBezTo>
                <a:cubicBezTo>
                  <a:pt x="173" y="60"/>
                  <a:pt x="174" y="61"/>
                  <a:pt x="175" y="61"/>
                </a:cubicBezTo>
                <a:cubicBezTo>
                  <a:pt x="176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0"/>
                  <a:pt x="178" y="60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8" y="58"/>
                  <a:pt x="177" y="58"/>
                  <a:pt x="176" y="58"/>
                </a:cubicBezTo>
                <a:cubicBezTo>
                  <a:pt x="176" y="59"/>
                  <a:pt x="175" y="60"/>
                  <a:pt x="173" y="60"/>
                </a:cubicBezTo>
                <a:cubicBezTo>
                  <a:pt x="173" y="59"/>
                  <a:pt x="173" y="59"/>
                  <a:pt x="173" y="58"/>
                </a:cubicBezTo>
                <a:cubicBezTo>
                  <a:pt x="174" y="58"/>
                  <a:pt x="175" y="58"/>
                  <a:pt x="175" y="57"/>
                </a:cubicBezTo>
                <a:close/>
                <a:moveTo>
                  <a:pt x="170" y="49"/>
                </a:moveTo>
                <a:cubicBezTo>
                  <a:pt x="170" y="50"/>
                  <a:pt x="168" y="51"/>
                  <a:pt x="169" y="52"/>
                </a:cubicBezTo>
                <a:cubicBezTo>
                  <a:pt x="168" y="53"/>
                  <a:pt x="169" y="55"/>
                  <a:pt x="171" y="55"/>
                </a:cubicBezTo>
                <a:cubicBezTo>
                  <a:pt x="172" y="55"/>
                  <a:pt x="173" y="54"/>
                  <a:pt x="173" y="54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4" y="53"/>
                  <a:pt x="174" y="52"/>
                  <a:pt x="174" y="52"/>
                </a:cubicBezTo>
                <a:cubicBezTo>
                  <a:pt x="173" y="51"/>
                  <a:pt x="173" y="49"/>
                  <a:pt x="170" y="49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7"/>
                  <a:pt x="60" y="48"/>
                  <a:pt x="61" y="48"/>
                </a:cubicBezTo>
                <a:cubicBezTo>
                  <a:pt x="62" y="47"/>
                  <a:pt x="62" y="47"/>
                  <a:pt x="63" y="46"/>
                </a:cubicBezTo>
                <a:cubicBezTo>
                  <a:pt x="63" y="45"/>
                  <a:pt x="62" y="45"/>
                  <a:pt x="63" y="44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2" y="44"/>
                  <a:pt x="62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3" y="45"/>
                  <a:pt x="64" y="44"/>
                </a:cubicBezTo>
                <a:cubicBezTo>
                  <a:pt x="64" y="44"/>
                  <a:pt x="63" y="43"/>
                  <a:pt x="63" y="43"/>
                </a:cubicBezTo>
                <a:cubicBezTo>
                  <a:pt x="62" y="43"/>
                  <a:pt x="61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2"/>
                  <a:pt x="59" y="42"/>
                  <a:pt x="58" y="43"/>
                </a:cubicBezTo>
                <a:cubicBezTo>
                  <a:pt x="58" y="43"/>
                  <a:pt x="59" y="43"/>
                  <a:pt x="59" y="43"/>
                </a:cubicBezTo>
                <a:cubicBezTo>
                  <a:pt x="59" y="43"/>
                  <a:pt x="59" y="44"/>
                  <a:pt x="59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173" y="227"/>
                </a:moveTo>
                <a:cubicBezTo>
                  <a:pt x="173" y="228"/>
                  <a:pt x="174" y="229"/>
                  <a:pt x="175" y="229"/>
                </a:cubicBezTo>
                <a:cubicBezTo>
                  <a:pt x="177" y="228"/>
                  <a:pt x="179" y="227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7" y="226"/>
                  <a:pt x="177" y="225"/>
                  <a:pt x="177" y="225"/>
                </a:cubicBezTo>
                <a:cubicBezTo>
                  <a:pt x="176" y="225"/>
                  <a:pt x="176" y="225"/>
                  <a:pt x="175" y="225"/>
                </a:cubicBezTo>
                <a:cubicBezTo>
                  <a:pt x="174" y="225"/>
                  <a:pt x="174" y="225"/>
                  <a:pt x="174" y="224"/>
                </a:cubicBezTo>
                <a:cubicBezTo>
                  <a:pt x="174" y="224"/>
                  <a:pt x="173" y="225"/>
                  <a:pt x="173" y="226"/>
                </a:cubicBezTo>
                <a:cubicBezTo>
                  <a:pt x="173" y="226"/>
                  <a:pt x="174" y="226"/>
                  <a:pt x="174" y="227"/>
                </a:cubicBezTo>
                <a:cubicBezTo>
                  <a:pt x="174" y="226"/>
                  <a:pt x="173" y="226"/>
                  <a:pt x="173" y="227"/>
                </a:cubicBezTo>
                <a:close/>
                <a:moveTo>
                  <a:pt x="167" y="223"/>
                </a:moveTo>
                <a:cubicBezTo>
                  <a:pt x="166" y="223"/>
                  <a:pt x="165" y="224"/>
                  <a:pt x="164" y="225"/>
                </a:cubicBezTo>
                <a:cubicBezTo>
                  <a:pt x="165" y="225"/>
                  <a:pt x="165" y="226"/>
                  <a:pt x="166" y="226"/>
                </a:cubicBezTo>
                <a:cubicBezTo>
                  <a:pt x="166" y="227"/>
                  <a:pt x="165" y="227"/>
                  <a:pt x="164" y="228"/>
                </a:cubicBezTo>
                <a:cubicBezTo>
                  <a:pt x="165" y="228"/>
                  <a:pt x="166" y="229"/>
                  <a:pt x="166" y="229"/>
                </a:cubicBezTo>
                <a:cubicBezTo>
                  <a:pt x="168" y="228"/>
                  <a:pt x="170" y="228"/>
                  <a:pt x="169" y="226"/>
                </a:cubicBezTo>
                <a:cubicBezTo>
                  <a:pt x="170" y="224"/>
                  <a:pt x="168" y="223"/>
                  <a:pt x="167" y="223"/>
                </a:cubicBezTo>
                <a:close/>
                <a:moveTo>
                  <a:pt x="164" y="220"/>
                </a:moveTo>
                <a:cubicBezTo>
                  <a:pt x="164" y="220"/>
                  <a:pt x="164" y="221"/>
                  <a:pt x="164" y="221"/>
                </a:cubicBezTo>
                <a:cubicBezTo>
                  <a:pt x="165" y="220"/>
                  <a:pt x="165" y="220"/>
                  <a:pt x="165" y="219"/>
                </a:cubicBezTo>
                <a:cubicBezTo>
                  <a:pt x="165" y="217"/>
                  <a:pt x="163" y="216"/>
                  <a:pt x="162" y="216"/>
                </a:cubicBezTo>
                <a:cubicBezTo>
                  <a:pt x="160" y="217"/>
                  <a:pt x="159" y="218"/>
                  <a:pt x="160" y="219"/>
                </a:cubicBezTo>
                <a:cubicBezTo>
                  <a:pt x="160" y="219"/>
                  <a:pt x="160" y="220"/>
                  <a:pt x="160" y="220"/>
                </a:cubicBezTo>
                <a:cubicBezTo>
                  <a:pt x="160" y="220"/>
                  <a:pt x="161" y="219"/>
                  <a:pt x="161" y="219"/>
                </a:cubicBezTo>
                <a:cubicBezTo>
                  <a:pt x="161" y="220"/>
                  <a:pt x="161" y="221"/>
                  <a:pt x="161" y="222"/>
                </a:cubicBezTo>
                <a:cubicBezTo>
                  <a:pt x="161" y="222"/>
                  <a:pt x="162" y="222"/>
                  <a:pt x="162" y="222"/>
                </a:cubicBezTo>
                <a:cubicBezTo>
                  <a:pt x="163" y="222"/>
                  <a:pt x="163" y="222"/>
                  <a:pt x="164" y="222"/>
                </a:cubicBezTo>
                <a:cubicBezTo>
                  <a:pt x="164" y="222"/>
                  <a:pt x="164" y="222"/>
                  <a:pt x="163" y="222"/>
                </a:cubicBezTo>
                <a:cubicBezTo>
                  <a:pt x="163" y="221"/>
                  <a:pt x="162" y="220"/>
                  <a:pt x="161" y="220"/>
                </a:cubicBezTo>
                <a:cubicBezTo>
                  <a:pt x="162" y="218"/>
                  <a:pt x="164" y="219"/>
                  <a:pt x="164" y="220"/>
                </a:cubicBezTo>
                <a:close/>
                <a:moveTo>
                  <a:pt x="193" y="240"/>
                </a:moveTo>
                <a:cubicBezTo>
                  <a:pt x="194" y="241"/>
                  <a:pt x="195" y="241"/>
                  <a:pt x="196" y="240"/>
                </a:cubicBezTo>
                <a:cubicBezTo>
                  <a:pt x="196" y="239"/>
                  <a:pt x="194" y="238"/>
                  <a:pt x="193" y="237"/>
                </a:cubicBezTo>
                <a:cubicBezTo>
                  <a:pt x="192" y="237"/>
                  <a:pt x="190" y="239"/>
                  <a:pt x="191" y="240"/>
                </a:cubicBezTo>
                <a:cubicBezTo>
                  <a:pt x="190" y="242"/>
                  <a:pt x="191" y="242"/>
                  <a:pt x="193" y="243"/>
                </a:cubicBezTo>
                <a:cubicBezTo>
                  <a:pt x="193" y="243"/>
                  <a:pt x="194" y="243"/>
                  <a:pt x="194" y="243"/>
                </a:cubicBezTo>
                <a:cubicBezTo>
                  <a:pt x="193" y="242"/>
                  <a:pt x="193" y="242"/>
                  <a:pt x="192" y="242"/>
                </a:cubicBezTo>
                <a:cubicBezTo>
                  <a:pt x="192" y="241"/>
                  <a:pt x="193" y="240"/>
                  <a:pt x="193" y="240"/>
                </a:cubicBezTo>
                <a:close/>
                <a:moveTo>
                  <a:pt x="180" y="236"/>
                </a:moveTo>
                <a:cubicBezTo>
                  <a:pt x="181" y="236"/>
                  <a:pt x="182" y="235"/>
                  <a:pt x="183" y="233"/>
                </a:cubicBezTo>
                <a:cubicBezTo>
                  <a:pt x="183" y="232"/>
                  <a:pt x="181" y="231"/>
                  <a:pt x="180" y="230"/>
                </a:cubicBezTo>
                <a:cubicBezTo>
                  <a:pt x="178" y="230"/>
                  <a:pt x="177" y="232"/>
                  <a:pt x="177" y="233"/>
                </a:cubicBezTo>
                <a:cubicBezTo>
                  <a:pt x="177" y="233"/>
                  <a:pt x="177" y="233"/>
                  <a:pt x="177" y="233"/>
                </a:cubicBezTo>
                <a:cubicBezTo>
                  <a:pt x="177" y="233"/>
                  <a:pt x="178" y="233"/>
                  <a:pt x="178" y="233"/>
                </a:cubicBezTo>
                <a:cubicBezTo>
                  <a:pt x="178" y="233"/>
                  <a:pt x="178" y="234"/>
                  <a:pt x="178" y="234"/>
                </a:cubicBezTo>
                <a:cubicBezTo>
                  <a:pt x="178" y="234"/>
                  <a:pt x="177" y="234"/>
                  <a:pt x="177" y="234"/>
                </a:cubicBezTo>
                <a:cubicBezTo>
                  <a:pt x="178" y="235"/>
                  <a:pt x="179" y="236"/>
                  <a:pt x="180" y="236"/>
                </a:cubicBezTo>
                <a:close/>
                <a:moveTo>
                  <a:pt x="182" y="239"/>
                </a:moveTo>
                <a:cubicBezTo>
                  <a:pt x="183" y="238"/>
                  <a:pt x="183" y="238"/>
                  <a:pt x="183" y="237"/>
                </a:cubicBezTo>
                <a:cubicBezTo>
                  <a:pt x="183" y="238"/>
                  <a:pt x="182" y="238"/>
                  <a:pt x="182" y="239"/>
                </a:cubicBezTo>
                <a:close/>
                <a:moveTo>
                  <a:pt x="136" y="231"/>
                </a:moveTo>
                <a:cubicBezTo>
                  <a:pt x="134" y="230"/>
                  <a:pt x="133" y="232"/>
                  <a:pt x="132" y="233"/>
                </a:cubicBezTo>
                <a:cubicBezTo>
                  <a:pt x="133" y="235"/>
                  <a:pt x="134" y="236"/>
                  <a:pt x="136" y="236"/>
                </a:cubicBezTo>
                <a:cubicBezTo>
                  <a:pt x="136" y="236"/>
                  <a:pt x="137" y="236"/>
                  <a:pt x="137" y="236"/>
                </a:cubicBezTo>
                <a:cubicBezTo>
                  <a:pt x="137" y="235"/>
                  <a:pt x="138" y="235"/>
                  <a:pt x="138" y="234"/>
                </a:cubicBezTo>
                <a:cubicBezTo>
                  <a:pt x="138" y="234"/>
                  <a:pt x="138" y="234"/>
                  <a:pt x="138" y="234"/>
                </a:cubicBezTo>
                <a:cubicBezTo>
                  <a:pt x="138" y="233"/>
                  <a:pt x="138" y="233"/>
                  <a:pt x="138" y="234"/>
                </a:cubicBezTo>
                <a:cubicBezTo>
                  <a:pt x="138" y="234"/>
                  <a:pt x="138" y="233"/>
                  <a:pt x="138" y="233"/>
                </a:cubicBezTo>
                <a:cubicBezTo>
                  <a:pt x="139" y="232"/>
                  <a:pt x="137" y="230"/>
                  <a:pt x="136" y="231"/>
                </a:cubicBezTo>
                <a:close/>
                <a:moveTo>
                  <a:pt x="149" y="241"/>
                </a:moveTo>
                <a:cubicBezTo>
                  <a:pt x="148" y="241"/>
                  <a:pt x="147" y="241"/>
                  <a:pt x="147" y="241"/>
                </a:cubicBezTo>
                <a:cubicBezTo>
                  <a:pt x="147" y="242"/>
                  <a:pt x="148" y="243"/>
                  <a:pt x="149" y="243"/>
                </a:cubicBezTo>
                <a:cubicBezTo>
                  <a:pt x="150" y="243"/>
                  <a:pt x="152" y="241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1" y="239"/>
                  <a:pt x="151" y="238"/>
                </a:cubicBezTo>
                <a:cubicBezTo>
                  <a:pt x="151" y="238"/>
                  <a:pt x="151" y="238"/>
                  <a:pt x="152" y="238"/>
                </a:cubicBezTo>
                <a:cubicBezTo>
                  <a:pt x="151" y="237"/>
                  <a:pt x="150" y="237"/>
                  <a:pt x="149" y="237"/>
                </a:cubicBezTo>
                <a:cubicBezTo>
                  <a:pt x="147" y="237"/>
                  <a:pt x="147" y="238"/>
                  <a:pt x="147" y="239"/>
                </a:cubicBezTo>
                <a:cubicBezTo>
                  <a:pt x="147" y="238"/>
                  <a:pt x="150" y="239"/>
                  <a:pt x="150" y="240"/>
                </a:cubicBezTo>
                <a:cubicBezTo>
                  <a:pt x="149" y="240"/>
                  <a:pt x="149" y="241"/>
                  <a:pt x="149" y="241"/>
                </a:cubicBezTo>
                <a:close/>
                <a:moveTo>
                  <a:pt x="149" y="229"/>
                </a:moveTo>
                <a:cubicBezTo>
                  <a:pt x="149" y="229"/>
                  <a:pt x="150" y="228"/>
                  <a:pt x="150" y="228"/>
                </a:cubicBezTo>
                <a:cubicBezTo>
                  <a:pt x="150" y="227"/>
                  <a:pt x="149" y="227"/>
                  <a:pt x="148" y="228"/>
                </a:cubicBezTo>
                <a:cubicBezTo>
                  <a:pt x="148" y="227"/>
                  <a:pt x="148" y="228"/>
                  <a:pt x="147" y="227"/>
                </a:cubicBezTo>
                <a:cubicBezTo>
                  <a:pt x="147" y="227"/>
                  <a:pt x="147" y="227"/>
                  <a:pt x="147" y="227"/>
                </a:cubicBezTo>
                <a:cubicBezTo>
                  <a:pt x="147" y="228"/>
                  <a:pt x="147" y="229"/>
                  <a:pt x="149" y="229"/>
                </a:cubicBezTo>
                <a:close/>
                <a:moveTo>
                  <a:pt x="159" y="214"/>
                </a:moveTo>
                <a:cubicBezTo>
                  <a:pt x="160" y="214"/>
                  <a:pt x="160" y="213"/>
                  <a:pt x="161" y="213"/>
                </a:cubicBezTo>
                <a:cubicBezTo>
                  <a:pt x="161" y="212"/>
                  <a:pt x="161" y="211"/>
                  <a:pt x="160" y="210"/>
                </a:cubicBezTo>
                <a:cubicBezTo>
                  <a:pt x="160" y="211"/>
                  <a:pt x="160" y="211"/>
                  <a:pt x="160" y="211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159" y="212"/>
                  <a:pt x="159" y="211"/>
                  <a:pt x="159" y="210"/>
                </a:cubicBezTo>
                <a:cubicBezTo>
                  <a:pt x="159" y="210"/>
                  <a:pt x="159" y="210"/>
                  <a:pt x="158" y="210"/>
                </a:cubicBezTo>
                <a:cubicBezTo>
                  <a:pt x="156" y="209"/>
                  <a:pt x="155" y="210"/>
                  <a:pt x="155" y="212"/>
                </a:cubicBezTo>
                <a:cubicBezTo>
                  <a:pt x="155" y="213"/>
                  <a:pt x="155" y="214"/>
                  <a:pt x="156" y="214"/>
                </a:cubicBezTo>
                <a:cubicBezTo>
                  <a:pt x="156" y="214"/>
                  <a:pt x="156" y="213"/>
                  <a:pt x="155" y="213"/>
                </a:cubicBezTo>
                <a:cubicBezTo>
                  <a:pt x="156" y="213"/>
                  <a:pt x="156" y="212"/>
                  <a:pt x="156" y="211"/>
                </a:cubicBezTo>
                <a:cubicBezTo>
                  <a:pt x="157" y="211"/>
                  <a:pt x="158" y="212"/>
                  <a:pt x="159" y="213"/>
                </a:cubicBezTo>
                <a:cubicBezTo>
                  <a:pt x="158" y="213"/>
                  <a:pt x="159" y="214"/>
                  <a:pt x="159" y="214"/>
                </a:cubicBezTo>
                <a:close/>
                <a:moveTo>
                  <a:pt x="25" y="187"/>
                </a:moveTo>
                <a:cubicBezTo>
                  <a:pt x="26" y="187"/>
                  <a:pt x="28" y="186"/>
                  <a:pt x="28" y="185"/>
                </a:cubicBezTo>
                <a:cubicBezTo>
                  <a:pt x="28" y="183"/>
                  <a:pt x="26" y="182"/>
                  <a:pt x="25" y="182"/>
                </a:cubicBezTo>
                <a:cubicBezTo>
                  <a:pt x="24" y="182"/>
                  <a:pt x="23" y="183"/>
                  <a:pt x="23" y="184"/>
                </a:cubicBezTo>
                <a:cubicBezTo>
                  <a:pt x="22" y="186"/>
                  <a:pt x="24" y="187"/>
                  <a:pt x="25" y="187"/>
                </a:cubicBezTo>
                <a:close/>
                <a:moveTo>
                  <a:pt x="238" y="256"/>
                </a:moveTo>
                <a:cubicBezTo>
                  <a:pt x="238" y="256"/>
                  <a:pt x="238" y="256"/>
                  <a:pt x="238" y="256"/>
                </a:cubicBezTo>
                <a:cubicBezTo>
                  <a:pt x="238" y="256"/>
                  <a:pt x="239" y="256"/>
                  <a:pt x="239" y="256"/>
                </a:cubicBezTo>
                <a:cubicBezTo>
                  <a:pt x="239" y="256"/>
                  <a:pt x="238" y="256"/>
                  <a:pt x="238" y="256"/>
                </a:cubicBezTo>
                <a:close/>
                <a:moveTo>
                  <a:pt x="200" y="248"/>
                </a:moveTo>
                <a:cubicBezTo>
                  <a:pt x="200" y="247"/>
                  <a:pt x="200" y="247"/>
                  <a:pt x="200" y="247"/>
                </a:cubicBezTo>
                <a:cubicBezTo>
                  <a:pt x="199" y="246"/>
                  <a:pt x="199" y="245"/>
                  <a:pt x="198" y="245"/>
                </a:cubicBezTo>
                <a:cubicBezTo>
                  <a:pt x="198" y="245"/>
                  <a:pt x="197" y="245"/>
                  <a:pt x="197" y="245"/>
                </a:cubicBezTo>
                <a:cubicBezTo>
                  <a:pt x="196" y="244"/>
                  <a:pt x="195" y="246"/>
                  <a:pt x="194" y="247"/>
                </a:cubicBezTo>
                <a:cubicBezTo>
                  <a:pt x="194" y="249"/>
                  <a:pt x="196" y="250"/>
                  <a:pt x="198" y="250"/>
                </a:cubicBezTo>
                <a:cubicBezTo>
                  <a:pt x="198" y="250"/>
                  <a:pt x="198" y="250"/>
                  <a:pt x="198" y="250"/>
                </a:cubicBezTo>
                <a:cubicBezTo>
                  <a:pt x="198" y="250"/>
                  <a:pt x="198" y="250"/>
                  <a:pt x="199" y="250"/>
                </a:cubicBezTo>
                <a:cubicBezTo>
                  <a:pt x="200" y="249"/>
                  <a:pt x="200" y="248"/>
                  <a:pt x="201" y="247"/>
                </a:cubicBezTo>
                <a:cubicBezTo>
                  <a:pt x="201" y="247"/>
                  <a:pt x="200" y="246"/>
                  <a:pt x="200" y="246"/>
                </a:cubicBezTo>
                <a:cubicBezTo>
                  <a:pt x="200" y="247"/>
                  <a:pt x="201" y="247"/>
                  <a:pt x="200" y="248"/>
                </a:cubicBezTo>
                <a:close/>
                <a:moveTo>
                  <a:pt x="230" y="256"/>
                </a:move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lose/>
                <a:moveTo>
                  <a:pt x="242" y="247"/>
                </a:moveTo>
                <a:cubicBezTo>
                  <a:pt x="241" y="247"/>
                  <a:pt x="241" y="246"/>
                  <a:pt x="241" y="246"/>
                </a:cubicBezTo>
                <a:cubicBezTo>
                  <a:pt x="241" y="247"/>
                  <a:pt x="241" y="247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lose/>
                <a:moveTo>
                  <a:pt x="239" y="255"/>
                </a:moveTo>
                <a:cubicBezTo>
                  <a:pt x="238" y="255"/>
                  <a:pt x="238" y="255"/>
                  <a:pt x="238" y="255"/>
                </a:cubicBezTo>
                <a:cubicBezTo>
                  <a:pt x="238" y="256"/>
                  <a:pt x="239" y="256"/>
                  <a:pt x="239" y="255"/>
                </a:cubicBezTo>
                <a:close/>
                <a:moveTo>
                  <a:pt x="225" y="250"/>
                </a:move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5" y="250"/>
                </a:cubicBezTo>
                <a:close/>
                <a:moveTo>
                  <a:pt x="217" y="246"/>
                </a:moveTo>
                <a:cubicBezTo>
                  <a:pt x="217" y="245"/>
                  <a:pt x="216" y="245"/>
                  <a:pt x="216" y="245"/>
                </a:cubicBezTo>
                <a:cubicBezTo>
                  <a:pt x="216" y="245"/>
                  <a:pt x="216" y="246"/>
                  <a:pt x="215" y="246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6"/>
                  <a:pt x="217" y="246"/>
                  <a:pt x="217" y="246"/>
                </a:cubicBezTo>
                <a:close/>
                <a:moveTo>
                  <a:pt x="222" y="248"/>
                </a:moveTo>
                <a:cubicBezTo>
                  <a:pt x="222" y="247"/>
                  <a:pt x="222" y="247"/>
                  <a:pt x="221" y="247"/>
                </a:cubicBezTo>
                <a:cubicBezTo>
                  <a:pt x="221" y="247"/>
                  <a:pt x="221" y="247"/>
                  <a:pt x="221" y="248"/>
                </a:cubicBezTo>
                <a:cubicBezTo>
                  <a:pt x="221" y="248"/>
                  <a:pt x="221" y="249"/>
                  <a:pt x="222" y="249"/>
                </a:cubicBezTo>
                <a:cubicBezTo>
                  <a:pt x="222" y="248"/>
                  <a:pt x="223" y="249"/>
                  <a:pt x="222" y="248"/>
                </a:cubicBezTo>
                <a:close/>
                <a:moveTo>
                  <a:pt x="233" y="77"/>
                </a:moveTo>
                <a:cubicBezTo>
                  <a:pt x="231" y="77"/>
                  <a:pt x="230" y="78"/>
                  <a:pt x="230" y="80"/>
                </a:cubicBezTo>
                <a:cubicBezTo>
                  <a:pt x="229" y="82"/>
                  <a:pt x="232" y="83"/>
                  <a:pt x="233" y="83"/>
                </a:cubicBezTo>
                <a:cubicBezTo>
                  <a:pt x="235" y="83"/>
                  <a:pt x="235" y="81"/>
                  <a:pt x="236" y="80"/>
                </a:cubicBezTo>
                <a:cubicBezTo>
                  <a:pt x="236" y="78"/>
                  <a:pt x="234" y="77"/>
                  <a:pt x="233" y="77"/>
                </a:cubicBezTo>
                <a:close/>
                <a:moveTo>
                  <a:pt x="61" y="202"/>
                </a:moveTo>
                <a:cubicBezTo>
                  <a:pt x="60" y="202"/>
                  <a:pt x="60" y="202"/>
                  <a:pt x="59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60" y="202"/>
                  <a:pt x="60" y="203"/>
                  <a:pt x="60" y="203"/>
                </a:cubicBezTo>
                <a:cubicBezTo>
                  <a:pt x="61" y="203"/>
                  <a:pt x="61" y="202"/>
                  <a:pt x="61" y="202"/>
                </a:cubicBezTo>
                <a:cubicBezTo>
                  <a:pt x="61" y="202"/>
                  <a:pt x="61" y="202"/>
                  <a:pt x="61" y="202"/>
                </a:cubicBezTo>
                <a:close/>
                <a:moveTo>
                  <a:pt x="52" y="202"/>
                </a:moveTo>
                <a:cubicBezTo>
                  <a:pt x="54" y="203"/>
                  <a:pt x="53" y="200"/>
                  <a:pt x="52" y="202"/>
                </a:cubicBezTo>
                <a:close/>
                <a:moveTo>
                  <a:pt x="46" y="199"/>
                </a:moveTo>
                <a:cubicBezTo>
                  <a:pt x="46" y="197"/>
                  <a:pt x="44" y="196"/>
                  <a:pt x="43" y="196"/>
                </a:cubicBezTo>
                <a:cubicBezTo>
                  <a:pt x="41" y="196"/>
                  <a:pt x="40" y="197"/>
                  <a:pt x="40" y="198"/>
                </a:cubicBezTo>
                <a:cubicBezTo>
                  <a:pt x="40" y="200"/>
                  <a:pt x="41" y="201"/>
                  <a:pt x="43" y="201"/>
                </a:cubicBezTo>
                <a:cubicBezTo>
                  <a:pt x="44" y="201"/>
                  <a:pt x="46" y="200"/>
                  <a:pt x="46" y="199"/>
                </a:cubicBezTo>
                <a:close/>
                <a:moveTo>
                  <a:pt x="130" y="229"/>
                </a:moveTo>
                <a:cubicBezTo>
                  <a:pt x="131" y="229"/>
                  <a:pt x="132" y="228"/>
                  <a:pt x="133" y="228"/>
                </a:cubicBezTo>
                <a:cubicBezTo>
                  <a:pt x="134" y="228"/>
                  <a:pt x="134" y="227"/>
                  <a:pt x="135" y="226"/>
                </a:cubicBezTo>
                <a:cubicBezTo>
                  <a:pt x="134" y="226"/>
                  <a:pt x="134" y="225"/>
                  <a:pt x="133" y="225"/>
                </a:cubicBezTo>
                <a:cubicBezTo>
                  <a:pt x="133" y="225"/>
                  <a:pt x="133" y="226"/>
                  <a:pt x="133" y="226"/>
                </a:cubicBezTo>
                <a:cubicBezTo>
                  <a:pt x="132" y="226"/>
                  <a:pt x="132" y="225"/>
                  <a:pt x="132" y="225"/>
                </a:cubicBezTo>
                <a:cubicBezTo>
                  <a:pt x="132" y="224"/>
                  <a:pt x="132" y="224"/>
                  <a:pt x="132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29" y="223"/>
                  <a:pt x="128" y="225"/>
                  <a:pt x="128" y="226"/>
                </a:cubicBezTo>
                <a:cubicBezTo>
                  <a:pt x="128" y="227"/>
                  <a:pt x="129" y="228"/>
                  <a:pt x="130" y="229"/>
                </a:cubicBezTo>
                <a:close/>
                <a:moveTo>
                  <a:pt x="31" y="201"/>
                </a:move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lose/>
                <a:moveTo>
                  <a:pt x="34" y="201"/>
                </a:moveTo>
                <a:cubicBezTo>
                  <a:pt x="36" y="201"/>
                  <a:pt x="36" y="200"/>
                  <a:pt x="36" y="198"/>
                </a:cubicBezTo>
                <a:cubicBezTo>
                  <a:pt x="36" y="197"/>
                  <a:pt x="36" y="195"/>
                  <a:pt x="34" y="196"/>
                </a:cubicBezTo>
                <a:cubicBezTo>
                  <a:pt x="33" y="196"/>
                  <a:pt x="31" y="197"/>
                  <a:pt x="31" y="198"/>
                </a:cubicBezTo>
                <a:cubicBezTo>
                  <a:pt x="32" y="200"/>
                  <a:pt x="33" y="201"/>
                  <a:pt x="34" y="201"/>
                </a:cubicBezTo>
                <a:close/>
                <a:moveTo>
                  <a:pt x="31" y="195"/>
                </a:moveTo>
                <a:cubicBezTo>
                  <a:pt x="31" y="195"/>
                  <a:pt x="31" y="195"/>
                  <a:pt x="31" y="195"/>
                </a:cubicBezTo>
                <a:cubicBezTo>
                  <a:pt x="31" y="195"/>
                  <a:pt x="31" y="194"/>
                  <a:pt x="31" y="194"/>
                </a:cubicBezTo>
                <a:cubicBezTo>
                  <a:pt x="31" y="195"/>
                  <a:pt x="31" y="195"/>
                  <a:pt x="31" y="195"/>
                </a:cubicBezTo>
                <a:close/>
                <a:moveTo>
                  <a:pt x="30" y="194"/>
                </a:moveTo>
                <a:cubicBezTo>
                  <a:pt x="31" y="195"/>
                  <a:pt x="32" y="193"/>
                  <a:pt x="32" y="192"/>
                </a:cubicBezTo>
                <a:cubicBezTo>
                  <a:pt x="32" y="190"/>
                  <a:pt x="31" y="189"/>
                  <a:pt x="29" y="189"/>
                </a:cubicBezTo>
                <a:cubicBezTo>
                  <a:pt x="28" y="189"/>
                  <a:pt x="27" y="190"/>
                  <a:pt x="26" y="192"/>
                </a:cubicBezTo>
                <a:cubicBezTo>
                  <a:pt x="27" y="193"/>
                  <a:pt x="28" y="195"/>
                  <a:pt x="30" y="194"/>
                </a:cubicBezTo>
                <a:close/>
                <a:moveTo>
                  <a:pt x="85" y="220"/>
                </a:moveTo>
                <a:cubicBezTo>
                  <a:pt x="85" y="218"/>
                  <a:pt x="84" y="216"/>
                  <a:pt x="82" y="217"/>
                </a:cubicBezTo>
                <a:cubicBezTo>
                  <a:pt x="81" y="217"/>
                  <a:pt x="80" y="218"/>
                  <a:pt x="80" y="220"/>
                </a:cubicBezTo>
                <a:cubicBezTo>
                  <a:pt x="80" y="221"/>
                  <a:pt x="81" y="222"/>
                  <a:pt x="82" y="223"/>
                </a:cubicBezTo>
                <a:cubicBezTo>
                  <a:pt x="82" y="222"/>
                  <a:pt x="83" y="222"/>
                  <a:pt x="83" y="222"/>
                </a:cubicBezTo>
                <a:cubicBezTo>
                  <a:pt x="83" y="222"/>
                  <a:pt x="82" y="221"/>
                  <a:pt x="82" y="221"/>
                </a:cubicBezTo>
                <a:cubicBezTo>
                  <a:pt x="82" y="221"/>
                  <a:pt x="82" y="221"/>
                  <a:pt x="82" y="220"/>
                </a:cubicBezTo>
                <a:cubicBezTo>
                  <a:pt x="83" y="221"/>
                  <a:pt x="84" y="221"/>
                  <a:pt x="84" y="221"/>
                </a:cubicBezTo>
                <a:cubicBezTo>
                  <a:pt x="85" y="221"/>
                  <a:pt x="85" y="221"/>
                  <a:pt x="85" y="220"/>
                </a:cubicBezTo>
                <a:close/>
                <a:moveTo>
                  <a:pt x="78" y="214"/>
                </a:moveTo>
                <a:cubicBezTo>
                  <a:pt x="79" y="215"/>
                  <a:pt x="79" y="214"/>
                  <a:pt x="80" y="214"/>
                </a:cubicBezTo>
                <a:cubicBezTo>
                  <a:pt x="80" y="214"/>
                  <a:pt x="80" y="214"/>
                  <a:pt x="80" y="215"/>
                </a:cubicBezTo>
                <a:cubicBezTo>
                  <a:pt x="80" y="214"/>
                  <a:pt x="81" y="213"/>
                  <a:pt x="82" y="212"/>
                </a:cubicBezTo>
                <a:cubicBezTo>
                  <a:pt x="81" y="212"/>
                  <a:pt x="81" y="212"/>
                  <a:pt x="81" y="211"/>
                </a:cubicBezTo>
                <a:cubicBezTo>
                  <a:pt x="82" y="212"/>
                  <a:pt x="83" y="212"/>
                  <a:pt x="83" y="211"/>
                </a:cubicBezTo>
                <a:cubicBezTo>
                  <a:pt x="81" y="211"/>
                  <a:pt x="81" y="209"/>
                  <a:pt x="80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80" y="207"/>
                  <a:pt x="78" y="206"/>
                  <a:pt x="77" y="207"/>
                </a:cubicBezTo>
                <a:cubicBezTo>
                  <a:pt x="78" y="209"/>
                  <a:pt x="81" y="208"/>
                  <a:pt x="81" y="211"/>
                </a:cubicBezTo>
                <a:cubicBezTo>
                  <a:pt x="80" y="210"/>
                  <a:pt x="79" y="210"/>
                  <a:pt x="78" y="210"/>
                </a:cubicBezTo>
                <a:cubicBezTo>
                  <a:pt x="77" y="209"/>
                  <a:pt x="75" y="210"/>
                  <a:pt x="75" y="212"/>
                </a:cubicBezTo>
                <a:cubicBezTo>
                  <a:pt x="76" y="213"/>
                  <a:pt x="76" y="215"/>
                  <a:pt x="78" y="215"/>
                </a:cubicBezTo>
                <a:cubicBezTo>
                  <a:pt x="78" y="215"/>
                  <a:pt x="78" y="215"/>
                  <a:pt x="78" y="214"/>
                </a:cubicBezTo>
                <a:close/>
                <a:moveTo>
                  <a:pt x="114" y="229"/>
                </a:moveTo>
                <a:cubicBezTo>
                  <a:pt x="115" y="228"/>
                  <a:pt x="117" y="227"/>
                  <a:pt x="117" y="225"/>
                </a:cubicBezTo>
                <a:cubicBezTo>
                  <a:pt x="116" y="225"/>
                  <a:pt x="115" y="223"/>
                  <a:pt x="114" y="223"/>
                </a:cubicBezTo>
                <a:cubicBezTo>
                  <a:pt x="112" y="223"/>
                  <a:pt x="110" y="224"/>
                  <a:pt x="110" y="226"/>
                </a:cubicBezTo>
                <a:cubicBezTo>
                  <a:pt x="111" y="228"/>
                  <a:pt x="112" y="228"/>
                  <a:pt x="114" y="229"/>
                </a:cubicBezTo>
                <a:close/>
                <a:moveTo>
                  <a:pt x="118" y="222"/>
                </a:moveTo>
                <a:cubicBezTo>
                  <a:pt x="120" y="222"/>
                  <a:pt x="120" y="221"/>
                  <a:pt x="121" y="219"/>
                </a:cubicBezTo>
                <a:cubicBezTo>
                  <a:pt x="120" y="218"/>
                  <a:pt x="120" y="216"/>
                  <a:pt x="118" y="216"/>
                </a:cubicBezTo>
                <a:cubicBezTo>
                  <a:pt x="116" y="217"/>
                  <a:pt x="115" y="218"/>
                  <a:pt x="115" y="219"/>
                </a:cubicBezTo>
                <a:cubicBezTo>
                  <a:pt x="115" y="221"/>
                  <a:pt x="117" y="222"/>
                  <a:pt x="118" y="222"/>
                </a:cubicBezTo>
                <a:close/>
                <a:moveTo>
                  <a:pt x="124" y="228"/>
                </a:moveTo>
                <a:cubicBezTo>
                  <a:pt x="124" y="228"/>
                  <a:pt x="124" y="228"/>
                  <a:pt x="124" y="228"/>
                </a:cubicBezTo>
                <a:cubicBezTo>
                  <a:pt x="124" y="228"/>
                  <a:pt x="124" y="229"/>
                  <a:pt x="124" y="229"/>
                </a:cubicBezTo>
                <a:cubicBezTo>
                  <a:pt x="124" y="229"/>
                  <a:pt x="124" y="228"/>
                  <a:pt x="124" y="228"/>
                </a:cubicBezTo>
                <a:close/>
                <a:moveTo>
                  <a:pt x="126" y="222"/>
                </a:moveTo>
                <a:cubicBezTo>
                  <a:pt x="128" y="223"/>
                  <a:pt x="129" y="221"/>
                  <a:pt x="130" y="219"/>
                </a:cubicBezTo>
                <a:cubicBezTo>
                  <a:pt x="129" y="218"/>
                  <a:pt x="128" y="217"/>
                  <a:pt x="126" y="217"/>
                </a:cubicBezTo>
                <a:cubicBezTo>
                  <a:pt x="126" y="217"/>
                  <a:pt x="125" y="217"/>
                  <a:pt x="125" y="218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25" y="217"/>
                  <a:pt x="126" y="217"/>
                  <a:pt x="126" y="217"/>
                </a:cubicBezTo>
                <a:cubicBezTo>
                  <a:pt x="127" y="218"/>
                  <a:pt x="127" y="218"/>
                  <a:pt x="127" y="218"/>
                </a:cubicBezTo>
                <a:cubicBezTo>
                  <a:pt x="126" y="218"/>
                  <a:pt x="125" y="219"/>
                  <a:pt x="124" y="218"/>
                </a:cubicBezTo>
                <a:cubicBezTo>
                  <a:pt x="124" y="218"/>
                  <a:pt x="124" y="218"/>
                  <a:pt x="124" y="218"/>
                </a:cubicBezTo>
                <a:cubicBezTo>
                  <a:pt x="124" y="219"/>
                  <a:pt x="124" y="219"/>
                  <a:pt x="124" y="220"/>
                </a:cubicBezTo>
                <a:cubicBezTo>
                  <a:pt x="123" y="221"/>
                  <a:pt x="125" y="222"/>
                  <a:pt x="126" y="222"/>
                </a:cubicBezTo>
                <a:close/>
                <a:moveTo>
                  <a:pt x="91" y="223"/>
                </a:moveTo>
                <a:cubicBezTo>
                  <a:pt x="93" y="222"/>
                  <a:pt x="95" y="221"/>
                  <a:pt x="95" y="219"/>
                </a:cubicBezTo>
                <a:cubicBezTo>
                  <a:pt x="94" y="218"/>
                  <a:pt x="93" y="217"/>
                  <a:pt x="91" y="217"/>
                </a:cubicBezTo>
                <a:cubicBezTo>
                  <a:pt x="89" y="217"/>
                  <a:pt x="88" y="218"/>
                  <a:pt x="88" y="219"/>
                </a:cubicBezTo>
                <a:cubicBezTo>
                  <a:pt x="88" y="221"/>
                  <a:pt x="89" y="222"/>
                  <a:pt x="91" y="223"/>
                </a:cubicBezTo>
                <a:close/>
                <a:moveTo>
                  <a:pt x="96" y="214"/>
                </a:moveTo>
                <a:cubicBezTo>
                  <a:pt x="97" y="215"/>
                  <a:pt x="99" y="214"/>
                  <a:pt x="99" y="212"/>
                </a:cubicBezTo>
                <a:cubicBezTo>
                  <a:pt x="99" y="210"/>
                  <a:pt x="97" y="209"/>
                  <a:pt x="96" y="209"/>
                </a:cubicBezTo>
                <a:cubicBezTo>
                  <a:pt x="95" y="210"/>
                  <a:pt x="94" y="211"/>
                  <a:pt x="93" y="212"/>
                </a:cubicBezTo>
                <a:cubicBezTo>
                  <a:pt x="93" y="214"/>
                  <a:pt x="94" y="215"/>
                  <a:pt x="96" y="214"/>
                </a:cubicBezTo>
                <a:close/>
                <a:moveTo>
                  <a:pt x="87" y="215"/>
                </a:moveTo>
                <a:cubicBezTo>
                  <a:pt x="88" y="215"/>
                  <a:pt x="89" y="214"/>
                  <a:pt x="89" y="214"/>
                </a:cubicBezTo>
                <a:cubicBezTo>
                  <a:pt x="89" y="214"/>
                  <a:pt x="89" y="214"/>
                  <a:pt x="89" y="214"/>
                </a:cubicBezTo>
                <a:cubicBezTo>
                  <a:pt x="90" y="215"/>
                  <a:pt x="90" y="216"/>
                  <a:pt x="90" y="216"/>
                </a:cubicBezTo>
                <a:cubicBezTo>
                  <a:pt x="91" y="216"/>
                  <a:pt x="91" y="216"/>
                  <a:pt x="92" y="216"/>
                </a:cubicBezTo>
                <a:cubicBezTo>
                  <a:pt x="92" y="216"/>
                  <a:pt x="93" y="217"/>
                  <a:pt x="94" y="217"/>
                </a:cubicBezTo>
                <a:cubicBezTo>
                  <a:pt x="93" y="216"/>
                  <a:pt x="92" y="215"/>
                  <a:pt x="92" y="214"/>
                </a:cubicBezTo>
                <a:cubicBezTo>
                  <a:pt x="92" y="214"/>
                  <a:pt x="91" y="215"/>
                  <a:pt x="91" y="215"/>
                </a:cubicBezTo>
                <a:cubicBezTo>
                  <a:pt x="91" y="214"/>
                  <a:pt x="90" y="213"/>
                  <a:pt x="90" y="213"/>
                </a:cubicBezTo>
                <a:cubicBezTo>
                  <a:pt x="90" y="212"/>
                  <a:pt x="91" y="212"/>
                  <a:pt x="91" y="212"/>
                </a:cubicBezTo>
                <a:cubicBezTo>
                  <a:pt x="91" y="212"/>
                  <a:pt x="91" y="212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89" y="211"/>
                  <a:pt x="89" y="209"/>
                  <a:pt x="87" y="209"/>
                </a:cubicBezTo>
                <a:cubicBezTo>
                  <a:pt x="86" y="210"/>
                  <a:pt x="84" y="210"/>
                  <a:pt x="85" y="212"/>
                </a:cubicBezTo>
                <a:cubicBezTo>
                  <a:pt x="84" y="214"/>
                  <a:pt x="86" y="215"/>
                  <a:pt x="87" y="215"/>
                </a:cubicBezTo>
                <a:close/>
                <a:moveTo>
                  <a:pt x="103" y="205"/>
                </a:moveTo>
                <a:cubicBezTo>
                  <a:pt x="103" y="204"/>
                  <a:pt x="101" y="203"/>
                  <a:pt x="100" y="203"/>
                </a:cubicBezTo>
                <a:cubicBezTo>
                  <a:pt x="99" y="203"/>
                  <a:pt x="97" y="204"/>
                  <a:pt x="98" y="206"/>
                </a:cubicBezTo>
                <a:cubicBezTo>
                  <a:pt x="98" y="207"/>
                  <a:pt x="98" y="208"/>
                  <a:pt x="100" y="209"/>
                </a:cubicBezTo>
                <a:cubicBezTo>
                  <a:pt x="102" y="209"/>
                  <a:pt x="102" y="207"/>
                  <a:pt x="103" y="205"/>
                </a:cubicBezTo>
                <a:close/>
                <a:moveTo>
                  <a:pt x="109" y="222"/>
                </a:moveTo>
                <a:cubicBezTo>
                  <a:pt x="111" y="223"/>
                  <a:pt x="112" y="221"/>
                  <a:pt x="112" y="220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0" y="219"/>
                  <a:pt x="109" y="218"/>
                  <a:pt x="107" y="219"/>
                </a:cubicBezTo>
                <a:cubicBezTo>
                  <a:pt x="107" y="218"/>
                  <a:pt x="107" y="218"/>
                  <a:pt x="107" y="218"/>
                </a:cubicBezTo>
                <a:cubicBezTo>
                  <a:pt x="106" y="218"/>
                  <a:pt x="106" y="219"/>
                  <a:pt x="106" y="220"/>
                </a:cubicBezTo>
                <a:cubicBezTo>
                  <a:pt x="106" y="221"/>
                  <a:pt x="108" y="222"/>
                  <a:pt x="109" y="222"/>
                </a:cubicBezTo>
                <a:close/>
                <a:moveTo>
                  <a:pt x="144" y="249"/>
                </a:moveTo>
                <a:cubicBezTo>
                  <a:pt x="144" y="249"/>
                  <a:pt x="143" y="249"/>
                  <a:pt x="143" y="249"/>
                </a:cubicBezTo>
                <a:cubicBezTo>
                  <a:pt x="143" y="250"/>
                  <a:pt x="144" y="250"/>
                  <a:pt x="145" y="250"/>
                </a:cubicBezTo>
                <a:cubicBezTo>
                  <a:pt x="146" y="251"/>
                  <a:pt x="147" y="249"/>
                  <a:pt x="147" y="248"/>
                </a:cubicBezTo>
                <a:cubicBezTo>
                  <a:pt x="148" y="246"/>
                  <a:pt x="146" y="244"/>
                  <a:pt x="144" y="245"/>
                </a:cubicBezTo>
                <a:cubicBezTo>
                  <a:pt x="144" y="245"/>
                  <a:pt x="144" y="245"/>
                  <a:pt x="143" y="245"/>
                </a:cubicBezTo>
                <a:cubicBezTo>
                  <a:pt x="143" y="245"/>
                  <a:pt x="143" y="245"/>
                  <a:pt x="143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2" y="248"/>
                  <a:pt x="142" y="248"/>
                </a:cubicBezTo>
                <a:cubicBezTo>
                  <a:pt x="142" y="248"/>
                  <a:pt x="143" y="248"/>
                  <a:pt x="144" y="249"/>
                </a:cubicBezTo>
                <a:cubicBezTo>
                  <a:pt x="144" y="249"/>
                  <a:pt x="144" y="249"/>
                  <a:pt x="144" y="249"/>
                </a:cubicBezTo>
                <a:close/>
                <a:moveTo>
                  <a:pt x="162" y="13"/>
                </a:moveTo>
                <a:cubicBezTo>
                  <a:pt x="164" y="13"/>
                  <a:pt x="165" y="12"/>
                  <a:pt x="165" y="10"/>
                </a:cubicBezTo>
                <a:cubicBezTo>
                  <a:pt x="165" y="9"/>
                  <a:pt x="163" y="7"/>
                  <a:pt x="162" y="8"/>
                </a:cubicBezTo>
                <a:cubicBezTo>
                  <a:pt x="160" y="8"/>
                  <a:pt x="160" y="9"/>
                  <a:pt x="159" y="10"/>
                </a:cubicBezTo>
                <a:cubicBezTo>
                  <a:pt x="159" y="11"/>
                  <a:pt x="160" y="13"/>
                  <a:pt x="162" y="13"/>
                </a:cubicBezTo>
                <a:close/>
                <a:moveTo>
                  <a:pt x="157" y="20"/>
                </a:moveTo>
                <a:cubicBezTo>
                  <a:pt x="160" y="19"/>
                  <a:pt x="161" y="19"/>
                  <a:pt x="161" y="17"/>
                </a:cubicBezTo>
                <a:cubicBezTo>
                  <a:pt x="161" y="15"/>
                  <a:pt x="160" y="14"/>
                  <a:pt x="158" y="14"/>
                </a:cubicBezTo>
                <a:cubicBezTo>
                  <a:pt x="156" y="14"/>
                  <a:pt x="155" y="15"/>
                  <a:pt x="155" y="17"/>
                </a:cubicBezTo>
                <a:cubicBezTo>
                  <a:pt x="155" y="19"/>
                  <a:pt x="156" y="20"/>
                  <a:pt x="157" y="20"/>
                </a:cubicBezTo>
                <a:close/>
                <a:moveTo>
                  <a:pt x="167" y="6"/>
                </a:moveTo>
                <a:cubicBezTo>
                  <a:pt x="168" y="5"/>
                  <a:pt x="169" y="5"/>
                  <a:pt x="170" y="3"/>
                </a:cubicBezTo>
                <a:cubicBezTo>
                  <a:pt x="169" y="1"/>
                  <a:pt x="168" y="0"/>
                  <a:pt x="166" y="0"/>
                </a:cubicBezTo>
                <a:cubicBezTo>
                  <a:pt x="165" y="0"/>
                  <a:pt x="164" y="2"/>
                  <a:pt x="163" y="3"/>
                </a:cubicBezTo>
                <a:cubicBezTo>
                  <a:pt x="164" y="4"/>
                  <a:pt x="165" y="6"/>
                  <a:pt x="167" y="6"/>
                </a:cubicBezTo>
                <a:close/>
                <a:moveTo>
                  <a:pt x="185" y="14"/>
                </a:moveTo>
                <a:cubicBezTo>
                  <a:pt x="182" y="14"/>
                  <a:pt x="181" y="15"/>
                  <a:pt x="181" y="17"/>
                </a:cubicBezTo>
                <a:cubicBezTo>
                  <a:pt x="182" y="18"/>
                  <a:pt x="183" y="19"/>
                  <a:pt x="184" y="20"/>
                </a:cubicBezTo>
                <a:cubicBezTo>
                  <a:pt x="186" y="19"/>
                  <a:pt x="187" y="19"/>
                  <a:pt x="187" y="17"/>
                </a:cubicBezTo>
                <a:cubicBezTo>
                  <a:pt x="187" y="16"/>
                  <a:pt x="185" y="14"/>
                  <a:pt x="185" y="14"/>
                </a:cubicBezTo>
                <a:close/>
                <a:moveTo>
                  <a:pt x="153" y="13"/>
                </a:moveTo>
                <a:cubicBezTo>
                  <a:pt x="155" y="13"/>
                  <a:pt x="156" y="12"/>
                  <a:pt x="155" y="11"/>
                </a:cubicBezTo>
                <a:cubicBezTo>
                  <a:pt x="156" y="9"/>
                  <a:pt x="155" y="7"/>
                  <a:pt x="153" y="7"/>
                </a:cubicBezTo>
                <a:cubicBezTo>
                  <a:pt x="152" y="7"/>
                  <a:pt x="150" y="9"/>
                  <a:pt x="150" y="10"/>
                </a:cubicBezTo>
                <a:cubicBezTo>
                  <a:pt x="150" y="12"/>
                  <a:pt x="151" y="13"/>
                  <a:pt x="153" y="13"/>
                </a:cubicBezTo>
                <a:close/>
                <a:moveTo>
                  <a:pt x="175" y="20"/>
                </a:moveTo>
                <a:cubicBezTo>
                  <a:pt x="177" y="19"/>
                  <a:pt x="178" y="18"/>
                  <a:pt x="179" y="17"/>
                </a:cubicBezTo>
                <a:cubicBezTo>
                  <a:pt x="178" y="15"/>
                  <a:pt x="177" y="15"/>
                  <a:pt x="176" y="14"/>
                </a:cubicBezTo>
                <a:cubicBezTo>
                  <a:pt x="174" y="14"/>
                  <a:pt x="173" y="15"/>
                  <a:pt x="172" y="17"/>
                </a:cubicBezTo>
                <a:cubicBezTo>
                  <a:pt x="173" y="18"/>
                  <a:pt x="173" y="20"/>
                  <a:pt x="175" y="20"/>
                </a:cubicBezTo>
                <a:close/>
                <a:moveTo>
                  <a:pt x="179" y="12"/>
                </a:moveTo>
                <a:cubicBezTo>
                  <a:pt x="181" y="13"/>
                  <a:pt x="182" y="11"/>
                  <a:pt x="182" y="11"/>
                </a:cubicBezTo>
                <a:cubicBezTo>
                  <a:pt x="182" y="9"/>
                  <a:pt x="181" y="8"/>
                  <a:pt x="179" y="7"/>
                </a:cubicBezTo>
                <a:cubicBezTo>
                  <a:pt x="178" y="7"/>
                  <a:pt x="177" y="8"/>
                  <a:pt x="177" y="11"/>
                </a:cubicBezTo>
                <a:cubicBezTo>
                  <a:pt x="177" y="12"/>
                  <a:pt x="179" y="12"/>
                  <a:pt x="179" y="12"/>
                </a:cubicBezTo>
                <a:close/>
                <a:moveTo>
                  <a:pt x="168" y="10"/>
                </a:moveTo>
                <a:cubicBezTo>
                  <a:pt x="168" y="11"/>
                  <a:pt x="170" y="13"/>
                  <a:pt x="171" y="12"/>
                </a:cubicBezTo>
                <a:cubicBezTo>
                  <a:pt x="172" y="13"/>
                  <a:pt x="173" y="12"/>
                  <a:pt x="173" y="10"/>
                </a:cubicBezTo>
                <a:cubicBezTo>
                  <a:pt x="174" y="8"/>
                  <a:pt x="172" y="8"/>
                  <a:pt x="171" y="7"/>
                </a:cubicBezTo>
                <a:cubicBezTo>
                  <a:pt x="169" y="7"/>
                  <a:pt x="168" y="8"/>
                  <a:pt x="168" y="10"/>
                </a:cubicBezTo>
                <a:close/>
                <a:moveTo>
                  <a:pt x="184" y="6"/>
                </a:moveTo>
                <a:cubicBezTo>
                  <a:pt x="186" y="6"/>
                  <a:pt x="187" y="4"/>
                  <a:pt x="187" y="3"/>
                </a:cubicBezTo>
                <a:cubicBezTo>
                  <a:pt x="187" y="1"/>
                  <a:pt x="186" y="0"/>
                  <a:pt x="185" y="0"/>
                </a:cubicBezTo>
                <a:cubicBezTo>
                  <a:pt x="183" y="0"/>
                  <a:pt x="182" y="1"/>
                  <a:pt x="182" y="3"/>
                </a:cubicBezTo>
                <a:cubicBezTo>
                  <a:pt x="182" y="4"/>
                  <a:pt x="183" y="6"/>
                  <a:pt x="184" y="6"/>
                </a:cubicBezTo>
                <a:close/>
                <a:moveTo>
                  <a:pt x="142" y="10"/>
                </a:moveTo>
                <a:cubicBezTo>
                  <a:pt x="142" y="12"/>
                  <a:pt x="143" y="13"/>
                  <a:pt x="144" y="13"/>
                </a:cubicBezTo>
                <a:cubicBezTo>
                  <a:pt x="146" y="13"/>
                  <a:pt x="147" y="12"/>
                  <a:pt x="147" y="10"/>
                </a:cubicBezTo>
                <a:cubicBezTo>
                  <a:pt x="147" y="9"/>
                  <a:pt x="146" y="8"/>
                  <a:pt x="144" y="7"/>
                </a:cubicBezTo>
                <a:cubicBezTo>
                  <a:pt x="143" y="7"/>
                  <a:pt x="141" y="9"/>
                  <a:pt x="142" y="10"/>
                </a:cubicBezTo>
                <a:close/>
                <a:moveTo>
                  <a:pt x="146" y="17"/>
                </a:moveTo>
                <a:cubicBezTo>
                  <a:pt x="147" y="18"/>
                  <a:pt x="147" y="19"/>
                  <a:pt x="149" y="20"/>
                </a:cubicBezTo>
                <a:cubicBezTo>
                  <a:pt x="150" y="20"/>
                  <a:pt x="152" y="18"/>
                  <a:pt x="152" y="17"/>
                </a:cubicBezTo>
                <a:cubicBezTo>
                  <a:pt x="151" y="16"/>
                  <a:pt x="150" y="14"/>
                  <a:pt x="149" y="14"/>
                </a:cubicBezTo>
                <a:cubicBezTo>
                  <a:pt x="147" y="14"/>
                  <a:pt x="146" y="15"/>
                  <a:pt x="146" y="17"/>
                </a:cubicBezTo>
                <a:close/>
                <a:moveTo>
                  <a:pt x="120" y="17"/>
                </a:moveTo>
                <a:cubicBezTo>
                  <a:pt x="119" y="18"/>
                  <a:pt x="121" y="20"/>
                  <a:pt x="122" y="20"/>
                </a:cubicBezTo>
                <a:cubicBezTo>
                  <a:pt x="124" y="19"/>
                  <a:pt x="125" y="18"/>
                  <a:pt x="125" y="17"/>
                </a:cubicBezTo>
                <a:cubicBezTo>
                  <a:pt x="126" y="15"/>
                  <a:pt x="124" y="14"/>
                  <a:pt x="122" y="14"/>
                </a:cubicBezTo>
                <a:cubicBezTo>
                  <a:pt x="121" y="14"/>
                  <a:pt x="120" y="15"/>
                  <a:pt x="120" y="17"/>
                </a:cubicBezTo>
                <a:close/>
                <a:moveTo>
                  <a:pt x="115" y="10"/>
                </a:moveTo>
                <a:cubicBezTo>
                  <a:pt x="115" y="12"/>
                  <a:pt x="117" y="13"/>
                  <a:pt x="118" y="13"/>
                </a:cubicBezTo>
                <a:cubicBezTo>
                  <a:pt x="120" y="12"/>
                  <a:pt x="121" y="12"/>
                  <a:pt x="121" y="10"/>
                </a:cubicBezTo>
                <a:cubicBezTo>
                  <a:pt x="121" y="9"/>
                  <a:pt x="119" y="7"/>
                  <a:pt x="118" y="7"/>
                </a:cubicBezTo>
                <a:cubicBezTo>
                  <a:pt x="116" y="7"/>
                  <a:pt x="115" y="8"/>
                  <a:pt x="115" y="10"/>
                </a:cubicBezTo>
                <a:close/>
                <a:moveTo>
                  <a:pt x="113" y="6"/>
                </a:moveTo>
                <a:cubicBezTo>
                  <a:pt x="115" y="6"/>
                  <a:pt x="117" y="5"/>
                  <a:pt x="116" y="3"/>
                </a:cubicBezTo>
                <a:cubicBezTo>
                  <a:pt x="116" y="2"/>
                  <a:pt x="115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4"/>
                  <a:pt x="112" y="6"/>
                  <a:pt x="113" y="6"/>
                </a:cubicBezTo>
                <a:close/>
                <a:moveTo>
                  <a:pt x="113" y="19"/>
                </a:moveTo>
                <a:cubicBezTo>
                  <a:pt x="115" y="19"/>
                  <a:pt x="116" y="18"/>
                  <a:pt x="117" y="17"/>
                </a:cubicBezTo>
                <a:cubicBezTo>
                  <a:pt x="116" y="15"/>
                  <a:pt x="115" y="14"/>
                  <a:pt x="113" y="15"/>
                </a:cubicBezTo>
                <a:cubicBezTo>
                  <a:pt x="112" y="14"/>
                  <a:pt x="111" y="16"/>
                  <a:pt x="111" y="17"/>
                </a:cubicBezTo>
                <a:cubicBezTo>
                  <a:pt x="111" y="18"/>
                  <a:pt x="112" y="20"/>
                  <a:pt x="113" y="19"/>
                </a:cubicBezTo>
                <a:close/>
                <a:moveTo>
                  <a:pt x="128" y="16"/>
                </a:moveTo>
                <a:cubicBezTo>
                  <a:pt x="128" y="19"/>
                  <a:pt x="129" y="19"/>
                  <a:pt x="131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15"/>
                  <a:pt x="133" y="14"/>
                  <a:pt x="131" y="14"/>
                </a:cubicBezTo>
                <a:cubicBezTo>
                  <a:pt x="130" y="14"/>
                  <a:pt x="128" y="15"/>
                  <a:pt x="128" y="16"/>
                </a:cubicBezTo>
                <a:close/>
                <a:moveTo>
                  <a:pt x="133" y="38"/>
                </a:moveTo>
                <a:cubicBezTo>
                  <a:pt x="132" y="40"/>
                  <a:pt x="134" y="41"/>
                  <a:pt x="135" y="41"/>
                </a:cubicBezTo>
                <a:cubicBezTo>
                  <a:pt x="137" y="40"/>
                  <a:pt x="138" y="39"/>
                  <a:pt x="138" y="38"/>
                </a:cubicBezTo>
                <a:cubicBezTo>
                  <a:pt x="138" y="36"/>
                  <a:pt x="137" y="35"/>
                  <a:pt x="136" y="36"/>
                </a:cubicBezTo>
                <a:cubicBezTo>
                  <a:pt x="135" y="35"/>
                  <a:pt x="132" y="37"/>
                  <a:pt x="133" y="38"/>
                </a:cubicBezTo>
                <a:close/>
                <a:moveTo>
                  <a:pt x="131" y="29"/>
                </a:moveTo>
                <a:cubicBezTo>
                  <a:pt x="129" y="28"/>
                  <a:pt x="129" y="29"/>
                  <a:pt x="128" y="31"/>
                </a:cubicBezTo>
                <a:cubicBezTo>
                  <a:pt x="128" y="33"/>
                  <a:pt x="129" y="34"/>
                  <a:pt x="131" y="34"/>
                </a:cubicBezTo>
                <a:cubicBezTo>
                  <a:pt x="133" y="34"/>
                  <a:pt x="134" y="32"/>
                  <a:pt x="134" y="31"/>
                </a:cubicBezTo>
                <a:cubicBezTo>
                  <a:pt x="134" y="29"/>
                  <a:pt x="133" y="28"/>
                  <a:pt x="131" y="29"/>
                </a:cubicBezTo>
                <a:close/>
                <a:moveTo>
                  <a:pt x="126" y="13"/>
                </a:moveTo>
                <a:cubicBezTo>
                  <a:pt x="128" y="13"/>
                  <a:pt x="129" y="12"/>
                  <a:pt x="129" y="10"/>
                </a:cubicBezTo>
                <a:cubicBezTo>
                  <a:pt x="129" y="8"/>
                  <a:pt x="128" y="7"/>
                  <a:pt x="127" y="8"/>
                </a:cubicBezTo>
                <a:cubicBezTo>
                  <a:pt x="126" y="7"/>
                  <a:pt x="124" y="8"/>
                  <a:pt x="124" y="10"/>
                </a:cubicBezTo>
                <a:cubicBezTo>
                  <a:pt x="124" y="12"/>
                  <a:pt x="126" y="13"/>
                  <a:pt x="126" y="13"/>
                </a:cubicBezTo>
                <a:close/>
                <a:moveTo>
                  <a:pt x="140" y="6"/>
                </a:moveTo>
                <a:cubicBezTo>
                  <a:pt x="142" y="6"/>
                  <a:pt x="143" y="4"/>
                  <a:pt x="143" y="3"/>
                </a:cubicBezTo>
                <a:cubicBezTo>
                  <a:pt x="143" y="2"/>
                  <a:pt x="142" y="0"/>
                  <a:pt x="140" y="0"/>
                </a:cubicBezTo>
                <a:cubicBezTo>
                  <a:pt x="138" y="0"/>
                  <a:pt x="137" y="2"/>
                  <a:pt x="137" y="3"/>
                </a:cubicBezTo>
                <a:cubicBezTo>
                  <a:pt x="137" y="4"/>
                  <a:pt x="139" y="6"/>
                  <a:pt x="140" y="6"/>
                </a:cubicBezTo>
                <a:close/>
                <a:moveTo>
                  <a:pt x="246" y="6"/>
                </a:moveTo>
                <a:cubicBezTo>
                  <a:pt x="248" y="6"/>
                  <a:pt x="249" y="5"/>
                  <a:pt x="249" y="3"/>
                </a:cubicBezTo>
                <a:cubicBezTo>
                  <a:pt x="249" y="1"/>
                  <a:pt x="248" y="0"/>
                  <a:pt x="246" y="0"/>
                </a:cubicBezTo>
                <a:cubicBezTo>
                  <a:pt x="245" y="0"/>
                  <a:pt x="243" y="2"/>
                  <a:pt x="243" y="3"/>
                </a:cubicBezTo>
                <a:cubicBezTo>
                  <a:pt x="244" y="5"/>
                  <a:pt x="245" y="5"/>
                  <a:pt x="246" y="6"/>
                </a:cubicBezTo>
                <a:close/>
                <a:moveTo>
                  <a:pt x="246" y="75"/>
                </a:moveTo>
                <a:cubicBezTo>
                  <a:pt x="248" y="76"/>
                  <a:pt x="249" y="75"/>
                  <a:pt x="249" y="72"/>
                </a:cubicBezTo>
                <a:cubicBezTo>
                  <a:pt x="249" y="72"/>
                  <a:pt x="248" y="70"/>
                  <a:pt x="246" y="70"/>
                </a:cubicBezTo>
                <a:cubicBezTo>
                  <a:pt x="244" y="70"/>
                  <a:pt x="243" y="71"/>
                  <a:pt x="244" y="72"/>
                </a:cubicBezTo>
                <a:cubicBezTo>
                  <a:pt x="243" y="74"/>
                  <a:pt x="245" y="76"/>
                  <a:pt x="246" y="75"/>
                </a:cubicBezTo>
                <a:close/>
                <a:moveTo>
                  <a:pt x="106" y="24"/>
                </a:moveTo>
                <a:cubicBezTo>
                  <a:pt x="106" y="26"/>
                  <a:pt x="107" y="27"/>
                  <a:pt x="109" y="27"/>
                </a:cubicBezTo>
                <a:cubicBezTo>
                  <a:pt x="110" y="27"/>
                  <a:pt x="112" y="25"/>
                  <a:pt x="111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7" y="22"/>
                  <a:pt x="107" y="23"/>
                  <a:pt x="106" y="24"/>
                </a:cubicBezTo>
                <a:close/>
                <a:moveTo>
                  <a:pt x="247" y="42"/>
                </a:moveTo>
                <a:cubicBezTo>
                  <a:pt x="244" y="42"/>
                  <a:pt x="243" y="43"/>
                  <a:pt x="243" y="44"/>
                </a:cubicBezTo>
                <a:cubicBezTo>
                  <a:pt x="244" y="47"/>
                  <a:pt x="245" y="48"/>
                  <a:pt x="246" y="48"/>
                </a:cubicBezTo>
                <a:cubicBezTo>
                  <a:pt x="248" y="47"/>
                  <a:pt x="249" y="46"/>
                  <a:pt x="249" y="45"/>
                </a:cubicBezTo>
                <a:cubicBezTo>
                  <a:pt x="249" y="43"/>
                  <a:pt x="248" y="42"/>
                  <a:pt x="247" y="42"/>
                </a:cubicBezTo>
                <a:close/>
                <a:moveTo>
                  <a:pt x="186" y="25"/>
                </a:moveTo>
                <a:cubicBezTo>
                  <a:pt x="186" y="25"/>
                  <a:pt x="188" y="27"/>
                  <a:pt x="189" y="27"/>
                </a:cubicBezTo>
                <a:cubicBezTo>
                  <a:pt x="190" y="27"/>
                  <a:pt x="191" y="25"/>
                  <a:pt x="191" y="24"/>
                </a:cubicBezTo>
                <a:cubicBezTo>
                  <a:pt x="191" y="23"/>
                  <a:pt x="190" y="22"/>
                  <a:pt x="189" y="22"/>
                </a:cubicBezTo>
                <a:cubicBezTo>
                  <a:pt x="187" y="22"/>
                  <a:pt x="185" y="23"/>
                  <a:pt x="186" y="25"/>
                </a:cubicBezTo>
                <a:close/>
                <a:moveTo>
                  <a:pt x="238" y="5"/>
                </a:moveTo>
                <a:cubicBezTo>
                  <a:pt x="239" y="5"/>
                  <a:pt x="240" y="5"/>
                  <a:pt x="240" y="3"/>
                </a:cubicBezTo>
                <a:cubicBezTo>
                  <a:pt x="240" y="2"/>
                  <a:pt x="238" y="0"/>
                  <a:pt x="237" y="0"/>
                </a:cubicBezTo>
                <a:cubicBezTo>
                  <a:pt x="235" y="0"/>
                  <a:pt x="234" y="1"/>
                  <a:pt x="234" y="3"/>
                </a:cubicBezTo>
                <a:cubicBezTo>
                  <a:pt x="234" y="5"/>
                  <a:pt x="235" y="6"/>
                  <a:pt x="238" y="5"/>
                </a:cubicBezTo>
                <a:close/>
                <a:moveTo>
                  <a:pt x="243" y="255"/>
                </a:moveTo>
                <a:cubicBezTo>
                  <a:pt x="244" y="255"/>
                  <a:pt x="244" y="255"/>
                  <a:pt x="244" y="256"/>
                </a:cubicBezTo>
                <a:cubicBezTo>
                  <a:pt x="245" y="256"/>
                  <a:pt x="245" y="256"/>
                  <a:pt x="246" y="255"/>
                </a:cubicBezTo>
                <a:cubicBezTo>
                  <a:pt x="246" y="255"/>
                  <a:pt x="245" y="255"/>
                  <a:pt x="244" y="255"/>
                </a:cubicBezTo>
                <a:cubicBezTo>
                  <a:pt x="245" y="254"/>
                  <a:pt x="248" y="255"/>
                  <a:pt x="249" y="255"/>
                </a:cubicBezTo>
                <a:cubicBezTo>
                  <a:pt x="249" y="254"/>
                  <a:pt x="249" y="254"/>
                  <a:pt x="249" y="254"/>
                </a:cubicBezTo>
                <a:cubicBezTo>
                  <a:pt x="247" y="254"/>
                  <a:pt x="245" y="254"/>
                  <a:pt x="243" y="255"/>
                </a:cubicBezTo>
                <a:close/>
                <a:moveTo>
                  <a:pt x="185" y="254"/>
                </a:moveTo>
                <a:cubicBezTo>
                  <a:pt x="184" y="254"/>
                  <a:pt x="184" y="254"/>
                  <a:pt x="183" y="255"/>
                </a:cubicBezTo>
                <a:cubicBezTo>
                  <a:pt x="184" y="254"/>
                  <a:pt x="183" y="254"/>
                  <a:pt x="183" y="254"/>
                </a:cubicBezTo>
                <a:cubicBezTo>
                  <a:pt x="184" y="254"/>
                  <a:pt x="184" y="253"/>
                  <a:pt x="185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7" y="252"/>
                  <a:pt x="186" y="251"/>
                  <a:pt x="184" y="251"/>
                </a:cubicBezTo>
                <a:cubicBezTo>
                  <a:pt x="182" y="251"/>
                  <a:pt x="181" y="252"/>
                  <a:pt x="181" y="253"/>
                </a:cubicBezTo>
                <a:cubicBezTo>
                  <a:pt x="182" y="256"/>
                  <a:pt x="182" y="256"/>
                  <a:pt x="184" y="256"/>
                </a:cubicBezTo>
                <a:cubicBezTo>
                  <a:pt x="185" y="256"/>
                  <a:pt x="186" y="256"/>
                  <a:pt x="186" y="255"/>
                </a:cubicBezTo>
                <a:cubicBezTo>
                  <a:pt x="186" y="255"/>
                  <a:pt x="185" y="255"/>
                  <a:pt x="185" y="254"/>
                </a:cubicBezTo>
                <a:close/>
                <a:moveTo>
                  <a:pt x="190" y="247"/>
                </a:moveTo>
                <a:cubicBezTo>
                  <a:pt x="189" y="247"/>
                  <a:pt x="189" y="247"/>
                  <a:pt x="189" y="248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8" y="247"/>
                  <a:pt x="188" y="246"/>
                  <a:pt x="187" y="246"/>
                </a:cubicBezTo>
                <a:cubicBezTo>
                  <a:pt x="187" y="247"/>
                  <a:pt x="186" y="247"/>
                  <a:pt x="186" y="248"/>
                </a:cubicBezTo>
                <a:cubicBezTo>
                  <a:pt x="187" y="249"/>
                  <a:pt x="188" y="250"/>
                  <a:pt x="189" y="250"/>
                </a:cubicBezTo>
                <a:cubicBezTo>
                  <a:pt x="190" y="250"/>
                  <a:pt x="191" y="249"/>
                  <a:pt x="191" y="247"/>
                </a:cubicBezTo>
                <a:cubicBezTo>
                  <a:pt x="191" y="247"/>
                  <a:pt x="191" y="247"/>
                  <a:pt x="191" y="246"/>
                </a:cubicBezTo>
                <a:cubicBezTo>
                  <a:pt x="191" y="247"/>
                  <a:pt x="191" y="247"/>
                  <a:pt x="190" y="247"/>
                </a:cubicBezTo>
                <a:cubicBezTo>
                  <a:pt x="190" y="247"/>
                  <a:pt x="190" y="247"/>
                  <a:pt x="190" y="247"/>
                </a:cubicBezTo>
                <a:close/>
                <a:moveTo>
                  <a:pt x="225" y="262"/>
                </a:moveTo>
                <a:cubicBezTo>
                  <a:pt x="225" y="262"/>
                  <a:pt x="225" y="262"/>
                  <a:pt x="225" y="263"/>
                </a:cubicBezTo>
                <a:cubicBezTo>
                  <a:pt x="223" y="263"/>
                  <a:pt x="224" y="261"/>
                  <a:pt x="225" y="260"/>
                </a:cubicBezTo>
                <a:cubicBezTo>
                  <a:pt x="224" y="260"/>
                  <a:pt x="224" y="260"/>
                  <a:pt x="224" y="260"/>
                </a:cubicBezTo>
                <a:cubicBezTo>
                  <a:pt x="224" y="259"/>
                  <a:pt x="225" y="259"/>
                  <a:pt x="226" y="259"/>
                </a:cubicBezTo>
                <a:cubicBezTo>
                  <a:pt x="225" y="259"/>
                  <a:pt x="225" y="259"/>
                  <a:pt x="224" y="258"/>
                </a:cubicBezTo>
                <a:cubicBezTo>
                  <a:pt x="223" y="258"/>
                  <a:pt x="222" y="259"/>
                  <a:pt x="221" y="260"/>
                </a:cubicBezTo>
                <a:cubicBezTo>
                  <a:pt x="221" y="260"/>
                  <a:pt x="221" y="260"/>
                  <a:pt x="221" y="260"/>
                </a:cubicBezTo>
                <a:cubicBezTo>
                  <a:pt x="221" y="260"/>
                  <a:pt x="221" y="261"/>
                  <a:pt x="222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2"/>
                  <a:pt x="222" y="263"/>
                  <a:pt x="223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3" y="264"/>
                  <a:pt x="223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3"/>
                  <a:pt x="226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6" y="262"/>
                  <a:pt x="226" y="262"/>
                  <a:pt x="226" y="261"/>
                </a:cubicBezTo>
                <a:cubicBezTo>
                  <a:pt x="226" y="261"/>
                  <a:pt x="225" y="261"/>
                  <a:pt x="225" y="262"/>
                </a:cubicBezTo>
                <a:close/>
                <a:moveTo>
                  <a:pt x="243" y="261"/>
                </a:moveTo>
                <a:cubicBezTo>
                  <a:pt x="243" y="261"/>
                  <a:pt x="243" y="261"/>
                  <a:pt x="243" y="261"/>
                </a:cubicBezTo>
                <a:cubicBezTo>
                  <a:pt x="242" y="261"/>
                  <a:pt x="242" y="260"/>
                  <a:pt x="242" y="260"/>
                </a:cubicBezTo>
                <a:cubicBezTo>
                  <a:pt x="243" y="259"/>
                  <a:pt x="243" y="260"/>
                  <a:pt x="243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59"/>
                  <a:pt x="244" y="259"/>
                  <a:pt x="243" y="259"/>
                </a:cubicBezTo>
                <a:cubicBezTo>
                  <a:pt x="242" y="259"/>
                  <a:pt x="242" y="259"/>
                  <a:pt x="241" y="260"/>
                </a:cubicBezTo>
                <a:cubicBezTo>
                  <a:pt x="241" y="259"/>
                  <a:pt x="242" y="259"/>
                  <a:pt x="241" y="259"/>
                </a:cubicBezTo>
                <a:cubicBezTo>
                  <a:pt x="241" y="259"/>
                  <a:pt x="241" y="259"/>
                  <a:pt x="240" y="259"/>
                </a:cubicBezTo>
                <a:cubicBezTo>
                  <a:pt x="240" y="259"/>
                  <a:pt x="239" y="261"/>
                  <a:pt x="239" y="262"/>
                </a:cubicBezTo>
                <a:cubicBezTo>
                  <a:pt x="239" y="262"/>
                  <a:pt x="239" y="263"/>
                  <a:pt x="240" y="263"/>
                </a:cubicBezTo>
                <a:cubicBezTo>
                  <a:pt x="240" y="263"/>
                  <a:pt x="240" y="262"/>
                  <a:pt x="240" y="26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3"/>
                  <a:pt x="240" y="263"/>
                  <a:pt x="240" y="263"/>
                </a:cubicBezTo>
                <a:cubicBezTo>
                  <a:pt x="240" y="263"/>
                  <a:pt x="240" y="263"/>
                  <a:pt x="240" y="263"/>
                </a:cubicBezTo>
                <a:cubicBezTo>
                  <a:pt x="240" y="264"/>
                  <a:pt x="240" y="264"/>
                  <a:pt x="241" y="264"/>
                </a:cubicBezTo>
                <a:cubicBezTo>
                  <a:pt x="241" y="263"/>
                  <a:pt x="241" y="263"/>
                  <a:pt x="241" y="263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2" y="263"/>
                  <a:pt x="242" y="263"/>
                </a:cubicBezTo>
                <a:cubicBezTo>
                  <a:pt x="243" y="264"/>
                  <a:pt x="244" y="263"/>
                  <a:pt x="244" y="262"/>
                </a:cubicBezTo>
                <a:cubicBezTo>
                  <a:pt x="244" y="261"/>
                  <a:pt x="243" y="261"/>
                  <a:pt x="243" y="261"/>
                </a:cubicBezTo>
                <a:close/>
                <a:moveTo>
                  <a:pt x="239" y="11"/>
                </a:moveTo>
                <a:cubicBezTo>
                  <a:pt x="239" y="12"/>
                  <a:pt x="240" y="13"/>
                  <a:pt x="241" y="13"/>
                </a:cubicBezTo>
                <a:cubicBezTo>
                  <a:pt x="243" y="13"/>
                  <a:pt x="244" y="12"/>
                  <a:pt x="245" y="10"/>
                </a:cubicBezTo>
                <a:cubicBezTo>
                  <a:pt x="244" y="9"/>
                  <a:pt x="243" y="7"/>
                  <a:pt x="241" y="7"/>
                </a:cubicBezTo>
                <a:cubicBezTo>
                  <a:pt x="240" y="8"/>
                  <a:pt x="239" y="8"/>
                  <a:pt x="239" y="11"/>
                </a:cubicBezTo>
                <a:close/>
                <a:moveTo>
                  <a:pt x="206" y="13"/>
                </a:moveTo>
                <a:cubicBezTo>
                  <a:pt x="207" y="13"/>
                  <a:pt x="209" y="12"/>
                  <a:pt x="210" y="11"/>
                </a:cubicBezTo>
                <a:cubicBezTo>
                  <a:pt x="209" y="9"/>
                  <a:pt x="207" y="8"/>
                  <a:pt x="206" y="7"/>
                </a:cubicBezTo>
                <a:cubicBezTo>
                  <a:pt x="205" y="8"/>
                  <a:pt x="203" y="9"/>
                  <a:pt x="204" y="10"/>
                </a:cubicBezTo>
                <a:cubicBezTo>
                  <a:pt x="204" y="12"/>
                  <a:pt x="205" y="13"/>
                  <a:pt x="206" y="13"/>
                </a:cubicBezTo>
                <a:close/>
                <a:moveTo>
                  <a:pt x="225" y="17"/>
                </a:moveTo>
                <a:cubicBezTo>
                  <a:pt x="226" y="19"/>
                  <a:pt x="227" y="19"/>
                  <a:pt x="228" y="19"/>
                </a:cubicBezTo>
                <a:cubicBezTo>
                  <a:pt x="230" y="19"/>
                  <a:pt x="232" y="18"/>
                  <a:pt x="231" y="16"/>
                </a:cubicBezTo>
                <a:cubicBezTo>
                  <a:pt x="231" y="15"/>
                  <a:pt x="229" y="14"/>
                  <a:pt x="228" y="14"/>
                </a:cubicBezTo>
                <a:cubicBezTo>
                  <a:pt x="227" y="14"/>
                  <a:pt x="226" y="15"/>
                  <a:pt x="225" y="17"/>
                </a:cubicBezTo>
                <a:close/>
                <a:moveTo>
                  <a:pt x="198" y="13"/>
                </a:moveTo>
                <a:cubicBezTo>
                  <a:pt x="198" y="13"/>
                  <a:pt x="200" y="11"/>
                  <a:pt x="201" y="10"/>
                </a:cubicBezTo>
                <a:cubicBezTo>
                  <a:pt x="201" y="8"/>
                  <a:pt x="199" y="7"/>
                  <a:pt x="197" y="7"/>
                </a:cubicBezTo>
                <a:cubicBezTo>
                  <a:pt x="196" y="7"/>
                  <a:pt x="195" y="9"/>
                  <a:pt x="194" y="11"/>
                </a:cubicBezTo>
                <a:cubicBezTo>
                  <a:pt x="195" y="12"/>
                  <a:pt x="196" y="12"/>
                  <a:pt x="198" y="13"/>
                </a:cubicBezTo>
                <a:close/>
                <a:moveTo>
                  <a:pt x="193" y="6"/>
                </a:moveTo>
                <a:cubicBezTo>
                  <a:pt x="194" y="5"/>
                  <a:pt x="196" y="4"/>
                  <a:pt x="195" y="3"/>
                </a:cubicBezTo>
                <a:cubicBezTo>
                  <a:pt x="195" y="2"/>
                  <a:pt x="195" y="0"/>
                  <a:pt x="193" y="0"/>
                </a:cubicBezTo>
                <a:cubicBezTo>
                  <a:pt x="191" y="0"/>
                  <a:pt x="191" y="1"/>
                  <a:pt x="190" y="3"/>
                </a:cubicBezTo>
                <a:cubicBezTo>
                  <a:pt x="190" y="5"/>
                  <a:pt x="191" y="5"/>
                  <a:pt x="193" y="6"/>
                </a:cubicBezTo>
                <a:close/>
                <a:moveTo>
                  <a:pt x="199" y="17"/>
                </a:moveTo>
                <a:cubicBezTo>
                  <a:pt x="200" y="18"/>
                  <a:pt x="200" y="20"/>
                  <a:pt x="202" y="20"/>
                </a:cubicBezTo>
                <a:cubicBezTo>
                  <a:pt x="204" y="20"/>
                  <a:pt x="205" y="18"/>
                  <a:pt x="205" y="17"/>
                </a:cubicBezTo>
                <a:cubicBezTo>
                  <a:pt x="205" y="16"/>
                  <a:pt x="204" y="14"/>
                  <a:pt x="202" y="14"/>
                </a:cubicBezTo>
                <a:cubicBezTo>
                  <a:pt x="200" y="14"/>
                  <a:pt x="199" y="15"/>
                  <a:pt x="199" y="17"/>
                </a:cubicBezTo>
                <a:close/>
                <a:moveTo>
                  <a:pt x="223" y="13"/>
                </a:moveTo>
                <a:cubicBezTo>
                  <a:pt x="226" y="13"/>
                  <a:pt x="226" y="12"/>
                  <a:pt x="227" y="10"/>
                </a:cubicBezTo>
                <a:cubicBezTo>
                  <a:pt x="227" y="8"/>
                  <a:pt x="225" y="8"/>
                  <a:pt x="224" y="8"/>
                </a:cubicBezTo>
                <a:cubicBezTo>
                  <a:pt x="222" y="7"/>
                  <a:pt x="221" y="8"/>
                  <a:pt x="221" y="10"/>
                </a:cubicBezTo>
                <a:cubicBezTo>
                  <a:pt x="221" y="12"/>
                  <a:pt x="223" y="13"/>
                  <a:pt x="223" y="13"/>
                </a:cubicBezTo>
                <a:close/>
                <a:moveTo>
                  <a:pt x="216" y="17"/>
                </a:moveTo>
                <a:cubicBezTo>
                  <a:pt x="217" y="18"/>
                  <a:pt x="218" y="19"/>
                  <a:pt x="220" y="19"/>
                </a:cubicBezTo>
                <a:cubicBezTo>
                  <a:pt x="221" y="19"/>
                  <a:pt x="223" y="19"/>
                  <a:pt x="223" y="17"/>
                </a:cubicBezTo>
                <a:cubicBezTo>
                  <a:pt x="223" y="15"/>
                  <a:pt x="221" y="14"/>
                  <a:pt x="219" y="14"/>
                </a:cubicBezTo>
                <a:cubicBezTo>
                  <a:pt x="219" y="15"/>
                  <a:pt x="217" y="15"/>
                  <a:pt x="216" y="17"/>
                </a:cubicBezTo>
                <a:close/>
                <a:moveTo>
                  <a:pt x="211" y="5"/>
                </a:moveTo>
                <a:cubicBezTo>
                  <a:pt x="212" y="6"/>
                  <a:pt x="214" y="4"/>
                  <a:pt x="214" y="2"/>
                </a:cubicBezTo>
                <a:cubicBezTo>
                  <a:pt x="213" y="1"/>
                  <a:pt x="212" y="0"/>
                  <a:pt x="211" y="0"/>
                </a:cubicBezTo>
                <a:cubicBezTo>
                  <a:pt x="209" y="0"/>
                  <a:pt x="208" y="2"/>
                  <a:pt x="208" y="3"/>
                </a:cubicBezTo>
                <a:cubicBezTo>
                  <a:pt x="208" y="4"/>
                  <a:pt x="209" y="5"/>
                  <a:pt x="211" y="5"/>
                </a:cubicBezTo>
                <a:close/>
                <a:moveTo>
                  <a:pt x="213" y="10"/>
                </a:moveTo>
                <a:cubicBezTo>
                  <a:pt x="212" y="12"/>
                  <a:pt x="213" y="13"/>
                  <a:pt x="215" y="13"/>
                </a:cubicBezTo>
                <a:cubicBezTo>
                  <a:pt x="217" y="13"/>
                  <a:pt x="217" y="12"/>
                  <a:pt x="218" y="11"/>
                </a:cubicBezTo>
                <a:cubicBezTo>
                  <a:pt x="218" y="8"/>
                  <a:pt x="216" y="8"/>
                  <a:pt x="215" y="7"/>
                </a:cubicBezTo>
                <a:cubicBezTo>
                  <a:pt x="213" y="7"/>
                  <a:pt x="212" y="9"/>
                  <a:pt x="213" y="10"/>
                </a:cubicBezTo>
                <a:close/>
                <a:moveTo>
                  <a:pt x="233" y="13"/>
                </a:moveTo>
                <a:cubicBezTo>
                  <a:pt x="235" y="13"/>
                  <a:pt x="235" y="11"/>
                  <a:pt x="236" y="10"/>
                </a:cubicBezTo>
                <a:cubicBezTo>
                  <a:pt x="236" y="9"/>
                  <a:pt x="234" y="7"/>
                  <a:pt x="233" y="8"/>
                </a:cubicBezTo>
                <a:cubicBezTo>
                  <a:pt x="231" y="7"/>
                  <a:pt x="230" y="8"/>
                  <a:pt x="230" y="11"/>
                </a:cubicBezTo>
                <a:cubicBezTo>
                  <a:pt x="229" y="12"/>
                  <a:pt x="232" y="13"/>
                  <a:pt x="233" y="13"/>
                </a:cubicBezTo>
                <a:close/>
                <a:moveTo>
                  <a:pt x="56" y="259"/>
                </a:moveTo>
                <a:cubicBezTo>
                  <a:pt x="54" y="258"/>
                  <a:pt x="53" y="260"/>
                  <a:pt x="53" y="261"/>
                </a:cubicBezTo>
                <a:cubicBezTo>
                  <a:pt x="53" y="263"/>
                  <a:pt x="54" y="263"/>
                  <a:pt x="56" y="264"/>
                </a:cubicBezTo>
                <a:cubicBezTo>
                  <a:pt x="58" y="264"/>
                  <a:pt x="59" y="263"/>
                  <a:pt x="59" y="261"/>
                </a:cubicBezTo>
                <a:cubicBezTo>
                  <a:pt x="59" y="259"/>
                  <a:pt x="58" y="258"/>
                  <a:pt x="56" y="259"/>
                </a:cubicBezTo>
                <a:close/>
                <a:moveTo>
                  <a:pt x="61" y="251"/>
                </a:moveTo>
                <a:cubicBezTo>
                  <a:pt x="61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3"/>
                  <a:pt x="58" y="254"/>
                </a:cubicBezTo>
                <a:cubicBezTo>
                  <a:pt x="58" y="256"/>
                  <a:pt x="59" y="257"/>
                  <a:pt x="61" y="256"/>
                </a:cubicBezTo>
                <a:cubicBezTo>
                  <a:pt x="62" y="257"/>
                  <a:pt x="63" y="255"/>
                  <a:pt x="63" y="254"/>
                </a:cubicBezTo>
                <a:cubicBezTo>
                  <a:pt x="64" y="252"/>
                  <a:pt x="62" y="251"/>
                  <a:pt x="61" y="251"/>
                </a:cubicBezTo>
                <a:close/>
                <a:moveTo>
                  <a:pt x="68" y="247"/>
                </a:moveTo>
                <a:cubicBezTo>
                  <a:pt x="68" y="246"/>
                  <a:pt x="66" y="245"/>
                  <a:pt x="65" y="245"/>
                </a:cubicBezTo>
                <a:cubicBezTo>
                  <a:pt x="64" y="244"/>
                  <a:pt x="62" y="246"/>
                  <a:pt x="63" y="247"/>
                </a:cubicBezTo>
                <a:cubicBezTo>
                  <a:pt x="62" y="248"/>
                  <a:pt x="64" y="250"/>
                  <a:pt x="64" y="250"/>
                </a:cubicBezTo>
                <a:cubicBezTo>
                  <a:pt x="66" y="250"/>
                  <a:pt x="67" y="249"/>
                  <a:pt x="68" y="247"/>
                </a:cubicBezTo>
                <a:close/>
                <a:moveTo>
                  <a:pt x="91" y="258"/>
                </a:moveTo>
                <a:cubicBezTo>
                  <a:pt x="90" y="258"/>
                  <a:pt x="88" y="259"/>
                  <a:pt x="89" y="261"/>
                </a:cubicBezTo>
                <a:cubicBezTo>
                  <a:pt x="89" y="261"/>
                  <a:pt x="89" y="262"/>
                  <a:pt x="89" y="263"/>
                </a:cubicBezTo>
                <a:cubicBezTo>
                  <a:pt x="90" y="264"/>
                  <a:pt x="91" y="264"/>
                  <a:pt x="91" y="264"/>
                </a:cubicBezTo>
                <a:cubicBezTo>
                  <a:pt x="93" y="264"/>
                  <a:pt x="94" y="263"/>
                  <a:pt x="94" y="262"/>
                </a:cubicBezTo>
                <a:cubicBezTo>
                  <a:pt x="94" y="260"/>
                  <a:pt x="92" y="258"/>
                  <a:pt x="91" y="258"/>
                </a:cubicBezTo>
                <a:close/>
                <a:moveTo>
                  <a:pt x="74" y="258"/>
                </a:moveTo>
                <a:cubicBezTo>
                  <a:pt x="72" y="258"/>
                  <a:pt x="71" y="259"/>
                  <a:pt x="71" y="261"/>
                </a:cubicBezTo>
                <a:cubicBezTo>
                  <a:pt x="71" y="261"/>
                  <a:pt x="71" y="262"/>
                  <a:pt x="71" y="262"/>
                </a:cubicBezTo>
                <a:cubicBezTo>
                  <a:pt x="71" y="262"/>
                  <a:pt x="72" y="262"/>
                  <a:pt x="72" y="262"/>
                </a:cubicBezTo>
                <a:cubicBezTo>
                  <a:pt x="73" y="262"/>
                  <a:pt x="72" y="263"/>
                  <a:pt x="72" y="263"/>
                </a:cubicBezTo>
                <a:cubicBezTo>
                  <a:pt x="72" y="263"/>
                  <a:pt x="72" y="263"/>
                  <a:pt x="72" y="263"/>
                </a:cubicBezTo>
                <a:cubicBezTo>
                  <a:pt x="72" y="263"/>
                  <a:pt x="73" y="264"/>
                  <a:pt x="73" y="264"/>
                </a:cubicBezTo>
                <a:cubicBezTo>
                  <a:pt x="75" y="264"/>
                  <a:pt x="77" y="262"/>
                  <a:pt x="77" y="261"/>
                </a:cubicBezTo>
                <a:cubicBezTo>
                  <a:pt x="76" y="260"/>
                  <a:pt x="75" y="258"/>
                  <a:pt x="74" y="258"/>
                </a:cubicBezTo>
                <a:close/>
                <a:moveTo>
                  <a:pt x="82" y="258"/>
                </a:moveTo>
                <a:cubicBezTo>
                  <a:pt x="81" y="258"/>
                  <a:pt x="80" y="260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81" y="262"/>
                  <a:pt x="82" y="262"/>
                  <a:pt x="82" y="263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84" y="264"/>
                  <a:pt x="86" y="263"/>
                  <a:pt x="86" y="261"/>
                </a:cubicBezTo>
                <a:cubicBezTo>
                  <a:pt x="85" y="260"/>
                  <a:pt x="84" y="258"/>
                  <a:pt x="82" y="258"/>
                </a:cubicBezTo>
                <a:close/>
                <a:moveTo>
                  <a:pt x="55" y="249"/>
                </a:moveTo>
                <a:cubicBezTo>
                  <a:pt x="55" y="249"/>
                  <a:pt x="55" y="249"/>
                  <a:pt x="56" y="249"/>
                </a:cubicBezTo>
                <a:cubicBezTo>
                  <a:pt x="56" y="248"/>
                  <a:pt x="57" y="248"/>
                  <a:pt x="57" y="247"/>
                </a:cubicBezTo>
                <a:cubicBezTo>
                  <a:pt x="56" y="248"/>
                  <a:pt x="54" y="248"/>
                  <a:pt x="53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4" y="250"/>
                  <a:pt x="51" y="251"/>
                  <a:pt x="52" y="253"/>
                </a:cubicBezTo>
                <a:cubicBezTo>
                  <a:pt x="52" y="252"/>
                  <a:pt x="53" y="251"/>
                  <a:pt x="55" y="251"/>
                </a:cubicBezTo>
                <a:cubicBezTo>
                  <a:pt x="55" y="250"/>
                  <a:pt x="55" y="250"/>
                  <a:pt x="55" y="249"/>
                </a:cubicBezTo>
                <a:close/>
                <a:moveTo>
                  <a:pt x="45" y="258"/>
                </a:moveTo>
                <a:cubicBezTo>
                  <a:pt x="44" y="258"/>
                  <a:pt x="44" y="257"/>
                  <a:pt x="44" y="256"/>
                </a:cubicBezTo>
                <a:cubicBezTo>
                  <a:pt x="45" y="256"/>
                  <a:pt x="45" y="255"/>
                  <a:pt x="45" y="253"/>
                </a:cubicBezTo>
                <a:cubicBezTo>
                  <a:pt x="45" y="252"/>
                  <a:pt x="45" y="251"/>
                  <a:pt x="43" y="251"/>
                </a:cubicBezTo>
                <a:cubicBezTo>
                  <a:pt x="42" y="251"/>
                  <a:pt x="41" y="252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4"/>
                </a:cubicBezTo>
                <a:cubicBezTo>
                  <a:pt x="40" y="255"/>
                  <a:pt x="41" y="256"/>
                  <a:pt x="42" y="256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1" y="258"/>
                  <a:pt x="40" y="258"/>
                  <a:pt x="40" y="260"/>
                </a:cubicBezTo>
                <a:cubicBezTo>
                  <a:pt x="40" y="260"/>
                  <a:pt x="41" y="260"/>
                  <a:pt x="41" y="260"/>
                </a:cubicBezTo>
                <a:cubicBezTo>
                  <a:pt x="41" y="260"/>
                  <a:pt x="41" y="259"/>
                  <a:pt x="41" y="259"/>
                </a:cubicBezTo>
                <a:cubicBezTo>
                  <a:pt x="41" y="258"/>
                  <a:pt x="42" y="258"/>
                  <a:pt x="42" y="258"/>
                </a:cubicBezTo>
                <a:cubicBezTo>
                  <a:pt x="42" y="258"/>
                  <a:pt x="43" y="258"/>
                  <a:pt x="43" y="258"/>
                </a:cubicBezTo>
                <a:cubicBezTo>
                  <a:pt x="42" y="259"/>
                  <a:pt x="43" y="260"/>
                  <a:pt x="44" y="260"/>
                </a:cubicBezTo>
                <a:cubicBezTo>
                  <a:pt x="44" y="260"/>
                  <a:pt x="44" y="259"/>
                  <a:pt x="45" y="259"/>
                </a:cubicBezTo>
                <a:cubicBezTo>
                  <a:pt x="44" y="258"/>
                  <a:pt x="45" y="258"/>
                  <a:pt x="45" y="258"/>
                </a:cubicBezTo>
                <a:close/>
                <a:moveTo>
                  <a:pt x="48" y="258"/>
                </a:moveTo>
                <a:cubicBezTo>
                  <a:pt x="46" y="258"/>
                  <a:pt x="44" y="259"/>
                  <a:pt x="44" y="262"/>
                </a:cubicBezTo>
                <a:cubicBezTo>
                  <a:pt x="45" y="263"/>
                  <a:pt x="46" y="264"/>
                  <a:pt x="48" y="264"/>
                </a:cubicBezTo>
                <a:cubicBezTo>
                  <a:pt x="49" y="264"/>
                  <a:pt x="50" y="263"/>
                  <a:pt x="50" y="262"/>
                </a:cubicBezTo>
                <a:cubicBezTo>
                  <a:pt x="50" y="260"/>
                  <a:pt x="48" y="258"/>
                  <a:pt x="48" y="258"/>
                </a:cubicBezTo>
                <a:close/>
                <a:moveTo>
                  <a:pt x="54" y="240"/>
                </a:moveTo>
                <a:cubicBezTo>
                  <a:pt x="54" y="238"/>
                  <a:pt x="53" y="237"/>
                  <a:pt x="52" y="237"/>
                </a:cubicBezTo>
                <a:cubicBezTo>
                  <a:pt x="50" y="238"/>
                  <a:pt x="49" y="238"/>
                  <a:pt x="49" y="240"/>
                </a:cubicBezTo>
                <a:cubicBezTo>
                  <a:pt x="49" y="242"/>
                  <a:pt x="50" y="242"/>
                  <a:pt x="51" y="243"/>
                </a:cubicBezTo>
                <a:cubicBezTo>
                  <a:pt x="53" y="242"/>
                  <a:pt x="55" y="242"/>
                  <a:pt x="54" y="240"/>
                </a:cubicBezTo>
                <a:close/>
                <a:moveTo>
                  <a:pt x="189" y="261"/>
                </a:moveTo>
                <a:cubicBezTo>
                  <a:pt x="190" y="261"/>
                  <a:pt x="190" y="261"/>
                  <a:pt x="191" y="261"/>
                </a:cubicBezTo>
                <a:cubicBezTo>
                  <a:pt x="191" y="260"/>
                  <a:pt x="190" y="259"/>
                  <a:pt x="190" y="259"/>
                </a:cubicBezTo>
                <a:cubicBezTo>
                  <a:pt x="190" y="258"/>
                  <a:pt x="189" y="258"/>
                  <a:pt x="188" y="258"/>
                </a:cubicBezTo>
                <a:cubicBezTo>
                  <a:pt x="187" y="258"/>
                  <a:pt x="186" y="260"/>
                  <a:pt x="185" y="261"/>
                </a:cubicBezTo>
                <a:cubicBezTo>
                  <a:pt x="185" y="261"/>
                  <a:pt x="186" y="262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7" y="264"/>
                  <a:pt x="188" y="264"/>
                  <a:pt x="189" y="264"/>
                </a:cubicBezTo>
                <a:cubicBezTo>
                  <a:pt x="190" y="264"/>
                  <a:pt x="191" y="263"/>
                  <a:pt x="191" y="262"/>
                </a:cubicBezTo>
                <a:cubicBezTo>
                  <a:pt x="191" y="262"/>
                  <a:pt x="190" y="262"/>
                  <a:pt x="189" y="261"/>
                </a:cubicBezTo>
                <a:close/>
                <a:moveTo>
                  <a:pt x="166" y="251"/>
                </a:moveTo>
                <a:cubicBezTo>
                  <a:pt x="165" y="251"/>
                  <a:pt x="164" y="253"/>
                  <a:pt x="164" y="254"/>
                </a:cubicBezTo>
                <a:cubicBezTo>
                  <a:pt x="164" y="254"/>
                  <a:pt x="164" y="255"/>
                  <a:pt x="164" y="256"/>
                </a:cubicBezTo>
                <a:cubicBezTo>
                  <a:pt x="165" y="256"/>
                  <a:pt x="165" y="255"/>
                  <a:pt x="165" y="255"/>
                </a:cubicBezTo>
                <a:cubicBezTo>
                  <a:pt x="165" y="255"/>
                  <a:pt x="164" y="255"/>
                  <a:pt x="164" y="254"/>
                </a:cubicBezTo>
                <a:cubicBezTo>
                  <a:pt x="164" y="253"/>
                  <a:pt x="166" y="254"/>
                  <a:pt x="167" y="254"/>
                </a:cubicBezTo>
                <a:cubicBezTo>
                  <a:pt x="166" y="254"/>
                  <a:pt x="166" y="255"/>
                  <a:pt x="166" y="25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5" y="257"/>
                  <a:pt x="166" y="257"/>
                  <a:pt x="166" y="257"/>
                </a:cubicBezTo>
                <a:cubicBezTo>
                  <a:pt x="169" y="256"/>
                  <a:pt x="169" y="256"/>
                  <a:pt x="170" y="254"/>
                </a:cubicBezTo>
                <a:cubicBezTo>
                  <a:pt x="169" y="252"/>
                  <a:pt x="168" y="251"/>
                  <a:pt x="166" y="251"/>
                </a:cubicBezTo>
                <a:close/>
                <a:moveTo>
                  <a:pt x="42" y="247"/>
                </a:moveTo>
                <a:cubicBezTo>
                  <a:pt x="42" y="246"/>
                  <a:pt x="40" y="244"/>
                  <a:pt x="39" y="244"/>
                </a:cubicBezTo>
                <a:cubicBezTo>
                  <a:pt x="36" y="245"/>
                  <a:pt x="35" y="246"/>
                  <a:pt x="35" y="247"/>
                </a:cubicBezTo>
                <a:cubicBezTo>
                  <a:pt x="36" y="249"/>
                  <a:pt x="37" y="250"/>
                  <a:pt x="38" y="250"/>
                </a:cubicBezTo>
                <a:cubicBezTo>
                  <a:pt x="40" y="250"/>
                  <a:pt x="41" y="249"/>
                  <a:pt x="42" y="247"/>
                </a:cubicBezTo>
                <a:close/>
                <a:moveTo>
                  <a:pt x="206" y="258"/>
                </a:moveTo>
                <a:cubicBezTo>
                  <a:pt x="205" y="259"/>
                  <a:pt x="204" y="259"/>
                  <a:pt x="204" y="260"/>
                </a:cubicBezTo>
                <a:cubicBezTo>
                  <a:pt x="204" y="261"/>
                  <a:pt x="204" y="261"/>
                  <a:pt x="204" y="261"/>
                </a:cubicBezTo>
                <a:cubicBezTo>
                  <a:pt x="204" y="261"/>
                  <a:pt x="205" y="261"/>
                  <a:pt x="206" y="262"/>
                </a:cubicBezTo>
                <a:cubicBezTo>
                  <a:pt x="206" y="262"/>
                  <a:pt x="206" y="262"/>
                  <a:pt x="206" y="263"/>
                </a:cubicBezTo>
                <a:cubicBezTo>
                  <a:pt x="205" y="263"/>
                  <a:pt x="205" y="263"/>
                  <a:pt x="205" y="263"/>
                </a:cubicBezTo>
                <a:cubicBezTo>
                  <a:pt x="205" y="263"/>
                  <a:pt x="206" y="264"/>
                  <a:pt x="206" y="264"/>
                </a:cubicBezTo>
                <a:cubicBezTo>
                  <a:pt x="208" y="264"/>
                  <a:pt x="209" y="262"/>
                  <a:pt x="209" y="261"/>
                </a:cubicBezTo>
                <a:cubicBezTo>
                  <a:pt x="209" y="259"/>
                  <a:pt x="207" y="258"/>
                  <a:pt x="206" y="258"/>
                </a:cubicBezTo>
                <a:close/>
                <a:moveTo>
                  <a:pt x="164" y="247"/>
                </a:moveTo>
                <a:cubicBezTo>
                  <a:pt x="164" y="246"/>
                  <a:pt x="164" y="244"/>
                  <a:pt x="162" y="244"/>
                </a:cubicBezTo>
                <a:cubicBezTo>
                  <a:pt x="161" y="244"/>
                  <a:pt x="159" y="246"/>
                  <a:pt x="159" y="247"/>
                </a:cubicBezTo>
                <a:cubicBezTo>
                  <a:pt x="160" y="249"/>
                  <a:pt x="161" y="250"/>
                  <a:pt x="162" y="250"/>
                </a:cubicBezTo>
                <a:cubicBezTo>
                  <a:pt x="164" y="250"/>
                  <a:pt x="165" y="248"/>
                  <a:pt x="164" y="247"/>
                </a:cubicBezTo>
                <a:close/>
                <a:moveTo>
                  <a:pt x="96" y="251"/>
                </a:moveTo>
                <a:cubicBezTo>
                  <a:pt x="95" y="251"/>
                  <a:pt x="93" y="252"/>
                  <a:pt x="93" y="254"/>
                </a:cubicBezTo>
                <a:cubicBezTo>
                  <a:pt x="93" y="254"/>
                  <a:pt x="93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5" y="255"/>
                  <a:pt x="95" y="255"/>
                </a:cubicBezTo>
                <a:cubicBezTo>
                  <a:pt x="95" y="255"/>
                  <a:pt x="95" y="255"/>
                  <a:pt x="95" y="256"/>
                </a:cubicBezTo>
                <a:cubicBezTo>
                  <a:pt x="95" y="256"/>
                  <a:pt x="96" y="256"/>
                  <a:pt x="96" y="256"/>
                </a:cubicBezTo>
                <a:cubicBezTo>
                  <a:pt x="98" y="257"/>
                  <a:pt x="99" y="255"/>
                  <a:pt x="99" y="254"/>
                </a:cubicBezTo>
                <a:cubicBezTo>
                  <a:pt x="98" y="252"/>
                  <a:pt x="98" y="251"/>
                  <a:pt x="96" y="251"/>
                </a:cubicBezTo>
                <a:close/>
                <a:moveTo>
                  <a:pt x="127" y="259"/>
                </a:moveTo>
                <a:cubicBezTo>
                  <a:pt x="126" y="259"/>
                  <a:pt x="126" y="260"/>
                  <a:pt x="126" y="261"/>
                </a:cubicBezTo>
                <a:cubicBezTo>
                  <a:pt x="126" y="261"/>
                  <a:pt x="125" y="262"/>
                  <a:pt x="124" y="262"/>
                </a:cubicBezTo>
                <a:cubicBezTo>
                  <a:pt x="124" y="263"/>
                  <a:pt x="126" y="264"/>
                  <a:pt x="127" y="263"/>
                </a:cubicBezTo>
                <a:cubicBezTo>
                  <a:pt x="128" y="264"/>
                  <a:pt x="130" y="263"/>
                  <a:pt x="129" y="261"/>
                </a:cubicBezTo>
                <a:cubicBezTo>
                  <a:pt x="130" y="260"/>
                  <a:pt x="128" y="258"/>
                  <a:pt x="127" y="259"/>
                </a:cubicBezTo>
                <a:close/>
                <a:moveTo>
                  <a:pt x="100" y="244"/>
                </a:moveTo>
                <a:cubicBezTo>
                  <a:pt x="98" y="245"/>
                  <a:pt x="97" y="246"/>
                  <a:pt x="97" y="248"/>
                </a:cubicBezTo>
                <a:cubicBezTo>
                  <a:pt x="97" y="249"/>
                  <a:pt x="99" y="250"/>
                  <a:pt x="100" y="250"/>
                </a:cubicBezTo>
                <a:cubicBezTo>
                  <a:pt x="101" y="250"/>
                  <a:pt x="103" y="248"/>
                  <a:pt x="103" y="247"/>
                </a:cubicBezTo>
                <a:cubicBezTo>
                  <a:pt x="103" y="246"/>
                  <a:pt x="102" y="245"/>
                  <a:pt x="100" y="244"/>
                </a:cubicBezTo>
                <a:close/>
                <a:moveTo>
                  <a:pt x="118" y="258"/>
                </a:moveTo>
                <a:cubicBezTo>
                  <a:pt x="118" y="259"/>
                  <a:pt x="119" y="260"/>
                  <a:pt x="118" y="260"/>
                </a:cubicBezTo>
                <a:cubicBezTo>
                  <a:pt x="117" y="260"/>
                  <a:pt x="117" y="260"/>
                  <a:pt x="116" y="259"/>
                </a:cubicBezTo>
                <a:cubicBezTo>
                  <a:pt x="116" y="259"/>
                  <a:pt x="116" y="259"/>
                  <a:pt x="116" y="259"/>
                </a:cubicBezTo>
                <a:cubicBezTo>
                  <a:pt x="115" y="259"/>
                  <a:pt x="115" y="260"/>
                  <a:pt x="115" y="261"/>
                </a:cubicBezTo>
                <a:cubicBezTo>
                  <a:pt x="115" y="263"/>
                  <a:pt x="116" y="263"/>
                  <a:pt x="118" y="264"/>
                </a:cubicBezTo>
                <a:cubicBezTo>
                  <a:pt x="119" y="264"/>
                  <a:pt x="120" y="263"/>
                  <a:pt x="120" y="261"/>
                </a:cubicBezTo>
                <a:cubicBezTo>
                  <a:pt x="120" y="259"/>
                  <a:pt x="119" y="258"/>
                  <a:pt x="118" y="258"/>
                </a:cubicBezTo>
                <a:close/>
                <a:moveTo>
                  <a:pt x="125" y="255"/>
                </a:moveTo>
                <a:cubicBezTo>
                  <a:pt x="124" y="255"/>
                  <a:pt x="124" y="255"/>
                  <a:pt x="123" y="255"/>
                </a:cubicBezTo>
                <a:cubicBezTo>
                  <a:pt x="124" y="255"/>
                  <a:pt x="124" y="255"/>
                  <a:pt x="124" y="254"/>
                </a:cubicBezTo>
                <a:cubicBezTo>
                  <a:pt x="124" y="253"/>
                  <a:pt x="123" y="252"/>
                  <a:pt x="123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1" y="251"/>
                  <a:pt x="120" y="252"/>
                  <a:pt x="120" y="253"/>
                </a:cubicBezTo>
                <a:cubicBezTo>
                  <a:pt x="119" y="255"/>
                  <a:pt x="121" y="257"/>
                  <a:pt x="123" y="257"/>
                </a:cubicBezTo>
                <a:cubicBezTo>
                  <a:pt x="123" y="256"/>
                  <a:pt x="124" y="256"/>
                  <a:pt x="125" y="255"/>
                </a:cubicBezTo>
                <a:close/>
                <a:moveTo>
                  <a:pt x="76" y="18"/>
                </a:moveTo>
                <a:cubicBezTo>
                  <a:pt x="76" y="19"/>
                  <a:pt x="76" y="18"/>
                  <a:pt x="77" y="18"/>
                </a:cubicBezTo>
                <a:cubicBezTo>
                  <a:pt x="76" y="19"/>
                  <a:pt x="77" y="18"/>
                  <a:pt x="77" y="19"/>
                </a:cubicBezTo>
                <a:cubicBezTo>
                  <a:pt x="77" y="19"/>
                  <a:pt x="77" y="19"/>
                  <a:pt x="76" y="19"/>
                </a:cubicBezTo>
                <a:cubicBezTo>
                  <a:pt x="77" y="20"/>
                  <a:pt x="78" y="20"/>
                  <a:pt x="78" y="20"/>
                </a:cubicBezTo>
                <a:cubicBezTo>
                  <a:pt x="80" y="19"/>
                  <a:pt x="81" y="18"/>
                  <a:pt x="82" y="17"/>
                </a:cubicBezTo>
                <a:cubicBezTo>
                  <a:pt x="81" y="16"/>
                  <a:pt x="80" y="14"/>
                  <a:pt x="79" y="14"/>
                </a:cubicBezTo>
                <a:cubicBezTo>
                  <a:pt x="76" y="14"/>
                  <a:pt x="76" y="16"/>
                  <a:pt x="75" y="17"/>
                </a:cubicBezTo>
                <a:cubicBezTo>
                  <a:pt x="75" y="17"/>
                  <a:pt x="75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79" y="14"/>
                </a:moveTo>
                <a:cubicBezTo>
                  <a:pt x="80" y="15"/>
                  <a:pt x="80" y="17"/>
                  <a:pt x="81" y="17"/>
                </a:cubicBezTo>
                <a:cubicBezTo>
                  <a:pt x="80" y="17"/>
                  <a:pt x="79" y="17"/>
                  <a:pt x="78" y="17"/>
                </a:cubicBezTo>
                <a:cubicBezTo>
                  <a:pt x="78" y="16"/>
                  <a:pt x="78" y="15"/>
                  <a:pt x="79" y="14"/>
                </a:cubicBezTo>
                <a:close/>
                <a:moveTo>
                  <a:pt x="66" y="16"/>
                </a:moveTo>
                <a:cubicBezTo>
                  <a:pt x="66" y="17"/>
                  <a:pt x="67" y="18"/>
                  <a:pt x="68" y="19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9" y="18"/>
                </a:cubicBezTo>
                <a:cubicBezTo>
                  <a:pt x="68" y="17"/>
                  <a:pt x="68" y="18"/>
                  <a:pt x="67" y="17"/>
                </a:cubicBezTo>
                <a:cubicBezTo>
                  <a:pt x="67" y="17"/>
                  <a:pt x="68" y="17"/>
                  <a:pt x="68" y="17"/>
                </a:cubicBezTo>
                <a:cubicBezTo>
                  <a:pt x="68" y="17"/>
                  <a:pt x="68" y="16"/>
                  <a:pt x="69" y="16"/>
                </a:cubicBezTo>
                <a:cubicBezTo>
                  <a:pt x="69" y="16"/>
                  <a:pt x="69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1" y="20"/>
                  <a:pt x="72" y="18"/>
                  <a:pt x="72" y="16"/>
                </a:cubicBezTo>
                <a:cubicBezTo>
                  <a:pt x="72" y="15"/>
                  <a:pt x="71" y="14"/>
                  <a:pt x="70" y="14"/>
                </a:cubicBezTo>
                <a:cubicBezTo>
                  <a:pt x="68" y="14"/>
                  <a:pt x="67" y="15"/>
                  <a:pt x="66" y="16"/>
                </a:cubicBezTo>
                <a:close/>
                <a:moveTo>
                  <a:pt x="54" y="9"/>
                </a:move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1"/>
                  <a:pt x="54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5" y="13"/>
                  <a:pt x="55" y="12"/>
                </a:cubicBezTo>
                <a:cubicBezTo>
                  <a:pt x="56" y="12"/>
                  <a:pt x="57" y="12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59" y="11"/>
                  <a:pt x="59" y="11"/>
                  <a:pt x="59" y="10"/>
                </a:cubicBezTo>
                <a:cubicBezTo>
                  <a:pt x="58" y="10"/>
                  <a:pt x="58" y="11"/>
                  <a:pt x="58" y="10"/>
                </a:cubicBezTo>
                <a:cubicBezTo>
                  <a:pt x="58" y="10"/>
                  <a:pt x="58" y="9"/>
                  <a:pt x="59" y="9"/>
                </a:cubicBezTo>
                <a:cubicBezTo>
                  <a:pt x="58" y="8"/>
                  <a:pt x="57" y="7"/>
                  <a:pt x="56" y="7"/>
                </a:cubicBezTo>
                <a:cubicBezTo>
                  <a:pt x="55" y="7"/>
                  <a:pt x="54" y="8"/>
                  <a:pt x="54" y="9"/>
                </a:cubicBezTo>
                <a:close/>
                <a:moveTo>
                  <a:pt x="63" y="10"/>
                </a:moveTo>
                <a:cubicBezTo>
                  <a:pt x="63" y="11"/>
                  <a:pt x="63" y="13"/>
                  <a:pt x="65" y="13"/>
                </a:cubicBezTo>
                <a:cubicBezTo>
                  <a:pt x="66" y="13"/>
                  <a:pt x="68" y="11"/>
                  <a:pt x="67" y="10"/>
                </a:cubicBezTo>
                <a:cubicBezTo>
                  <a:pt x="67" y="10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8"/>
                  <a:pt x="67" y="8"/>
                </a:cubicBezTo>
                <a:cubicBezTo>
                  <a:pt x="66" y="8"/>
                  <a:pt x="66" y="7"/>
                  <a:pt x="65" y="7"/>
                </a:cubicBezTo>
                <a:cubicBezTo>
                  <a:pt x="63" y="7"/>
                  <a:pt x="62" y="9"/>
                  <a:pt x="63" y="10"/>
                </a:cubicBezTo>
                <a:close/>
                <a:moveTo>
                  <a:pt x="61" y="5"/>
                </a:moveTo>
                <a:cubicBezTo>
                  <a:pt x="63" y="6"/>
                  <a:pt x="64" y="5"/>
                  <a:pt x="63" y="3"/>
                </a:cubicBezTo>
                <a:cubicBezTo>
                  <a:pt x="63" y="2"/>
                  <a:pt x="63" y="1"/>
                  <a:pt x="60" y="0"/>
                </a:cubicBezTo>
                <a:cubicBezTo>
                  <a:pt x="59" y="0"/>
                  <a:pt x="58" y="1"/>
                  <a:pt x="58" y="3"/>
                </a:cubicBezTo>
                <a:cubicBezTo>
                  <a:pt x="57" y="4"/>
                  <a:pt x="59" y="6"/>
                  <a:pt x="61" y="5"/>
                </a:cubicBezTo>
                <a:close/>
                <a:moveTo>
                  <a:pt x="38" y="260"/>
                </a:moveTo>
                <a:cubicBezTo>
                  <a:pt x="37" y="260"/>
                  <a:pt x="38" y="260"/>
                  <a:pt x="38" y="260"/>
                </a:cubicBezTo>
                <a:cubicBezTo>
                  <a:pt x="38" y="260"/>
                  <a:pt x="38" y="260"/>
                  <a:pt x="38" y="260"/>
                </a:cubicBezTo>
                <a:close/>
                <a:moveTo>
                  <a:pt x="95" y="5"/>
                </a:moveTo>
                <a:cubicBezTo>
                  <a:pt x="97" y="6"/>
                  <a:pt x="98" y="5"/>
                  <a:pt x="99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95" y="0"/>
                  <a:pt x="93" y="1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3"/>
                  <a:pt x="94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5"/>
                  <a:pt x="94" y="6"/>
                  <a:pt x="95" y="5"/>
                </a:cubicBezTo>
                <a:close/>
                <a:moveTo>
                  <a:pt x="98" y="10"/>
                </a:moveTo>
                <a:cubicBezTo>
                  <a:pt x="98" y="12"/>
                  <a:pt x="99" y="13"/>
                  <a:pt x="100" y="13"/>
                </a:cubicBezTo>
                <a:cubicBezTo>
                  <a:pt x="102" y="13"/>
                  <a:pt x="103" y="11"/>
                  <a:pt x="103" y="10"/>
                </a:cubicBezTo>
                <a:cubicBezTo>
                  <a:pt x="103" y="9"/>
                  <a:pt x="102" y="7"/>
                  <a:pt x="101" y="8"/>
                </a:cubicBezTo>
                <a:cubicBezTo>
                  <a:pt x="98" y="7"/>
                  <a:pt x="98" y="9"/>
                  <a:pt x="98" y="10"/>
                </a:cubicBezTo>
                <a:close/>
                <a:moveTo>
                  <a:pt x="87" y="5"/>
                </a:moveTo>
                <a:cubicBezTo>
                  <a:pt x="89" y="6"/>
                  <a:pt x="90" y="4"/>
                  <a:pt x="90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86" y="0"/>
                  <a:pt x="84" y="1"/>
                  <a:pt x="84" y="3"/>
                </a:cubicBezTo>
                <a:cubicBezTo>
                  <a:pt x="84" y="5"/>
                  <a:pt x="85" y="6"/>
                  <a:pt x="87" y="5"/>
                </a:cubicBezTo>
                <a:close/>
                <a:moveTo>
                  <a:pt x="81" y="12"/>
                </a:moveTo>
                <a:cubicBezTo>
                  <a:pt x="81" y="12"/>
                  <a:pt x="81" y="12"/>
                  <a:pt x="81" y="11"/>
                </a:cubicBezTo>
                <a:cubicBezTo>
                  <a:pt x="82" y="12"/>
                  <a:pt x="82" y="13"/>
                  <a:pt x="84" y="13"/>
                </a:cubicBezTo>
                <a:cubicBezTo>
                  <a:pt x="84" y="12"/>
                  <a:pt x="85" y="11"/>
                  <a:pt x="86" y="10"/>
                </a:cubicBezTo>
                <a:cubicBezTo>
                  <a:pt x="86" y="8"/>
                  <a:pt x="84" y="7"/>
                  <a:pt x="83" y="8"/>
                </a:cubicBezTo>
                <a:cubicBezTo>
                  <a:pt x="81" y="7"/>
                  <a:pt x="80" y="9"/>
                  <a:pt x="80" y="10"/>
                </a:cubicBezTo>
                <a:cubicBezTo>
                  <a:pt x="80" y="11"/>
                  <a:pt x="80" y="12"/>
                  <a:pt x="81" y="12"/>
                </a:cubicBezTo>
                <a:close/>
                <a:moveTo>
                  <a:pt x="103" y="16"/>
                </a:moveTo>
                <a:cubicBezTo>
                  <a:pt x="102" y="19"/>
                  <a:pt x="103" y="19"/>
                  <a:pt x="104" y="19"/>
                </a:cubicBezTo>
                <a:cubicBezTo>
                  <a:pt x="106" y="19"/>
                  <a:pt x="108" y="18"/>
                  <a:pt x="107" y="17"/>
                </a:cubicBezTo>
                <a:cubicBezTo>
                  <a:pt x="107" y="15"/>
                  <a:pt x="107" y="14"/>
                  <a:pt x="105" y="14"/>
                </a:cubicBezTo>
                <a:cubicBezTo>
                  <a:pt x="103" y="15"/>
                  <a:pt x="102" y="15"/>
                  <a:pt x="103" y="16"/>
                </a:cubicBezTo>
                <a:close/>
                <a:moveTo>
                  <a:pt x="29" y="244"/>
                </a:moveTo>
                <a:cubicBezTo>
                  <a:pt x="29" y="244"/>
                  <a:pt x="30" y="243"/>
                  <a:pt x="30" y="243"/>
                </a:cubicBezTo>
                <a:cubicBezTo>
                  <a:pt x="29" y="242"/>
                  <a:pt x="28" y="242"/>
                  <a:pt x="27" y="242"/>
                </a:cubicBezTo>
                <a:cubicBezTo>
                  <a:pt x="28" y="241"/>
                  <a:pt x="28" y="241"/>
                  <a:pt x="28" y="240"/>
                </a:cubicBezTo>
                <a:cubicBezTo>
                  <a:pt x="28" y="238"/>
                  <a:pt x="27" y="237"/>
                  <a:pt x="25" y="237"/>
                </a:cubicBezTo>
                <a:cubicBezTo>
                  <a:pt x="24" y="238"/>
                  <a:pt x="22" y="238"/>
                  <a:pt x="23" y="240"/>
                </a:cubicBezTo>
                <a:cubicBezTo>
                  <a:pt x="23" y="241"/>
                  <a:pt x="24" y="243"/>
                  <a:pt x="24" y="243"/>
                </a:cubicBezTo>
                <a:cubicBezTo>
                  <a:pt x="24" y="243"/>
                  <a:pt x="24" y="243"/>
                  <a:pt x="24" y="243"/>
                </a:cubicBezTo>
                <a:cubicBezTo>
                  <a:pt x="24" y="244"/>
                  <a:pt x="25" y="245"/>
                  <a:pt x="25" y="245"/>
                </a:cubicBezTo>
                <a:cubicBezTo>
                  <a:pt x="25" y="246"/>
                  <a:pt x="23" y="247"/>
                  <a:pt x="24" y="248"/>
                </a:cubicBezTo>
                <a:cubicBezTo>
                  <a:pt x="25" y="248"/>
                  <a:pt x="25" y="248"/>
                  <a:pt x="26" y="248"/>
                </a:cubicBezTo>
                <a:cubicBezTo>
                  <a:pt x="26" y="248"/>
                  <a:pt x="26" y="250"/>
                  <a:pt x="26" y="250"/>
                </a:cubicBezTo>
                <a:cubicBezTo>
                  <a:pt x="26" y="247"/>
                  <a:pt x="25" y="243"/>
                  <a:pt x="29" y="244"/>
                </a:cubicBezTo>
                <a:close/>
                <a:moveTo>
                  <a:pt x="52" y="5"/>
                </a:move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3" y="4"/>
                  <a:pt x="54" y="4"/>
                </a:cubicBezTo>
                <a:cubicBezTo>
                  <a:pt x="54" y="4"/>
                  <a:pt x="55" y="3"/>
                  <a:pt x="55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1" y="1"/>
                  <a:pt x="51" y="1"/>
                  <a:pt x="52" y="1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0" y="3"/>
                  <a:pt x="49" y="3"/>
                </a:cubicBezTo>
                <a:cubicBezTo>
                  <a:pt x="49" y="4"/>
                  <a:pt x="50" y="5"/>
                  <a:pt x="52" y="5"/>
                </a:cubicBezTo>
                <a:close/>
                <a:moveTo>
                  <a:pt x="20" y="244"/>
                </a:moveTo>
                <a:cubicBezTo>
                  <a:pt x="19" y="244"/>
                  <a:pt x="18" y="245"/>
                  <a:pt x="18" y="247"/>
                </a:cubicBezTo>
                <a:cubicBezTo>
                  <a:pt x="18" y="248"/>
                  <a:pt x="19" y="250"/>
                  <a:pt x="21" y="250"/>
                </a:cubicBezTo>
                <a:cubicBezTo>
                  <a:pt x="22" y="250"/>
                  <a:pt x="23" y="248"/>
                  <a:pt x="23" y="247"/>
                </a:cubicBezTo>
                <a:cubicBezTo>
                  <a:pt x="23" y="245"/>
                  <a:pt x="22" y="245"/>
                  <a:pt x="20" y="244"/>
                </a:cubicBezTo>
                <a:close/>
                <a:moveTo>
                  <a:pt x="34" y="251"/>
                </a:moveTo>
                <a:cubicBezTo>
                  <a:pt x="32" y="251"/>
                  <a:pt x="32" y="252"/>
                  <a:pt x="32" y="253"/>
                </a:cubicBezTo>
                <a:cubicBezTo>
                  <a:pt x="32" y="255"/>
                  <a:pt x="33" y="256"/>
                  <a:pt x="34" y="257"/>
                </a:cubicBezTo>
                <a:cubicBezTo>
                  <a:pt x="36" y="257"/>
                  <a:pt x="37" y="255"/>
                  <a:pt x="37" y="254"/>
                </a:cubicBezTo>
                <a:cubicBezTo>
                  <a:pt x="37" y="253"/>
                  <a:pt x="36" y="251"/>
                  <a:pt x="34" y="251"/>
                </a:cubicBezTo>
                <a:close/>
                <a:moveTo>
                  <a:pt x="30" y="258"/>
                </a:moveTo>
                <a:cubicBezTo>
                  <a:pt x="30" y="258"/>
                  <a:pt x="30" y="258"/>
                  <a:pt x="30" y="258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29" y="258"/>
                  <a:pt x="29" y="258"/>
                  <a:pt x="29" y="258"/>
                </a:cubicBezTo>
                <a:cubicBezTo>
                  <a:pt x="27" y="258"/>
                  <a:pt x="26" y="260"/>
                  <a:pt x="27" y="262"/>
                </a:cubicBezTo>
                <a:cubicBezTo>
                  <a:pt x="27" y="263"/>
                  <a:pt x="28" y="264"/>
                  <a:pt x="30" y="264"/>
                </a:cubicBezTo>
                <a:cubicBezTo>
                  <a:pt x="31" y="264"/>
                  <a:pt x="32" y="262"/>
                  <a:pt x="32" y="261"/>
                </a:cubicBezTo>
                <a:cubicBezTo>
                  <a:pt x="32" y="260"/>
                  <a:pt x="31" y="258"/>
                  <a:pt x="30" y="258"/>
                </a:cubicBezTo>
                <a:close/>
                <a:moveTo>
                  <a:pt x="3" y="244"/>
                </a:moveTo>
                <a:cubicBezTo>
                  <a:pt x="1" y="245"/>
                  <a:pt x="0" y="246"/>
                  <a:pt x="0" y="247"/>
                </a:cubicBezTo>
                <a:cubicBezTo>
                  <a:pt x="0" y="249"/>
                  <a:pt x="1" y="250"/>
                  <a:pt x="3" y="250"/>
                </a:cubicBezTo>
                <a:cubicBezTo>
                  <a:pt x="4" y="250"/>
                  <a:pt x="5" y="249"/>
                  <a:pt x="5" y="247"/>
                </a:cubicBezTo>
                <a:cubicBezTo>
                  <a:pt x="6" y="246"/>
                  <a:pt x="5" y="245"/>
                  <a:pt x="3" y="244"/>
                </a:cubicBezTo>
                <a:close/>
                <a:moveTo>
                  <a:pt x="12" y="250"/>
                </a:moveTo>
                <a:cubicBezTo>
                  <a:pt x="14" y="250"/>
                  <a:pt x="15" y="248"/>
                  <a:pt x="14" y="247"/>
                </a:cubicBezTo>
                <a:cubicBezTo>
                  <a:pt x="14" y="246"/>
                  <a:pt x="14" y="245"/>
                  <a:pt x="12" y="244"/>
                </a:cubicBezTo>
                <a:cubicBezTo>
                  <a:pt x="12" y="244"/>
                  <a:pt x="11" y="244"/>
                  <a:pt x="11" y="245"/>
                </a:cubicBezTo>
                <a:cubicBezTo>
                  <a:pt x="10" y="244"/>
                  <a:pt x="9" y="243"/>
                  <a:pt x="10" y="241"/>
                </a:cubicBezTo>
                <a:cubicBezTo>
                  <a:pt x="10" y="241"/>
                  <a:pt x="10" y="241"/>
                  <a:pt x="9" y="241"/>
                </a:cubicBezTo>
                <a:cubicBezTo>
                  <a:pt x="9" y="240"/>
                  <a:pt x="9" y="240"/>
                  <a:pt x="10" y="239"/>
                </a:cubicBezTo>
                <a:cubicBezTo>
                  <a:pt x="9" y="239"/>
                  <a:pt x="8" y="238"/>
                  <a:pt x="7" y="238"/>
                </a:cubicBezTo>
                <a:cubicBezTo>
                  <a:pt x="7" y="238"/>
                  <a:pt x="7" y="238"/>
                  <a:pt x="6" y="237"/>
                </a:cubicBezTo>
                <a:cubicBezTo>
                  <a:pt x="7" y="236"/>
                  <a:pt x="8" y="236"/>
                  <a:pt x="9" y="235"/>
                </a:cubicBezTo>
                <a:cubicBezTo>
                  <a:pt x="10" y="236"/>
                  <a:pt x="10" y="236"/>
                  <a:pt x="10" y="237"/>
                </a:cubicBezTo>
                <a:cubicBezTo>
                  <a:pt x="10" y="237"/>
                  <a:pt x="11" y="236"/>
                  <a:pt x="11" y="236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3" y="236"/>
                  <a:pt x="14" y="235"/>
                  <a:pt x="14" y="234"/>
                </a:cubicBezTo>
                <a:cubicBezTo>
                  <a:pt x="14" y="234"/>
                  <a:pt x="14" y="234"/>
                  <a:pt x="15" y="234"/>
                </a:cubicBezTo>
                <a:cubicBezTo>
                  <a:pt x="15" y="233"/>
                  <a:pt x="16" y="234"/>
                  <a:pt x="16" y="233"/>
                </a:cubicBezTo>
                <a:cubicBezTo>
                  <a:pt x="16" y="233"/>
                  <a:pt x="16" y="233"/>
                  <a:pt x="15" y="233"/>
                </a:cubicBezTo>
                <a:cubicBezTo>
                  <a:pt x="16" y="231"/>
                  <a:pt x="17" y="230"/>
                  <a:pt x="16" y="229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8" y="229"/>
                  <a:pt x="19" y="228"/>
                  <a:pt x="19" y="226"/>
                </a:cubicBezTo>
                <a:cubicBezTo>
                  <a:pt x="19" y="224"/>
                  <a:pt x="18" y="223"/>
                  <a:pt x="17" y="223"/>
                </a:cubicBezTo>
                <a:cubicBezTo>
                  <a:pt x="15" y="223"/>
                  <a:pt x="13" y="224"/>
                  <a:pt x="13" y="226"/>
                </a:cubicBezTo>
                <a:cubicBezTo>
                  <a:pt x="13" y="227"/>
                  <a:pt x="14" y="227"/>
                  <a:pt x="14" y="228"/>
                </a:cubicBezTo>
                <a:cubicBezTo>
                  <a:pt x="14" y="228"/>
                  <a:pt x="14" y="228"/>
                  <a:pt x="14" y="229"/>
                </a:cubicBezTo>
                <a:cubicBezTo>
                  <a:pt x="14" y="229"/>
                  <a:pt x="14" y="229"/>
                  <a:pt x="13" y="229"/>
                </a:cubicBezTo>
                <a:cubicBezTo>
                  <a:pt x="13" y="229"/>
                  <a:pt x="13" y="229"/>
                  <a:pt x="13" y="228"/>
                </a:cubicBezTo>
                <a:cubicBezTo>
                  <a:pt x="13" y="228"/>
                  <a:pt x="13" y="229"/>
                  <a:pt x="13" y="229"/>
                </a:cubicBezTo>
                <a:cubicBezTo>
                  <a:pt x="13" y="229"/>
                  <a:pt x="12" y="229"/>
                  <a:pt x="12" y="229"/>
                </a:cubicBezTo>
                <a:cubicBezTo>
                  <a:pt x="12" y="227"/>
                  <a:pt x="10" y="227"/>
                  <a:pt x="10" y="227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5"/>
                </a:cubicBezTo>
                <a:cubicBezTo>
                  <a:pt x="10" y="225"/>
                  <a:pt x="9" y="223"/>
                  <a:pt x="8" y="223"/>
                </a:cubicBezTo>
                <a:cubicBezTo>
                  <a:pt x="6" y="223"/>
                  <a:pt x="5" y="224"/>
                  <a:pt x="5" y="225"/>
                </a:cubicBezTo>
                <a:cubicBezTo>
                  <a:pt x="5" y="224"/>
                  <a:pt x="4" y="223"/>
                  <a:pt x="4" y="222"/>
                </a:cubicBezTo>
                <a:cubicBezTo>
                  <a:pt x="5" y="222"/>
                  <a:pt x="6" y="221"/>
                  <a:pt x="5" y="220"/>
                </a:cubicBezTo>
                <a:cubicBezTo>
                  <a:pt x="5" y="220"/>
                  <a:pt x="5" y="219"/>
                  <a:pt x="5" y="219"/>
                </a:cubicBezTo>
                <a:cubicBezTo>
                  <a:pt x="6" y="219"/>
                  <a:pt x="6" y="219"/>
                  <a:pt x="6" y="219"/>
                </a:cubicBezTo>
                <a:cubicBezTo>
                  <a:pt x="5" y="219"/>
                  <a:pt x="6" y="220"/>
                  <a:pt x="6" y="220"/>
                </a:cubicBezTo>
                <a:cubicBezTo>
                  <a:pt x="6" y="220"/>
                  <a:pt x="7" y="220"/>
                  <a:pt x="7" y="220"/>
                </a:cubicBezTo>
                <a:cubicBezTo>
                  <a:pt x="8" y="220"/>
                  <a:pt x="6" y="221"/>
                  <a:pt x="8" y="222"/>
                </a:cubicBezTo>
                <a:cubicBezTo>
                  <a:pt x="7" y="221"/>
                  <a:pt x="8" y="221"/>
                  <a:pt x="7" y="221"/>
                </a:cubicBezTo>
                <a:cubicBezTo>
                  <a:pt x="8" y="221"/>
                  <a:pt x="8" y="220"/>
                  <a:pt x="9" y="220"/>
                </a:cubicBezTo>
                <a:cubicBezTo>
                  <a:pt x="10" y="221"/>
                  <a:pt x="10" y="222"/>
                  <a:pt x="12" y="222"/>
                </a:cubicBezTo>
                <a:cubicBezTo>
                  <a:pt x="13" y="222"/>
                  <a:pt x="14" y="221"/>
                  <a:pt x="15" y="219"/>
                </a:cubicBezTo>
                <a:cubicBezTo>
                  <a:pt x="14" y="218"/>
                  <a:pt x="13" y="217"/>
                  <a:pt x="12" y="216"/>
                </a:cubicBezTo>
                <a:cubicBezTo>
                  <a:pt x="11" y="216"/>
                  <a:pt x="11" y="216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8"/>
                </a:cubicBezTo>
                <a:cubicBezTo>
                  <a:pt x="9" y="218"/>
                  <a:pt x="9" y="218"/>
                  <a:pt x="9" y="217"/>
                </a:cubicBezTo>
                <a:cubicBezTo>
                  <a:pt x="9" y="217"/>
                  <a:pt x="9" y="217"/>
                  <a:pt x="9" y="217"/>
                </a:cubicBezTo>
                <a:cubicBezTo>
                  <a:pt x="9" y="216"/>
                  <a:pt x="8" y="217"/>
                  <a:pt x="7" y="216"/>
                </a:cubicBezTo>
                <a:cubicBezTo>
                  <a:pt x="7" y="216"/>
                  <a:pt x="8" y="216"/>
                  <a:pt x="7" y="216"/>
                </a:cubicBezTo>
                <a:cubicBezTo>
                  <a:pt x="7" y="216"/>
                  <a:pt x="5" y="216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5"/>
                  <a:pt x="6" y="214"/>
                  <a:pt x="6" y="214"/>
                </a:cubicBezTo>
                <a:cubicBezTo>
                  <a:pt x="6" y="214"/>
                  <a:pt x="7" y="214"/>
                  <a:pt x="8" y="214"/>
                </a:cubicBezTo>
                <a:cubicBezTo>
                  <a:pt x="8" y="214"/>
                  <a:pt x="7" y="213"/>
                  <a:pt x="7" y="213"/>
                </a:cubicBezTo>
                <a:cubicBezTo>
                  <a:pt x="6" y="213"/>
                  <a:pt x="6" y="213"/>
                  <a:pt x="5" y="212"/>
                </a:cubicBezTo>
                <a:cubicBezTo>
                  <a:pt x="5" y="213"/>
                  <a:pt x="4" y="213"/>
                  <a:pt x="4" y="213"/>
                </a:cubicBezTo>
                <a:cubicBezTo>
                  <a:pt x="5" y="213"/>
                  <a:pt x="5" y="213"/>
                  <a:pt x="6" y="214"/>
                </a:cubicBezTo>
                <a:cubicBezTo>
                  <a:pt x="5" y="214"/>
                  <a:pt x="5" y="215"/>
                  <a:pt x="4" y="215"/>
                </a:cubicBezTo>
                <a:cubicBezTo>
                  <a:pt x="4" y="215"/>
                  <a:pt x="4" y="215"/>
                  <a:pt x="4" y="215"/>
                </a:cubicBezTo>
                <a:cubicBezTo>
                  <a:pt x="3" y="215"/>
                  <a:pt x="4" y="215"/>
                  <a:pt x="3" y="215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6"/>
                  <a:pt x="3" y="216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1" y="217"/>
                  <a:pt x="0" y="218"/>
                  <a:pt x="0" y="220"/>
                </a:cubicBezTo>
                <a:cubicBezTo>
                  <a:pt x="0" y="221"/>
                  <a:pt x="1" y="222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3"/>
                  <a:pt x="2" y="224"/>
                  <a:pt x="2" y="224"/>
                </a:cubicBezTo>
                <a:cubicBezTo>
                  <a:pt x="2" y="229"/>
                  <a:pt x="2" y="229"/>
                  <a:pt x="2" y="229"/>
                </a:cubicBezTo>
                <a:cubicBezTo>
                  <a:pt x="2" y="229"/>
                  <a:pt x="2" y="229"/>
                  <a:pt x="3" y="229"/>
                </a:cubicBezTo>
                <a:cubicBezTo>
                  <a:pt x="3" y="229"/>
                  <a:pt x="3" y="230"/>
                  <a:pt x="4" y="230"/>
                </a:cubicBezTo>
                <a:cubicBezTo>
                  <a:pt x="3" y="229"/>
                  <a:pt x="2" y="227"/>
                  <a:pt x="4" y="226"/>
                </a:cubicBezTo>
                <a:cubicBezTo>
                  <a:pt x="4" y="226"/>
                  <a:pt x="4" y="227"/>
                  <a:pt x="5" y="227"/>
                </a:cubicBezTo>
                <a:cubicBezTo>
                  <a:pt x="5" y="227"/>
                  <a:pt x="5" y="226"/>
                  <a:pt x="5" y="226"/>
                </a:cubicBezTo>
                <a:cubicBezTo>
                  <a:pt x="5" y="228"/>
                  <a:pt x="6" y="229"/>
                  <a:pt x="7" y="229"/>
                </a:cubicBezTo>
                <a:cubicBezTo>
                  <a:pt x="8" y="229"/>
                  <a:pt x="8" y="229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11" y="228"/>
                  <a:pt x="11" y="230"/>
                  <a:pt x="10" y="231"/>
                </a:cubicBezTo>
                <a:cubicBezTo>
                  <a:pt x="10" y="231"/>
                  <a:pt x="11" y="231"/>
                  <a:pt x="11" y="231"/>
                </a:cubicBezTo>
                <a:cubicBezTo>
                  <a:pt x="10" y="231"/>
                  <a:pt x="11" y="230"/>
                  <a:pt x="11" y="230"/>
                </a:cubicBezTo>
                <a:cubicBezTo>
                  <a:pt x="11" y="230"/>
                  <a:pt x="11" y="231"/>
                  <a:pt x="11" y="231"/>
                </a:cubicBezTo>
                <a:cubicBezTo>
                  <a:pt x="10" y="231"/>
                  <a:pt x="9" y="232"/>
                  <a:pt x="9" y="233"/>
                </a:cubicBezTo>
                <a:cubicBezTo>
                  <a:pt x="9" y="233"/>
                  <a:pt x="9" y="233"/>
                  <a:pt x="8" y="233"/>
                </a:cubicBezTo>
                <a:cubicBezTo>
                  <a:pt x="8" y="234"/>
                  <a:pt x="8" y="233"/>
                  <a:pt x="8" y="234"/>
                </a:cubicBezTo>
                <a:cubicBezTo>
                  <a:pt x="8" y="234"/>
                  <a:pt x="7" y="234"/>
                  <a:pt x="6" y="234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2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5" y="232"/>
                  <a:pt x="4" y="231"/>
                  <a:pt x="3" y="230"/>
                </a:cubicBezTo>
                <a:cubicBezTo>
                  <a:pt x="2" y="230"/>
                  <a:pt x="0" y="232"/>
                  <a:pt x="0" y="234"/>
                </a:cubicBezTo>
                <a:cubicBezTo>
                  <a:pt x="0" y="235"/>
                  <a:pt x="2" y="236"/>
                  <a:pt x="3" y="236"/>
                </a:cubicBezTo>
                <a:cubicBezTo>
                  <a:pt x="4" y="236"/>
                  <a:pt x="4" y="236"/>
                  <a:pt x="5" y="235"/>
                </a:cubicBezTo>
                <a:cubicBezTo>
                  <a:pt x="5" y="236"/>
                  <a:pt x="5" y="236"/>
                  <a:pt x="5" y="236"/>
                </a:cubicBezTo>
                <a:cubicBezTo>
                  <a:pt x="5" y="237"/>
                  <a:pt x="4" y="238"/>
                  <a:pt x="4" y="239"/>
                </a:cubicBezTo>
                <a:cubicBezTo>
                  <a:pt x="4" y="240"/>
                  <a:pt x="4" y="241"/>
                  <a:pt x="4" y="241"/>
                </a:cubicBezTo>
                <a:cubicBezTo>
                  <a:pt x="4" y="241"/>
                  <a:pt x="5" y="242"/>
                  <a:pt x="4" y="243"/>
                </a:cubicBezTo>
                <a:cubicBezTo>
                  <a:pt x="5" y="243"/>
                  <a:pt x="5" y="243"/>
                  <a:pt x="6" y="243"/>
                </a:cubicBezTo>
                <a:cubicBezTo>
                  <a:pt x="6" y="243"/>
                  <a:pt x="6" y="243"/>
                  <a:pt x="6" y="242"/>
                </a:cubicBezTo>
                <a:cubicBezTo>
                  <a:pt x="5" y="242"/>
                  <a:pt x="4" y="239"/>
                  <a:pt x="6" y="238"/>
                </a:cubicBezTo>
                <a:cubicBezTo>
                  <a:pt x="6" y="239"/>
                  <a:pt x="7" y="240"/>
                  <a:pt x="8" y="241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42"/>
                  <a:pt x="9" y="242"/>
                  <a:pt x="9" y="243"/>
                </a:cubicBezTo>
                <a:cubicBezTo>
                  <a:pt x="9" y="244"/>
                  <a:pt x="7" y="246"/>
                  <a:pt x="8" y="248"/>
                </a:cubicBezTo>
                <a:cubicBezTo>
                  <a:pt x="8" y="248"/>
                  <a:pt x="9" y="248"/>
                  <a:pt x="9" y="248"/>
                </a:cubicBezTo>
                <a:cubicBezTo>
                  <a:pt x="9" y="249"/>
                  <a:pt x="11" y="250"/>
                  <a:pt x="12" y="250"/>
                </a:cubicBezTo>
                <a:close/>
                <a:moveTo>
                  <a:pt x="9" y="218"/>
                </a:move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lose/>
                <a:moveTo>
                  <a:pt x="6" y="217"/>
                </a:moveTo>
                <a:cubicBezTo>
                  <a:pt x="6" y="216"/>
                  <a:pt x="8" y="216"/>
                  <a:pt x="9" y="217"/>
                </a:cubicBezTo>
                <a:cubicBezTo>
                  <a:pt x="8" y="217"/>
                  <a:pt x="9" y="218"/>
                  <a:pt x="8" y="218"/>
                </a:cubicBezTo>
                <a:cubicBezTo>
                  <a:pt x="8" y="218"/>
                  <a:pt x="8" y="217"/>
                  <a:pt x="8" y="217"/>
                </a:cubicBezTo>
                <a:cubicBezTo>
                  <a:pt x="7" y="219"/>
                  <a:pt x="6" y="218"/>
                  <a:pt x="5" y="218"/>
                </a:cubicBezTo>
                <a:cubicBezTo>
                  <a:pt x="5" y="217"/>
                  <a:pt x="5" y="217"/>
                  <a:pt x="4" y="217"/>
                </a:cubicBezTo>
                <a:cubicBezTo>
                  <a:pt x="5" y="217"/>
                  <a:pt x="5" y="217"/>
                  <a:pt x="6" y="217"/>
                </a:cubicBezTo>
                <a:close/>
                <a:moveTo>
                  <a:pt x="3" y="217"/>
                </a:move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lose/>
                <a:moveTo>
                  <a:pt x="4" y="216"/>
                </a:moveTo>
                <a:cubicBezTo>
                  <a:pt x="4" y="217"/>
                  <a:pt x="4" y="217"/>
                  <a:pt x="3" y="217"/>
                </a:cubicBezTo>
                <a:cubicBezTo>
                  <a:pt x="3" y="216"/>
                  <a:pt x="4" y="216"/>
                  <a:pt x="4" y="216"/>
                </a:cubicBezTo>
                <a:cubicBezTo>
                  <a:pt x="4" y="216"/>
                  <a:pt x="4" y="216"/>
                  <a:pt x="4" y="216"/>
                </a:cubicBezTo>
                <a:close/>
                <a:moveTo>
                  <a:pt x="88" y="94"/>
                </a:moveTo>
                <a:cubicBezTo>
                  <a:pt x="90" y="94"/>
                  <a:pt x="91" y="94"/>
                  <a:pt x="91" y="96"/>
                </a:cubicBezTo>
                <a:cubicBezTo>
                  <a:pt x="90" y="96"/>
                  <a:pt x="90" y="96"/>
                  <a:pt x="89" y="96"/>
                </a:cubicBezTo>
                <a:cubicBezTo>
                  <a:pt x="90" y="96"/>
                  <a:pt x="90" y="97"/>
                  <a:pt x="91" y="97"/>
                </a:cubicBezTo>
                <a:cubicBezTo>
                  <a:pt x="93" y="97"/>
                  <a:pt x="94" y="95"/>
                  <a:pt x="94" y="94"/>
                </a:cubicBezTo>
                <a:cubicBezTo>
                  <a:pt x="94" y="93"/>
                  <a:pt x="94" y="92"/>
                  <a:pt x="93" y="91"/>
                </a:cubicBezTo>
                <a:cubicBezTo>
                  <a:pt x="93" y="91"/>
                  <a:pt x="92" y="91"/>
                  <a:pt x="91" y="92"/>
                </a:cubicBezTo>
                <a:cubicBezTo>
                  <a:pt x="91" y="92"/>
                  <a:pt x="91" y="91"/>
                  <a:pt x="92" y="91"/>
                </a:cubicBezTo>
                <a:cubicBezTo>
                  <a:pt x="90" y="91"/>
                  <a:pt x="89" y="92"/>
                  <a:pt x="88" y="94"/>
                </a:cubicBezTo>
                <a:close/>
                <a:moveTo>
                  <a:pt x="16" y="251"/>
                </a:moveTo>
                <a:cubicBezTo>
                  <a:pt x="15" y="251"/>
                  <a:pt x="14" y="253"/>
                  <a:pt x="14" y="254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18" y="257"/>
                  <a:pt x="19" y="255"/>
                  <a:pt x="19" y="254"/>
                </a:cubicBezTo>
                <a:cubicBezTo>
                  <a:pt x="19" y="252"/>
                  <a:pt x="18" y="251"/>
                  <a:pt x="16" y="251"/>
                </a:cubicBezTo>
                <a:close/>
                <a:moveTo>
                  <a:pt x="60" y="237"/>
                </a:moveTo>
                <a:cubicBezTo>
                  <a:pt x="59" y="237"/>
                  <a:pt x="59" y="238"/>
                  <a:pt x="58" y="238"/>
                </a:cubicBezTo>
                <a:cubicBezTo>
                  <a:pt x="59" y="238"/>
                  <a:pt x="59" y="237"/>
                  <a:pt x="60" y="237"/>
                </a:cubicBezTo>
                <a:close/>
                <a:moveTo>
                  <a:pt x="179" y="36"/>
                </a:moveTo>
                <a:cubicBezTo>
                  <a:pt x="178" y="35"/>
                  <a:pt x="177" y="36"/>
                  <a:pt x="177" y="38"/>
                </a:cubicBezTo>
                <a:cubicBezTo>
                  <a:pt x="176" y="40"/>
                  <a:pt x="178" y="41"/>
                  <a:pt x="180" y="41"/>
                </a:cubicBezTo>
                <a:cubicBezTo>
                  <a:pt x="181" y="41"/>
                  <a:pt x="183" y="40"/>
                  <a:pt x="183" y="38"/>
                </a:cubicBezTo>
                <a:cubicBezTo>
                  <a:pt x="183" y="36"/>
                  <a:pt x="181" y="35"/>
                  <a:pt x="179" y="36"/>
                </a:cubicBezTo>
                <a:close/>
                <a:moveTo>
                  <a:pt x="171" y="22"/>
                </a:moveTo>
                <a:cubicBezTo>
                  <a:pt x="169" y="22"/>
                  <a:pt x="169" y="22"/>
                  <a:pt x="168" y="24"/>
                </a:cubicBezTo>
                <a:cubicBezTo>
                  <a:pt x="168" y="26"/>
                  <a:pt x="169" y="27"/>
                  <a:pt x="171" y="27"/>
                </a:cubicBezTo>
                <a:cubicBezTo>
                  <a:pt x="172" y="27"/>
                  <a:pt x="173" y="25"/>
                  <a:pt x="174" y="24"/>
                </a:cubicBezTo>
                <a:cubicBezTo>
                  <a:pt x="174" y="23"/>
                  <a:pt x="172" y="21"/>
                  <a:pt x="171" y="22"/>
                </a:cubicBezTo>
                <a:close/>
                <a:moveTo>
                  <a:pt x="175" y="28"/>
                </a:moveTo>
                <a:cubicBezTo>
                  <a:pt x="174" y="28"/>
                  <a:pt x="172" y="29"/>
                  <a:pt x="172" y="31"/>
                </a:cubicBezTo>
                <a:cubicBezTo>
                  <a:pt x="173" y="32"/>
                  <a:pt x="173" y="34"/>
                  <a:pt x="175" y="33"/>
                </a:cubicBezTo>
                <a:cubicBezTo>
                  <a:pt x="177" y="33"/>
                  <a:pt x="178" y="32"/>
                  <a:pt x="179" y="30"/>
                </a:cubicBezTo>
                <a:cubicBezTo>
                  <a:pt x="178" y="29"/>
                  <a:pt x="177" y="28"/>
                  <a:pt x="175" y="28"/>
                </a:cubicBezTo>
                <a:close/>
                <a:moveTo>
                  <a:pt x="159" y="24"/>
                </a:moveTo>
                <a:cubicBezTo>
                  <a:pt x="159" y="25"/>
                  <a:pt x="161" y="27"/>
                  <a:pt x="162" y="27"/>
                </a:cubicBezTo>
                <a:cubicBezTo>
                  <a:pt x="163" y="27"/>
                  <a:pt x="164" y="26"/>
                  <a:pt x="164" y="24"/>
                </a:cubicBezTo>
                <a:cubicBezTo>
                  <a:pt x="165" y="23"/>
                  <a:pt x="164" y="21"/>
                  <a:pt x="162" y="21"/>
                </a:cubicBezTo>
                <a:cubicBezTo>
                  <a:pt x="160" y="22"/>
                  <a:pt x="159" y="22"/>
                  <a:pt x="159" y="24"/>
                </a:cubicBezTo>
                <a:close/>
                <a:moveTo>
                  <a:pt x="155" y="30"/>
                </a:moveTo>
                <a:cubicBezTo>
                  <a:pt x="155" y="33"/>
                  <a:pt x="156" y="33"/>
                  <a:pt x="158" y="34"/>
                </a:cubicBezTo>
                <a:cubicBezTo>
                  <a:pt x="160" y="34"/>
                  <a:pt x="161" y="33"/>
                  <a:pt x="161" y="30"/>
                </a:cubicBezTo>
                <a:cubicBezTo>
                  <a:pt x="161" y="30"/>
                  <a:pt x="160" y="29"/>
                  <a:pt x="157" y="28"/>
                </a:cubicBezTo>
                <a:cubicBezTo>
                  <a:pt x="156" y="28"/>
                  <a:pt x="155" y="29"/>
                  <a:pt x="155" y="30"/>
                </a:cubicBezTo>
                <a:close/>
                <a:moveTo>
                  <a:pt x="167" y="14"/>
                </a:moveTo>
                <a:cubicBezTo>
                  <a:pt x="165" y="14"/>
                  <a:pt x="164" y="15"/>
                  <a:pt x="164" y="17"/>
                </a:cubicBezTo>
                <a:cubicBezTo>
                  <a:pt x="164" y="18"/>
                  <a:pt x="165" y="20"/>
                  <a:pt x="166" y="20"/>
                </a:cubicBezTo>
                <a:cubicBezTo>
                  <a:pt x="168" y="20"/>
                  <a:pt x="170" y="19"/>
                  <a:pt x="170" y="17"/>
                </a:cubicBezTo>
                <a:cubicBezTo>
                  <a:pt x="169" y="15"/>
                  <a:pt x="168" y="14"/>
                  <a:pt x="167" y="14"/>
                </a:cubicBezTo>
                <a:close/>
                <a:moveTo>
                  <a:pt x="184" y="28"/>
                </a:moveTo>
                <a:cubicBezTo>
                  <a:pt x="183" y="27"/>
                  <a:pt x="182" y="29"/>
                  <a:pt x="182" y="30"/>
                </a:cubicBezTo>
                <a:cubicBezTo>
                  <a:pt x="181" y="32"/>
                  <a:pt x="183" y="33"/>
                  <a:pt x="185" y="34"/>
                </a:cubicBezTo>
                <a:cubicBezTo>
                  <a:pt x="186" y="33"/>
                  <a:pt x="187" y="32"/>
                  <a:pt x="187" y="31"/>
                </a:cubicBezTo>
                <a:cubicBezTo>
                  <a:pt x="187" y="29"/>
                  <a:pt x="186" y="28"/>
                  <a:pt x="184" y="28"/>
                </a:cubicBezTo>
                <a:close/>
                <a:moveTo>
                  <a:pt x="130" y="24"/>
                </a:moveTo>
                <a:cubicBezTo>
                  <a:pt x="130" y="23"/>
                  <a:pt x="129" y="22"/>
                  <a:pt x="126" y="21"/>
                </a:cubicBezTo>
                <a:cubicBezTo>
                  <a:pt x="125" y="21"/>
                  <a:pt x="124" y="23"/>
                  <a:pt x="124" y="24"/>
                </a:cubicBezTo>
                <a:cubicBezTo>
                  <a:pt x="124" y="25"/>
                  <a:pt x="125" y="27"/>
                  <a:pt x="127" y="26"/>
                </a:cubicBezTo>
                <a:cubicBezTo>
                  <a:pt x="129" y="27"/>
                  <a:pt x="129" y="25"/>
                  <a:pt x="130" y="24"/>
                </a:cubicBezTo>
                <a:close/>
                <a:moveTo>
                  <a:pt x="190" y="31"/>
                </a:moveTo>
                <a:cubicBezTo>
                  <a:pt x="190" y="32"/>
                  <a:pt x="191" y="34"/>
                  <a:pt x="193" y="34"/>
                </a:cubicBezTo>
                <a:cubicBezTo>
                  <a:pt x="195" y="33"/>
                  <a:pt x="196" y="33"/>
                  <a:pt x="195" y="30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0"/>
                  <a:pt x="190" y="31"/>
                </a:cubicBezTo>
                <a:close/>
                <a:moveTo>
                  <a:pt x="186" y="38"/>
                </a:moveTo>
                <a:cubicBezTo>
                  <a:pt x="185" y="40"/>
                  <a:pt x="188" y="40"/>
                  <a:pt x="189" y="41"/>
                </a:cubicBezTo>
                <a:cubicBezTo>
                  <a:pt x="190" y="41"/>
                  <a:pt x="192" y="40"/>
                  <a:pt x="191" y="38"/>
                </a:cubicBezTo>
                <a:cubicBezTo>
                  <a:pt x="191" y="36"/>
                  <a:pt x="190" y="36"/>
                  <a:pt x="189" y="35"/>
                </a:cubicBezTo>
                <a:cubicBezTo>
                  <a:pt x="187" y="35"/>
                  <a:pt x="185" y="37"/>
                  <a:pt x="186" y="38"/>
                </a:cubicBezTo>
                <a:close/>
                <a:moveTo>
                  <a:pt x="198" y="21"/>
                </a:moveTo>
                <a:cubicBezTo>
                  <a:pt x="196" y="21"/>
                  <a:pt x="194" y="22"/>
                  <a:pt x="195" y="24"/>
                </a:cubicBezTo>
                <a:cubicBezTo>
                  <a:pt x="194" y="26"/>
                  <a:pt x="195" y="27"/>
                  <a:pt x="197" y="27"/>
                </a:cubicBezTo>
                <a:cubicBezTo>
                  <a:pt x="199" y="27"/>
                  <a:pt x="200" y="26"/>
                  <a:pt x="200" y="24"/>
                </a:cubicBezTo>
                <a:cubicBezTo>
                  <a:pt x="200" y="22"/>
                  <a:pt x="199" y="22"/>
                  <a:pt x="198" y="21"/>
                </a:cubicBezTo>
                <a:close/>
                <a:moveTo>
                  <a:pt x="131" y="47"/>
                </a:moveTo>
                <a:cubicBezTo>
                  <a:pt x="132" y="48"/>
                  <a:pt x="133" y="46"/>
                  <a:pt x="134" y="45"/>
                </a:cubicBezTo>
                <a:cubicBezTo>
                  <a:pt x="134" y="44"/>
                  <a:pt x="132" y="42"/>
                  <a:pt x="131" y="42"/>
                </a:cubicBezTo>
                <a:cubicBezTo>
                  <a:pt x="131" y="42"/>
                  <a:pt x="130" y="42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4"/>
                  <a:pt x="129" y="45"/>
                  <a:pt x="129" y="46"/>
                </a:cubicBezTo>
                <a:cubicBezTo>
                  <a:pt x="129" y="47"/>
                  <a:pt x="130" y="47"/>
                  <a:pt x="131" y="47"/>
                </a:cubicBezTo>
                <a:close/>
                <a:moveTo>
                  <a:pt x="133" y="52"/>
                </a:moveTo>
                <a:cubicBezTo>
                  <a:pt x="133" y="53"/>
                  <a:pt x="134" y="55"/>
                  <a:pt x="135" y="55"/>
                </a:cubicBezTo>
                <a:cubicBezTo>
                  <a:pt x="137" y="54"/>
                  <a:pt x="138" y="54"/>
                  <a:pt x="138" y="52"/>
                </a:cubicBezTo>
                <a:cubicBezTo>
                  <a:pt x="138" y="50"/>
                  <a:pt x="137" y="50"/>
                  <a:pt x="136" y="49"/>
                </a:cubicBezTo>
                <a:cubicBezTo>
                  <a:pt x="134" y="49"/>
                  <a:pt x="132" y="51"/>
                  <a:pt x="133" y="52"/>
                </a:cubicBezTo>
                <a:close/>
                <a:moveTo>
                  <a:pt x="127" y="35"/>
                </a:moveTo>
                <a:cubicBezTo>
                  <a:pt x="125" y="35"/>
                  <a:pt x="123" y="37"/>
                  <a:pt x="124" y="38"/>
                </a:cubicBezTo>
                <a:cubicBezTo>
                  <a:pt x="124" y="40"/>
                  <a:pt x="125" y="41"/>
                  <a:pt x="126" y="41"/>
                </a:cubicBezTo>
                <a:cubicBezTo>
                  <a:pt x="129" y="40"/>
                  <a:pt x="130" y="40"/>
                  <a:pt x="130" y="38"/>
                </a:cubicBezTo>
                <a:cubicBezTo>
                  <a:pt x="129" y="37"/>
                  <a:pt x="128" y="35"/>
                  <a:pt x="127" y="35"/>
                </a:cubicBezTo>
                <a:close/>
                <a:moveTo>
                  <a:pt x="137" y="44"/>
                </a:moveTo>
                <a:cubicBezTo>
                  <a:pt x="137" y="46"/>
                  <a:pt x="139" y="48"/>
                  <a:pt x="140" y="48"/>
                </a:cubicBezTo>
                <a:cubicBezTo>
                  <a:pt x="142" y="48"/>
                  <a:pt x="142" y="46"/>
                  <a:pt x="143" y="45"/>
                </a:cubicBezTo>
                <a:cubicBezTo>
                  <a:pt x="143" y="43"/>
                  <a:pt x="142" y="42"/>
                  <a:pt x="140" y="42"/>
                </a:cubicBezTo>
                <a:cubicBezTo>
                  <a:pt x="138" y="42"/>
                  <a:pt x="138" y="44"/>
                  <a:pt x="137" y="44"/>
                </a:cubicBezTo>
                <a:close/>
                <a:moveTo>
                  <a:pt x="141" y="34"/>
                </a:moveTo>
                <a:cubicBezTo>
                  <a:pt x="142" y="34"/>
                  <a:pt x="143" y="33"/>
                  <a:pt x="142" y="30"/>
                </a:cubicBezTo>
                <a:cubicBezTo>
                  <a:pt x="143" y="29"/>
                  <a:pt x="142" y="28"/>
                  <a:pt x="140" y="28"/>
                </a:cubicBezTo>
                <a:cubicBezTo>
                  <a:pt x="139" y="28"/>
                  <a:pt x="137" y="29"/>
                  <a:pt x="137" y="31"/>
                </a:cubicBezTo>
                <a:cubicBezTo>
                  <a:pt x="137" y="32"/>
                  <a:pt x="139" y="33"/>
                  <a:pt x="141" y="34"/>
                </a:cubicBezTo>
                <a:close/>
                <a:moveTo>
                  <a:pt x="149" y="28"/>
                </a:moveTo>
                <a:cubicBezTo>
                  <a:pt x="148" y="28"/>
                  <a:pt x="146" y="29"/>
                  <a:pt x="146" y="31"/>
                </a:cubicBezTo>
                <a:cubicBezTo>
                  <a:pt x="146" y="32"/>
                  <a:pt x="148" y="33"/>
                  <a:pt x="149" y="34"/>
                </a:cubicBezTo>
                <a:cubicBezTo>
                  <a:pt x="151" y="34"/>
                  <a:pt x="151" y="32"/>
                  <a:pt x="152" y="31"/>
                </a:cubicBezTo>
                <a:cubicBezTo>
                  <a:pt x="152" y="29"/>
                  <a:pt x="150" y="28"/>
                  <a:pt x="149" y="28"/>
                </a:cubicBezTo>
                <a:close/>
                <a:moveTo>
                  <a:pt x="153" y="21"/>
                </a:moveTo>
                <a:cubicBezTo>
                  <a:pt x="152" y="21"/>
                  <a:pt x="150" y="22"/>
                  <a:pt x="150" y="24"/>
                </a:cubicBezTo>
                <a:cubicBezTo>
                  <a:pt x="151" y="25"/>
                  <a:pt x="151" y="26"/>
                  <a:pt x="153" y="27"/>
                </a:cubicBezTo>
                <a:cubicBezTo>
                  <a:pt x="155" y="26"/>
                  <a:pt x="156" y="25"/>
                  <a:pt x="156" y="24"/>
                </a:cubicBezTo>
                <a:cubicBezTo>
                  <a:pt x="156" y="23"/>
                  <a:pt x="155" y="22"/>
                  <a:pt x="153" y="21"/>
                </a:cubicBezTo>
                <a:close/>
                <a:moveTo>
                  <a:pt x="145" y="21"/>
                </a:moveTo>
                <a:cubicBezTo>
                  <a:pt x="143" y="22"/>
                  <a:pt x="141" y="23"/>
                  <a:pt x="141" y="24"/>
                </a:cubicBezTo>
                <a:cubicBezTo>
                  <a:pt x="141" y="26"/>
                  <a:pt x="143" y="27"/>
                  <a:pt x="145" y="27"/>
                </a:cubicBezTo>
                <a:cubicBezTo>
                  <a:pt x="146" y="27"/>
                  <a:pt x="147" y="25"/>
                  <a:pt x="147" y="24"/>
                </a:cubicBezTo>
                <a:cubicBezTo>
                  <a:pt x="147" y="23"/>
                  <a:pt x="146" y="22"/>
                  <a:pt x="145" y="21"/>
                </a:cubicBezTo>
                <a:close/>
                <a:moveTo>
                  <a:pt x="140" y="15"/>
                </a:moveTo>
                <a:cubicBezTo>
                  <a:pt x="139" y="14"/>
                  <a:pt x="137" y="15"/>
                  <a:pt x="137" y="17"/>
                </a:cubicBezTo>
                <a:cubicBezTo>
                  <a:pt x="137" y="18"/>
                  <a:pt x="139" y="20"/>
                  <a:pt x="140" y="20"/>
                </a:cubicBezTo>
                <a:cubicBezTo>
                  <a:pt x="141" y="19"/>
                  <a:pt x="143" y="18"/>
                  <a:pt x="143" y="17"/>
                </a:cubicBezTo>
                <a:cubicBezTo>
                  <a:pt x="143" y="15"/>
                  <a:pt x="142" y="14"/>
                  <a:pt x="140" y="15"/>
                </a:cubicBezTo>
                <a:close/>
                <a:moveTo>
                  <a:pt x="199" y="30"/>
                </a:moveTo>
                <a:cubicBezTo>
                  <a:pt x="199" y="32"/>
                  <a:pt x="200" y="33"/>
                  <a:pt x="201" y="33"/>
                </a:cubicBezTo>
                <a:cubicBezTo>
                  <a:pt x="203" y="33"/>
                  <a:pt x="205" y="32"/>
                  <a:pt x="205" y="31"/>
                </a:cubicBezTo>
                <a:cubicBezTo>
                  <a:pt x="205" y="29"/>
                  <a:pt x="203" y="28"/>
                  <a:pt x="202" y="27"/>
                </a:cubicBezTo>
                <a:cubicBezTo>
                  <a:pt x="200" y="28"/>
                  <a:pt x="199" y="29"/>
                  <a:pt x="199" y="30"/>
                </a:cubicBezTo>
                <a:close/>
                <a:moveTo>
                  <a:pt x="245" y="254"/>
                </a:moveTo>
                <a:cubicBezTo>
                  <a:pt x="246" y="254"/>
                  <a:pt x="246" y="253"/>
                  <a:pt x="246" y="252"/>
                </a:cubicBezTo>
                <a:cubicBezTo>
                  <a:pt x="245" y="252"/>
                  <a:pt x="244" y="252"/>
                  <a:pt x="244" y="252"/>
                </a:cubicBezTo>
                <a:cubicBezTo>
                  <a:pt x="244" y="253"/>
                  <a:pt x="245" y="253"/>
                  <a:pt x="245" y="254"/>
                </a:cubicBezTo>
                <a:close/>
                <a:moveTo>
                  <a:pt x="244" y="254"/>
                </a:moveTo>
                <a:cubicBezTo>
                  <a:pt x="244" y="253"/>
                  <a:pt x="243" y="253"/>
                  <a:pt x="243" y="254"/>
                </a:cubicBezTo>
                <a:cubicBezTo>
                  <a:pt x="243" y="254"/>
                  <a:pt x="244" y="253"/>
                  <a:pt x="244" y="254"/>
                </a:cubicBezTo>
                <a:close/>
                <a:moveTo>
                  <a:pt x="226" y="261"/>
                </a:moveTo>
                <a:cubicBezTo>
                  <a:pt x="226" y="261"/>
                  <a:pt x="226" y="261"/>
                  <a:pt x="226" y="261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1"/>
                  <a:pt x="226" y="261"/>
                </a:cubicBezTo>
                <a:close/>
                <a:moveTo>
                  <a:pt x="174" y="247"/>
                </a:moveTo>
                <a:cubicBezTo>
                  <a:pt x="174" y="246"/>
                  <a:pt x="172" y="245"/>
                  <a:pt x="172" y="245"/>
                </a:cubicBezTo>
                <a:cubicBezTo>
                  <a:pt x="171" y="247"/>
                  <a:pt x="170" y="248"/>
                  <a:pt x="169" y="249"/>
                </a:cubicBezTo>
                <a:cubicBezTo>
                  <a:pt x="169" y="250"/>
                  <a:pt x="170" y="250"/>
                  <a:pt x="171" y="250"/>
                </a:cubicBezTo>
                <a:cubicBezTo>
                  <a:pt x="172" y="250"/>
                  <a:pt x="174" y="249"/>
                  <a:pt x="174" y="247"/>
                </a:cubicBezTo>
                <a:close/>
                <a:moveTo>
                  <a:pt x="216" y="248"/>
                </a:moveTo>
                <a:cubicBezTo>
                  <a:pt x="215" y="246"/>
                  <a:pt x="212" y="249"/>
                  <a:pt x="213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9"/>
                  <a:pt x="213" y="249"/>
                  <a:pt x="213" y="249"/>
                </a:cubicBezTo>
                <a:cubicBezTo>
                  <a:pt x="213" y="249"/>
                  <a:pt x="214" y="249"/>
                  <a:pt x="214" y="249"/>
                </a:cubicBezTo>
                <a:cubicBezTo>
                  <a:pt x="214" y="249"/>
                  <a:pt x="215" y="249"/>
                  <a:pt x="217" y="249"/>
                </a:cubicBezTo>
                <a:cubicBezTo>
                  <a:pt x="216" y="249"/>
                  <a:pt x="216" y="250"/>
                  <a:pt x="215" y="250"/>
                </a:cubicBezTo>
                <a:cubicBezTo>
                  <a:pt x="216" y="250"/>
                  <a:pt x="216" y="250"/>
                  <a:pt x="216" y="250"/>
                </a:cubicBezTo>
                <a:cubicBezTo>
                  <a:pt x="217" y="249"/>
                  <a:pt x="218" y="249"/>
                  <a:pt x="218" y="247"/>
                </a:cubicBezTo>
                <a:cubicBezTo>
                  <a:pt x="217" y="247"/>
                  <a:pt x="217" y="248"/>
                  <a:pt x="216" y="248"/>
                </a:cubicBezTo>
                <a:close/>
                <a:moveTo>
                  <a:pt x="204" y="248"/>
                </a:moveTo>
                <a:cubicBezTo>
                  <a:pt x="205" y="248"/>
                  <a:pt x="206" y="248"/>
                  <a:pt x="206" y="247"/>
                </a:cubicBezTo>
                <a:cubicBezTo>
                  <a:pt x="205" y="247"/>
                  <a:pt x="205" y="245"/>
                  <a:pt x="207" y="245"/>
                </a:cubicBezTo>
                <a:cubicBezTo>
                  <a:pt x="207" y="246"/>
                  <a:pt x="208" y="247"/>
                  <a:pt x="208" y="247"/>
                </a:cubicBezTo>
                <a:cubicBezTo>
                  <a:pt x="209" y="247"/>
                  <a:pt x="208" y="246"/>
                  <a:pt x="209" y="246"/>
                </a:cubicBezTo>
                <a:cubicBezTo>
                  <a:pt x="209" y="247"/>
                  <a:pt x="209" y="247"/>
                  <a:pt x="209" y="247"/>
                </a:cubicBezTo>
                <a:cubicBezTo>
                  <a:pt x="209" y="246"/>
                  <a:pt x="209" y="245"/>
                  <a:pt x="208" y="245"/>
                </a:cubicBezTo>
                <a:cubicBezTo>
                  <a:pt x="208" y="245"/>
                  <a:pt x="208" y="245"/>
                  <a:pt x="207" y="245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5"/>
                  <a:pt x="207" y="245"/>
                  <a:pt x="206" y="245"/>
                </a:cubicBezTo>
                <a:cubicBezTo>
                  <a:pt x="205" y="244"/>
                  <a:pt x="204" y="246"/>
                  <a:pt x="203" y="247"/>
                </a:cubicBezTo>
                <a:cubicBezTo>
                  <a:pt x="203" y="248"/>
                  <a:pt x="203" y="249"/>
                  <a:pt x="204" y="249"/>
                </a:cubicBezTo>
                <a:cubicBezTo>
                  <a:pt x="204" y="249"/>
                  <a:pt x="204" y="249"/>
                  <a:pt x="204" y="248"/>
                </a:cubicBezTo>
                <a:close/>
                <a:moveTo>
                  <a:pt x="206" y="250"/>
                </a:moveTo>
                <a:cubicBezTo>
                  <a:pt x="208" y="250"/>
                  <a:pt x="209" y="249"/>
                  <a:pt x="209" y="249"/>
                </a:cubicBezTo>
                <a:cubicBezTo>
                  <a:pt x="209" y="249"/>
                  <a:pt x="209" y="248"/>
                  <a:pt x="208" y="248"/>
                </a:cubicBezTo>
                <a:cubicBezTo>
                  <a:pt x="208" y="249"/>
                  <a:pt x="209" y="249"/>
                  <a:pt x="208" y="249"/>
                </a:cubicBezTo>
                <a:cubicBezTo>
                  <a:pt x="208" y="249"/>
                  <a:pt x="207" y="250"/>
                  <a:pt x="207" y="249"/>
                </a:cubicBezTo>
                <a:cubicBezTo>
                  <a:pt x="207" y="249"/>
                  <a:pt x="207" y="249"/>
                  <a:pt x="208" y="249"/>
                </a:cubicBezTo>
                <a:cubicBezTo>
                  <a:pt x="208" y="247"/>
                  <a:pt x="208" y="247"/>
                  <a:pt x="208" y="247"/>
                </a:cubicBezTo>
                <a:cubicBezTo>
                  <a:pt x="208" y="247"/>
                  <a:pt x="207" y="247"/>
                  <a:pt x="207" y="247"/>
                </a:cubicBezTo>
                <a:cubicBezTo>
                  <a:pt x="207" y="248"/>
                  <a:pt x="207" y="247"/>
                  <a:pt x="207" y="248"/>
                </a:cubicBezTo>
                <a:cubicBezTo>
                  <a:pt x="207" y="248"/>
                  <a:pt x="206" y="249"/>
                  <a:pt x="206" y="250"/>
                </a:cubicBezTo>
                <a:close/>
                <a:moveTo>
                  <a:pt x="246" y="83"/>
                </a:moveTo>
                <a:cubicBezTo>
                  <a:pt x="244" y="84"/>
                  <a:pt x="244" y="85"/>
                  <a:pt x="243" y="87"/>
                </a:cubicBezTo>
                <a:cubicBezTo>
                  <a:pt x="243" y="88"/>
                  <a:pt x="245" y="89"/>
                  <a:pt x="247" y="89"/>
                </a:cubicBezTo>
                <a:cubicBezTo>
                  <a:pt x="248" y="89"/>
                  <a:pt x="249" y="88"/>
                  <a:pt x="249" y="87"/>
                </a:cubicBezTo>
                <a:cubicBezTo>
                  <a:pt x="249" y="85"/>
                  <a:pt x="248" y="84"/>
                  <a:pt x="246" y="83"/>
                </a:cubicBezTo>
                <a:close/>
                <a:moveTo>
                  <a:pt x="213" y="252"/>
                </a:moveTo>
                <a:cubicBezTo>
                  <a:pt x="213" y="252"/>
                  <a:pt x="213" y="252"/>
                  <a:pt x="213" y="252"/>
                </a:cubicBezTo>
                <a:cubicBezTo>
                  <a:pt x="213" y="252"/>
                  <a:pt x="212" y="251"/>
                  <a:pt x="211" y="251"/>
                </a:cubicBezTo>
                <a:cubicBezTo>
                  <a:pt x="209" y="251"/>
                  <a:pt x="208" y="252"/>
                  <a:pt x="208" y="254"/>
                </a:cubicBezTo>
                <a:cubicBezTo>
                  <a:pt x="209" y="255"/>
                  <a:pt x="209" y="255"/>
                  <a:pt x="211" y="255"/>
                </a:cubicBezTo>
                <a:cubicBezTo>
                  <a:pt x="211" y="255"/>
                  <a:pt x="211" y="256"/>
                  <a:pt x="211" y="256"/>
                </a:cubicBezTo>
                <a:cubicBezTo>
                  <a:pt x="212" y="256"/>
                  <a:pt x="213" y="256"/>
                  <a:pt x="214" y="253"/>
                </a:cubicBezTo>
                <a:cubicBezTo>
                  <a:pt x="214" y="253"/>
                  <a:pt x="214" y="253"/>
                  <a:pt x="213" y="253"/>
                </a:cubicBezTo>
                <a:cubicBezTo>
                  <a:pt x="213" y="253"/>
                  <a:pt x="213" y="252"/>
                  <a:pt x="213" y="252"/>
                </a:cubicBezTo>
                <a:close/>
                <a:moveTo>
                  <a:pt x="244" y="38"/>
                </a:moveTo>
                <a:cubicBezTo>
                  <a:pt x="245" y="37"/>
                  <a:pt x="243" y="36"/>
                  <a:pt x="242" y="35"/>
                </a:cubicBezTo>
                <a:cubicBezTo>
                  <a:pt x="240" y="36"/>
                  <a:pt x="239" y="37"/>
                  <a:pt x="239" y="38"/>
                </a:cubicBezTo>
                <a:cubicBezTo>
                  <a:pt x="239" y="40"/>
                  <a:pt x="240" y="41"/>
                  <a:pt x="242" y="41"/>
                </a:cubicBezTo>
                <a:cubicBezTo>
                  <a:pt x="243" y="41"/>
                  <a:pt x="244" y="40"/>
                  <a:pt x="244" y="38"/>
                </a:cubicBezTo>
                <a:close/>
                <a:moveTo>
                  <a:pt x="220" y="28"/>
                </a:moveTo>
                <a:cubicBezTo>
                  <a:pt x="218" y="28"/>
                  <a:pt x="216" y="29"/>
                  <a:pt x="217" y="31"/>
                </a:cubicBezTo>
                <a:cubicBezTo>
                  <a:pt x="217" y="33"/>
                  <a:pt x="218" y="33"/>
                  <a:pt x="219" y="34"/>
                </a:cubicBezTo>
                <a:cubicBezTo>
                  <a:pt x="221" y="34"/>
                  <a:pt x="222" y="32"/>
                  <a:pt x="223" y="31"/>
                </a:cubicBezTo>
                <a:cubicBezTo>
                  <a:pt x="222" y="29"/>
                  <a:pt x="221" y="28"/>
                  <a:pt x="220" y="28"/>
                </a:cubicBezTo>
                <a:close/>
                <a:moveTo>
                  <a:pt x="245" y="66"/>
                </a:moveTo>
                <a:cubicBezTo>
                  <a:pt x="245" y="64"/>
                  <a:pt x="244" y="63"/>
                  <a:pt x="242" y="64"/>
                </a:cubicBezTo>
                <a:cubicBezTo>
                  <a:pt x="241" y="63"/>
                  <a:pt x="239" y="64"/>
                  <a:pt x="239" y="66"/>
                </a:cubicBezTo>
                <a:cubicBezTo>
                  <a:pt x="239" y="67"/>
                  <a:pt x="240" y="69"/>
                  <a:pt x="241" y="68"/>
                </a:cubicBezTo>
                <a:cubicBezTo>
                  <a:pt x="243" y="69"/>
                  <a:pt x="245" y="68"/>
                  <a:pt x="245" y="66"/>
                </a:cubicBezTo>
                <a:close/>
                <a:moveTo>
                  <a:pt x="215" y="21"/>
                </a:moveTo>
                <a:cubicBezTo>
                  <a:pt x="213" y="21"/>
                  <a:pt x="212" y="22"/>
                  <a:pt x="212" y="24"/>
                </a:cubicBezTo>
                <a:cubicBezTo>
                  <a:pt x="212" y="26"/>
                  <a:pt x="213" y="27"/>
                  <a:pt x="216" y="27"/>
                </a:cubicBezTo>
                <a:cubicBezTo>
                  <a:pt x="217" y="26"/>
                  <a:pt x="218" y="26"/>
                  <a:pt x="217" y="24"/>
                </a:cubicBezTo>
                <a:cubicBezTo>
                  <a:pt x="218" y="23"/>
                  <a:pt x="217" y="21"/>
                  <a:pt x="215" y="21"/>
                </a:cubicBezTo>
                <a:close/>
                <a:moveTo>
                  <a:pt x="211" y="15"/>
                </a:moveTo>
                <a:cubicBezTo>
                  <a:pt x="209" y="14"/>
                  <a:pt x="208" y="16"/>
                  <a:pt x="208" y="17"/>
                </a:cubicBezTo>
                <a:cubicBezTo>
                  <a:pt x="208" y="18"/>
                  <a:pt x="209" y="20"/>
                  <a:pt x="211" y="19"/>
                </a:cubicBezTo>
                <a:cubicBezTo>
                  <a:pt x="213" y="19"/>
                  <a:pt x="214" y="18"/>
                  <a:pt x="213" y="17"/>
                </a:cubicBezTo>
                <a:cubicBezTo>
                  <a:pt x="213" y="16"/>
                  <a:pt x="212" y="14"/>
                  <a:pt x="211" y="15"/>
                </a:cubicBezTo>
                <a:close/>
                <a:moveTo>
                  <a:pt x="224" y="21"/>
                </a:moveTo>
                <a:cubicBezTo>
                  <a:pt x="222" y="21"/>
                  <a:pt x="221" y="23"/>
                  <a:pt x="221" y="24"/>
                </a:cubicBezTo>
                <a:cubicBezTo>
                  <a:pt x="221" y="25"/>
                  <a:pt x="223" y="27"/>
                  <a:pt x="224" y="26"/>
                </a:cubicBezTo>
                <a:cubicBezTo>
                  <a:pt x="226" y="27"/>
                  <a:pt x="226" y="25"/>
                  <a:pt x="226" y="24"/>
                </a:cubicBezTo>
                <a:cubicBezTo>
                  <a:pt x="226" y="22"/>
                  <a:pt x="225" y="21"/>
                  <a:pt x="224" y="21"/>
                </a:cubicBezTo>
                <a:close/>
                <a:moveTo>
                  <a:pt x="206" y="22"/>
                </a:moveTo>
                <a:cubicBezTo>
                  <a:pt x="204" y="22"/>
                  <a:pt x="204" y="22"/>
                  <a:pt x="203" y="24"/>
                </a:cubicBezTo>
                <a:cubicBezTo>
                  <a:pt x="203" y="26"/>
                  <a:pt x="205" y="27"/>
                  <a:pt x="206" y="27"/>
                </a:cubicBezTo>
                <a:cubicBezTo>
                  <a:pt x="208" y="27"/>
                  <a:pt x="209" y="26"/>
                  <a:pt x="209" y="24"/>
                </a:cubicBezTo>
                <a:cubicBezTo>
                  <a:pt x="209" y="23"/>
                  <a:pt x="208" y="21"/>
                  <a:pt x="206" y="22"/>
                </a:cubicBezTo>
                <a:close/>
                <a:moveTo>
                  <a:pt x="237" y="14"/>
                </a:moveTo>
                <a:cubicBezTo>
                  <a:pt x="236" y="14"/>
                  <a:pt x="235" y="16"/>
                  <a:pt x="235" y="17"/>
                </a:cubicBezTo>
                <a:cubicBezTo>
                  <a:pt x="235" y="18"/>
                  <a:pt x="235" y="20"/>
                  <a:pt x="237" y="20"/>
                </a:cubicBezTo>
                <a:cubicBezTo>
                  <a:pt x="239" y="19"/>
                  <a:pt x="240" y="18"/>
                  <a:pt x="240" y="17"/>
                </a:cubicBezTo>
                <a:cubicBezTo>
                  <a:pt x="240" y="15"/>
                  <a:pt x="238" y="14"/>
                  <a:pt x="237" y="14"/>
                </a:cubicBezTo>
                <a:close/>
                <a:moveTo>
                  <a:pt x="233" y="21"/>
                </a:moveTo>
                <a:cubicBezTo>
                  <a:pt x="232" y="22"/>
                  <a:pt x="230" y="22"/>
                  <a:pt x="230" y="24"/>
                </a:cubicBezTo>
                <a:cubicBezTo>
                  <a:pt x="230" y="26"/>
                  <a:pt x="231" y="27"/>
                  <a:pt x="233" y="27"/>
                </a:cubicBezTo>
                <a:cubicBezTo>
                  <a:pt x="234" y="27"/>
                  <a:pt x="236" y="26"/>
                  <a:pt x="236" y="24"/>
                </a:cubicBezTo>
                <a:cubicBezTo>
                  <a:pt x="235" y="23"/>
                  <a:pt x="235" y="21"/>
                  <a:pt x="233" y="21"/>
                </a:cubicBezTo>
                <a:close/>
                <a:moveTo>
                  <a:pt x="229" y="28"/>
                </a:moveTo>
                <a:cubicBezTo>
                  <a:pt x="227" y="28"/>
                  <a:pt x="225" y="30"/>
                  <a:pt x="225" y="31"/>
                </a:cubicBezTo>
                <a:cubicBezTo>
                  <a:pt x="225" y="32"/>
                  <a:pt x="227" y="34"/>
                  <a:pt x="228" y="33"/>
                </a:cubicBezTo>
                <a:cubicBezTo>
                  <a:pt x="229" y="34"/>
                  <a:pt x="231" y="33"/>
                  <a:pt x="232" y="30"/>
                </a:cubicBezTo>
                <a:cubicBezTo>
                  <a:pt x="231" y="29"/>
                  <a:pt x="230" y="28"/>
                  <a:pt x="229" y="28"/>
                </a:cubicBezTo>
                <a:close/>
                <a:moveTo>
                  <a:pt x="248" y="252"/>
                </a:moveTo>
                <a:cubicBezTo>
                  <a:pt x="248" y="253"/>
                  <a:pt x="248" y="253"/>
                  <a:pt x="248" y="253"/>
                </a:cubicBezTo>
                <a:cubicBezTo>
                  <a:pt x="248" y="253"/>
                  <a:pt x="249" y="253"/>
                  <a:pt x="249" y="253"/>
                </a:cubicBezTo>
                <a:cubicBezTo>
                  <a:pt x="249" y="253"/>
                  <a:pt x="249" y="252"/>
                  <a:pt x="248" y="252"/>
                </a:cubicBezTo>
                <a:cubicBezTo>
                  <a:pt x="248" y="252"/>
                  <a:pt x="248" y="252"/>
                  <a:pt x="248" y="252"/>
                </a:cubicBezTo>
                <a:close/>
                <a:moveTo>
                  <a:pt x="96" y="243"/>
                </a:moveTo>
                <a:cubicBezTo>
                  <a:pt x="98" y="243"/>
                  <a:pt x="99" y="241"/>
                  <a:pt x="99" y="240"/>
                </a:cubicBezTo>
                <a:cubicBezTo>
                  <a:pt x="99" y="238"/>
                  <a:pt x="97" y="237"/>
                  <a:pt x="96" y="237"/>
                </a:cubicBezTo>
                <a:cubicBezTo>
                  <a:pt x="94" y="237"/>
                  <a:pt x="93" y="238"/>
                  <a:pt x="93" y="240"/>
                </a:cubicBezTo>
                <a:cubicBezTo>
                  <a:pt x="93" y="241"/>
                  <a:pt x="94" y="242"/>
                  <a:pt x="96" y="243"/>
                </a:cubicBezTo>
                <a:close/>
                <a:moveTo>
                  <a:pt x="80" y="248"/>
                </a:moveTo>
                <a:cubicBezTo>
                  <a:pt x="80" y="249"/>
                  <a:pt x="81" y="250"/>
                  <a:pt x="82" y="250"/>
                </a:cubicBezTo>
                <a:cubicBezTo>
                  <a:pt x="83" y="250"/>
                  <a:pt x="84" y="249"/>
                  <a:pt x="85" y="249"/>
                </a:cubicBezTo>
                <a:cubicBezTo>
                  <a:pt x="85" y="248"/>
                  <a:pt x="85" y="247"/>
                  <a:pt x="85" y="247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5" y="245"/>
                  <a:pt x="84" y="244"/>
                  <a:pt x="82" y="244"/>
                </a:cubicBezTo>
                <a:cubicBezTo>
                  <a:pt x="81" y="245"/>
                  <a:pt x="80" y="245"/>
                  <a:pt x="79" y="247"/>
                </a:cubicBezTo>
                <a:cubicBezTo>
                  <a:pt x="79" y="247"/>
                  <a:pt x="79" y="247"/>
                  <a:pt x="79" y="247"/>
                </a:cubicBezTo>
                <a:cubicBezTo>
                  <a:pt x="80" y="247"/>
                  <a:pt x="80" y="248"/>
                  <a:pt x="81" y="248"/>
                </a:cubicBezTo>
                <a:cubicBezTo>
                  <a:pt x="81" y="249"/>
                  <a:pt x="81" y="249"/>
                  <a:pt x="81" y="249"/>
                </a:cubicBezTo>
                <a:cubicBezTo>
                  <a:pt x="80" y="248"/>
                  <a:pt x="80" y="248"/>
                  <a:pt x="80" y="248"/>
                </a:cubicBezTo>
                <a:close/>
                <a:moveTo>
                  <a:pt x="88" y="247"/>
                </a:moveTo>
                <a:cubicBezTo>
                  <a:pt x="88" y="249"/>
                  <a:pt x="89" y="250"/>
                  <a:pt x="92" y="250"/>
                </a:cubicBezTo>
                <a:cubicBezTo>
                  <a:pt x="92" y="250"/>
                  <a:pt x="94" y="248"/>
                  <a:pt x="94" y="247"/>
                </a:cubicBezTo>
                <a:cubicBezTo>
                  <a:pt x="94" y="246"/>
                  <a:pt x="93" y="245"/>
                  <a:pt x="91" y="244"/>
                </a:cubicBezTo>
                <a:cubicBezTo>
                  <a:pt x="90" y="244"/>
                  <a:pt x="88" y="246"/>
                  <a:pt x="88" y="247"/>
                </a:cubicBezTo>
                <a:close/>
                <a:moveTo>
                  <a:pt x="93" y="246"/>
                </a:moveTo>
                <a:cubicBezTo>
                  <a:pt x="92" y="247"/>
                  <a:pt x="92" y="248"/>
                  <a:pt x="91" y="248"/>
                </a:cubicBezTo>
                <a:cubicBezTo>
                  <a:pt x="91" y="248"/>
                  <a:pt x="91" y="248"/>
                  <a:pt x="90" y="248"/>
                </a:cubicBezTo>
                <a:cubicBezTo>
                  <a:pt x="91" y="247"/>
                  <a:pt x="92" y="244"/>
                  <a:pt x="93" y="246"/>
                </a:cubicBezTo>
                <a:close/>
                <a:moveTo>
                  <a:pt x="123" y="28"/>
                </a:moveTo>
                <a:cubicBezTo>
                  <a:pt x="121" y="28"/>
                  <a:pt x="119" y="29"/>
                  <a:pt x="119" y="30"/>
                </a:cubicBezTo>
                <a:cubicBezTo>
                  <a:pt x="120" y="32"/>
                  <a:pt x="121" y="34"/>
                  <a:pt x="123" y="34"/>
                </a:cubicBezTo>
                <a:cubicBezTo>
                  <a:pt x="124" y="33"/>
                  <a:pt x="125" y="32"/>
                  <a:pt x="126" y="31"/>
                </a:cubicBezTo>
                <a:cubicBezTo>
                  <a:pt x="126" y="29"/>
                  <a:pt x="124" y="28"/>
                  <a:pt x="123" y="28"/>
                </a:cubicBezTo>
                <a:close/>
                <a:moveTo>
                  <a:pt x="108" y="258"/>
                </a:moveTo>
                <a:cubicBezTo>
                  <a:pt x="107" y="258"/>
                  <a:pt x="106" y="259"/>
                  <a:pt x="106" y="262"/>
                </a:cubicBezTo>
                <a:cubicBezTo>
                  <a:pt x="106" y="263"/>
                  <a:pt x="108" y="264"/>
                  <a:pt x="109" y="263"/>
                </a:cubicBezTo>
                <a:cubicBezTo>
                  <a:pt x="111" y="264"/>
                  <a:pt x="112" y="263"/>
                  <a:pt x="112" y="261"/>
                </a:cubicBezTo>
                <a:cubicBezTo>
                  <a:pt x="111" y="259"/>
                  <a:pt x="111" y="258"/>
                  <a:pt x="108" y="258"/>
                </a:cubicBezTo>
                <a:close/>
                <a:moveTo>
                  <a:pt x="107" y="239"/>
                </a:moveTo>
                <a:cubicBezTo>
                  <a:pt x="108" y="238"/>
                  <a:pt x="107" y="237"/>
                  <a:pt x="105" y="238"/>
                </a:cubicBezTo>
                <a:cubicBezTo>
                  <a:pt x="105" y="238"/>
                  <a:pt x="104" y="238"/>
                  <a:pt x="104" y="237"/>
                </a:cubicBezTo>
                <a:cubicBezTo>
                  <a:pt x="104" y="238"/>
                  <a:pt x="104" y="238"/>
                  <a:pt x="104" y="238"/>
                </a:cubicBezTo>
                <a:cubicBezTo>
                  <a:pt x="103" y="240"/>
                  <a:pt x="103" y="241"/>
                  <a:pt x="103" y="241"/>
                </a:cubicBezTo>
                <a:cubicBezTo>
                  <a:pt x="103" y="241"/>
                  <a:pt x="102" y="242"/>
                  <a:pt x="102" y="242"/>
                </a:cubicBezTo>
                <a:cubicBezTo>
                  <a:pt x="103" y="242"/>
                  <a:pt x="104" y="243"/>
                  <a:pt x="105" y="242"/>
                </a:cubicBezTo>
                <a:cubicBezTo>
                  <a:pt x="106" y="243"/>
                  <a:pt x="107" y="241"/>
                  <a:pt x="107" y="239"/>
                </a:cubicBezTo>
                <a:close/>
                <a:moveTo>
                  <a:pt x="189" y="245"/>
                </a:moveTo>
                <a:cubicBezTo>
                  <a:pt x="189" y="245"/>
                  <a:pt x="189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5"/>
                  <a:pt x="189" y="245"/>
                  <a:pt x="189" y="245"/>
                </a:cubicBezTo>
                <a:cubicBezTo>
                  <a:pt x="189" y="245"/>
                  <a:pt x="189" y="245"/>
                  <a:pt x="189" y="245"/>
                </a:cubicBezTo>
                <a:close/>
                <a:moveTo>
                  <a:pt x="58" y="239"/>
                </a:moveTo>
                <a:cubicBezTo>
                  <a:pt x="58" y="239"/>
                  <a:pt x="58" y="239"/>
                  <a:pt x="58" y="239"/>
                </a:cubicBezTo>
                <a:cubicBezTo>
                  <a:pt x="59" y="239"/>
                  <a:pt x="58" y="239"/>
                  <a:pt x="58" y="238"/>
                </a:cubicBezTo>
                <a:cubicBezTo>
                  <a:pt x="58" y="238"/>
                  <a:pt x="58" y="239"/>
                  <a:pt x="58" y="239"/>
                </a:cubicBezTo>
                <a:close/>
                <a:moveTo>
                  <a:pt x="73" y="250"/>
                </a:moveTo>
                <a:cubicBezTo>
                  <a:pt x="75" y="250"/>
                  <a:pt x="76" y="249"/>
                  <a:pt x="77" y="247"/>
                </a:cubicBezTo>
                <a:cubicBezTo>
                  <a:pt x="76" y="246"/>
                  <a:pt x="75" y="244"/>
                  <a:pt x="74" y="244"/>
                </a:cubicBezTo>
                <a:cubicBezTo>
                  <a:pt x="72" y="245"/>
                  <a:pt x="70" y="245"/>
                  <a:pt x="71" y="247"/>
                </a:cubicBezTo>
                <a:cubicBezTo>
                  <a:pt x="71" y="249"/>
                  <a:pt x="72" y="250"/>
                  <a:pt x="73" y="250"/>
                </a:cubicBezTo>
                <a:close/>
                <a:moveTo>
                  <a:pt x="83" y="242"/>
                </a:moveTo>
                <a:cubicBezTo>
                  <a:pt x="82" y="240"/>
                  <a:pt x="83" y="239"/>
                  <a:pt x="84" y="239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5" y="241"/>
                  <a:pt x="85" y="243"/>
                  <a:pt x="87" y="243"/>
                </a:cubicBezTo>
                <a:cubicBezTo>
                  <a:pt x="88" y="242"/>
                  <a:pt x="89" y="242"/>
                  <a:pt x="90" y="240"/>
                </a:cubicBezTo>
                <a:cubicBezTo>
                  <a:pt x="90" y="239"/>
                  <a:pt x="89" y="237"/>
                  <a:pt x="87" y="237"/>
                </a:cubicBezTo>
                <a:cubicBezTo>
                  <a:pt x="87" y="237"/>
                  <a:pt x="86" y="237"/>
                  <a:pt x="86" y="238"/>
                </a:cubicBezTo>
                <a:cubicBezTo>
                  <a:pt x="85" y="237"/>
                  <a:pt x="83" y="237"/>
                  <a:pt x="83" y="238"/>
                </a:cubicBezTo>
                <a:cubicBezTo>
                  <a:pt x="82" y="238"/>
                  <a:pt x="81" y="237"/>
                  <a:pt x="81" y="238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6" y="237"/>
                  <a:pt x="75" y="239"/>
                  <a:pt x="76" y="240"/>
                </a:cubicBezTo>
                <a:cubicBezTo>
                  <a:pt x="75" y="241"/>
                  <a:pt x="77" y="243"/>
                  <a:pt x="79" y="242"/>
                </a:cubicBezTo>
                <a:cubicBezTo>
                  <a:pt x="79" y="242"/>
                  <a:pt x="80" y="242"/>
                  <a:pt x="80" y="242"/>
                </a:cubicBezTo>
                <a:cubicBezTo>
                  <a:pt x="80" y="243"/>
                  <a:pt x="82" y="243"/>
                  <a:pt x="83" y="242"/>
                </a:cubicBezTo>
                <a:close/>
                <a:moveTo>
                  <a:pt x="81" y="240"/>
                </a:moveTo>
                <a:cubicBezTo>
                  <a:pt x="81" y="239"/>
                  <a:pt x="81" y="239"/>
                  <a:pt x="81" y="239"/>
                </a:cubicBezTo>
                <a:cubicBezTo>
                  <a:pt x="81" y="239"/>
                  <a:pt x="81" y="240"/>
                  <a:pt x="81" y="240"/>
                </a:cubicBezTo>
                <a:cubicBezTo>
                  <a:pt x="81" y="241"/>
                  <a:pt x="81" y="241"/>
                  <a:pt x="80" y="242"/>
                </a:cubicBezTo>
                <a:cubicBezTo>
                  <a:pt x="81" y="241"/>
                  <a:pt x="81" y="241"/>
                  <a:pt x="81" y="240"/>
                </a:cubicBezTo>
                <a:close/>
                <a:moveTo>
                  <a:pt x="131" y="251"/>
                </a:moveTo>
                <a:cubicBezTo>
                  <a:pt x="130" y="251"/>
                  <a:pt x="129" y="251"/>
                  <a:pt x="129" y="252"/>
                </a:cubicBezTo>
                <a:cubicBezTo>
                  <a:pt x="129" y="253"/>
                  <a:pt x="130" y="252"/>
                  <a:pt x="130" y="253"/>
                </a:cubicBezTo>
                <a:cubicBezTo>
                  <a:pt x="129" y="253"/>
                  <a:pt x="130" y="254"/>
                  <a:pt x="129" y="255"/>
                </a:cubicBezTo>
                <a:cubicBezTo>
                  <a:pt x="129" y="255"/>
                  <a:pt x="129" y="255"/>
                  <a:pt x="129" y="255"/>
                </a:cubicBezTo>
                <a:cubicBezTo>
                  <a:pt x="129" y="256"/>
                  <a:pt x="129" y="256"/>
                  <a:pt x="130" y="256"/>
                </a:cubicBezTo>
                <a:cubicBezTo>
                  <a:pt x="130" y="256"/>
                  <a:pt x="130" y="256"/>
                  <a:pt x="130" y="256"/>
                </a:cubicBezTo>
                <a:cubicBezTo>
                  <a:pt x="130" y="255"/>
                  <a:pt x="132" y="255"/>
                  <a:pt x="133" y="256"/>
                </a:cubicBezTo>
                <a:cubicBezTo>
                  <a:pt x="133" y="256"/>
                  <a:pt x="133" y="256"/>
                  <a:pt x="133" y="256"/>
                </a:cubicBezTo>
                <a:cubicBezTo>
                  <a:pt x="134" y="255"/>
                  <a:pt x="134" y="254"/>
                  <a:pt x="134" y="253"/>
                </a:cubicBezTo>
                <a:cubicBezTo>
                  <a:pt x="134" y="252"/>
                  <a:pt x="132" y="251"/>
                  <a:pt x="131" y="251"/>
                </a:cubicBezTo>
                <a:close/>
                <a:moveTo>
                  <a:pt x="159" y="242"/>
                </a:moveTo>
                <a:cubicBezTo>
                  <a:pt x="160" y="241"/>
                  <a:pt x="161" y="240"/>
                  <a:pt x="161" y="240"/>
                </a:cubicBezTo>
                <a:cubicBezTo>
                  <a:pt x="161" y="238"/>
                  <a:pt x="159" y="237"/>
                  <a:pt x="158" y="237"/>
                </a:cubicBezTo>
                <a:cubicBezTo>
                  <a:pt x="156" y="237"/>
                  <a:pt x="156" y="238"/>
                  <a:pt x="155" y="240"/>
                </a:cubicBezTo>
                <a:cubicBezTo>
                  <a:pt x="154" y="241"/>
                  <a:pt x="156" y="243"/>
                  <a:pt x="157" y="243"/>
                </a:cubicBezTo>
                <a:cubicBezTo>
                  <a:pt x="157" y="243"/>
                  <a:pt x="158" y="243"/>
                  <a:pt x="158" y="243"/>
                </a:cubicBezTo>
                <a:cubicBezTo>
                  <a:pt x="157" y="242"/>
                  <a:pt x="157" y="241"/>
                  <a:pt x="156" y="239"/>
                </a:cubicBezTo>
                <a:cubicBezTo>
                  <a:pt x="157" y="240"/>
                  <a:pt x="157" y="240"/>
                  <a:pt x="158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7" y="240"/>
                  <a:pt x="157" y="240"/>
                </a:cubicBezTo>
                <a:cubicBezTo>
                  <a:pt x="158" y="239"/>
                  <a:pt x="158" y="238"/>
                  <a:pt x="158" y="238"/>
                </a:cubicBezTo>
                <a:cubicBezTo>
                  <a:pt x="158" y="239"/>
                  <a:pt x="159" y="239"/>
                  <a:pt x="159" y="239"/>
                </a:cubicBezTo>
                <a:cubicBezTo>
                  <a:pt x="159" y="240"/>
                  <a:pt x="159" y="240"/>
                  <a:pt x="159" y="241"/>
                </a:cubicBezTo>
                <a:cubicBezTo>
                  <a:pt x="159" y="241"/>
                  <a:pt x="159" y="241"/>
                  <a:pt x="159" y="242"/>
                </a:cubicBezTo>
                <a:close/>
                <a:moveTo>
                  <a:pt x="162" y="236"/>
                </a:moveTo>
                <a:cubicBezTo>
                  <a:pt x="164" y="237"/>
                  <a:pt x="165" y="234"/>
                  <a:pt x="164" y="233"/>
                </a:cubicBezTo>
                <a:cubicBezTo>
                  <a:pt x="164" y="233"/>
                  <a:pt x="165" y="233"/>
                  <a:pt x="165" y="232"/>
                </a:cubicBezTo>
                <a:cubicBezTo>
                  <a:pt x="164" y="233"/>
                  <a:pt x="164" y="233"/>
                  <a:pt x="164" y="234"/>
                </a:cubicBezTo>
                <a:cubicBezTo>
                  <a:pt x="164" y="234"/>
                  <a:pt x="163" y="234"/>
                  <a:pt x="163" y="234"/>
                </a:cubicBezTo>
                <a:cubicBezTo>
                  <a:pt x="163" y="233"/>
                  <a:pt x="163" y="233"/>
                  <a:pt x="163" y="232"/>
                </a:cubicBezTo>
                <a:cubicBezTo>
                  <a:pt x="162" y="232"/>
                  <a:pt x="162" y="233"/>
                  <a:pt x="162" y="232"/>
                </a:cubicBezTo>
                <a:cubicBezTo>
                  <a:pt x="161" y="232"/>
                  <a:pt x="161" y="232"/>
                  <a:pt x="161" y="231"/>
                </a:cubicBezTo>
                <a:cubicBezTo>
                  <a:pt x="162" y="231"/>
                  <a:pt x="162" y="231"/>
                  <a:pt x="163" y="231"/>
                </a:cubicBezTo>
                <a:cubicBezTo>
                  <a:pt x="163" y="231"/>
                  <a:pt x="162" y="231"/>
                  <a:pt x="162" y="231"/>
                </a:cubicBezTo>
                <a:cubicBezTo>
                  <a:pt x="161" y="230"/>
                  <a:pt x="159" y="232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5"/>
                  <a:pt x="161" y="235"/>
                  <a:pt x="162" y="235"/>
                </a:cubicBezTo>
                <a:cubicBezTo>
                  <a:pt x="162" y="235"/>
                  <a:pt x="162" y="236"/>
                  <a:pt x="161" y="236"/>
                </a:cubicBezTo>
                <a:cubicBezTo>
                  <a:pt x="161" y="236"/>
                  <a:pt x="160" y="235"/>
                  <a:pt x="160" y="235"/>
                </a:cubicBezTo>
                <a:cubicBezTo>
                  <a:pt x="160" y="236"/>
                  <a:pt x="161" y="236"/>
                  <a:pt x="162" y="236"/>
                </a:cubicBezTo>
                <a:close/>
                <a:moveTo>
                  <a:pt x="116" y="254"/>
                </a:moveTo>
                <a:cubicBezTo>
                  <a:pt x="117" y="252"/>
                  <a:pt x="115" y="251"/>
                  <a:pt x="113" y="251"/>
                </a:cubicBezTo>
                <a:cubicBezTo>
                  <a:pt x="112" y="251"/>
                  <a:pt x="111" y="253"/>
                  <a:pt x="110" y="254"/>
                </a:cubicBezTo>
                <a:cubicBezTo>
                  <a:pt x="111" y="255"/>
                  <a:pt x="112" y="256"/>
                  <a:pt x="114" y="257"/>
                </a:cubicBezTo>
                <a:cubicBezTo>
                  <a:pt x="116" y="257"/>
                  <a:pt x="117" y="255"/>
                  <a:pt x="116" y="254"/>
                </a:cubicBezTo>
                <a:close/>
                <a:moveTo>
                  <a:pt x="157" y="254"/>
                </a:moveTo>
                <a:cubicBezTo>
                  <a:pt x="158" y="253"/>
                  <a:pt x="159" y="252"/>
                  <a:pt x="159" y="251"/>
                </a:cubicBezTo>
                <a:cubicBezTo>
                  <a:pt x="159" y="251"/>
                  <a:pt x="158" y="251"/>
                  <a:pt x="157" y="251"/>
                </a:cubicBezTo>
                <a:cubicBezTo>
                  <a:pt x="156" y="250"/>
                  <a:pt x="155" y="252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55" y="254"/>
                  <a:pt x="155" y="255"/>
                  <a:pt x="155" y="255"/>
                </a:cubicBezTo>
                <a:cubicBezTo>
                  <a:pt x="156" y="256"/>
                  <a:pt x="156" y="257"/>
                  <a:pt x="158" y="256"/>
                </a:cubicBezTo>
                <a:cubicBezTo>
                  <a:pt x="159" y="257"/>
                  <a:pt x="160" y="255"/>
                  <a:pt x="160" y="254"/>
                </a:cubicBezTo>
                <a:cubicBezTo>
                  <a:pt x="161" y="253"/>
                  <a:pt x="161" y="253"/>
                  <a:pt x="160" y="252"/>
                </a:cubicBezTo>
                <a:cubicBezTo>
                  <a:pt x="160" y="253"/>
                  <a:pt x="159" y="255"/>
                  <a:pt x="157" y="254"/>
                </a:cubicBezTo>
                <a:close/>
                <a:moveTo>
                  <a:pt x="167" y="237"/>
                </a:moveTo>
                <a:cubicBezTo>
                  <a:pt x="167" y="237"/>
                  <a:pt x="167" y="238"/>
                  <a:pt x="168" y="238"/>
                </a:cubicBezTo>
                <a:cubicBezTo>
                  <a:pt x="168" y="238"/>
                  <a:pt x="167" y="238"/>
                  <a:pt x="167" y="238"/>
                </a:cubicBezTo>
                <a:cubicBezTo>
                  <a:pt x="166" y="238"/>
                  <a:pt x="165" y="238"/>
                  <a:pt x="164" y="238"/>
                </a:cubicBezTo>
                <a:cubicBezTo>
                  <a:pt x="164" y="238"/>
                  <a:pt x="164" y="239"/>
                  <a:pt x="164" y="240"/>
                </a:cubicBezTo>
                <a:cubicBezTo>
                  <a:pt x="164" y="241"/>
                  <a:pt x="165" y="243"/>
                  <a:pt x="166" y="243"/>
                </a:cubicBezTo>
                <a:cubicBezTo>
                  <a:pt x="169" y="243"/>
                  <a:pt x="169" y="242"/>
                  <a:pt x="170" y="239"/>
                </a:cubicBezTo>
                <a:cubicBezTo>
                  <a:pt x="169" y="238"/>
                  <a:pt x="169" y="237"/>
                  <a:pt x="167" y="237"/>
                </a:cubicBezTo>
                <a:close/>
                <a:moveTo>
                  <a:pt x="118" y="249"/>
                </a:moveTo>
                <a:cubicBezTo>
                  <a:pt x="119" y="250"/>
                  <a:pt x="121" y="249"/>
                  <a:pt x="120" y="247"/>
                </a:cubicBezTo>
                <a:cubicBezTo>
                  <a:pt x="121" y="245"/>
                  <a:pt x="120" y="244"/>
                  <a:pt x="118" y="244"/>
                </a:cubicBezTo>
                <a:cubicBezTo>
                  <a:pt x="116" y="245"/>
                  <a:pt x="115" y="246"/>
                  <a:pt x="115" y="247"/>
                </a:cubicBezTo>
                <a:cubicBezTo>
                  <a:pt x="115" y="249"/>
                  <a:pt x="116" y="250"/>
                  <a:pt x="118" y="249"/>
                </a:cubicBezTo>
                <a:close/>
                <a:moveTo>
                  <a:pt x="122" y="243"/>
                </a:moveTo>
                <a:cubicBezTo>
                  <a:pt x="124" y="243"/>
                  <a:pt x="125" y="241"/>
                  <a:pt x="126" y="240"/>
                </a:cubicBezTo>
                <a:cubicBezTo>
                  <a:pt x="125" y="239"/>
                  <a:pt x="124" y="237"/>
                  <a:pt x="123" y="237"/>
                </a:cubicBezTo>
                <a:cubicBezTo>
                  <a:pt x="123" y="237"/>
                  <a:pt x="123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1" y="237"/>
                  <a:pt x="120" y="237"/>
                  <a:pt x="120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20" y="239"/>
                  <a:pt x="120" y="240"/>
                  <a:pt x="120" y="240"/>
                </a:cubicBezTo>
                <a:cubicBezTo>
                  <a:pt x="120" y="241"/>
                  <a:pt x="121" y="243"/>
                  <a:pt x="122" y="243"/>
                </a:cubicBezTo>
                <a:close/>
                <a:moveTo>
                  <a:pt x="126" y="258"/>
                </a:moveTo>
                <a:cubicBezTo>
                  <a:pt x="125" y="258"/>
                  <a:pt x="125" y="259"/>
                  <a:pt x="125" y="259"/>
                </a:cubicBezTo>
                <a:cubicBezTo>
                  <a:pt x="125" y="259"/>
                  <a:pt x="125" y="259"/>
                  <a:pt x="126" y="258"/>
                </a:cubicBezTo>
                <a:close/>
                <a:moveTo>
                  <a:pt x="56" y="237"/>
                </a:moveTo>
                <a:cubicBezTo>
                  <a:pt x="58" y="236"/>
                  <a:pt x="59" y="235"/>
                  <a:pt x="59" y="234"/>
                </a:cubicBezTo>
                <a:cubicBezTo>
                  <a:pt x="59" y="232"/>
                  <a:pt x="58" y="231"/>
                  <a:pt x="56" y="230"/>
                </a:cubicBezTo>
                <a:cubicBezTo>
                  <a:pt x="57" y="231"/>
                  <a:pt x="57" y="231"/>
                  <a:pt x="57" y="232"/>
                </a:cubicBezTo>
                <a:cubicBezTo>
                  <a:pt x="56" y="232"/>
                  <a:pt x="56" y="232"/>
                  <a:pt x="55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4" y="232"/>
                  <a:pt x="53" y="233"/>
                  <a:pt x="54" y="233"/>
                </a:cubicBezTo>
                <a:cubicBezTo>
                  <a:pt x="53" y="235"/>
                  <a:pt x="55" y="236"/>
                  <a:pt x="56" y="237"/>
                </a:cubicBezTo>
                <a:close/>
                <a:moveTo>
                  <a:pt x="103" y="234"/>
                </a:moveTo>
                <a:cubicBezTo>
                  <a:pt x="103" y="232"/>
                  <a:pt x="101" y="230"/>
                  <a:pt x="100" y="231"/>
                </a:cubicBezTo>
                <a:cubicBezTo>
                  <a:pt x="99" y="230"/>
                  <a:pt x="98" y="232"/>
                  <a:pt x="97" y="234"/>
                </a:cubicBezTo>
                <a:cubicBezTo>
                  <a:pt x="97" y="234"/>
                  <a:pt x="98" y="236"/>
                  <a:pt x="101" y="236"/>
                </a:cubicBezTo>
                <a:cubicBezTo>
                  <a:pt x="102" y="236"/>
                  <a:pt x="103" y="235"/>
                  <a:pt x="103" y="234"/>
                </a:cubicBezTo>
                <a:close/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7" y="29"/>
                  <a:pt x="67" y="29"/>
                  <a:pt x="66" y="30"/>
                </a:cubicBezTo>
                <a:cubicBezTo>
                  <a:pt x="66" y="32"/>
                  <a:pt x="68" y="33"/>
                  <a:pt x="70" y="34"/>
                </a:cubicBezTo>
                <a:cubicBezTo>
                  <a:pt x="71" y="33"/>
                  <a:pt x="72" y="33"/>
                  <a:pt x="72" y="31"/>
                </a:cubicBezTo>
                <a:cubicBezTo>
                  <a:pt x="72" y="30"/>
                  <a:pt x="71" y="28"/>
                  <a:pt x="69" y="28"/>
                </a:cubicBezTo>
                <a:close/>
                <a:moveTo>
                  <a:pt x="70" y="31"/>
                </a:move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9" y="30"/>
                  <a:pt x="68" y="31"/>
                </a:cubicBezTo>
                <a:cubicBezTo>
                  <a:pt x="68" y="30"/>
                  <a:pt x="69" y="31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cubicBezTo>
                  <a:pt x="71" y="31"/>
                  <a:pt x="70" y="31"/>
                  <a:pt x="70" y="31"/>
                </a:cubicBezTo>
                <a:close/>
                <a:moveTo>
                  <a:pt x="78" y="28"/>
                </a:moveTo>
                <a:cubicBezTo>
                  <a:pt x="77" y="28"/>
                  <a:pt x="75" y="30"/>
                  <a:pt x="76" y="31"/>
                </a:cubicBezTo>
                <a:cubicBezTo>
                  <a:pt x="76" y="32"/>
                  <a:pt x="77" y="34"/>
                  <a:pt x="78" y="34"/>
                </a:cubicBezTo>
                <a:cubicBezTo>
                  <a:pt x="80" y="34"/>
                  <a:pt x="81" y="33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87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19"/>
                  <a:pt x="86" y="19"/>
                  <a:pt x="87" y="19"/>
                </a:cubicBezTo>
                <a:cubicBezTo>
                  <a:pt x="89" y="19"/>
                  <a:pt x="89" y="18"/>
                  <a:pt x="90" y="16"/>
                </a:cubicBezTo>
                <a:cubicBezTo>
                  <a:pt x="90" y="15"/>
                  <a:pt x="89" y="14"/>
                  <a:pt x="87" y="14"/>
                </a:cubicBezTo>
                <a:close/>
                <a:moveTo>
                  <a:pt x="65" y="21"/>
                </a:moveTo>
                <a:cubicBezTo>
                  <a:pt x="63" y="21"/>
                  <a:pt x="63" y="23"/>
                  <a:pt x="62" y="24"/>
                </a:cubicBezTo>
                <a:cubicBezTo>
                  <a:pt x="62" y="24"/>
                  <a:pt x="63" y="24"/>
                  <a:pt x="63" y="24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23"/>
                  <a:pt x="64" y="24"/>
                  <a:pt x="64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6"/>
                  <a:pt x="63" y="26"/>
                </a:cubicBezTo>
                <a:cubicBezTo>
                  <a:pt x="64" y="27"/>
                  <a:pt x="64" y="27"/>
                  <a:pt x="65" y="27"/>
                </a:cubicBezTo>
                <a:cubicBezTo>
                  <a:pt x="65" y="27"/>
                  <a:pt x="65" y="27"/>
                  <a:pt x="66" y="27"/>
                </a:cubicBezTo>
                <a:cubicBezTo>
                  <a:pt x="65" y="26"/>
                  <a:pt x="65" y="26"/>
                  <a:pt x="6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7" y="24"/>
                  <a:pt x="66" y="24"/>
                  <a:pt x="66" y="23"/>
                </a:cubicBezTo>
                <a:cubicBezTo>
                  <a:pt x="66" y="23"/>
                  <a:pt x="66" y="23"/>
                  <a:pt x="67" y="23"/>
                </a:cubicBezTo>
                <a:cubicBezTo>
                  <a:pt x="67" y="24"/>
                  <a:pt x="67" y="25"/>
                  <a:pt x="67" y="25"/>
                </a:cubicBezTo>
                <a:cubicBezTo>
                  <a:pt x="68" y="25"/>
                  <a:pt x="68" y="25"/>
                  <a:pt x="67" y="24"/>
                </a:cubicBezTo>
                <a:cubicBezTo>
                  <a:pt x="67" y="24"/>
                  <a:pt x="67" y="23"/>
                  <a:pt x="67" y="23"/>
                </a:cubicBezTo>
                <a:cubicBezTo>
                  <a:pt x="67" y="22"/>
                  <a:pt x="67" y="22"/>
                  <a:pt x="66" y="22"/>
                </a:cubicBezTo>
                <a:cubicBezTo>
                  <a:pt x="66" y="22"/>
                  <a:pt x="66" y="21"/>
                  <a:pt x="66" y="21"/>
                </a:cubicBezTo>
                <a:cubicBezTo>
                  <a:pt x="66" y="21"/>
                  <a:pt x="66" y="22"/>
                  <a:pt x="65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96" y="14"/>
                </a:moveTo>
                <a:cubicBezTo>
                  <a:pt x="95" y="14"/>
                  <a:pt x="93" y="15"/>
                  <a:pt x="93" y="17"/>
                </a:cubicBezTo>
                <a:cubicBezTo>
                  <a:pt x="93" y="18"/>
                  <a:pt x="94" y="20"/>
                  <a:pt x="95" y="19"/>
                </a:cubicBezTo>
                <a:cubicBezTo>
                  <a:pt x="97" y="20"/>
                  <a:pt x="99" y="18"/>
                  <a:pt x="99" y="16"/>
                </a:cubicBezTo>
                <a:cubicBezTo>
                  <a:pt x="98" y="15"/>
                  <a:pt x="98" y="14"/>
                  <a:pt x="96" y="14"/>
                </a:cubicBezTo>
                <a:close/>
                <a:moveTo>
                  <a:pt x="60" y="15"/>
                </a:moveTo>
                <a:cubicBezTo>
                  <a:pt x="60" y="14"/>
                  <a:pt x="60" y="14"/>
                  <a:pt x="60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8"/>
                  <a:pt x="59" y="19"/>
                  <a:pt x="61" y="20"/>
                </a:cubicBezTo>
                <a:cubicBezTo>
                  <a:pt x="62" y="19"/>
                  <a:pt x="63" y="18"/>
                  <a:pt x="63" y="17"/>
                </a:cubicBezTo>
                <a:cubicBezTo>
                  <a:pt x="64" y="15"/>
                  <a:pt x="63" y="15"/>
                  <a:pt x="62" y="14"/>
                </a:cubicBezTo>
                <a:cubicBezTo>
                  <a:pt x="62" y="14"/>
                  <a:pt x="62" y="15"/>
                  <a:pt x="62" y="15"/>
                </a:cubicBezTo>
                <a:cubicBezTo>
                  <a:pt x="61" y="15"/>
                  <a:pt x="61" y="14"/>
                  <a:pt x="60" y="15"/>
                </a:cubicBezTo>
                <a:close/>
                <a:moveTo>
                  <a:pt x="118" y="21"/>
                </a:moveTo>
                <a:cubicBezTo>
                  <a:pt x="117" y="21"/>
                  <a:pt x="115" y="23"/>
                  <a:pt x="115" y="24"/>
                </a:cubicBezTo>
                <a:cubicBezTo>
                  <a:pt x="115" y="25"/>
                  <a:pt x="116" y="27"/>
                  <a:pt x="117" y="26"/>
                </a:cubicBezTo>
                <a:cubicBezTo>
                  <a:pt x="119" y="27"/>
                  <a:pt x="120" y="26"/>
                  <a:pt x="121" y="24"/>
                </a:cubicBezTo>
                <a:cubicBezTo>
                  <a:pt x="120" y="22"/>
                  <a:pt x="120" y="22"/>
                  <a:pt x="118" y="21"/>
                </a:cubicBezTo>
                <a:close/>
                <a:moveTo>
                  <a:pt x="106" y="39"/>
                </a:moveTo>
                <a:cubicBezTo>
                  <a:pt x="107" y="40"/>
                  <a:pt x="108" y="41"/>
                  <a:pt x="109" y="40"/>
                </a:cubicBezTo>
                <a:cubicBezTo>
                  <a:pt x="111" y="40"/>
                  <a:pt x="112" y="40"/>
                  <a:pt x="112" y="38"/>
                </a:cubicBezTo>
                <a:cubicBezTo>
                  <a:pt x="112" y="37"/>
                  <a:pt x="111" y="35"/>
                  <a:pt x="109" y="35"/>
                </a:cubicBezTo>
                <a:cubicBezTo>
                  <a:pt x="107" y="36"/>
                  <a:pt x="106" y="36"/>
                  <a:pt x="106" y="39"/>
                </a:cubicBezTo>
                <a:close/>
                <a:moveTo>
                  <a:pt x="105" y="28"/>
                </a:moveTo>
                <a:cubicBezTo>
                  <a:pt x="103" y="28"/>
                  <a:pt x="102" y="29"/>
                  <a:pt x="102" y="31"/>
                </a:cubicBezTo>
                <a:cubicBezTo>
                  <a:pt x="102" y="33"/>
                  <a:pt x="104" y="34"/>
                  <a:pt x="105" y="34"/>
                </a:cubicBezTo>
                <a:cubicBezTo>
                  <a:pt x="106" y="34"/>
                  <a:pt x="107" y="32"/>
                  <a:pt x="108" y="31"/>
                </a:cubicBezTo>
                <a:cubicBezTo>
                  <a:pt x="108" y="30"/>
                  <a:pt x="106" y="28"/>
                  <a:pt x="105" y="28"/>
                </a:cubicBezTo>
                <a:close/>
                <a:moveTo>
                  <a:pt x="42" y="234"/>
                </a:moveTo>
                <a:cubicBezTo>
                  <a:pt x="41" y="231"/>
                  <a:pt x="40" y="231"/>
                  <a:pt x="38" y="231"/>
                </a:cubicBezTo>
                <a:cubicBezTo>
                  <a:pt x="37" y="231"/>
                  <a:pt x="35" y="232"/>
                  <a:pt x="35" y="233"/>
                </a:cubicBezTo>
                <a:cubicBezTo>
                  <a:pt x="35" y="235"/>
                  <a:pt x="37" y="236"/>
                  <a:pt x="38" y="236"/>
                </a:cubicBezTo>
                <a:cubicBezTo>
                  <a:pt x="39" y="237"/>
                  <a:pt x="42" y="234"/>
                  <a:pt x="42" y="234"/>
                </a:cubicBezTo>
                <a:close/>
                <a:moveTo>
                  <a:pt x="54" y="23"/>
                </a:move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6" y="23"/>
                </a:cubicBezTo>
                <a:cubicBezTo>
                  <a:pt x="56" y="24"/>
                  <a:pt x="55" y="23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5" y="25"/>
                  <a:pt x="55" y="26"/>
                  <a:pt x="55" y="27"/>
                </a:cubicBezTo>
                <a:cubicBezTo>
                  <a:pt x="55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6"/>
                  <a:pt x="55" y="26"/>
                  <a:pt x="56" y="25"/>
                </a:cubicBezTo>
                <a:cubicBezTo>
                  <a:pt x="56" y="25"/>
                  <a:pt x="57" y="25"/>
                  <a:pt x="57" y="25"/>
                </a:cubicBezTo>
                <a:cubicBezTo>
                  <a:pt x="57" y="24"/>
                  <a:pt x="58" y="24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2"/>
                </a:cubicBezTo>
                <a:cubicBezTo>
                  <a:pt x="57" y="22"/>
                  <a:pt x="56" y="21"/>
                  <a:pt x="55" y="21"/>
                </a:cubicBezTo>
                <a:cubicBezTo>
                  <a:pt x="54" y="21"/>
                  <a:pt x="54" y="22"/>
                  <a:pt x="54" y="23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4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3"/>
                  <a:pt x="34" y="233"/>
                  <a:pt x="34" y="233"/>
                </a:cubicBezTo>
                <a:close/>
                <a:moveTo>
                  <a:pt x="27" y="247"/>
                </a:moveTo>
                <a:cubicBezTo>
                  <a:pt x="27" y="248"/>
                  <a:pt x="28" y="250"/>
                  <a:pt x="30" y="250"/>
                </a:cubicBezTo>
                <a:cubicBezTo>
                  <a:pt x="31" y="250"/>
                  <a:pt x="32" y="249"/>
                  <a:pt x="32" y="248"/>
                </a:cubicBezTo>
                <a:cubicBezTo>
                  <a:pt x="32" y="246"/>
                  <a:pt x="31" y="244"/>
                  <a:pt x="30" y="244"/>
                </a:cubicBezTo>
                <a:cubicBezTo>
                  <a:pt x="28" y="244"/>
                  <a:pt x="27" y="245"/>
                  <a:pt x="27" y="247"/>
                </a:cubicBezTo>
                <a:close/>
                <a:moveTo>
                  <a:pt x="37" y="240"/>
                </a:moveTo>
                <a:cubicBezTo>
                  <a:pt x="37" y="238"/>
                  <a:pt x="36" y="237"/>
                  <a:pt x="34" y="237"/>
                </a:cubicBezTo>
                <a:cubicBezTo>
                  <a:pt x="33" y="237"/>
                  <a:pt x="31" y="239"/>
                  <a:pt x="32" y="240"/>
                </a:cubicBezTo>
                <a:cubicBezTo>
                  <a:pt x="32" y="241"/>
                  <a:pt x="33" y="242"/>
                  <a:pt x="34" y="243"/>
                </a:cubicBezTo>
                <a:cubicBezTo>
                  <a:pt x="35" y="243"/>
                  <a:pt x="37" y="241"/>
                  <a:pt x="37" y="240"/>
                </a:cubicBezTo>
                <a:close/>
                <a:moveTo>
                  <a:pt x="29" y="236"/>
                </a:moveTo>
                <a:cubicBezTo>
                  <a:pt x="31" y="237"/>
                  <a:pt x="33" y="235"/>
                  <a:pt x="33" y="234"/>
                </a:cubicBezTo>
                <a:cubicBezTo>
                  <a:pt x="33" y="231"/>
                  <a:pt x="31" y="230"/>
                  <a:pt x="30" y="230"/>
                </a:cubicBezTo>
                <a:cubicBezTo>
                  <a:pt x="28" y="231"/>
                  <a:pt x="27" y="232"/>
                  <a:pt x="26" y="233"/>
                </a:cubicBezTo>
                <a:cubicBezTo>
                  <a:pt x="27" y="235"/>
                  <a:pt x="27" y="236"/>
                  <a:pt x="29" y="236"/>
                </a:cubicBezTo>
                <a:close/>
                <a:moveTo>
                  <a:pt x="37" y="227"/>
                </a:moveTo>
                <a:cubicBezTo>
                  <a:pt x="37" y="225"/>
                  <a:pt x="35" y="224"/>
                  <a:pt x="34" y="223"/>
                </a:cubicBezTo>
                <a:cubicBezTo>
                  <a:pt x="33" y="223"/>
                  <a:pt x="31" y="225"/>
                  <a:pt x="32" y="227"/>
                </a:cubicBezTo>
                <a:cubicBezTo>
                  <a:pt x="31" y="227"/>
                  <a:pt x="32" y="229"/>
                  <a:pt x="35" y="229"/>
                </a:cubicBezTo>
                <a:cubicBezTo>
                  <a:pt x="36" y="228"/>
                  <a:pt x="37" y="227"/>
                  <a:pt x="37" y="227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1"/>
                  <a:pt x="49" y="2"/>
                  <a:pt x="49" y="2"/>
                </a:cubicBezTo>
                <a:cubicBezTo>
                  <a:pt x="50" y="2"/>
                  <a:pt x="50" y="2"/>
                  <a:pt x="50" y="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1"/>
                  <a:pt x="46" y="12"/>
                  <a:pt x="47" y="11"/>
                </a:cubicBezTo>
                <a:cubicBezTo>
                  <a:pt x="47" y="12"/>
                  <a:pt x="48" y="13"/>
                  <a:pt x="48" y="12"/>
                </a:cubicBezTo>
                <a:cubicBezTo>
                  <a:pt x="48" y="12"/>
                  <a:pt x="48" y="12"/>
                  <a:pt x="48" y="13"/>
                </a:cubicBezTo>
                <a:cubicBezTo>
                  <a:pt x="49" y="12"/>
                  <a:pt x="50" y="12"/>
                  <a:pt x="50" y="11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7" y="8"/>
                  <a:pt x="46" y="7"/>
                </a:cubicBezTo>
                <a:cubicBezTo>
                  <a:pt x="45" y="8"/>
                  <a:pt x="45" y="9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lose/>
                <a:moveTo>
                  <a:pt x="47" y="9"/>
                </a:moveTo>
                <a:cubicBezTo>
                  <a:pt x="47" y="9"/>
                  <a:pt x="48" y="9"/>
                  <a:pt x="48" y="10"/>
                </a:cubicBezTo>
                <a:cubicBezTo>
                  <a:pt x="48" y="9"/>
                  <a:pt x="49" y="10"/>
                  <a:pt x="50" y="10"/>
                </a:cubicBezTo>
                <a:cubicBezTo>
                  <a:pt x="49" y="10"/>
                  <a:pt x="48" y="10"/>
                  <a:pt x="48" y="11"/>
                </a:cubicBezTo>
                <a:cubicBezTo>
                  <a:pt x="48" y="11"/>
                  <a:pt x="47" y="10"/>
                  <a:pt x="47" y="11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1"/>
                </a:cubicBezTo>
                <a:cubicBezTo>
                  <a:pt x="46" y="10"/>
                  <a:pt x="45" y="10"/>
                  <a:pt x="45" y="9"/>
                </a:cubicBezTo>
                <a:cubicBezTo>
                  <a:pt x="46" y="10"/>
                  <a:pt x="46" y="9"/>
                  <a:pt x="47" y="9"/>
                </a:cubicBezTo>
                <a:close/>
                <a:moveTo>
                  <a:pt x="25" y="228"/>
                </a:moveTo>
                <a:cubicBezTo>
                  <a:pt x="27" y="228"/>
                  <a:pt x="28" y="227"/>
                  <a:pt x="28" y="226"/>
                </a:cubicBezTo>
                <a:cubicBezTo>
                  <a:pt x="28" y="225"/>
                  <a:pt x="28" y="225"/>
                  <a:pt x="28" y="225"/>
                </a:cubicBezTo>
                <a:cubicBezTo>
                  <a:pt x="28" y="224"/>
                  <a:pt x="29" y="223"/>
                  <a:pt x="29" y="222"/>
                </a:cubicBezTo>
                <a:cubicBezTo>
                  <a:pt x="29" y="222"/>
                  <a:pt x="30" y="222"/>
                  <a:pt x="30" y="222"/>
                </a:cubicBezTo>
                <a:cubicBezTo>
                  <a:pt x="31" y="222"/>
                  <a:pt x="32" y="222"/>
                  <a:pt x="32" y="221"/>
                </a:cubicBezTo>
                <a:cubicBezTo>
                  <a:pt x="33" y="222"/>
                  <a:pt x="34" y="223"/>
                  <a:pt x="36" y="223"/>
                </a:cubicBezTo>
                <a:cubicBezTo>
                  <a:pt x="36" y="222"/>
                  <a:pt x="36" y="222"/>
                  <a:pt x="36" y="221"/>
                </a:cubicBezTo>
                <a:cubicBezTo>
                  <a:pt x="37" y="222"/>
                  <a:pt x="38" y="222"/>
                  <a:pt x="38" y="223"/>
                </a:cubicBezTo>
                <a:cubicBezTo>
                  <a:pt x="40" y="223"/>
                  <a:pt x="42" y="220"/>
                  <a:pt x="41" y="219"/>
                </a:cubicBezTo>
                <a:cubicBezTo>
                  <a:pt x="41" y="218"/>
                  <a:pt x="40" y="216"/>
                  <a:pt x="38" y="217"/>
                </a:cubicBezTo>
                <a:cubicBezTo>
                  <a:pt x="37" y="217"/>
                  <a:pt x="36" y="218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4" y="219"/>
                  <a:pt x="34" y="219"/>
                </a:cubicBezTo>
                <a:cubicBezTo>
                  <a:pt x="35" y="219"/>
                  <a:pt x="35" y="219"/>
                  <a:pt x="35" y="220"/>
                </a:cubicBezTo>
                <a:cubicBezTo>
                  <a:pt x="33" y="220"/>
                  <a:pt x="33" y="218"/>
                  <a:pt x="34" y="217"/>
                </a:cubicBezTo>
                <a:cubicBezTo>
                  <a:pt x="33" y="217"/>
                  <a:pt x="31" y="217"/>
                  <a:pt x="31" y="217"/>
                </a:cubicBezTo>
                <a:cubicBezTo>
                  <a:pt x="31" y="217"/>
                  <a:pt x="30" y="217"/>
                  <a:pt x="30" y="216"/>
                </a:cubicBezTo>
                <a:cubicBezTo>
                  <a:pt x="28" y="217"/>
                  <a:pt x="27" y="218"/>
                  <a:pt x="27" y="220"/>
                </a:cubicBezTo>
                <a:cubicBezTo>
                  <a:pt x="27" y="220"/>
                  <a:pt x="27" y="221"/>
                  <a:pt x="28" y="221"/>
                </a:cubicBezTo>
                <a:cubicBezTo>
                  <a:pt x="26" y="221"/>
                  <a:pt x="26" y="222"/>
                  <a:pt x="25" y="223"/>
                </a:cubicBezTo>
                <a:cubicBezTo>
                  <a:pt x="24" y="223"/>
                  <a:pt x="22" y="225"/>
                  <a:pt x="23" y="225"/>
                </a:cubicBezTo>
                <a:cubicBezTo>
                  <a:pt x="23" y="227"/>
                  <a:pt x="24" y="229"/>
                  <a:pt x="25" y="228"/>
                </a:cubicBezTo>
                <a:close/>
                <a:moveTo>
                  <a:pt x="12" y="259"/>
                </a:moveTo>
                <a:cubicBezTo>
                  <a:pt x="11" y="258"/>
                  <a:pt x="9" y="260"/>
                  <a:pt x="9" y="261"/>
                </a:cubicBezTo>
                <a:cubicBezTo>
                  <a:pt x="9" y="263"/>
                  <a:pt x="11" y="264"/>
                  <a:pt x="11" y="264"/>
                </a:cubicBezTo>
                <a:cubicBezTo>
                  <a:pt x="14" y="264"/>
                  <a:pt x="14" y="263"/>
                  <a:pt x="15" y="261"/>
                </a:cubicBezTo>
                <a:cubicBezTo>
                  <a:pt x="15" y="259"/>
                  <a:pt x="13" y="259"/>
                  <a:pt x="12" y="259"/>
                </a:cubicBezTo>
                <a:close/>
                <a:moveTo>
                  <a:pt x="60" y="159"/>
                </a:moveTo>
                <a:cubicBezTo>
                  <a:pt x="63" y="160"/>
                  <a:pt x="64" y="158"/>
                  <a:pt x="63" y="156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59" y="153"/>
                  <a:pt x="58" y="155"/>
                  <a:pt x="58" y="157"/>
                </a:cubicBezTo>
                <a:cubicBezTo>
                  <a:pt x="57" y="158"/>
                  <a:pt x="59" y="160"/>
                  <a:pt x="60" y="159"/>
                </a:cubicBezTo>
                <a:close/>
                <a:moveTo>
                  <a:pt x="65" y="167"/>
                </a:moveTo>
                <a:cubicBezTo>
                  <a:pt x="67" y="166"/>
                  <a:pt x="68" y="166"/>
                  <a:pt x="68" y="164"/>
                </a:cubicBezTo>
                <a:cubicBezTo>
                  <a:pt x="68" y="162"/>
                  <a:pt x="67" y="161"/>
                  <a:pt x="65" y="161"/>
                </a:cubicBezTo>
                <a:cubicBezTo>
                  <a:pt x="64" y="161"/>
                  <a:pt x="62" y="162"/>
                  <a:pt x="62" y="163"/>
                </a:cubicBezTo>
                <a:cubicBezTo>
                  <a:pt x="62" y="165"/>
                  <a:pt x="64" y="167"/>
                  <a:pt x="65" y="167"/>
                </a:cubicBezTo>
                <a:close/>
                <a:moveTo>
                  <a:pt x="67" y="167"/>
                </a:moveTo>
                <a:cubicBezTo>
                  <a:pt x="68" y="167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56" y="167"/>
                </a:moveTo>
                <a:cubicBezTo>
                  <a:pt x="57" y="166"/>
                  <a:pt x="59" y="165"/>
                  <a:pt x="59" y="164"/>
                </a:cubicBezTo>
                <a:cubicBezTo>
                  <a:pt x="58" y="162"/>
                  <a:pt x="58" y="161"/>
                  <a:pt x="56" y="161"/>
                </a:cubicBezTo>
                <a:cubicBezTo>
                  <a:pt x="54" y="161"/>
                  <a:pt x="54" y="162"/>
                  <a:pt x="53" y="163"/>
                </a:cubicBezTo>
                <a:cubicBezTo>
                  <a:pt x="53" y="165"/>
                  <a:pt x="55" y="167"/>
                  <a:pt x="56" y="167"/>
                </a:cubicBezTo>
                <a:close/>
                <a:moveTo>
                  <a:pt x="81" y="171"/>
                </a:moveTo>
                <a:cubicBezTo>
                  <a:pt x="81" y="168"/>
                  <a:pt x="79" y="168"/>
                  <a:pt x="79" y="168"/>
                </a:cubicBezTo>
                <a:cubicBezTo>
                  <a:pt x="77" y="168"/>
                  <a:pt x="75" y="169"/>
                  <a:pt x="75" y="171"/>
                </a:cubicBezTo>
                <a:cubicBezTo>
                  <a:pt x="76" y="172"/>
                  <a:pt x="77" y="173"/>
                  <a:pt x="78" y="173"/>
                </a:cubicBezTo>
                <a:cubicBezTo>
                  <a:pt x="79" y="173"/>
                  <a:pt x="81" y="172"/>
                  <a:pt x="81" y="171"/>
                </a:cubicBezTo>
                <a:close/>
                <a:moveTo>
                  <a:pt x="77" y="164"/>
                </a:moveTo>
                <a:cubicBezTo>
                  <a:pt x="77" y="162"/>
                  <a:pt x="75" y="161"/>
                  <a:pt x="74" y="161"/>
                </a:cubicBezTo>
                <a:cubicBezTo>
                  <a:pt x="73" y="161"/>
                  <a:pt x="70" y="163"/>
                  <a:pt x="71" y="164"/>
                </a:cubicBezTo>
                <a:cubicBezTo>
                  <a:pt x="71" y="165"/>
                  <a:pt x="72" y="166"/>
                  <a:pt x="73" y="167"/>
                </a:cubicBezTo>
                <a:cubicBezTo>
                  <a:pt x="75" y="166"/>
                  <a:pt x="77" y="166"/>
                  <a:pt x="77" y="164"/>
                </a:cubicBezTo>
                <a:close/>
                <a:moveTo>
                  <a:pt x="52" y="159"/>
                </a:moveTo>
                <a:cubicBezTo>
                  <a:pt x="54" y="159"/>
                  <a:pt x="54" y="157"/>
                  <a:pt x="54" y="156"/>
                </a:cubicBezTo>
                <a:cubicBezTo>
                  <a:pt x="54" y="155"/>
                  <a:pt x="53" y="153"/>
                  <a:pt x="52" y="154"/>
                </a:cubicBezTo>
                <a:cubicBezTo>
                  <a:pt x="50" y="154"/>
                  <a:pt x="49" y="154"/>
                  <a:pt x="49" y="156"/>
                </a:cubicBezTo>
                <a:cubicBezTo>
                  <a:pt x="49" y="158"/>
                  <a:pt x="50" y="160"/>
                  <a:pt x="52" y="159"/>
                </a:cubicBezTo>
                <a:close/>
                <a:moveTo>
                  <a:pt x="45" y="153"/>
                </a:moveTo>
                <a:cubicBezTo>
                  <a:pt x="46" y="153"/>
                  <a:pt x="46" y="153"/>
                  <a:pt x="47" y="153"/>
                </a:cubicBezTo>
                <a:cubicBezTo>
                  <a:pt x="47" y="153"/>
                  <a:pt x="47" y="152"/>
                  <a:pt x="47" y="152"/>
                </a:cubicBezTo>
                <a:cubicBezTo>
                  <a:pt x="49" y="153"/>
                  <a:pt x="50" y="151"/>
                  <a:pt x="50" y="149"/>
                </a:cubicBezTo>
                <a:cubicBezTo>
                  <a:pt x="50" y="148"/>
                  <a:pt x="49" y="147"/>
                  <a:pt x="47" y="147"/>
                </a:cubicBezTo>
                <a:cubicBezTo>
                  <a:pt x="46" y="147"/>
                  <a:pt x="44" y="149"/>
                  <a:pt x="45" y="150"/>
                </a:cubicBezTo>
                <a:cubicBezTo>
                  <a:pt x="45" y="151"/>
                  <a:pt x="45" y="153"/>
                  <a:pt x="46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5" y="153"/>
                  <a:pt x="44" y="153"/>
                </a:cubicBezTo>
                <a:cubicBezTo>
                  <a:pt x="44" y="152"/>
                  <a:pt x="44" y="151"/>
                  <a:pt x="45" y="151"/>
                </a:cubicBezTo>
                <a:cubicBezTo>
                  <a:pt x="44" y="152"/>
                  <a:pt x="41" y="152"/>
                  <a:pt x="42" y="153"/>
                </a:cubicBezTo>
                <a:cubicBezTo>
                  <a:pt x="43" y="153"/>
                  <a:pt x="44" y="153"/>
                  <a:pt x="45" y="153"/>
                </a:cubicBezTo>
                <a:close/>
                <a:moveTo>
                  <a:pt x="35" y="117"/>
                </a:moveTo>
                <a:cubicBezTo>
                  <a:pt x="35" y="117"/>
                  <a:pt x="35" y="117"/>
                  <a:pt x="35" y="117"/>
                </a:cubicBezTo>
                <a:cubicBezTo>
                  <a:pt x="36" y="117"/>
                  <a:pt x="37" y="116"/>
                  <a:pt x="37" y="115"/>
                </a:cubicBezTo>
                <a:cubicBezTo>
                  <a:pt x="37" y="114"/>
                  <a:pt x="36" y="112"/>
                  <a:pt x="34" y="112"/>
                </a:cubicBezTo>
                <a:cubicBezTo>
                  <a:pt x="34" y="112"/>
                  <a:pt x="33" y="112"/>
                  <a:pt x="33" y="112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1" y="114"/>
                  <a:pt x="31" y="114"/>
                </a:cubicBezTo>
                <a:cubicBezTo>
                  <a:pt x="31" y="115"/>
                  <a:pt x="32" y="116"/>
                  <a:pt x="32" y="117"/>
                </a:cubicBezTo>
                <a:cubicBezTo>
                  <a:pt x="32" y="117"/>
                  <a:pt x="33" y="117"/>
                  <a:pt x="33" y="116"/>
                </a:cubicBezTo>
                <a:cubicBezTo>
                  <a:pt x="34" y="116"/>
                  <a:pt x="33" y="115"/>
                  <a:pt x="35" y="115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7"/>
                  <a:pt x="35" y="116"/>
                  <a:pt x="35" y="117"/>
                </a:cubicBezTo>
                <a:close/>
                <a:moveTo>
                  <a:pt x="45" y="164"/>
                </a:moveTo>
                <a:cubicBezTo>
                  <a:pt x="44" y="165"/>
                  <a:pt x="45" y="167"/>
                  <a:pt x="47" y="167"/>
                </a:cubicBezTo>
                <a:cubicBezTo>
                  <a:pt x="49" y="167"/>
                  <a:pt x="50" y="165"/>
                  <a:pt x="50" y="164"/>
                </a:cubicBezTo>
                <a:cubicBezTo>
                  <a:pt x="50" y="162"/>
                  <a:pt x="49" y="161"/>
                  <a:pt x="47" y="161"/>
                </a:cubicBezTo>
                <a:cubicBezTo>
                  <a:pt x="45" y="161"/>
                  <a:pt x="45" y="162"/>
                  <a:pt x="45" y="164"/>
                </a:cubicBezTo>
                <a:close/>
                <a:moveTo>
                  <a:pt x="114" y="187"/>
                </a:moveTo>
                <a:cubicBezTo>
                  <a:pt x="115" y="187"/>
                  <a:pt x="116" y="186"/>
                  <a:pt x="116" y="184"/>
                </a:cubicBezTo>
                <a:cubicBezTo>
                  <a:pt x="116" y="183"/>
                  <a:pt x="115" y="181"/>
                  <a:pt x="113" y="182"/>
                </a:cubicBezTo>
                <a:cubicBezTo>
                  <a:pt x="112" y="182"/>
                  <a:pt x="111" y="183"/>
                  <a:pt x="110" y="184"/>
                </a:cubicBezTo>
                <a:cubicBezTo>
                  <a:pt x="111" y="186"/>
                  <a:pt x="113" y="187"/>
                  <a:pt x="114" y="187"/>
                </a:cubicBezTo>
                <a:close/>
                <a:moveTo>
                  <a:pt x="125" y="184"/>
                </a:moveTo>
                <a:cubicBezTo>
                  <a:pt x="125" y="182"/>
                  <a:pt x="124" y="182"/>
                  <a:pt x="122" y="182"/>
                </a:cubicBezTo>
                <a:cubicBezTo>
                  <a:pt x="121" y="182"/>
                  <a:pt x="119" y="183"/>
                  <a:pt x="120" y="184"/>
                </a:cubicBezTo>
                <a:cubicBezTo>
                  <a:pt x="119" y="186"/>
                  <a:pt x="121" y="187"/>
                  <a:pt x="122" y="188"/>
                </a:cubicBezTo>
                <a:cubicBezTo>
                  <a:pt x="124" y="187"/>
                  <a:pt x="125" y="186"/>
                  <a:pt x="125" y="184"/>
                </a:cubicBezTo>
                <a:close/>
                <a:moveTo>
                  <a:pt x="23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09"/>
                  <a:pt x="23" y="108"/>
                </a:cubicBezTo>
                <a:close/>
                <a:moveTo>
                  <a:pt x="142" y="200"/>
                </a:moveTo>
                <a:cubicBezTo>
                  <a:pt x="142" y="200"/>
                  <a:pt x="142" y="200"/>
                  <a:pt x="141" y="200"/>
                </a:cubicBezTo>
                <a:cubicBezTo>
                  <a:pt x="141" y="200"/>
                  <a:pt x="142" y="200"/>
                  <a:pt x="142" y="199"/>
                </a:cubicBezTo>
                <a:cubicBezTo>
                  <a:pt x="140" y="199"/>
                  <a:pt x="140" y="199"/>
                  <a:pt x="139" y="200"/>
                </a:cubicBezTo>
                <a:cubicBezTo>
                  <a:pt x="139" y="199"/>
                  <a:pt x="137" y="199"/>
                  <a:pt x="138" y="198"/>
                </a:cubicBezTo>
                <a:cubicBezTo>
                  <a:pt x="139" y="199"/>
                  <a:pt x="142" y="199"/>
                  <a:pt x="141" y="197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0" y="196"/>
                  <a:pt x="140" y="196"/>
                </a:cubicBezTo>
                <a:cubicBezTo>
                  <a:pt x="138" y="196"/>
                  <a:pt x="137" y="196"/>
                  <a:pt x="138" y="198"/>
                </a:cubicBezTo>
                <a:cubicBezTo>
                  <a:pt x="138" y="200"/>
                  <a:pt x="139" y="201"/>
                  <a:pt x="140" y="201"/>
                </a:cubicBezTo>
                <a:cubicBezTo>
                  <a:pt x="141" y="201"/>
                  <a:pt x="142" y="201"/>
                  <a:pt x="142" y="200"/>
                </a:cubicBezTo>
                <a:close/>
                <a:moveTo>
                  <a:pt x="105" y="174"/>
                </a:moveTo>
                <a:cubicBezTo>
                  <a:pt x="106" y="174"/>
                  <a:pt x="107" y="171"/>
                  <a:pt x="107" y="171"/>
                </a:cubicBezTo>
                <a:cubicBezTo>
                  <a:pt x="107" y="169"/>
                  <a:pt x="107" y="168"/>
                  <a:pt x="105" y="167"/>
                </a:cubicBezTo>
                <a:cubicBezTo>
                  <a:pt x="103" y="168"/>
                  <a:pt x="102" y="169"/>
                  <a:pt x="102" y="171"/>
                </a:cubicBezTo>
                <a:cubicBezTo>
                  <a:pt x="102" y="171"/>
                  <a:pt x="103" y="173"/>
                  <a:pt x="105" y="174"/>
                </a:cubicBezTo>
                <a:close/>
                <a:moveTo>
                  <a:pt x="92" y="181"/>
                </a:moveTo>
                <a:cubicBezTo>
                  <a:pt x="93" y="181"/>
                  <a:pt x="94" y="179"/>
                  <a:pt x="94" y="178"/>
                </a:cubicBezTo>
                <a:cubicBezTo>
                  <a:pt x="94" y="176"/>
                  <a:pt x="93" y="175"/>
                  <a:pt x="92" y="175"/>
                </a:cubicBezTo>
                <a:cubicBezTo>
                  <a:pt x="90" y="175"/>
                  <a:pt x="88" y="177"/>
                  <a:pt x="88" y="178"/>
                </a:cubicBezTo>
                <a:cubicBezTo>
                  <a:pt x="89" y="179"/>
                  <a:pt x="90" y="181"/>
                  <a:pt x="92" y="181"/>
                </a:cubicBezTo>
                <a:close/>
                <a:moveTo>
                  <a:pt x="103" y="164"/>
                </a:moveTo>
                <a:cubicBezTo>
                  <a:pt x="103" y="163"/>
                  <a:pt x="102" y="162"/>
                  <a:pt x="100" y="161"/>
                </a:cubicBezTo>
                <a:cubicBezTo>
                  <a:pt x="99" y="161"/>
                  <a:pt x="97" y="162"/>
                  <a:pt x="97" y="164"/>
                </a:cubicBezTo>
                <a:cubicBezTo>
                  <a:pt x="97" y="165"/>
                  <a:pt x="99" y="166"/>
                  <a:pt x="100" y="166"/>
                </a:cubicBezTo>
                <a:cubicBezTo>
                  <a:pt x="101" y="167"/>
                  <a:pt x="103" y="165"/>
                  <a:pt x="103" y="164"/>
                </a:cubicBezTo>
                <a:close/>
                <a:moveTo>
                  <a:pt x="83" y="181"/>
                </a:moveTo>
                <a:cubicBezTo>
                  <a:pt x="85" y="181"/>
                  <a:pt x="86" y="179"/>
                  <a:pt x="85" y="177"/>
                </a:cubicBezTo>
                <a:cubicBezTo>
                  <a:pt x="85" y="177"/>
                  <a:pt x="85" y="175"/>
                  <a:pt x="82" y="175"/>
                </a:cubicBezTo>
                <a:cubicBezTo>
                  <a:pt x="81" y="175"/>
                  <a:pt x="80" y="176"/>
                  <a:pt x="80" y="178"/>
                </a:cubicBezTo>
                <a:cubicBezTo>
                  <a:pt x="80" y="179"/>
                  <a:pt x="81" y="180"/>
                  <a:pt x="83" y="181"/>
                </a:cubicBezTo>
                <a:close/>
                <a:moveTo>
                  <a:pt x="88" y="173"/>
                </a:moveTo>
                <a:cubicBezTo>
                  <a:pt x="89" y="173"/>
                  <a:pt x="89" y="172"/>
                  <a:pt x="90" y="171"/>
                </a:cubicBezTo>
                <a:cubicBezTo>
                  <a:pt x="90" y="169"/>
                  <a:pt x="88" y="168"/>
                  <a:pt x="87" y="168"/>
                </a:cubicBezTo>
                <a:cubicBezTo>
                  <a:pt x="86" y="168"/>
                  <a:pt x="84" y="168"/>
                  <a:pt x="84" y="170"/>
                </a:cubicBezTo>
                <a:cubicBezTo>
                  <a:pt x="85" y="172"/>
                  <a:pt x="86" y="173"/>
                  <a:pt x="88" y="173"/>
                </a:cubicBezTo>
                <a:close/>
                <a:moveTo>
                  <a:pt x="96" y="174"/>
                </a:moveTo>
                <a:cubicBezTo>
                  <a:pt x="97" y="173"/>
                  <a:pt x="98" y="172"/>
                  <a:pt x="99" y="170"/>
                </a:cubicBezTo>
                <a:cubicBezTo>
                  <a:pt x="99" y="169"/>
                  <a:pt x="98" y="167"/>
                  <a:pt x="96" y="167"/>
                </a:cubicBezTo>
                <a:cubicBezTo>
                  <a:pt x="94" y="167"/>
                  <a:pt x="93" y="168"/>
                  <a:pt x="93" y="170"/>
                </a:cubicBezTo>
                <a:cubicBezTo>
                  <a:pt x="93" y="172"/>
                  <a:pt x="95" y="173"/>
                  <a:pt x="96" y="174"/>
                </a:cubicBezTo>
                <a:close/>
                <a:moveTo>
                  <a:pt x="122" y="98"/>
                </a:moveTo>
                <a:cubicBezTo>
                  <a:pt x="120" y="98"/>
                  <a:pt x="119" y="99"/>
                  <a:pt x="120" y="101"/>
                </a:cubicBezTo>
                <a:cubicBezTo>
                  <a:pt x="119" y="102"/>
                  <a:pt x="121" y="103"/>
                  <a:pt x="123" y="104"/>
                </a:cubicBezTo>
                <a:cubicBezTo>
                  <a:pt x="124" y="104"/>
                  <a:pt x="125" y="102"/>
                  <a:pt x="125" y="101"/>
                </a:cubicBezTo>
                <a:cubicBezTo>
                  <a:pt x="125" y="99"/>
                  <a:pt x="124" y="97"/>
                  <a:pt x="122" y="98"/>
                </a:cubicBezTo>
                <a:close/>
                <a:moveTo>
                  <a:pt x="100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2"/>
                </a:cubicBezTo>
                <a:cubicBezTo>
                  <a:pt x="99" y="92"/>
                  <a:pt x="99" y="92"/>
                  <a:pt x="99" y="91"/>
                </a:cubicBezTo>
                <a:cubicBezTo>
                  <a:pt x="98" y="92"/>
                  <a:pt x="98" y="93"/>
                  <a:pt x="97" y="93"/>
                </a:cubicBezTo>
                <a:cubicBezTo>
                  <a:pt x="97" y="96"/>
                  <a:pt x="98" y="96"/>
                  <a:pt x="100" y="97"/>
                </a:cubicBezTo>
                <a:cubicBezTo>
                  <a:pt x="102" y="96"/>
                  <a:pt x="103" y="96"/>
                  <a:pt x="103" y="93"/>
                </a:cubicBezTo>
                <a:cubicBezTo>
                  <a:pt x="103" y="92"/>
                  <a:pt x="101" y="91"/>
                  <a:pt x="100" y="91"/>
                </a:cubicBezTo>
                <a:close/>
                <a:moveTo>
                  <a:pt x="78" y="84"/>
                </a:moveTo>
                <a:cubicBezTo>
                  <a:pt x="78" y="84"/>
                  <a:pt x="78" y="84"/>
                  <a:pt x="79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lose/>
                <a:moveTo>
                  <a:pt x="235" y="94"/>
                </a:moveTo>
                <a:cubicBezTo>
                  <a:pt x="236" y="93"/>
                  <a:pt x="235" y="92"/>
                  <a:pt x="232" y="91"/>
                </a:cubicBezTo>
                <a:cubicBezTo>
                  <a:pt x="231" y="91"/>
                  <a:pt x="229" y="93"/>
                  <a:pt x="230" y="94"/>
                </a:cubicBezTo>
                <a:cubicBezTo>
                  <a:pt x="229" y="96"/>
                  <a:pt x="231" y="97"/>
                  <a:pt x="233" y="97"/>
                </a:cubicBezTo>
                <a:cubicBezTo>
                  <a:pt x="235" y="96"/>
                  <a:pt x="235" y="95"/>
                  <a:pt x="235" y="94"/>
                </a:cubicBezTo>
                <a:close/>
                <a:moveTo>
                  <a:pt x="63" y="71"/>
                </a:moveTo>
                <a:cubicBezTo>
                  <a:pt x="62" y="70"/>
                  <a:pt x="61" y="70"/>
                  <a:pt x="60" y="70"/>
                </a:cubicBezTo>
                <a:cubicBezTo>
                  <a:pt x="59" y="70"/>
                  <a:pt x="58" y="71"/>
                  <a:pt x="58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72"/>
                  <a:pt x="59" y="72"/>
                  <a:pt x="59" y="73"/>
                </a:cubicBezTo>
                <a:cubicBezTo>
                  <a:pt x="59" y="73"/>
                  <a:pt x="58" y="73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9" y="75"/>
                  <a:pt x="60" y="76"/>
                </a:cubicBezTo>
                <a:cubicBezTo>
                  <a:pt x="61" y="76"/>
                  <a:pt x="62" y="75"/>
                  <a:pt x="63" y="74"/>
                </a:cubicBezTo>
                <a:cubicBezTo>
                  <a:pt x="62" y="73"/>
                  <a:pt x="62" y="73"/>
                  <a:pt x="61" y="73"/>
                </a:cubicBezTo>
                <a:cubicBezTo>
                  <a:pt x="61" y="71"/>
                  <a:pt x="62" y="70"/>
                  <a:pt x="63" y="71"/>
                </a:cubicBezTo>
                <a:close/>
                <a:moveTo>
                  <a:pt x="17" y="104"/>
                </a:moveTo>
                <a:cubicBezTo>
                  <a:pt x="17" y="103"/>
                  <a:pt x="18" y="103"/>
                  <a:pt x="18" y="102"/>
                </a:cubicBezTo>
                <a:cubicBezTo>
                  <a:pt x="17" y="102"/>
                  <a:pt x="15" y="102"/>
                  <a:pt x="15" y="103"/>
                </a:cubicBezTo>
                <a:cubicBezTo>
                  <a:pt x="15" y="103"/>
                  <a:pt x="16" y="104"/>
                  <a:pt x="17" y="104"/>
                </a:cubicBezTo>
                <a:close/>
                <a:moveTo>
                  <a:pt x="63" y="68"/>
                </a:moveTo>
                <a:cubicBezTo>
                  <a:pt x="63" y="68"/>
                  <a:pt x="64" y="69"/>
                  <a:pt x="64" y="69"/>
                </a:cubicBezTo>
                <a:cubicBezTo>
                  <a:pt x="64" y="69"/>
                  <a:pt x="64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lose/>
                <a:moveTo>
                  <a:pt x="131" y="112"/>
                </a:moveTo>
                <a:cubicBezTo>
                  <a:pt x="130" y="112"/>
                  <a:pt x="128" y="113"/>
                  <a:pt x="128" y="115"/>
                </a:cubicBezTo>
                <a:cubicBezTo>
                  <a:pt x="128" y="116"/>
                  <a:pt x="130" y="117"/>
                  <a:pt x="131" y="118"/>
                </a:cubicBezTo>
                <a:cubicBezTo>
                  <a:pt x="133" y="117"/>
                  <a:pt x="135" y="117"/>
                  <a:pt x="134" y="114"/>
                </a:cubicBezTo>
                <a:cubicBezTo>
                  <a:pt x="134" y="113"/>
                  <a:pt x="133" y="112"/>
                  <a:pt x="131" y="112"/>
                </a:cubicBezTo>
                <a:close/>
                <a:moveTo>
                  <a:pt x="145" y="194"/>
                </a:moveTo>
                <a:cubicBezTo>
                  <a:pt x="146" y="195"/>
                  <a:pt x="147" y="193"/>
                  <a:pt x="147" y="192"/>
                </a:cubicBezTo>
                <a:cubicBezTo>
                  <a:pt x="147" y="190"/>
                  <a:pt x="146" y="189"/>
                  <a:pt x="144" y="189"/>
                </a:cubicBezTo>
                <a:cubicBezTo>
                  <a:pt x="143" y="189"/>
                  <a:pt x="142" y="190"/>
                  <a:pt x="142" y="191"/>
                </a:cubicBezTo>
                <a:cubicBezTo>
                  <a:pt x="141" y="193"/>
                  <a:pt x="143" y="195"/>
                  <a:pt x="145" y="194"/>
                </a:cubicBezTo>
                <a:close/>
                <a:moveTo>
                  <a:pt x="104" y="98"/>
                </a:moveTo>
                <a:cubicBezTo>
                  <a:pt x="103" y="97"/>
                  <a:pt x="102" y="99"/>
                  <a:pt x="102" y="101"/>
                </a:cubicBezTo>
                <a:cubicBezTo>
                  <a:pt x="102" y="102"/>
                  <a:pt x="104" y="103"/>
                  <a:pt x="105" y="103"/>
                </a:cubicBezTo>
                <a:cubicBezTo>
                  <a:pt x="104" y="103"/>
                  <a:pt x="104" y="102"/>
                  <a:pt x="104" y="102"/>
                </a:cubicBezTo>
                <a:cubicBezTo>
                  <a:pt x="104" y="101"/>
                  <a:pt x="103" y="100"/>
                  <a:pt x="103" y="99"/>
                </a:cubicBezTo>
                <a:cubicBezTo>
                  <a:pt x="104" y="99"/>
                  <a:pt x="104" y="100"/>
                  <a:pt x="104" y="101"/>
                </a:cubicBezTo>
                <a:cubicBezTo>
                  <a:pt x="104" y="101"/>
                  <a:pt x="104" y="100"/>
                  <a:pt x="105" y="101"/>
                </a:cubicBezTo>
                <a:cubicBezTo>
                  <a:pt x="105" y="101"/>
                  <a:pt x="106" y="102"/>
                  <a:pt x="107" y="102"/>
                </a:cubicBez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6" y="98"/>
                  <a:pt x="104" y="98"/>
                </a:cubicBezTo>
                <a:close/>
                <a:moveTo>
                  <a:pt x="118" y="96"/>
                </a:moveTo>
                <a:cubicBezTo>
                  <a:pt x="119" y="96"/>
                  <a:pt x="121" y="96"/>
                  <a:pt x="120" y="94"/>
                </a:cubicBezTo>
                <a:cubicBezTo>
                  <a:pt x="121" y="92"/>
                  <a:pt x="119" y="91"/>
                  <a:pt x="118" y="91"/>
                </a:cubicBezTo>
                <a:cubicBezTo>
                  <a:pt x="116" y="91"/>
                  <a:pt x="115" y="93"/>
                  <a:pt x="115" y="94"/>
                </a:cubicBezTo>
                <a:cubicBezTo>
                  <a:pt x="115" y="95"/>
                  <a:pt x="116" y="97"/>
                  <a:pt x="118" y="96"/>
                </a:cubicBezTo>
                <a:close/>
                <a:moveTo>
                  <a:pt x="117" y="94"/>
                </a:moveTo>
                <a:cubicBezTo>
                  <a:pt x="117" y="93"/>
                  <a:pt x="118" y="93"/>
                  <a:pt x="118" y="93"/>
                </a:cubicBezTo>
                <a:cubicBezTo>
                  <a:pt x="119" y="93"/>
                  <a:pt x="119" y="94"/>
                  <a:pt x="119" y="96"/>
                </a:cubicBezTo>
                <a:cubicBezTo>
                  <a:pt x="118" y="96"/>
                  <a:pt x="117" y="96"/>
                  <a:pt x="117" y="94"/>
                </a:cubicBezTo>
                <a:cubicBezTo>
                  <a:pt x="117" y="94"/>
                  <a:pt x="117" y="94"/>
                  <a:pt x="117" y="94"/>
                </a:cubicBezTo>
                <a:close/>
                <a:moveTo>
                  <a:pt x="63" y="78"/>
                </a:move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80"/>
                  <a:pt x="62" y="81"/>
                </a:cubicBezTo>
                <a:cubicBezTo>
                  <a:pt x="62" y="82"/>
                  <a:pt x="63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2"/>
                  <a:pt x="64" y="82"/>
                  <a:pt x="63" y="82"/>
                </a:cubicBezTo>
                <a:cubicBezTo>
                  <a:pt x="64" y="81"/>
                  <a:pt x="66" y="79"/>
                  <a:pt x="66" y="81"/>
                </a:cubicBez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2"/>
                  <a:pt x="67" y="81"/>
                  <a:pt x="67" y="81"/>
                </a:cubicBezTo>
                <a:cubicBezTo>
                  <a:pt x="67" y="81"/>
                  <a:pt x="67" y="82"/>
                  <a:pt x="67" y="82"/>
                </a:cubicBezTo>
                <a:cubicBezTo>
                  <a:pt x="67" y="82"/>
                  <a:pt x="68" y="81"/>
                  <a:pt x="68" y="80"/>
                </a:cubicBezTo>
                <a:cubicBezTo>
                  <a:pt x="68" y="79"/>
                  <a:pt x="66" y="77"/>
                  <a:pt x="64" y="77"/>
                </a:cubicBezTo>
                <a:cubicBezTo>
                  <a:pt x="64" y="77"/>
                  <a:pt x="63" y="78"/>
                  <a:pt x="63" y="78"/>
                </a:cubicBezTo>
                <a:close/>
                <a:moveTo>
                  <a:pt x="1" y="39"/>
                </a:moveTo>
                <a:cubicBezTo>
                  <a:pt x="1" y="40"/>
                  <a:pt x="1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1" y="39"/>
                  <a:pt x="1" y="39"/>
                </a:cubicBezTo>
                <a:close/>
                <a:moveTo>
                  <a:pt x="13" y="13"/>
                </a:moveTo>
                <a:cubicBezTo>
                  <a:pt x="13" y="13"/>
                  <a:pt x="14" y="12"/>
                  <a:pt x="14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36" y="30"/>
                </a:move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0"/>
                  <a:pt x="36" y="30"/>
                  <a:pt x="36" y="30"/>
                </a:cubicBezTo>
                <a:close/>
                <a:moveTo>
                  <a:pt x="11" y="106"/>
                </a:moveTo>
                <a:cubicBezTo>
                  <a:pt x="12" y="106"/>
                  <a:pt x="13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6"/>
                  <a:pt x="14" y="107"/>
                  <a:pt x="14" y="107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6"/>
                  <a:pt x="11" y="106"/>
                </a:cubicBezTo>
                <a:close/>
                <a:moveTo>
                  <a:pt x="38" y="66"/>
                </a:move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5" y="6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7" y="67"/>
                  <a:pt x="37" y="68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8" y="69"/>
                  <a:pt x="38" y="69"/>
                </a:cubicBezTo>
                <a:cubicBezTo>
                  <a:pt x="40" y="68"/>
                  <a:pt x="41" y="67"/>
                  <a:pt x="42" y="66"/>
                </a:cubicBezTo>
                <a:cubicBezTo>
                  <a:pt x="42" y="64"/>
                  <a:pt x="40" y="63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9" y="63"/>
                  <a:pt x="40" y="64"/>
                </a:cubicBezTo>
                <a:cubicBezTo>
                  <a:pt x="38" y="64"/>
                  <a:pt x="38" y="66"/>
                  <a:pt x="38" y="66"/>
                </a:cubicBezTo>
                <a:close/>
                <a:moveTo>
                  <a:pt x="48" y="64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7" y="63"/>
                  <a:pt x="47" y="63"/>
                </a:cubicBezTo>
                <a:cubicBezTo>
                  <a:pt x="46" y="64"/>
                  <a:pt x="44" y="65"/>
                  <a:pt x="44" y="66"/>
                </a:cubicBezTo>
                <a:cubicBezTo>
                  <a:pt x="45" y="68"/>
                  <a:pt x="46" y="69"/>
                  <a:pt x="48" y="69"/>
                </a:cubicBezTo>
                <a:cubicBezTo>
                  <a:pt x="49" y="69"/>
                  <a:pt x="49" y="67"/>
                  <a:pt x="49" y="66"/>
                </a:cubicBezTo>
                <a:cubicBezTo>
                  <a:pt x="50" y="66"/>
                  <a:pt x="50" y="65"/>
                  <a:pt x="50" y="65"/>
                </a:cubicBezTo>
                <a:cubicBezTo>
                  <a:pt x="49" y="66"/>
                  <a:pt x="49" y="66"/>
                  <a:pt x="48" y="66"/>
                </a:cubicBezTo>
                <a:cubicBezTo>
                  <a:pt x="48" y="66"/>
                  <a:pt x="47" y="65"/>
                  <a:pt x="48" y="65"/>
                </a:cubicBezTo>
                <a:cubicBezTo>
                  <a:pt x="47" y="65"/>
                  <a:pt x="46" y="64"/>
                  <a:pt x="46" y="64"/>
                </a:cubicBezTo>
                <a:cubicBezTo>
                  <a:pt x="47" y="64"/>
                  <a:pt x="47" y="64"/>
                  <a:pt x="48" y="64"/>
                </a:cubicBezTo>
                <a:close/>
                <a:moveTo>
                  <a:pt x="40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44" y="76"/>
                  <a:pt x="44" y="75"/>
                  <a:pt x="45" y="75"/>
                </a:cubicBezTo>
                <a:cubicBezTo>
                  <a:pt x="45" y="75"/>
                  <a:pt x="45" y="75"/>
                  <a:pt x="45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6" y="71"/>
                  <a:pt x="45" y="71"/>
                  <a:pt x="45" y="70"/>
                </a:cubicBezTo>
                <a:cubicBezTo>
                  <a:pt x="45" y="71"/>
                  <a:pt x="45" y="72"/>
                  <a:pt x="45" y="72"/>
                </a:cubicBezTo>
                <a:cubicBezTo>
                  <a:pt x="45" y="73"/>
                  <a:pt x="45" y="72"/>
                  <a:pt x="45" y="73"/>
                </a:cubicBezTo>
                <a:cubicBezTo>
                  <a:pt x="45" y="73"/>
                  <a:pt x="45" y="73"/>
                  <a:pt x="46" y="74"/>
                </a:cubicBezTo>
                <a:cubicBezTo>
                  <a:pt x="45" y="74"/>
                  <a:pt x="45" y="74"/>
                  <a:pt x="44" y="74"/>
                </a:cubicBezTo>
                <a:cubicBezTo>
                  <a:pt x="44" y="74"/>
                  <a:pt x="44" y="74"/>
                  <a:pt x="44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43" y="73"/>
                  <a:pt x="42" y="74"/>
                  <a:pt x="42" y="74"/>
                </a:cubicBezTo>
                <a:cubicBezTo>
                  <a:pt x="42" y="73"/>
                  <a:pt x="42" y="73"/>
                  <a:pt x="42" y="72"/>
                </a:cubicBezTo>
                <a:cubicBezTo>
                  <a:pt x="42" y="72"/>
                  <a:pt x="44" y="73"/>
                  <a:pt x="44" y="72"/>
                </a:cubicBezTo>
                <a:cubicBezTo>
                  <a:pt x="44" y="72"/>
                  <a:pt x="43" y="72"/>
                  <a:pt x="42" y="72"/>
                </a:cubicBezTo>
                <a:cubicBezTo>
                  <a:pt x="43" y="71"/>
                  <a:pt x="43" y="71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1" y="70"/>
                  <a:pt x="40" y="71"/>
                  <a:pt x="40" y="72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1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8" y="38"/>
                </a:cubicBezTo>
                <a:cubicBezTo>
                  <a:pt x="38" y="38"/>
                  <a:pt x="38" y="37"/>
                  <a:pt x="39" y="37"/>
                </a:cubicBezTo>
                <a:cubicBezTo>
                  <a:pt x="39" y="37"/>
                  <a:pt x="40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9"/>
                  <a:pt x="36" y="39"/>
                  <a:pt x="37" y="39"/>
                </a:cubicBezTo>
                <a:cubicBezTo>
                  <a:pt x="36" y="39"/>
                  <a:pt x="37" y="39"/>
                  <a:pt x="37" y="40"/>
                </a:cubicBezTo>
                <a:cubicBezTo>
                  <a:pt x="37" y="40"/>
                  <a:pt x="37" y="40"/>
                  <a:pt x="37" y="40"/>
                </a:cubicBezTo>
                <a:close/>
                <a:moveTo>
                  <a:pt x="54" y="68"/>
                </a:moveTo>
                <a:cubicBezTo>
                  <a:pt x="53" y="67"/>
                  <a:pt x="53" y="67"/>
                  <a:pt x="53" y="66"/>
                </a:cubicBezTo>
                <a:cubicBezTo>
                  <a:pt x="53" y="68"/>
                  <a:pt x="54" y="69"/>
                  <a:pt x="56" y="69"/>
                </a:cubicBezTo>
                <a:cubicBezTo>
                  <a:pt x="57" y="69"/>
                  <a:pt x="59" y="67"/>
                  <a:pt x="58" y="66"/>
                </a:cubicBezTo>
                <a:cubicBezTo>
                  <a:pt x="59" y="64"/>
                  <a:pt x="58" y="63"/>
                  <a:pt x="56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5" y="64"/>
                  <a:pt x="54" y="64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7"/>
                  <a:pt x="54" y="68"/>
                </a:cubicBezTo>
                <a:close/>
                <a:moveTo>
                  <a:pt x="189" y="91"/>
                </a:moveTo>
                <a:cubicBezTo>
                  <a:pt x="187" y="91"/>
                  <a:pt x="186" y="92"/>
                  <a:pt x="186" y="94"/>
                </a:cubicBezTo>
                <a:cubicBezTo>
                  <a:pt x="186" y="95"/>
                  <a:pt x="187" y="97"/>
                  <a:pt x="189" y="97"/>
                </a:cubicBezTo>
                <a:cubicBezTo>
                  <a:pt x="190" y="96"/>
                  <a:pt x="191" y="96"/>
                  <a:pt x="192" y="94"/>
                </a:cubicBezTo>
                <a:cubicBezTo>
                  <a:pt x="192" y="93"/>
                  <a:pt x="190" y="91"/>
                  <a:pt x="189" y="91"/>
                </a:cubicBezTo>
                <a:close/>
                <a:moveTo>
                  <a:pt x="231" y="114"/>
                </a:moveTo>
                <a:cubicBezTo>
                  <a:pt x="232" y="113"/>
                  <a:pt x="230" y="112"/>
                  <a:pt x="228" y="111"/>
                </a:cubicBezTo>
                <a:cubicBezTo>
                  <a:pt x="227" y="112"/>
                  <a:pt x="226" y="113"/>
                  <a:pt x="226" y="115"/>
                </a:cubicBezTo>
                <a:cubicBezTo>
                  <a:pt x="225" y="116"/>
                  <a:pt x="227" y="117"/>
                  <a:pt x="229" y="117"/>
                </a:cubicBezTo>
                <a:cubicBezTo>
                  <a:pt x="230" y="117"/>
                  <a:pt x="231" y="117"/>
                  <a:pt x="231" y="114"/>
                </a:cubicBezTo>
                <a:close/>
                <a:moveTo>
                  <a:pt x="245" y="224"/>
                </a:moveTo>
                <a:cubicBezTo>
                  <a:pt x="245" y="224"/>
                  <a:pt x="245" y="224"/>
                  <a:pt x="245" y="224"/>
                </a:cubicBezTo>
                <a:cubicBezTo>
                  <a:pt x="244" y="224"/>
                  <a:pt x="244" y="224"/>
                  <a:pt x="244" y="225"/>
                </a:cubicBezTo>
                <a:cubicBezTo>
                  <a:pt x="244" y="224"/>
                  <a:pt x="244" y="224"/>
                  <a:pt x="245" y="224"/>
                </a:cubicBezTo>
                <a:close/>
                <a:moveTo>
                  <a:pt x="227" y="108"/>
                </a:moveTo>
                <a:cubicBezTo>
                  <a:pt x="227" y="106"/>
                  <a:pt x="226" y="105"/>
                  <a:pt x="224" y="105"/>
                </a:cubicBezTo>
                <a:cubicBezTo>
                  <a:pt x="223" y="106"/>
                  <a:pt x="221" y="106"/>
                  <a:pt x="221" y="108"/>
                </a:cubicBezTo>
                <a:cubicBezTo>
                  <a:pt x="222" y="109"/>
                  <a:pt x="223" y="111"/>
                  <a:pt x="224" y="111"/>
                </a:cubicBezTo>
                <a:cubicBezTo>
                  <a:pt x="225" y="111"/>
                  <a:pt x="227" y="110"/>
                  <a:pt x="227" y="108"/>
                </a:cubicBezTo>
                <a:close/>
                <a:moveTo>
                  <a:pt x="211" y="70"/>
                </a:moveTo>
                <a:cubicBezTo>
                  <a:pt x="209" y="70"/>
                  <a:pt x="208" y="71"/>
                  <a:pt x="208" y="73"/>
                </a:cubicBezTo>
                <a:cubicBezTo>
                  <a:pt x="208" y="74"/>
                  <a:pt x="210" y="76"/>
                  <a:pt x="211" y="76"/>
                </a:cubicBezTo>
                <a:cubicBezTo>
                  <a:pt x="212" y="75"/>
                  <a:pt x="213" y="74"/>
                  <a:pt x="213" y="73"/>
                </a:cubicBezTo>
                <a:cubicBezTo>
                  <a:pt x="214" y="72"/>
                  <a:pt x="212" y="70"/>
                  <a:pt x="211" y="70"/>
                </a:cubicBezTo>
                <a:close/>
                <a:moveTo>
                  <a:pt x="219" y="84"/>
                </a:moveTo>
                <a:cubicBezTo>
                  <a:pt x="219" y="84"/>
                  <a:pt x="217" y="85"/>
                  <a:pt x="217" y="87"/>
                </a:cubicBezTo>
                <a:cubicBezTo>
                  <a:pt x="217" y="88"/>
                  <a:pt x="218" y="90"/>
                  <a:pt x="220" y="89"/>
                </a:cubicBezTo>
                <a:cubicBezTo>
                  <a:pt x="221" y="89"/>
                  <a:pt x="223" y="88"/>
                  <a:pt x="222" y="86"/>
                </a:cubicBezTo>
                <a:cubicBezTo>
                  <a:pt x="223" y="85"/>
                  <a:pt x="221" y="84"/>
                  <a:pt x="219" y="84"/>
                </a:cubicBezTo>
                <a:close/>
                <a:moveTo>
                  <a:pt x="203" y="80"/>
                </a:moveTo>
                <a:cubicBezTo>
                  <a:pt x="203" y="81"/>
                  <a:pt x="204" y="82"/>
                  <a:pt x="206" y="83"/>
                </a:cubicBezTo>
                <a:cubicBezTo>
                  <a:pt x="208" y="83"/>
                  <a:pt x="209" y="82"/>
                  <a:pt x="209" y="79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5" y="77"/>
                  <a:pt x="203" y="78"/>
                  <a:pt x="203" y="80"/>
                </a:cubicBezTo>
                <a:close/>
                <a:moveTo>
                  <a:pt x="235" y="130"/>
                </a:moveTo>
                <a:cubicBezTo>
                  <a:pt x="235" y="131"/>
                  <a:pt x="236" y="131"/>
                  <a:pt x="236" y="131"/>
                </a:cubicBezTo>
                <a:cubicBezTo>
                  <a:pt x="237" y="131"/>
                  <a:pt x="237" y="131"/>
                  <a:pt x="237" y="131"/>
                </a:cubicBezTo>
                <a:cubicBezTo>
                  <a:pt x="237" y="131"/>
                  <a:pt x="237" y="131"/>
                  <a:pt x="238" y="131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7" y="130"/>
                  <a:pt x="236" y="130"/>
                  <a:pt x="235" y="130"/>
                </a:cubicBezTo>
                <a:close/>
                <a:moveTo>
                  <a:pt x="228" y="127"/>
                </a:moveTo>
                <a:cubicBezTo>
                  <a:pt x="229" y="127"/>
                  <a:pt x="229" y="127"/>
                  <a:pt x="230" y="127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9" y="126"/>
                  <a:pt x="229" y="126"/>
                  <a:pt x="228" y="125"/>
                </a:cubicBezTo>
                <a:cubicBezTo>
                  <a:pt x="227" y="125"/>
                  <a:pt x="226" y="126"/>
                  <a:pt x="225" y="127"/>
                </a:cubicBezTo>
                <a:cubicBezTo>
                  <a:pt x="226" y="128"/>
                  <a:pt x="227" y="128"/>
                  <a:pt x="227" y="128"/>
                </a:cubicBezTo>
                <a:cubicBezTo>
                  <a:pt x="227" y="128"/>
                  <a:pt x="227" y="127"/>
                  <a:pt x="227" y="127"/>
                </a:cubicBezTo>
                <a:cubicBezTo>
                  <a:pt x="227" y="127"/>
                  <a:pt x="229" y="127"/>
                  <a:pt x="228" y="127"/>
                </a:cubicBezTo>
                <a:close/>
                <a:moveTo>
                  <a:pt x="246" y="171"/>
                </a:moveTo>
                <a:cubicBezTo>
                  <a:pt x="246" y="171"/>
                  <a:pt x="246" y="172"/>
                  <a:pt x="245" y="172"/>
                </a:cubicBezTo>
                <a:cubicBezTo>
                  <a:pt x="246" y="172"/>
                  <a:pt x="247" y="172"/>
                  <a:pt x="246" y="171"/>
                </a:cubicBezTo>
                <a:close/>
                <a:moveTo>
                  <a:pt x="236" y="127"/>
                </a:moveTo>
                <a:cubicBezTo>
                  <a:pt x="236" y="129"/>
                  <a:pt x="239" y="130"/>
                  <a:pt x="239" y="127"/>
                </a:cubicBezTo>
                <a:cubicBezTo>
                  <a:pt x="238" y="126"/>
                  <a:pt x="238" y="126"/>
                  <a:pt x="238" y="126"/>
                </a:cubicBezTo>
                <a:cubicBezTo>
                  <a:pt x="238" y="126"/>
                  <a:pt x="237" y="126"/>
                  <a:pt x="237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27"/>
                  <a:pt x="237" y="127"/>
                  <a:pt x="236" y="127"/>
                </a:cubicBezTo>
                <a:close/>
                <a:moveTo>
                  <a:pt x="227" y="80"/>
                </a:moveTo>
                <a:cubicBezTo>
                  <a:pt x="227" y="79"/>
                  <a:pt x="226" y="77"/>
                  <a:pt x="224" y="78"/>
                </a:cubicBezTo>
                <a:cubicBezTo>
                  <a:pt x="222" y="78"/>
                  <a:pt x="221" y="78"/>
                  <a:pt x="221" y="80"/>
                </a:cubicBezTo>
                <a:cubicBezTo>
                  <a:pt x="221" y="81"/>
                  <a:pt x="223" y="83"/>
                  <a:pt x="224" y="83"/>
                </a:cubicBezTo>
                <a:cubicBezTo>
                  <a:pt x="226" y="83"/>
                  <a:pt x="226" y="81"/>
                  <a:pt x="227" y="80"/>
                </a:cubicBezTo>
                <a:close/>
                <a:moveTo>
                  <a:pt x="176" y="84"/>
                </a:moveTo>
                <a:cubicBezTo>
                  <a:pt x="174" y="84"/>
                  <a:pt x="173" y="85"/>
                  <a:pt x="173" y="87"/>
                </a:cubicBezTo>
                <a:cubicBezTo>
                  <a:pt x="173" y="88"/>
                  <a:pt x="174" y="89"/>
                  <a:pt x="175" y="90"/>
                </a:cubicBezTo>
                <a:cubicBezTo>
                  <a:pt x="176" y="90"/>
                  <a:pt x="176" y="89"/>
                  <a:pt x="177" y="89"/>
                </a:cubicBezTo>
                <a:cubicBezTo>
                  <a:pt x="176" y="89"/>
                  <a:pt x="176" y="88"/>
                  <a:pt x="175" y="88"/>
                </a:cubicBezTo>
                <a:cubicBezTo>
                  <a:pt x="175" y="87"/>
                  <a:pt x="178" y="88"/>
                  <a:pt x="177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7"/>
                  <a:pt x="178" y="87"/>
                  <a:pt x="178" y="86"/>
                </a:cubicBezTo>
                <a:cubicBezTo>
                  <a:pt x="178" y="86"/>
                  <a:pt x="177" y="84"/>
                  <a:pt x="176" y="84"/>
                </a:cubicBezTo>
                <a:close/>
                <a:moveTo>
                  <a:pt x="202" y="84"/>
                </a:moveTo>
                <a:cubicBezTo>
                  <a:pt x="200" y="84"/>
                  <a:pt x="200" y="85"/>
                  <a:pt x="199" y="87"/>
                </a:cubicBezTo>
                <a:cubicBezTo>
                  <a:pt x="199" y="88"/>
                  <a:pt x="200" y="90"/>
                  <a:pt x="202" y="89"/>
                </a:cubicBezTo>
                <a:cubicBezTo>
                  <a:pt x="204" y="90"/>
                  <a:pt x="205" y="88"/>
                  <a:pt x="205" y="86"/>
                </a:cubicBezTo>
                <a:cubicBezTo>
                  <a:pt x="204" y="85"/>
                  <a:pt x="203" y="83"/>
                  <a:pt x="202" y="84"/>
                </a:cubicBezTo>
                <a:close/>
                <a:moveTo>
                  <a:pt x="149" y="84"/>
                </a:moveTo>
                <a:cubicBezTo>
                  <a:pt x="148" y="84"/>
                  <a:pt x="147" y="85"/>
                  <a:pt x="146" y="87"/>
                </a:cubicBezTo>
                <a:cubicBezTo>
                  <a:pt x="146" y="88"/>
                  <a:pt x="147" y="90"/>
                  <a:pt x="149" y="90"/>
                </a:cubicBezTo>
                <a:cubicBezTo>
                  <a:pt x="150" y="90"/>
                  <a:pt x="152" y="88"/>
                  <a:pt x="151" y="87"/>
                </a:cubicBezTo>
                <a:cubicBezTo>
                  <a:pt x="152" y="85"/>
                  <a:pt x="151" y="84"/>
                  <a:pt x="149" y="84"/>
                </a:cubicBezTo>
                <a:close/>
                <a:moveTo>
                  <a:pt x="142" y="94"/>
                </a:moveTo>
                <a:cubicBezTo>
                  <a:pt x="142" y="96"/>
                  <a:pt x="143" y="97"/>
                  <a:pt x="145" y="96"/>
                </a:cubicBezTo>
                <a:cubicBezTo>
                  <a:pt x="146" y="97"/>
                  <a:pt x="148" y="95"/>
                  <a:pt x="148" y="94"/>
                </a:cubicBezTo>
                <a:cubicBezTo>
                  <a:pt x="147" y="92"/>
                  <a:pt x="146" y="91"/>
                  <a:pt x="145" y="91"/>
                </a:cubicBezTo>
                <a:cubicBezTo>
                  <a:pt x="143" y="91"/>
                  <a:pt x="142" y="92"/>
                  <a:pt x="142" y="94"/>
                </a:cubicBezTo>
                <a:close/>
                <a:moveTo>
                  <a:pt x="158" y="84"/>
                </a:moveTo>
                <a:cubicBezTo>
                  <a:pt x="156" y="84"/>
                  <a:pt x="155" y="85"/>
                  <a:pt x="155" y="87"/>
                </a:cubicBezTo>
                <a:cubicBezTo>
                  <a:pt x="155" y="88"/>
                  <a:pt x="156" y="90"/>
                  <a:pt x="157" y="90"/>
                </a:cubicBezTo>
                <a:cubicBezTo>
                  <a:pt x="160" y="90"/>
                  <a:pt x="160" y="88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0" y="86"/>
                  <a:pt x="160" y="86"/>
                  <a:pt x="159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9" y="84"/>
                  <a:pt x="159" y="84"/>
                  <a:pt x="158" y="84"/>
                </a:cubicBezTo>
                <a:close/>
                <a:moveTo>
                  <a:pt x="197" y="77"/>
                </a:moveTo>
                <a:cubicBezTo>
                  <a:pt x="196" y="77"/>
                  <a:pt x="194" y="78"/>
                  <a:pt x="195" y="80"/>
                </a:cubicBezTo>
                <a:cubicBezTo>
                  <a:pt x="195" y="81"/>
                  <a:pt x="196" y="83"/>
                  <a:pt x="197" y="83"/>
                </a:cubicBezTo>
                <a:cubicBezTo>
                  <a:pt x="199" y="83"/>
                  <a:pt x="200" y="81"/>
                  <a:pt x="201" y="80"/>
                </a:cubicBezTo>
                <a:cubicBezTo>
                  <a:pt x="200" y="78"/>
                  <a:pt x="199" y="77"/>
                  <a:pt x="197" y="77"/>
                </a:cubicBezTo>
                <a:close/>
                <a:moveTo>
                  <a:pt x="182" y="87"/>
                </a:moveTo>
                <a:cubicBezTo>
                  <a:pt x="182" y="89"/>
                  <a:pt x="183" y="89"/>
                  <a:pt x="184" y="89"/>
                </a:cubicBezTo>
                <a:cubicBezTo>
                  <a:pt x="186" y="90"/>
                  <a:pt x="187" y="88"/>
                  <a:pt x="187" y="86"/>
                </a:cubicBezTo>
                <a:cubicBezTo>
                  <a:pt x="187" y="85"/>
                  <a:pt x="186" y="84"/>
                  <a:pt x="184" y="84"/>
                </a:cubicBezTo>
                <a:cubicBezTo>
                  <a:pt x="183" y="84"/>
                  <a:pt x="183" y="84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3" y="85"/>
                  <a:pt x="184" y="85"/>
                </a:cubicBezTo>
                <a:cubicBezTo>
                  <a:pt x="183" y="86"/>
                  <a:pt x="182" y="86"/>
                  <a:pt x="182" y="87"/>
                </a:cubicBezTo>
                <a:close/>
                <a:moveTo>
                  <a:pt x="193" y="84"/>
                </a:moveTo>
                <a:cubicBezTo>
                  <a:pt x="192" y="83"/>
                  <a:pt x="190" y="85"/>
                  <a:pt x="190" y="86"/>
                </a:cubicBezTo>
                <a:cubicBezTo>
                  <a:pt x="191" y="88"/>
                  <a:pt x="192" y="89"/>
                  <a:pt x="193" y="90"/>
                </a:cubicBezTo>
                <a:cubicBezTo>
                  <a:pt x="195" y="89"/>
                  <a:pt x="196" y="89"/>
                  <a:pt x="196" y="86"/>
                </a:cubicBezTo>
                <a:cubicBezTo>
                  <a:pt x="196" y="86"/>
                  <a:pt x="194" y="84"/>
                  <a:pt x="193" y="84"/>
                </a:cubicBezTo>
                <a:close/>
                <a:moveTo>
                  <a:pt x="135" y="105"/>
                </a:moveTo>
                <a:cubicBezTo>
                  <a:pt x="134" y="105"/>
                  <a:pt x="132" y="106"/>
                  <a:pt x="133" y="108"/>
                </a:cubicBezTo>
                <a:cubicBezTo>
                  <a:pt x="133" y="110"/>
                  <a:pt x="134" y="111"/>
                  <a:pt x="136" y="111"/>
                </a:cubicBezTo>
                <a:cubicBezTo>
                  <a:pt x="137" y="111"/>
                  <a:pt x="138" y="109"/>
                  <a:pt x="138" y="108"/>
                </a:cubicBezTo>
                <a:cubicBezTo>
                  <a:pt x="138" y="107"/>
                  <a:pt x="137" y="105"/>
                  <a:pt x="135" y="105"/>
                </a:cubicBezTo>
                <a:close/>
                <a:moveTo>
                  <a:pt x="244" y="228"/>
                </a:moveTo>
                <a:cubicBezTo>
                  <a:pt x="245" y="229"/>
                  <a:pt x="245" y="229"/>
                  <a:pt x="246" y="229"/>
                </a:cubicBezTo>
                <a:cubicBezTo>
                  <a:pt x="246" y="229"/>
                  <a:pt x="246" y="229"/>
                  <a:pt x="245" y="228"/>
                </a:cubicBezTo>
                <a:cubicBezTo>
                  <a:pt x="245" y="228"/>
                  <a:pt x="245" y="228"/>
                  <a:pt x="244" y="228"/>
                </a:cubicBezTo>
                <a:close/>
                <a:moveTo>
                  <a:pt x="172" y="193"/>
                </a:moveTo>
                <a:cubicBezTo>
                  <a:pt x="172" y="194"/>
                  <a:pt x="172" y="193"/>
                  <a:pt x="173" y="193"/>
                </a:cubicBezTo>
                <a:cubicBezTo>
                  <a:pt x="173" y="193"/>
                  <a:pt x="173" y="193"/>
                  <a:pt x="174" y="192"/>
                </a:cubicBezTo>
                <a:cubicBezTo>
                  <a:pt x="174" y="192"/>
                  <a:pt x="174" y="191"/>
                  <a:pt x="174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0"/>
                  <a:pt x="172" y="189"/>
                  <a:pt x="171" y="189"/>
                </a:cubicBezTo>
                <a:cubicBezTo>
                  <a:pt x="169" y="189"/>
                  <a:pt x="168" y="190"/>
                  <a:pt x="168" y="192"/>
                </a:cubicBezTo>
                <a:cubicBezTo>
                  <a:pt x="168" y="193"/>
                  <a:pt x="169" y="195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3"/>
                  <a:pt x="172" y="193"/>
                </a:cubicBezTo>
                <a:close/>
                <a:moveTo>
                  <a:pt x="182" y="208"/>
                </a:move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ubicBezTo>
                  <a:pt x="183" y="207"/>
                  <a:pt x="183" y="206"/>
                  <a:pt x="183" y="206"/>
                </a:cubicBezTo>
                <a:cubicBezTo>
                  <a:pt x="183" y="204"/>
                  <a:pt x="181" y="203"/>
                  <a:pt x="180" y="203"/>
                </a:cubicBezTo>
                <a:cubicBezTo>
                  <a:pt x="180" y="203"/>
                  <a:pt x="180" y="203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7" y="204"/>
                  <a:pt x="177" y="206"/>
                </a:cubicBezTo>
                <a:cubicBezTo>
                  <a:pt x="177" y="207"/>
                  <a:pt x="178" y="208"/>
                  <a:pt x="179" y="209"/>
                </a:cubicBezTo>
                <a:cubicBezTo>
                  <a:pt x="180" y="209"/>
                  <a:pt x="181" y="208"/>
                  <a:pt x="182" y="208"/>
                </a:cubicBezTo>
                <a:close/>
                <a:moveTo>
                  <a:pt x="185" y="210"/>
                </a:moveTo>
                <a:cubicBezTo>
                  <a:pt x="185" y="210"/>
                  <a:pt x="186" y="210"/>
                  <a:pt x="186" y="210"/>
                </a:cubicBezTo>
                <a:cubicBezTo>
                  <a:pt x="186" y="210"/>
                  <a:pt x="185" y="209"/>
                  <a:pt x="185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4" y="210"/>
                  <a:pt x="184" y="210"/>
                  <a:pt x="185" y="210"/>
                </a:cubicBezTo>
                <a:close/>
                <a:moveTo>
                  <a:pt x="149" y="187"/>
                </a:moveTo>
                <a:cubicBezTo>
                  <a:pt x="150" y="187"/>
                  <a:pt x="152" y="186"/>
                  <a:pt x="152" y="184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8" y="182"/>
                  <a:pt x="146" y="183"/>
                  <a:pt x="146" y="185"/>
                </a:cubicBezTo>
                <a:cubicBezTo>
                  <a:pt x="146" y="186"/>
                  <a:pt x="147" y="187"/>
                  <a:pt x="149" y="187"/>
                </a:cubicBezTo>
                <a:close/>
                <a:moveTo>
                  <a:pt x="197" y="222"/>
                </a:moveTo>
                <a:cubicBezTo>
                  <a:pt x="199" y="222"/>
                  <a:pt x="200" y="221"/>
                  <a:pt x="200" y="220"/>
                </a:cubicBezTo>
                <a:cubicBezTo>
                  <a:pt x="200" y="219"/>
                  <a:pt x="200" y="217"/>
                  <a:pt x="199" y="217"/>
                </a:cubicBezTo>
                <a:cubicBezTo>
                  <a:pt x="198" y="217"/>
                  <a:pt x="198" y="217"/>
                  <a:pt x="198" y="218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17"/>
                  <a:pt x="196" y="217"/>
                  <a:pt x="195" y="217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4" y="218"/>
                  <a:pt x="194" y="219"/>
                  <a:pt x="194" y="219"/>
                </a:cubicBezTo>
                <a:cubicBezTo>
                  <a:pt x="195" y="221"/>
                  <a:pt x="196" y="223"/>
                  <a:pt x="197" y="222"/>
                </a:cubicBezTo>
                <a:close/>
                <a:moveTo>
                  <a:pt x="167" y="187"/>
                </a:moveTo>
                <a:cubicBezTo>
                  <a:pt x="168" y="187"/>
                  <a:pt x="170" y="186"/>
                  <a:pt x="169" y="184"/>
                </a:cubicBezTo>
                <a:cubicBezTo>
                  <a:pt x="170" y="183"/>
                  <a:pt x="168" y="182"/>
                  <a:pt x="167" y="182"/>
                </a:cubicBezTo>
                <a:cubicBezTo>
                  <a:pt x="167" y="182"/>
                  <a:pt x="167" y="183"/>
                  <a:pt x="167" y="183"/>
                </a:cubicBezTo>
                <a:cubicBezTo>
                  <a:pt x="166" y="183"/>
                  <a:pt x="166" y="183"/>
                  <a:pt x="166" y="183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3"/>
                  <a:pt x="164" y="183"/>
                  <a:pt x="164" y="184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5" y="185"/>
                  <a:pt x="165" y="186"/>
                  <a:pt x="165" y="186"/>
                </a:cubicBezTo>
                <a:cubicBezTo>
                  <a:pt x="165" y="186"/>
                  <a:pt x="166" y="187"/>
                  <a:pt x="167" y="187"/>
                </a:cubicBezTo>
                <a:close/>
                <a:moveTo>
                  <a:pt x="154" y="181"/>
                </a:moveTo>
                <a:cubicBezTo>
                  <a:pt x="155" y="180"/>
                  <a:pt x="156" y="179"/>
                  <a:pt x="156" y="178"/>
                </a:cubicBezTo>
                <a:cubicBezTo>
                  <a:pt x="155" y="176"/>
                  <a:pt x="155" y="175"/>
                  <a:pt x="153" y="175"/>
                </a:cubicBezTo>
                <a:cubicBezTo>
                  <a:pt x="152" y="175"/>
                  <a:pt x="150" y="177"/>
                  <a:pt x="150" y="178"/>
                </a:cubicBezTo>
                <a:cubicBezTo>
                  <a:pt x="150" y="179"/>
                  <a:pt x="151" y="181"/>
                  <a:pt x="154" y="181"/>
                </a:cubicBezTo>
                <a:close/>
                <a:moveTo>
                  <a:pt x="157" y="167"/>
                </a:moveTo>
                <a:cubicBezTo>
                  <a:pt x="157" y="168"/>
                  <a:pt x="154" y="169"/>
                  <a:pt x="155" y="170"/>
                </a:cubicBezTo>
                <a:cubicBezTo>
                  <a:pt x="155" y="172"/>
                  <a:pt x="156" y="173"/>
                  <a:pt x="158" y="173"/>
                </a:cubicBezTo>
                <a:cubicBezTo>
                  <a:pt x="159" y="173"/>
                  <a:pt x="161" y="172"/>
                  <a:pt x="160" y="170"/>
                </a:cubicBezTo>
                <a:cubicBezTo>
                  <a:pt x="161" y="169"/>
                  <a:pt x="159" y="167"/>
                  <a:pt x="157" y="167"/>
                </a:cubicBezTo>
                <a:close/>
                <a:moveTo>
                  <a:pt x="165" y="178"/>
                </a:moveTo>
                <a:cubicBezTo>
                  <a:pt x="165" y="176"/>
                  <a:pt x="164" y="174"/>
                  <a:pt x="162" y="175"/>
                </a:cubicBezTo>
                <a:cubicBezTo>
                  <a:pt x="161" y="175"/>
                  <a:pt x="160" y="176"/>
                  <a:pt x="159" y="177"/>
                </a:cubicBezTo>
                <a:cubicBezTo>
                  <a:pt x="159" y="180"/>
                  <a:pt x="160" y="181"/>
                  <a:pt x="163" y="181"/>
                </a:cubicBezTo>
                <a:cubicBezTo>
                  <a:pt x="164" y="181"/>
                  <a:pt x="165" y="179"/>
                  <a:pt x="165" y="178"/>
                </a:cubicBezTo>
                <a:close/>
                <a:moveTo>
                  <a:pt x="196" y="212"/>
                </a:moveTo>
                <a:cubicBezTo>
                  <a:pt x="196" y="211"/>
                  <a:pt x="194" y="209"/>
                  <a:pt x="193" y="210"/>
                </a:cubicBezTo>
                <a:cubicBezTo>
                  <a:pt x="191" y="210"/>
                  <a:pt x="190" y="211"/>
                  <a:pt x="191" y="212"/>
                </a:cubicBezTo>
                <a:cubicBezTo>
                  <a:pt x="190" y="214"/>
                  <a:pt x="192" y="215"/>
                  <a:pt x="193" y="215"/>
                </a:cubicBezTo>
                <a:cubicBezTo>
                  <a:pt x="194" y="215"/>
                  <a:pt x="196" y="214"/>
                  <a:pt x="196" y="212"/>
                </a:cubicBezTo>
                <a:close/>
                <a:moveTo>
                  <a:pt x="222" y="233"/>
                </a:moveTo>
                <a:cubicBezTo>
                  <a:pt x="222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3"/>
                  <a:pt x="221" y="233"/>
                </a:cubicBezTo>
                <a:cubicBezTo>
                  <a:pt x="221" y="233"/>
                  <a:pt x="221" y="233"/>
                  <a:pt x="222" y="233"/>
                </a:cubicBezTo>
                <a:close/>
                <a:moveTo>
                  <a:pt x="232" y="236"/>
                </a:moveTo>
                <a:cubicBezTo>
                  <a:pt x="232" y="236"/>
                  <a:pt x="232" y="236"/>
                  <a:pt x="232" y="236"/>
                </a:cubicBezTo>
                <a:cubicBezTo>
                  <a:pt x="232" y="235"/>
                  <a:pt x="232" y="235"/>
                  <a:pt x="232" y="235"/>
                </a:cubicBezTo>
                <a:cubicBezTo>
                  <a:pt x="232" y="235"/>
                  <a:pt x="232" y="235"/>
                  <a:pt x="232" y="236"/>
                </a:cubicBezTo>
                <a:close/>
                <a:moveTo>
                  <a:pt x="220" y="237"/>
                </a:moveTo>
                <a:cubicBezTo>
                  <a:pt x="220" y="237"/>
                  <a:pt x="220" y="237"/>
                  <a:pt x="219" y="237"/>
                </a:cubicBezTo>
                <a:cubicBezTo>
                  <a:pt x="219" y="237"/>
                  <a:pt x="219" y="237"/>
                  <a:pt x="218" y="237"/>
                </a:cubicBezTo>
                <a:cubicBezTo>
                  <a:pt x="219" y="237"/>
                  <a:pt x="219" y="238"/>
                  <a:pt x="219" y="238"/>
                </a:cubicBezTo>
                <a:cubicBezTo>
                  <a:pt x="219" y="238"/>
                  <a:pt x="220" y="238"/>
                  <a:pt x="220" y="237"/>
                </a:cubicBezTo>
                <a:close/>
                <a:moveTo>
                  <a:pt x="198" y="236"/>
                </a:moveTo>
                <a:cubicBezTo>
                  <a:pt x="198" y="236"/>
                  <a:pt x="198" y="235"/>
                  <a:pt x="198" y="235"/>
                </a:cubicBezTo>
                <a:cubicBezTo>
                  <a:pt x="197" y="235"/>
                  <a:pt x="197" y="235"/>
                  <a:pt x="198" y="236"/>
                </a:cubicBezTo>
                <a:close/>
                <a:moveTo>
                  <a:pt x="236" y="229"/>
                </a:moveTo>
                <a:cubicBezTo>
                  <a:pt x="237" y="229"/>
                  <a:pt x="238" y="228"/>
                  <a:pt x="238" y="229"/>
                </a:cubicBezTo>
                <a:cubicBezTo>
                  <a:pt x="238" y="229"/>
                  <a:pt x="238" y="229"/>
                  <a:pt x="238" y="228"/>
                </a:cubicBezTo>
                <a:cubicBezTo>
                  <a:pt x="239" y="228"/>
                  <a:pt x="239" y="228"/>
                  <a:pt x="238" y="228"/>
                </a:cubicBezTo>
                <a:cubicBezTo>
                  <a:pt x="238" y="228"/>
                  <a:pt x="237" y="227"/>
                  <a:pt x="236" y="227"/>
                </a:cubicBezTo>
                <a:cubicBezTo>
                  <a:pt x="236" y="228"/>
                  <a:pt x="236" y="228"/>
                  <a:pt x="236" y="229"/>
                </a:cubicBezTo>
                <a:cubicBezTo>
                  <a:pt x="236" y="229"/>
                  <a:pt x="236" y="229"/>
                  <a:pt x="236" y="229"/>
                </a:cubicBezTo>
                <a:close/>
                <a:moveTo>
                  <a:pt x="204" y="235"/>
                </a:moveTo>
                <a:cubicBezTo>
                  <a:pt x="204" y="235"/>
                  <a:pt x="204" y="235"/>
                  <a:pt x="204" y="235"/>
                </a:cubicBezTo>
                <a:cubicBezTo>
                  <a:pt x="204" y="235"/>
                  <a:pt x="204" y="236"/>
                  <a:pt x="204" y="236"/>
                </a:cubicBezTo>
                <a:cubicBezTo>
                  <a:pt x="204" y="235"/>
                  <a:pt x="204" y="235"/>
                  <a:pt x="204" y="235"/>
                </a:cubicBezTo>
                <a:close/>
                <a:moveTo>
                  <a:pt x="208" y="235"/>
                </a:moveTo>
                <a:cubicBezTo>
                  <a:pt x="208" y="235"/>
                  <a:pt x="207" y="236"/>
                  <a:pt x="207" y="235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6"/>
                  <a:pt x="208" y="236"/>
                  <a:pt x="208" y="235"/>
                </a:cubicBezTo>
                <a:close/>
                <a:moveTo>
                  <a:pt x="216" y="236"/>
                </a:moveTo>
                <a:cubicBezTo>
                  <a:pt x="216" y="236"/>
                  <a:pt x="216" y="236"/>
                  <a:pt x="216" y="236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4" y="236"/>
                  <a:pt x="215" y="236"/>
                  <a:pt x="216" y="236"/>
                </a:cubicBezTo>
                <a:close/>
                <a:moveTo>
                  <a:pt x="206" y="234"/>
                </a:moveTo>
                <a:cubicBezTo>
                  <a:pt x="207" y="234"/>
                  <a:pt x="207" y="235"/>
                  <a:pt x="207" y="235"/>
                </a:cubicBezTo>
                <a:cubicBezTo>
                  <a:pt x="208" y="235"/>
                  <a:pt x="207" y="235"/>
                  <a:pt x="207" y="234"/>
                </a:cubicBezTo>
                <a:cubicBezTo>
                  <a:pt x="207" y="234"/>
                  <a:pt x="208" y="234"/>
                  <a:pt x="208" y="234"/>
                </a:cubicBezTo>
                <a:cubicBezTo>
                  <a:pt x="208" y="234"/>
                  <a:pt x="209" y="234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2"/>
                  <a:pt x="209" y="232"/>
                </a:cubicBezTo>
                <a:cubicBezTo>
                  <a:pt x="208" y="232"/>
                  <a:pt x="208" y="232"/>
                  <a:pt x="207" y="231"/>
                </a:cubicBezTo>
                <a:cubicBezTo>
                  <a:pt x="208" y="231"/>
                  <a:pt x="208" y="231"/>
                  <a:pt x="208" y="231"/>
                </a:cubicBezTo>
                <a:cubicBezTo>
                  <a:pt x="207" y="231"/>
                  <a:pt x="207" y="231"/>
                  <a:pt x="206" y="231"/>
                </a:cubicBezTo>
                <a:cubicBezTo>
                  <a:pt x="206" y="231"/>
                  <a:pt x="205" y="231"/>
                  <a:pt x="205" y="231"/>
                </a:cubicBezTo>
                <a:cubicBezTo>
                  <a:pt x="205" y="231"/>
                  <a:pt x="205" y="231"/>
                  <a:pt x="205" y="231"/>
                </a:cubicBezTo>
                <a:cubicBezTo>
                  <a:pt x="206" y="231"/>
                  <a:pt x="206" y="231"/>
                  <a:pt x="207" y="231"/>
                </a:cubicBezTo>
                <a:cubicBezTo>
                  <a:pt x="206" y="232"/>
                  <a:pt x="207" y="231"/>
                  <a:pt x="208" y="232"/>
                </a:cubicBezTo>
                <a:cubicBezTo>
                  <a:pt x="206" y="232"/>
                  <a:pt x="207" y="234"/>
                  <a:pt x="206" y="234"/>
                </a:cubicBezTo>
                <a:close/>
                <a:moveTo>
                  <a:pt x="32" y="58"/>
                </a:moveTo>
                <a:cubicBezTo>
                  <a:pt x="32" y="59"/>
                  <a:pt x="31" y="59"/>
                  <a:pt x="31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2" y="60"/>
                  <a:pt x="32" y="60"/>
                  <a:pt x="33" y="60"/>
                </a:cubicBezTo>
                <a:cubicBezTo>
                  <a:pt x="33" y="59"/>
                  <a:pt x="32" y="59"/>
                  <a:pt x="33" y="59"/>
                </a:cubicBezTo>
                <a:cubicBezTo>
                  <a:pt x="33" y="59"/>
                  <a:pt x="33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60"/>
                  <a:pt x="32" y="60"/>
                  <a:pt x="32" y="61"/>
                </a:cubicBezTo>
                <a:cubicBezTo>
                  <a:pt x="32" y="61"/>
                  <a:pt x="33" y="62"/>
                  <a:pt x="34" y="61"/>
                </a:cubicBezTo>
                <a:cubicBezTo>
                  <a:pt x="35" y="62"/>
                  <a:pt x="37" y="61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59"/>
                  <a:pt x="36" y="59"/>
                  <a:pt x="36" y="59"/>
                </a:cubicBezTo>
                <a:cubicBezTo>
                  <a:pt x="36" y="58"/>
                  <a:pt x="35" y="56"/>
                  <a:pt x="34" y="56"/>
                </a:cubicBezTo>
                <a:cubicBezTo>
                  <a:pt x="33" y="56"/>
                  <a:pt x="32" y="56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6" y="59"/>
                  <a:pt x="36" y="59"/>
                </a:cubicBezTo>
                <a:cubicBezTo>
                  <a:pt x="35" y="59"/>
                  <a:pt x="34" y="59"/>
                  <a:pt x="32" y="58"/>
                </a:cubicBezTo>
                <a:close/>
                <a:moveTo>
                  <a:pt x="52" y="145"/>
                </a:moveTo>
                <a:cubicBezTo>
                  <a:pt x="53" y="145"/>
                  <a:pt x="55" y="144"/>
                  <a:pt x="54" y="142"/>
                </a:cubicBezTo>
                <a:cubicBezTo>
                  <a:pt x="54" y="141"/>
                  <a:pt x="53" y="139"/>
                  <a:pt x="51" y="139"/>
                </a:cubicBezTo>
                <a:cubicBezTo>
                  <a:pt x="50" y="139"/>
                  <a:pt x="49" y="140"/>
                  <a:pt x="48" y="142"/>
                </a:cubicBezTo>
                <a:cubicBezTo>
                  <a:pt x="49" y="144"/>
                  <a:pt x="50" y="145"/>
                  <a:pt x="52" y="145"/>
                </a:cubicBezTo>
                <a:close/>
                <a:moveTo>
                  <a:pt x="53" y="141"/>
                </a:moveTo>
                <a:cubicBezTo>
                  <a:pt x="53" y="143"/>
                  <a:pt x="53" y="143"/>
                  <a:pt x="53" y="143"/>
                </a:cubicBezTo>
                <a:cubicBezTo>
                  <a:pt x="52" y="143"/>
                  <a:pt x="50" y="143"/>
                  <a:pt x="49" y="143"/>
                </a:cubicBezTo>
                <a:cubicBezTo>
                  <a:pt x="50" y="142"/>
                  <a:pt x="51" y="141"/>
                  <a:pt x="53" y="141"/>
                </a:cubicBezTo>
                <a:close/>
                <a:moveTo>
                  <a:pt x="42" y="132"/>
                </a:moveTo>
                <a:cubicBezTo>
                  <a:pt x="44" y="131"/>
                  <a:pt x="46" y="130"/>
                  <a:pt x="46" y="128"/>
                </a:cubicBezTo>
                <a:cubicBezTo>
                  <a:pt x="45" y="127"/>
                  <a:pt x="44" y="126"/>
                  <a:pt x="43" y="126"/>
                </a:cubicBezTo>
                <a:cubicBezTo>
                  <a:pt x="42" y="126"/>
                  <a:pt x="41" y="127"/>
                  <a:pt x="40" y="128"/>
                </a:cubicBezTo>
                <a:cubicBezTo>
                  <a:pt x="40" y="129"/>
                  <a:pt x="41" y="130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2" y="131"/>
                  <a:pt x="42" y="131"/>
                  <a:pt x="42" y="132"/>
                </a:cubicBezTo>
                <a:close/>
                <a:moveTo>
                  <a:pt x="56" y="152"/>
                </a:moveTo>
                <a:cubicBezTo>
                  <a:pt x="58" y="153"/>
                  <a:pt x="59" y="151"/>
                  <a:pt x="59" y="150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4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53" y="150"/>
                  <a:pt x="54" y="150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3" y="152"/>
                  <a:pt x="55" y="153"/>
                  <a:pt x="56" y="152"/>
                </a:cubicBezTo>
                <a:close/>
                <a:moveTo>
                  <a:pt x="56" y="148"/>
                </a:moveTo>
                <a:cubicBezTo>
                  <a:pt x="57" y="148"/>
                  <a:pt x="57" y="150"/>
                  <a:pt x="59" y="150"/>
                </a:cubicBezTo>
                <a:cubicBezTo>
                  <a:pt x="58" y="150"/>
                  <a:pt x="57" y="150"/>
                  <a:pt x="57" y="150"/>
                </a:cubicBezTo>
                <a:cubicBezTo>
                  <a:pt x="57" y="151"/>
                  <a:pt x="58" y="151"/>
                  <a:pt x="58" y="151"/>
                </a:cubicBezTo>
                <a:cubicBezTo>
                  <a:pt x="58" y="151"/>
                  <a:pt x="57" y="151"/>
                  <a:pt x="57" y="151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6" y="151"/>
                  <a:pt x="56" y="150"/>
                  <a:pt x="55" y="150"/>
                </a:cubicBezTo>
                <a:cubicBezTo>
                  <a:pt x="55" y="149"/>
                  <a:pt x="56" y="149"/>
                  <a:pt x="56" y="148"/>
                </a:cubicBezTo>
                <a:close/>
                <a:moveTo>
                  <a:pt x="64" y="153"/>
                </a:moveTo>
                <a:cubicBezTo>
                  <a:pt x="66" y="153"/>
                  <a:pt x="67" y="152"/>
                  <a:pt x="68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49"/>
                  <a:pt x="66" y="149"/>
                  <a:pt x="67" y="149"/>
                </a:cubicBezTo>
                <a:cubicBezTo>
                  <a:pt x="67" y="148"/>
                  <a:pt x="66" y="147"/>
                  <a:pt x="65" y="147"/>
                </a:cubicBezTo>
                <a:cubicBezTo>
                  <a:pt x="63" y="147"/>
                  <a:pt x="63" y="148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0"/>
                  <a:pt x="63" y="150"/>
                  <a:pt x="63" y="150"/>
                </a:cubicBezTo>
                <a:cubicBezTo>
                  <a:pt x="63" y="151"/>
                  <a:pt x="63" y="151"/>
                  <a:pt x="63" y="152"/>
                </a:cubicBezTo>
                <a:cubicBezTo>
                  <a:pt x="63" y="152"/>
                  <a:pt x="63" y="153"/>
                  <a:pt x="64" y="153"/>
                </a:cubicBezTo>
                <a:close/>
                <a:moveTo>
                  <a:pt x="70" y="159"/>
                </a:moveTo>
                <a:cubicBezTo>
                  <a:pt x="71" y="159"/>
                  <a:pt x="72" y="158"/>
                  <a:pt x="72" y="156"/>
                </a:cubicBezTo>
                <a:cubicBezTo>
                  <a:pt x="72" y="155"/>
                  <a:pt x="71" y="154"/>
                  <a:pt x="69" y="153"/>
                </a:cubicBezTo>
                <a:cubicBezTo>
                  <a:pt x="68" y="154"/>
                  <a:pt x="67" y="154"/>
                  <a:pt x="66" y="156"/>
                </a:cubicBezTo>
                <a:cubicBezTo>
                  <a:pt x="66" y="158"/>
                  <a:pt x="68" y="160"/>
                  <a:pt x="70" y="159"/>
                </a:cubicBezTo>
                <a:close/>
                <a:moveTo>
                  <a:pt x="63" y="143"/>
                </a:moveTo>
                <a:cubicBezTo>
                  <a:pt x="64" y="141"/>
                  <a:pt x="62" y="139"/>
                  <a:pt x="61" y="139"/>
                </a:cubicBezTo>
                <a:cubicBezTo>
                  <a:pt x="59" y="140"/>
                  <a:pt x="58" y="141"/>
                  <a:pt x="58" y="142"/>
                </a:cubicBezTo>
                <a:cubicBezTo>
                  <a:pt x="58" y="144"/>
                  <a:pt x="59" y="145"/>
                  <a:pt x="61" y="146"/>
                </a:cubicBezTo>
                <a:cubicBezTo>
                  <a:pt x="62" y="145"/>
                  <a:pt x="64" y="144"/>
                  <a:pt x="63" y="143"/>
                </a:cubicBezTo>
                <a:close/>
                <a:moveTo>
                  <a:pt x="26" y="108"/>
                </a:moveTo>
                <a:cubicBezTo>
                  <a:pt x="27" y="109"/>
                  <a:pt x="27" y="110"/>
                  <a:pt x="28" y="110"/>
                </a:cubicBezTo>
                <a:cubicBezTo>
                  <a:pt x="29" y="110"/>
                  <a:pt x="29" y="109"/>
                  <a:pt x="30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7"/>
                  <a:pt x="29" y="107"/>
                </a:cubicBezTo>
                <a:cubicBezTo>
                  <a:pt x="30" y="107"/>
                  <a:pt x="31" y="106"/>
                  <a:pt x="31" y="105"/>
                </a:cubicBezTo>
                <a:cubicBezTo>
                  <a:pt x="31" y="105"/>
                  <a:pt x="30" y="105"/>
                  <a:pt x="30" y="105"/>
                </a:cubicBezTo>
                <a:cubicBezTo>
                  <a:pt x="28" y="105"/>
                  <a:pt x="27" y="106"/>
                  <a:pt x="26" y="108"/>
                </a:cubicBezTo>
                <a:close/>
                <a:moveTo>
                  <a:pt x="32" y="100"/>
                </a:moveTo>
                <a:cubicBezTo>
                  <a:pt x="32" y="100"/>
                  <a:pt x="32" y="101"/>
                  <a:pt x="32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3"/>
                  <a:pt x="33" y="104"/>
                  <a:pt x="34" y="104"/>
                </a:cubicBezTo>
                <a:cubicBezTo>
                  <a:pt x="35" y="103"/>
                  <a:pt x="36" y="103"/>
                  <a:pt x="37" y="102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5" y="101"/>
                </a:cubicBezTo>
                <a:cubicBezTo>
                  <a:pt x="35" y="101"/>
                  <a:pt x="35" y="100"/>
                  <a:pt x="35" y="100"/>
                </a:cubicBezTo>
                <a:cubicBezTo>
                  <a:pt x="35" y="100"/>
                  <a:pt x="33" y="100"/>
                  <a:pt x="33" y="99"/>
                </a:cubicBezTo>
                <a:cubicBezTo>
                  <a:pt x="34" y="98"/>
                  <a:pt x="35" y="99"/>
                  <a:pt x="36" y="99"/>
                </a:cubicBezTo>
                <a:cubicBezTo>
                  <a:pt x="35" y="98"/>
                  <a:pt x="35" y="98"/>
                  <a:pt x="34" y="98"/>
                </a:cubicBezTo>
                <a:cubicBezTo>
                  <a:pt x="33" y="98"/>
                  <a:pt x="31" y="99"/>
                  <a:pt x="32" y="100"/>
                </a:cubicBezTo>
                <a:close/>
                <a:moveTo>
                  <a:pt x="38" y="111"/>
                </a:moveTo>
                <a:cubicBezTo>
                  <a:pt x="38" y="111"/>
                  <a:pt x="38" y="111"/>
                  <a:pt x="38" y="111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7" y="111"/>
                  <a:pt x="38" y="111"/>
                  <a:pt x="38" y="111"/>
                </a:cubicBezTo>
                <a:close/>
                <a:moveTo>
                  <a:pt x="4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0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39" y="106"/>
                  <a:pt x="39" y="106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6" y="106"/>
                  <a:pt x="35" y="107"/>
                  <a:pt x="35" y="108"/>
                </a:cubicBezTo>
                <a:cubicBezTo>
                  <a:pt x="36" y="109"/>
                  <a:pt x="36" y="109"/>
                  <a:pt x="36" y="110"/>
                </a:cubicBezTo>
                <a:cubicBezTo>
                  <a:pt x="37" y="110"/>
                  <a:pt x="38" y="109"/>
                  <a:pt x="38" y="108"/>
                </a:cubicBezTo>
                <a:cubicBezTo>
                  <a:pt x="39" y="108"/>
                  <a:pt x="40" y="108"/>
                  <a:pt x="40" y="109"/>
                </a:cubicBezTo>
                <a:cubicBezTo>
                  <a:pt x="41" y="109"/>
                  <a:pt x="40" y="109"/>
                  <a:pt x="40" y="109"/>
                </a:cubicBezTo>
                <a:close/>
                <a:moveTo>
                  <a:pt x="103" y="150"/>
                </a:moveTo>
                <a:cubicBezTo>
                  <a:pt x="103" y="149"/>
                  <a:pt x="101" y="147"/>
                  <a:pt x="100" y="147"/>
                </a:cubicBezTo>
                <a:cubicBezTo>
                  <a:pt x="99" y="147"/>
                  <a:pt x="97" y="148"/>
                  <a:pt x="98" y="150"/>
                </a:cubicBezTo>
                <a:cubicBezTo>
                  <a:pt x="98" y="152"/>
                  <a:pt x="99" y="152"/>
                  <a:pt x="100" y="153"/>
                </a:cubicBezTo>
                <a:cubicBezTo>
                  <a:pt x="102" y="153"/>
                  <a:pt x="103" y="151"/>
                  <a:pt x="103" y="150"/>
                </a:cubicBezTo>
                <a:close/>
                <a:moveTo>
                  <a:pt x="109" y="167"/>
                </a:moveTo>
                <a:cubicBezTo>
                  <a:pt x="111" y="167"/>
                  <a:pt x="112" y="166"/>
                  <a:pt x="112" y="163"/>
                </a:cubicBezTo>
                <a:cubicBezTo>
                  <a:pt x="112" y="162"/>
                  <a:pt x="111" y="161"/>
                  <a:pt x="110" y="160"/>
                </a:cubicBezTo>
                <a:cubicBezTo>
                  <a:pt x="107" y="161"/>
                  <a:pt x="107" y="163"/>
                  <a:pt x="107" y="163"/>
                </a:cubicBezTo>
                <a:cubicBezTo>
                  <a:pt x="106" y="165"/>
                  <a:pt x="107" y="166"/>
                  <a:pt x="109" y="167"/>
                </a:cubicBezTo>
                <a:close/>
                <a:moveTo>
                  <a:pt x="107" y="156"/>
                </a:moveTo>
                <a:cubicBezTo>
                  <a:pt x="107" y="155"/>
                  <a:pt x="106" y="154"/>
                  <a:pt x="105" y="154"/>
                </a:cubicBezTo>
                <a:cubicBezTo>
                  <a:pt x="103" y="154"/>
                  <a:pt x="102" y="155"/>
                  <a:pt x="102" y="157"/>
                </a:cubicBezTo>
                <a:cubicBezTo>
                  <a:pt x="102" y="158"/>
                  <a:pt x="103" y="159"/>
                  <a:pt x="105" y="159"/>
                </a:cubicBezTo>
                <a:cubicBezTo>
                  <a:pt x="106" y="159"/>
                  <a:pt x="107" y="158"/>
                  <a:pt x="107" y="156"/>
                </a:cubicBezTo>
                <a:close/>
                <a:moveTo>
                  <a:pt x="74" y="153"/>
                </a:moveTo>
                <a:cubicBezTo>
                  <a:pt x="76" y="152"/>
                  <a:pt x="76" y="151"/>
                  <a:pt x="76" y="149"/>
                </a:cubicBezTo>
                <a:cubicBezTo>
                  <a:pt x="76" y="149"/>
                  <a:pt x="75" y="147"/>
                  <a:pt x="74" y="147"/>
                </a:cubicBezTo>
                <a:cubicBezTo>
                  <a:pt x="72" y="147"/>
                  <a:pt x="71" y="148"/>
                  <a:pt x="71" y="150"/>
                </a:cubicBezTo>
                <a:cubicBezTo>
                  <a:pt x="71" y="151"/>
                  <a:pt x="72" y="153"/>
                  <a:pt x="74" y="153"/>
                </a:cubicBezTo>
                <a:close/>
                <a:moveTo>
                  <a:pt x="23" y="107"/>
                </a:moveTo>
                <a:cubicBezTo>
                  <a:pt x="23" y="107"/>
                  <a:pt x="23" y="106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lose/>
                <a:moveTo>
                  <a:pt x="114" y="173"/>
                </a:moveTo>
                <a:cubicBezTo>
                  <a:pt x="115" y="173"/>
                  <a:pt x="117" y="172"/>
                  <a:pt x="116" y="170"/>
                </a:cubicBezTo>
                <a:cubicBezTo>
                  <a:pt x="116" y="168"/>
                  <a:pt x="115" y="168"/>
                  <a:pt x="114" y="168"/>
                </a:cubicBezTo>
                <a:cubicBezTo>
                  <a:pt x="112" y="168"/>
                  <a:pt x="110" y="169"/>
                  <a:pt x="110" y="170"/>
                </a:cubicBezTo>
                <a:cubicBezTo>
                  <a:pt x="110" y="172"/>
                  <a:pt x="112" y="173"/>
                  <a:pt x="114" y="173"/>
                </a:cubicBezTo>
                <a:close/>
                <a:moveTo>
                  <a:pt x="90" y="157"/>
                </a:moveTo>
                <a:cubicBezTo>
                  <a:pt x="90" y="155"/>
                  <a:pt x="89" y="154"/>
                  <a:pt x="87" y="153"/>
                </a:cubicBezTo>
                <a:cubicBezTo>
                  <a:pt x="86" y="153"/>
                  <a:pt x="85" y="155"/>
                  <a:pt x="85" y="157"/>
                </a:cubicBezTo>
                <a:cubicBezTo>
                  <a:pt x="84" y="158"/>
                  <a:pt x="85" y="159"/>
                  <a:pt x="87" y="159"/>
                </a:cubicBezTo>
                <a:cubicBezTo>
                  <a:pt x="89" y="159"/>
                  <a:pt x="90" y="158"/>
                  <a:pt x="90" y="157"/>
                </a:cubicBezTo>
                <a:close/>
                <a:moveTo>
                  <a:pt x="81" y="156"/>
                </a:moveTo>
                <a:cubicBezTo>
                  <a:pt x="81" y="155"/>
                  <a:pt x="80" y="154"/>
                  <a:pt x="79" y="153"/>
                </a:cubicBezTo>
                <a:cubicBezTo>
                  <a:pt x="77" y="154"/>
                  <a:pt x="76" y="155"/>
                  <a:pt x="75" y="156"/>
                </a:cubicBezTo>
                <a:cubicBezTo>
                  <a:pt x="75" y="158"/>
                  <a:pt x="76" y="160"/>
                  <a:pt x="79" y="160"/>
                </a:cubicBezTo>
                <a:cubicBezTo>
                  <a:pt x="80" y="159"/>
                  <a:pt x="81" y="159"/>
                  <a:pt x="81" y="156"/>
                </a:cubicBezTo>
                <a:close/>
                <a:moveTo>
                  <a:pt x="91" y="166"/>
                </a:moveTo>
                <a:cubicBezTo>
                  <a:pt x="93" y="166"/>
                  <a:pt x="94" y="166"/>
                  <a:pt x="94" y="164"/>
                </a:cubicBezTo>
                <a:cubicBezTo>
                  <a:pt x="94" y="163"/>
                  <a:pt x="93" y="161"/>
                  <a:pt x="91" y="161"/>
                </a:cubicBezTo>
                <a:cubicBezTo>
                  <a:pt x="89" y="161"/>
                  <a:pt x="88" y="162"/>
                  <a:pt x="89" y="164"/>
                </a:cubicBezTo>
                <a:cubicBezTo>
                  <a:pt x="89" y="165"/>
                  <a:pt x="90" y="167"/>
                  <a:pt x="91" y="166"/>
                </a:cubicBezTo>
                <a:close/>
                <a:moveTo>
                  <a:pt x="96" y="159"/>
                </a:moveTo>
                <a:cubicBezTo>
                  <a:pt x="98" y="160"/>
                  <a:pt x="98" y="158"/>
                  <a:pt x="98" y="156"/>
                </a:cubicBezTo>
                <a:cubicBezTo>
                  <a:pt x="99" y="155"/>
                  <a:pt x="97" y="153"/>
                  <a:pt x="96" y="154"/>
                </a:cubicBezTo>
                <a:cubicBezTo>
                  <a:pt x="95" y="154"/>
                  <a:pt x="93" y="155"/>
                  <a:pt x="93" y="157"/>
                </a:cubicBezTo>
                <a:cubicBezTo>
                  <a:pt x="93" y="158"/>
                  <a:pt x="94" y="159"/>
                  <a:pt x="96" y="159"/>
                </a:cubicBezTo>
                <a:close/>
                <a:moveTo>
                  <a:pt x="37" y="54"/>
                </a:moveTo>
                <a:cubicBezTo>
                  <a:pt x="37" y="54"/>
                  <a:pt x="38" y="53"/>
                  <a:pt x="38" y="53"/>
                </a:cubicBezTo>
                <a:cubicBezTo>
                  <a:pt x="38" y="52"/>
                  <a:pt x="38" y="53"/>
                  <a:pt x="38" y="53"/>
                </a:cubicBezTo>
                <a:cubicBezTo>
                  <a:pt x="38" y="54"/>
                  <a:pt x="38" y="54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9" y="54"/>
                </a:cubicBezTo>
                <a:cubicBezTo>
                  <a:pt x="39" y="54"/>
                  <a:pt x="40" y="54"/>
                  <a:pt x="40" y="54"/>
                </a:cubicBezTo>
                <a:cubicBezTo>
                  <a:pt x="41" y="54"/>
                  <a:pt x="41" y="53"/>
                  <a:pt x="41" y="52"/>
                </a:cubicBezTo>
                <a:cubicBezTo>
                  <a:pt x="42" y="51"/>
                  <a:pt x="40" y="50"/>
                  <a:pt x="39" y="49"/>
                </a:cubicBezTo>
                <a:cubicBezTo>
                  <a:pt x="38" y="49"/>
                  <a:pt x="37" y="50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lose/>
                <a:moveTo>
                  <a:pt x="140" y="103"/>
                </a:moveTo>
                <a:cubicBezTo>
                  <a:pt x="141" y="103"/>
                  <a:pt x="143" y="103"/>
                  <a:pt x="143" y="101"/>
                </a:cubicBezTo>
                <a:cubicBezTo>
                  <a:pt x="142" y="99"/>
                  <a:pt x="141" y="98"/>
                  <a:pt x="140" y="98"/>
                </a:cubicBezTo>
                <a:cubicBezTo>
                  <a:pt x="139" y="98"/>
                  <a:pt x="137" y="99"/>
                  <a:pt x="138" y="101"/>
                </a:cubicBezTo>
                <a:cubicBezTo>
                  <a:pt x="137" y="102"/>
                  <a:pt x="139" y="103"/>
                  <a:pt x="140" y="103"/>
                </a:cubicBezTo>
                <a:close/>
                <a:moveTo>
                  <a:pt x="44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84"/>
                  <a:pt x="43" y="84"/>
                  <a:pt x="43" y="84"/>
                </a:cubicBezTo>
                <a:cubicBezTo>
                  <a:pt x="41" y="84"/>
                  <a:pt x="40" y="85"/>
                  <a:pt x="40" y="86"/>
                </a:cubicBezTo>
                <a:cubicBezTo>
                  <a:pt x="40" y="85"/>
                  <a:pt x="41" y="85"/>
                  <a:pt x="41" y="85"/>
                </a:cubicBezTo>
                <a:cubicBezTo>
                  <a:pt x="41" y="85"/>
                  <a:pt x="41" y="86"/>
                  <a:pt x="42" y="86"/>
                </a:cubicBezTo>
                <a:cubicBezTo>
                  <a:pt x="41" y="87"/>
                  <a:pt x="42" y="88"/>
                  <a:pt x="42" y="89"/>
                </a:cubicBezTo>
                <a:cubicBezTo>
                  <a:pt x="42" y="89"/>
                  <a:pt x="42" y="89"/>
                  <a:pt x="41" y="89"/>
                </a:cubicBezTo>
                <a:cubicBezTo>
                  <a:pt x="42" y="89"/>
                  <a:pt x="42" y="90"/>
                  <a:pt x="42" y="90"/>
                </a:cubicBezTo>
                <a:cubicBezTo>
                  <a:pt x="43" y="90"/>
                  <a:pt x="43" y="89"/>
                  <a:pt x="43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6" y="86"/>
                  <a:pt x="45" y="85"/>
                </a:cubicBezTo>
                <a:cubicBezTo>
                  <a:pt x="45" y="85"/>
                  <a:pt x="44" y="85"/>
                  <a:pt x="44" y="85"/>
                </a:cubicBezTo>
                <a:cubicBezTo>
                  <a:pt x="44" y="84"/>
                  <a:pt x="44" y="85"/>
                  <a:pt x="44" y="84"/>
                </a:cubicBezTo>
                <a:close/>
                <a:moveTo>
                  <a:pt x="47" y="77"/>
                </a:moveTo>
                <a:cubicBezTo>
                  <a:pt x="47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5" y="78"/>
                  <a:pt x="45" y="79"/>
                  <a:pt x="45" y="79"/>
                </a:cubicBezTo>
                <a:cubicBezTo>
                  <a:pt x="45" y="79"/>
                  <a:pt x="46" y="79"/>
                  <a:pt x="47" y="79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8" y="79"/>
                  <a:pt x="48" y="80"/>
                </a:cubicBezTo>
                <a:cubicBezTo>
                  <a:pt x="48" y="80"/>
                  <a:pt x="49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8"/>
                  <a:pt x="49" y="77"/>
                  <a:pt x="47" y="77"/>
                </a:cubicBezTo>
                <a:close/>
                <a:moveTo>
                  <a:pt x="32" y="71"/>
                </a:moveTo>
                <a:cubicBezTo>
                  <a:pt x="32" y="72"/>
                  <a:pt x="31" y="72"/>
                  <a:pt x="31" y="72"/>
                </a:cubicBezTo>
                <a:cubicBezTo>
                  <a:pt x="32" y="74"/>
                  <a:pt x="32" y="75"/>
                  <a:pt x="34" y="76"/>
                </a:cubicBezTo>
                <a:cubicBezTo>
                  <a:pt x="36" y="76"/>
                  <a:pt x="37" y="75"/>
                  <a:pt x="37" y="73"/>
                </a:cubicBezTo>
                <a:cubicBezTo>
                  <a:pt x="37" y="72"/>
                  <a:pt x="36" y="72"/>
                  <a:pt x="36" y="71"/>
                </a:cubicBezTo>
                <a:cubicBezTo>
                  <a:pt x="36" y="72"/>
                  <a:pt x="35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1"/>
                  <a:pt x="32" y="71"/>
                </a:cubicBezTo>
                <a:close/>
                <a:moveTo>
                  <a:pt x="82" y="91"/>
                </a:moveTo>
                <a:cubicBezTo>
                  <a:pt x="81" y="91"/>
                  <a:pt x="80" y="92"/>
                  <a:pt x="79" y="94"/>
                </a:cubicBezTo>
                <a:cubicBezTo>
                  <a:pt x="80" y="94"/>
                  <a:pt x="80" y="95"/>
                  <a:pt x="80" y="95"/>
                </a:cubicBezTo>
                <a:cubicBezTo>
                  <a:pt x="80" y="95"/>
                  <a:pt x="80" y="95"/>
                  <a:pt x="81" y="95"/>
                </a:cubicBezTo>
                <a:cubicBezTo>
                  <a:pt x="81" y="95"/>
                  <a:pt x="81" y="96"/>
                  <a:pt x="80" y="96"/>
                </a:cubicBezTo>
                <a:cubicBezTo>
                  <a:pt x="81" y="97"/>
                  <a:pt x="82" y="97"/>
                  <a:pt x="82" y="96"/>
                </a:cubicBezTo>
                <a:cubicBezTo>
                  <a:pt x="84" y="97"/>
                  <a:pt x="85" y="96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2"/>
                  <a:pt x="84" y="92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1"/>
                  <a:pt x="83" y="91"/>
                  <a:pt x="82" y="91"/>
                </a:cubicBezTo>
                <a:close/>
                <a:moveTo>
                  <a:pt x="73" y="92"/>
                </a:moveTo>
                <a:cubicBezTo>
                  <a:pt x="73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3"/>
                  <a:pt x="74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5" y="94"/>
                  <a:pt x="74" y="94"/>
                </a:cubicBezTo>
                <a:cubicBezTo>
                  <a:pt x="74" y="93"/>
                  <a:pt x="72" y="93"/>
                  <a:pt x="71" y="93"/>
                </a:cubicBezTo>
                <a:cubicBezTo>
                  <a:pt x="71" y="94"/>
                  <a:pt x="71" y="94"/>
                  <a:pt x="70" y="94"/>
                </a:cubicBezTo>
                <a:cubicBezTo>
                  <a:pt x="71" y="96"/>
                  <a:pt x="72" y="97"/>
                  <a:pt x="73" y="96"/>
                </a:cubicBezTo>
                <a:cubicBezTo>
                  <a:pt x="75" y="96"/>
                  <a:pt x="77" y="95"/>
                  <a:pt x="76" y="94"/>
                </a:cubicBezTo>
                <a:cubicBezTo>
                  <a:pt x="76" y="93"/>
                  <a:pt x="76" y="91"/>
                  <a:pt x="73" y="92"/>
                </a:cubicBezTo>
                <a:close/>
                <a:moveTo>
                  <a:pt x="64" y="88"/>
                </a:moveTo>
                <a:cubicBezTo>
                  <a:pt x="64" y="87"/>
                  <a:pt x="64" y="87"/>
                  <a:pt x="64" y="87"/>
                </a:cubicBezTo>
                <a:cubicBezTo>
                  <a:pt x="63" y="85"/>
                  <a:pt x="62" y="84"/>
                  <a:pt x="61" y="84"/>
                </a:cubicBezTo>
                <a:cubicBezTo>
                  <a:pt x="59" y="84"/>
                  <a:pt x="58" y="85"/>
                  <a:pt x="58" y="86"/>
                </a:cubicBezTo>
                <a:cubicBezTo>
                  <a:pt x="58" y="88"/>
                  <a:pt x="58" y="88"/>
                  <a:pt x="59" y="89"/>
                </a:cubicBezTo>
                <a:cubicBezTo>
                  <a:pt x="59" y="89"/>
                  <a:pt x="59" y="88"/>
                  <a:pt x="59" y="88"/>
                </a:cubicBezTo>
                <a:cubicBezTo>
                  <a:pt x="61" y="89"/>
                  <a:pt x="62" y="88"/>
                  <a:pt x="63" y="88"/>
                </a:cubicBezTo>
                <a:cubicBezTo>
                  <a:pt x="63" y="88"/>
                  <a:pt x="63" y="87"/>
                  <a:pt x="63" y="87"/>
                </a:cubicBezTo>
                <a:cubicBezTo>
                  <a:pt x="63" y="87"/>
                  <a:pt x="63" y="87"/>
                  <a:pt x="64" y="88"/>
                </a:cubicBezTo>
                <a:close/>
                <a:moveTo>
                  <a:pt x="69" y="98"/>
                </a:moveTo>
                <a:cubicBezTo>
                  <a:pt x="69" y="98"/>
                  <a:pt x="68" y="98"/>
                  <a:pt x="68" y="98"/>
                </a:cubicBezTo>
                <a:cubicBezTo>
                  <a:pt x="68" y="99"/>
                  <a:pt x="68" y="101"/>
                  <a:pt x="69" y="101"/>
                </a:cubicBezTo>
                <a:cubicBezTo>
                  <a:pt x="69" y="101"/>
                  <a:pt x="69" y="100"/>
                  <a:pt x="68" y="100"/>
                </a:cubicBezTo>
                <a:cubicBezTo>
                  <a:pt x="70" y="100"/>
                  <a:pt x="71" y="101"/>
                  <a:pt x="71" y="103"/>
                </a:cubicBezTo>
                <a:cubicBezTo>
                  <a:pt x="72" y="102"/>
                  <a:pt x="72" y="101"/>
                  <a:pt x="72" y="100"/>
                </a:cubicBezTo>
                <a:cubicBezTo>
                  <a:pt x="72" y="99"/>
                  <a:pt x="71" y="98"/>
                  <a:pt x="69" y="98"/>
                </a:cubicBezTo>
                <a:close/>
                <a:moveTo>
                  <a:pt x="33" y="43"/>
                </a:moveTo>
                <a:cubicBezTo>
                  <a:pt x="33" y="43"/>
                  <a:pt x="33" y="43"/>
                  <a:pt x="33" y="42"/>
                </a:cubicBezTo>
                <a:cubicBezTo>
                  <a:pt x="32" y="43"/>
                  <a:pt x="31" y="43"/>
                  <a:pt x="32" y="44"/>
                </a:cubicBezTo>
                <a:cubicBezTo>
                  <a:pt x="32" y="44"/>
                  <a:pt x="32" y="44"/>
                  <a:pt x="31" y="44"/>
                </a:cubicBezTo>
                <a:cubicBezTo>
                  <a:pt x="32" y="44"/>
                  <a:pt x="32" y="45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2" y="47"/>
                  <a:pt x="32" y="47"/>
                </a:cubicBezTo>
                <a:cubicBezTo>
                  <a:pt x="32" y="47"/>
                  <a:pt x="32" y="47"/>
                  <a:pt x="32" y="46"/>
                </a:cubicBezTo>
                <a:cubicBezTo>
                  <a:pt x="33" y="46"/>
                  <a:pt x="35" y="48"/>
                  <a:pt x="35" y="46"/>
                </a:cubicBezTo>
                <a:cubicBezTo>
                  <a:pt x="36" y="45"/>
                  <a:pt x="36" y="46"/>
                  <a:pt x="36" y="46"/>
                </a:cubicBezTo>
                <a:cubicBezTo>
                  <a:pt x="37" y="46"/>
                  <a:pt x="37" y="45"/>
                  <a:pt x="37" y="45"/>
                </a:cubicBezTo>
                <a:cubicBezTo>
                  <a:pt x="36" y="43"/>
                  <a:pt x="36" y="42"/>
                  <a:pt x="34" y="42"/>
                </a:cubicBezTo>
                <a:cubicBezTo>
                  <a:pt x="34" y="42"/>
                  <a:pt x="33" y="43"/>
                  <a:pt x="33" y="43"/>
                </a:cubicBezTo>
                <a:close/>
                <a:moveTo>
                  <a:pt x="2" y="50"/>
                </a:moveTo>
                <a:cubicBezTo>
                  <a:pt x="2" y="50"/>
                  <a:pt x="2" y="50"/>
                  <a:pt x="2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2" y="50"/>
                </a:cubicBezTo>
                <a:close/>
                <a:moveTo>
                  <a:pt x="118" y="181"/>
                </a:moveTo>
                <a:cubicBezTo>
                  <a:pt x="119" y="181"/>
                  <a:pt x="121" y="179"/>
                  <a:pt x="121" y="177"/>
                </a:cubicBezTo>
                <a:cubicBezTo>
                  <a:pt x="120" y="176"/>
                  <a:pt x="120" y="175"/>
                  <a:pt x="118" y="175"/>
                </a:cubicBezTo>
                <a:cubicBezTo>
                  <a:pt x="116" y="175"/>
                  <a:pt x="115" y="176"/>
                  <a:pt x="115" y="177"/>
                </a:cubicBezTo>
                <a:cubicBezTo>
                  <a:pt x="115" y="179"/>
                  <a:pt x="116" y="181"/>
                  <a:pt x="118" y="181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9"/>
                  <a:pt x="18" y="99"/>
                  <a:pt x="19" y="99"/>
                </a:cubicBezTo>
                <a:cubicBezTo>
                  <a:pt x="19" y="99"/>
                  <a:pt x="19" y="99"/>
                  <a:pt x="18" y="98"/>
                </a:cubicBezTo>
                <a:close/>
                <a:moveTo>
                  <a:pt x="6" y="66"/>
                </a:moveTo>
                <a:cubicBezTo>
                  <a:pt x="6" y="66"/>
                  <a:pt x="6" y="66"/>
                  <a:pt x="6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5" y="100"/>
                </a:moveTo>
                <a:cubicBezTo>
                  <a:pt x="16" y="100"/>
                  <a:pt x="16" y="100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lose/>
                <a:moveTo>
                  <a:pt x="10" y="64"/>
                </a:moveTo>
                <a:cubicBezTo>
                  <a:pt x="9" y="64"/>
                  <a:pt x="9" y="65"/>
                  <a:pt x="9" y="65"/>
                </a:cubicBezTo>
                <a:cubicBezTo>
                  <a:pt x="9" y="65"/>
                  <a:pt x="9" y="65"/>
                  <a:pt x="10" y="65"/>
                </a:cubicBezTo>
                <a:cubicBezTo>
                  <a:pt x="10" y="65"/>
                  <a:pt x="10" y="64"/>
                  <a:pt x="10" y="64"/>
                </a:cubicBezTo>
                <a:close/>
                <a:moveTo>
                  <a:pt x="21" y="105"/>
                </a:moveTo>
                <a:cubicBezTo>
                  <a:pt x="21" y="105"/>
                  <a:pt x="21" y="105"/>
                  <a:pt x="21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1" y="105"/>
                  <a:pt x="21" y="105"/>
                </a:cubicBezTo>
                <a:close/>
                <a:moveTo>
                  <a:pt x="14" y="15"/>
                </a:moveTo>
                <a:cubicBezTo>
                  <a:pt x="14" y="16"/>
                  <a:pt x="13" y="16"/>
                  <a:pt x="13" y="17"/>
                </a:cubicBezTo>
                <a:cubicBezTo>
                  <a:pt x="14" y="16"/>
                  <a:pt x="16" y="16"/>
                  <a:pt x="17" y="16"/>
                </a:cubicBezTo>
                <a:cubicBezTo>
                  <a:pt x="16" y="16"/>
                  <a:pt x="15" y="14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73" y="178"/>
                </a:moveTo>
                <a:cubicBezTo>
                  <a:pt x="174" y="177"/>
                  <a:pt x="173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5"/>
                  <a:pt x="171" y="175"/>
                  <a:pt x="171" y="175"/>
                </a:cubicBezTo>
                <a:cubicBezTo>
                  <a:pt x="170" y="175"/>
                  <a:pt x="170" y="175"/>
                  <a:pt x="169" y="175"/>
                </a:cubicBezTo>
                <a:cubicBezTo>
                  <a:pt x="169" y="175"/>
                  <a:pt x="169" y="175"/>
                  <a:pt x="169" y="176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9" y="175"/>
                  <a:pt x="169" y="176"/>
                  <a:pt x="169" y="176"/>
                </a:cubicBezTo>
                <a:cubicBezTo>
                  <a:pt x="169" y="176"/>
                  <a:pt x="169" y="176"/>
                  <a:pt x="169" y="176"/>
                </a:cubicBezTo>
                <a:cubicBezTo>
                  <a:pt x="169" y="176"/>
                  <a:pt x="168" y="176"/>
                  <a:pt x="168" y="176"/>
                </a:cubicBezTo>
                <a:cubicBezTo>
                  <a:pt x="168" y="176"/>
                  <a:pt x="168" y="177"/>
                  <a:pt x="168" y="178"/>
                </a:cubicBezTo>
                <a:cubicBezTo>
                  <a:pt x="168" y="179"/>
                  <a:pt x="168" y="179"/>
                  <a:pt x="169" y="180"/>
                </a:cubicBezTo>
                <a:cubicBezTo>
                  <a:pt x="169" y="180"/>
                  <a:pt x="170" y="179"/>
                  <a:pt x="170" y="179"/>
                </a:cubicBezTo>
                <a:cubicBezTo>
                  <a:pt x="171" y="178"/>
                  <a:pt x="171" y="179"/>
                  <a:pt x="172" y="179"/>
                </a:cubicBezTo>
                <a:cubicBezTo>
                  <a:pt x="171" y="180"/>
                  <a:pt x="171" y="180"/>
                  <a:pt x="169" y="180"/>
                </a:cubicBezTo>
                <a:cubicBezTo>
                  <a:pt x="170" y="181"/>
                  <a:pt x="170" y="181"/>
                  <a:pt x="171" y="181"/>
                </a:cubicBezTo>
                <a:cubicBezTo>
                  <a:pt x="172" y="180"/>
                  <a:pt x="173" y="179"/>
                  <a:pt x="173" y="178"/>
                </a:cubicBezTo>
                <a:close/>
                <a:moveTo>
                  <a:pt x="227" y="123"/>
                </a:moveTo>
                <a:cubicBezTo>
                  <a:pt x="227" y="123"/>
                  <a:pt x="226" y="123"/>
                  <a:pt x="226" y="123"/>
                </a:cubicBezTo>
                <a:cubicBezTo>
                  <a:pt x="225" y="123"/>
                  <a:pt x="225" y="124"/>
                  <a:pt x="225" y="125"/>
                </a:cubicBezTo>
                <a:cubicBezTo>
                  <a:pt x="225" y="125"/>
                  <a:pt x="226" y="124"/>
                  <a:pt x="227" y="123"/>
                </a:cubicBezTo>
                <a:close/>
                <a:moveTo>
                  <a:pt x="225" y="128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5" y="129"/>
                  <a:pt x="226" y="130"/>
                  <a:pt x="227" y="131"/>
                </a:cubicBezTo>
                <a:cubicBezTo>
                  <a:pt x="227" y="130"/>
                  <a:pt x="226" y="129"/>
                  <a:pt x="225" y="128"/>
                </a:cubicBezTo>
                <a:close/>
                <a:moveTo>
                  <a:pt x="199" y="101"/>
                </a:moveTo>
                <a:cubicBezTo>
                  <a:pt x="199" y="103"/>
                  <a:pt x="200" y="104"/>
                  <a:pt x="202" y="103"/>
                </a:cubicBezTo>
                <a:cubicBezTo>
                  <a:pt x="203" y="103"/>
                  <a:pt x="205" y="102"/>
                  <a:pt x="204" y="100"/>
                </a:cubicBezTo>
                <a:cubicBezTo>
                  <a:pt x="204" y="99"/>
                  <a:pt x="203" y="98"/>
                  <a:pt x="202" y="98"/>
                </a:cubicBezTo>
                <a:cubicBezTo>
                  <a:pt x="200" y="98"/>
                  <a:pt x="199" y="99"/>
                  <a:pt x="199" y="101"/>
                </a:cubicBezTo>
                <a:close/>
                <a:moveTo>
                  <a:pt x="215" y="91"/>
                </a:moveTo>
                <a:cubicBezTo>
                  <a:pt x="214" y="91"/>
                  <a:pt x="212" y="93"/>
                  <a:pt x="212" y="94"/>
                </a:cubicBezTo>
                <a:cubicBezTo>
                  <a:pt x="212" y="95"/>
                  <a:pt x="213" y="97"/>
                  <a:pt x="215" y="96"/>
                </a:cubicBezTo>
                <a:cubicBezTo>
                  <a:pt x="217" y="96"/>
                  <a:pt x="218" y="96"/>
                  <a:pt x="217" y="94"/>
                </a:cubicBezTo>
                <a:cubicBezTo>
                  <a:pt x="218" y="92"/>
                  <a:pt x="217" y="91"/>
                  <a:pt x="215" y="91"/>
                </a:cubicBezTo>
                <a:close/>
                <a:moveTo>
                  <a:pt x="222" y="101"/>
                </a:moveTo>
                <a:cubicBezTo>
                  <a:pt x="223" y="99"/>
                  <a:pt x="221" y="98"/>
                  <a:pt x="219" y="98"/>
                </a:cubicBezTo>
                <a:cubicBezTo>
                  <a:pt x="218" y="98"/>
                  <a:pt x="217" y="99"/>
                  <a:pt x="217" y="100"/>
                </a:cubicBezTo>
                <a:cubicBezTo>
                  <a:pt x="217" y="102"/>
                  <a:pt x="218" y="103"/>
                  <a:pt x="220" y="103"/>
                </a:cubicBezTo>
                <a:cubicBezTo>
                  <a:pt x="221" y="104"/>
                  <a:pt x="222" y="102"/>
                  <a:pt x="222" y="101"/>
                </a:cubicBezTo>
                <a:close/>
                <a:moveTo>
                  <a:pt x="223" y="115"/>
                </a:moveTo>
                <a:cubicBezTo>
                  <a:pt x="223" y="113"/>
                  <a:pt x="221" y="112"/>
                  <a:pt x="220" y="112"/>
                </a:cubicBezTo>
                <a:cubicBezTo>
                  <a:pt x="218" y="111"/>
                  <a:pt x="216" y="114"/>
                  <a:pt x="217" y="115"/>
                </a:cubicBezTo>
                <a:cubicBezTo>
                  <a:pt x="216" y="116"/>
                  <a:pt x="218" y="117"/>
                  <a:pt x="220" y="118"/>
                </a:cubicBezTo>
                <a:cubicBezTo>
                  <a:pt x="221" y="117"/>
                  <a:pt x="222" y="116"/>
                  <a:pt x="223" y="115"/>
                </a:cubicBezTo>
                <a:close/>
                <a:moveTo>
                  <a:pt x="232" y="234"/>
                </a:moveTo>
                <a:cubicBezTo>
                  <a:pt x="232" y="235"/>
                  <a:pt x="233" y="235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34"/>
                  <a:pt x="233" y="234"/>
                  <a:pt x="232" y="234"/>
                </a:cubicBezTo>
                <a:close/>
                <a:moveTo>
                  <a:pt x="232" y="231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45" y="171"/>
                </a:moveTo>
                <a:cubicBezTo>
                  <a:pt x="245" y="171"/>
                  <a:pt x="245" y="171"/>
                  <a:pt x="245" y="170"/>
                </a:cubicBezTo>
                <a:cubicBezTo>
                  <a:pt x="245" y="170"/>
                  <a:pt x="245" y="171"/>
                  <a:pt x="245" y="171"/>
                </a:cubicBezTo>
                <a:close/>
                <a:moveTo>
                  <a:pt x="242" y="138"/>
                </a:moveTo>
                <a:cubicBezTo>
                  <a:pt x="243" y="137"/>
                  <a:pt x="242" y="137"/>
                  <a:pt x="241" y="138"/>
                </a:cubicBezTo>
                <a:cubicBezTo>
                  <a:pt x="241" y="138"/>
                  <a:pt x="242" y="138"/>
                  <a:pt x="242" y="138"/>
                </a:cubicBezTo>
                <a:close/>
                <a:moveTo>
                  <a:pt x="235" y="137"/>
                </a:moveTo>
                <a:cubicBezTo>
                  <a:pt x="235" y="136"/>
                  <a:pt x="235" y="136"/>
                  <a:pt x="235" y="136"/>
                </a:cubicBezTo>
                <a:cubicBezTo>
                  <a:pt x="235" y="135"/>
                  <a:pt x="234" y="133"/>
                  <a:pt x="232" y="133"/>
                </a:cubicBezTo>
                <a:cubicBezTo>
                  <a:pt x="232" y="133"/>
                  <a:pt x="232" y="133"/>
                  <a:pt x="231" y="133"/>
                </a:cubicBezTo>
                <a:cubicBezTo>
                  <a:pt x="231" y="134"/>
                  <a:pt x="231" y="134"/>
                  <a:pt x="230" y="135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30" y="136"/>
                  <a:pt x="230" y="136"/>
                  <a:pt x="230" y="137"/>
                </a:cubicBezTo>
                <a:cubicBezTo>
                  <a:pt x="230" y="138"/>
                  <a:pt x="231" y="138"/>
                  <a:pt x="233" y="138"/>
                </a:cubicBezTo>
                <a:cubicBezTo>
                  <a:pt x="234" y="138"/>
                  <a:pt x="234" y="138"/>
                  <a:pt x="234" y="137"/>
                </a:cubicBezTo>
                <a:cubicBezTo>
                  <a:pt x="234" y="137"/>
                  <a:pt x="234" y="137"/>
                  <a:pt x="234" y="137"/>
                </a:cubicBezTo>
                <a:cubicBezTo>
                  <a:pt x="234" y="137"/>
                  <a:pt x="233" y="138"/>
                  <a:pt x="233" y="137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33" y="136"/>
                  <a:pt x="234" y="136"/>
                  <a:pt x="235" y="137"/>
                </a:cubicBezTo>
                <a:close/>
                <a:moveTo>
                  <a:pt x="171" y="92"/>
                </a:moveTo>
                <a:cubicBezTo>
                  <a:pt x="170" y="92"/>
                  <a:pt x="168" y="93"/>
                  <a:pt x="168" y="94"/>
                </a:cubicBezTo>
                <a:cubicBezTo>
                  <a:pt x="168" y="96"/>
                  <a:pt x="169" y="97"/>
                  <a:pt x="171" y="97"/>
                </a:cubicBezTo>
                <a:cubicBezTo>
                  <a:pt x="173" y="96"/>
                  <a:pt x="174" y="95"/>
                  <a:pt x="174" y="94"/>
                </a:cubicBezTo>
                <a:cubicBezTo>
                  <a:pt x="174" y="92"/>
                  <a:pt x="173" y="92"/>
                  <a:pt x="171" y="92"/>
                </a:cubicBezTo>
                <a:close/>
                <a:moveTo>
                  <a:pt x="155" y="101"/>
                </a:moveTo>
                <a:cubicBezTo>
                  <a:pt x="155" y="102"/>
                  <a:pt x="156" y="102"/>
                  <a:pt x="157" y="103"/>
                </a:cubicBezTo>
                <a:cubicBezTo>
                  <a:pt x="158" y="103"/>
                  <a:pt x="159" y="101"/>
                  <a:pt x="160" y="103"/>
                </a:cubicBezTo>
                <a:cubicBezTo>
                  <a:pt x="160" y="102"/>
                  <a:pt x="160" y="101"/>
                  <a:pt x="160" y="101"/>
                </a:cubicBezTo>
                <a:cubicBezTo>
                  <a:pt x="161" y="99"/>
                  <a:pt x="159" y="98"/>
                  <a:pt x="157" y="98"/>
                </a:cubicBezTo>
                <a:cubicBezTo>
                  <a:pt x="157" y="97"/>
                  <a:pt x="155" y="99"/>
                  <a:pt x="155" y="101"/>
                </a:cubicBezTo>
                <a:close/>
                <a:moveTo>
                  <a:pt x="141" y="108"/>
                </a:moveTo>
                <a:cubicBezTo>
                  <a:pt x="141" y="109"/>
                  <a:pt x="143" y="110"/>
                  <a:pt x="144" y="110"/>
                </a:cubicBezTo>
                <a:cubicBezTo>
                  <a:pt x="146" y="110"/>
                  <a:pt x="147" y="109"/>
                  <a:pt x="147" y="107"/>
                </a:cubicBezTo>
                <a:cubicBezTo>
                  <a:pt x="147" y="106"/>
                  <a:pt x="146" y="105"/>
                  <a:pt x="145" y="105"/>
                </a:cubicBezTo>
                <a:cubicBezTo>
                  <a:pt x="142" y="105"/>
                  <a:pt x="142" y="106"/>
                  <a:pt x="141" y="108"/>
                </a:cubicBezTo>
                <a:close/>
                <a:moveTo>
                  <a:pt x="176" y="98"/>
                </a:moveTo>
                <a:cubicBezTo>
                  <a:pt x="175" y="98"/>
                  <a:pt x="174" y="98"/>
                  <a:pt x="174" y="98"/>
                </a:cubicBezTo>
                <a:cubicBezTo>
                  <a:pt x="174" y="98"/>
                  <a:pt x="175" y="98"/>
                  <a:pt x="175" y="99"/>
                </a:cubicBezTo>
                <a:cubicBezTo>
                  <a:pt x="175" y="99"/>
                  <a:pt x="175" y="100"/>
                  <a:pt x="174" y="100"/>
                </a:cubicBezTo>
                <a:cubicBezTo>
                  <a:pt x="174" y="99"/>
                  <a:pt x="174" y="99"/>
                  <a:pt x="173" y="98"/>
                </a:cubicBezTo>
                <a:cubicBezTo>
                  <a:pt x="173" y="99"/>
                  <a:pt x="173" y="100"/>
                  <a:pt x="172" y="101"/>
                </a:cubicBezTo>
                <a:cubicBezTo>
                  <a:pt x="173" y="103"/>
                  <a:pt x="174" y="103"/>
                  <a:pt x="176" y="103"/>
                </a:cubicBezTo>
                <a:cubicBezTo>
                  <a:pt x="177" y="104"/>
                  <a:pt x="178" y="103"/>
                  <a:pt x="178" y="101"/>
                </a:cubicBezTo>
                <a:cubicBezTo>
                  <a:pt x="179" y="99"/>
                  <a:pt x="177" y="98"/>
                  <a:pt x="176" y="98"/>
                </a:cubicBezTo>
                <a:close/>
                <a:moveTo>
                  <a:pt x="186" y="107"/>
                </a:moveTo>
                <a:cubicBezTo>
                  <a:pt x="186" y="109"/>
                  <a:pt x="187" y="111"/>
                  <a:pt x="189" y="111"/>
                </a:cubicBezTo>
                <a:cubicBezTo>
                  <a:pt x="190" y="111"/>
                  <a:pt x="192" y="110"/>
                  <a:pt x="191" y="108"/>
                </a:cubicBezTo>
                <a:cubicBezTo>
                  <a:pt x="192" y="106"/>
                  <a:pt x="190" y="105"/>
                  <a:pt x="189" y="105"/>
                </a:cubicBezTo>
                <a:cubicBezTo>
                  <a:pt x="187" y="105"/>
                  <a:pt x="186" y="107"/>
                  <a:pt x="186" y="107"/>
                </a:cubicBezTo>
                <a:close/>
                <a:moveTo>
                  <a:pt x="191" y="100"/>
                </a:moveTo>
                <a:cubicBezTo>
                  <a:pt x="190" y="102"/>
                  <a:pt x="192" y="103"/>
                  <a:pt x="193" y="103"/>
                </a:cubicBezTo>
                <a:cubicBezTo>
                  <a:pt x="195" y="103"/>
                  <a:pt x="196" y="103"/>
                  <a:pt x="196" y="100"/>
                </a:cubicBezTo>
                <a:cubicBezTo>
                  <a:pt x="196" y="99"/>
                  <a:pt x="195" y="98"/>
                  <a:pt x="193" y="97"/>
                </a:cubicBezTo>
                <a:cubicBezTo>
                  <a:pt x="191" y="97"/>
                  <a:pt x="190" y="99"/>
                  <a:pt x="191" y="100"/>
                </a:cubicBezTo>
                <a:close/>
                <a:moveTo>
                  <a:pt x="198" y="91"/>
                </a:moveTo>
                <a:cubicBezTo>
                  <a:pt x="196" y="91"/>
                  <a:pt x="195" y="92"/>
                  <a:pt x="195" y="94"/>
                </a:cubicBezTo>
                <a:cubicBezTo>
                  <a:pt x="195" y="96"/>
                  <a:pt x="196" y="97"/>
                  <a:pt x="198" y="97"/>
                </a:cubicBezTo>
                <a:cubicBezTo>
                  <a:pt x="198" y="97"/>
                  <a:pt x="201" y="96"/>
                  <a:pt x="200" y="94"/>
                </a:cubicBezTo>
                <a:cubicBezTo>
                  <a:pt x="200" y="93"/>
                  <a:pt x="199" y="91"/>
                  <a:pt x="198" y="91"/>
                </a:cubicBezTo>
                <a:close/>
                <a:moveTo>
                  <a:pt x="184" y="97"/>
                </a:moveTo>
                <a:cubicBezTo>
                  <a:pt x="182" y="98"/>
                  <a:pt x="181" y="99"/>
                  <a:pt x="182" y="100"/>
                </a:cubicBezTo>
                <a:cubicBezTo>
                  <a:pt x="182" y="102"/>
                  <a:pt x="183" y="103"/>
                  <a:pt x="184" y="103"/>
                </a:cubicBezTo>
                <a:cubicBezTo>
                  <a:pt x="186" y="103"/>
                  <a:pt x="187" y="102"/>
                  <a:pt x="187" y="100"/>
                </a:cubicBezTo>
                <a:cubicBezTo>
                  <a:pt x="187" y="99"/>
                  <a:pt x="186" y="97"/>
                  <a:pt x="184" y="97"/>
                </a:cubicBezTo>
                <a:close/>
                <a:moveTo>
                  <a:pt x="125" y="170"/>
                </a:moveTo>
                <a:cubicBezTo>
                  <a:pt x="125" y="168"/>
                  <a:pt x="123" y="168"/>
                  <a:pt x="122" y="167"/>
                </a:cubicBezTo>
                <a:cubicBezTo>
                  <a:pt x="120" y="168"/>
                  <a:pt x="120" y="169"/>
                  <a:pt x="120" y="170"/>
                </a:cubicBezTo>
                <a:cubicBezTo>
                  <a:pt x="120" y="172"/>
                  <a:pt x="121" y="173"/>
                  <a:pt x="122" y="173"/>
                </a:cubicBezTo>
                <a:cubicBezTo>
                  <a:pt x="124" y="173"/>
                  <a:pt x="125" y="171"/>
                  <a:pt x="125" y="170"/>
                </a:cubicBezTo>
                <a:close/>
                <a:moveTo>
                  <a:pt x="178" y="88"/>
                </a:move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lose/>
                <a:moveTo>
                  <a:pt x="165" y="164"/>
                </a:moveTo>
                <a:cubicBezTo>
                  <a:pt x="165" y="162"/>
                  <a:pt x="164" y="161"/>
                  <a:pt x="162" y="161"/>
                </a:cubicBezTo>
                <a:cubicBezTo>
                  <a:pt x="160" y="161"/>
                  <a:pt x="159" y="163"/>
                  <a:pt x="159" y="164"/>
                </a:cubicBezTo>
                <a:cubicBezTo>
                  <a:pt x="159" y="165"/>
                  <a:pt x="160" y="166"/>
                  <a:pt x="163" y="167"/>
                </a:cubicBezTo>
                <a:cubicBezTo>
                  <a:pt x="164" y="166"/>
                  <a:pt x="165" y="166"/>
                  <a:pt x="165" y="164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4"/>
                </a:cubicBezTo>
                <a:cubicBezTo>
                  <a:pt x="160" y="163"/>
                  <a:pt x="161" y="164"/>
                  <a:pt x="160" y="163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62" y="163"/>
                  <a:pt x="163" y="163"/>
                  <a:pt x="163" y="163"/>
                </a:cubicBezTo>
                <a:cubicBezTo>
                  <a:pt x="163" y="163"/>
                  <a:pt x="164" y="163"/>
                  <a:pt x="164" y="163"/>
                </a:cubicBezTo>
                <a:cubicBezTo>
                  <a:pt x="163" y="164"/>
                  <a:pt x="165" y="164"/>
                  <a:pt x="165" y="165"/>
                </a:cubicBezTo>
                <a:cubicBezTo>
                  <a:pt x="163" y="165"/>
                  <a:pt x="163" y="164"/>
                  <a:pt x="162" y="163"/>
                </a:cubicBezTo>
                <a:cubicBezTo>
                  <a:pt x="162" y="163"/>
                  <a:pt x="162" y="164"/>
                  <a:pt x="161" y="164"/>
                </a:cubicBezTo>
                <a:close/>
                <a:moveTo>
                  <a:pt x="167" y="171"/>
                </a:moveTo>
                <a:cubicBezTo>
                  <a:pt x="167" y="170"/>
                  <a:pt x="168" y="169"/>
                  <a:pt x="169" y="169"/>
                </a:cubicBezTo>
                <a:cubicBezTo>
                  <a:pt x="168" y="168"/>
                  <a:pt x="167" y="168"/>
                  <a:pt x="167" y="168"/>
                </a:cubicBezTo>
                <a:cubicBezTo>
                  <a:pt x="165" y="167"/>
                  <a:pt x="164" y="169"/>
                  <a:pt x="164" y="171"/>
                </a:cubicBezTo>
                <a:cubicBezTo>
                  <a:pt x="164" y="172"/>
                  <a:pt x="166" y="174"/>
                  <a:pt x="166" y="173"/>
                </a:cubicBezTo>
                <a:cubicBezTo>
                  <a:pt x="167" y="173"/>
                  <a:pt x="168" y="173"/>
                  <a:pt x="168" y="173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8" y="171"/>
                  <a:pt x="167" y="172"/>
                  <a:pt x="166" y="171"/>
                </a:cubicBezTo>
                <a:cubicBezTo>
                  <a:pt x="166" y="171"/>
                  <a:pt x="167" y="171"/>
                  <a:pt x="167" y="171"/>
                </a:cubicBezTo>
                <a:close/>
                <a:moveTo>
                  <a:pt x="154" y="166"/>
                </a:moveTo>
                <a:cubicBezTo>
                  <a:pt x="156" y="166"/>
                  <a:pt x="156" y="165"/>
                  <a:pt x="156" y="164"/>
                </a:cubicBezTo>
                <a:cubicBezTo>
                  <a:pt x="156" y="162"/>
                  <a:pt x="154" y="161"/>
                  <a:pt x="153" y="161"/>
                </a:cubicBezTo>
                <a:cubicBezTo>
                  <a:pt x="152" y="161"/>
                  <a:pt x="151" y="162"/>
                  <a:pt x="150" y="163"/>
                </a:cubicBezTo>
                <a:cubicBezTo>
                  <a:pt x="151" y="165"/>
                  <a:pt x="152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3" y="166"/>
                  <a:pt x="153" y="166"/>
                  <a:pt x="152" y="165"/>
                </a:cubicBezTo>
                <a:cubicBezTo>
                  <a:pt x="153" y="165"/>
                  <a:pt x="152" y="164"/>
                  <a:pt x="152" y="164"/>
                </a:cubicBezTo>
                <a:cubicBezTo>
                  <a:pt x="153" y="164"/>
                  <a:pt x="153" y="164"/>
                  <a:pt x="153" y="163"/>
                </a:cubicBezTo>
                <a:cubicBezTo>
                  <a:pt x="154" y="163"/>
                  <a:pt x="154" y="163"/>
                  <a:pt x="154" y="163"/>
                </a:cubicBezTo>
                <a:cubicBezTo>
                  <a:pt x="154" y="164"/>
                  <a:pt x="154" y="164"/>
                  <a:pt x="154" y="165"/>
                </a:cubicBezTo>
                <a:cubicBezTo>
                  <a:pt x="154" y="165"/>
                  <a:pt x="153" y="165"/>
                  <a:pt x="153" y="165"/>
                </a:cubicBezTo>
                <a:cubicBezTo>
                  <a:pt x="153" y="166"/>
                  <a:pt x="154" y="165"/>
                  <a:pt x="155" y="165"/>
                </a:cubicBezTo>
                <a:cubicBezTo>
                  <a:pt x="155" y="166"/>
                  <a:pt x="154" y="166"/>
                  <a:pt x="154" y="166"/>
                </a:cubicBezTo>
                <a:cubicBezTo>
                  <a:pt x="154" y="166"/>
                  <a:pt x="154" y="166"/>
                  <a:pt x="154" y="166"/>
                </a:cubicBezTo>
                <a:close/>
                <a:moveTo>
                  <a:pt x="178" y="184"/>
                </a:moveTo>
                <a:cubicBezTo>
                  <a:pt x="178" y="183"/>
                  <a:pt x="177" y="182"/>
                  <a:pt x="176" y="181"/>
                </a:cubicBezTo>
                <a:cubicBezTo>
                  <a:pt x="174" y="181"/>
                  <a:pt x="172" y="183"/>
                  <a:pt x="172" y="184"/>
                </a:cubicBezTo>
                <a:cubicBezTo>
                  <a:pt x="172" y="185"/>
                  <a:pt x="173" y="187"/>
                  <a:pt x="174" y="187"/>
                </a:cubicBezTo>
                <a:cubicBezTo>
                  <a:pt x="175" y="187"/>
                  <a:pt x="175" y="186"/>
                  <a:pt x="175" y="186"/>
                </a:cubicBezTo>
                <a:cubicBezTo>
                  <a:pt x="174" y="185"/>
                  <a:pt x="177" y="183"/>
                  <a:pt x="178" y="184"/>
                </a:cubicBezTo>
                <a:close/>
                <a:moveTo>
                  <a:pt x="140" y="112"/>
                </a:moveTo>
                <a:cubicBezTo>
                  <a:pt x="138" y="112"/>
                  <a:pt x="137" y="113"/>
                  <a:pt x="137" y="114"/>
                </a:cubicBezTo>
                <a:cubicBezTo>
                  <a:pt x="137" y="116"/>
                  <a:pt x="138" y="117"/>
                  <a:pt x="140" y="117"/>
                </a:cubicBezTo>
                <a:cubicBezTo>
                  <a:pt x="142" y="118"/>
                  <a:pt x="143" y="116"/>
                  <a:pt x="143" y="114"/>
                </a:cubicBezTo>
                <a:cubicBezTo>
                  <a:pt x="143" y="114"/>
                  <a:pt x="142" y="112"/>
                  <a:pt x="140" y="112"/>
                </a:cubicBezTo>
                <a:close/>
                <a:moveTo>
                  <a:pt x="135" y="180"/>
                </a:moveTo>
                <a:cubicBezTo>
                  <a:pt x="138" y="180"/>
                  <a:pt x="138" y="179"/>
                  <a:pt x="139" y="178"/>
                </a:cubicBezTo>
                <a:cubicBezTo>
                  <a:pt x="138" y="176"/>
                  <a:pt x="137" y="175"/>
                  <a:pt x="135" y="175"/>
                </a:cubicBezTo>
                <a:cubicBezTo>
                  <a:pt x="134" y="175"/>
                  <a:pt x="133" y="176"/>
                  <a:pt x="133" y="177"/>
                </a:cubicBezTo>
                <a:cubicBezTo>
                  <a:pt x="133" y="180"/>
                  <a:pt x="134" y="181"/>
                  <a:pt x="135" y="180"/>
                </a:cubicBezTo>
                <a:close/>
                <a:moveTo>
                  <a:pt x="149" y="174"/>
                </a:moveTo>
                <a:cubicBezTo>
                  <a:pt x="150" y="173"/>
                  <a:pt x="151" y="173"/>
                  <a:pt x="151" y="172"/>
                </a:cubicBezTo>
                <a:cubicBezTo>
                  <a:pt x="151" y="172"/>
                  <a:pt x="151" y="172"/>
                  <a:pt x="150" y="172"/>
                </a:cubicBezTo>
                <a:cubicBezTo>
                  <a:pt x="150" y="172"/>
                  <a:pt x="150" y="171"/>
                  <a:pt x="150" y="171"/>
                </a:cubicBezTo>
                <a:cubicBezTo>
                  <a:pt x="149" y="171"/>
                  <a:pt x="150" y="172"/>
                  <a:pt x="149" y="172"/>
                </a:cubicBezTo>
                <a:cubicBezTo>
                  <a:pt x="149" y="171"/>
                  <a:pt x="148" y="172"/>
                  <a:pt x="147" y="172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8" y="171"/>
                  <a:pt x="149" y="170"/>
                  <a:pt x="151" y="170"/>
                </a:cubicBezTo>
                <a:cubicBezTo>
                  <a:pt x="150" y="171"/>
                  <a:pt x="151" y="171"/>
                  <a:pt x="151" y="172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51" y="169"/>
                  <a:pt x="150" y="168"/>
                  <a:pt x="149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69"/>
                  <a:pt x="148" y="169"/>
                  <a:pt x="148" y="170"/>
                </a:cubicBezTo>
                <a:cubicBezTo>
                  <a:pt x="148" y="169"/>
                  <a:pt x="148" y="169"/>
                  <a:pt x="147" y="169"/>
                </a:cubicBezTo>
                <a:cubicBezTo>
                  <a:pt x="147" y="169"/>
                  <a:pt x="146" y="170"/>
                  <a:pt x="146" y="170"/>
                </a:cubicBezTo>
                <a:cubicBezTo>
                  <a:pt x="146" y="172"/>
                  <a:pt x="147" y="174"/>
                  <a:pt x="149" y="174"/>
                </a:cubicBezTo>
                <a:close/>
                <a:moveTo>
                  <a:pt x="126" y="181"/>
                </a:moveTo>
                <a:cubicBezTo>
                  <a:pt x="128" y="181"/>
                  <a:pt x="129" y="179"/>
                  <a:pt x="129" y="178"/>
                </a:cubicBezTo>
                <a:cubicBezTo>
                  <a:pt x="129" y="176"/>
                  <a:pt x="129" y="175"/>
                  <a:pt x="126" y="175"/>
                </a:cubicBezTo>
                <a:cubicBezTo>
                  <a:pt x="125" y="175"/>
                  <a:pt x="124" y="177"/>
                  <a:pt x="124" y="178"/>
                </a:cubicBezTo>
                <a:cubicBezTo>
                  <a:pt x="124" y="179"/>
                  <a:pt x="125" y="180"/>
                  <a:pt x="126" y="181"/>
                </a:cubicBezTo>
                <a:close/>
                <a:moveTo>
                  <a:pt x="144" y="180"/>
                </a:moveTo>
                <a:cubicBezTo>
                  <a:pt x="146" y="180"/>
                  <a:pt x="147" y="179"/>
                  <a:pt x="147" y="178"/>
                </a:cubicBezTo>
                <a:cubicBezTo>
                  <a:pt x="147" y="176"/>
                  <a:pt x="146" y="175"/>
                  <a:pt x="145" y="175"/>
                </a:cubicBezTo>
                <a:cubicBezTo>
                  <a:pt x="143" y="174"/>
                  <a:pt x="142" y="176"/>
                  <a:pt x="142" y="178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4" y="180"/>
                  <a:pt x="144" y="180"/>
                </a:cubicBezTo>
                <a:close/>
                <a:moveTo>
                  <a:pt x="216" y="231"/>
                </a:moveTo>
                <a:cubicBezTo>
                  <a:pt x="216" y="232"/>
                  <a:pt x="216" y="233"/>
                  <a:pt x="217" y="233"/>
                </a:cubicBezTo>
                <a:cubicBezTo>
                  <a:pt x="217" y="232"/>
                  <a:pt x="217" y="231"/>
                  <a:pt x="216" y="231"/>
                </a:cubicBezTo>
                <a:close/>
                <a:moveTo>
                  <a:pt x="204" y="220"/>
                </a:moveTo>
                <a:cubicBezTo>
                  <a:pt x="205" y="220"/>
                  <a:pt x="204" y="221"/>
                  <a:pt x="205" y="220"/>
                </a:cubicBezTo>
                <a:cubicBezTo>
                  <a:pt x="205" y="219"/>
                  <a:pt x="205" y="219"/>
                  <a:pt x="206" y="218"/>
                </a:cubicBezTo>
                <a:cubicBezTo>
                  <a:pt x="206" y="219"/>
                  <a:pt x="206" y="219"/>
                  <a:pt x="205" y="219"/>
                </a:cubicBezTo>
                <a:cubicBezTo>
                  <a:pt x="206" y="220"/>
                  <a:pt x="206" y="220"/>
                  <a:pt x="207" y="221"/>
                </a:cubicBezTo>
                <a:cubicBezTo>
                  <a:pt x="207" y="221"/>
                  <a:pt x="207" y="220"/>
                  <a:pt x="207" y="220"/>
                </a:cubicBezTo>
                <a:cubicBezTo>
                  <a:pt x="207" y="221"/>
                  <a:pt x="208" y="221"/>
                  <a:pt x="208" y="221"/>
                </a:cubicBezTo>
                <a:cubicBezTo>
                  <a:pt x="208" y="220"/>
                  <a:pt x="208" y="220"/>
                  <a:pt x="209" y="220"/>
                </a:cubicBezTo>
                <a:cubicBezTo>
                  <a:pt x="209" y="220"/>
                  <a:pt x="209" y="219"/>
                  <a:pt x="209" y="219"/>
                </a:cubicBezTo>
                <a:cubicBezTo>
                  <a:pt x="209" y="218"/>
                  <a:pt x="208" y="216"/>
                  <a:pt x="206" y="217"/>
                </a:cubicBezTo>
                <a:cubicBezTo>
                  <a:pt x="205" y="217"/>
                  <a:pt x="203" y="218"/>
                  <a:pt x="203" y="220"/>
                </a:cubicBezTo>
                <a:cubicBezTo>
                  <a:pt x="204" y="221"/>
                  <a:pt x="204" y="222"/>
                  <a:pt x="205" y="222"/>
                </a:cubicBezTo>
                <a:cubicBezTo>
                  <a:pt x="205" y="221"/>
                  <a:pt x="204" y="221"/>
                  <a:pt x="204" y="220"/>
                </a:cubicBezTo>
                <a:close/>
                <a:moveTo>
                  <a:pt x="187" y="197"/>
                </a:moveTo>
                <a:cubicBezTo>
                  <a:pt x="187" y="197"/>
                  <a:pt x="187" y="197"/>
                  <a:pt x="187" y="197"/>
                </a:cubicBezTo>
                <a:cubicBezTo>
                  <a:pt x="187" y="197"/>
                  <a:pt x="187" y="197"/>
                  <a:pt x="187" y="196"/>
                </a:cubicBezTo>
                <a:cubicBezTo>
                  <a:pt x="187" y="196"/>
                  <a:pt x="186" y="196"/>
                  <a:pt x="186" y="196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96"/>
                  <a:pt x="186" y="196"/>
                  <a:pt x="185" y="196"/>
                </a:cubicBezTo>
                <a:cubicBezTo>
                  <a:pt x="185" y="196"/>
                  <a:pt x="185" y="196"/>
                  <a:pt x="184" y="196"/>
                </a:cubicBezTo>
                <a:cubicBezTo>
                  <a:pt x="184" y="196"/>
                  <a:pt x="184" y="197"/>
                  <a:pt x="184" y="197"/>
                </a:cubicBezTo>
                <a:cubicBezTo>
                  <a:pt x="185" y="197"/>
                  <a:pt x="184" y="197"/>
                  <a:pt x="184" y="197"/>
                </a:cubicBezTo>
                <a:cubicBezTo>
                  <a:pt x="185" y="197"/>
                  <a:pt x="185" y="197"/>
                  <a:pt x="185" y="197"/>
                </a:cubicBezTo>
                <a:cubicBezTo>
                  <a:pt x="184" y="198"/>
                  <a:pt x="183" y="198"/>
                  <a:pt x="182" y="198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82" y="197"/>
                  <a:pt x="182" y="198"/>
                  <a:pt x="181" y="198"/>
                </a:cubicBezTo>
                <a:cubicBezTo>
                  <a:pt x="182" y="199"/>
                  <a:pt x="183" y="201"/>
                  <a:pt x="184" y="201"/>
                </a:cubicBezTo>
                <a:cubicBezTo>
                  <a:pt x="185" y="201"/>
                  <a:pt x="186" y="200"/>
                  <a:pt x="187" y="199"/>
                </a:cubicBezTo>
                <a:cubicBezTo>
                  <a:pt x="187" y="199"/>
                  <a:pt x="187" y="199"/>
                  <a:pt x="187" y="199"/>
                </a:cubicBezTo>
                <a:cubicBezTo>
                  <a:pt x="187" y="198"/>
                  <a:pt x="186" y="197"/>
                  <a:pt x="186" y="197"/>
                </a:cubicBezTo>
                <a:cubicBezTo>
                  <a:pt x="187" y="197"/>
                  <a:pt x="187" y="197"/>
                  <a:pt x="187" y="197"/>
                </a:cubicBezTo>
                <a:close/>
                <a:moveTo>
                  <a:pt x="207" y="221"/>
                </a:moveTo>
                <a:cubicBezTo>
                  <a:pt x="206" y="221"/>
                  <a:pt x="206" y="222"/>
                  <a:pt x="206" y="222"/>
                </a:cubicBezTo>
                <a:cubicBezTo>
                  <a:pt x="206" y="222"/>
                  <a:pt x="206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1"/>
                  <a:pt x="207" y="221"/>
                </a:cubicBezTo>
                <a:close/>
                <a:moveTo>
                  <a:pt x="226" y="228"/>
                </a:moveTo>
                <a:cubicBezTo>
                  <a:pt x="226" y="228"/>
                  <a:pt x="226" y="228"/>
                  <a:pt x="227" y="228"/>
                </a:cubicBezTo>
                <a:cubicBezTo>
                  <a:pt x="226" y="228"/>
                  <a:pt x="226" y="228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230" y="233"/>
                </a:moveTo>
                <a:cubicBezTo>
                  <a:pt x="230" y="234"/>
                  <a:pt x="230" y="235"/>
                  <a:pt x="231" y="235"/>
                </a:cubicBezTo>
                <a:cubicBezTo>
                  <a:pt x="231" y="235"/>
                  <a:pt x="231" y="234"/>
                  <a:pt x="232" y="234"/>
                </a:cubicBezTo>
                <a:cubicBezTo>
                  <a:pt x="231" y="234"/>
                  <a:pt x="230" y="233"/>
                  <a:pt x="230" y="233"/>
                </a:cubicBezTo>
                <a:cubicBezTo>
                  <a:pt x="230" y="233"/>
                  <a:pt x="230" y="233"/>
                  <a:pt x="230" y="233"/>
                </a:cubicBezTo>
                <a:close/>
                <a:moveTo>
                  <a:pt x="199" y="207"/>
                </a:moveTo>
                <a:cubicBezTo>
                  <a:pt x="200" y="207"/>
                  <a:pt x="200" y="207"/>
                  <a:pt x="200" y="207"/>
                </a:cubicBezTo>
                <a:cubicBezTo>
                  <a:pt x="199" y="207"/>
                  <a:pt x="199" y="207"/>
                  <a:pt x="199" y="207"/>
                </a:cubicBezTo>
                <a:cubicBezTo>
                  <a:pt x="198" y="207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4"/>
                  <a:pt x="199" y="203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198" y="204"/>
                  <a:pt x="197" y="203"/>
                  <a:pt x="196" y="203"/>
                </a:cubicBezTo>
                <a:cubicBezTo>
                  <a:pt x="195" y="203"/>
                  <a:pt x="195" y="204"/>
                  <a:pt x="195" y="206"/>
                </a:cubicBezTo>
                <a:cubicBezTo>
                  <a:pt x="195" y="207"/>
                  <a:pt x="196" y="208"/>
                  <a:pt x="197" y="208"/>
                </a:cubicBezTo>
                <a:cubicBezTo>
                  <a:pt x="198" y="208"/>
                  <a:pt x="199" y="208"/>
                  <a:pt x="199" y="207"/>
                </a:cubicBezTo>
                <a:close/>
                <a:moveTo>
                  <a:pt x="194" y="201"/>
                </a:moveTo>
                <a:cubicBezTo>
                  <a:pt x="195" y="200"/>
                  <a:pt x="195" y="199"/>
                  <a:pt x="196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199"/>
                  <a:pt x="196" y="199"/>
                  <a:pt x="196" y="198"/>
                </a:cubicBezTo>
                <a:cubicBezTo>
                  <a:pt x="196" y="198"/>
                  <a:pt x="196" y="198"/>
                  <a:pt x="196" y="197"/>
                </a:cubicBezTo>
                <a:cubicBezTo>
                  <a:pt x="196" y="198"/>
                  <a:pt x="196" y="198"/>
                  <a:pt x="195" y="198"/>
                </a:cubicBezTo>
                <a:cubicBezTo>
                  <a:pt x="195" y="198"/>
                  <a:pt x="195" y="197"/>
                  <a:pt x="194" y="197"/>
                </a:cubicBezTo>
                <a:cubicBezTo>
                  <a:pt x="194" y="198"/>
                  <a:pt x="193" y="197"/>
                  <a:pt x="192" y="197"/>
                </a:cubicBezTo>
                <a:cubicBezTo>
                  <a:pt x="193" y="198"/>
                  <a:pt x="192" y="198"/>
                  <a:pt x="193" y="198"/>
                </a:cubicBezTo>
                <a:cubicBezTo>
                  <a:pt x="193" y="198"/>
                  <a:pt x="193" y="198"/>
                  <a:pt x="194" y="198"/>
                </a:cubicBezTo>
                <a:cubicBezTo>
                  <a:pt x="193" y="199"/>
                  <a:pt x="194" y="199"/>
                  <a:pt x="194" y="199"/>
                </a:cubicBezTo>
                <a:cubicBezTo>
                  <a:pt x="194" y="199"/>
                  <a:pt x="192" y="199"/>
                  <a:pt x="192" y="197"/>
                </a:cubicBezTo>
                <a:cubicBezTo>
                  <a:pt x="192" y="197"/>
                  <a:pt x="192" y="197"/>
                  <a:pt x="193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1" y="197"/>
                  <a:pt x="190" y="198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200"/>
                  <a:pt x="192" y="201"/>
                  <a:pt x="193" y="201"/>
                </a:cubicBezTo>
                <a:cubicBezTo>
                  <a:pt x="193" y="201"/>
                  <a:pt x="194" y="201"/>
                  <a:pt x="194" y="201"/>
                </a:cubicBezTo>
                <a:close/>
                <a:moveTo>
                  <a:pt x="202" y="211"/>
                </a:moveTo>
                <a:cubicBezTo>
                  <a:pt x="202" y="211"/>
                  <a:pt x="202" y="211"/>
                  <a:pt x="202" y="211"/>
                </a:cubicBezTo>
                <a:cubicBezTo>
                  <a:pt x="201" y="211"/>
                  <a:pt x="201" y="211"/>
                  <a:pt x="201" y="211"/>
                </a:cubicBezTo>
                <a:cubicBezTo>
                  <a:pt x="201" y="211"/>
                  <a:pt x="201" y="211"/>
                  <a:pt x="200" y="211"/>
                </a:cubicBezTo>
                <a:cubicBezTo>
                  <a:pt x="200" y="211"/>
                  <a:pt x="200" y="211"/>
                  <a:pt x="200" y="211"/>
                </a:cubicBezTo>
                <a:cubicBezTo>
                  <a:pt x="200" y="211"/>
                  <a:pt x="199" y="211"/>
                  <a:pt x="199" y="211"/>
                </a:cubicBezTo>
                <a:cubicBezTo>
                  <a:pt x="199" y="211"/>
                  <a:pt x="199" y="212"/>
                  <a:pt x="199" y="212"/>
                </a:cubicBezTo>
                <a:cubicBezTo>
                  <a:pt x="199" y="214"/>
                  <a:pt x="200" y="214"/>
                  <a:pt x="201" y="215"/>
                </a:cubicBezTo>
                <a:cubicBezTo>
                  <a:pt x="201" y="214"/>
                  <a:pt x="200" y="213"/>
                  <a:pt x="200" y="212"/>
                </a:cubicBezTo>
                <a:cubicBezTo>
                  <a:pt x="200" y="212"/>
                  <a:pt x="201" y="212"/>
                  <a:pt x="201" y="212"/>
                </a:cubicBezTo>
                <a:cubicBezTo>
                  <a:pt x="201" y="212"/>
                  <a:pt x="201" y="212"/>
                  <a:pt x="201" y="211"/>
                </a:cubicBezTo>
                <a:cubicBezTo>
                  <a:pt x="201" y="211"/>
                  <a:pt x="202" y="212"/>
                  <a:pt x="202" y="211"/>
                </a:cubicBezTo>
                <a:close/>
                <a:moveTo>
                  <a:pt x="202" y="228"/>
                </a:moveTo>
                <a:cubicBezTo>
                  <a:pt x="204" y="229"/>
                  <a:pt x="205" y="227"/>
                  <a:pt x="204" y="226"/>
                </a:cubicBezTo>
                <a:cubicBezTo>
                  <a:pt x="205" y="225"/>
                  <a:pt x="204" y="223"/>
                  <a:pt x="202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3"/>
                  <a:pt x="201" y="223"/>
                  <a:pt x="201" y="224"/>
                </a:cubicBezTo>
                <a:cubicBezTo>
                  <a:pt x="201" y="224"/>
                  <a:pt x="200" y="224"/>
                  <a:pt x="200" y="224"/>
                </a:cubicBezTo>
                <a:cubicBezTo>
                  <a:pt x="199" y="224"/>
                  <a:pt x="199" y="225"/>
                  <a:pt x="199" y="226"/>
                </a:cubicBezTo>
                <a:cubicBezTo>
                  <a:pt x="199" y="227"/>
                  <a:pt x="201" y="229"/>
                  <a:pt x="202" y="228"/>
                </a:cubicBezTo>
                <a:close/>
                <a:moveTo>
                  <a:pt x="202" y="227"/>
                </a:moveTo>
                <a:cubicBezTo>
                  <a:pt x="200" y="226"/>
                  <a:pt x="203" y="223"/>
                  <a:pt x="204" y="226"/>
                </a:cubicBezTo>
                <a:cubicBezTo>
                  <a:pt x="203" y="226"/>
                  <a:pt x="204" y="227"/>
                  <a:pt x="204" y="227"/>
                </a:cubicBezTo>
                <a:cubicBezTo>
                  <a:pt x="203" y="228"/>
                  <a:pt x="202" y="227"/>
                  <a:pt x="203" y="228"/>
                </a:cubicBezTo>
                <a:cubicBezTo>
                  <a:pt x="202" y="228"/>
                  <a:pt x="202" y="228"/>
                  <a:pt x="202" y="228"/>
                </a:cubicBezTo>
                <a:cubicBezTo>
                  <a:pt x="202" y="228"/>
                  <a:pt x="202" y="228"/>
                  <a:pt x="202" y="227"/>
                </a:cubicBezTo>
                <a:close/>
                <a:moveTo>
                  <a:pt x="76" y="87"/>
                </a:moveTo>
                <a:cubicBezTo>
                  <a:pt x="75" y="88"/>
                  <a:pt x="76" y="89"/>
                  <a:pt x="77" y="89"/>
                </a:cubicBezTo>
                <a:cubicBezTo>
                  <a:pt x="78" y="89"/>
                  <a:pt x="78" y="89"/>
                  <a:pt x="78" y="88"/>
                </a:cubicBezTo>
                <a:cubicBezTo>
                  <a:pt x="78" y="89"/>
                  <a:pt x="79" y="89"/>
                  <a:pt x="78" y="89"/>
                </a:cubicBezTo>
                <a:cubicBezTo>
                  <a:pt x="80" y="90"/>
                  <a:pt x="81" y="88"/>
                  <a:pt x="81" y="87"/>
                </a:cubicBezTo>
                <a:cubicBezTo>
                  <a:pt x="80" y="86"/>
                  <a:pt x="79" y="86"/>
                  <a:pt x="79" y="85"/>
                </a:cubicBezTo>
                <a:cubicBezTo>
                  <a:pt x="78" y="85"/>
                  <a:pt x="78" y="85"/>
                  <a:pt x="78" y="86"/>
                </a:cubicBezTo>
                <a:cubicBezTo>
                  <a:pt x="77" y="85"/>
                  <a:pt x="77" y="85"/>
                  <a:pt x="77" y="84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9" y="75"/>
                </a:moveTo>
                <a:cubicBezTo>
                  <a:pt x="80" y="75"/>
                  <a:pt x="81" y="74"/>
                  <a:pt x="81" y="72"/>
                </a:cubicBezTo>
                <a:cubicBezTo>
                  <a:pt x="81" y="72"/>
                  <a:pt x="81" y="71"/>
                  <a:pt x="81" y="71"/>
                </a:cubicBezTo>
                <a:cubicBezTo>
                  <a:pt x="80" y="71"/>
                  <a:pt x="80" y="72"/>
                  <a:pt x="80" y="72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7" y="70"/>
                  <a:pt x="76" y="72"/>
                  <a:pt x="76" y="73"/>
                </a:cubicBezTo>
                <a:cubicBezTo>
                  <a:pt x="75" y="74"/>
                  <a:pt x="76" y="74"/>
                  <a:pt x="76" y="75"/>
                </a:cubicBezTo>
                <a:cubicBezTo>
                  <a:pt x="76" y="75"/>
                  <a:pt x="76" y="74"/>
                  <a:pt x="76" y="74"/>
                </a:cubicBezTo>
                <a:cubicBezTo>
                  <a:pt x="77" y="75"/>
                  <a:pt x="78" y="75"/>
                  <a:pt x="79" y="75"/>
                </a:cubicBezTo>
                <a:close/>
                <a:moveTo>
                  <a:pt x="73" y="65"/>
                </a:moveTo>
                <a:cubicBezTo>
                  <a:pt x="73" y="66"/>
                  <a:pt x="74" y="67"/>
                  <a:pt x="74" y="69"/>
                </a:cubicBezTo>
                <a:cubicBezTo>
                  <a:pt x="75" y="68"/>
                  <a:pt x="76" y="68"/>
                  <a:pt x="76" y="66"/>
                </a:cubicBezTo>
                <a:cubicBezTo>
                  <a:pt x="76" y="66"/>
                  <a:pt x="76" y="65"/>
                  <a:pt x="76" y="65"/>
                </a:cubicBezTo>
                <a:cubicBezTo>
                  <a:pt x="76" y="65"/>
                  <a:pt x="75" y="65"/>
                  <a:pt x="75" y="65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4"/>
                  <a:pt x="73" y="65"/>
                </a:cubicBezTo>
                <a:close/>
                <a:moveTo>
                  <a:pt x="118" y="63"/>
                </a:moveTo>
                <a:cubicBezTo>
                  <a:pt x="116" y="63"/>
                  <a:pt x="116" y="65"/>
                  <a:pt x="115" y="66"/>
                </a:cubicBezTo>
                <a:cubicBezTo>
                  <a:pt x="115" y="68"/>
                  <a:pt x="117" y="68"/>
                  <a:pt x="117" y="69"/>
                </a:cubicBezTo>
                <a:cubicBezTo>
                  <a:pt x="120" y="69"/>
                  <a:pt x="121" y="67"/>
                  <a:pt x="121" y="66"/>
                </a:cubicBezTo>
                <a:cubicBezTo>
                  <a:pt x="120" y="64"/>
                  <a:pt x="119" y="63"/>
                  <a:pt x="118" y="63"/>
                </a:cubicBezTo>
                <a:close/>
                <a:moveTo>
                  <a:pt x="70" y="56"/>
                </a:moveTo>
                <a:cubicBezTo>
                  <a:pt x="68" y="56"/>
                  <a:pt x="67" y="57"/>
                  <a:pt x="66" y="59"/>
                </a:cubicBezTo>
                <a:cubicBezTo>
                  <a:pt x="67" y="60"/>
                  <a:pt x="67" y="61"/>
                  <a:pt x="70" y="61"/>
                </a:cubicBezTo>
                <a:cubicBezTo>
                  <a:pt x="71" y="61"/>
                  <a:pt x="72" y="61"/>
                  <a:pt x="72" y="59"/>
                </a:cubicBezTo>
                <a:cubicBezTo>
                  <a:pt x="71" y="59"/>
                  <a:pt x="71" y="59"/>
                  <a:pt x="70" y="59"/>
                </a:cubicBezTo>
                <a:cubicBezTo>
                  <a:pt x="70" y="58"/>
                  <a:pt x="71" y="58"/>
                  <a:pt x="71" y="58"/>
                </a:cubicBezTo>
                <a:cubicBezTo>
                  <a:pt x="71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6"/>
                  <a:pt x="70" y="56"/>
                  <a:pt x="70" y="56"/>
                </a:cubicBezTo>
                <a:close/>
                <a:moveTo>
                  <a:pt x="84" y="59"/>
                </a:moveTo>
                <a:cubicBezTo>
                  <a:pt x="84" y="61"/>
                  <a:pt x="85" y="62"/>
                  <a:pt x="87" y="62"/>
                </a:cubicBezTo>
                <a:cubicBezTo>
                  <a:pt x="89" y="61"/>
                  <a:pt x="90" y="61"/>
                  <a:pt x="90" y="59"/>
                </a:cubicBezTo>
                <a:cubicBezTo>
                  <a:pt x="90" y="59"/>
                  <a:pt x="89" y="59"/>
                  <a:pt x="89" y="59"/>
                </a:cubicBezTo>
                <a:cubicBezTo>
                  <a:pt x="89" y="59"/>
                  <a:pt x="87" y="59"/>
                  <a:pt x="87" y="57"/>
                </a:cubicBezTo>
                <a:cubicBezTo>
                  <a:pt x="88" y="57"/>
                  <a:pt x="88" y="57"/>
                  <a:pt x="89" y="56"/>
                </a:cubicBezTo>
                <a:cubicBezTo>
                  <a:pt x="88" y="56"/>
                  <a:pt x="88" y="56"/>
                  <a:pt x="87" y="56"/>
                </a:cubicBezTo>
                <a:cubicBezTo>
                  <a:pt x="86" y="56"/>
                  <a:pt x="84" y="57"/>
                  <a:pt x="84" y="59"/>
                </a:cubicBezTo>
                <a:close/>
                <a:moveTo>
                  <a:pt x="104" y="69"/>
                </a:moveTo>
                <a:cubicBezTo>
                  <a:pt x="104" y="70"/>
                  <a:pt x="102" y="71"/>
                  <a:pt x="102" y="73"/>
                </a:cubicBezTo>
                <a:cubicBezTo>
                  <a:pt x="102" y="74"/>
                  <a:pt x="104" y="76"/>
                  <a:pt x="105" y="75"/>
                </a:cubicBezTo>
                <a:cubicBezTo>
                  <a:pt x="107" y="75"/>
                  <a:pt x="107" y="74"/>
                  <a:pt x="108" y="73"/>
                </a:cubicBezTo>
                <a:cubicBezTo>
                  <a:pt x="107" y="71"/>
                  <a:pt x="106" y="70"/>
                  <a:pt x="104" y="69"/>
                </a:cubicBezTo>
                <a:close/>
                <a:moveTo>
                  <a:pt x="103" y="73"/>
                </a:moveTo>
                <a:cubicBezTo>
                  <a:pt x="104" y="72"/>
                  <a:pt x="105" y="72"/>
                  <a:pt x="106" y="71"/>
                </a:cubicBezTo>
                <a:cubicBezTo>
                  <a:pt x="106" y="73"/>
                  <a:pt x="105" y="73"/>
                  <a:pt x="103" y="73"/>
                </a:cubicBezTo>
                <a:close/>
                <a:moveTo>
                  <a:pt x="113" y="74"/>
                </a:moveTo>
                <a:cubicBezTo>
                  <a:pt x="112" y="74"/>
                  <a:pt x="112" y="74"/>
                  <a:pt x="111" y="74"/>
                </a:cubicBezTo>
                <a:cubicBezTo>
                  <a:pt x="111" y="75"/>
                  <a:pt x="112" y="75"/>
                  <a:pt x="114" y="75"/>
                </a:cubicBezTo>
                <a:cubicBezTo>
                  <a:pt x="115" y="75"/>
                  <a:pt x="117" y="74"/>
                  <a:pt x="116" y="73"/>
                </a:cubicBezTo>
                <a:cubicBezTo>
                  <a:pt x="116" y="71"/>
                  <a:pt x="115" y="70"/>
                  <a:pt x="114" y="70"/>
                </a:cubicBezTo>
                <a:cubicBezTo>
                  <a:pt x="112" y="70"/>
                  <a:pt x="111" y="71"/>
                  <a:pt x="111" y="72"/>
                </a:cubicBezTo>
                <a:cubicBezTo>
                  <a:pt x="112" y="72"/>
                  <a:pt x="112" y="72"/>
                  <a:pt x="112" y="73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2"/>
                  <a:pt x="114" y="72"/>
                  <a:pt x="114" y="71"/>
                </a:cubicBezTo>
                <a:cubicBezTo>
                  <a:pt x="114" y="71"/>
                  <a:pt x="114" y="72"/>
                  <a:pt x="115" y="73"/>
                </a:cubicBezTo>
                <a:cubicBezTo>
                  <a:pt x="114" y="73"/>
                  <a:pt x="114" y="73"/>
                  <a:pt x="113" y="74"/>
                </a:cubicBezTo>
                <a:close/>
                <a:moveTo>
                  <a:pt x="45" y="52"/>
                </a:moveTo>
                <a:cubicBezTo>
                  <a:pt x="45" y="52"/>
                  <a:pt x="45" y="53"/>
                  <a:pt x="46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4"/>
                  <a:pt x="46" y="55"/>
                  <a:pt x="47" y="55"/>
                </a:cubicBezTo>
                <a:cubicBezTo>
                  <a:pt x="47" y="55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8" y="54"/>
                  <a:pt x="47" y="54"/>
                </a:cubicBezTo>
                <a:cubicBezTo>
                  <a:pt x="47" y="54"/>
                  <a:pt x="47" y="54"/>
                  <a:pt x="47" y="53"/>
                </a:cubicBezTo>
                <a:cubicBezTo>
                  <a:pt x="48" y="53"/>
                  <a:pt x="48" y="53"/>
                  <a:pt x="49" y="53"/>
                </a:cubicBezTo>
                <a:cubicBezTo>
                  <a:pt x="49" y="53"/>
                  <a:pt x="49" y="52"/>
                  <a:pt x="50" y="51"/>
                </a:cubicBezTo>
                <a:cubicBezTo>
                  <a:pt x="50" y="51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49" y="49"/>
                  <a:pt x="47" y="50"/>
                </a:cubicBezTo>
                <a:cubicBezTo>
                  <a:pt x="46" y="50"/>
                  <a:pt x="46" y="50"/>
                  <a:pt x="45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5" y="51"/>
                  <a:pt x="45" y="51"/>
                  <a:pt x="45" y="52"/>
                </a:cubicBezTo>
                <a:cubicBezTo>
                  <a:pt x="45" y="52"/>
                  <a:pt x="45" y="52"/>
                  <a:pt x="45" y="52"/>
                </a:cubicBezTo>
                <a:close/>
                <a:moveTo>
                  <a:pt x="96" y="62"/>
                </a:moveTo>
                <a:cubicBezTo>
                  <a:pt x="97" y="62"/>
                  <a:pt x="98" y="60"/>
                  <a:pt x="99" y="59"/>
                </a:cubicBezTo>
                <a:cubicBezTo>
                  <a:pt x="98" y="57"/>
                  <a:pt x="98" y="56"/>
                  <a:pt x="96" y="56"/>
                </a:cubicBezTo>
                <a:cubicBezTo>
                  <a:pt x="94" y="56"/>
                  <a:pt x="93" y="57"/>
                  <a:pt x="93" y="59"/>
                </a:cubicBezTo>
                <a:cubicBezTo>
                  <a:pt x="93" y="61"/>
                  <a:pt x="94" y="62"/>
                  <a:pt x="96" y="62"/>
                </a:cubicBezTo>
                <a:close/>
                <a:moveTo>
                  <a:pt x="96" y="57"/>
                </a:moveTo>
                <a:cubicBezTo>
                  <a:pt x="96" y="57"/>
                  <a:pt x="96" y="58"/>
                  <a:pt x="97" y="58"/>
                </a:cubicBezTo>
                <a:cubicBezTo>
                  <a:pt x="97" y="58"/>
                  <a:pt x="97" y="58"/>
                  <a:pt x="97" y="59"/>
                </a:cubicBezTo>
                <a:cubicBezTo>
                  <a:pt x="97" y="59"/>
                  <a:pt x="98" y="59"/>
                  <a:pt x="98" y="59"/>
                </a:cubicBezTo>
                <a:cubicBezTo>
                  <a:pt x="98" y="60"/>
                  <a:pt x="95" y="60"/>
                  <a:pt x="95" y="59"/>
                </a:cubicBezTo>
                <a:cubicBezTo>
                  <a:pt x="95" y="58"/>
                  <a:pt x="95" y="57"/>
                  <a:pt x="96" y="57"/>
                </a:cubicBezTo>
                <a:close/>
                <a:moveTo>
                  <a:pt x="88" y="52"/>
                </a:moveTo>
                <a:cubicBezTo>
                  <a:pt x="88" y="54"/>
                  <a:pt x="90" y="55"/>
                  <a:pt x="91" y="55"/>
                </a:cubicBezTo>
                <a:cubicBezTo>
                  <a:pt x="93" y="55"/>
                  <a:pt x="94" y="54"/>
                  <a:pt x="94" y="53"/>
                </a:cubicBezTo>
                <a:cubicBezTo>
                  <a:pt x="94" y="53"/>
                  <a:pt x="93" y="53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0"/>
                  <a:pt x="93" y="49"/>
                  <a:pt x="91" y="50"/>
                </a:cubicBezTo>
                <a:cubicBezTo>
                  <a:pt x="89" y="49"/>
                  <a:pt x="88" y="50"/>
                  <a:pt x="88" y="52"/>
                </a:cubicBezTo>
                <a:close/>
                <a:moveTo>
                  <a:pt x="55" y="53"/>
                </a:moveTo>
                <a:cubicBezTo>
                  <a:pt x="54" y="53"/>
                  <a:pt x="54" y="53"/>
                  <a:pt x="53" y="53"/>
                </a:cubicBezTo>
                <a:cubicBezTo>
                  <a:pt x="54" y="54"/>
                  <a:pt x="55" y="55"/>
                  <a:pt x="57" y="55"/>
                </a:cubicBezTo>
                <a:cubicBezTo>
                  <a:pt x="57" y="55"/>
                  <a:pt x="58" y="54"/>
                  <a:pt x="58" y="54"/>
                </a:cubicBezTo>
                <a:cubicBezTo>
                  <a:pt x="58" y="54"/>
                  <a:pt x="57" y="54"/>
                  <a:pt x="57" y="53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2"/>
                  <a:pt x="57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9" y="53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9" y="52"/>
                  <a:pt x="59" y="52"/>
                </a:cubicBezTo>
                <a:cubicBezTo>
                  <a:pt x="59" y="52"/>
                  <a:pt x="59" y="51"/>
                  <a:pt x="59" y="51"/>
                </a:cubicBezTo>
                <a:cubicBezTo>
                  <a:pt x="58" y="50"/>
                  <a:pt x="57" y="49"/>
                  <a:pt x="56" y="49"/>
                </a:cubicBezTo>
                <a:cubicBezTo>
                  <a:pt x="56" y="49"/>
                  <a:pt x="55" y="49"/>
                  <a:pt x="55" y="49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6" y="50"/>
                  <a:pt x="57" y="51"/>
                </a:cubicBezTo>
                <a:cubicBezTo>
                  <a:pt x="56" y="52"/>
                  <a:pt x="55" y="52"/>
                  <a:pt x="55" y="53"/>
                </a:cubicBezTo>
                <a:close/>
                <a:moveTo>
                  <a:pt x="12" y="120"/>
                </a:moveTo>
                <a:cubicBezTo>
                  <a:pt x="12" y="120"/>
                  <a:pt x="13" y="120"/>
                  <a:pt x="13" y="119"/>
                </a:cubicBezTo>
                <a:cubicBezTo>
                  <a:pt x="13" y="119"/>
                  <a:pt x="12" y="119"/>
                  <a:pt x="12" y="119"/>
                </a:cubicBezTo>
                <a:cubicBezTo>
                  <a:pt x="12" y="120"/>
                  <a:pt x="12" y="120"/>
                  <a:pt x="12" y="120"/>
                </a:cubicBezTo>
                <a:close/>
                <a:moveTo>
                  <a:pt x="47" y="35"/>
                </a:move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8" y="35"/>
                  <a:pt x="48" y="35"/>
                </a:cubicBezTo>
                <a:cubicBezTo>
                  <a:pt x="48" y="35"/>
                  <a:pt x="48" y="35"/>
                  <a:pt x="47" y="35"/>
                </a:cubicBezTo>
                <a:close/>
                <a:moveTo>
                  <a:pt x="24" y="15"/>
                </a:moveTo>
                <a:cubicBezTo>
                  <a:pt x="24" y="15"/>
                  <a:pt x="24" y="15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4" y="15"/>
                  <a:pt x="24" y="16"/>
                  <a:pt x="23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5"/>
                  <a:pt x="27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5" y="15"/>
                  <a:pt x="24" y="15"/>
                </a:cubicBezTo>
                <a:close/>
                <a:moveTo>
                  <a:pt x="26" y="131"/>
                </a:moveTo>
                <a:cubicBezTo>
                  <a:pt x="27" y="131"/>
                  <a:pt x="28" y="130"/>
                  <a:pt x="28" y="129"/>
                </a:cubicBezTo>
                <a:cubicBezTo>
                  <a:pt x="28" y="127"/>
                  <a:pt x="27" y="126"/>
                  <a:pt x="26" y="126"/>
                </a:cubicBezTo>
                <a:cubicBezTo>
                  <a:pt x="24" y="125"/>
                  <a:pt x="22" y="127"/>
                  <a:pt x="22" y="129"/>
                </a:cubicBezTo>
                <a:cubicBezTo>
                  <a:pt x="23" y="130"/>
                  <a:pt x="24" y="131"/>
                  <a:pt x="26" y="131"/>
                </a:cubicBezTo>
                <a:close/>
                <a:moveTo>
                  <a:pt x="21" y="124"/>
                </a:moveTo>
                <a:cubicBezTo>
                  <a:pt x="22" y="125"/>
                  <a:pt x="24" y="123"/>
                  <a:pt x="24" y="122"/>
                </a:cubicBezTo>
                <a:cubicBezTo>
                  <a:pt x="23" y="121"/>
                  <a:pt x="22" y="119"/>
                  <a:pt x="21" y="119"/>
                </a:cubicBezTo>
                <a:cubicBezTo>
                  <a:pt x="19" y="119"/>
                  <a:pt x="18" y="121"/>
                  <a:pt x="18" y="122"/>
                </a:cubicBezTo>
                <a:cubicBezTo>
                  <a:pt x="18" y="123"/>
                  <a:pt x="19" y="125"/>
                  <a:pt x="21" y="124"/>
                </a:cubicBezTo>
                <a:close/>
                <a:moveTo>
                  <a:pt x="33" y="19"/>
                </a:moveTo>
                <a:cubicBezTo>
                  <a:pt x="33" y="19"/>
                  <a:pt x="33" y="19"/>
                  <a:pt x="34" y="19"/>
                </a:cubicBezTo>
                <a:cubicBezTo>
                  <a:pt x="35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8"/>
                  <a:pt x="35" y="17"/>
                </a:cubicBezTo>
                <a:cubicBezTo>
                  <a:pt x="34" y="17"/>
                  <a:pt x="34" y="16"/>
                  <a:pt x="33" y="16"/>
                </a:cubicBezTo>
                <a:cubicBezTo>
                  <a:pt x="32" y="17"/>
                  <a:pt x="33" y="18"/>
                  <a:pt x="33" y="19"/>
                </a:cubicBezTo>
                <a:close/>
                <a:moveTo>
                  <a:pt x="42" y="28"/>
                </a:move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1" y="31"/>
                  <a:pt x="43" y="30"/>
                </a:cubicBezTo>
                <a:cubicBezTo>
                  <a:pt x="42" y="29"/>
                  <a:pt x="43" y="29"/>
                  <a:pt x="43" y="28"/>
                </a:cubicBezTo>
                <a:cubicBezTo>
                  <a:pt x="43" y="28"/>
                  <a:pt x="44" y="28"/>
                  <a:pt x="44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2" y="28"/>
                  <a:pt x="42" y="29"/>
                  <a:pt x="42" y="29"/>
                </a:cubicBezTo>
                <a:cubicBezTo>
                  <a:pt x="41" y="29"/>
                  <a:pt x="42" y="28"/>
                  <a:pt x="42" y="28"/>
                </a:cubicBezTo>
                <a:close/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3" y="70"/>
                </a:moveTo>
                <a:cubicBezTo>
                  <a:pt x="192" y="70"/>
                  <a:pt x="190" y="72"/>
                  <a:pt x="191" y="73"/>
                </a:cubicBezTo>
                <a:cubicBezTo>
                  <a:pt x="191" y="74"/>
                  <a:pt x="191" y="76"/>
                  <a:pt x="193" y="76"/>
                </a:cubicBezTo>
                <a:cubicBezTo>
                  <a:pt x="195" y="75"/>
                  <a:pt x="196" y="74"/>
                  <a:pt x="196" y="73"/>
                </a:cubicBezTo>
                <a:cubicBezTo>
                  <a:pt x="196" y="71"/>
                  <a:pt x="194" y="69"/>
                  <a:pt x="193" y="70"/>
                </a:cubicBezTo>
                <a:close/>
                <a:moveTo>
                  <a:pt x="18" y="136"/>
                </a:moveTo>
                <a:cubicBezTo>
                  <a:pt x="18" y="138"/>
                  <a:pt x="19" y="139"/>
                  <a:pt x="21" y="139"/>
                </a:cubicBezTo>
                <a:cubicBezTo>
                  <a:pt x="22" y="139"/>
                  <a:pt x="23" y="137"/>
                  <a:pt x="24" y="135"/>
                </a:cubicBezTo>
                <a:cubicBezTo>
                  <a:pt x="23" y="134"/>
                  <a:pt x="22" y="134"/>
                  <a:pt x="20" y="134"/>
                </a:cubicBezTo>
                <a:cubicBezTo>
                  <a:pt x="19" y="133"/>
                  <a:pt x="17" y="134"/>
                  <a:pt x="18" y="136"/>
                </a:cubicBezTo>
                <a:close/>
                <a:moveTo>
                  <a:pt x="189" y="78"/>
                </a:moveTo>
                <a:cubicBezTo>
                  <a:pt x="187" y="77"/>
                  <a:pt x="186" y="78"/>
                  <a:pt x="186" y="80"/>
                </a:cubicBezTo>
                <a:cubicBezTo>
                  <a:pt x="186" y="81"/>
                  <a:pt x="187" y="83"/>
                  <a:pt x="188" y="83"/>
                </a:cubicBezTo>
                <a:cubicBezTo>
                  <a:pt x="190" y="83"/>
                  <a:pt x="191" y="81"/>
                  <a:pt x="192" y="80"/>
                </a:cubicBezTo>
                <a:cubicBezTo>
                  <a:pt x="191" y="79"/>
                  <a:pt x="190" y="77"/>
                  <a:pt x="189" y="78"/>
                </a:cubicBezTo>
                <a:close/>
                <a:moveTo>
                  <a:pt x="184" y="70"/>
                </a:moveTo>
                <a:cubicBezTo>
                  <a:pt x="183" y="70"/>
                  <a:pt x="182" y="71"/>
                  <a:pt x="181" y="73"/>
                </a:cubicBezTo>
                <a:cubicBezTo>
                  <a:pt x="182" y="74"/>
                  <a:pt x="183" y="76"/>
                  <a:pt x="185" y="75"/>
                </a:cubicBezTo>
                <a:cubicBezTo>
                  <a:pt x="186" y="76"/>
                  <a:pt x="187" y="74"/>
                  <a:pt x="188" y="73"/>
                </a:cubicBezTo>
                <a:cubicBezTo>
                  <a:pt x="187" y="71"/>
                  <a:pt x="186" y="70"/>
                  <a:pt x="184" y="70"/>
                </a:cubicBezTo>
                <a:close/>
                <a:moveTo>
                  <a:pt x="198" y="63"/>
                </a:moveTo>
                <a:cubicBezTo>
                  <a:pt x="195" y="63"/>
                  <a:pt x="195" y="65"/>
                  <a:pt x="195" y="67"/>
                </a:cubicBezTo>
                <a:cubicBezTo>
                  <a:pt x="195" y="67"/>
                  <a:pt x="196" y="69"/>
                  <a:pt x="198" y="69"/>
                </a:cubicBezTo>
                <a:cubicBezTo>
                  <a:pt x="199" y="69"/>
                  <a:pt x="200" y="67"/>
                  <a:pt x="200" y="66"/>
                </a:cubicBezTo>
                <a:cubicBezTo>
                  <a:pt x="200" y="65"/>
                  <a:pt x="199" y="64"/>
                  <a:pt x="198" y="63"/>
                </a:cubicBezTo>
                <a:close/>
                <a:moveTo>
                  <a:pt x="199" y="73"/>
                </a:moveTo>
                <a:cubicBezTo>
                  <a:pt x="199" y="75"/>
                  <a:pt x="201" y="75"/>
                  <a:pt x="202" y="76"/>
                </a:cubicBezTo>
                <a:cubicBezTo>
                  <a:pt x="203" y="76"/>
                  <a:pt x="205" y="74"/>
                  <a:pt x="205" y="73"/>
                </a:cubicBezTo>
                <a:cubicBezTo>
                  <a:pt x="204" y="71"/>
                  <a:pt x="203" y="70"/>
                  <a:pt x="202" y="70"/>
                </a:cubicBezTo>
                <a:cubicBezTo>
                  <a:pt x="201" y="70"/>
                  <a:pt x="199" y="71"/>
                  <a:pt x="199" y="73"/>
                </a:cubicBezTo>
                <a:close/>
                <a:moveTo>
                  <a:pt x="217" y="72"/>
                </a:moveTo>
                <a:cubicBezTo>
                  <a:pt x="217" y="74"/>
                  <a:pt x="218" y="75"/>
                  <a:pt x="219" y="75"/>
                </a:cubicBezTo>
                <a:cubicBezTo>
                  <a:pt x="221" y="76"/>
                  <a:pt x="223" y="74"/>
                  <a:pt x="222" y="72"/>
                </a:cubicBezTo>
                <a:cubicBezTo>
                  <a:pt x="222" y="71"/>
                  <a:pt x="221" y="70"/>
                  <a:pt x="220" y="70"/>
                </a:cubicBezTo>
                <a:cubicBezTo>
                  <a:pt x="218" y="70"/>
                  <a:pt x="217" y="71"/>
                  <a:pt x="217" y="72"/>
                </a:cubicBezTo>
                <a:close/>
                <a:moveTo>
                  <a:pt x="215" y="63"/>
                </a:moveTo>
                <a:cubicBezTo>
                  <a:pt x="213" y="63"/>
                  <a:pt x="212" y="64"/>
                  <a:pt x="212" y="66"/>
                </a:cubicBezTo>
                <a:cubicBezTo>
                  <a:pt x="212" y="68"/>
                  <a:pt x="213" y="69"/>
                  <a:pt x="215" y="69"/>
                </a:cubicBezTo>
                <a:cubicBezTo>
                  <a:pt x="217" y="69"/>
                  <a:pt x="218" y="67"/>
                  <a:pt x="217" y="66"/>
                </a:cubicBezTo>
                <a:cubicBezTo>
                  <a:pt x="218" y="65"/>
                  <a:pt x="217" y="64"/>
                  <a:pt x="215" y="63"/>
                </a:cubicBezTo>
                <a:close/>
                <a:moveTo>
                  <a:pt x="206" y="64"/>
                </a:moveTo>
                <a:cubicBezTo>
                  <a:pt x="204" y="64"/>
                  <a:pt x="204" y="65"/>
                  <a:pt x="204" y="66"/>
                </a:cubicBezTo>
                <a:cubicBezTo>
                  <a:pt x="203" y="67"/>
                  <a:pt x="205" y="69"/>
                  <a:pt x="207" y="68"/>
                </a:cubicBezTo>
                <a:cubicBezTo>
                  <a:pt x="207" y="69"/>
                  <a:pt x="209" y="68"/>
                  <a:pt x="209" y="66"/>
                </a:cubicBezTo>
                <a:cubicBezTo>
                  <a:pt x="209" y="64"/>
                  <a:pt x="208" y="63"/>
                  <a:pt x="206" y="64"/>
                </a:cubicBezTo>
                <a:close/>
                <a:moveTo>
                  <a:pt x="175" y="70"/>
                </a:moveTo>
                <a:cubicBezTo>
                  <a:pt x="174" y="70"/>
                  <a:pt x="173" y="71"/>
                  <a:pt x="173" y="72"/>
                </a:cubicBezTo>
                <a:cubicBezTo>
                  <a:pt x="173" y="74"/>
                  <a:pt x="174" y="75"/>
                  <a:pt x="176" y="75"/>
                </a:cubicBezTo>
                <a:cubicBezTo>
                  <a:pt x="177" y="75"/>
                  <a:pt x="178" y="74"/>
                  <a:pt x="179" y="72"/>
                </a:cubicBezTo>
                <a:cubicBezTo>
                  <a:pt x="178" y="71"/>
                  <a:pt x="177" y="70"/>
                  <a:pt x="175" y="70"/>
                </a:cubicBezTo>
                <a:close/>
                <a:moveTo>
                  <a:pt x="177" y="74"/>
                </a:moveTo>
                <a:cubicBezTo>
                  <a:pt x="176" y="74"/>
                  <a:pt x="175" y="74"/>
                  <a:pt x="175" y="73"/>
                </a:cubicBezTo>
                <a:cubicBezTo>
                  <a:pt x="176" y="74"/>
                  <a:pt x="176" y="73"/>
                  <a:pt x="177" y="74"/>
                </a:cubicBezTo>
                <a:cubicBezTo>
                  <a:pt x="177" y="74"/>
                  <a:pt x="177" y="74"/>
                  <a:pt x="177" y="74"/>
                </a:cubicBezTo>
                <a:close/>
                <a:moveTo>
                  <a:pt x="159" y="70"/>
                </a:move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lose/>
                <a:moveTo>
                  <a:pt x="138" y="87"/>
                </a:moveTo>
                <a:cubicBezTo>
                  <a:pt x="137" y="88"/>
                  <a:pt x="139" y="90"/>
                  <a:pt x="140" y="90"/>
                </a:cubicBezTo>
                <a:cubicBezTo>
                  <a:pt x="141" y="90"/>
                  <a:pt x="143" y="88"/>
                  <a:pt x="143" y="87"/>
                </a:cubicBezTo>
                <a:cubicBezTo>
                  <a:pt x="143" y="85"/>
                  <a:pt x="142" y="84"/>
                  <a:pt x="140" y="84"/>
                </a:cubicBezTo>
                <a:cubicBezTo>
                  <a:pt x="138" y="84"/>
                  <a:pt x="137" y="85"/>
                  <a:pt x="138" y="87"/>
                </a:cubicBezTo>
                <a:close/>
                <a:moveTo>
                  <a:pt x="134" y="91"/>
                </a:moveTo>
                <a:cubicBezTo>
                  <a:pt x="134" y="92"/>
                  <a:pt x="135" y="92"/>
                  <a:pt x="135" y="9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4"/>
                  <a:pt x="136" y="95"/>
                </a:cubicBezTo>
                <a:cubicBezTo>
                  <a:pt x="136" y="95"/>
                  <a:pt x="136" y="95"/>
                  <a:pt x="136" y="94"/>
                </a:cubicBezTo>
                <a:cubicBezTo>
                  <a:pt x="137" y="95"/>
                  <a:pt x="137" y="95"/>
                  <a:pt x="137" y="96"/>
                </a:cubicBezTo>
                <a:cubicBezTo>
                  <a:pt x="138" y="95"/>
                  <a:pt x="139" y="95"/>
                  <a:pt x="139" y="94"/>
                </a:cubicBezTo>
                <a:cubicBezTo>
                  <a:pt x="138" y="93"/>
                  <a:pt x="137" y="91"/>
                  <a:pt x="136" y="92"/>
                </a:cubicBezTo>
                <a:cubicBezTo>
                  <a:pt x="135" y="91"/>
                  <a:pt x="134" y="91"/>
                  <a:pt x="134" y="91"/>
                </a:cubicBezTo>
                <a:close/>
                <a:moveTo>
                  <a:pt x="131" y="84"/>
                </a:moveTo>
                <a:cubicBezTo>
                  <a:pt x="130" y="84"/>
                  <a:pt x="128" y="85"/>
                  <a:pt x="129" y="86"/>
                </a:cubicBezTo>
                <a:cubicBezTo>
                  <a:pt x="128" y="89"/>
                  <a:pt x="129" y="89"/>
                  <a:pt x="131" y="90"/>
                </a:cubicBezTo>
                <a:cubicBezTo>
                  <a:pt x="133" y="89"/>
                  <a:pt x="134" y="88"/>
                  <a:pt x="134" y="86"/>
                </a:cubicBezTo>
                <a:cubicBezTo>
                  <a:pt x="134" y="86"/>
                  <a:pt x="133" y="84"/>
                  <a:pt x="131" y="84"/>
                </a:cubicBezTo>
                <a:close/>
                <a:moveTo>
                  <a:pt x="170" y="63"/>
                </a:moveTo>
                <a:cubicBezTo>
                  <a:pt x="169" y="63"/>
                  <a:pt x="168" y="64"/>
                  <a:pt x="168" y="66"/>
                </a:cubicBezTo>
                <a:cubicBezTo>
                  <a:pt x="168" y="67"/>
                  <a:pt x="169" y="69"/>
                  <a:pt x="170" y="68"/>
                </a:cubicBezTo>
                <a:cubicBezTo>
                  <a:pt x="173" y="68"/>
                  <a:pt x="173" y="67"/>
                  <a:pt x="173" y="65"/>
                </a:cubicBezTo>
                <a:cubicBezTo>
                  <a:pt x="174" y="64"/>
                  <a:pt x="172" y="64"/>
                  <a:pt x="170" y="63"/>
                </a:cubicBezTo>
                <a:close/>
                <a:moveTo>
                  <a:pt x="145" y="77"/>
                </a:moveTo>
                <a:cubicBezTo>
                  <a:pt x="143" y="77"/>
                  <a:pt x="141" y="78"/>
                  <a:pt x="141" y="80"/>
                </a:cubicBezTo>
                <a:cubicBezTo>
                  <a:pt x="142" y="82"/>
                  <a:pt x="143" y="83"/>
                  <a:pt x="144" y="82"/>
                </a:cubicBezTo>
                <a:cubicBezTo>
                  <a:pt x="146" y="83"/>
                  <a:pt x="147" y="82"/>
                  <a:pt x="147" y="80"/>
                </a:cubicBezTo>
                <a:cubicBezTo>
                  <a:pt x="147" y="78"/>
                  <a:pt x="146" y="77"/>
                  <a:pt x="145" y="77"/>
                </a:cubicBezTo>
                <a:close/>
                <a:moveTo>
                  <a:pt x="162" y="63"/>
                </a:moveTo>
                <a:cubicBezTo>
                  <a:pt x="161" y="63"/>
                  <a:pt x="159" y="65"/>
                  <a:pt x="160" y="66"/>
                </a:cubicBezTo>
                <a:cubicBezTo>
                  <a:pt x="160" y="68"/>
                  <a:pt x="160" y="68"/>
                  <a:pt x="162" y="69"/>
                </a:cubicBezTo>
                <a:cubicBezTo>
                  <a:pt x="163" y="69"/>
                  <a:pt x="165" y="68"/>
                  <a:pt x="165" y="66"/>
                </a:cubicBezTo>
                <a:cubicBezTo>
                  <a:pt x="164" y="64"/>
                  <a:pt x="164" y="64"/>
                  <a:pt x="162" y="63"/>
                </a:cubicBezTo>
                <a:close/>
                <a:moveTo>
                  <a:pt x="157" y="70"/>
                </a:moveTo>
                <a:cubicBezTo>
                  <a:pt x="156" y="71"/>
                  <a:pt x="155" y="72"/>
                  <a:pt x="155" y="72"/>
                </a:cubicBezTo>
                <a:cubicBezTo>
                  <a:pt x="155" y="74"/>
                  <a:pt x="156" y="76"/>
                  <a:pt x="158" y="75"/>
                </a:cubicBezTo>
                <a:cubicBezTo>
                  <a:pt x="159" y="75"/>
                  <a:pt x="161" y="74"/>
                  <a:pt x="161" y="73"/>
                </a:cubicBezTo>
                <a:cubicBezTo>
                  <a:pt x="161" y="72"/>
                  <a:pt x="160" y="72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2"/>
                  <a:pt x="160" y="72"/>
                  <a:pt x="160" y="73"/>
                </a:cubicBezTo>
                <a:cubicBezTo>
                  <a:pt x="160" y="72"/>
                  <a:pt x="158" y="71"/>
                  <a:pt x="157" y="71"/>
                </a:cubicBezTo>
                <a:cubicBezTo>
                  <a:pt x="158" y="71"/>
                  <a:pt x="157" y="70"/>
                  <a:pt x="157" y="70"/>
                </a:cubicBezTo>
                <a:close/>
                <a:moveTo>
                  <a:pt x="123" y="70"/>
                </a:moveTo>
                <a:cubicBezTo>
                  <a:pt x="121" y="70"/>
                  <a:pt x="120" y="71"/>
                  <a:pt x="120" y="73"/>
                </a:cubicBezTo>
                <a:cubicBezTo>
                  <a:pt x="119" y="74"/>
                  <a:pt x="121" y="76"/>
                  <a:pt x="122" y="76"/>
                </a:cubicBezTo>
                <a:cubicBezTo>
                  <a:pt x="124" y="75"/>
                  <a:pt x="125" y="74"/>
                  <a:pt x="125" y="73"/>
                </a:cubicBezTo>
                <a:cubicBezTo>
                  <a:pt x="125" y="72"/>
                  <a:pt x="124" y="69"/>
                  <a:pt x="123" y="70"/>
                </a:cubicBezTo>
                <a:close/>
                <a:moveTo>
                  <a:pt x="153" y="63"/>
                </a:moveTo>
                <a:cubicBezTo>
                  <a:pt x="151" y="63"/>
                  <a:pt x="150" y="65"/>
                  <a:pt x="150" y="66"/>
                </a:cubicBezTo>
                <a:cubicBezTo>
                  <a:pt x="150" y="68"/>
                  <a:pt x="152" y="69"/>
                  <a:pt x="153" y="69"/>
                </a:cubicBezTo>
                <a:cubicBezTo>
                  <a:pt x="154" y="69"/>
                  <a:pt x="156" y="67"/>
                  <a:pt x="156" y="66"/>
                </a:cubicBezTo>
                <a:cubicBezTo>
                  <a:pt x="156" y="65"/>
                  <a:pt x="154" y="63"/>
                  <a:pt x="153" y="63"/>
                </a:cubicBezTo>
                <a:close/>
                <a:moveTo>
                  <a:pt x="118" y="203"/>
                </a:moveTo>
                <a:cubicBezTo>
                  <a:pt x="117" y="203"/>
                  <a:pt x="115" y="204"/>
                  <a:pt x="115" y="205"/>
                </a:cubicBezTo>
                <a:cubicBezTo>
                  <a:pt x="115" y="207"/>
                  <a:pt x="117" y="208"/>
                  <a:pt x="118" y="209"/>
                </a:cubicBezTo>
                <a:cubicBezTo>
                  <a:pt x="119" y="208"/>
                  <a:pt x="121" y="207"/>
                  <a:pt x="120" y="205"/>
                </a:cubicBezTo>
                <a:cubicBezTo>
                  <a:pt x="121" y="205"/>
                  <a:pt x="119" y="203"/>
                  <a:pt x="118" y="203"/>
                </a:cubicBezTo>
                <a:close/>
                <a:moveTo>
                  <a:pt x="197" y="236"/>
                </a:moveTo>
                <a:cubicBezTo>
                  <a:pt x="196" y="235"/>
                  <a:pt x="196" y="234"/>
                  <a:pt x="195" y="233"/>
                </a:cubicBezTo>
                <a:cubicBezTo>
                  <a:pt x="195" y="233"/>
                  <a:pt x="196" y="232"/>
                  <a:pt x="196" y="231"/>
                </a:cubicBezTo>
                <a:cubicBezTo>
                  <a:pt x="195" y="232"/>
                  <a:pt x="195" y="233"/>
                  <a:pt x="194" y="234"/>
                </a:cubicBezTo>
                <a:cubicBezTo>
                  <a:pt x="194" y="234"/>
                  <a:pt x="195" y="236"/>
                  <a:pt x="197" y="236"/>
                </a:cubicBezTo>
                <a:close/>
                <a:moveTo>
                  <a:pt x="212" y="240"/>
                </a:moveTo>
                <a:cubicBezTo>
                  <a:pt x="212" y="240"/>
                  <a:pt x="212" y="239"/>
                  <a:pt x="212" y="239"/>
                </a:cubicBezTo>
                <a:cubicBezTo>
                  <a:pt x="211" y="239"/>
                  <a:pt x="209" y="239"/>
                  <a:pt x="208" y="238"/>
                </a:cubicBezTo>
                <a:cubicBezTo>
                  <a:pt x="208" y="239"/>
                  <a:pt x="210" y="239"/>
                  <a:pt x="210" y="240"/>
                </a:cubicBezTo>
                <a:cubicBezTo>
                  <a:pt x="209" y="240"/>
                  <a:pt x="209" y="241"/>
                  <a:pt x="208" y="241"/>
                </a:cubicBezTo>
                <a:cubicBezTo>
                  <a:pt x="208" y="241"/>
                  <a:pt x="208" y="242"/>
                  <a:pt x="208" y="242"/>
                </a:cubicBezTo>
                <a:cubicBezTo>
                  <a:pt x="209" y="241"/>
                  <a:pt x="210" y="241"/>
                  <a:pt x="211" y="240"/>
                </a:cubicBezTo>
                <a:cubicBezTo>
                  <a:pt x="211" y="240"/>
                  <a:pt x="212" y="240"/>
                  <a:pt x="212" y="240"/>
                </a:cubicBezTo>
                <a:close/>
                <a:moveTo>
                  <a:pt x="183" y="219"/>
                </a:moveTo>
                <a:cubicBezTo>
                  <a:pt x="183" y="219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7"/>
                  <a:pt x="181" y="217"/>
                  <a:pt x="181" y="217"/>
                </a:cubicBezTo>
                <a:cubicBezTo>
                  <a:pt x="180" y="217"/>
                  <a:pt x="180" y="218"/>
                  <a:pt x="179" y="219"/>
                </a:cubicBezTo>
                <a:cubicBezTo>
                  <a:pt x="179" y="218"/>
                  <a:pt x="178" y="218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ubicBezTo>
                  <a:pt x="177" y="217"/>
                  <a:pt x="177" y="218"/>
                  <a:pt x="177" y="219"/>
                </a:cubicBezTo>
                <a:cubicBezTo>
                  <a:pt x="177" y="221"/>
                  <a:pt x="178" y="222"/>
                  <a:pt x="180" y="222"/>
                </a:cubicBezTo>
                <a:cubicBezTo>
                  <a:pt x="182" y="222"/>
                  <a:pt x="183" y="221"/>
                  <a:pt x="183" y="219"/>
                </a:cubicBezTo>
                <a:close/>
                <a:moveTo>
                  <a:pt x="203" y="239"/>
                </a:moveTo>
                <a:cubicBezTo>
                  <a:pt x="202" y="240"/>
                  <a:pt x="202" y="239"/>
                  <a:pt x="202" y="239"/>
                </a:cubicBezTo>
                <a:cubicBezTo>
                  <a:pt x="201" y="239"/>
                  <a:pt x="200" y="239"/>
                  <a:pt x="200" y="239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200" y="239"/>
                  <a:pt x="199" y="240"/>
                  <a:pt x="199" y="240"/>
                </a:cubicBezTo>
                <a:cubicBezTo>
                  <a:pt x="199" y="241"/>
                  <a:pt x="199" y="241"/>
                  <a:pt x="200" y="242"/>
                </a:cubicBezTo>
                <a:cubicBezTo>
                  <a:pt x="200" y="242"/>
                  <a:pt x="200" y="242"/>
                  <a:pt x="200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1" y="241"/>
                  <a:pt x="202" y="241"/>
                  <a:pt x="203" y="241"/>
                </a:cubicBezTo>
                <a:cubicBezTo>
                  <a:pt x="203" y="240"/>
                  <a:pt x="203" y="240"/>
                  <a:pt x="203" y="239"/>
                </a:cubicBezTo>
                <a:close/>
                <a:moveTo>
                  <a:pt x="200" y="242"/>
                </a:moveTo>
                <a:cubicBezTo>
                  <a:pt x="201" y="242"/>
                  <a:pt x="201" y="243"/>
                  <a:pt x="202" y="243"/>
                </a:cubicBezTo>
                <a:cubicBezTo>
                  <a:pt x="202" y="243"/>
                  <a:pt x="202" y="243"/>
                  <a:pt x="202" y="243"/>
                </a:cubicBezTo>
                <a:cubicBezTo>
                  <a:pt x="202" y="242"/>
                  <a:pt x="201" y="242"/>
                  <a:pt x="200" y="242"/>
                </a:cubicBezTo>
                <a:close/>
                <a:moveTo>
                  <a:pt x="187" y="228"/>
                </a:moveTo>
                <a:cubicBezTo>
                  <a:pt x="187" y="227"/>
                  <a:pt x="188" y="227"/>
                  <a:pt x="188" y="226"/>
                </a:cubicBezTo>
                <a:cubicBezTo>
                  <a:pt x="188" y="226"/>
                  <a:pt x="187" y="226"/>
                  <a:pt x="187" y="225"/>
                </a:cubicBezTo>
                <a:cubicBezTo>
                  <a:pt x="187" y="225"/>
                  <a:pt x="187" y="225"/>
                  <a:pt x="187" y="225"/>
                </a:cubicBezTo>
                <a:cubicBezTo>
                  <a:pt x="187" y="226"/>
                  <a:pt x="186" y="227"/>
                  <a:pt x="186" y="226"/>
                </a:cubicBezTo>
                <a:cubicBezTo>
                  <a:pt x="186" y="226"/>
                  <a:pt x="185" y="225"/>
                  <a:pt x="186" y="225"/>
                </a:cubicBezTo>
                <a:cubicBezTo>
                  <a:pt x="186" y="225"/>
                  <a:pt x="187" y="225"/>
                  <a:pt x="187" y="225"/>
                </a:cubicBezTo>
                <a:cubicBezTo>
                  <a:pt x="187" y="224"/>
                  <a:pt x="186" y="223"/>
                  <a:pt x="185" y="223"/>
                </a:cubicBezTo>
                <a:cubicBezTo>
                  <a:pt x="185" y="223"/>
                  <a:pt x="185" y="224"/>
                  <a:pt x="185" y="224"/>
                </a:cubicBezTo>
                <a:cubicBezTo>
                  <a:pt x="185" y="224"/>
                  <a:pt x="185" y="223"/>
                  <a:pt x="185" y="223"/>
                </a:cubicBezTo>
                <a:cubicBezTo>
                  <a:pt x="184" y="223"/>
                  <a:pt x="184" y="223"/>
                  <a:pt x="184" y="223"/>
                </a:cubicBezTo>
                <a:cubicBezTo>
                  <a:pt x="183" y="223"/>
                  <a:pt x="181" y="224"/>
                  <a:pt x="181" y="226"/>
                </a:cubicBezTo>
                <a:cubicBezTo>
                  <a:pt x="181" y="228"/>
                  <a:pt x="183" y="228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8"/>
                  <a:pt x="185" y="228"/>
                </a:cubicBezTo>
                <a:cubicBezTo>
                  <a:pt x="185" y="228"/>
                  <a:pt x="185" y="228"/>
                  <a:pt x="185" y="228"/>
                </a:cubicBezTo>
                <a:cubicBezTo>
                  <a:pt x="184" y="228"/>
                  <a:pt x="185" y="228"/>
                  <a:pt x="184" y="228"/>
                </a:cubicBezTo>
                <a:cubicBezTo>
                  <a:pt x="184" y="228"/>
                  <a:pt x="183" y="228"/>
                  <a:pt x="183" y="227"/>
                </a:cubicBezTo>
                <a:cubicBezTo>
                  <a:pt x="184" y="227"/>
                  <a:pt x="184" y="227"/>
                  <a:pt x="184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86" y="227"/>
                  <a:pt x="186" y="227"/>
                  <a:pt x="187" y="228"/>
                </a:cubicBezTo>
                <a:close/>
                <a:moveTo>
                  <a:pt x="161" y="198"/>
                </a:moveTo>
                <a:cubicBezTo>
                  <a:pt x="160" y="197"/>
                  <a:pt x="160" y="196"/>
                  <a:pt x="157" y="196"/>
                </a:cubicBezTo>
                <a:cubicBezTo>
                  <a:pt x="156" y="196"/>
                  <a:pt x="154" y="196"/>
                  <a:pt x="155" y="199"/>
                </a:cubicBezTo>
                <a:cubicBezTo>
                  <a:pt x="155" y="200"/>
                  <a:pt x="156" y="201"/>
                  <a:pt x="158" y="201"/>
                </a:cubicBezTo>
                <a:cubicBezTo>
                  <a:pt x="159" y="201"/>
                  <a:pt x="161" y="200"/>
                  <a:pt x="161" y="198"/>
                </a:cubicBezTo>
                <a:close/>
                <a:moveTo>
                  <a:pt x="178" y="224"/>
                </a:moveTo>
                <a:cubicBezTo>
                  <a:pt x="177" y="224"/>
                  <a:pt x="177" y="223"/>
                  <a:pt x="176" y="223"/>
                </a:cubicBezTo>
                <a:cubicBezTo>
                  <a:pt x="177" y="224"/>
                  <a:pt x="177" y="224"/>
                  <a:pt x="178" y="224"/>
                </a:cubicBezTo>
                <a:cubicBezTo>
                  <a:pt x="178" y="224"/>
                  <a:pt x="178" y="224"/>
                  <a:pt x="178" y="224"/>
                </a:cubicBezTo>
                <a:close/>
                <a:moveTo>
                  <a:pt x="160" y="207"/>
                </a:moveTo>
                <a:cubicBezTo>
                  <a:pt x="160" y="207"/>
                  <a:pt x="160" y="207"/>
                  <a:pt x="160" y="206"/>
                </a:cubicBezTo>
                <a:cubicBezTo>
                  <a:pt x="160" y="206"/>
                  <a:pt x="160" y="206"/>
                  <a:pt x="159" y="206"/>
                </a:cubicBezTo>
                <a:cubicBezTo>
                  <a:pt x="159" y="206"/>
                  <a:pt x="159" y="207"/>
                  <a:pt x="160" y="207"/>
                </a:cubicBezTo>
                <a:close/>
                <a:moveTo>
                  <a:pt x="167" y="209"/>
                </a:moveTo>
                <a:cubicBezTo>
                  <a:pt x="166" y="209"/>
                  <a:pt x="165" y="210"/>
                  <a:pt x="164" y="211"/>
                </a:cubicBezTo>
                <a:cubicBezTo>
                  <a:pt x="165" y="211"/>
                  <a:pt x="166" y="211"/>
                  <a:pt x="166" y="211"/>
                </a:cubicBezTo>
                <a:cubicBezTo>
                  <a:pt x="166" y="212"/>
                  <a:pt x="166" y="213"/>
                  <a:pt x="166" y="213"/>
                </a:cubicBezTo>
                <a:cubicBezTo>
                  <a:pt x="166" y="213"/>
                  <a:pt x="166" y="212"/>
                  <a:pt x="165" y="212"/>
                </a:cubicBezTo>
                <a:cubicBezTo>
                  <a:pt x="165" y="212"/>
                  <a:pt x="164" y="213"/>
                  <a:pt x="164" y="213"/>
                </a:cubicBezTo>
                <a:cubicBezTo>
                  <a:pt x="165" y="214"/>
                  <a:pt x="166" y="215"/>
                  <a:pt x="167" y="215"/>
                </a:cubicBezTo>
                <a:cubicBezTo>
                  <a:pt x="167" y="215"/>
                  <a:pt x="167" y="215"/>
                  <a:pt x="167" y="215"/>
                </a:cubicBezTo>
                <a:cubicBezTo>
                  <a:pt x="167" y="214"/>
                  <a:pt x="168" y="214"/>
                  <a:pt x="168" y="213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169" y="213"/>
                  <a:pt x="169" y="214"/>
                  <a:pt x="169" y="214"/>
                </a:cubicBezTo>
                <a:cubicBezTo>
                  <a:pt x="169" y="214"/>
                  <a:pt x="169" y="213"/>
                  <a:pt x="169" y="212"/>
                </a:cubicBezTo>
                <a:cubicBezTo>
                  <a:pt x="170" y="210"/>
                  <a:pt x="168" y="210"/>
                  <a:pt x="167" y="209"/>
                </a:cubicBezTo>
                <a:close/>
                <a:moveTo>
                  <a:pt x="232" y="250"/>
                </a:moveTo>
                <a:cubicBezTo>
                  <a:pt x="232" y="250"/>
                  <a:pt x="232" y="251"/>
                  <a:pt x="232" y="251"/>
                </a:cubicBezTo>
                <a:cubicBezTo>
                  <a:pt x="232" y="250"/>
                  <a:pt x="232" y="250"/>
                  <a:pt x="233" y="250"/>
                </a:cubicBezTo>
                <a:cubicBezTo>
                  <a:pt x="233" y="250"/>
                  <a:pt x="233" y="250"/>
                  <a:pt x="232" y="250"/>
                </a:cubicBezTo>
                <a:cubicBezTo>
                  <a:pt x="232" y="250"/>
                  <a:pt x="232" y="250"/>
                  <a:pt x="232" y="250"/>
                </a:cubicBezTo>
                <a:close/>
                <a:moveTo>
                  <a:pt x="248" y="238"/>
                </a:moveTo>
                <a:cubicBezTo>
                  <a:pt x="248" y="238"/>
                  <a:pt x="248" y="238"/>
                  <a:pt x="248" y="238"/>
                </a:cubicBezTo>
                <a:cubicBezTo>
                  <a:pt x="248" y="239"/>
                  <a:pt x="248" y="239"/>
                  <a:pt x="248" y="239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38"/>
                  <a:pt x="249" y="238"/>
                  <a:pt x="248" y="238"/>
                </a:cubicBezTo>
                <a:close/>
                <a:moveTo>
                  <a:pt x="243" y="248"/>
                </a:moveTo>
                <a:cubicBezTo>
                  <a:pt x="243" y="248"/>
                  <a:pt x="242" y="248"/>
                  <a:pt x="242" y="249"/>
                </a:cubicBezTo>
                <a:cubicBezTo>
                  <a:pt x="242" y="249"/>
                  <a:pt x="243" y="249"/>
                  <a:pt x="243" y="248"/>
                </a:cubicBezTo>
                <a:close/>
                <a:moveTo>
                  <a:pt x="238" y="112"/>
                </a:moveTo>
                <a:cubicBezTo>
                  <a:pt x="236" y="112"/>
                  <a:pt x="234" y="113"/>
                  <a:pt x="234" y="114"/>
                </a:cubicBezTo>
                <a:cubicBezTo>
                  <a:pt x="235" y="116"/>
                  <a:pt x="235" y="117"/>
                  <a:pt x="237" y="117"/>
                </a:cubicBezTo>
                <a:cubicBezTo>
                  <a:pt x="239" y="117"/>
                  <a:pt x="240" y="116"/>
                  <a:pt x="240" y="115"/>
                </a:cubicBezTo>
                <a:cubicBezTo>
                  <a:pt x="240" y="113"/>
                  <a:pt x="238" y="111"/>
                  <a:pt x="238" y="112"/>
                </a:cubicBezTo>
                <a:close/>
                <a:moveTo>
                  <a:pt x="237" y="98"/>
                </a:moveTo>
                <a:cubicBezTo>
                  <a:pt x="236" y="98"/>
                  <a:pt x="234" y="99"/>
                  <a:pt x="234" y="101"/>
                </a:cubicBezTo>
                <a:cubicBezTo>
                  <a:pt x="234" y="102"/>
                  <a:pt x="235" y="103"/>
                  <a:pt x="237" y="103"/>
                </a:cubicBezTo>
                <a:cubicBezTo>
                  <a:pt x="238" y="103"/>
                  <a:pt x="240" y="102"/>
                  <a:pt x="240" y="101"/>
                </a:cubicBezTo>
                <a:cubicBezTo>
                  <a:pt x="241" y="99"/>
                  <a:pt x="239" y="98"/>
                  <a:pt x="237" y="98"/>
                </a:cubicBezTo>
                <a:close/>
                <a:moveTo>
                  <a:pt x="235" y="248"/>
                </a:moveTo>
                <a:cubicBezTo>
                  <a:pt x="235" y="248"/>
                  <a:pt x="235" y="248"/>
                  <a:pt x="236" y="248"/>
                </a:cubicBezTo>
                <a:cubicBezTo>
                  <a:pt x="236" y="248"/>
                  <a:pt x="236" y="248"/>
                  <a:pt x="236" y="248"/>
                </a:cubicBezTo>
                <a:cubicBezTo>
                  <a:pt x="236" y="248"/>
                  <a:pt x="235" y="248"/>
                  <a:pt x="235" y="248"/>
                </a:cubicBezTo>
                <a:close/>
                <a:moveTo>
                  <a:pt x="213" y="241"/>
                </a:moveTo>
                <a:cubicBezTo>
                  <a:pt x="213" y="241"/>
                  <a:pt x="213" y="241"/>
                  <a:pt x="213" y="241"/>
                </a:cubicBezTo>
                <a:cubicBezTo>
                  <a:pt x="213" y="241"/>
                  <a:pt x="213" y="241"/>
                  <a:pt x="213" y="242"/>
                </a:cubicBezTo>
                <a:cubicBezTo>
                  <a:pt x="213" y="242"/>
                  <a:pt x="213" y="241"/>
                  <a:pt x="213" y="241"/>
                </a:cubicBezTo>
                <a:close/>
                <a:moveTo>
                  <a:pt x="230" y="248"/>
                </a:moveTo>
                <a:cubicBezTo>
                  <a:pt x="230" y="249"/>
                  <a:pt x="231" y="249"/>
                  <a:pt x="231" y="250"/>
                </a:cubicBezTo>
                <a:cubicBezTo>
                  <a:pt x="231" y="250"/>
                  <a:pt x="231" y="250"/>
                  <a:pt x="232" y="250"/>
                </a:cubicBezTo>
                <a:cubicBezTo>
                  <a:pt x="231" y="249"/>
                  <a:pt x="231" y="248"/>
                  <a:pt x="230" y="248"/>
                </a:cubicBezTo>
                <a:close/>
                <a:moveTo>
                  <a:pt x="209" y="242"/>
                </a:moveTo>
                <a:cubicBezTo>
                  <a:pt x="209" y="242"/>
                  <a:pt x="209" y="242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09" y="242"/>
                  <a:pt x="209" y="242"/>
                </a:cubicBezTo>
                <a:close/>
                <a:moveTo>
                  <a:pt x="152" y="208"/>
                </a:moveTo>
                <a:cubicBezTo>
                  <a:pt x="153" y="208"/>
                  <a:pt x="153" y="208"/>
                  <a:pt x="153" y="208"/>
                </a:cubicBezTo>
                <a:cubicBezTo>
                  <a:pt x="155" y="208"/>
                  <a:pt x="156" y="207"/>
                  <a:pt x="156" y="206"/>
                </a:cubicBezTo>
                <a:cubicBezTo>
                  <a:pt x="156" y="204"/>
                  <a:pt x="154" y="203"/>
                  <a:pt x="153" y="203"/>
                </a:cubicBezTo>
                <a:cubicBezTo>
                  <a:pt x="152" y="203"/>
                  <a:pt x="151" y="203"/>
                  <a:pt x="150" y="205"/>
                </a:cubicBezTo>
                <a:cubicBezTo>
                  <a:pt x="150" y="206"/>
                  <a:pt x="150" y="207"/>
                  <a:pt x="151" y="208"/>
                </a:cubicBezTo>
                <a:cubicBezTo>
                  <a:pt x="152" y="208"/>
                  <a:pt x="152" y="208"/>
                  <a:pt x="152" y="208"/>
                </a:cubicBezTo>
                <a:close/>
                <a:moveTo>
                  <a:pt x="26" y="146"/>
                </a:moveTo>
                <a:cubicBezTo>
                  <a:pt x="27" y="145"/>
                  <a:pt x="28" y="144"/>
                  <a:pt x="28" y="142"/>
                </a:cubicBezTo>
                <a:cubicBezTo>
                  <a:pt x="28" y="141"/>
                  <a:pt x="27" y="139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3" y="140"/>
                  <a:pt x="23" y="141"/>
                  <a:pt x="22" y="142"/>
                </a:cubicBezTo>
                <a:cubicBezTo>
                  <a:pt x="23" y="144"/>
                  <a:pt x="24" y="145"/>
                  <a:pt x="26" y="146"/>
                </a:cubicBezTo>
                <a:close/>
                <a:moveTo>
                  <a:pt x="51" y="187"/>
                </a:moveTo>
                <a:cubicBezTo>
                  <a:pt x="53" y="187"/>
                  <a:pt x="55" y="186"/>
                  <a:pt x="54" y="184"/>
                </a:cubicBezTo>
                <a:cubicBezTo>
                  <a:pt x="55" y="183"/>
                  <a:pt x="53" y="182"/>
                  <a:pt x="52" y="181"/>
                </a:cubicBezTo>
                <a:cubicBezTo>
                  <a:pt x="50" y="181"/>
                  <a:pt x="49" y="183"/>
                  <a:pt x="49" y="184"/>
                </a:cubicBezTo>
                <a:cubicBezTo>
                  <a:pt x="49" y="185"/>
                  <a:pt x="50" y="187"/>
                  <a:pt x="51" y="187"/>
                </a:cubicBezTo>
                <a:close/>
                <a:moveTo>
                  <a:pt x="65" y="194"/>
                </a:moveTo>
                <a:cubicBezTo>
                  <a:pt x="66" y="195"/>
                  <a:pt x="68" y="193"/>
                  <a:pt x="67" y="191"/>
                </a:cubicBezTo>
                <a:cubicBezTo>
                  <a:pt x="67" y="190"/>
                  <a:pt x="67" y="189"/>
                  <a:pt x="65" y="189"/>
                </a:cubicBezTo>
                <a:cubicBezTo>
                  <a:pt x="63" y="189"/>
                  <a:pt x="62" y="190"/>
                  <a:pt x="62" y="191"/>
                </a:cubicBezTo>
                <a:cubicBezTo>
                  <a:pt x="62" y="193"/>
                  <a:pt x="63" y="194"/>
                  <a:pt x="65" y="194"/>
                </a:cubicBezTo>
                <a:close/>
                <a:moveTo>
                  <a:pt x="64" y="184"/>
                </a:moveTo>
                <a:cubicBezTo>
                  <a:pt x="64" y="183"/>
                  <a:pt x="62" y="182"/>
                  <a:pt x="60" y="181"/>
                </a:cubicBezTo>
                <a:cubicBezTo>
                  <a:pt x="59" y="182"/>
                  <a:pt x="58" y="183"/>
                  <a:pt x="58" y="184"/>
                </a:cubicBezTo>
                <a:cubicBezTo>
                  <a:pt x="58" y="186"/>
                  <a:pt x="59" y="187"/>
                  <a:pt x="61" y="187"/>
                </a:cubicBezTo>
                <a:cubicBezTo>
                  <a:pt x="62" y="188"/>
                  <a:pt x="63" y="185"/>
                  <a:pt x="64" y="184"/>
                </a:cubicBezTo>
                <a:close/>
                <a:moveTo>
                  <a:pt x="31" y="184"/>
                </a:moveTo>
                <a:cubicBezTo>
                  <a:pt x="31" y="185"/>
                  <a:pt x="32" y="188"/>
                  <a:pt x="34" y="187"/>
                </a:cubicBezTo>
                <a:cubicBezTo>
                  <a:pt x="36" y="187"/>
                  <a:pt x="37" y="185"/>
                  <a:pt x="37" y="185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4"/>
                  <a:pt x="38" y="185"/>
                  <a:pt x="38" y="184"/>
                </a:cubicBezTo>
                <a:cubicBezTo>
                  <a:pt x="38" y="183"/>
                  <a:pt x="37" y="184"/>
                  <a:pt x="37" y="183"/>
                </a:cubicBezTo>
                <a:cubicBezTo>
                  <a:pt x="37" y="182"/>
                  <a:pt x="38" y="181"/>
                  <a:pt x="37" y="181"/>
                </a:cubicBezTo>
                <a:cubicBezTo>
                  <a:pt x="37" y="180"/>
                  <a:pt x="37" y="181"/>
                  <a:pt x="36" y="180"/>
                </a:cubicBezTo>
                <a:cubicBezTo>
                  <a:pt x="36" y="180"/>
                  <a:pt x="37" y="180"/>
                  <a:pt x="37" y="180"/>
                </a:cubicBezTo>
                <a:cubicBezTo>
                  <a:pt x="37" y="180"/>
                  <a:pt x="38" y="180"/>
                  <a:pt x="38" y="180"/>
                </a:cubicBezTo>
                <a:cubicBezTo>
                  <a:pt x="40" y="180"/>
                  <a:pt x="41" y="180"/>
                  <a:pt x="41" y="178"/>
                </a:cubicBezTo>
                <a:cubicBezTo>
                  <a:pt x="41" y="176"/>
                  <a:pt x="40" y="175"/>
                  <a:pt x="39" y="175"/>
                </a:cubicBezTo>
                <a:cubicBezTo>
                  <a:pt x="36" y="175"/>
                  <a:pt x="36" y="176"/>
                  <a:pt x="35" y="178"/>
                </a:cubicBezTo>
                <a:cubicBezTo>
                  <a:pt x="35" y="178"/>
                  <a:pt x="36" y="179"/>
                  <a:pt x="36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80"/>
                  <a:pt x="34" y="179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6" y="180"/>
                  <a:pt x="36" y="181"/>
                </a:cubicBezTo>
                <a:cubicBezTo>
                  <a:pt x="36" y="181"/>
                  <a:pt x="35" y="181"/>
                  <a:pt x="35" y="182"/>
                </a:cubicBezTo>
                <a:cubicBezTo>
                  <a:pt x="35" y="182"/>
                  <a:pt x="35" y="181"/>
                  <a:pt x="35" y="181"/>
                </a:cubicBezTo>
                <a:cubicBezTo>
                  <a:pt x="33" y="181"/>
                  <a:pt x="31" y="183"/>
                  <a:pt x="31" y="184"/>
                </a:cubicBezTo>
                <a:close/>
                <a:moveTo>
                  <a:pt x="47" y="195"/>
                </a:moveTo>
                <a:cubicBezTo>
                  <a:pt x="48" y="195"/>
                  <a:pt x="50" y="193"/>
                  <a:pt x="49" y="192"/>
                </a:cubicBezTo>
                <a:cubicBezTo>
                  <a:pt x="50" y="190"/>
                  <a:pt x="49" y="189"/>
                  <a:pt x="47" y="189"/>
                </a:cubicBezTo>
                <a:cubicBezTo>
                  <a:pt x="46" y="189"/>
                  <a:pt x="45" y="190"/>
                  <a:pt x="44" y="192"/>
                </a:cubicBezTo>
                <a:cubicBezTo>
                  <a:pt x="44" y="193"/>
                  <a:pt x="46" y="195"/>
                  <a:pt x="47" y="195"/>
                </a:cubicBezTo>
                <a:close/>
                <a:moveTo>
                  <a:pt x="34" y="145"/>
                </a:moveTo>
                <a:cubicBezTo>
                  <a:pt x="35" y="145"/>
                  <a:pt x="36" y="144"/>
                  <a:pt x="37" y="142"/>
                </a:cubicBezTo>
                <a:cubicBezTo>
                  <a:pt x="37" y="141"/>
                  <a:pt x="36" y="139"/>
                  <a:pt x="34" y="140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44"/>
                  <a:pt x="33" y="145"/>
                  <a:pt x="34" y="145"/>
                </a:cubicBezTo>
                <a:close/>
                <a:moveTo>
                  <a:pt x="32" y="136"/>
                </a:moveTo>
                <a:cubicBezTo>
                  <a:pt x="32" y="135"/>
                  <a:pt x="32" y="134"/>
                  <a:pt x="31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4"/>
                  <a:pt x="30" y="134"/>
                  <a:pt x="30" y="134"/>
                </a:cubicBezTo>
                <a:cubicBezTo>
                  <a:pt x="28" y="134"/>
                  <a:pt x="27" y="134"/>
                  <a:pt x="26" y="136"/>
                </a:cubicBezTo>
                <a:cubicBezTo>
                  <a:pt x="27" y="138"/>
                  <a:pt x="28" y="138"/>
                  <a:pt x="29" y="139"/>
                </a:cubicBezTo>
                <a:cubicBezTo>
                  <a:pt x="31" y="139"/>
                  <a:pt x="33" y="138"/>
                  <a:pt x="32" y="136"/>
                </a:cubicBezTo>
                <a:close/>
                <a:moveTo>
                  <a:pt x="37" y="171"/>
                </a:moveTo>
                <a:cubicBezTo>
                  <a:pt x="37" y="169"/>
                  <a:pt x="35" y="168"/>
                  <a:pt x="34" y="167"/>
                </a:cubicBezTo>
                <a:cubicBezTo>
                  <a:pt x="33" y="167"/>
                  <a:pt x="32" y="169"/>
                  <a:pt x="31" y="170"/>
                </a:cubicBezTo>
                <a:cubicBezTo>
                  <a:pt x="31" y="172"/>
                  <a:pt x="33" y="173"/>
                  <a:pt x="34" y="173"/>
                </a:cubicBezTo>
                <a:cubicBezTo>
                  <a:pt x="35" y="174"/>
                  <a:pt x="37" y="172"/>
                  <a:pt x="37" y="171"/>
                </a:cubicBezTo>
                <a:close/>
                <a:moveTo>
                  <a:pt x="36" y="151"/>
                </a:moveTo>
                <a:cubicBezTo>
                  <a:pt x="36" y="150"/>
                  <a:pt x="34" y="151"/>
                  <a:pt x="36" y="151"/>
                </a:cubicBezTo>
                <a:close/>
                <a:moveTo>
                  <a:pt x="89" y="198"/>
                </a:moveTo>
                <a:cubicBezTo>
                  <a:pt x="89" y="197"/>
                  <a:pt x="89" y="196"/>
                  <a:pt x="87" y="196"/>
                </a:cubicBezTo>
                <a:cubicBezTo>
                  <a:pt x="87" y="194"/>
                  <a:pt x="85" y="197"/>
                  <a:pt x="83" y="196"/>
                </a:cubicBezTo>
                <a:cubicBezTo>
                  <a:pt x="83" y="196"/>
                  <a:pt x="82" y="196"/>
                  <a:pt x="82" y="197"/>
                </a:cubicBezTo>
                <a:cubicBezTo>
                  <a:pt x="83" y="197"/>
                  <a:pt x="84" y="197"/>
                  <a:pt x="85" y="197"/>
                </a:cubicBezTo>
                <a:cubicBezTo>
                  <a:pt x="85" y="197"/>
                  <a:pt x="85" y="198"/>
                  <a:pt x="85" y="198"/>
                </a:cubicBezTo>
                <a:cubicBezTo>
                  <a:pt x="84" y="200"/>
                  <a:pt x="86" y="201"/>
                  <a:pt x="88" y="201"/>
                </a:cubicBezTo>
                <a:cubicBezTo>
                  <a:pt x="89" y="202"/>
                  <a:pt x="90" y="200"/>
                  <a:pt x="89" y="198"/>
                </a:cubicBezTo>
                <a:close/>
                <a:moveTo>
                  <a:pt x="87" y="196"/>
                </a:moveTo>
                <a:cubicBezTo>
                  <a:pt x="87" y="196"/>
                  <a:pt x="87" y="196"/>
                  <a:pt x="87" y="196"/>
                </a:cubicBezTo>
                <a:cubicBezTo>
                  <a:pt x="87" y="196"/>
                  <a:pt x="87" y="196"/>
                  <a:pt x="87" y="196"/>
                </a:cubicBezTo>
                <a:close/>
                <a:moveTo>
                  <a:pt x="77" y="192"/>
                </a:moveTo>
                <a:cubicBezTo>
                  <a:pt x="77" y="190"/>
                  <a:pt x="75" y="189"/>
                  <a:pt x="74" y="189"/>
                </a:cubicBezTo>
                <a:cubicBezTo>
                  <a:pt x="72" y="189"/>
                  <a:pt x="70" y="190"/>
                  <a:pt x="70" y="192"/>
                </a:cubicBezTo>
                <a:cubicBezTo>
                  <a:pt x="71" y="192"/>
                  <a:pt x="71" y="192"/>
                  <a:pt x="71" y="193"/>
                </a:cubicBezTo>
                <a:cubicBezTo>
                  <a:pt x="72" y="193"/>
                  <a:pt x="73" y="192"/>
                  <a:pt x="73" y="190"/>
                </a:cubicBezTo>
                <a:cubicBezTo>
                  <a:pt x="74" y="190"/>
                  <a:pt x="75" y="190"/>
                  <a:pt x="75" y="191"/>
                </a:cubicBezTo>
                <a:cubicBezTo>
                  <a:pt x="74" y="192"/>
                  <a:pt x="73" y="192"/>
                  <a:pt x="74" y="193"/>
                </a:cubicBezTo>
                <a:cubicBezTo>
                  <a:pt x="73" y="193"/>
                  <a:pt x="72" y="193"/>
                  <a:pt x="71" y="193"/>
                </a:cubicBezTo>
                <a:cubicBezTo>
                  <a:pt x="72" y="194"/>
                  <a:pt x="73" y="194"/>
                  <a:pt x="74" y="194"/>
                </a:cubicBezTo>
                <a:cubicBezTo>
                  <a:pt x="75" y="195"/>
                  <a:pt x="76" y="193"/>
                  <a:pt x="77" y="192"/>
                </a:cubicBezTo>
                <a:close/>
                <a:moveTo>
                  <a:pt x="116" y="212"/>
                </a:moveTo>
                <a:cubicBezTo>
                  <a:pt x="116" y="211"/>
                  <a:pt x="115" y="210"/>
                  <a:pt x="113" y="209"/>
                </a:cubicBezTo>
                <a:cubicBezTo>
                  <a:pt x="112" y="209"/>
                  <a:pt x="110" y="210"/>
                  <a:pt x="110" y="212"/>
                </a:cubicBezTo>
                <a:cubicBezTo>
                  <a:pt x="111" y="214"/>
                  <a:pt x="112" y="215"/>
                  <a:pt x="114" y="215"/>
                </a:cubicBezTo>
                <a:cubicBezTo>
                  <a:pt x="115" y="215"/>
                  <a:pt x="116" y="213"/>
                  <a:pt x="116" y="212"/>
                </a:cubicBezTo>
                <a:close/>
                <a:moveTo>
                  <a:pt x="111" y="217"/>
                </a:moveTo>
                <a:cubicBezTo>
                  <a:pt x="111" y="218"/>
                  <a:pt x="111" y="218"/>
                  <a:pt x="111" y="218"/>
                </a:cubicBezTo>
                <a:cubicBezTo>
                  <a:pt x="111" y="217"/>
                  <a:pt x="110" y="217"/>
                  <a:pt x="109" y="217"/>
                </a:cubicBezTo>
                <a:cubicBezTo>
                  <a:pt x="108" y="217"/>
                  <a:pt x="108" y="217"/>
                  <a:pt x="107" y="217"/>
                </a:cubicBezTo>
                <a:cubicBezTo>
                  <a:pt x="108" y="218"/>
                  <a:pt x="110" y="219"/>
                  <a:pt x="111" y="217"/>
                </a:cubicBezTo>
                <a:close/>
                <a:moveTo>
                  <a:pt x="227" y="66"/>
                </a:moveTo>
                <a:cubicBezTo>
                  <a:pt x="226" y="65"/>
                  <a:pt x="226" y="63"/>
                  <a:pt x="223" y="63"/>
                </a:cubicBezTo>
                <a:cubicBezTo>
                  <a:pt x="223" y="64"/>
                  <a:pt x="221" y="64"/>
                  <a:pt x="221" y="66"/>
                </a:cubicBezTo>
                <a:cubicBezTo>
                  <a:pt x="221" y="67"/>
                  <a:pt x="222" y="69"/>
                  <a:pt x="224" y="69"/>
                </a:cubicBezTo>
                <a:cubicBezTo>
                  <a:pt x="226" y="69"/>
                  <a:pt x="227" y="68"/>
                  <a:pt x="227" y="66"/>
                </a:cubicBezTo>
                <a:close/>
                <a:moveTo>
                  <a:pt x="100" y="194"/>
                </a:moveTo>
                <a:cubicBezTo>
                  <a:pt x="102" y="194"/>
                  <a:pt x="103" y="193"/>
                  <a:pt x="103" y="192"/>
                </a:cubicBezTo>
                <a:cubicBezTo>
                  <a:pt x="103" y="190"/>
                  <a:pt x="102" y="189"/>
                  <a:pt x="100" y="189"/>
                </a:cubicBezTo>
                <a:cubicBezTo>
                  <a:pt x="99" y="189"/>
                  <a:pt x="98" y="190"/>
                  <a:pt x="97" y="192"/>
                </a:cubicBezTo>
                <a:cubicBezTo>
                  <a:pt x="97" y="193"/>
                  <a:pt x="99" y="195"/>
                  <a:pt x="100" y="194"/>
                </a:cubicBezTo>
                <a:close/>
                <a:moveTo>
                  <a:pt x="82" y="208"/>
                </a:moveTo>
                <a:cubicBezTo>
                  <a:pt x="84" y="208"/>
                  <a:pt x="86" y="207"/>
                  <a:pt x="86" y="206"/>
                </a:cubicBezTo>
                <a:cubicBezTo>
                  <a:pt x="85" y="204"/>
                  <a:pt x="84" y="202"/>
                  <a:pt x="82" y="203"/>
                </a:cubicBezTo>
                <a:cubicBezTo>
                  <a:pt x="81" y="203"/>
                  <a:pt x="79" y="204"/>
                  <a:pt x="80" y="205"/>
                </a:cubicBezTo>
                <a:cubicBezTo>
                  <a:pt x="80" y="207"/>
                  <a:pt x="81" y="208"/>
                  <a:pt x="82" y="208"/>
                </a:cubicBezTo>
                <a:close/>
                <a:moveTo>
                  <a:pt x="128" y="100"/>
                </a:moveTo>
                <a:cubicBezTo>
                  <a:pt x="128" y="102"/>
                  <a:pt x="129" y="103"/>
                  <a:pt x="131" y="103"/>
                </a:cubicBezTo>
                <a:cubicBezTo>
                  <a:pt x="133" y="103"/>
                  <a:pt x="134" y="102"/>
                  <a:pt x="134" y="101"/>
                </a:cubicBezTo>
                <a:cubicBezTo>
                  <a:pt x="134" y="99"/>
                  <a:pt x="133" y="98"/>
                  <a:pt x="132" y="98"/>
                </a:cubicBezTo>
                <a:cubicBezTo>
                  <a:pt x="130" y="98"/>
                  <a:pt x="128" y="99"/>
                  <a:pt x="128" y="100"/>
                </a:cubicBezTo>
                <a:close/>
                <a:moveTo>
                  <a:pt x="91" y="209"/>
                </a:moveTo>
                <a:cubicBezTo>
                  <a:pt x="93" y="209"/>
                  <a:pt x="94" y="207"/>
                  <a:pt x="94" y="205"/>
                </a:cubicBezTo>
                <a:cubicBezTo>
                  <a:pt x="94" y="204"/>
                  <a:pt x="94" y="203"/>
                  <a:pt x="93" y="203"/>
                </a:cubicBezTo>
                <a:cubicBezTo>
                  <a:pt x="92" y="204"/>
                  <a:pt x="92" y="204"/>
                  <a:pt x="91" y="204"/>
                </a:cubicBezTo>
                <a:cubicBezTo>
                  <a:pt x="91" y="204"/>
                  <a:pt x="91" y="203"/>
                  <a:pt x="91" y="203"/>
                </a:cubicBezTo>
                <a:cubicBezTo>
                  <a:pt x="91" y="203"/>
                  <a:pt x="91" y="203"/>
                  <a:pt x="91" y="203"/>
                </a:cubicBezTo>
                <a:cubicBezTo>
                  <a:pt x="90" y="203"/>
                  <a:pt x="88" y="204"/>
                  <a:pt x="88" y="206"/>
                </a:cubicBezTo>
                <a:cubicBezTo>
                  <a:pt x="88" y="206"/>
                  <a:pt x="88" y="206"/>
                  <a:pt x="88" y="206"/>
                </a:cubicBezTo>
                <a:cubicBezTo>
                  <a:pt x="88" y="206"/>
                  <a:pt x="88" y="206"/>
                  <a:pt x="89" y="205"/>
                </a:cubicBezTo>
                <a:cubicBezTo>
                  <a:pt x="89" y="206"/>
                  <a:pt x="90" y="206"/>
                  <a:pt x="90" y="207"/>
                </a:cubicBezTo>
                <a:cubicBezTo>
                  <a:pt x="90" y="207"/>
                  <a:pt x="90" y="208"/>
                  <a:pt x="90" y="208"/>
                </a:cubicBezTo>
                <a:cubicBezTo>
                  <a:pt x="90" y="208"/>
                  <a:pt x="91" y="209"/>
                  <a:pt x="91" y="209"/>
                </a:cubicBezTo>
                <a:close/>
                <a:moveTo>
                  <a:pt x="146" y="226"/>
                </a:moveTo>
                <a:cubicBezTo>
                  <a:pt x="147" y="226"/>
                  <a:pt x="148" y="225"/>
                  <a:pt x="149" y="225"/>
                </a:cubicBezTo>
                <a:cubicBezTo>
                  <a:pt x="149" y="225"/>
                  <a:pt x="149" y="225"/>
                  <a:pt x="150" y="225"/>
                </a:cubicBezTo>
                <a:cubicBezTo>
                  <a:pt x="150" y="225"/>
                  <a:pt x="150" y="224"/>
                  <a:pt x="151" y="224"/>
                </a:cubicBezTo>
                <a:cubicBezTo>
                  <a:pt x="150" y="223"/>
                  <a:pt x="149" y="223"/>
                  <a:pt x="149" y="223"/>
                </a:cubicBezTo>
                <a:cubicBezTo>
                  <a:pt x="148" y="223"/>
                  <a:pt x="147" y="224"/>
                  <a:pt x="147" y="224"/>
                </a:cubicBezTo>
                <a:cubicBezTo>
                  <a:pt x="147" y="224"/>
                  <a:pt x="147" y="225"/>
                  <a:pt x="147" y="225"/>
                </a:cubicBezTo>
                <a:cubicBezTo>
                  <a:pt x="147" y="225"/>
                  <a:pt x="147" y="225"/>
                  <a:pt x="146" y="225"/>
                </a:cubicBezTo>
                <a:cubicBezTo>
                  <a:pt x="146" y="225"/>
                  <a:pt x="146" y="225"/>
                  <a:pt x="146" y="226"/>
                </a:cubicBezTo>
                <a:cubicBezTo>
                  <a:pt x="146" y="226"/>
                  <a:pt x="146" y="226"/>
                  <a:pt x="146" y="226"/>
                </a:cubicBezTo>
                <a:close/>
                <a:moveTo>
                  <a:pt x="81" y="198"/>
                </a:moveTo>
                <a:cubicBezTo>
                  <a:pt x="81" y="197"/>
                  <a:pt x="80" y="196"/>
                  <a:pt x="78" y="195"/>
                </a:cubicBezTo>
                <a:cubicBezTo>
                  <a:pt x="76" y="195"/>
                  <a:pt x="75" y="197"/>
                  <a:pt x="76" y="198"/>
                </a:cubicBezTo>
                <a:cubicBezTo>
                  <a:pt x="76" y="200"/>
                  <a:pt x="77" y="201"/>
                  <a:pt x="78" y="201"/>
                </a:cubicBezTo>
                <a:cubicBezTo>
                  <a:pt x="80" y="201"/>
                  <a:pt x="82" y="199"/>
                  <a:pt x="81" y="198"/>
                </a:cubicBezTo>
                <a:close/>
                <a:moveTo>
                  <a:pt x="44" y="178"/>
                </a:moveTo>
                <a:cubicBezTo>
                  <a:pt x="45" y="180"/>
                  <a:pt x="46" y="180"/>
                  <a:pt x="47" y="181"/>
                </a:cubicBezTo>
                <a:cubicBezTo>
                  <a:pt x="48" y="181"/>
                  <a:pt x="50" y="180"/>
                  <a:pt x="50" y="178"/>
                </a:cubicBezTo>
                <a:cubicBezTo>
                  <a:pt x="50" y="177"/>
                  <a:pt x="48" y="175"/>
                  <a:pt x="47" y="174"/>
                </a:cubicBezTo>
                <a:cubicBezTo>
                  <a:pt x="46" y="175"/>
                  <a:pt x="44" y="176"/>
                  <a:pt x="44" y="178"/>
                </a:cubicBezTo>
                <a:close/>
                <a:moveTo>
                  <a:pt x="55" y="171"/>
                </a:moveTo>
                <a:cubicBezTo>
                  <a:pt x="55" y="169"/>
                  <a:pt x="53" y="167"/>
                  <a:pt x="52" y="167"/>
                </a:cubicBezTo>
                <a:cubicBezTo>
                  <a:pt x="50" y="168"/>
                  <a:pt x="49" y="169"/>
                  <a:pt x="49" y="170"/>
                </a:cubicBezTo>
                <a:cubicBezTo>
                  <a:pt x="49" y="172"/>
                  <a:pt x="50" y="174"/>
                  <a:pt x="51" y="173"/>
                </a:cubicBezTo>
                <a:cubicBezTo>
                  <a:pt x="53" y="173"/>
                  <a:pt x="54" y="172"/>
                  <a:pt x="55" y="171"/>
                </a:cubicBezTo>
                <a:close/>
                <a:moveTo>
                  <a:pt x="63" y="170"/>
                </a:moveTo>
                <a:cubicBezTo>
                  <a:pt x="64" y="169"/>
                  <a:pt x="62" y="168"/>
                  <a:pt x="60" y="167"/>
                </a:cubicBezTo>
                <a:cubicBezTo>
                  <a:pt x="59" y="168"/>
                  <a:pt x="57" y="169"/>
                  <a:pt x="58" y="170"/>
                </a:cubicBezTo>
                <a:cubicBezTo>
                  <a:pt x="58" y="172"/>
                  <a:pt x="59" y="173"/>
                  <a:pt x="61" y="173"/>
                </a:cubicBezTo>
                <a:cubicBezTo>
                  <a:pt x="62" y="173"/>
                  <a:pt x="64" y="172"/>
                  <a:pt x="63" y="170"/>
                </a:cubicBezTo>
                <a:close/>
                <a:moveTo>
                  <a:pt x="40" y="171"/>
                </a:moveTo>
                <a:cubicBezTo>
                  <a:pt x="40" y="172"/>
                  <a:pt x="41" y="173"/>
                  <a:pt x="42" y="173"/>
                </a:cubicBezTo>
                <a:cubicBezTo>
                  <a:pt x="45" y="173"/>
                  <a:pt x="46" y="172"/>
                  <a:pt x="45" y="171"/>
                </a:cubicBezTo>
                <a:cubicBezTo>
                  <a:pt x="45" y="169"/>
                  <a:pt x="44" y="168"/>
                  <a:pt x="43" y="167"/>
                </a:cubicBezTo>
                <a:cubicBezTo>
                  <a:pt x="42" y="168"/>
                  <a:pt x="40" y="169"/>
                  <a:pt x="40" y="171"/>
                </a:cubicBezTo>
                <a:close/>
                <a:moveTo>
                  <a:pt x="72" y="72"/>
                </a:moveTo>
                <a:cubicBezTo>
                  <a:pt x="71" y="71"/>
                  <a:pt x="71" y="69"/>
                  <a:pt x="69" y="69"/>
                </a:cubicBezTo>
                <a:cubicBezTo>
                  <a:pt x="69" y="69"/>
                  <a:pt x="69" y="70"/>
                  <a:pt x="69" y="70"/>
                </a:cubicBezTo>
                <a:cubicBezTo>
                  <a:pt x="70" y="70"/>
                  <a:pt x="70" y="70"/>
                  <a:pt x="70" y="71"/>
                </a:cubicBezTo>
                <a:cubicBezTo>
                  <a:pt x="71" y="71"/>
                  <a:pt x="71" y="71"/>
                  <a:pt x="72" y="72"/>
                </a:cubicBezTo>
                <a:close/>
                <a:moveTo>
                  <a:pt x="34" y="131"/>
                </a:moveTo>
                <a:cubicBezTo>
                  <a:pt x="36" y="131"/>
                  <a:pt x="36" y="130"/>
                  <a:pt x="37" y="128"/>
                </a:cubicBezTo>
                <a:cubicBezTo>
                  <a:pt x="37" y="127"/>
                  <a:pt x="36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27"/>
                  <a:pt x="35" y="127"/>
                  <a:pt x="35" y="127"/>
                </a:cubicBezTo>
                <a:cubicBezTo>
                  <a:pt x="36" y="128"/>
                  <a:pt x="35" y="128"/>
                  <a:pt x="35" y="129"/>
                </a:cubicBezTo>
                <a:cubicBezTo>
                  <a:pt x="35" y="128"/>
                  <a:pt x="34" y="128"/>
                  <a:pt x="34" y="128"/>
                </a:cubicBezTo>
                <a:cubicBezTo>
                  <a:pt x="34" y="127"/>
                  <a:pt x="34" y="126"/>
                  <a:pt x="33" y="126"/>
                </a:cubicBezTo>
                <a:cubicBezTo>
                  <a:pt x="32" y="126"/>
                  <a:pt x="32" y="127"/>
                  <a:pt x="31" y="129"/>
                </a:cubicBezTo>
                <a:cubicBezTo>
                  <a:pt x="31" y="130"/>
                  <a:pt x="33" y="131"/>
                  <a:pt x="34" y="131"/>
                </a:cubicBezTo>
                <a:close/>
                <a:moveTo>
                  <a:pt x="42" y="159"/>
                </a:moveTo>
                <a:cubicBezTo>
                  <a:pt x="45" y="159"/>
                  <a:pt x="46" y="158"/>
                  <a:pt x="46" y="156"/>
                </a:cubicBezTo>
                <a:cubicBezTo>
                  <a:pt x="46" y="155"/>
                  <a:pt x="45" y="154"/>
                  <a:pt x="42" y="153"/>
                </a:cubicBezTo>
                <a:cubicBezTo>
                  <a:pt x="41" y="153"/>
                  <a:pt x="40" y="155"/>
                  <a:pt x="40" y="157"/>
                </a:cubicBezTo>
                <a:cubicBezTo>
                  <a:pt x="40" y="159"/>
                  <a:pt x="41" y="159"/>
                  <a:pt x="42" y="159"/>
                </a:cubicBezTo>
                <a:close/>
                <a:moveTo>
                  <a:pt x="40" y="142"/>
                </a:moveTo>
                <a:cubicBezTo>
                  <a:pt x="40" y="141"/>
                  <a:pt x="40" y="141"/>
                  <a:pt x="40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40" y="142"/>
                </a:cubicBezTo>
                <a:close/>
                <a:moveTo>
                  <a:pt x="81" y="184"/>
                </a:moveTo>
                <a:cubicBezTo>
                  <a:pt x="81" y="183"/>
                  <a:pt x="80" y="182"/>
                  <a:pt x="79" y="181"/>
                </a:cubicBezTo>
                <a:cubicBezTo>
                  <a:pt x="77" y="181"/>
                  <a:pt x="76" y="183"/>
                  <a:pt x="76" y="185"/>
                </a:cubicBezTo>
                <a:cubicBezTo>
                  <a:pt x="75" y="186"/>
                  <a:pt x="77" y="187"/>
                  <a:pt x="78" y="187"/>
                </a:cubicBezTo>
                <a:cubicBezTo>
                  <a:pt x="80" y="187"/>
                  <a:pt x="81" y="186"/>
                  <a:pt x="81" y="184"/>
                </a:cubicBezTo>
                <a:close/>
                <a:moveTo>
                  <a:pt x="103" y="177"/>
                </a:moveTo>
                <a:cubicBezTo>
                  <a:pt x="103" y="176"/>
                  <a:pt x="102" y="175"/>
                  <a:pt x="100" y="175"/>
                </a:cubicBezTo>
                <a:cubicBezTo>
                  <a:pt x="99" y="175"/>
                  <a:pt x="97" y="176"/>
                  <a:pt x="98" y="177"/>
                </a:cubicBezTo>
                <a:cubicBezTo>
                  <a:pt x="98" y="179"/>
                  <a:pt x="99" y="181"/>
                  <a:pt x="101" y="180"/>
                </a:cubicBezTo>
                <a:cubicBezTo>
                  <a:pt x="102" y="181"/>
                  <a:pt x="103" y="179"/>
                  <a:pt x="103" y="177"/>
                </a:cubicBezTo>
                <a:close/>
                <a:moveTo>
                  <a:pt x="64" y="181"/>
                </a:moveTo>
                <a:cubicBezTo>
                  <a:pt x="67" y="180"/>
                  <a:pt x="68" y="179"/>
                  <a:pt x="67" y="178"/>
                </a:cubicBezTo>
                <a:cubicBezTo>
                  <a:pt x="68" y="176"/>
                  <a:pt x="66" y="175"/>
                  <a:pt x="65" y="175"/>
                </a:cubicBezTo>
                <a:cubicBezTo>
                  <a:pt x="63" y="175"/>
                  <a:pt x="63" y="176"/>
                  <a:pt x="62" y="178"/>
                </a:cubicBezTo>
                <a:cubicBezTo>
                  <a:pt x="62" y="179"/>
                  <a:pt x="64" y="181"/>
                  <a:pt x="64" y="181"/>
                </a:cubicBezTo>
                <a:close/>
                <a:moveTo>
                  <a:pt x="100" y="185"/>
                </a:moveTo>
                <a:cubicBezTo>
                  <a:pt x="99" y="184"/>
                  <a:pt x="100" y="182"/>
                  <a:pt x="100" y="181"/>
                </a:cubicBezTo>
                <a:cubicBezTo>
                  <a:pt x="99" y="180"/>
                  <a:pt x="98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8" y="180"/>
                  <a:pt x="98" y="181"/>
                </a:cubicBezTo>
                <a:cubicBezTo>
                  <a:pt x="98" y="181"/>
                  <a:pt x="99" y="182"/>
                  <a:pt x="99" y="183"/>
                </a:cubicBezTo>
                <a:cubicBezTo>
                  <a:pt x="99" y="184"/>
                  <a:pt x="100" y="184"/>
                  <a:pt x="100" y="185"/>
                </a:cubicBezTo>
                <a:close/>
                <a:moveTo>
                  <a:pt x="109" y="195"/>
                </a:moveTo>
                <a:cubicBezTo>
                  <a:pt x="111" y="194"/>
                  <a:pt x="112" y="193"/>
                  <a:pt x="112" y="192"/>
                </a:cubicBezTo>
                <a:cubicBezTo>
                  <a:pt x="111" y="190"/>
                  <a:pt x="110" y="189"/>
                  <a:pt x="109" y="188"/>
                </a:cubicBezTo>
                <a:cubicBezTo>
                  <a:pt x="109" y="188"/>
                  <a:pt x="109" y="188"/>
                  <a:pt x="109" y="188"/>
                </a:cubicBezTo>
                <a:cubicBezTo>
                  <a:pt x="109" y="189"/>
                  <a:pt x="110" y="190"/>
                  <a:pt x="110" y="191"/>
                </a:cubicBezTo>
                <a:cubicBezTo>
                  <a:pt x="111" y="192"/>
                  <a:pt x="110" y="190"/>
                  <a:pt x="111" y="190"/>
                </a:cubicBezTo>
                <a:cubicBezTo>
                  <a:pt x="111" y="191"/>
                  <a:pt x="111" y="191"/>
                  <a:pt x="111" y="192"/>
                </a:cubicBezTo>
                <a:cubicBezTo>
                  <a:pt x="110" y="192"/>
                  <a:pt x="110" y="192"/>
                  <a:pt x="109" y="192"/>
                </a:cubicBezTo>
                <a:cubicBezTo>
                  <a:pt x="109" y="191"/>
                  <a:pt x="108" y="190"/>
                  <a:pt x="107" y="189"/>
                </a:cubicBezTo>
                <a:cubicBezTo>
                  <a:pt x="107" y="190"/>
                  <a:pt x="106" y="191"/>
                  <a:pt x="107" y="191"/>
                </a:cubicBezTo>
                <a:cubicBezTo>
                  <a:pt x="106" y="193"/>
                  <a:pt x="108" y="195"/>
                  <a:pt x="109" y="195"/>
                </a:cubicBezTo>
                <a:close/>
                <a:moveTo>
                  <a:pt x="71" y="80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1"/>
                  <a:pt x="71" y="81"/>
                  <a:pt x="71" y="81"/>
                </a:cubicBezTo>
                <a:cubicBezTo>
                  <a:pt x="73" y="80"/>
                  <a:pt x="74" y="80"/>
                  <a:pt x="75" y="81"/>
                </a:cubicBezTo>
                <a:cubicBezTo>
                  <a:pt x="75" y="81"/>
                  <a:pt x="76" y="81"/>
                  <a:pt x="76" y="82"/>
                </a:cubicBezTo>
                <a:cubicBezTo>
                  <a:pt x="76" y="81"/>
                  <a:pt x="77" y="80"/>
                  <a:pt x="77" y="80"/>
                </a:cubicBezTo>
                <a:cubicBezTo>
                  <a:pt x="77" y="78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3" y="77"/>
                  <a:pt x="73" y="77"/>
                </a:cubicBezTo>
                <a:cubicBezTo>
                  <a:pt x="72" y="77"/>
                  <a:pt x="71" y="79"/>
                  <a:pt x="71" y="80"/>
                </a:cubicBezTo>
                <a:close/>
                <a:moveTo>
                  <a:pt x="76" y="178"/>
                </a:moveTo>
                <a:cubicBezTo>
                  <a:pt x="76" y="176"/>
                  <a:pt x="75" y="175"/>
                  <a:pt x="74" y="175"/>
                </a:cubicBezTo>
                <a:cubicBezTo>
                  <a:pt x="72" y="175"/>
                  <a:pt x="70" y="177"/>
                  <a:pt x="71" y="178"/>
                </a:cubicBezTo>
                <a:cubicBezTo>
                  <a:pt x="71" y="179"/>
                  <a:pt x="72" y="180"/>
                  <a:pt x="74" y="180"/>
                </a:cubicBezTo>
                <a:cubicBezTo>
                  <a:pt x="76" y="180"/>
                  <a:pt x="77" y="179"/>
                  <a:pt x="76" y="178"/>
                </a:cubicBezTo>
                <a:close/>
                <a:moveTo>
                  <a:pt x="72" y="67"/>
                </a:moveTo>
                <a:cubicBezTo>
                  <a:pt x="72" y="67"/>
                  <a:pt x="71" y="68"/>
                  <a:pt x="71" y="68"/>
                </a:cubicBezTo>
                <a:cubicBezTo>
                  <a:pt x="72" y="68"/>
                  <a:pt x="72" y="68"/>
                  <a:pt x="73" y="68"/>
                </a:cubicBezTo>
                <a:cubicBezTo>
                  <a:pt x="73" y="68"/>
                  <a:pt x="72" y="68"/>
                  <a:pt x="72" y="67"/>
                </a:cubicBezTo>
                <a:close/>
                <a:moveTo>
                  <a:pt x="30" y="126"/>
                </a:moveTo>
                <a:cubicBezTo>
                  <a:pt x="30" y="126"/>
                  <a:pt x="30" y="126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lnTo>
                  <a:pt x="30" y="126"/>
                </a:lnTo>
                <a:close/>
                <a:moveTo>
                  <a:pt x="88" y="187"/>
                </a:moveTo>
                <a:cubicBezTo>
                  <a:pt x="89" y="187"/>
                  <a:pt x="89" y="186"/>
                  <a:pt x="89" y="185"/>
                </a:cubicBezTo>
                <a:cubicBezTo>
                  <a:pt x="90" y="183"/>
                  <a:pt x="89" y="181"/>
                  <a:pt x="87" y="182"/>
                </a:cubicBezTo>
                <a:cubicBezTo>
                  <a:pt x="86" y="182"/>
                  <a:pt x="85" y="183"/>
                  <a:pt x="84" y="184"/>
                </a:cubicBezTo>
                <a:cubicBezTo>
                  <a:pt x="84" y="186"/>
                  <a:pt x="85" y="187"/>
                  <a:pt x="88" y="187"/>
                </a:cubicBezTo>
                <a:close/>
                <a:moveTo>
                  <a:pt x="41" y="58"/>
                </a:moveTo>
                <a:cubicBezTo>
                  <a:pt x="40" y="60"/>
                  <a:pt x="41" y="62"/>
                  <a:pt x="43" y="61"/>
                </a:cubicBezTo>
                <a:cubicBezTo>
                  <a:pt x="44" y="61"/>
                  <a:pt x="44" y="61"/>
                  <a:pt x="45" y="61"/>
                </a:cubicBezTo>
                <a:cubicBezTo>
                  <a:pt x="45" y="61"/>
                  <a:pt x="44" y="60"/>
                  <a:pt x="44" y="60"/>
                </a:cubicBezTo>
                <a:cubicBezTo>
                  <a:pt x="44" y="60"/>
                  <a:pt x="44" y="59"/>
                  <a:pt x="44" y="58"/>
                </a:cubicBezTo>
                <a:cubicBezTo>
                  <a:pt x="45" y="58"/>
                  <a:pt x="44" y="59"/>
                  <a:pt x="45" y="59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60"/>
                  <a:pt x="46" y="59"/>
                  <a:pt x="46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6"/>
                </a:cubicBezTo>
                <a:cubicBezTo>
                  <a:pt x="42" y="56"/>
                  <a:pt x="42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lose/>
                <a:moveTo>
                  <a:pt x="14" y="9"/>
                </a:moveTo>
                <a:cubicBezTo>
                  <a:pt x="14" y="8"/>
                  <a:pt x="13" y="8"/>
                  <a:pt x="12" y="8"/>
                </a:cubicBezTo>
                <a:cubicBezTo>
                  <a:pt x="13" y="8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25" y="20"/>
                </a:moveTo>
                <a:cubicBezTo>
                  <a:pt x="25" y="20"/>
                  <a:pt x="25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ubicBezTo>
                  <a:pt x="26" y="19"/>
                  <a:pt x="26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lose/>
                <a:moveTo>
                  <a:pt x="49" y="58"/>
                </a:moveTo>
                <a:cubicBezTo>
                  <a:pt x="49" y="61"/>
                  <a:pt x="50" y="62"/>
                  <a:pt x="51" y="61"/>
                </a:cubicBezTo>
                <a:cubicBezTo>
                  <a:pt x="53" y="62"/>
                  <a:pt x="55" y="60"/>
                  <a:pt x="54" y="59"/>
                </a:cubicBezTo>
                <a:cubicBezTo>
                  <a:pt x="55" y="57"/>
                  <a:pt x="53" y="56"/>
                  <a:pt x="52" y="56"/>
                </a:cubicBezTo>
                <a:cubicBezTo>
                  <a:pt x="50" y="55"/>
                  <a:pt x="49" y="57"/>
                  <a:pt x="49" y="58"/>
                </a:cubicBezTo>
                <a:close/>
                <a:moveTo>
                  <a:pt x="45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47" y="40"/>
                </a:moveTo>
                <a:cubicBezTo>
                  <a:pt x="47" y="40"/>
                  <a:pt x="46" y="41"/>
                  <a:pt x="46" y="41"/>
                </a:cubicBezTo>
                <a:cubicBezTo>
                  <a:pt x="46" y="41"/>
                  <a:pt x="47" y="41"/>
                  <a:pt x="47" y="40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41" y="32"/>
                </a:moveTo>
                <a:cubicBezTo>
                  <a:pt x="40" y="31"/>
                  <a:pt x="40" y="31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2"/>
                  <a:pt x="40" y="32"/>
                  <a:pt x="41" y="32"/>
                </a:cubicBezTo>
                <a:close/>
                <a:moveTo>
                  <a:pt x="11" y="40"/>
                </a:moveTo>
                <a:cubicBezTo>
                  <a:pt x="11" y="40"/>
                  <a:pt x="11" y="39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3" y="41"/>
                  <a:pt x="13" y="41"/>
                  <a:pt x="14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9"/>
                  <a:pt x="13" y="39"/>
                  <a:pt x="13" y="38"/>
                </a:cubicBezTo>
                <a:cubicBezTo>
                  <a:pt x="11" y="37"/>
                  <a:pt x="9" y="38"/>
                  <a:pt x="9" y="39"/>
                </a:cubicBezTo>
                <a:cubicBezTo>
                  <a:pt x="9" y="40"/>
                  <a:pt x="10" y="40"/>
                  <a:pt x="10" y="40"/>
                </a:cubicBezTo>
                <a:cubicBezTo>
                  <a:pt x="10" y="40"/>
                  <a:pt x="10" y="40"/>
                  <a:pt x="11" y="40"/>
                </a:cubicBezTo>
                <a:close/>
                <a:moveTo>
                  <a:pt x="18" y="113"/>
                </a:moveTo>
                <a:cubicBezTo>
                  <a:pt x="18" y="113"/>
                  <a:pt x="18" y="112"/>
                  <a:pt x="18" y="112"/>
                </a:cubicBezTo>
                <a:cubicBezTo>
                  <a:pt x="18" y="112"/>
                  <a:pt x="18" y="113"/>
                  <a:pt x="18" y="113"/>
                </a:cubicBezTo>
                <a:close/>
                <a:moveTo>
                  <a:pt x="14" y="36"/>
                </a:moveTo>
                <a:cubicBezTo>
                  <a:pt x="14" y="36"/>
                  <a:pt x="14" y="36"/>
                  <a:pt x="14" y="37"/>
                </a:cubicBezTo>
                <a:cubicBezTo>
                  <a:pt x="13" y="36"/>
                  <a:pt x="13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6"/>
                  <a:pt x="11" y="36"/>
                  <a:pt x="12" y="37"/>
                </a:cubicBezTo>
                <a:cubicBezTo>
                  <a:pt x="13" y="37"/>
                  <a:pt x="13" y="37"/>
                  <a:pt x="14" y="36"/>
                </a:cubicBezTo>
                <a:close/>
                <a:moveTo>
                  <a:pt x="65" y="63"/>
                </a:moveTo>
                <a:cubicBezTo>
                  <a:pt x="64" y="63"/>
                  <a:pt x="62" y="65"/>
                  <a:pt x="62" y="66"/>
                </a:cubicBezTo>
                <a:cubicBezTo>
                  <a:pt x="62" y="67"/>
                  <a:pt x="63" y="68"/>
                  <a:pt x="63" y="68"/>
                </a:cubicBezTo>
                <a:cubicBezTo>
                  <a:pt x="64" y="68"/>
                  <a:pt x="65" y="68"/>
                  <a:pt x="6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8"/>
                  <a:pt x="68" y="68"/>
                  <a:pt x="68" y="66"/>
                </a:cubicBezTo>
                <a:cubicBezTo>
                  <a:pt x="67" y="65"/>
                  <a:pt x="66" y="63"/>
                  <a:pt x="65" y="63"/>
                </a:cubicBezTo>
                <a:close/>
                <a:moveTo>
                  <a:pt x="19" y="114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3"/>
                  <a:pt x="17" y="113"/>
                </a:cubicBezTo>
                <a:cubicBezTo>
                  <a:pt x="17" y="114"/>
                  <a:pt x="18" y="114"/>
                  <a:pt x="19" y="114"/>
                </a:cubicBezTo>
                <a:close/>
                <a:moveTo>
                  <a:pt x="66" y="72"/>
                </a:moveTo>
                <a:cubicBezTo>
                  <a:pt x="66" y="74"/>
                  <a:pt x="67" y="75"/>
                  <a:pt x="69" y="76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4"/>
                  <a:pt x="72" y="73"/>
                </a:cubicBezTo>
                <a:cubicBezTo>
                  <a:pt x="72" y="73"/>
                  <a:pt x="72" y="72"/>
                  <a:pt x="72" y="72"/>
                </a:cubicBezTo>
                <a:cubicBezTo>
                  <a:pt x="72" y="72"/>
                  <a:pt x="72" y="73"/>
                  <a:pt x="72" y="73"/>
                </a:cubicBezTo>
                <a:cubicBezTo>
                  <a:pt x="70" y="73"/>
                  <a:pt x="70" y="71"/>
                  <a:pt x="68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67" y="71"/>
                  <a:pt x="66" y="71"/>
                  <a:pt x="66" y="72"/>
                </a:cubicBezTo>
                <a:close/>
                <a:moveTo>
                  <a:pt x="5" y="107"/>
                </a:moveTo>
                <a:cubicBezTo>
                  <a:pt x="5" y="107"/>
                  <a:pt x="5" y="105"/>
                  <a:pt x="5" y="106"/>
                </a:cubicBezTo>
                <a:cubicBezTo>
                  <a:pt x="4" y="106"/>
                  <a:pt x="4" y="107"/>
                  <a:pt x="5" y="107"/>
                </a:cubicBezTo>
                <a:close/>
                <a:moveTo>
                  <a:pt x="33" y="122"/>
                </a:moveTo>
                <a:cubicBezTo>
                  <a:pt x="32" y="120"/>
                  <a:pt x="31" y="119"/>
                  <a:pt x="30" y="119"/>
                </a:cubicBezTo>
                <a:cubicBezTo>
                  <a:pt x="28" y="119"/>
                  <a:pt x="27" y="120"/>
                  <a:pt x="27" y="121"/>
                </a:cubicBezTo>
                <a:cubicBezTo>
                  <a:pt x="28" y="122"/>
                  <a:pt x="29" y="122"/>
                  <a:pt x="29" y="123"/>
                </a:cubicBezTo>
                <a:cubicBezTo>
                  <a:pt x="28" y="123"/>
                  <a:pt x="27" y="123"/>
                  <a:pt x="27" y="123"/>
                </a:cubicBezTo>
                <a:cubicBezTo>
                  <a:pt x="27" y="124"/>
                  <a:pt x="29" y="125"/>
                  <a:pt x="30" y="124"/>
                </a:cubicBezTo>
                <a:cubicBezTo>
                  <a:pt x="31" y="125"/>
                  <a:pt x="33" y="123"/>
                  <a:pt x="33" y="122"/>
                </a:cubicBezTo>
                <a:close/>
                <a:moveTo>
                  <a:pt x="63" y="57"/>
                </a:moveTo>
                <a:cubicBezTo>
                  <a:pt x="63" y="56"/>
                  <a:pt x="61" y="56"/>
                  <a:pt x="60" y="56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9" y="61"/>
                  <a:pt x="61" y="62"/>
                </a:cubicBezTo>
                <a:cubicBezTo>
                  <a:pt x="62" y="61"/>
                  <a:pt x="63" y="61"/>
                  <a:pt x="64" y="60"/>
                </a:cubicBezTo>
                <a:cubicBezTo>
                  <a:pt x="64" y="59"/>
                  <a:pt x="63" y="59"/>
                  <a:pt x="63" y="59"/>
                </a:cubicBezTo>
                <a:cubicBezTo>
                  <a:pt x="63" y="59"/>
                  <a:pt x="64" y="59"/>
                  <a:pt x="64" y="58"/>
                </a:cubicBezTo>
                <a:cubicBezTo>
                  <a:pt x="64" y="57"/>
                  <a:pt x="62" y="58"/>
                  <a:pt x="62" y="57"/>
                </a:cubicBezTo>
                <a:cubicBezTo>
                  <a:pt x="62" y="57"/>
                  <a:pt x="63" y="57"/>
                  <a:pt x="63" y="57"/>
                </a:cubicBezTo>
                <a:close/>
                <a:moveTo>
                  <a:pt x="168" y="199"/>
                </a:moveTo>
                <a:cubicBezTo>
                  <a:pt x="168" y="199"/>
                  <a:pt x="168" y="198"/>
                  <a:pt x="168" y="198"/>
                </a:cubicBezTo>
                <a:cubicBezTo>
                  <a:pt x="167" y="199"/>
                  <a:pt x="166" y="199"/>
                  <a:pt x="166" y="200"/>
                </a:cubicBezTo>
                <a:cubicBezTo>
                  <a:pt x="167" y="200"/>
                  <a:pt x="167" y="200"/>
                  <a:pt x="167" y="201"/>
                </a:cubicBezTo>
                <a:cubicBezTo>
                  <a:pt x="169" y="201"/>
                  <a:pt x="169" y="200"/>
                  <a:pt x="169" y="198"/>
                </a:cubicBezTo>
                <a:cubicBezTo>
                  <a:pt x="170" y="197"/>
                  <a:pt x="168" y="195"/>
                  <a:pt x="166" y="195"/>
                </a:cubicBezTo>
                <a:cubicBezTo>
                  <a:pt x="165" y="195"/>
                  <a:pt x="164" y="197"/>
                  <a:pt x="163" y="199"/>
                </a:cubicBezTo>
                <a:cubicBezTo>
                  <a:pt x="164" y="200"/>
                  <a:pt x="164" y="200"/>
                  <a:pt x="165" y="201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199"/>
                  <a:pt x="166" y="200"/>
                  <a:pt x="166" y="199"/>
                </a:cubicBezTo>
                <a:cubicBezTo>
                  <a:pt x="166" y="199"/>
                  <a:pt x="165" y="199"/>
                  <a:pt x="165" y="198"/>
                </a:cubicBezTo>
                <a:cubicBezTo>
                  <a:pt x="166" y="197"/>
                  <a:pt x="167" y="198"/>
                  <a:pt x="168" y="198"/>
                </a:cubicBezTo>
                <a:cubicBezTo>
                  <a:pt x="168" y="199"/>
                  <a:pt x="169" y="198"/>
                  <a:pt x="169" y="198"/>
                </a:cubicBezTo>
                <a:cubicBezTo>
                  <a:pt x="169" y="199"/>
                  <a:pt x="169" y="199"/>
                  <a:pt x="168" y="199"/>
                </a:cubicBezTo>
                <a:close/>
                <a:moveTo>
                  <a:pt x="220" y="238"/>
                </a:moveTo>
                <a:cubicBezTo>
                  <a:pt x="219" y="239"/>
                  <a:pt x="218" y="239"/>
                  <a:pt x="217" y="239"/>
                </a:cubicBezTo>
                <a:cubicBezTo>
                  <a:pt x="218" y="240"/>
                  <a:pt x="218" y="242"/>
                  <a:pt x="219" y="242"/>
                </a:cubicBezTo>
                <a:cubicBezTo>
                  <a:pt x="219" y="242"/>
                  <a:pt x="219" y="242"/>
                  <a:pt x="219" y="242"/>
                </a:cubicBezTo>
                <a:cubicBezTo>
                  <a:pt x="219" y="242"/>
                  <a:pt x="220" y="242"/>
                  <a:pt x="220" y="242"/>
                </a:cubicBezTo>
                <a:cubicBezTo>
                  <a:pt x="220" y="242"/>
                  <a:pt x="219" y="241"/>
                  <a:pt x="219" y="241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8"/>
                </a:cubicBezTo>
                <a:close/>
                <a:moveTo>
                  <a:pt x="241" y="233"/>
                </a:moveTo>
                <a:cubicBezTo>
                  <a:pt x="241" y="233"/>
                  <a:pt x="241" y="232"/>
                  <a:pt x="242" y="232"/>
                </a:cubicBezTo>
                <a:cubicBezTo>
                  <a:pt x="242" y="232"/>
                  <a:pt x="241" y="232"/>
                  <a:pt x="241" y="232"/>
                </a:cubicBezTo>
                <a:cubicBezTo>
                  <a:pt x="241" y="232"/>
                  <a:pt x="241" y="232"/>
                  <a:pt x="241" y="233"/>
                </a:cubicBezTo>
                <a:cubicBezTo>
                  <a:pt x="241" y="233"/>
                  <a:pt x="241" y="233"/>
                  <a:pt x="241" y="233"/>
                </a:cubicBezTo>
                <a:close/>
                <a:moveTo>
                  <a:pt x="213" y="238"/>
                </a:moveTo>
                <a:cubicBezTo>
                  <a:pt x="213" y="237"/>
                  <a:pt x="212" y="237"/>
                  <a:pt x="212" y="237"/>
                </a:cubicBezTo>
                <a:cubicBezTo>
                  <a:pt x="212" y="237"/>
                  <a:pt x="212" y="238"/>
                  <a:pt x="212" y="238"/>
                </a:cubicBezTo>
                <a:cubicBezTo>
                  <a:pt x="212" y="238"/>
                  <a:pt x="213" y="238"/>
                  <a:pt x="213" y="238"/>
                </a:cubicBezTo>
                <a:close/>
                <a:moveTo>
                  <a:pt x="242" y="231"/>
                </a:moveTo>
                <a:cubicBezTo>
                  <a:pt x="242" y="231"/>
                  <a:pt x="243" y="231"/>
                  <a:pt x="243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2" y="231"/>
                  <a:pt x="242" y="231"/>
                  <a:pt x="242" y="231"/>
                </a:cubicBezTo>
                <a:close/>
                <a:moveTo>
                  <a:pt x="202" y="237"/>
                </a:moveTo>
                <a:cubicBezTo>
                  <a:pt x="202" y="237"/>
                  <a:pt x="202" y="237"/>
                  <a:pt x="202" y="237"/>
                </a:cubicBezTo>
                <a:cubicBezTo>
                  <a:pt x="202" y="237"/>
                  <a:pt x="202" y="237"/>
                  <a:pt x="202" y="237"/>
                </a:cubicBezTo>
                <a:close/>
                <a:moveTo>
                  <a:pt x="191" y="219"/>
                </a:moveTo>
                <a:cubicBezTo>
                  <a:pt x="191" y="217"/>
                  <a:pt x="190" y="216"/>
                  <a:pt x="189" y="217"/>
                </a:cubicBezTo>
                <a:cubicBezTo>
                  <a:pt x="187" y="216"/>
                  <a:pt x="186" y="218"/>
                  <a:pt x="186" y="220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86" y="220"/>
                  <a:pt x="187" y="220"/>
                  <a:pt x="187" y="220"/>
                </a:cubicBezTo>
                <a:cubicBezTo>
                  <a:pt x="188" y="220"/>
                  <a:pt x="188" y="220"/>
                  <a:pt x="189" y="220"/>
                </a:cubicBezTo>
                <a:cubicBezTo>
                  <a:pt x="189" y="220"/>
                  <a:pt x="189" y="220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0"/>
                  <a:pt x="190" y="221"/>
                  <a:pt x="190" y="221"/>
                </a:cubicBezTo>
                <a:cubicBezTo>
                  <a:pt x="190" y="220"/>
                  <a:pt x="190" y="220"/>
                  <a:pt x="189" y="220"/>
                </a:cubicBezTo>
                <a:cubicBezTo>
                  <a:pt x="190" y="219"/>
                  <a:pt x="190" y="219"/>
                  <a:pt x="191" y="219"/>
                </a:cubicBezTo>
                <a:cubicBezTo>
                  <a:pt x="191" y="219"/>
                  <a:pt x="191" y="219"/>
                  <a:pt x="191" y="219"/>
                </a:cubicBezTo>
                <a:close/>
                <a:moveTo>
                  <a:pt x="117" y="77"/>
                </a:moveTo>
                <a:cubicBezTo>
                  <a:pt x="117" y="77"/>
                  <a:pt x="116" y="78"/>
                  <a:pt x="116" y="80"/>
                </a:cubicBezTo>
                <a:cubicBezTo>
                  <a:pt x="116" y="82"/>
                  <a:pt x="116" y="82"/>
                  <a:pt x="117" y="83"/>
                </a:cubicBezTo>
                <a:cubicBezTo>
                  <a:pt x="119" y="83"/>
                  <a:pt x="120" y="81"/>
                  <a:pt x="120" y="80"/>
                </a:cubicBezTo>
                <a:cubicBezTo>
                  <a:pt x="121" y="78"/>
                  <a:pt x="119" y="77"/>
                  <a:pt x="117" y="77"/>
                </a:cubicBezTo>
                <a:close/>
                <a:moveTo>
                  <a:pt x="193" y="229"/>
                </a:moveTo>
                <a:cubicBezTo>
                  <a:pt x="195" y="229"/>
                  <a:pt x="196" y="227"/>
                  <a:pt x="196" y="226"/>
                </a:cubicBezTo>
                <a:cubicBezTo>
                  <a:pt x="196" y="224"/>
                  <a:pt x="195" y="223"/>
                  <a:pt x="193" y="224"/>
                </a:cubicBezTo>
                <a:cubicBezTo>
                  <a:pt x="193" y="224"/>
                  <a:pt x="192" y="224"/>
                  <a:pt x="192" y="224"/>
                </a:cubicBezTo>
                <a:cubicBezTo>
                  <a:pt x="193" y="224"/>
                  <a:pt x="194" y="224"/>
                  <a:pt x="194" y="225"/>
                </a:cubicBezTo>
                <a:cubicBezTo>
                  <a:pt x="194" y="226"/>
                  <a:pt x="192" y="226"/>
                  <a:pt x="192" y="225"/>
                </a:cubicBezTo>
                <a:cubicBezTo>
                  <a:pt x="191" y="226"/>
                  <a:pt x="191" y="226"/>
                  <a:pt x="190" y="226"/>
                </a:cubicBezTo>
                <a:cubicBezTo>
                  <a:pt x="190" y="226"/>
                  <a:pt x="190" y="226"/>
                  <a:pt x="190" y="227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91" y="227"/>
                  <a:pt x="192" y="226"/>
                  <a:pt x="192" y="226"/>
                </a:cubicBezTo>
                <a:cubicBezTo>
                  <a:pt x="193" y="227"/>
                  <a:pt x="193" y="228"/>
                  <a:pt x="193" y="229"/>
                </a:cubicBezTo>
                <a:cubicBezTo>
                  <a:pt x="193" y="229"/>
                  <a:pt x="193" y="229"/>
                  <a:pt x="193" y="229"/>
                </a:cubicBezTo>
                <a:close/>
                <a:moveTo>
                  <a:pt x="123" y="84"/>
                </a:moveTo>
                <a:cubicBezTo>
                  <a:pt x="122" y="84"/>
                  <a:pt x="121" y="84"/>
                  <a:pt x="120" y="85"/>
                </a:cubicBezTo>
                <a:cubicBezTo>
                  <a:pt x="121" y="85"/>
                  <a:pt x="122" y="86"/>
                  <a:pt x="121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3" y="88"/>
                  <a:pt x="123" y="88"/>
                  <a:pt x="123" y="89"/>
                </a:cubicBezTo>
                <a:cubicBezTo>
                  <a:pt x="125" y="89"/>
                  <a:pt x="125" y="88"/>
                  <a:pt x="125" y="87"/>
                </a:cubicBezTo>
                <a:cubicBezTo>
                  <a:pt x="126" y="85"/>
                  <a:pt x="124" y="84"/>
                  <a:pt x="123" y="84"/>
                </a:cubicBezTo>
                <a:close/>
                <a:moveTo>
                  <a:pt x="231" y="100"/>
                </a:moveTo>
                <a:cubicBezTo>
                  <a:pt x="231" y="99"/>
                  <a:pt x="230" y="98"/>
                  <a:pt x="228" y="97"/>
                </a:cubicBezTo>
                <a:cubicBezTo>
                  <a:pt x="227" y="98"/>
                  <a:pt x="226" y="99"/>
                  <a:pt x="226" y="100"/>
                </a:cubicBezTo>
                <a:cubicBezTo>
                  <a:pt x="226" y="102"/>
                  <a:pt x="226" y="104"/>
                  <a:pt x="228" y="104"/>
                </a:cubicBezTo>
                <a:cubicBezTo>
                  <a:pt x="230" y="103"/>
                  <a:pt x="231" y="102"/>
                  <a:pt x="231" y="100"/>
                </a:cubicBezTo>
                <a:close/>
                <a:moveTo>
                  <a:pt x="232" y="87"/>
                </a:moveTo>
                <a:cubicBezTo>
                  <a:pt x="231" y="85"/>
                  <a:pt x="230" y="84"/>
                  <a:pt x="229" y="84"/>
                </a:cubicBezTo>
                <a:cubicBezTo>
                  <a:pt x="227" y="84"/>
                  <a:pt x="226" y="85"/>
                  <a:pt x="226" y="87"/>
                </a:cubicBezTo>
                <a:cubicBezTo>
                  <a:pt x="226" y="88"/>
                  <a:pt x="227" y="89"/>
                  <a:pt x="229" y="90"/>
                </a:cubicBezTo>
                <a:cubicBezTo>
                  <a:pt x="230" y="90"/>
                  <a:pt x="231" y="88"/>
                  <a:pt x="232" y="87"/>
                </a:cubicBezTo>
                <a:close/>
                <a:moveTo>
                  <a:pt x="127" y="91"/>
                </a:moveTo>
                <a:cubicBezTo>
                  <a:pt x="125" y="92"/>
                  <a:pt x="124" y="93"/>
                  <a:pt x="124" y="94"/>
                </a:cubicBezTo>
                <a:cubicBezTo>
                  <a:pt x="124" y="95"/>
                  <a:pt x="125" y="96"/>
                  <a:pt x="127" y="96"/>
                </a:cubicBezTo>
                <a:cubicBezTo>
                  <a:pt x="128" y="97"/>
                  <a:pt x="130" y="95"/>
                  <a:pt x="130" y="94"/>
                </a:cubicBezTo>
                <a:cubicBezTo>
                  <a:pt x="129" y="92"/>
                  <a:pt x="129" y="91"/>
                  <a:pt x="127" y="91"/>
                </a:cubicBezTo>
                <a:close/>
                <a:moveTo>
                  <a:pt x="231" y="73"/>
                </a:moveTo>
                <a:cubicBezTo>
                  <a:pt x="231" y="71"/>
                  <a:pt x="230" y="70"/>
                  <a:pt x="229" y="70"/>
                </a:cubicBezTo>
                <a:cubicBezTo>
                  <a:pt x="227" y="70"/>
                  <a:pt x="225" y="72"/>
                  <a:pt x="226" y="72"/>
                </a:cubicBezTo>
                <a:cubicBezTo>
                  <a:pt x="225" y="74"/>
                  <a:pt x="227" y="75"/>
                  <a:pt x="228" y="75"/>
                </a:cubicBezTo>
                <a:cubicBezTo>
                  <a:pt x="230" y="76"/>
                  <a:pt x="231" y="74"/>
                  <a:pt x="231" y="73"/>
                </a:cubicBezTo>
                <a:close/>
                <a:moveTo>
                  <a:pt x="233" y="119"/>
                </a:moveTo>
                <a:cubicBezTo>
                  <a:pt x="231" y="119"/>
                  <a:pt x="230" y="121"/>
                  <a:pt x="230" y="122"/>
                </a:cubicBezTo>
                <a:cubicBezTo>
                  <a:pt x="230" y="123"/>
                  <a:pt x="231" y="125"/>
                  <a:pt x="233" y="125"/>
                </a:cubicBezTo>
                <a:cubicBezTo>
                  <a:pt x="233" y="125"/>
                  <a:pt x="233" y="125"/>
                  <a:pt x="233" y="124"/>
                </a:cubicBezTo>
                <a:cubicBezTo>
                  <a:pt x="233" y="124"/>
                  <a:pt x="233" y="125"/>
                  <a:pt x="233" y="125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5" y="125"/>
                  <a:pt x="236" y="123"/>
                  <a:pt x="236" y="121"/>
                </a:cubicBezTo>
                <a:cubicBezTo>
                  <a:pt x="235" y="120"/>
                  <a:pt x="234" y="119"/>
                  <a:pt x="233" y="119"/>
                </a:cubicBezTo>
                <a:close/>
                <a:moveTo>
                  <a:pt x="248" y="227"/>
                </a:moveTo>
                <a:cubicBezTo>
                  <a:pt x="248" y="226"/>
                  <a:pt x="248" y="226"/>
                  <a:pt x="248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7" y="225"/>
                  <a:pt x="247" y="224"/>
                </a:cubicBezTo>
                <a:cubicBezTo>
                  <a:pt x="246" y="224"/>
                  <a:pt x="246" y="224"/>
                  <a:pt x="246" y="225"/>
                </a:cubicBezTo>
                <a:cubicBezTo>
                  <a:pt x="247" y="224"/>
                  <a:pt x="247" y="225"/>
                  <a:pt x="247" y="225"/>
                </a:cubicBezTo>
                <a:cubicBezTo>
                  <a:pt x="247" y="225"/>
                  <a:pt x="247" y="225"/>
                  <a:pt x="247" y="226"/>
                </a:cubicBezTo>
                <a:cubicBezTo>
                  <a:pt x="247" y="226"/>
                  <a:pt x="248" y="226"/>
                  <a:pt x="248" y="227"/>
                </a:cubicBezTo>
                <a:close/>
                <a:moveTo>
                  <a:pt x="243" y="233"/>
                </a:moveTo>
                <a:cubicBezTo>
                  <a:pt x="244" y="233"/>
                  <a:pt x="244" y="233"/>
                  <a:pt x="245" y="233"/>
                </a:cubicBezTo>
                <a:cubicBezTo>
                  <a:pt x="245" y="233"/>
                  <a:pt x="245" y="233"/>
                  <a:pt x="245" y="233"/>
                </a:cubicBezTo>
                <a:cubicBezTo>
                  <a:pt x="245" y="233"/>
                  <a:pt x="244" y="233"/>
                  <a:pt x="244" y="232"/>
                </a:cubicBezTo>
                <a:cubicBezTo>
                  <a:pt x="244" y="232"/>
                  <a:pt x="244" y="232"/>
                  <a:pt x="243" y="232"/>
                </a:cubicBezTo>
                <a:cubicBezTo>
                  <a:pt x="243" y="233"/>
                  <a:pt x="243" y="233"/>
                  <a:pt x="243" y="233"/>
                </a:cubicBezTo>
                <a:close/>
                <a:moveTo>
                  <a:pt x="236" y="108"/>
                </a:moveTo>
                <a:cubicBezTo>
                  <a:pt x="236" y="106"/>
                  <a:pt x="234" y="105"/>
                  <a:pt x="232" y="105"/>
                </a:cubicBezTo>
                <a:cubicBezTo>
                  <a:pt x="231" y="105"/>
                  <a:pt x="230" y="107"/>
                  <a:pt x="229" y="108"/>
                </a:cubicBezTo>
                <a:cubicBezTo>
                  <a:pt x="230" y="110"/>
                  <a:pt x="231" y="110"/>
                  <a:pt x="232" y="110"/>
                </a:cubicBezTo>
                <a:cubicBezTo>
                  <a:pt x="234" y="110"/>
                  <a:pt x="236" y="110"/>
                  <a:pt x="236" y="108"/>
                </a:cubicBezTo>
                <a:close/>
                <a:moveTo>
                  <a:pt x="189" y="221"/>
                </a:moveTo>
                <a:cubicBezTo>
                  <a:pt x="188" y="221"/>
                  <a:pt x="187" y="221"/>
                  <a:pt x="187" y="220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2"/>
                  <a:pt x="188" y="222"/>
                  <a:pt x="189" y="223"/>
                </a:cubicBezTo>
                <a:cubicBezTo>
                  <a:pt x="189" y="223"/>
                  <a:pt x="190" y="222"/>
                  <a:pt x="190" y="222"/>
                </a:cubicBezTo>
                <a:cubicBezTo>
                  <a:pt x="190" y="222"/>
                  <a:pt x="190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lose/>
                <a:moveTo>
                  <a:pt x="143" y="212"/>
                </a:moveTo>
                <a:cubicBezTo>
                  <a:pt x="143" y="212"/>
                  <a:pt x="143" y="212"/>
                  <a:pt x="143" y="212"/>
                </a:cubicBezTo>
                <a:cubicBezTo>
                  <a:pt x="143" y="210"/>
                  <a:pt x="142" y="209"/>
                  <a:pt x="141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40" y="210"/>
                  <a:pt x="139" y="211"/>
                  <a:pt x="139" y="211"/>
                </a:cubicBezTo>
                <a:cubicBezTo>
                  <a:pt x="139" y="211"/>
                  <a:pt x="138" y="211"/>
                  <a:pt x="138" y="210"/>
                </a:cubicBezTo>
                <a:cubicBezTo>
                  <a:pt x="137" y="211"/>
                  <a:pt x="137" y="211"/>
                  <a:pt x="138" y="212"/>
                </a:cubicBezTo>
                <a:cubicBezTo>
                  <a:pt x="137" y="214"/>
                  <a:pt x="139" y="215"/>
                  <a:pt x="140" y="215"/>
                </a:cubicBezTo>
                <a:cubicBezTo>
                  <a:pt x="141" y="215"/>
                  <a:pt x="141" y="215"/>
                  <a:pt x="142" y="215"/>
                </a:cubicBezTo>
                <a:cubicBezTo>
                  <a:pt x="141" y="214"/>
                  <a:pt x="141" y="214"/>
                  <a:pt x="141" y="213"/>
                </a:cubicBezTo>
                <a:cubicBezTo>
                  <a:pt x="141" y="213"/>
                  <a:pt x="142" y="212"/>
                  <a:pt x="142" y="212"/>
                </a:cubicBezTo>
                <a:cubicBezTo>
                  <a:pt x="143" y="212"/>
                  <a:pt x="143" y="212"/>
                  <a:pt x="143" y="212"/>
                </a:cubicBezTo>
                <a:close/>
                <a:moveTo>
                  <a:pt x="100" y="77"/>
                </a:moveTo>
                <a:cubicBezTo>
                  <a:pt x="100" y="77"/>
                  <a:pt x="99" y="77"/>
                  <a:pt x="99" y="78"/>
                </a:cubicBezTo>
                <a:cubicBezTo>
                  <a:pt x="99" y="78"/>
                  <a:pt x="100" y="77"/>
                  <a:pt x="100" y="77"/>
                </a:cubicBezTo>
                <a:cubicBezTo>
                  <a:pt x="100" y="78"/>
                  <a:pt x="100" y="78"/>
                  <a:pt x="100" y="79"/>
                </a:cubicBezTo>
                <a:cubicBezTo>
                  <a:pt x="100" y="78"/>
                  <a:pt x="99" y="78"/>
                  <a:pt x="99" y="78"/>
                </a:cubicBezTo>
                <a:cubicBezTo>
                  <a:pt x="98" y="78"/>
                  <a:pt x="97" y="79"/>
                  <a:pt x="97" y="80"/>
                </a:cubicBezTo>
                <a:cubicBezTo>
                  <a:pt x="97" y="80"/>
                  <a:pt x="98" y="80"/>
                  <a:pt x="98" y="80"/>
                </a:cubicBezTo>
                <a:cubicBezTo>
                  <a:pt x="98" y="80"/>
                  <a:pt x="99" y="79"/>
                  <a:pt x="100" y="80"/>
                </a:cubicBezTo>
                <a:cubicBezTo>
                  <a:pt x="100" y="81"/>
                  <a:pt x="101" y="81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3" y="81"/>
                  <a:pt x="103" y="81"/>
                  <a:pt x="103" y="79"/>
                </a:cubicBezTo>
                <a:cubicBezTo>
                  <a:pt x="104" y="78"/>
                  <a:pt x="101" y="78"/>
                  <a:pt x="100" y="77"/>
                </a:cubicBezTo>
                <a:close/>
                <a:moveTo>
                  <a:pt x="144" y="223"/>
                </a:moveTo>
                <a:cubicBezTo>
                  <a:pt x="144" y="223"/>
                  <a:pt x="145" y="223"/>
                  <a:pt x="145" y="223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44" y="222"/>
                  <a:pt x="143" y="222"/>
                  <a:pt x="143" y="221"/>
                </a:cubicBezTo>
                <a:cubicBezTo>
                  <a:pt x="143" y="222"/>
                  <a:pt x="144" y="222"/>
                  <a:pt x="144" y="223"/>
                </a:cubicBezTo>
                <a:close/>
                <a:moveTo>
                  <a:pt x="147" y="214"/>
                </a:moveTo>
                <a:cubicBezTo>
                  <a:pt x="148" y="214"/>
                  <a:pt x="148" y="215"/>
                  <a:pt x="149" y="215"/>
                </a:cubicBezTo>
                <a:cubicBezTo>
                  <a:pt x="149" y="215"/>
                  <a:pt x="150" y="214"/>
                  <a:pt x="150" y="214"/>
                </a:cubicBezTo>
                <a:cubicBezTo>
                  <a:pt x="149" y="214"/>
                  <a:pt x="149" y="214"/>
                  <a:pt x="148" y="214"/>
                </a:cubicBezTo>
                <a:cubicBezTo>
                  <a:pt x="148" y="214"/>
                  <a:pt x="148" y="214"/>
                  <a:pt x="147" y="214"/>
                </a:cubicBezTo>
                <a:close/>
                <a:moveTo>
                  <a:pt x="107" y="84"/>
                </a:moveTo>
                <a:cubicBezTo>
                  <a:pt x="106" y="85"/>
                  <a:pt x="104" y="85"/>
                  <a:pt x="104" y="84"/>
                </a:cubicBezTo>
                <a:cubicBezTo>
                  <a:pt x="103" y="84"/>
                  <a:pt x="102" y="85"/>
                  <a:pt x="101" y="86"/>
                </a:cubicBezTo>
                <a:cubicBezTo>
                  <a:pt x="102" y="88"/>
                  <a:pt x="103" y="89"/>
                  <a:pt x="105" y="89"/>
                </a:cubicBezTo>
                <a:cubicBezTo>
                  <a:pt x="106" y="89"/>
                  <a:pt x="107" y="88"/>
                  <a:pt x="108" y="86"/>
                </a:cubicBezTo>
                <a:cubicBezTo>
                  <a:pt x="108" y="85"/>
                  <a:pt x="107" y="85"/>
                  <a:pt x="107" y="84"/>
                </a:cubicBezTo>
                <a:close/>
                <a:moveTo>
                  <a:pt x="135" y="209"/>
                </a:moveTo>
                <a:cubicBezTo>
                  <a:pt x="137" y="208"/>
                  <a:pt x="138" y="207"/>
                  <a:pt x="139" y="206"/>
                </a:cubicBezTo>
                <a:cubicBezTo>
                  <a:pt x="138" y="204"/>
                  <a:pt x="137" y="203"/>
                  <a:pt x="136" y="203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4"/>
                  <a:pt x="136" y="204"/>
                  <a:pt x="136" y="204"/>
                </a:cubicBezTo>
                <a:cubicBezTo>
                  <a:pt x="135" y="204"/>
                  <a:pt x="135" y="203"/>
                  <a:pt x="135" y="203"/>
                </a:cubicBezTo>
                <a:cubicBezTo>
                  <a:pt x="133" y="204"/>
                  <a:pt x="133" y="205"/>
                  <a:pt x="132" y="205"/>
                </a:cubicBezTo>
                <a:cubicBezTo>
                  <a:pt x="133" y="208"/>
                  <a:pt x="134" y="209"/>
                  <a:pt x="135" y="209"/>
                </a:cubicBezTo>
                <a:close/>
                <a:moveTo>
                  <a:pt x="84" y="78"/>
                </a:moveTo>
                <a:cubicBezTo>
                  <a:pt x="83" y="78"/>
                  <a:pt x="83" y="77"/>
                  <a:pt x="82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79" y="82"/>
                  <a:pt x="81" y="82"/>
                  <a:pt x="83" y="82"/>
                </a:cubicBezTo>
                <a:cubicBezTo>
                  <a:pt x="84" y="82"/>
                  <a:pt x="85" y="81"/>
                  <a:pt x="85" y="80"/>
                </a:cubicBezTo>
                <a:cubicBezTo>
                  <a:pt x="85" y="79"/>
                  <a:pt x="85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lose/>
                <a:moveTo>
                  <a:pt x="96" y="70"/>
                </a:moveTo>
                <a:cubicBezTo>
                  <a:pt x="96" y="70"/>
                  <a:pt x="96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4" y="71"/>
                  <a:pt x="93" y="72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3"/>
                  <a:pt x="94" y="73"/>
                  <a:pt x="95" y="73"/>
                </a:cubicBezTo>
                <a:cubicBezTo>
                  <a:pt x="95" y="74"/>
                  <a:pt x="94" y="74"/>
                  <a:pt x="94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4"/>
                  <a:pt x="99" y="72"/>
                </a:cubicBezTo>
                <a:cubicBezTo>
                  <a:pt x="98" y="71"/>
                  <a:pt x="98" y="70"/>
                  <a:pt x="96" y="70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lose/>
                <a:moveTo>
                  <a:pt x="160" y="184"/>
                </a:moveTo>
                <a:cubicBezTo>
                  <a:pt x="161" y="183"/>
                  <a:pt x="159" y="181"/>
                  <a:pt x="157" y="182"/>
                </a:cubicBezTo>
                <a:cubicBezTo>
                  <a:pt x="156" y="182"/>
                  <a:pt x="155" y="183"/>
                  <a:pt x="155" y="184"/>
                </a:cubicBezTo>
                <a:cubicBezTo>
                  <a:pt x="155" y="186"/>
                  <a:pt x="156" y="188"/>
                  <a:pt x="157" y="188"/>
                </a:cubicBezTo>
                <a:cubicBezTo>
                  <a:pt x="159" y="187"/>
                  <a:pt x="160" y="185"/>
                  <a:pt x="160" y="184"/>
                </a:cubicBezTo>
                <a:close/>
                <a:moveTo>
                  <a:pt x="109" y="208"/>
                </a:moveTo>
                <a:cubicBezTo>
                  <a:pt x="111" y="208"/>
                  <a:pt x="111" y="207"/>
                  <a:pt x="111" y="205"/>
                </a:cubicBezTo>
                <a:cubicBezTo>
                  <a:pt x="112" y="204"/>
                  <a:pt x="110" y="203"/>
                  <a:pt x="109" y="203"/>
                </a:cubicBezTo>
                <a:cubicBezTo>
                  <a:pt x="108" y="203"/>
                  <a:pt x="107" y="204"/>
                  <a:pt x="107" y="205"/>
                </a:cubicBezTo>
                <a:cubicBezTo>
                  <a:pt x="106" y="207"/>
                  <a:pt x="107" y="208"/>
                  <a:pt x="109" y="208"/>
                </a:cubicBezTo>
                <a:close/>
                <a:moveTo>
                  <a:pt x="165" y="193"/>
                </a:moveTo>
                <a:cubicBezTo>
                  <a:pt x="165" y="193"/>
                  <a:pt x="165" y="192"/>
                  <a:pt x="165" y="192"/>
                </a:cubicBezTo>
                <a:cubicBezTo>
                  <a:pt x="164" y="190"/>
                  <a:pt x="164" y="189"/>
                  <a:pt x="162" y="188"/>
                </a:cubicBezTo>
                <a:cubicBezTo>
                  <a:pt x="161" y="189"/>
                  <a:pt x="159" y="190"/>
                  <a:pt x="160" y="192"/>
                </a:cubicBezTo>
                <a:cubicBezTo>
                  <a:pt x="159" y="193"/>
                  <a:pt x="160" y="195"/>
                  <a:pt x="162" y="195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3" y="194"/>
                  <a:pt x="163" y="194"/>
                  <a:pt x="163" y="193"/>
                </a:cubicBezTo>
                <a:cubicBezTo>
                  <a:pt x="163" y="192"/>
                  <a:pt x="164" y="193"/>
                  <a:pt x="165" y="193"/>
                </a:cubicBezTo>
                <a:close/>
                <a:moveTo>
                  <a:pt x="171" y="208"/>
                </a:moveTo>
                <a:cubicBezTo>
                  <a:pt x="172" y="208"/>
                  <a:pt x="173" y="208"/>
                  <a:pt x="174" y="206"/>
                </a:cubicBezTo>
                <a:cubicBezTo>
                  <a:pt x="174" y="205"/>
                  <a:pt x="173" y="205"/>
                  <a:pt x="173" y="204"/>
                </a:cubicBezTo>
                <a:cubicBezTo>
                  <a:pt x="173" y="204"/>
                  <a:pt x="173" y="205"/>
                  <a:pt x="173" y="20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3"/>
                  <a:pt x="172" y="203"/>
                  <a:pt x="170" y="203"/>
                </a:cubicBezTo>
                <a:cubicBezTo>
                  <a:pt x="169" y="202"/>
                  <a:pt x="168" y="204"/>
                  <a:pt x="168" y="205"/>
                </a:cubicBezTo>
                <a:cubicBezTo>
                  <a:pt x="168" y="208"/>
                  <a:pt x="169" y="209"/>
                  <a:pt x="171" y="208"/>
                </a:cubicBezTo>
                <a:close/>
                <a:moveTo>
                  <a:pt x="114" y="85"/>
                </a:moveTo>
                <a:cubicBezTo>
                  <a:pt x="114" y="85"/>
                  <a:pt x="114" y="85"/>
                  <a:pt x="11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3" y="85"/>
                  <a:pt x="114" y="85"/>
                </a:cubicBezTo>
                <a:close/>
                <a:moveTo>
                  <a:pt x="153" y="195"/>
                </a:moveTo>
                <a:cubicBezTo>
                  <a:pt x="155" y="194"/>
                  <a:pt x="156" y="193"/>
                  <a:pt x="156" y="191"/>
                </a:cubicBezTo>
                <a:cubicBezTo>
                  <a:pt x="156" y="191"/>
                  <a:pt x="155" y="189"/>
                  <a:pt x="153" y="188"/>
                </a:cubicBezTo>
                <a:cubicBezTo>
                  <a:pt x="152" y="189"/>
                  <a:pt x="151" y="190"/>
                  <a:pt x="150" y="192"/>
                </a:cubicBezTo>
                <a:cubicBezTo>
                  <a:pt x="150" y="193"/>
                  <a:pt x="151" y="194"/>
                  <a:pt x="153" y="195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9"/>
          <p:cNvSpPr>
            <a:spLocks noEditPoints="1"/>
          </p:cNvSpPr>
          <p:nvPr/>
        </p:nvSpPr>
        <p:spPr bwMode="auto">
          <a:xfrm>
            <a:off x="7036461" y="4406691"/>
            <a:ext cx="1112838" cy="1117600"/>
          </a:xfrm>
          <a:custGeom>
            <a:avLst/>
            <a:gdLst>
              <a:gd name="T0" fmla="*/ 216 w 249"/>
              <a:gd name="T1" fmla="*/ 149 h 264"/>
              <a:gd name="T2" fmla="*/ 223 w 249"/>
              <a:gd name="T3" fmla="*/ 219 h 264"/>
              <a:gd name="T4" fmla="*/ 180 w 249"/>
              <a:gd name="T5" fmla="*/ 189 h 264"/>
              <a:gd name="T6" fmla="*/ 208 w 249"/>
              <a:gd name="T7" fmla="*/ 166 h 264"/>
              <a:gd name="T8" fmla="*/ 220 w 249"/>
              <a:gd name="T9" fmla="*/ 210 h 264"/>
              <a:gd name="T10" fmla="*/ 203 w 249"/>
              <a:gd name="T11" fmla="*/ 158 h 264"/>
              <a:gd name="T12" fmla="*/ 226 w 249"/>
              <a:gd name="T13" fmla="*/ 185 h 264"/>
              <a:gd name="T14" fmla="*/ 111 w 249"/>
              <a:gd name="T15" fmla="*/ 157 h 264"/>
              <a:gd name="T16" fmla="*/ 62 w 249"/>
              <a:gd name="T17" fmla="*/ 139 h 264"/>
              <a:gd name="T18" fmla="*/ 140 w 249"/>
              <a:gd name="T19" fmla="*/ 126 h 264"/>
              <a:gd name="T20" fmla="*/ 12 w 249"/>
              <a:gd name="T21" fmla="*/ 77 h 264"/>
              <a:gd name="T22" fmla="*/ 37 w 249"/>
              <a:gd name="T23" fmla="*/ 96 h 264"/>
              <a:gd name="T24" fmla="*/ 29 w 249"/>
              <a:gd name="T25" fmla="*/ 82 h 264"/>
              <a:gd name="T26" fmla="*/ 21 w 249"/>
              <a:gd name="T27" fmla="*/ 41 h 264"/>
              <a:gd name="T28" fmla="*/ 174 w 249"/>
              <a:gd name="T29" fmla="*/ 213 h 264"/>
              <a:gd name="T30" fmla="*/ 25 w 249"/>
              <a:gd name="T31" fmla="*/ 181 h 264"/>
              <a:gd name="T32" fmla="*/ 194 w 249"/>
              <a:gd name="T33" fmla="*/ 242 h 264"/>
              <a:gd name="T34" fmla="*/ 123 w 249"/>
              <a:gd name="T35" fmla="*/ 201 h 264"/>
              <a:gd name="T36" fmla="*/ 129 w 249"/>
              <a:gd name="T37" fmla="*/ 246 h 264"/>
              <a:gd name="T38" fmla="*/ 2 w 249"/>
              <a:gd name="T39" fmla="*/ 161 h 264"/>
              <a:gd name="T40" fmla="*/ 12 w 249"/>
              <a:gd name="T41" fmla="*/ 154 h 264"/>
              <a:gd name="T42" fmla="*/ 16 w 249"/>
              <a:gd name="T43" fmla="*/ 242 h 264"/>
              <a:gd name="T44" fmla="*/ 12 w 249"/>
              <a:gd name="T45" fmla="*/ 209 h 264"/>
              <a:gd name="T46" fmla="*/ 4 w 249"/>
              <a:gd name="T47" fmla="*/ 123 h 264"/>
              <a:gd name="T48" fmla="*/ 168 w 249"/>
              <a:gd name="T49" fmla="*/ 29 h 264"/>
              <a:gd name="T50" fmla="*/ 63 w 249"/>
              <a:gd name="T51" fmla="*/ 226 h 264"/>
              <a:gd name="T52" fmla="*/ 49 w 249"/>
              <a:gd name="T53" fmla="*/ 100 h 264"/>
              <a:gd name="T54" fmla="*/ 230 w 249"/>
              <a:gd name="T55" fmla="*/ 224 h 264"/>
              <a:gd name="T56" fmla="*/ 147 w 249"/>
              <a:gd name="T57" fmla="*/ 141 h 264"/>
              <a:gd name="T58" fmla="*/ 78 w 249"/>
              <a:gd name="T59" fmla="*/ 131 h 264"/>
              <a:gd name="T60" fmla="*/ 180 w 249"/>
              <a:gd name="T61" fmla="*/ 83 h 264"/>
              <a:gd name="T62" fmla="*/ 187 w 249"/>
              <a:gd name="T63" fmla="*/ 193 h 264"/>
              <a:gd name="T64" fmla="*/ 131 w 249"/>
              <a:gd name="T65" fmla="*/ 187 h 264"/>
              <a:gd name="T66" fmla="*/ 143 w 249"/>
              <a:gd name="T67" fmla="*/ 54 h 264"/>
              <a:gd name="T68" fmla="*/ 185 w 249"/>
              <a:gd name="T69" fmla="*/ 47 h 264"/>
              <a:gd name="T70" fmla="*/ 183 w 249"/>
              <a:gd name="T71" fmla="*/ 248 h 264"/>
              <a:gd name="T72" fmla="*/ 2 w 249"/>
              <a:gd name="T73" fmla="*/ 184 h 264"/>
              <a:gd name="T74" fmla="*/ 81 w 249"/>
              <a:gd name="T75" fmla="*/ 59 h 264"/>
              <a:gd name="T76" fmla="*/ 235 w 249"/>
              <a:gd name="T77" fmla="*/ 52 h 264"/>
              <a:gd name="T78" fmla="*/ 138 w 249"/>
              <a:gd name="T79" fmla="*/ 234 h 264"/>
              <a:gd name="T80" fmla="*/ 115 w 249"/>
              <a:gd name="T81" fmla="*/ 219 h 264"/>
              <a:gd name="T82" fmla="*/ 126 w 249"/>
              <a:gd name="T83" fmla="*/ 13 h 264"/>
              <a:gd name="T84" fmla="*/ 208 w 249"/>
              <a:gd name="T85" fmla="*/ 3 h 264"/>
              <a:gd name="T86" fmla="*/ 118 w 249"/>
              <a:gd name="T87" fmla="*/ 264 h 264"/>
              <a:gd name="T88" fmla="*/ 11 w 249"/>
              <a:gd name="T89" fmla="*/ 236 h 264"/>
              <a:gd name="T90" fmla="*/ 164 w 249"/>
              <a:gd name="T91" fmla="*/ 24 h 264"/>
              <a:gd name="T92" fmla="*/ 242 w 249"/>
              <a:gd name="T93" fmla="*/ 41 h 264"/>
              <a:gd name="T94" fmla="*/ 163 w 249"/>
              <a:gd name="T95" fmla="*/ 234 h 264"/>
              <a:gd name="T96" fmla="*/ 57 w 249"/>
              <a:gd name="T97" fmla="*/ 27 h 264"/>
              <a:gd name="T98" fmla="*/ 114 w 249"/>
              <a:gd name="T99" fmla="*/ 187 h 264"/>
              <a:gd name="T100" fmla="*/ 38 w 249"/>
              <a:gd name="T101" fmla="*/ 66 h 264"/>
              <a:gd name="T102" fmla="*/ 149 w 249"/>
              <a:gd name="T103" fmla="*/ 84 h 264"/>
              <a:gd name="T104" fmla="*/ 209 w 249"/>
              <a:gd name="T105" fmla="*/ 232 h 264"/>
              <a:gd name="T106" fmla="*/ 79 w 249"/>
              <a:gd name="T107" fmla="*/ 160 h 264"/>
              <a:gd name="T108" fmla="*/ 15 w 249"/>
              <a:gd name="T109" fmla="*/ 15 h 264"/>
              <a:gd name="T110" fmla="*/ 150 w 249"/>
              <a:gd name="T111" fmla="*/ 163 h 264"/>
              <a:gd name="T112" fmla="*/ 202 w 249"/>
              <a:gd name="T113" fmla="*/ 227 h 264"/>
              <a:gd name="T114" fmla="*/ 21 w 249"/>
              <a:gd name="T115" fmla="*/ 119 h 264"/>
              <a:gd name="T116" fmla="*/ 182 w 249"/>
              <a:gd name="T117" fmla="*/ 218 h 264"/>
              <a:gd name="T118" fmla="*/ 39 w 249"/>
              <a:gd name="T119" fmla="*/ 175 h 264"/>
              <a:gd name="T120" fmla="*/ 81 w 249"/>
              <a:gd name="T121" fmla="*/ 184 h 264"/>
              <a:gd name="T122" fmla="*/ 33 w 249"/>
              <a:gd name="T123" fmla="*/ 122 h 264"/>
              <a:gd name="T124" fmla="*/ 100 w 249"/>
              <a:gd name="T125" fmla="*/ 7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" h="264">
                <a:moveTo>
                  <a:pt x="229" y="209"/>
                </a:moveTo>
                <a:cubicBezTo>
                  <a:pt x="229" y="209"/>
                  <a:pt x="229" y="209"/>
                  <a:pt x="229" y="209"/>
                </a:cubicBezTo>
                <a:cubicBezTo>
                  <a:pt x="229" y="210"/>
                  <a:pt x="229" y="210"/>
                  <a:pt x="230" y="210"/>
                </a:cubicBezTo>
                <a:cubicBezTo>
                  <a:pt x="229" y="210"/>
                  <a:pt x="229" y="209"/>
                  <a:pt x="229" y="209"/>
                </a:cubicBezTo>
                <a:close/>
                <a:moveTo>
                  <a:pt x="235" y="171"/>
                </a:moveTo>
                <a:cubicBezTo>
                  <a:pt x="235" y="171"/>
                  <a:pt x="235" y="171"/>
                  <a:pt x="234" y="171"/>
                </a:cubicBezTo>
                <a:cubicBezTo>
                  <a:pt x="234" y="171"/>
                  <a:pt x="235" y="171"/>
                  <a:pt x="235" y="172"/>
                </a:cubicBezTo>
                <a:cubicBezTo>
                  <a:pt x="235" y="171"/>
                  <a:pt x="235" y="171"/>
                  <a:pt x="235" y="171"/>
                </a:cubicBezTo>
                <a:close/>
                <a:moveTo>
                  <a:pt x="96" y="112"/>
                </a:moveTo>
                <a:cubicBezTo>
                  <a:pt x="95" y="112"/>
                  <a:pt x="93" y="113"/>
                  <a:pt x="93" y="114"/>
                </a:cubicBezTo>
                <a:cubicBezTo>
                  <a:pt x="93" y="116"/>
                  <a:pt x="94" y="117"/>
                  <a:pt x="96" y="117"/>
                </a:cubicBezTo>
                <a:cubicBezTo>
                  <a:pt x="97" y="118"/>
                  <a:pt x="99" y="116"/>
                  <a:pt x="99" y="115"/>
                </a:cubicBezTo>
                <a:cubicBezTo>
                  <a:pt x="99" y="113"/>
                  <a:pt x="97" y="112"/>
                  <a:pt x="96" y="112"/>
                </a:cubicBezTo>
                <a:close/>
                <a:moveTo>
                  <a:pt x="213" y="144"/>
                </a:moveTo>
                <a:cubicBezTo>
                  <a:pt x="213" y="144"/>
                  <a:pt x="213" y="144"/>
                  <a:pt x="213" y="144"/>
                </a:cubicBezTo>
                <a:cubicBezTo>
                  <a:pt x="213" y="144"/>
                  <a:pt x="213" y="144"/>
                  <a:pt x="213" y="143"/>
                </a:cubicBezTo>
                <a:cubicBezTo>
                  <a:pt x="213" y="144"/>
                  <a:pt x="213" y="144"/>
                  <a:pt x="213" y="144"/>
                </a:cubicBezTo>
                <a:close/>
                <a:moveTo>
                  <a:pt x="239" y="172"/>
                </a:moveTo>
                <a:cubicBezTo>
                  <a:pt x="239" y="171"/>
                  <a:pt x="238" y="171"/>
                  <a:pt x="237" y="172"/>
                </a:cubicBezTo>
                <a:cubicBezTo>
                  <a:pt x="237" y="173"/>
                  <a:pt x="238" y="173"/>
                  <a:pt x="238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2"/>
                  <a:pt x="238" y="172"/>
                </a:cubicBezTo>
                <a:cubicBezTo>
                  <a:pt x="238" y="172"/>
                  <a:pt x="239" y="172"/>
                  <a:pt x="239" y="172"/>
                </a:cubicBezTo>
                <a:close/>
                <a:moveTo>
                  <a:pt x="218" y="212"/>
                </a:moveTo>
                <a:cubicBezTo>
                  <a:pt x="217" y="212"/>
                  <a:pt x="217" y="213"/>
                  <a:pt x="217" y="213"/>
                </a:cubicBezTo>
                <a:cubicBezTo>
                  <a:pt x="217" y="214"/>
                  <a:pt x="217" y="214"/>
                  <a:pt x="217" y="214"/>
                </a:cubicBezTo>
                <a:cubicBezTo>
                  <a:pt x="218" y="214"/>
                  <a:pt x="219" y="214"/>
                  <a:pt x="220" y="214"/>
                </a:cubicBezTo>
                <a:cubicBezTo>
                  <a:pt x="220" y="213"/>
                  <a:pt x="218" y="213"/>
                  <a:pt x="218" y="212"/>
                </a:cubicBezTo>
                <a:close/>
                <a:moveTo>
                  <a:pt x="228" y="209"/>
                </a:moveTo>
                <a:cubicBezTo>
                  <a:pt x="228" y="209"/>
                  <a:pt x="228" y="209"/>
                  <a:pt x="227" y="209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228" y="210"/>
                  <a:pt x="228" y="210"/>
                  <a:pt x="228" y="209"/>
                </a:cubicBezTo>
                <a:close/>
                <a:moveTo>
                  <a:pt x="233" y="209"/>
                </a:moveTo>
                <a:cubicBezTo>
                  <a:pt x="233" y="208"/>
                  <a:pt x="234" y="208"/>
                  <a:pt x="234" y="208"/>
                </a:cubicBezTo>
                <a:cubicBezTo>
                  <a:pt x="234" y="208"/>
                  <a:pt x="234" y="208"/>
                  <a:pt x="234" y="208"/>
                </a:cubicBezTo>
                <a:cubicBezTo>
                  <a:pt x="234" y="207"/>
                  <a:pt x="233" y="207"/>
                  <a:pt x="233" y="207"/>
                </a:cubicBezTo>
                <a:cubicBezTo>
                  <a:pt x="232" y="207"/>
                  <a:pt x="233" y="207"/>
                  <a:pt x="233" y="207"/>
                </a:cubicBezTo>
                <a:cubicBezTo>
                  <a:pt x="233" y="206"/>
                  <a:pt x="231" y="207"/>
                  <a:pt x="232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7"/>
                </a:cubicBezTo>
                <a:cubicBezTo>
                  <a:pt x="231" y="206"/>
                  <a:pt x="232" y="207"/>
                  <a:pt x="232" y="207"/>
                </a:cubicBezTo>
                <a:cubicBezTo>
                  <a:pt x="232" y="208"/>
                  <a:pt x="233" y="208"/>
                  <a:pt x="233" y="209"/>
                </a:cubicBezTo>
                <a:close/>
                <a:moveTo>
                  <a:pt x="191" y="151"/>
                </a:move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0"/>
                  <a:pt x="192" y="150"/>
                </a:cubicBezTo>
                <a:cubicBezTo>
                  <a:pt x="192" y="150"/>
                  <a:pt x="192" y="149"/>
                  <a:pt x="191" y="149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48"/>
                  <a:pt x="190" y="148"/>
                  <a:pt x="190" y="148"/>
                </a:cubicBezTo>
                <a:cubicBezTo>
                  <a:pt x="190" y="148"/>
                  <a:pt x="189" y="147"/>
                  <a:pt x="190" y="147"/>
                </a:cubicBezTo>
                <a:cubicBezTo>
                  <a:pt x="189" y="147"/>
                  <a:pt x="189" y="147"/>
                  <a:pt x="189" y="147"/>
                </a:cubicBezTo>
                <a:cubicBezTo>
                  <a:pt x="189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7" y="148"/>
                  <a:pt x="186" y="148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50"/>
                  <a:pt x="186" y="150"/>
                </a:cubicBezTo>
                <a:cubicBezTo>
                  <a:pt x="186" y="150"/>
                  <a:pt x="186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1"/>
                  <a:pt x="186" y="151"/>
                  <a:pt x="186" y="152"/>
                </a:cubicBezTo>
                <a:cubicBezTo>
                  <a:pt x="187" y="152"/>
                  <a:pt x="188" y="152"/>
                  <a:pt x="189" y="153"/>
                </a:cubicBezTo>
                <a:cubicBezTo>
                  <a:pt x="189" y="153"/>
                  <a:pt x="189" y="152"/>
                  <a:pt x="190" y="152"/>
                </a:cubicBezTo>
                <a:cubicBezTo>
                  <a:pt x="190" y="151"/>
                  <a:pt x="190" y="151"/>
                  <a:pt x="190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lose/>
                <a:moveTo>
                  <a:pt x="175" y="146"/>
                </a:moveTo>
                <a:cubicBezTo>
                  <a:pt x="177" y="146"/>
                  <a:pt x="178" y="144"/>
                  <a:pt x="178" y="143"/>
                </a:cubicBezTo>
                <a:cubicBezTo>
                  <a:pt x="179" y="141"/>
                  <a:pt x="177" y="139"/>
                  <a:pt x="175" y="140"/>
                </a:cubicBezTo>
                <a:cubicBezTo>
                  <a:pt x="174" y="140"/>
                  <a:pt x="172" y="141"/>
                  <a:pt x="173" y="143"/>
                </a:cubicBezTo>
                <a:cubicBezTo>
                  <a:pt x="173" y="144"/>
                  <a:pt x="174" y="146"/>
                  <a:pt x="175" y="146"/>
                </a:cubicBezTo>
                <a:close/>
                <a:moveTo>
                  <a:pt x="218" y="215"/>
                </a:moveTo>
                <a:cubicBezTo>
                  <a:pt x="219" y="215"/>
                  <a:pt x="219" y="215"/>
                  <a:pt x="219" y="214"/>
                </a:cubicBezTo>
                <a:cubicBezTo>
                  <a:pt x="218" y="214"/>
                  <a:pt x="218" y="214"/>
                  <a:pt x="218" y="214"/>
                </a:cubicBezTo>
                <a:cubicBezTo>
                  <a:pt x="218" y="215"/>
                  <a:pt x="218" y="215"/>
                  <a:pt x="218" y="215"/>
                </a:cubicBezTo>
                <a:close/>
                <a:moveTo>
                  <a:pt x="174" y="135"/>
                </a:moveTo>
                <a:cubicBezTo>
                  <a:pt x="174" y="135"/>
                  <a:pt x="174" y="135"/>
                  <a:pt x="174" y="135"/>
                </a:cubicBezTo>
                <a:cubicBezTo>
                  <a:pt x="174" y="135"/>
                  <a:pt x="174" y="135"/>
                  <a:pt x="174" y="135"/>
                </a:cubicBezTo>
                <a:close/>
                <a:moveTo>
                  <a:pt x="187" y="142"/>
                </a:moveTo>
                <a:cubicBezTo>
                  <a:pt x="187" y="142"/>
                  <a:pt x="187" y="141"/>
                  <a:pt x="186" y="141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5" y="140"/>
                  <a:pt x="184" y="141"/>
                  <a:pt x="184" y="142"/>
                </a:cubicBezTo>
                <a:cubicBezTo>
                  <a:pt x="184" y="141"/>
                  <a:pt x="184" y="141"/>
                  <a:pt x="184" y="140"/>
                </a:cubicBezTo>
                <a:cubicBezTo>
                  <a:pt x="182" y="140"/>
                  <a:pt x="181" y="141"/>
                  <a:pt x="182" y="142"/>
                </a:cubicBezTo>
                <a:cubicBezTo>
                  <a:pt x="182" y="145"/>
                  <a:pt x="182" y="145"/>
                  <a:pt x="184" y="145"/>
                </a:cubicBezTo>
                <a:cubicBezTo>
                  <a:pt x="185" y="145"/>
                  <a:pt x="187" y="145"/>
                  <a:pt x="187" y="142"/>
                </a:cubicBezTo>
                <a:close/>
                <a:moveTo>
                  <a:pt x="183" y="136"/>
                </a:moveTo>
                <a:cubicBezTo>
                  <a:pt x="183" y="134"/>
                  <a:pt x="181" y="133"/>
                  <a:pt x="180" y="134"/>
                </a:cubicBezTo>
                <a:cubicBezTo>
                  <a:pt x="178" y="133"/>
                  <a:pt x="177" y="134"/>
                  <a:pt x="177" y="135"/>
                </a:cubicBezTo>
                <a:cubicBezTo>
                  <a:pt x="177" y="137"/>
                  <a:pt x="178" y="139"/>
                  <a:pt x="180" y="138"/>
                </a:cubicBezTo>
                <a:cubicBezTo>
                  <a:pt x="181" y="139"/>
                  <a:pt x="182" y="137"/>
                  <a:pt x="183" y="136"/>
                </a:cubicBezTo>
                <a:close/>
                <a:moveTo>
                  <a:pt x="206" y="139"/>
                </a:moveTo>
                <a:cubicBezTo>
                  <a:pt x="207" y="139"/>
                  <a:pt x="209" y="137"/>
                  <a:pt x="209" y="136"/>
                </a:cubicBezTo>
                <a:cubicBezTo>
                  <a:pt x="209" y="136"/>
                  <a:pt x="209" y="135"/>
                  <a:pt x="209" y="135"/>
                </a:cubicBezTo>
                <a:cubicBezTo>
                  <a:pt x="209" y="135"/>
                  <a:pt x="208" y="135"/>
                  <a:pt x="208" y="135"/>
                </a:cubicBezTo>
                <a:cubicBezTo>
                  <a:pt x="207" y="134"/>
                  <a:pt x="207" y="134"/>
                  <a:pt x="207" y="133"/>
                </a:cubicBezTo>
                <a:cubicBezTo>
                  <a:pt x="207" y="133"/>
                  <a:pt x="207" y="133"/>
                  <a:pt x="206" y="133"/>
                </a:cubicBezTo>
                <a:cubicBezTo>
                  <a:pt x="206" y="133"/>
                  <a:pt x="206" y="133"/>
                  <a:pt x="206" y="133"/>
                </a:cubicBezTo>
                <a:cubicBezTo>
                  <a:pt x="206" y="134"/>
                  <a:pt x="206" y="134"/>
                  <a:pt x="206" y="135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07" y="135"/>
                  <a:pt x="207" y="136"/>
                  <a:pt x="206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35"/>
                  <a:pt x="205" y="136"/>
                  <a:pt x="205" y="136"/>
                </a:cubicBezTo>
                <a:cubicBezTo>
                  <a:pt x="206" y="136"/>
                  <a:pt x="206" y="137"/>
                  <a:pt x="206" y="137"/>
                </a:cubicBezTo>
                <a:cubicBezTo>
                  <a:pt x="206" y="137"/>
                  <a:pt x="206" y="137"/>
                  <a:pt x="205" y="137"/>
                </a:cubicBezTo>
                <a:cubicBezTo>
                  <a:pt x="204" y="137"/>
                  <a:pt x="204" y="138"/>
                  <a:pt x="204" y="138"/>
                </a:cubicBezTo>
                <a:cubicBezTo>
                  <a:pt x="205" y="139"/>
                  <a:pt x="206" y="139"/>
                  <a:pt x="206" y="139"/>
                </a:cubicBezTo>
                <a:close/>
                <a:moveTo>
                  <a:pt x="205" y="135"/>
                </a:move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5" y="135"/>
                  <a:pt x="205" y="135"/>
                </a:cubicBezTo>
                <a:close/>
                <a:moveTo>
                  <a:pt x="193" y="145"/>
                </a:moveTo>
                <a:cubicBezTo>
                  <a:pt x="194" y="145"/>
                  <a:pt x="195" y="145"/>
                  <a:pt x="196" y="144"/>
                </a:cubicBezTo>
                <a:cubicBezTo>
                  <a:pt x="195" y="144"/>
                  <a:pt x="195" y="143"/>
                  <a:pt x="195" y="143"/>
                </a:cubicBezTo>
                <a:cubicBezTo>
                  <a:pt x="195" y="143"/>
                  <a:pt x="196" y="143"/>
                  <a:pt x="196" y="142"/>
                </a:cubicBezTo>
                <a:cubicBezTo>
                  <a:pt x="195" y="141"/>
                  <a:pt x="194" y="140"/>
                  <a:pt x="193" y="139"/>
                </a:cubicBezTo>
                <a:cubicBezTo>
                  <a:pt x="192" y="140"/>
                  <a:pt x="191" y="141"/>
                  <a:pt x="191" y="143"/>
                </a:cubicBezTo>
                <a:cubicBezTo>
                  <a:pt x="190" y="144"/>
                  <a:pt x="192" y="145"/>
                  <a:pt x="193" y="145"/>
                </a:cubicBezTo>
                <a:close/>
                <a:moveTo>
                  <a:pt x="192" y="141"/>
                </a:moveTo>
                <a:cubicBezTo>
                  <a:pt x="193" y="142"/>
                  <a:pt x="195" y="140"/>
                  <a:pt x="195" y="142"/>
                </a:cubicBezTo>
                <a:cubicBezTo>
                  <a:pt x="194" y="142"/>
                  <a:pt x="192" y="143"/>
                  <a:pt x="192" y="141"/>
                </a:cubicBezTo>
                <a:close/>
                <a:moveTo>
                  <a:pt x="230" y="210"/>
                </a:moveTo>
                <a:cubicBezTo>
                  <a:pt x="230" y="210"/>
                  <a:pt x="229" y="210"/>
                  <a:pt x="229" y="211"/>
                </a:cubicBezTo>
                <a:cubicBezTo>
                  <a:pt x="228" y="211"/>
                  <a:pt x="228" y="212"/>
                  <a:pt x="227" y="212"/>
                </a:cubicBezTo>
                <a:cubicBezTo>
                  <a:pt x="227" y="212"/>
                  <a:pt x="227" y="211"/>
                  <a:pt x="226" y="211"/>
                </a:cubicBezTo>
                <a:cubicBezTo>
                  <a:pt x="226" y="211"/>
                  <a:pt x="226" y="212"/>
                  <a:pt x="226" y="212"/>
                </a:cubicBezTo>
                <a:cubicBezTo>
                  <a:pt x="226" y="213"/>
                  <a:pt x="226" y="212"/>
                  <a:pt x="226" y="212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5" y="213"/>
                  <a:pt x="226" y="214"/>
                  <a:pt x="226" y="214"/>
                </a:cubicBezTo>
                <a:cubicBezTo>
                  <a:pt x="227" y="214"/>
                  <a:pt x="227" y="213"/>
                  <a:pt x="228" y="213"/>
                </a:cubicBezTo>
                <a:cubicBezTo>
                  <a:pt x="228" y="213"/>
                  <a:pt x="228" y="213"/>
                  <a:pt x="228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9" y="212"/>
                  <a:pt x="229" y="213"/>
                  <a:pt x="229" y="213"/>
                </a:cubicBezTo>
                <a:cubicBezTo>
                  <a:pt x="229" y="213"/>
                  <a:pt x="229" y="213"/>
                  <a:pt x="230" y="213"/>
                </a:cubicBezTo>
                <a:cubicBezTo>
                  <a:pt x="229" y="212"/>
                  <a:pt x="230" y="212"/>
                  <a:pt x="230" y="211"/>
                </a:cubicBezTo>
                <a:cubicBezTo>
                  <a:pt x="231" y="211"/>
                  <a:pt x="231" y="211"/>
                  <a:pt x="231" y="211"/>
                </a:cubicBezTo>
                <a:cubicBezTo>
                  <a:pt x="231" y="210"/>
                  <a:pt x="231" y="210"/>
                  <a:pt x="230" y="210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0" y="179"/>
                  <a:pt x="191" y="179"/>
                  <a:pt x="191" y="178"/>
                </a:cubicBezTo>
                <a:cubicBezTo>
                  <a:pt x="190" y="178"/>
                  <a:pt x="190" y="177"/>
                  <a:pt x="190" y="176"/>
                </a:cubicBezTo>
                <a:cubicBezTo>
                  <a:pt x="190" y="175"/>
                  <a:pt x="189" y="175"/>
                  <a:pt x="188" y="175"/>
                </a:cubicBezTo>
                <a:cubicBezTo>
                  <a:pt x="187" y="175"/>
                  <a:pt x="186" y="176"/>
                  <a:pt x="186" y="177"/>
                </a:cubicBezTo>
                <a:cubicBezTo>
                  <a:pt x="186" y="179"/>
                  <a:pt x="186" y="179"/>
                  <a:pt x="187" y="180"/>
                </a:cubicBezTo>
                <a:cubicBezTo>
                  <a:pt x="187" y="179"/>
                  <a:pt x="188" y="179"/>
                  <a:pt x="188" y="180"/>
                </a:cubicBezTo>
                <a:cubicBezTo>
                  <a:pt x="188" y="180"/>
                  <a:pt x="187" y="180"/>
                  <a:pt x="187" y="180"/>
                </a:cubicBezTo>
                <a:cubicBezTo>
                  <a:pt x="188" y="180"/>
                  <a:pt x="188" y="181"/>
                  <a:pt x="189" y="181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89" y="180"/>
                  <a:pt x="189" y="180"/>
                  <a:pt x="189" y="180"/>
                </a:cubicBezTo>
                <a:cubicBezTo>
                  <a:pt x="190" y="180"/>
                  <a:pt x="190" y="180"/>
                  <a:pt x="191" y="179"/>
                </a:cubicBezTo>
                <a:close/>
                <a:moveTo>
                  <a:pt x="174" y="136"/>
                </a:moveTo>
                <a:cubicBezTo>
                  <a:pt x="174" y="136"/>
                  <a:pt x="174" y="137"/>
                  <a:pt x="174" y="137"/>
                </a:cubicBezTo>
                <a:cubicBezTo>
                  <a:pt x="174" y="137"/>
                  <a:pt x="174" y="137"/>
                  <a:pt x="174" y="136"/>
                </a:cubicBezTo>
                <a:cubicBezTo>
                  <a:pt x="174" y="136"/>
                  <a:pt x="174" y="136"/>
                  <a:pt x="174" y="136"/>
                </a:cubicBezTo>
                <a:close/>
                <a:moveTo>
                  <a:pt x="218" y="149"/>
                </a:moveTo>
                <a:cubicBezTo>
                  <a:pt x="217" y="148"/>
                  <a:pt x="217" y="147"/>
                  <a:pt x="216" y="147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48"/>
                  <a:pt x="216" y="148"/>
                  <a:pt x="216" y="149"/>
                </a:cubicBezTo>
                <a:cubicBezTo>
                  <a:pt x="216" y="149"/>
                  <a:pt x="215" y="149"/>
                  <a:pt x="215" y="149"/>
                </a:cubicBezTo>
                <a:cubicBezTo>
                  <a:pt x="216" y="150"/>
                  <a:pt x="216" y="149"/>
                  <a:pt x="218" y="150"/>
                </a:cubicBezTo>
                <a:cubicBezTo>
                  <a:pt x="218" y="149"/>
                  <a:pt x="218" y="149"/>
                  <a:pt x="218" y="149"/>
                </a:cubicBezTo>
                <a:close/>
                <a:moveTo>
                  <a:pt x="179" y="163"/>
                </a:moveTo>
                <a:cubicBezTo>
                  <a:pt x="180" y="163"/>
                  <a:pt x="181" y="163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2" y="162"/>
                  <a:pt x="181" y="161"/>
                  <a:pt x="180" y="161"/>
                </a:cubicBezTo>
                <a:cubicBezTo>
                  <a:pt x="179" y="161"/>
                  <a:pt x="176" y="162"/>
                  <a:pt x="177" y="163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6"/>
                  <a:pt x="178" y="165"/>
                </a:cubicBezTo>
                <a:cubicBezTo>
                  <a:pt x="178" y="165"/>
                  <a:pt x="178" y="166"/>
                  <a:pt x="178" y="166"/>
                </a:cubicBezTo>
                <a:cubicBezTo>
                  <a:pt x="178" y="165"/>
                  <a:pt x="179" y="165"/>
                  <a:pt x="179" y="165"/>
                </a:cubicBezTo>
                <a:cubicBezTo>
                  <a:pt x="180" y="165"/>
                  <a:pt x="180" y="167"/>
                  <a:pt x="180" y="166"/>
                </a:cubicBezTo>
                <a:cubicBezTo>
                  <a:pt x="180" y="166"/>
                  <a:pt x="179" y="165"/>
                  <a:pt x="180" y="164"/>
                </a:cubicBezTo>
                <a:cubicBezTo>
                  <a:pt x="180" y="164"/>
                  <a:pt x="179" y="164"/>
                  <a:pt x="178" y="164"/>
                </a:cubicBezTo>
                <a:cubicBezTo>
                  <a:pt x="178" y="164"/>
                  <a:pt x="179" y="163"/>
                  <a:pt x="179" y="163"/>
                </a:cubicBezTo>
                <a:close/>
                <a:moveTo>
                  <a:pt x="214" y="208"/>
                </a:move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5" y="209"/>
                  <a:pt x="215" y="209"/>
                </a:cubicBezTo>
                <a:cubicBezTo>
                  <a:pt x="215" y="209"/>
                  <a:pt x="215" y="209"/>
                  <a:pt x="215" y="209"/>
                </a:cubicBezTo>
                <a:cubicBezTo>
                  <a:pt x="216" y="208"/>
                  <a:pt x="217" y="208"/>
                  <a:pt x="218" y="207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4"/>
                  <a:pt x="218" y="204"/>
                </a:cubicBezTo>
                <a:cubicBezTo>
                  <a:pt x="217" y="204"/>
                  <a:pt x="217" y="204"/>
                  <a:pt x="216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05"/>
                  <a:pt x="217" y="205"/>
                  <a:pt x="217" y="206"/>
                </a:cubicBezTo>
                <a:cubicBezTo>
                  <a:pt x="216" y="206"/>
                  <a:pt x="216" y="206"/>
                  <a:pt x="215" y="206"/>
                </a:cubicBezTo>
                <a:cubicBezTo>
                  <a:pt x="215" y="206"/>
                  <a:pt x="214" y="205"/>
                  <a:pt x="213" y="205"/>
                </a:cubicBezTo>
                <a:cubicBezTo>
                  <a:pt x="214" y="206"/>
                  <a:pt x="215" y="207"/>
                  <a:pt x="216" y="208"/>
                </a:cubicBezTo>
                <a:cubicBezTo>
                  <a:pt x="215" y="207"/>
                  <a:pt x="215" y="208"/>
                  <a:pt x="214" y="208"/>
                </a:cubicBezTo>
                <a:close/>
                <a:moveTo>
                  <a:pt x="204" y="142"/>
                </a:move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2"/>
                </a:cubicBezTo>
                <a:cubicBezTo>
                  <a:pt x="204" y="142"/>
                  <a:pt x="204" y="142"/>
                  <a:pt x="204" y="142"/>
                </a:cubicBezTo>
                <a:close/>
                <a:moveTo>
                  <a:pt x="183" y="164"/>
                </a:moveTo>
                <a:cubicBezTo>
                  <a:pt x="183" y="164"/>
                  <a:pt x="182" y="163"/>
                  <a:pt x="182" y="163"/>
                </a:cubicBezTo>
                <a:cubicBezTo>
                  <a:pt x="182" y="163"/>
                  <a:pt x="182" y="163"/>
                  <a:pt x="181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5"/>
                  <a:pt x="182" y="165"/>
                </a:cubicBezTo>
                <a:cubicBezTo>
                  <a:pt x="183" y="164"/>
                  <a:pt x="183" y="164"/>
                  <a:pt x="183" y="164"/>
                </a:cubicBezTo>
                <a:close/>
                <a:moveTo>
                  <a:pt x="189" y="161"/>
                </a:moveTo>
                <a:cubicBezTo>
                  <a:pt x="187" y="161"/>
                  <a:pt x="186" y="163"/>
                  <a:pt x="186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4"/>
                  <a:pt x="186" y="164"/>
                  <a:pt x="187" y="164"/>
                </a:cubicBezTo>
                <a:cubicBezTo>
                  <a:pt x="187" y="164"/>
                  <a:pt x="187" y="165"/>
                  <a:pt x="187" y="165"/>
                </a:cubicBezTo>
                <a:cubicBezTo>
                  <a:pt x="187" y="165"/>
                  <a:pt x="187" y="166"/>
                  <a:pt x="187" y="166"/>
                </a:cubicBezTo>
                <a:cubicBezTo>
                  <a:pt x="187" y="167"/>
                  <a:pt x="188" y="167"/>
                  <a:pt x="188" y="167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89" y="166"/>
                  <a:pt x="189" y="166"/>
                  <a:pt x="190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0" y="166"/>
                  <a:pt x="191" y="166"/>
                  <a:pt x="191" y="165"/>
                </a:cubicBezTo>
                <a:cubicBezTo>
                  <a:pt x="190" y="165"/>
                  <a:pt x="189" y="165"/>
                  <a:pt x="189" y="165"/>
                </a:cubicBezTo>
                <a:cubicBezTo>
                  <a:pt x="190" y="164"/>
                  <a:pt x="190" y="164"/>
                  <a:pt x="191" y="164"/>
                </a:cubicBezTo>
                <a:cubicBezTo>
                  <a:pt x="191" y="162"/>
                  <a:pt x="190" y="161"/>
                  <a:pt x="189" y="161"/>
                </a:cubicBezTo>
                <a:close/>
                <a:moveTo>
                  <a:pt x="180" y="147"/>
                </a:moveTo>
                <a:cubicBezTo>
                  <a:pt x="178" y="147"/>
                  <a:pt x="177" y="149"/>
                  <a:pt x="177" y="150"/>
                </a:cubicBezTo>
                <a:cubicBezTo>
                  <a:pt x="177" y="152"/>
                  <a:pt x="178" y="152"/>
                  <a:pt x="180" y="152"/>
                </a:cubicBezTo>
                <a:cubicBezTo>
                  <a:pt x="181" y="153"/>
                  <a:pt x="182" y="151"/>
                  <a:pt x="182" y="150"/>
                </a:cubicBezTo>
                <a:cubicBezTo>
                  <a:pt x="182" y="150"/>
                  <a:pt x="182" y="150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8"/>
                  <a:pt x="181" y="147"/>
                  <a:pt x="180" y="147"/>
                </a:cubicBezTo>
                <a:close/>
                <a:moveTo>
                  <a:pt x="185" y="157"/>
                </a:moveTo>
                <a:cubicBezTo>
                  <a:pt x="185" y="157"/>
                  <a:pt x="185" y="157"/>
                  <a:pt x="185" y="157"/>
                </a:cubicBezTo>
                <a:cubicBezTo>
                  <a:pt x="185" y="157"/>
                  <a:pt x="186" y="156"/>
                  <a:pt x="186" y="156"/>
                </a:cubicBezTo>
                <a:cubicBezTo>
                  <a:pt x="186" y="156"/>
                  <a:pt x="187" y="156"/>
                  <a:pt x="187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5"/>
                  <a:pt x="186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4" y="154"/>
                  <a:pt x="184" y="154"/>
                  <a:pt x="183" y="154"/>
                </a:cubicBezTo>
                <a:cubicBezTo>
                  <a:pt x="182" y="154"/>
                  <a:pt x="182" y="155"/>
                  <a:pt x="181" y="156"/>
                </a:cubicBezTo>
                <a:cubicBezTo>
                  <a:pt x="181" y="156"/>
                  <a:pt x="181" y="156"/>
                  <a:pt x="181" y="157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2" y="157"/>
                  <a:pt x="182" y="157"/>
                  <a:pt x="181" y="157"/>
                </a:cubicBezTo>
                <a:cubicBezTo>
                  <a:pt x="181" y="157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9"/>
                  <a:pt x="183" y="159"/>
                  <a:pt x="185" y="159"/>
                </a:cubicBezTo>
                <a:cubicBezTo>
                  <a:pt x="185" y="159"/>
                  <a:pt x="185" y="159"/>
                  <a:pt x="186" y="159"/>
                </a:cubicBezTo>
                <a:cubicBezTo>
                  <a:pt x="185" y="159"/>
                  <a:pt x="185" y="159"/>
                  <a:pt x="184" y="159"/>
                </a:cubicBezTo>
                <a:cubicBezTo>
                  <a:pt x="184" y="158"/>
                  <a:pt x="185" y="158"/>
                  <a:pt x="185" y="158"/>
                </a:cubicBezTo>
                <a:cubicBezTo>
                  <a:pt x="185" y="157"/>
                  <a:pt x="184" y="157"/>
                  <a:pt x="184" y="157"/>
                </a:cubicBezTo>
                <a:cubicBezTo>
                  <a:pt x="185" y="156"/>
                  <a:pt x="185" y="157"/>
                  <a:pt x="185" y="157"/>
                </a:cubicBezTo>
                <a:close/>
                <a:moveTo>
                  <a:pt x="197" y="181"/>
                </a:moveTo>
                <a:cubicBezTo>
                  <a:pt x="198" y="180"/>
                  <a:pt x="200" y="180"/>
                  <a:pt x="200" y="178"/>
                </a:cubicBezTo>
                <a:cubicBezTo>
                  <a:pt x="200" y="178"/>
                  <a:pt x="199" y="179"/>
                  <a:pt x="199" y="179"/>
                </a:cubicBezTo>
                <a:cubicBezTo>
                  <a:pt x="198" y="178"/>
                  <a:pt x="199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9" y="176"/>
                  <a:pt x="199" y="176"/>
                </a:cubicBezTo>
                <a:cubicBezTo>
                  <a:pt x="199" y="175"/>
                  <a:pt x="198" y="175"/>
                  <a:pt x="197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197" y="175"/>
                  <a:pt x="197" y="176"/>
                  <a:pt x="197" y="176"/>
                </a:cubicBezTo>
                <a:cubicBezTo>
                  <a:pt x="197" y="176"/>
                  <a:pt x="197" y="176"/>
                  <a:pt x="198" y="176"/>
                </a:cubicBezTo>
                <a:cubicBezTo>
                  <a:pt x="198" y="178"/>
                  <a:pt x="196" y="179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1"/>
                  <a:pt x="197" y="181"/>
                  <a:pt x="197" y="181"/>
                </a:cubicBezTo>
                <a:close/>
                <a:moveTo>
                  <a:pt x="199" y="142"/>
                </a:moveTo>
                <a:cubicBezTo>
                  <a:pt x="199" y="144"/>
                  <a:pt x="200" y="145"/>
                  <a:pt x="201" y="145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1" y="144"/>
                  <a:pt x="202" y="143"/>
                  <a:pt x="201" y="142"/>
                </a:cubicBezTo>
                <a:cubicBezTo>
                  <a:pt x="200" y="142"/>
                  <a:pt x="200" y="143"/>
                  <a:pt x="200" y="143"/>
                </a:cubicBezTo>
                <a:cubicBezTo>
                  <a:pt x="200" y="142"/>
                  <a:pt x="199" y="142"/>
                  <a:pt x="200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2" y="142"/>
                  <a:pt x="202" y="142"/>
                </a:cubicBezTo>
                <a:cubicBezTo>
                  <a:pt x="202" y="141"/>
                  <a:pt x="201" y="141"/>
                  <a:pt x="201" y="140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00" y="140"/>
                  <a:pt x="199" y="141"/>
                  <a:pt x="199" y="142"/>
                </a:cubicBezTo>
                <a:close/>
                <a:moveTo>
                  <a:pt x="229" y="156"/>
                </a:moveTo>
                <a:cubicBezTo>
                  <a:pt x="230" y="156"/>
                  <a:pt x="230" y="156"/>
                  <a:pt x="231" y="156"/>
                </a:cubicBezTo>
                <a:cubicBezTo>
                  <a:pt x="231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5"/>
                  <a:pt x="228" y="155"/>
                  <a:pt x="228" y="155"/>
                </a:cubicBezTo>
                <a:cubicBezTo>
                  <a:pt x="228" y="156"/>
                  <a:pt x="229" y="156"/>
                  <a:pt x="229" y="156"/>
                </a:cubicBezTo>
                <a:close/>
                <a:moveTo>
                  <a:pt x="213" y="218"/>
                </a:moveTo>
                <a:cubicBezTo>
                  <a:pt x="213" y="218"/>
                  <a:pt x="213" y="218"/>
                  <a:pt x="213" y="218"/>
                </a:cubicBezTo>
                <a:cubicBezTo>
                  <a:pt x="213" y="218"/>
                  <a:pt x="213" y="218"/>
                  <a:pt x="213" y="219"/>
                </a:cubicBezTo>
                <a:cubicBezTo>
                  <a:pt x="213" y="218"/>
                  <a:pt x="213" y="218"/>
                  <a:pt x="213" y="218"/>
                </a:cubicBezTo>
                <a:close/>
                <a:moveTo>
                  <a:pt x="219" y="145"/>
                </a:moveTo>
                <a:cubicBezTo>
                  <a:pt x="220" y="145"/>
                  <a:pt x="220" y="145"/>
                  <a:pt x="220" y="144"/>
                </a:cubicBezTo>
                <a:cubicBezTo>
                  <a:pt x="221" y="144"/>
                  <a:pt x="221" y="145"/>
                  <a:pt x="221" y="145"/>
                </a:cubicBezTo>
                <a:cubicBezTo>
                  <a:pt x="221" y="144"/>
                  <a:pt x="221" y="144"/>
                  <a:pt x="221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3" y="142"/>
                  <a:pt x="222" y="141"/>
                  <a:pt x="222" y="141"/>
                </a:cubicBezTo>
                <a:cubicBezTo>
                  <a:pt x="221" y="141"/>
                  <a:pt x="220" y="141"/>
                  <a:pt x="220" y="141"/>
                </a:cubicBezTo>
                <a:cubicBezTo>
                  <a:pt x="219" y="140"/>
                  <a:pt x="220" y="140"/>
                  <a:pt x="220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8" y="140"/>
                  <a:pt x="217" y="140"/>
                  <a:pt x="217" y="141"/>
                </a:cubicBezTo>
                <a:cubicBezTo>
                  <a:pt x="218" y="141"/>
                  <a:pt x="219" y="142"/>
                  <a:pt x="219" y="141"/>
                </a:cubicBezTo>
                <a:cubicBezTo>
                  <a:pt x="219" y="142"/>
                  <a:pt x="219" y="143"/>
                  <a:pt x="218" y="143"/>
                </a:cubicBezTo>
                <a:cubicBezTo>
                  <a:pt x="218" y="143"/>
                  <a:pt x="218" y="142"/>
                  <a:pt x="217" y="142"/>
                </a:cubicBezTo>
                <a:cubicBezTo>
                  <a:pt x="217" y="144"/>
                  <a:pt x="218" y="146"/>
                  <a:pt x="219" y="145"/>
                </a:cubicBezTo>
                <a:cubicBezTo>
                  <a:pt x="219" y="145"/>
                  <a:pt x="219" y="145"/>
                  <a:pt x="219" y="145"/>
                </a:cubicBezTo>
                <a:close/>
                <a:moveTo>
                  <a:pt x="225" y="219"/>
                </a:moveTo>
                <a:cubicBezTo>
                  <a:pt x="224" y="219"/>
                  <a:pt x="223" y="219"/>
                  <a:pt x="223" y="219"/>
                </a:cubicBezTo>
                <a:cubicBezTo>
                  <a:pt x="223" y="220"/>
                  <a:pt x="225" y="220"/>
                  <a:pt x="225" y="219"/>
                </a:cubicBezTo>
                <a:close/>
                <a:moveTo>
                  <a:pt x="215" y="222"/>
                </a:moveTo>
                <a:cubicBezTo>
                  <a:pt x="215" y="222"/>
                  <a:pt x="215" y="222"/>
                  <a:pt x="215" y="223"/>
                </a:cubicBezTo>
                <a:cubicBezTo>
                  <a:pt x="216" y="222"/>
                  <a:pt x="216" y="222"/>
                  <a:pt x="216" y="222"/>
                </a:cubicBezTo>
                <a:cubicBezTo>
                  <a:pt x="216" y="222"/>
                  <a:pt x="216" y="222"/>
                  <a:pt x="215" y="222"/>
                </a:cubicBezTo>
                <a:close/>
                <a:moveTo>
                  <a:pt x="223" y="218"/>
                </a:moveTo>
                <a:cubicBezTo>
                  <a:pt x="224" y="218"/>
                  <a:pt x="223" y="218"/>
                  <a:pt x="224" y="218"/>
                </a:cubicBezTo>
                <a:cubicBezTo>
                  <a:pt x="224" y="217"/>
                  <a:pt x="224" y="217"/>
                  <a:pt x="224" y="217"/>
                </a:cubicBezTo>
                <a:cubicBezTo>
                  <a:pt x="223" y="217"/>
                  <a:pt x="223" y="217"/>
                  <a:pt x="223" y="218"/>
                </a:cubicBezTo>
                <a:close/>
                <a:moveTo>
                  <a:pt x="220" y="215"/>
                </a:moveTo>
                <a:cubicBezTo>
                  <a:pt x="220" y="215"/>
                  <a:pt x="220" y="215"/>
                  <a:pt x="220" y="215"/>
                </a:cubicBezTo>
                <a:cubicBezTo>
                  <a:pt x="221" y="215"/>
                  <a:pt x="221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1" y="214"/>
                  <a:pt x="220" y="214"/>
                  <a:pt x="219" y="214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5"/>
                  <a:pt x="220" y="215"/>
                  <a:pt x="220" y="215"/>
                </a:cubicBezTo>
                <a:close/>
                <a:moveTo>
                  <a:pt x="223" y="219"/>
                </a:moveTo>
                <a:cubicBezTo>
                  <a:pt x="223" y="219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9"/>
                  <a:pt x="222" y="219"/>
                  <a:pt x="223" y="219"/>
                </a:cubicBezTo>
                <a:close/>
                <a:moveTo>
                  <a:pt x="177" y="122"/>
                </a:moveTo>
                <a:cubicBezTo>
                  <a:pt x="177" y="123"/>
                  <a:pt x="178" y="125"/>
                  <a:pt x="179" y="125"/>
                </a:cubicBezTo>
                <a:cubicBezTo>
                  <a:pt x="181" y="124"/>
                  <a:pt x="182" y="124"/>
                  <a:pt x="183" y="121"/>
                </a:cubicBezTo>
                <a:cubicBezTo>
                  <a:pt x="183" y="120"/>
                  <a:pt x="181" y="119"/>
                  <a:pt x="179" y="119"/>
                </a:cubicBezTo>
                <a:cubicBezTo>
                  <a:pt x="178" y="119"/>
                  <a:pt x="176" y="120"/>
                  <a:pt x="177" y="122"/>
                </a:cubicBezTo>
                <a:close/>
                <a:moveTo>
                  <a:pt x="178" y="129"/>
                </a:moveTo>
                <a:cubicBezTo>
                  <a:pt x="178" y="127"/>
                  <a:pt x="177" y="125"/>
                  <a:pt x="176" y="126"/>
                </a:cubicBezTo>
                <a:cubicBezTo>
                  <a:pt x="174" y="126"/>
                  <a:pt x="172" y="127"/>
                  <a:pt x="173" y="128"/>
                </a:cubicBezTo>
                <a:cubicBezTo>
                  <a:pt x="172" y="130"/>
                  <a:pt x="174" y="132"/>
                  <a:pt x="175" y="131"/>
                </a:cubicBezTo>
                <a:cubicBezTo>
                  <a:pt x="176" y="131"/>
                  <a:pt x="178" y="130"/>
                  <a:pt x="178" y="129"/>
                </a:cubicBezTo>
                <a:close/>
                <a:moveTo>
                  <a:pt x="187" y="128"/>
                </a:moveTo>
                <a:cubicBezTo>
                  <a:pt x="187" y="127"/>
                  <a:pt x="186" y="126"/>
                  <a:pt x="184" y="126"/>
                </a:cubicBezTo>
                <a:cubicBezTo>
                  <a:pt x="183" y="126"/>
                  <a:pt x="181" y="127"/>
                  <a:pt x="182" y="128"/>
                </a:cubicBezTo>
                <a:cubicBezTo>
                  <a:pt x="181" y="131"/>
                  <a:pt x="183" y="131"/>
                  <a:pt x="184" y="132"/>
                </a:cubicBezTo>
                <a:cubicBezTo>
                  <a:pt x="185" y="132"/>
                  <a:pt x="187" y="130"/>
                  <a:pt x="187" y="128"/>
                </a:cubicBezTo>
                <a:close/>
                <a:moveTo>
                  <a:pt x="155" y="128"/>
                </a:moveTo>
                <a:cubicBezTo>
                  <a:pt x="155" y="130"/>
                  <a:pt x="156" y="131"/>
                  <a:pt x="157" y="131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0"/>
                  <a:pt x="157" y="129"/>
                  <a:pt x="158" y="128"/>
                </a:cubicBezTo>
                <a:cubicBezTo>
                  <a:pt x="158" y="128"/>
                  <a:pt x="159" y="129"/>
                  <a:pt x="159" y="129"/>
                </a:cubicBezTo>
                <a:cubicBezTo>
                  <a:pt x="158" y="130"/>
                  <a:pt x="159" y="130"/>
                  <a:pt x="159" y="131"/>
                </a:cubicBezTo>
                <a:cubicBezTo>
                  <a:pt x="160" y="131"/>
                  <a:pt x="161" y="130"/>
                  <a:pt x="161" y="129"/>
                </a:cubicBezTo>
                <a:cubicBezTo>
                  <a:pt x="160" y="127"/>
                  <a:pt x="159" y="126"/>
                  <a:pt x="158" y="125"/>
                </a:cubicBezTo>
                <a:cubicBezTo>
                  <a:pt x="156" y="125"/>
                  <a:pt x="155" y="127"/>
                  <a:pt x="155" y="128"/>
                </a:cubicBezTo>
                <a:close/>
                <a:moveTo>
                  <a:pt x="171" y="124"/>
                </a:moveTo>
                <a:cubicBezTo>
                  <a:pt x="173" y="125"/>
                  <a:pt x="174" y="123"/>
                  <a:pt x="174" y="122"/>
                </a:cubicBezTo>
                <a:cubicBezTo>
                  <a:pt x="173" y="120"/>
                  <a:pt x="172" y="119"/>
                  <a:pt x="171" y="119"/>
                </a:cubicBezTo>
                <a:cubicBezTo>
                  <a:pt x="170" y="119"/>
                  <a:pt x="169" y="119"/>
                  <a:pt x="169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8" y="121"/>
                  <a:pt x="168" y="121"/>
                </a:cubicBezTo>
                <a:cubicBezTo>
                  <a:pt x="168" y="121"/>
                  <a:pt x="168" y="121"/>
                  <a:pt x="169" y="122"/>
                </a:cubicBezTo>
                <a:cubicBezTo>
                  <a:pt x="168" y="123"/>
                  <a:pt x="169" y="125"/>
                  <a:pt x="171" y="124"/>
                </a:cubicBezTo>
                <a:close/>
                <a:moveTo>
                  <a:pt x="159" y="121"/>
                </a:moveTo>
                <a:cubicBezTo>
                  <a:pt x="160" y="123"/>
                  <a:pt x="161" y="125"/>
                  <a:pt x="162" y="125"/>
                </a:cubicBezTo>
                <a:cubicBezTo>
                  <a:pt x="162" y="125"/>
                  <a:pt x="163" y="125"/>
                  <a:pt x="163" y="125"/>
                </a:cubicBezTo>
                <a:cubicBezTo>
                  <a:pt x="163" y="124"/>
                  <a:pt x="162" y="124"/>
                  <a:pt x="162" y="123"/>
                </a:cubicBezTo>
                <a:cubicBezTo>
                  <a:pt x="162" y="122"/>
                  <a:pt x="163" y="121"/>
                  <a:pt x="163" y="121"/>
                </a:cubicBezTo>
                <a:cubicBezTo>
                  <a:pt x="164" y="121"/>
                  <a:pt x="164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0"/>
                  <a:pt x="163" y="119"/>
                  <a:pt x="163" y="119"/>
                </a:cubicBezTo>
                <a:cubicBezTo>
                  <a:pt x="160" y="119"/>
                  <a:pt x="160" y="120"/>
                  <a:pt x="159" y="121"/>
                </a:cubicBezTo>
                <a:close/>
                <a:moveTo>
                  <a:pt x="201" y="122"/>
                </a:moveTo>
                <a:cubicBezTo>
                  <a:pt x="200" y="120"/>
                  <a:pt x="199" y="119"/>
                  <a:pt x="197" y="119"/>
                </a:cubicBezTo>
                <a:cubicBezTo>
                  <a:pt x="196" y="119"/>
                  <a:pt x="194" y="121"/>
                  <a:pt x="194" y="121"/>
                </a:cubicBezTo>
                <a:cubicBezTo>
                  <a:pt x="195" y="123"/>
                  <a:pt x="196" y="125"/>
                  <a:pt x="198" y="124"/>
                </a:cubicBezTo>
                <a:cubicBezTo>
                  <a:pt x="199" y="125"/>
                  <a:pt x="201" y="123"/>
                  <a:pt x="201" y="122"/>
                </a:cubicBezTo>
                <a:close/>
                <a:moveTo>
                  <a:pt x="205" y="129"/>
                </a:moveTo>
                <a:cubicBezTo>
                  <a:pt x="204" y="127"/>
                  <a:pt x="204" y="125"/>
                  <a:pt x="202" y="126"/>
                </a:cubicBezTo>
                <a:cubicBezTo>
                  <a:pt x="200" y="125"/>
                  <a:pt x="199" y="127"/>
                  <a:pt x="199" y="129"/>
                </a:cubicBezTo>
                <a:cubicBezTo>
                  <a:pt x="199" y="130"/>
                  <a:pt x="201" y="131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lose/>
                <a:moveTo>
                  <a:pt x="189" y="138"/>
                </a:moveTo>
                <a:cubicBezTo>
                  <a:pt x="190" y="139"/>
                  <a:pt x="192" y="138"/>
                  <a:pt x="191" y="136"/>
                </a:cubicBezTo>
                <a:cubicBezTo>
                  <a:pt x="191" y="134"/>
                  <a:pt x="190" y="134"/>
                  <a:pt x="189" y="133"/>
                </a:cubicBezTo>
                <a:cubicBezTo>
                  <a:pt x="187" y="133"/>
                  <a:pt x="186" y="135"/>
                  <a:pt x="186" y="135"/>
                </a:cubicBezTo>
                <a:cubicBezTo>
                  <a:pt x="186" y="137"/>
                  <a:pt x="186" y="138"/>
                  <a:pt x="187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7"/>
                  <a:pt x="188" y="138"/>
                  <a:pt x="188" y="137"/>
                </a:cubicBezTo>
                <a:cubicBezTo>
                  <a:pt x="188" y="137"/>
                  <a:pt x="189" y="137"/>
                  <a:pt x="189" y="136"/>
                </a:cubicBezTo>
                <a:cubicBezTo>
                  <a:pt x="189" y="136"/>
                  <a:pt x="189" y="135"/>
                  <a:pt x="189" y="135"/>
                </a:cubicBezTo>
                <a:cubicBezTo>
                  <a:pt x="190" y="136"/>
                  <a:pt x="191" y="136"/>
                  <a:pt x="190" y="137"/>
                </a:cubicBezTo>
                <a:cubicBezTo>
                  <a:pt x="190" y="138"/>
                  <a:pt x="190" y="138"/>
                  <a:pt x="189" y="138"/>
                </a:cubicBezTo>
                <a:close/>
                <a:moveTo>
                  <a:pt x="194" y="131"/>
                </a:moveTo>
                <a:cubicBezTo>
                  <a:pt x="195" y="132"/>
                  <a:pt x="196" y="130"/>
                  <a:pt x="196" y="129"/>
                </a:cubicBezTo>
                <a:cubicBezTo>
                  <a:pt x="196" y="128"/>
                  <a:pt x="196" y="128"/>
                  <a:pt x="195" y="127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6" y="128"/>
                  <a:pt x="196" y="128"/>
                  <a:pt x="196" y="129"/>
                </a:cubicBezTo>
                <a:cubicBezTo>
                  <a:pt x="195" y="129"/>
                  <a:pt x="195" y="127"/>
                  <a:pt x="195" y="126"/>
                </a:cubicBezTo>
                <a:cubicBezTo>
                  <a:pt x="194" y="126"/>
                  <a:pt x="194" y="126"/>
                  <a:pt x="193" y="125"/>
                </a:cubicBezTo>
                <a:cubicBezTo>
                  <a:pt x="192" y="125"/>
                  <a:pt x="190" y="127"/>
                  <a:pt x="190" y="129"/>
                </a:cubicBezTo>
                <a:cubicBezTo>
                  <a:pt x="191" y="130"/>
                  <a:pt x="191" y="132"/>
                  <a:pt x="194" y="131"/>
                </a:cubicBezTo>
                <a:close/>
                <a:moveTo>
                  <a:pt x="98" y="122"/>
                </a:moveTo>
                <a:cubicBezTo>
                  <a:pt x="98" y="122"/>
                  <a:pt x="98" y="122"/>
                  <a:pt x="98" y="123"/>
                </a:cubicBezTo>
                <a:cubicBezTo>
                  <a:pt x="99" y="123"/>
                  <a:pt x="100" y="123"/>
                  <a:pt x="101" y="121"/>
                </a:cubicBezTo>
                <a:cubicBezTo>
                  <a:pt x="101" y="121"/>
                  <a:pt x="101" y="122"/>
                  <a:pt x="102" y="122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2" y="119"/>
                  <a:pt x="101" y="119"/>
                  <a:pt x="100" y="119"/>
                </a:cubicBezTo>
                <a:cubicBezTo>
                  <a:pt x="99" y="119"/>
                  <a:pt x="98" y="121"/>
                  <a:pt x="98" y="122"/>
                </a:cubicBezTo>
                <a:close/>
                <a:moveTo>
                  <a:pt x="114" y="117"/>
                </a:moveTo>
                <a:cubicBezTo>
                  <a:pt x="113" y="117"/>
                  <a:pt x="112" y="117"/>
                  <a:pt x="111" y="117"/>
                </a:cubicBezTo>
                <a:cubicBezTo>
                  <a:pt x="112" y="117"/>
                  <a:pt x="113" y="117"/>
                  <a:pt x="114" y="117"/>
                </a:cubicBezTo>
                <a:cubicBezTo>
                  <a:pt x="115" y="117"/>
                  <a:pt x="116" y="116"/>
                  <a:pt x="116" y="114"/>
                </a:cubicBezTo>
                <a:cubicBezTo>
                  <a:pt x="116" y="113"/>
                  <a:pt x="115" y="112"/>
                  <a:pt x="113" y="112"/>
                </a:cubicBezTo>
                <a:cubicBezTo>
                  <a:pt x="112" y="112"/>
                  <a:pt x="111" y="113"/>
                  <a:pt x="111" y="114"/>
                </a:cubicBezTo>
                <a:cubicBezTo>
                  <a:pt x="112" y="114"/>
                  <a:pt x="114" y="115"/>
                  <a:pt x="114" y="117"/>
                </a:cubicBezTo>
                <a:close/>
                <a:moveTo>
                  <a:pt x="123" y="126"/>
                </a:moveTo>
                <a:cubicBezTo>
                  <a:pt x="121" y="125"/>
                  <a:pt x="119" y="127"/>
                  <a:pt x="119" y="129"/>
                </a:cubicBezTo>
                <a:cubicBezTo>
                  <a:pt x="119" y="130"/>
                  <a:pt x="121" y="131"/>
                  <a:pt x="122" y="131"/>
                </a:cubicBezTo>
                <a:cubicBezTo>
                  <a:pt x="124" y="131"/>
                  <a:pt x="125" y="130"/>
                  <a:pt x="125" y="128"/>
                </a:cubicBezTo>
                <a:cubicBezTo>
                  <a:pt x="125" y="128"/>
                  <a:pt x="125" y="128"/>
                  <a:pt x="125" y="127"/>
                </a:cubicBezTo>
                <a:cubicBezTo>
                  <a:pt x="124" y="128"/>
                  <a:pt x="123" y="128"/>
                  <a:pt x="123" y="127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lose/>
                <a:moveTo>
                  <a:pt x="108" y="106"/>
                </a:moveTo>
                <a:cubicBezTo>
                  <a:pt x="109" y="106"/>
                  <a:pt x="110" y="106"/>
                  <a:pt x="111" y="106"/>
                </a:cubicBezTo>
                <a:cubicBezTo>
                  <a:pt x="110" y="106"/>
                  <a:pt x="110" y="106"/>
                  <a:pt x="109" y="106"/>
                </a:cubicBezTo>
                <a:cubicBezTo>
                  <a:pt x="109" y="106"/>
                  <a:pt x="109" y="106"/>
                  <a:pt x="108" y="106"/>
                </a:cubicBezTo>
                <a:close/>
                <a:moveTo>
                  <a:pt x="173" y="138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2" y="136"/>
                  <a:pt x="173" y="135"/>
                  <a:pt x="173" y="135"/>
                </a:cubicBezTo>
                <a:cubicBezTo>
                  <a:pt x="173" y="135"/>
                  <a:pt x="173" y="135"/>
                  <a:pt x="173" y="134"/>
                </a:cubicBezTo>
                <a:cubicBezTo>
                  <a:pt x="173" y="134"/>
                  <a:pt x="172" y="133"/>
                  <a:pt x="171" y="133"/>
                </a:cubicBezTo>
                <a:cubicBezTo>
                  <a:pt x="170" y="133"/>
                  <a:pt x="169" y="135"/>
                  <a:pt x="168" y="136"/>
                </a:cubicBezTo>
                <a:cubicBezTo>
                  <a:pt x="168" y="137"/>
                  <a:pt x="169" y="139"/>
                  <a:pt x="171" y="139"/>
                </a:cubicBezTo>
                <a:cubicBezTo>
                  <a:pt x="172" y="139"/>
                  <a:pt x="173" y="138"/>
                  <a:pt x="173" y="138"/>
                </a:cubicBezTo>
                <a:close/>
                <a:moveTo>
                  <a:pt x="140" y="145"/>
                </a:moveTo>
                <a:cubicBezTo>
                  <a:pt x="141" y="146"/>
                  <a:pt x="143" y="144"/>
                  <a:pt x="143" y="142"/>
                </a:cubicBezTo>
                <a:cubicBezTo>
                  <a:pt x="143" y="141"/>
                  <a:pt x="142" y="140"/>
                  <a:pt x="140" y="139"/>
                </a:cubicBezTo>
                <a:cubicBezTo>
                  <a:pt x="139" y="140"/>
                  <a:pt x="137" y="141"/>
                  <a:pt x="138" y="143"/>
                </a:cubicBezTo>
                <a:cubicBezTo>
                  <a:pt x="137" y="144"/>
                  <a:pt x="139" y="146"/>
                  <a:pt x="140" y="145"/>
                </a:cubicBezTo>
                <a:close/>
                <a:moveTo>
                  <a:pt x="145" y="137"/>
                </a:moveTo>
                <a:cubicBezTo>
                  <a:pt x="146" y="137"/>
                  <a:pt x="146" y="137"/>
                  <a:pt x="146" y="137"/>
                </a:cubicBezTo>
                <a:cubicBezTo>
                  <a:pt x="146" y="137"/>
                  <a:pt x="146" y="137"/>
                  <a:pt x="147" y="137"/>
                </a:cubicBezTo>
                <a:cubicBezTo>
                  <a:pt x="147" y="137"/>
                  <a:pt x="147" y="136"/>
                  <a:pt x="147" y="136"/>
                </a:cubicBezTo>
                <a:cubicBezTo>
                  <a:pt x="147" y="134"/>
                  <a:pt x="146" y="133"/>
                  <a:pt x="144" y="133"/>
                </a:cubicBezTo>
                <a:cubicBezTo>
                  <a:pt x="143" y="133"/>
                  <a:pt x="141" y="134"/>
                  <a:pt x="141" y="135"/>
                </a:cubicBezTo>
                <a:cubicBezTo>
                  <a:pt x="142" y="138"/>
                  <a:pt x="143" y="139"/>
                  <a:pt x="145" y="138"/>
                </a:cubicBezTo>
                <a:cubicBezTo>
                  <a:pt x="144" y="138"/>
                  <a:pt x="144" y="138"/>
                  <a:pt x="144" y="137"/>
                </a:cubicBezTo>
                <a:cubicBezTo>
                  <a:pt x="144" y="136"/>
                  <a:pt x="145" y="136"/>
                  <a:pt x="145" y="137"/>
                </a:cubicBezTo>
                <a:close/>
                <a:moveTo>
                  <a:pt x="129" y="123"/>
                </a:moveTo>
                <a:cubicBezTo>
                  <a:pt x="128" y="123"/>
                  <a:pt x="126" y="123"/>
                  <a:pt x="125" y="124"/>
                </a:cubicBezTo>
                <a:cubicBezTo>
                  <a:pt x="126" y="125"/>
                  <a:pt x="126" y="125"/>
                  <a:pt x="127" y="125"/>
                </a:cubicBezTo>
                <a:cubicBezTo>
                  <a:pt x="127" y="124"/>
                  <a:pt x="128" y="124"/>
                  <a:pt x="129" y="123"/>
                </a:cubicBezTo>
                <a:close/>
                <a:moveTo>
                  <a:pt x="136" y="133"/>
                </a:moveTo>
                <a:cubicBezTo>
                  <a:pt x="134" y="133"/>
                  <a:pt x="133" y="134"/>
                  <a:pt x="132" y="136"/>
                </a:cubicBezTo>
                <a:cubicBezTo>
                  <a:pt x="132" y="138"/>
                  <a:pt x="134" y="138"/>
                  <a:pt x="135" y="139"/>
                </a:cubicBezTo>
                <a:cubicBezTo>
                  <a:pt x="137" y="138"/>
                  <a:pt x="138" y="137"/>
                  <a:pt x="138" y="136"/>
                </a:cubicBezTo>
                <a:cubicBezTo>
                  <a:pt x="139" y="135"/>
                  <a:pt x="137" y="133"/>
                  <a:pt x="136" y="133"/>
                </a:cubicBezTo>
                <a:close/>
                <a:moveTo>
                  <a:pt x="124" y="135"/>
                </a:moveTo>
                <a:cubicBezTo>
                  <a:pt x="124" y="138"/>
                  <a:pt x="125" y="139"/>
                  <a:pt x="127" y="138"/>
                </a:cubicBezTo>
                <a:cubicBezTo>
                  <a:pt x="128" y="138"/>
                  <a:pt x="129" y="138"/>
                  <a:pt x="130" y="135"/>
                </a:cubicBezTo>
                <a:cubicBezTo>
                  <a:pt x="129" y="135"/>
                  <a:pt x="129" y="133"/>
                  <a:pt x="126" y="133"/>
                </a:cubicBezTo>
                <a:cubicBezTo>
                  <a:pt x="125" y="133"/>
                  <a:pt x="124" y="135"/>
                  <a:pt x="124" y="135"/>
                </a:cubicBezTo>
                <a:close/>
                <a:moveTo>
                  <a:pt x="213" y="130"/>
                </a:moveTo>
                <a:cubicBezTo>
                  <a:pt x="213" y="129"/>
                  <a:pt x="213" y="129"/>
                  <a:pt x="214" y="128"/>
                </a:cubicBezTo>
                <a:cubicBezTo>
                  <a:pt x="214" y="127"/>
                  <a:pt x="212" y="125"/>
                  <a:pt x="211" y="126"/>
                </a:cubicBezTo>
                <a:cubicBezTo>
                  <a:pt x="209" y="126"/>
                  <a:pt x="208" y="127"/>
                  <a:pt x="208" y="128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8" y="129"/>
                  <a:pt x="208" y="129"/>
                  <a:pt x="208" y="128"/>
                </a:cubicBezTo>
                <a:cubicBezTo>
                  <a:pt x="209" y="129"/>
                  <a:pt x="211" y="128"/>
                  <a:pt x="211" y="130"/>
                </a:cubicBezTo>
                <a:cubicBezTo>
                  <a:pt x="210" y="130"/>
                  <a:pt x="210" y="131"/>
                  <a:pt x="209" y="131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9" y="131"/>
                  <a:pt x="210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lose/>
                <a:moveTo>
                  <a:pt x="209" y="127"/>
                </a:moveTo>
                <a:cubicBezTo>
                  <a:pt x="210" y="128"/>
                  <a:pt x="208" y="128"/>
                  <a:pt x="209" y="127"/>
                </a:cubicBezTo>
                <a:close/>
                <a:moveTo>
                  <a:pt x="182" y="190"/>
                </a:moveTo>
                <a:cubicBezTo>
                  <a:pt x="181" y="189"/>
                  <a:pt x="181" y="189"/>
                  <a:pt x="180" y="189"/>
                </a:cubicBezTo>
                <a:cubicBezTo>
                  <a:pt x="180" y="189"/>
                  <a:pt x="180" y="189"/>
                  <a:pt x="179" y="189"/>
                </a:cubicBezTo>
                <a:cubicBezTo>
                  <a:pt x="180" y="190"/>
                  <a:pt x="181" y="190"/>
                  <a:pt x="182" y="190"/>
                </a:cubicBezTo>
                <a:close/>
                <a:moveTo>
                  <a:pt x="193" y="183"/>
                </a:moveTo>
                <a:cubicBezTo>
                  <a:pt x="194" y="184"/>
                  <a:pt x="193" y="185"/>
                  <a:pt x="193" y="185"/>
                </a:cubicBezTo>
                <a:cubicBezTo>
                  <a:pt x="192" y="185"/>
                  <a:pt x="191" y="184"/>
                  <a:pt x="191" y="184"/>
                </a:cubicBezTo>
                <a:cubicBezTo>
                  <a:pt x="191" y="185"/>
                  <a:pt x="192" y="185"/>
                  <a:pt x="192" y="186"/>
                </a:cubicBezTo>
                <a:cubicBezTo>
                  <a:pt x="191" y="186"/>
                  <a:pt x="191" y="185"/>
                  <a:pt x="190" y="185"/>
                </a:cubicBezTo>
                <a:cubicBezTo>
                  <a:pt x="191" y="186"/>
                  <a:pt x="192" y="187"/>
                  <a:pt x="193" y="188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4" y="186"/>
                  <a:pt x="194" y="185"/>
                  <a:pt x="195" y="184"/>
                </a:cubicBezTo>
                <a:cubicBezTo>
                  <a:pt x="195" y="184"/>
                  <a:pt x="194" y="183"/>
                  <a:pt x="193" y="183"/>
                </a:cubicBezTo>
                <a:close/>
                <a:moveTo>
                  <a:pt x="186" y="193"/>
                </a:moveTo>
                <a:cubicBezTo>
                  <a:pt x="186" y="192"/>
                  <a:pt x="187" y="192"/>
                  <a:pt x="186" y="191"/>
                </a:cubicBezTo>
                <a:cubicBezTo>
                  <a:pt x="186" y="191"/>
                  <a:pt x="186" y="192"/>
                  <a:pt x="186" y="192"/>
                </a:cubicBezTo>
                <a:cubicBezTo>
                  <a:pt x="186" y="192"/>
                  <a:pt x="186" y="192"/>
                  <a:pt x="186" y="193"/>
                </a:cubicBezTo>
                <a:close/>
                <a:moveTo>
                  <a:pt x="202" y="202"/>
                </a:moveTo>
                <a:cubicBezTo>
                  <a:pt x="203" y="201"/>
                  <a:pt x="204" y="200"/>
                  <a:pt x="204" y="198"/>
                </a:cubicBezTo>
                <a:cubicBezTo>
                  <a:pt x="205" y="196"/>
                  <a:pt x="204" y="195"/>
                  <a:pt x="202" y="195"/>
                </a:cubicBezTo>
                <a:cubicBezTo>
                  <a:pt x="200" y="196"/>
                  <a:pt x="199" y="196"/>
                  <a:pt x="199" y="198"/>
                </a:cubicBezTo>
                <a:cubicBezTo>
                  <a:pt x="199" y="197"/>
                  <a:pt x="199" y="197"/>
                  <a:pt x="200" y="197"/>
                </a:cubicBezTo>
                <a:cubicBezTo>
                  <a:pt x="200" y="199"/>
                  <a:pt x="202" y="199"/>
                  <a:pt x="202" y="201"/>
                </a:cubicBezTo>
                <a:cubicBezTo>
                  <a:pt x="201" y="201"/>
                  <a:pt x="201" y="200"/>
                  <a:pt x="201" y="200"/>
                </a:cubicBezTo>
                <a:cubicBezTo>
                  <a:pt x="201" y="201"/>
                  <a:pt x="202" y="201"/>
                  <a:pt x="201" y="201"/>
                </a:cubicBezTo>
                <a:cubicBezTo>
                  <a:pt x="201" y="201"/>
                  <a:pt x="202" y="201"/>
                  <a:pt x="202" y="202"/>
                </a:cubicBezTo>
                <a:close/>
                <a:moveTo>
                  <a:pt x="202" y="198"/>
                </a:moveTo>
                <a:cubicBezTo>
                  <a:pt x="201" y="198"/>
                  <a:pt x="202" y="198"/>
                  <a:pt x="201" y="198"/>
                </a:cubicBezTo>
                <a:cubicBezTo>
                  <a:pt x="201" y="197"/>
                  <a:pt x="201" y="197"/>
                  <a:pt x="201" y="196"/>
                </a:cubicBezTo>
                <a:cubicBezTo>
                  <a:pt x="202" y="196"/>
                  <a:pt x="202" y="197"/>
                  <a:pt x="202" y="197"/>
                </a:cubicBezTo>
                <a:cubicBezTo>
                  <a:pt x="203" y="197"/>
                  <a:pt x="202" y="197"/>
                  <a:pt x="203" y="197"/>
                </a:cubicBezTo>
                <a:cubicBezTo>
                  <a:pt x="203" y="198"/>
                  <a:pt x="204" y="198"/>
                  <a:pt x="204" y="200"/>
                </a:cubicBezTo>
                <a:cubicBezTo>
                  <a:pt x="203" y="200"/>
                  <a:pt x="203" y="199"/>
                  <a:pt x="202" y="199"/>
                </a:cubicBezTo>
                <a:cubicBezTo>
                  <a:pt x="202" y="198"/>
                  <a:pt x="202" y="198"/>
                  <a:pt x="202" y="198"/>
                </a:cubicBezTo>
                <a:close/>
                <a:moveTo>
                  <a:pt x="167" y="145"/>
                </a:moveTo>
                <a:cubicBezTo>
                  <a:pt x="168" y="145"/>
                  <a:pt x="170" y="144"/>
                  <a:pt x="169" y="143"/>
                </a:cubicBezTo>
                <a:cubicBezTo>
                  <a:pt x="170" y="141"/>
                  <a:pt x="168" y="140"/>
                  <a:pt x="167" y="140"/>
                </a:cubicBezTo>
                <a:cubicBezTo>
                  <a:pt x="165" y="140"/>
                  <a:pt x="163" y="141"/>
                  <a:pt x="164" y="142"/>
                </a:cubicBezTo>
                <a:cubicBezTo>
                  <a:pt x="164" y="144"/>
                  <a:pt x="165" y="146"/>
                  <a:pt x="167" y="145"/>
                </a:cubicBezTo>
                <a:close/>
                <a:moveTo>
                  <a:pt x="186" y="183"/>
                </a:moveTo>
                <a:cubicBezTo>
                  <a:pt x="185" y="182"/>
                  <a:pt x="184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2" y="182"/>
                  <a:pt x="182" y="183"/>
                  <a:pt x="182" y="183"/>
                </a:cubicBezTo>
                <a:cubicBezTo>
                  <a:pt x="182" y="183"/>
                  <a:pt x="181" y="184"/>
                  <a:pt x="181" y="185"/>
                </a:cubicBezTo>
                <a:cubicBezTo>
                  <a:pt x="181" y="186"/>
                  <a:pt x="183" y="187"/>
                  <a:pt x="185" y="188"/>
                </a:cubicBezTo>
                <a:cubicBezTo>
                  <a:pt x="186" y="187"/>
                  <a:pt x="187" y="186"/>
                  <a:pt x="187" y="185"/>
                </a:cubicBezTo>
                <a:cubicBezTo>
                  <a:pt x="187" y="184"/>
                  <a:pt x="187" y="183"/>
                  <a:pt x="186" y="183"/>
                </a:cubicBezTo>
                <a:close/>
                <a:moveTo>
                  <a:pt x="200" y="199"/>
                </a:moveTo>
                <a:cubicBezTo>
                  <a:pt x="199" y="199"/>
                  <a:pt x="199" y="198"/>
                  <a:pt x="199" y="198"/>
                </a:cubicBezTo>
                <a:cubicBezTo>
                  <a:pt x="199" y="198"/>
                  <a:pt x="199" y="198"/>
                  <a:pt x="199" y="198"/>
                </a:cubicBezTo>
                <a:cubicBezTo>
                  <a:pt x="199" y="199"/>
                  <a:pt x="199" y="200"/>
                  <a:pt x="200" y="201"/>
                </a:cubicBezTo>
                <a:cubicBezTo>
                  <a:pt x="200" y="200"/>
                  <a:pt x="200" y="200"/>
                  <a:pt x="200" y="199"/>
                </a:cubicBezTo>
                <a:close/>
                <a:moveTo>
                  <a:pt x="174" y="149"/>
                </a:moveTo>
                <a:cubicBezTo>
                  <a:pt x="173" y="148"/>
                  <a:pt x="172" y="147"/>
                  <a:pt x="171" y="147"/>
                </a:cubicBezTo>
                <a:cubicBezTo>
                  <a:pt x="170" y="147"/>
                  <a:pt x="168" y="148"/>
                  <a:pt x="168" y="150"/>
                </a:cubicBezTo>
                <a:cubicBezTo>
                  <a:pt x="169" y="151"/>
                  <a:pt x="169" y="152"/>
                  <a:pt x="171" y="153"/>
                </a:cubicBezTo>
                <a:cubicBezTo>
                  <a:pt x="172" y="152"/>
                  <a:pt x="173" y="151"/>
                  <a:pt x="174" y="149"/>
                </a:cubicBezTo>
                <a:close/>
                <a:moveTo>
                  <a:pt x="178" y="157"/>
                </a:moveTo>
                <a:cubicBezTo>
                  <a:pt x="178" y="157"/>
                  <a:pt x="178" y="156"/>
                  <a:pt x="178" y="156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7" y="155"/>
                  <a:pt x="177" y="155"/>
                  <a:pt x="177" y="154"/>
                </a:cubicBezTo>
                <a:cubicBezTo>
                  <a:pt x="176" y="154"/>
                  <a:pt x="176" y="154"/>
                  <a:pt x="175" y="153"/>
                </a:cubicBezTo>
                <a:cubicBezTo>
                  <a:pt x="174" y="154"/>
                  <a:pt x="173" y="155"/>
                  <a:pt x="173" y="156"/>
                </a:cubicBezTo>
                <a:cubicBezTo>
                  <a:pt x="172" y="158"/>
                  <a:pt x="174" y="159"/>
                  <a:pt x="175" y="159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57"/>
                  <a:pt x="174" y="157"/>
                  <a:pt x="174" y="157"/>
                </a:cubicBezTo>
                <a:cubicBezTo>
                  <a:pt x="174" y="156"/>
                  <a:pt x="175" y="156"/>
                  <a:pt x="176" y="156"/>
                </a:cubicBezTo>
                <a:cubicBezTo>
                  <a:pt x="176" y="156"/>
                  <a:pt x="176" y="157"/>
                  <a:pt x="177" y="157"/>
                </a:cubicBezTo>
                <a:cubicBezTo>
                  <a:pt x="177" y="157"/>
                  <a:pt x="177" y="158"/>
                  <a:pt x="178" y="157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8" y="158"/>
                  <a:pt x="178" y="158"/>
                  <a:pt x="178" y="157"/>
                </a:cubicBezTo>
                <a:close/>
                <a:moveTo>
                  <a:pt x="232" y="148"/>
                </a:moveTo>
                <a:cubicBezTo>
                  <a:pt x="232" y="148"/>
                  <a:pt x="232" y="148"/>
                  <a:pt x="231" y="148"/>
                </a:cubicBezTo>
                <a:cubicBezTo>
                  <a:pt x="231" y="149"/>
                  <a:pt x="232" y="148"/>
                  <a:pt x="232" y="148"/>
                </a:cubicBezTo>
                <a:close/>
                <a:moveTo>
                  <a:pt x="215" y="139"/>
                </a:moveTo>
                <a:cubicBezTo>
                  <a:pt x="215" y="139"/>
                  <a:pt x="215" y="139"/>
                  <a:pt x="215" y="139"/>
                </a:cubicBezTo>
                <a:cubicBezTo>
                  <a:pt x="216" y="139"/>
                  <a:pt x="216" y="139"/>
                  <a:pt x="217" y="138"/>
                </a:cubicBezTo>
                <a:cubicBezTo>
                  <a:pt x="216" y="137"/>
                  <a:pt x="216" y="136"/>
                  <a:pt x="216" y="134"/>
                </a:cubicBezTo>
                <a:cubicBezTo>
                  <a:pt x="217" y="134"/>
                  <a:pt x="217" y="135"/>
                  <a:pt x="218" y="135"/>
                </a:cubicBezTo>
                <a:cubicBezTo>
                  <a:pt x="218" y="136"/>
                  <a:pt x="217" y="136"/>
                  <a:pt x="217" y="136"/>
                </a:cubicBezTo>
                <a:cubicBezTo>
                  <a:pt x="218" y="136"/>
                  <a:pt x="218" y="136"/>
                  <a:pt x="218" y="136"/>
                </a:cubicBezTo>
                <a:cubicBezTo>
                  <a:pt x="218" y="136"/>
                  <a:pt x="218" y="136"/>
                  <a:pt x="218" y="135"/>
                </a:cubicBezTo>
                <a:cubicBezTo>
                  <a:pt x="218" y="134"/>
                  <a:pt x="217" y="134"/>
                  <a:pt x="215" y="134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3" y="134"/>
                  <a:pt x="213" y="135"/>
                  <a:pt x="213" y="135"/>
                </a:cubicBezTo>
                <a:cubicBezTo>
                  <a:pt x="213" y="135"/>
                  <a:pt x="213" y="135"/>
                  <a:pt x="213" y="135"/>
                </a:cubicBezTo>
                <a:cubicBezTo>
                  <a:pt x="212" y="136"/>
                  <a:pt x="212" y="137"/>
                  <a:pt x="213" y="137"/>
                </a:cubicBezTo>
                <a:cubicBezTo>
                  <a:pt x="213" y="136"/>
                  <a:pt x="213" y="135"/>
                  <a:pt x="214" y="135"/>
                </a:cubicBezTo>
                <a:cubicBezTo>
                  <a:pt x="213" y="136"/>
                  <a:pt x="215" y="136"/>
                  <a:pt x="215" y="137"/>
                </a:cubicBezTo>
                <a:cubicBezTo>
                  <a:pt x="214" y="137"/>
                  <a:pt x="214" y="138"/>
                  <a:pt x="214" y="138"/>
                </a:cubicBez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4" y="139"/>
                  <a:pt x="215" y="139"/>
                </a:cubicBezTo>
                <a:cubicBezTo>
                  <a:pt x="215" y="139"/>
                  <a:pt x="215" y="139"/>
                  <a:pt x="215" y="139"/>
                </a:cubicBezTo>
                <a:close/>
                <a:moveTo>
                  <a:pt x="234" y="148"/>
                </a:moveTo>
                <a:cubicBezTo>
                  <a:pt x="233" y="148"/>
                  <a:pt x="232" y="149"/>
                  <a:pt x="230" y="150"/>
                </a:cubicBezTo>
                <a:cubicBezTo>
                  <a:pt x="231" y="150"/>
                  <a:pt x="233" y="149"/>
                  <a:pt x="235" y="148"/>
                </a:cubicBezTo>
                <a:cubicBezTo>
                  <a:pt x="234" y="148"/>
                  <a:pt x="234" y="148"/>
                  <a:pt x="234" y="148"/>
                </a:cubicBezTo>
                <a:close/>
                <a:moveTo>
                  <a:pt x="237" y="156"/>
                </a:moveTo>
                <a:cubicBezTo>
                  <a:pt x="238" y="157"/>
                  <a:pt x="237" y="156"/>
                  <a:pt x="237" y="156"/>
                </a:cubicBezTo>
                <a:cubicBezTo>
                  <a:pt x="238" y="156"/>
                  <a:pt x="239" y="156"/>
                  <a:pt x="239" y="155"/>
                </a:cubicBezTo>
                <a:cubicBezTo>
                  <a:pt x="238" y="155"/>
                  <a:pt x="237" y="154"/>
                  <a:pt x="236" y="153"/>
                </a:cubicBezTo>
                <a:cubicBezTo>
                  <a:pt x="236" y="154"/>
                  <a:pt x="236" y="154"/>
                  <a:pt x="236" y="154"/>
                </a:cubicBezTo>
                <a:cubicBezTo>
                  <a:pt x="236" y="154"/>
                  <a:pt x="236" y="154"/>
                  <a:pt x="237" y="154"/>
                </a:cubicBezTo>
                <a:cubicBezTo>
                  <a:pt x="237" y="155"/>
                  <a:pt x="236" y="156"/>
                  <a:pt x="237" y="156"/>
                </a:cubicBezTo>
                <a:close/>
                <a:moveTo>
                  <a:pt x="234" y="148"/>
                </a:moveTo>
                <a:cubicBezTo>
                  <a:pt x="234" y="148"/>
                  <a:pt x="234" y="148"/>
                  <a:pt x="234" y="148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3" y="148"/>
                  <a:pt x="233" y="148"/>
                  <a:pt x="234" y="148"/>
                </a:cubicBezTo>
                <a:close/>
                <a:moveTo>
                  <a:pt x="218" y="224"/>
                </a:moveTo>
                <a:cubicBezTo>
                  <a:pt x="218" y="224"/>
                  <a:pt x="218" y="224"/>
                  <a:pt x="219" y="223"/>
                </a:cubicBezTo>
                <a:cubicBezTo>
                  <a:pt x="218" y="223"/>
                  <a:pt x="218" y="224"/>
                  <a:pt x="218" y="224"/>
                </a:cubicBezTo>
                <a:cubicBezTo>
                  <a:pt x="218" y="224"/>
                  <a:pt x="218" y="224"/>
                  <a:pt x="218" y="224"/>
                </a:cubicBezTo>
                <a:close/>
                <a:moveTo>
                  <a:pt x="206" y="204"/>
                </a:moveTo>
                <a:cubicBezTo>
                  <a:pt x="206" y="204"/>
                  <a:pt x="206" y="203"/>
                  <a:pt x="205" y="203"/>
                </a:cubicBezTo>
                <a:cubicBezTo>
                  <a:pt x="205" y="203"/>
                  <a:pt x="204" y="203"/>
                  <a:pt x="204" y="204"/>
                </a:cubicBezTo>
                <a:cubicBezTo>
                  <a:pt x="204" y="204"/>
                  <a:pt x="204" y="204"/>
                  <a:pt x="203" y="204"/>
                </a:cubicBezTo>
                <a:cubicBezTo>
                  <a:pt x="204" y="205"/>
                  <a:pt x="204" y="204"/>
                  <a:pt x="205" y="204"/>
                </a:cubicBezTo>
                <a:cubicBezTo>
                  <a:pt x="205" y="204"/>
                  <a:pt x="205" y="204"/>
                  <a:pt x="205" y="204"/>
                </a:cubicBezTo>
                <a:cubicBezTo>
                  <a:pt x="205" y="205"/>
                  <a:pt x="206" y="205"/>
                  <a:pt x="206" y="204"/>
                </a:cubicBezTo>
                <a:close/>
                <a:moveTo>
                  <a:pt x="210" y="213"/>
                </a:moveTo>
                <a:cubicBezTo>
                  <a:pt x="211" y="213"/>
                  <a:pt x="211" y="213"/>
                  <a:pt x="211" y="213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0" y="212"/>
                  <a:pt x="210" y="213"/>
                </a:cubicBezTo>
                <a:close/>
                <a:moveTo>
                  <a:pt x="240" y="203"/>
                </a:moveTo>
                <a:cubicBezTo>
                  <a:pt x="240" y="203"/>
                  <a:pt x="239" y="204"/>
                  <a:pt x="239" y="204"/>
                </a:cubicBezTo>
                <a:cubicBezTo>
                  <a:pt x="240" y="204"/>
                  <a:pt x="240" y="205"/>
                  <a:pt x="241" y="205"/>
                </a:cubicBezTo>
                <a:cubicBezTo>
                  <a:pt x="240" y="205"/>
                  <a:pt x="240" y="204"/>
                  <a:pt x="240" y="203"/>
                </a:cubicBezTo>
                <a:close/>
                <a:moveTo>
                  <a:pt x="226" y="221"/>
                </a:moveTo>
                <a:cubicBezTo>
                  <a:pt x="226" y="221"/>
                  <a:pt x="226" y="221"/>
                  <a:pt x="226" y="221"/>
                </a:cubicBezTo>
                <a:cubicBezTo>
                  <a:pt x="226" y="221"/>
                  <a:pt x="226" y="221"/>
                  <a:pt x="226" y="220"/>
                </a:cubicBezTo>
                <a:cubicBezTo>
                  <a:pt x="226" y="220"/>
                  <a:pt x="225" y="220"/>
                  <a:pt x="225" y="220"/>
                </a:cubicBezTo>
                <a:cubicBezTo>
                  <a:pt x="225" y="221"/>
                  <a:pt x="224" y="221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5" y="222"/>
                </a:cubicBezTo>
                <a:cubicBezTo>
                  <a:pt x="225" y="222"/>
                  <a:pt x="224" y="221"/>
                  <a:pt x="224" y="221"/>
                </a:cubicBezTo>
                <a:cubicBezTo>
                  <a:pt x="225" y="221"/>
                  <a:pt x="225" y="222"/>
                  <a:pt x="226" y="221"/>
                </a:cubicBezTo>
                <a:close/>
                <a:moveTo>
                  <a:pt x="226" y="158"/>
                </a:move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lose/>
                <a:moveTo>
                  <a:pt x="221" y="159"/>
                </a:moveTo>
                <a:cubicBezTo>
                  <a:pt x="221" y="159"/>
                  <a:pt x="221" y="159"/>
                  <a:pt x="222" y="158"/>
                </a:cubicBezTo>
                <a:cubicBezTo>
                  <a:pt x="222" y="158"/>
                  <a:pt x="222" y="158"/>
                  <a:pt x="222" y="158"/>
                </a:cubicBezTo>
                <a:cubicBezTo>
                  <a:pt x="222" y="157"/>
                  <a:pt x="222" y="157"/>
                  <a:pt x="222" y="156"/>
                </a:cubicBezTo>
                <a:cubicBezTo>
                  <a:pt x="221" y="156"/>
                  <a:pt x="221" y="157"/>
                  <a:pt x="221" y="157"/>
                </a:cubicBezTo>
                <a:cubicBezTo>
                  <a:pt x="220" y="158"/>
                  <a:pt x="221" y="158"/>
                  <a:pt x="221" y="158"/>
                </a:cubicBezTo>
                <a:cubicBezTo>
                  <a:pt x="221" y="158"/>
                  <a:pt x="221" y="158"/>
                  <a:pt x="220" y="158"/>
                </a:cubicBezTo>
                <a:cubicBezTo>
                  <a:pt x="220" y="159"/>
                  <a:pt x="221" y="158"/>
                  <a:pt x="221" y="159"/>
                </a:cubicBezTo>
                <a:close/>
                <a:moveTo>
                  <a:pt x="233" y="179"/>
                </a:moveTo>
                <a:cubicBezTo>
                  <a:pt x="233" y="179"/>
                  <a:pt x="234" y="178"/>
                  <a:pt x="234" y="178"/>
                </a:cubicBezTo>
                <a:cubicBezTo>
                  <a:pt x="233" y="178"/>
                  <a:pt x="232" y="178"/>
                  <a:pt x="232" y="178"/>
                </a:cubicBezTo>
                <a:cubicBezTo>
                  <a:pt x="232" y="179"/>
                  <a:pt x="233" y="179"/>
                  <a:pt x="233" y="179"/>
                </a:cubicBezTo>
                <a:close/>
                <a:moveTo>
                  <a:pt x="225" y="203"/>
                </a:moveTo>
                <a:cubicBezTo>
                  <a:pt x="225" y="204"/>
                  <a:pt x="225" y="204"/>
                  <a:pt x="226" y="204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6" y="204"/>
                  <a:pt x="226" y="204"/>
                  <a:pt x="225" y="203"/>
                </a:cubicBezTo>
                <a:close/>
                <a:moveTo>
                  <a:pt x="205" y="166"/>
                </a:moveTo>
                <a:cubicBezTo>
                  <a:pt x="205" y="166"/>
                  <a:pt x="205" y="166"/>
                  <a:pt x="206" y="166"/>
                </a:cubicBezTo>
                <a:cubicBezTo>
                  <a:pt x="206" y="166"/>
                  <a:pt x="207" y="166"/>
                  <a:pt x="208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7" y="164"/>
                  <a:pt x="208" y="165"/>
                  <a:pt x="208" y="163"/>
                </a:cubicBezTo>
                <a:cubicBezTo>
                  <a:pt x="208" y="163"/>
                  <a:pt x="208" y="164"/>
                  <a:pt x="209" y="163"/>
                </a:cubicBezTo>
                <a:cubicBezTo>
                  <a:pt x="209" y="163"/>
                  <a:pt x="209" y="163"/>
                  <a:pt x="209" y="162"/>
                </a:cubicBezTo>
                <a:cubicBezTo>
                  <a:pt x="208" y="162"/>
                  <a:pt x="207" y="162"/>
                  <a:pt x="206" y="162"/>
                </a:cubicBezTo>
                <a:cubicBezTo>
                  <a:pt x="206" y="164"/>
                  <a:pt x="204" y="164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lose/>
                <a:moveTo>
                  <a:pt x="197" y="161"/>
                </a:move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6" y="161"/>
                  <a:pt x="196" y="161"/>
                </a:cubicBezTo>
                <a:cubicBezTo>
                  <a:pt x="196" y="161"/>
                  <a:pt x="196" y="161"/>
                  <a:pt x="197" y="161"/>
                </a:cubicBezTo>
                <a:close/>
                <a:moveTo>
                  <a:pt x="237" y="184"/>
                </a:moveTo>
                <a:cubicBezTo>
                  <a:pt x="236" y="184"/>
                  <a:pt x="235" y="184"/>
                  <a:pt x="235" y="185"/>
                </a:cubicBezTo>
                <a:cubicBezTo>
                  <a:pt x="235" y="185"/>
                  <a:pt x="236" y="185"/>
                  <a:pt x="236" y="186"/>
                </a:cubicBezTo>
                <a:cubicBezTo>
                  <a:pt x="237" y="187"/>
                  <a:pt x="237" y="185"/>
                  <a:pt x="237" y="184"/>
                </a:cubicBezTo>
                <a:close/>
                <a:moveTo>
                  <a:pt x="211" y="168"/>
                </a:moveTo>
                <a:cubicBezTo>
                  <a:pt x="211" y="168"/>
                  <a:pt x="211" y="168"/>
                  <a:pt x="211" y="168"/>
                </a:cubicBezTo>
                <a:cubicBezTo>
                  <a:pt x="211" y="168"/>
                  <a:pt x="210" y="168"/>
                  <a:pt x="210" y="168"/>
                </a:cubicBezTo>
                <a:cubicBezTo>
                  <a:pt x="211" y="168"/>
                  <a:pt x="211" y="168"/>
                  <a:pt x="211" y="168"/>
                </a:cubicBezTo>
                <a:cubicBezTo>
                  <a:pt x="212" y="170"/>
                  <a:pt x="211" y="170"/>
                  <a:pt x="211" y="169"/>
                </a:cubicBezTo>
                <a:cubicBezTo>
                  <a:pt x="210" y="168"/>
                  <a:pt x="209" y="169"/>
                  <a:pt x="209" y="169"/>
                </a:cubicBezTo>
                <a:cubicBezTo>
                  <a:pt x="208" y="170"/>
                  <a:pt x="208" y="170"/>
                  <a:pt x="208" y="171"/>
                </a:cubicBezTo>
                <a:cubicBezTo>
                  <a:pt x="208" y="171"/>
                  <a:pt x="208" y="171"/>
                  <a:pt x="209" y="172"/>
                </a:cubicBezTo>
                <a:cubicBezTo>
                  <a:pt x="209" y="171"/>
                  <a:pt x="208" y="171"/>
                  <a:pt x="209" y="171"/>
                </a:cubicBezTo>
                <a:cubicBezTo>
                  <a:pt x="209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1" y="171"/>
                  <a:pt x="211" y="171"/>
                </a:cubicBezTo>
                <a:cubicBezTo>
                  <a:pt x="211" y="171"/>
                  <a:pt x="210" y="171"/>
                  <a:pt x="210" y="170"/>
                </a:cubicBezTo>
                <a:cubicBezTo>
                  <a:pt x="211" y="171"/>
                  <a:pt x="212" y="171"/>
                  <a:pt x="212" y="170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3" y="169"/>
                </a:cubicBezTo>
                <a:cubicBezTo>
                  <a:pt x="212" y="169"/>
                  <a:pt x="213" y="168"/>
                  <a:pt x="213" y="168"/>
                </a:cubicBezTo>
                <a:cubicBezTo>
                  <a:pt x="212" y="168"/>
                  <a:pt x="211" y="168"/>
                  <a:pt x="211" y="168"/>
                </a:cubicBezTo>
                <a:close/>
                <a:moveTo>
                  <a:pt x="196" y="165"/>
                </a:moveTo>
                <a:cubicBezTo>
                  <a:pt x="195" y="165"/>
                  <a:pt x="195" y="165"/>
                  <a:pt x="195" y="165"/>
                </a:cubicBezTo>
                <a:cubicBezTo>
                  <a:pt x="195" y="165"/>
                  <a:pt x="195" y="166"/>
                  <a:pt x="195" y="166"/>
                </a:cubicBezTo>
                <a:cubicBezTo>
                  <a:pt x="195" y="165"/>
                  <a:pt x="195" y="165"/>
                  <a:pt x="196" y="165"/>
                </a:cubicBezTo>
                <a:close/>
                <a:moveTo>
                  <a:pt x="203" y="156"/>
                </a:moveTo>
                <a:cubicBezTo>
                  <a:pt x="204" y="156"/>
                  <a:pt x="204" y="155"/>
                  <a:pt x="204" y="155"/>
                </a:cubicBezTo>
                <a:cubicBezTo>
                  <a:pt x="204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9" y="177"/>
                </a:moveTo>
                <a:cubicBezTo>
                  <a:pt x="209" y="176"/>
                  <a:pt x="209" y="176"/>
                  <a:pt x="208" y="176"/>
                </a:cubicBezTo>
                <a:cubicBezTo>
                  <a:pt x="208" y="176"/>
                  <a:pt x="208" y="176"/>
                  <a:pt x="207" y="176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8" y="178"/>
                  <a:pt x="208" y="178"/>
                  <a:pt x="209" y="178"/>
                </a:cubicBezTo>
                <a:cubicBezTo>
                  <a:pt x="209" y="178"/>
                  <a:pt x="209" y="178"/>
                  <a:pt x="209" y="177"/>
                </a:cubicBezTo>
                <a:close/>
                <a:moveTo>
                  <a:pt x="223" y="180"/>
                </a:moveTo>
                <a:cubicBezTo>
                  <a:pt x="223" y="180"/>
                  <a:pt x="224" y="180"/>
                  <a:pt x="224" y="180"/>
                </a:cubicBezTo>
                <a:cubicBezTo>
                  <a:pt x="224" y="180"/>
                  <a:pt x="225" y="180"/>
                  <a:pt x="225" y="180"/>
                </a:cubicBezTo>
                <a:cubicBezTo>
                  <a:pt x="225" y="179"/>
                  <a:pt x="225" y="179"/>
                  <a:pt x="225" y="178"/>
                </a:cubicBezTo>
                <a:cubicBezTo>
                  <a:pt x="224" y="178"/>
                  <a:pt x="224" y="178"/>
                  <a:pt x="223" y="178"/>
                </a:cubicBezTo>
                <a:cubicBezTo>
                  <a:pt x="223" y="179"/>
                  <a:pt x="223" y="179"/>
                  <a:pt x="223" y="179"/>
                </a:cubicBezTo>
                <a:cubicBezTo>
                  <a:pt x="224" y="179"/>
                  <a:pt x="224" y="179"/>
                  <a:pt x="224" y="179"/>
                </a:cubicBezTo>
                <a:cubicBezTo>
                  <a:pt x="224" y="179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lose/>
                <a:moveTo>
                  <a:pt x="227" y="192"/>
                </a:moveTo>
                <a:cubicBezTo>
                  <a:pt x="227" y="193"/>
                  <a:pt x="226" y="193"/>
                  <a:pt x="226" y="193"/>
                </a:cubicBezTo>
                <a:cubicBezTo>
                  <a:pt x="227" y="193"/>
                  <a:pt x="227" y="193"/>
                  <a:pt x="227" y="192"/>
                </a:cubicBezTo>
                <a:close/>
                <a:moveTo>
                  <a:pt x="235" y="176"/>
                </a:moveTo>
                <a:cubicBezTo>
                  <a:pt x="235" y="176"/>
                  <a:pt x="235" y="177"/>
                  <a:pt x="235" y="178"/>
                </a:cubicBezTo>
                <a:cubicBezTo>
                  <a:pt x="235" y="177"/>
                  <a:pt x="235" y="177"/>
                  <a:pt x="236" y="177"/>
                </a:cubicBezTo>
                <a:cubicBezTo>
                  <a:pt x="236" y="177"/>
                  <a:pt x="235" y="176"/>
                  <a:pt x="235" y="176"/>
                </a:cubicBezTo>
                <a:close/>
                <a:moveTo>
                  <a:pt x="216" y="194"/>
                </a:moveTo>
                <a:cubicBezTo>
                  <a:pt x="216" y="194"/>
                  <a:pt x="216" y="194"/>
                  <a:pt x="216" y="194"/>
                </a:cubicBezTo>
                <a:cubicBezTo>
                  <a:pt x="217" y="194"/>
                  <a:pt x="218" y="193"/>
                  <a:pt x="218" y="192"/>
                </a:cubicBezTo>
                <a:cubicBezTo>
                  <a:pt x="218" y="191"/>
                  <a:pt x="217" y="189"/>
                  <a:pt x="215" y="189"/>
                </a:cubicBezTo>
                <a:cubicBezTo>
                  <a:pt x="215" y="189"/>
                  <a:pt x="214" y="189"/>
                  <a:pt x="214" y="189"/>
                </a:cubicBezTo>
                <a:cubicBezTo>
                  <a:pt x="214" y="190"/>
                  <a:pt x="214" y="191"/>
                  <a:pt x="215" y="191"/>
                </a:cubicBezTo>
                <a:cubicBezTo>
                  <a:pt x="216" y="191"/>
                  <a:pt x="216" y="190"/>
                  <a:pt x="217" y="190"/>
                </a:cubicBezTo>
                <a:cubicBezTo>
                  <a:pt x="217" y="191"/>
                  <a:pt x="217" y="192"/>
                  <a:pt x="216" y="192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217" y="193"/>
                  <a:pt x="216" y="193"/>
                  <a:pt x="216" y="194"/>
                </a:cubicBezTo>
                <a:close/>
                <a:moveTo>
                  <a:pt x="226" y="190"/>
                </a:moveTo>
                <a:cubicBezTo>
                  <a:pt x="225" y="190"/>
                  <a:pt x="225" y="189"/>
                  <a:pt x="225" y="189"/>
                </a:cubicBezTo>
                <a:cubicBezTo>
                  <a:pt x="225" y="190"/>
                  <a:pt x="224" y="190"/>
                  <a:pt x="224" y="190"/>
                </a:cubicBezTo>
                <a:cubicBezTo>
                  <a:pt x="223" y="190"/>
                  <a:pt x="223" y="190"/>
                  <a:pt x="223" y="189"/>
                </a:cubicBezTo>
                <a:cubicBezTo>
                  <a:pt x="223" y="189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91"/>
                  <a:pt x="222" y="191"/>
                  <a:pt x="221" y="192"/>
                </a:cubicBezTo>
                <a:cubicBezTo>
                  <a:pt x="221" y="192"/>
                  <a:pt x="221" y="192"/>
                  <a:pt x="222" y="192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3" y="193"/>
                  <a:pt x="222" y="192"/>
                  <a:pt x="223" y="192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223" y="191"/>
                  <a:pt x="224" y="192"/>
                  <a:pt x="224" y="192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5" y="191"/>
                  <a:pt x="225" y="190"/>
                  <a:pt x="226" y="190"/>
                </a:cubicBezTo>
                <a:close/>
                <a:moveTo>
                  <a:pt x="215" y="179"/>
                </a:moveTo>
                <a:cubicBezTo>
                  <a:pt x="215" y="178"/>
                  <a:pt x="214" y="178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2" y="177"/>
                  <a:pt x="212" y="177"/>
                  <a:pt x="212" y="178"/>
                </a:cubicBezTo>
                <a:cubicBezTo>
                  <a:pt x="212" y="178"/>
                  <a:pt x="212" y="178"/>
                  <a:pt x="212" y="179"/>
                </a:cubicBezTo>
                <a:cubicBezTo>
                  <a:pt x="213" y="179"/>
                  <a:pt x="213" y="179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80"/>
                  <a:pt x="214" y="180"/>
                  <a:pt x="213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5" y="180"/>
                  <a:pt x="214" y="179"/>
                  <a:pt x="215" y="179"/>
                </a:cubicBezTo>
                <a:close/>
                <a:moveTo>
                  <a:pt x="216" y="179"/>
                </a:moveTo>
                <a:cubicBezTo>
                  <a:pt x="216" y="178"/>
                  <a:pt x="216" y="178"/>
                  <a:pt x="215" y="178"/>
                </a:cubicBezTo>
                <a:cubicBezTo>
                  <a:pt x="215" y="178"/>
                  <a:pt x="215" y="177"/>
                  <a:pt x="216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5" y="176"/>
                  <a:pt x="215" y="177"/>
                  <a:pt x="214" y="177"/>
                </a:cubicBezTo>
                <a:cubicBezTo>
                  <a:pt x="215" y="178"/>
                  <a:pt x="215" y="179"/>
                  <a:pt x="216" y="179"/>
                </a:cubicBezTo>
                <a:close/>
                <a:moveTo>
                  <a:pt x="217" y="185"/>
                </a:moveTo>
                <a:cubicBezTo>
                  <a:pt x="217" y="185"/>
                  <a:pt x="217" y="185"/>
                  <a:pt x="217" y="185"/>
                </a:cubicBezTo>
                <a:cubicBezTo>
                  <a:pt x="217" y="185"/>
                  <a:pt x="217" y="185"/>
                  <a:pt x="217" y="186"/>
                </a:cubicBezTo>
                <a:cubicBezTo>
                  <a:pt x="217" y="185"/>
                  <a:pt x="217" y="185"/>
                  <a:pt x="217" y="185"/>
                </a:cubicBezTo>
                <a:close/>
                <a:moveTo>
                  <a:pt x="221" y="186"/>
                </a:moveTo>
                <a:cubicBezTo>
                  <a:pt x="221" y="186"/>
                  <a:pt x="221" y="187"/>
                  <a:pt x="221" y="187"/>
                </a:cubicBezTo>
                <a:cubicBezTo>
                  <a:pt x="221" y="187"/>
                  <a:pt x="221" y="187"/>
                  <a:pt x="222" y="186"/>
                </a:cubicBezTo>
                <a:cubicBezTo>
                  <a:pt x="221" y="186"/>
                  <a:pt x="221" y="186"/>
                  <a:pt x="221" y="186"/>
                </a:cubicBezTo>
                <a:close/>
                <a:moveTo>
                  <a:pt x="195" y="172"/>
                </a:moveTo>
                <a:cubicBezTo>
                  <a:pt x="196" y="172"/>
                  <a:pt x="196" y="171"/>
                  <a:pt x="196" y="170"/>
                </a:cubicBezTo>
                <a:cubicBezTo>
                  <a:pt x="196" y="169"/>
                  <a:pt x="194" y="167"/>
                  <a:pt x="193" y="167"/>
                </a:cubicBezTo>
                <a:cubicBezTo>
                  <a:pt x="193" y="167"/>
                  <a:pt x="193" y="167"/>
                  <a:pt x="192" y="167"/>
                </a:cubicBezTo>
                <a:cubicBezTo>
                  <a:pt x="193" y="167"/>
                  <a:pt x="193" y="168"/>
                  <a:pt x="194" y="168"/>
                </a:cubicBezTo>
                <a:cubicBezTo>
                  <a:pt x="193" y="168"/>
                  <a:pt x="193" y="169"/>
                  <a:pt x="193" y="169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5" y="170"/>
                  <a:pt x="194" y="170"/>
                  <a:pt x="194" y="170"/>
                </a:cubicBezTo>
                <a:cubicBezTo>
                  <a:pt x="195" y="170"/>
                  <a:pt x="194" y="171"/>
                  <a:pt x="195" y="171"/>
                </a:cubicBezTo>
                <a:cubicBezTo>
                  <a:pt x="195" y="171"/>
                  <a:pt x="195" y="171"/>
                  <a:pt x="195" y="170"/>
                </a:cubicBezTo>
                <a:cubicBezTo>
                  <a:pt x="196" y="171"/>
                  <a:pt x="195" y="172"/>
                  <a:pt x="195" y="172"/>
                </a:cubicBezTo>
                <a:close/>
                <a:moveTo>
                  <a:pt x="212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9" y="140"/>
                  <a:pt x="208" y="141"/>
                  <a:pt x="208" y="142"/>
                </a:cubicBezTo>
                <a:cubicBezTo>
                  <a:pt x="209" y="141"/>
                  <a:pt x="211" y="141"/>
                  <a:pt x="212" y="140"/>
                </a:cubicBezTo>
                <a:cubicBezTo>
                  <a:pt x="213" y="140"/>
                  <a:pt x="213" y="141"/>
                  <a:pt x="213" y="141"/>
                </a:cubicBezTo>
                <a:cubicBezTo>
                  <a:pt x="213" y="141"/>
                  <a:pt x="212" y="140"/>
                  <a:pt x="212" y="140"/>
                </a:cubicBezTo>
                <a:close/>
                <a:moveTo>
                  <a:pt x="226" y="148"/>
                </a:moveTo>
                <a:cubicBezTo>
                  <a:pt x="226" y="148"/>
                  <a:pt x="226" y="148"/>
                  <a:pt x="226" y="148"/>
                </a:cubicBezTo>
                <a:cubicBezTo>
                  <a:pt x="226" y="148"/>
                  <a:pt x="225" y="147"/>
                  <a:pt x="225" y="147"/>
                </a:cubicBezTo>
                <a:cubicBezTo>
                  <a:pt x="225" y="148"/>
                  <a:pt x="225" y="148"/>
                  <a:pt x="225" y="148"/>
                </a:cubicBezTo>
                <a:cubicBezTo>
                  <a:pt x="224" y="147"/>
                  <a:pt x="223" y="148"/>
                  <a:pt x="222" y="148"/>
                </a:cubicBezTo>
                <a:cubicBezTo>
                  <a:pt x="222" y="148"/>
                  <a:pt x="222" y="149"/>
                  <a:pt x="222" y="149"/>
                </a:cubicBezTo>
                <a:cubicBezTo>
                  <a:pt x="222" y="149"/>
                  <a:pt x="222" y="149"/>
                  <a:pt x="222" y="150"/>
                </a:cubicBezTo>
                <a:cubicBezTo>
                  <a:pt x="223" y="150"/>
                  <a:pt x="224" y="149"/>
                  <a:pt x="224" y="150"/>
                </a:cubicBezTo>
                <a:cubicBezTo>
                  <a:pt x="224" y="150"/>
                  <a:pt x="224" y="150"/>
                  <a:pt x="225" y="149"/>
                </a:cubicBezTo>
                <a:cubicBezTo>
                  <a:pt x="225" y="149"/>
                  <a:pt x="225" y="150"/>
                  <a:pt x="226" y="150"/>
                </a:cubicBezTo>
                <a:cubicBezTo>
                  <a:pt x="226" y="149"/>
                  <a:pt x="226" y="149"/>
                  <a:pt x="226" y="148"/>
                </a:cubicBezTo>
                <a:close/>
                <a:moveTo>
                  <a:pt x="235" y="204"/>
                </a:moveTo>
                <a:cubicBezTo>
                  <a:pt x="235" y="204"/>
                  <a:pt x="234" y="204"/>
                  <a:pt x="234" y="204"/>
                </a:cubicBezTo>
                <a:cubicBezTo>
                  <a:pt x="234" y="205"/>
                  <a:pt x="235" y="206"/>
                  <a:pt x="235" y="206"/>
                </a:cubicBezTo>
                <a:cubicBezTo>
                  <a:pt x="235" y="206"/>
                  <a:pt x="235" y="206"/>
                  <a:pt x="235" y="206"/>
                </a:cubicBezTo>
                <a:cubicBezTo>
                  <a:pt x="235" y="205"/>
                  <a:pt x="235" y="204"/>
                  <a:pt x="235" y="204"/>
                </a:cubicBezTo>
                <a:close/>
                <a:moveTo>
                  <a:pt x="222" y="214"/>
                </a:move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2"/>
                  <a:pt x="222" y="212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22" y="212"/>
                  <a:pt x="222" y="212"/>
                  <a:pt x="221" y="212"/>
                </a:cubicBezTo>
                <a:cubicBezTo>
                  <a:pt x="221" y="211"/>
                  <a:pt x="222" y="212"/>
                  <a:pt x="222" y="211"/>
                </a:cubicBezTo>
                <a:cubicBezTo>
                  <a:pt x="222" y="211"/>
                  <a:pt x="222" y="211"/>
                  <a:pt x="221" y="210"/>
                </a:cubicBezTo>
                <a:cubicBezTo>
                  <a:pt x="221" y="210"/>
                  <a:pt x="220" y="210"/>
                  <a:pt x="220" y="210"/>
                </a:cubicBezTo>
                <a:cubicBezTo>
                  <a:pt x="220" y="210"/>
                  <a:pt x="220" y="210"/>
                  <a:pt x="219" y="210"/>
                </a:cubicBezTo>
                <a:cubicBezTo>
                  <a:pt x="219" y="210"/>
                  <a:pt x="219" y="210"/>
                  <a:pt x="219" y="210"/>
                </a:cubicBezTo>
                <a:cubicBezTo>
                  <a:pt x="219" y="210"/>
                  <a:pt x="219" y="211"/>
                  <a:pt x="219" y="211"/>
                </a:cubicBezTo>
                <a:cubicBezTo>
                  <a:pt x="220" y="212"/>
                  <a:pt x="220" y="212"/>
                  <a:pt x="221" y="212"/>
                </a:cubicBezTo>
                <a:cubicBezTo>
                  <a:pt x="221" y="213"/>
                  <a:pt x="220" y="213"/>
                  <a:pt x="220" y="213"/>
                </a:cubicBezTo>
                <a:cubicBezTo>
                  <a:pt x="221" y="213"/>
                  <a:pt x="221" y="214"/>
                  <a:pt x="221" y="214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21" y="213"/>
                  <a:pt x="222" y="213"/>
                  <a:pt x="222" y="214"/>
                </a:cubicBezTo>
                <a:close/>
                <a:moveTo>
                  <a:pt x="200" y="201"/>
                </a:moveTo>
                <a:cubicBezTo>
                  <a:pt x="201" y="201"/>
                  <a:pt x="201" y="201"/>
                  <a:pt x="201" y="201"/>
                </a:cubicBezTo>
                <a:cubicBezTo>
                  <a:pt x="201" y="201"/>
                  <a:pt x="201" y="201"/>
                  <a:pt x="200" y="201"/>
                </a:cubicBezTo>
                <a:close/>
                <a:moveTo>
                  <a:pt x="182" y="172"/>
                </a:moveTo>
                <a:cubicBezTo>
                  <a:pt x="183" y="173"/>
                  <a:pt x="183" y="173"/>
                  <a:pt x="183" y="173"/>
                </a:cubicBezTo>
                <a:cubicBezTo>
                  <a:pt x="184" y="173"/>
                  <a:pt x="184" y="173"/>
                  <a:pt x="184" y="173"/>
                </a:cubicBezTo>
                <a:cubicBezTo>
                  <a:pt x="185" y="173"/>
                  <a:pt x="187" y="172"/>
                  <a:pt x="187" y="170"/>
                </a:cubicBezTo>
                <a:cubicBezTo>
                  <a:pt x="187" y="169"/>
                  <a:pt x="186" y="168"/>
                  <a:pt x="185" y="168"/>
                </a:cubicBezTo>
                <a:cubicBezTo>
                  <a:pt x="185" y="168"/>
                  <a:pt x="184" y="168"/>
                  <a:pt x="184" y="168"/>
                </a:cubicBezTo>
                <a:cubicBezTo>
                  <a:pt x="184" y="168"/>
                  <a:pt x="184" y="168"/>
                  <a:pt x="185" y="169"/>
                </a:cubicBezTo>
                <a:cubicBezTo>
                  <a:pt x="184" y="169"/>
                  <a:pt x="184" y="169"/>
                  <a:pt x="184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71"/>
                  <a:pt x="183" y="171"/>
                  <a:pt x="182" y="171"/>
                </a:cubicBezTo>
                <a:cubicBezTo>
                  <a:pt x="182" y="171"/>
                  <a:pt x="182" y="170"/>
                  <a:pt x="183" y="169"/>
                </a:cubicBezTo>
                <a:cubicBezTo>
                  <a:pt x="183" y="169"/>
                  <a:pt x="182" y="169"/>
                  <a:pt x="182" y="169"/>
                </a:cubicBezTo>
                <a:cubicBezTo>
                  <a:pt x="182" y="169"/>
                  <a:pt x="182" y="169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1" y="170"/>
                  <a:pt x="181" y="171"/>
                </a:cubicBezTo>
                <a:cubicBezTo>
                  <a:pt x="181" y="171"/>
                  <a:pt x="182" y="172"/>
                  <a:pt x="182" y="172"/>
                </a:cubicBezTo>
                <a:close/>
                <a:moveTo>
                  <a:pt x="217" y="219"/>
                </a:moveTo>
                <a:cubicBezTo>
                  <a:pt x="217" y="219"/>
                  <a:pt x="218" y="219"/>
                  <a:pt x="218" y="219"/>
                </a:cubicBezTo>
                <a:cubicBezTo>
                  <a:pt x="218" y="219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7" y="217"/>
                  <a:pt x="216" y="217"/>
                  <a:pt x="215" y="217"/>
                </a:cubicBezTo>
                <a:cubicBezTo>
                  <a:pt x="215" y="217"/>
                  <a:pt x="214" y="217"/>
                  <a:pt x="214" y="217"/>
                </a:cubicBezTo>
                <a:cubicBezTo>
                  <a:pt x="214" y="217"/>
                  <a:pt x="214" y="217"/>
                  <a:pt x="214" y="217"/>
                </a:cubicBezTo>
                <a:cubicBezTo>
                  <a:pt x="214" y="218"/>
                  <a:pt x="216" y="218"/>
                  <a:pt x="217" y="218"/>
                </a:cubicBezTo>
                <a:cubicBezTo>
                  <a:pt x="218" y="219"/>
                  <a:pt x="217" y="219"/>
                  <a:pt x="217" y="219"/>
                </a:cubicBezTo>
                <a:close/>
                <a:moveTo>
                  <a:pt x="200" y="186"/>
                </a:moveTo>
                <a:cubicBezTo>
                  <a:pt x="200" y="186"/>
                  <a:pt x="200" y="186"/>
                  <a:pt x="200" y="186"/>
                </a:cubicBezTo>
                <a:cubicBezTo>
                  <a:pt x="200" y="186"/>
                  <a:pt x="200" y="186"/>
                  <a:pt x="200" y="187"/>
                </a:cubicBezTo>
                <a:cubicBezTo>
                  <a:pt x="201" y="187"/>
                  <a:pt x="202" y="187"/>
                  <a:pt x="202" y="187"/>
                </a:cubicBezTo>
                <a:cubicBezTo>
                  <a:pt x="203" y="187"/>
                  <a:pt x="203" y="187"/>
                  <a:pt x="203" y="186"/>
                </a:cubicBezTo>
                <a:cubicBezTo>
                  <a:pt x="203" y="186"/>
                  <a:pt x="204" y="185"/>
                  <a:pt x="204" y="184"/>
                </a:cubicBezTo>
                <a:cubicBezTo>
                  <a:pt x="203" y="185"/>
                  <a:pt x="202" y="186"/>
                  <a:pt x="202" y="186"/>
                </a:cubicBezTo>
                <a:cubicBezTo>
                  <a:pt x="201" y="185"/>
                  <a:pt x="201" y="185"/>
                  <a:pt x="200" y="185"/>
                </a:cubicBezTo>
                <a:cubicBezTo>
                  <a:pt x="200" y="184"/>
                  <a:pt x="201" y="184"/>
                  <a:pt x="200" y="184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3"/>
                  <a:pt x="202" y="183"/>
                  <a:pt x="202" y="182"/>
                </a:cubicBezTo>
                <a:cubicBezTo>
                  <a:pt x="201" y="182"/>
                  <a:pt x="200" y="182"/>
                  <a:pt x="199" y="183"/>
                </a:cubicBezTo>
                <a:cubicBezTo>
                  <a:pt x="200" y="183"/>
                  <a:pt x="200" y="182"/>
                  <a:pt x="200" y="182"/>
                </a:cubicBezTo>
                <a:cubicBezTo>
                  <a:pt x="200" y="183"/>
                  <a:pt x="200" y="183"/>
                  <a:pt x="200" y="184"/>
                </a:cubicBezTo>
                <a:cubicBezTo>
                  <a:pt x="200" y="184"/>
                  <a:pt x="199" y="184"/>
                  <a:pt x="199" y="184"/>
                </a:cubicBezTo>
                <a:cubicBezTo>
                  <a:pt x="199" y="185"/>
                  <a:pt x="200" y="185"/>
                  <a:pt x="200" y="186"/>
                </a:cubicBezTo>
                <a:cubicBezTo>
                  <a:pt x="200" y="186"/>
                  <a:pt x="200" y="186"/>
                  <a:pt x="200" y="186"/>
                </a:cubicBezTo>
                <a:close/>
                <a:moveTo>
                  <a:pt x="191" y="183"/>
                </a:moveTo>
                <a:cubicBezTo>
                  <a:pt x="192" y="183"/>
                  <a:pt x="192" y="183"/>
                  <a:pt x="192" y="183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191" y="182"/>
                  <a:pt x="191" y="183"/>
                  <a:pt x="190" y="184"/>
                </a:cubicBezTo>
                <a:cubicBezTo>
                  <a:pt x="191" y="184"/>
                  <a:pt x="191" y="183"/>
                  <a:pt x="191" y="183"/>
                </a:cubicBezTo>
                <a:close/>
                <a:moveTo>
                  <a:pt x="210" y="155"/>
                </a:moveTo>
                <a:cubicBezTo>
                  <a:pt x="210" y="155"/>
                  <a:pt x="210" y="154"/>
                  <a:pt x="211" y="154"/>
                </a:cubicBezTo>
                <a:cubicBezTo>
                  <a:pt x="210" y="154"/>
                  <a:pt x="209" y="154"/>
                  <a:pt x="208" y="155"/>
                </a:cubicBezTo>
                <a:cubicBezTo>
                  <a:pt x="209" y="155"/>
                  <a:pt x="209" y="155"/>
                  <a:pt x="210" y="155"/>
                </a:cubicBezTo>
                <a:close/>
                <a:moveTo>
                  <a:pt x="214" y="204"/>
                </a:moveTo>
                <a:cubicBezTo>
                  <a:pt x="214" y="204"/>
                  <a:pt x="213" y="204"/>
                  <a:pt x="213" y="203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5"/>
                  <a:pt x="213" y="205"/>
                </a:cubicBezTo>
                <a:cubicBezTo>
                  <a:pt x="213" y="205"/>
                  <a:pt x="214" y="205"/>
                  <a:pt x="214" y="204"/>
                </a:cubicBezTo>
                <a:close/>
                <a:moveTo>
                  <a:pt x="234" y="163"/>
                </a:moveTo>
                <a:cubicBezTo>
                  <a:pt x="233" y="163"/>
                  <a:pt x="232" y="163"/>
                  <a:pt x="231" y="164"/>
                </a:cubicBezTo>
                <a:cubicBezTo>
                  <a:pt x="231" y="164"/>
                  <a:pt x="231" y="165"/>
                  <a:pt x="232" y="165"/>
                </a:cubicBezTo>
                <a:cubicBezTo>
                  <a:pt x="231" y="165"/>
                  <a:pt x="231" y="166"/>
                  <a:pt x="231" y="165"/>
                </a:cubicBezTo>
                <a:cubicBezTo>
                  <a:pt x="230" y="165"/>
                  <a:pt x="231" y="164"/>
                  <a:pt x="231" y="164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5"/>
                  <a:pt x="230" y="165"/>
                  <a:pt x="231" y="166"/>
                </a:cubicBezTo>
                <a:cubicBezTo>
                  <a:pt x="231" y="166"/>
                  <a:pt x="232" y="166"/>
                  <a:pt x="233" y="166"/>
                </a:cubicBezTo>
                <a:cubicBezTo>
                  <a:pt x="233" y="165"/>
                  <a:pt x="235" y="164"/>
                  <a:pt x="234" y="163"/>
                </a:cubicBezTo>
                <a:cubicBezTo>
                  <a:pt x="234" y="163"/>
                  <a:pt x="235" y="163"/>
                  <a:pt x="234" y="163"/>
                </a:cubicBezTo>
                <a:close/>
                <a:moveTo>
                  <a:pt x="205" y="185"/>
                </a:moveTo>
                <a:cubicBezTo>
                  <a:pt x="205" y="184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4"/>
                  <a:pt x="204" y="184"/>
                  <a:pt x="204" y="185"/>
                </a:cubicBezTo>
                <a:cubicBezTo>
                  <a:pt x="204" y="185"/>
                  <a:pt x="204" y="185"/>
                  <a:pt x="205" y="185"/>
                </a:cubicBezTo>
                <a:close/>
                <a:moveTo>
                  <a:pt x="225" y="192"/>
                </a:move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3" y="193"/>
                  <a:pt x="223" y="194"/>
                </a:cubicBezTo>
                <a:cubicBezTo>
                  <a:pt x="223" y="194"/>
                  <a:pt x="224" y="194"/>
                  <a:pt x="224" y="194"/>
                </a:cubicBezTo>
                <a:cubicBezTo>
                  <a:pt x="224" y="194"/>
                  <a:pt x="224" y="194"/>
                  <a:pt x="224" y="194"/>
                </a:cubicBezTo>
                <a:cubicBezTo>
                  <a:pt x="224" y="194"/>
                  <a:pt x="224" y="193"/>
                  <a:pt x="225" y="193"/>
                </a:cubicBezTo>
                <a:cubicBezTo>
                  <a:pt x="224" y="194"/>
                  <a:pt x="225" y="194"/>
                  <a:pt x="225" y="194"/>
                </a:cubicBezTo>
                <a:cubicBezTo>
                  <a:pt x="225" y="194"/>
                  <a:pt x="225" y="193"/>
                  <a:pt x="225" y="192"/>
                </a:cubicBezTo>
                <a:close/>
                <a:moveTo>
                  <a:pt x="222" y="150"/>
                </a:moveTo>
                <a:cubicBezTo>
                  <a:pt x="222" y="151"/>
                  <a:pt x="222" y="151"/>
                  <a:pt x="222" y="151"/>
                </a:cubicBezTo>
                <a:cubicBezTo>
                  <a:pt x="222" y="151"/>
                  <a:pt x="222" y="151"/>
                  <a:pt x="221" y="151"/>
                </a:cubicBezTo>
                <a:cubicBezTo>
                  <a:pt x="222" y="152"/>
                  <a:pt x="223" y="153"/>
                  <a:pt x="224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6" y="152"/>
                  <a:pt x="226" y="151"/>
                  <a:pt x="226" y="151"/>
                </a:cubicBezTo>
                <a:cubicBezTo>
                  <a:pt x="224" y="152"/>
                  <a:pt x="224" y="150"/>
                  <a:pt x="222" y="150"/>
                </a:cubicBezTo>
                <a:close/>
                <a:moveTo>
                  <a:pt x="203" y="182"/>
                </a:moveTo>
                <a:cubicBezTo>
                  <a:pt x="202" y="182"/>
                  <a:pt x="202" y="183"/>
                  <a:pt x="202" y="183"/>
                </a:cubicBezTo>
                <a:cubicBezTo>
                  <a:pt x="203" y="183"/>
                  <a:pt x="203" y="183"/>
                  <a:pt x="203" y="183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4" y="183"/>
                  <a:pt x="204" y="183"/>
                </a:cubicBezTo>
                <a:cubicBezTo>
                  <a:pt x="204" y="182"/>
                  <a:pt x="203" y="182"/>
                  <a:pt x="203" y="182"/>
                </a:cubicBezTo>
                <a:close/>
                <a:moveTo>
                  <a:pt x="205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2"/>
                  <a:pt x="207" y="152"/>
                  <a:pt x="207" y="153"/>
                </a:cubicBezTo>
                <a:cubicBezTo>
                  <a:pt x="208" y="152"/>
                  <a:pt x="208" y="152"/>
                  <a:pt x="209" y="151"/>
                </a:cubicBezTo>
                <a:cubicBezTo>
                  <a:pt x="208" y="151"/>
                  <a:pt x="207" y="149"/>
                  <a:pt x="205" y="149"/>
                </a:cubicBezTo>
                <a:cubicBezTo>
                  <a:pt x="205" y="148"/>
                  <a:pt x="206" y="148"/>
                  <a:pt x="206" y="148"/>
                </a:cubicBezTo>
                <a:cubicBezTo>
                  <a:pt x="206" y="148"/>
                  <a:pt x="207" y="149"/>
                  <a:pt x="207" y="148"/>
                </a:cubicBezTo>
                <a:cubicBezTo>
                  <a:pt x="206" y="148"/>
                  <a:pt x="206" y="147"/>
                  <a:pt x="206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8"/>
                  <a:pt x="204" y="148"/>
                  <a:pt x="203" y="150"/>
                </a:cubicBezTo>
                <a:cubicBezTo>
                  <a:pt x="203" y="151"/>
                  <a:pt x="204" y="152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lose/>
                <a:moveTo>
                  <a:pt x="204" y="151"/>
                </a:move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5" y="151"/>
                </a:cubicBezTo>
                <a:cubicBezTo>
                  <a:pt x="204" y="150"/>
                  <a:pt x="205" y="150"/>
                  <a:pt x="205" y="149"/>
                </a:cubicBezTo>
                <a:cubicBezTo>
                  <a:pt x="205" y="149"/>
                  <a:pt x="205" y="149"/>
                  <a:pt x="205" y="149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6" y="151"/>
                  <a:pt x="207" y="151"/>
                  <a:pt x="207" y="151"/>
                </a:cubicBezTo>
                <a:cubicBezTo>
                  <a:pt x="207" y="151"/>
                  <a:pt x="207" y="152"/>
                  <a:pt x="208" y="151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7" y="152"/>
                  <a:pt x="207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5" y="151"/>
                  <a:pt x="204" y="152"/>
                  <a:pt x="204" y="151"/>
                </a:cubicBezTo>
                <a:close/>
                <a:moveTo>
                  <a:pt x="211" y="141"/>
                </a:moveTo>
                <a:cubicBezTo>
                  <a:pt x="210" y="141"/>
                  <a:pt x="210" y="141"/>
                  <a:pt x="210" y="142"/>
                </a:cubicBezTo>
                <a:cubicBezTo>
                  <a:pt x="210" y="142"/>
                  <a:pt x="211" y="142"/>
                  <a:pt x="211" y="141"/>
                </a:cubicBezTo>
                <a:close/>
                <a:moveTo>
                  <a:pt x="208" y="193"/>
                </a:moveTo>
                <a:cubicBezTo>
                  <a:pt x="208" y="193"/>
                  <a:pt x="208" y="192"/>
                  <a:pt x="208" y="192"/>
                </a:cubicBezTo>
                <a:cubicBezTo>
                  <a:pt x="207" y="192"/>
                  <a:pt x="206" y="192"/>
                  <a:pt x="206" y="192"/>
                </a:cubicBezTo>
                <a:cubicBezTo>
                  <a:pt x="207" y="191"/>
                  <a:pt x="208" y="192"/>
                  <a:pt x="209" y="191"/>
                </a:cubicBezTo>
                <a:cubicBezTo>
                  <a:pt x="209" y="190"/>
                  <a:pt x="208" y="190"/>
                  <a:pt x="208" y="190"/>
                </a:cubicBezTo>
                <a:cubicBezTo>
                  <a:pt x="207" y="190"/>
                  <a:pt x="206" y="190"/>
                  <a:pt x="205" y="190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6" y="189"/>
                  <a:pt x="206" y="189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5" y="189"/>
                  <a:pt x="204" y="190"/>
                  <a:pt x="204" y="191"/>
                </a:cubicBezTo>
                <a:cubicBezTo>
                  <a:pt x="204" y="191"/>
                  <a:pt x="205" y="191"/>
                  <a:pt x="205" y="191"/>
                </a:cubicBezTo>
                <a:cubicBezTo>
                  <a:pt x="204" y="192"/>
                  <a:pt x="205" y="193"/>
                  <a:pt x="205" y="194"/>
                </a:cubicBezTo>
                <a:cubicBezTo>
                  <a:pt x="205" y="194"/>
                  <a:pt x="206" y="194"/>
                  <a:pt x="207" y="194"/>
                </a:cubicBezTo>
                <a:cubicBezTo>
                  <a:pt x="207" y="195"/>
                  <a:pt x="208" y="194"/>
                  <a:pt x="208" y="193"/>
                </a:cubicBezTo>
                <a:close/>
                <a:moveTo>
                  <a:pt x="204" y="157"/>
                </a:moveTo>
                <a:cubicBezTo>
                  <a:pt x="204" y="157"/>
                  <a:pt x="204" y="157"/>
                  <a:pt x="204" y="156"/>
                </a:cubicBezTo>
                <a:cubicBezTo>
                  <a:pt x="204" y="157"/>
                  <a:pt x="203" y="157"/>
                  <a:pt x="202" y="157"/>
                </a:cubicBezTo>
                <a:cubicBezTo>
                  <a:pt x="203" y="156"/>
                  <a:pt x="202" y="156"/>
                  <a:pt x="201" y="157"/>
                </a:cubicBezTo>
                <a:cubicBezTo>
                  <a:pt x="202" y="155"/>
                  <a:pt x="200" y="156"/>
                  <a:pt x="201" y="154"/>
                </a:cubicBezTo>
                <a:cubicBezTo>
                  <a:pt x="201" y="154"/>
                  <a:pt x="202" y="154"/>
                  <a:pt x="202" y="154"/>
                </a:cubicBezTo>
                <a:cubicBezTo>
                  <a:pt x="201" y="153"/>
                  <a:pt x="200" y="155"/>
                  <a:pt x="199" y="157"/>
                </a:cubicBezTo>
                <a:cubicBezTo>
                  <a:pt x="199" y="157"/>
                  <a:pt x="199" y="157"/>
                  <a:pt x="199" y="158"/>
                </a:cubicBezTo>
                <a:cubicBezTo>
                  <a:pt x="199" y="158"/>
                  <a:pt x="199" y="157"/>
                  <a:pt x="199" y="157"/>
                </a:cubicBezTo>
                <a:cubicBezTo>
                  <a:pt x="201" y="157"/>
                  <a:pt x="202" y="158"/>
                  <a:pt x="203" y="158"/>
                </a:cubicBezTo>
                <a:cubicBezTo>
                  <a:pt x="204" y="158"/>
                  <a:pt x="204" y="158"/>
                  <a:pt x="204" y="157"/>
                </a:cubicBezTo>
                <a:close/>
                <a:moveTo>
                  <a:pt x="208" y="185"/>
                </a:move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lose/>
                <a:moveTo>
                  <a:pt x="200" y="165"/>
                </a:moveTo>
                <a:cubicBezTo>
                  <a:pt x="200" y="165"/>
                  <a:pt x="200" y="164"/>
                  <a:pt x="199" y="164"/>
                </a:cubicBezTo>
                <a:cubicBezTo>
                  <a:pt x="199" y="164"/>
                  <a:pt x="199" y="164"/>
                  <a:pt x="198" y="164"/>
                </a:cubicBezTo>
                <a:cubicBezTo>
                  <a:pt x="198" y="165"/>
                  <a:pt x="198" y="164"/>
                  <a:pt x="198" y="165"/>
                </a:cubicBezTo>
                <a:cubicBezTo>
                  <a:pt x="198" y="165"/>
                  <a:pt x="198" y="165"/>
                  <a:pt x="198" y="165"/>
                </a:cubicBezTo>
                <a:cubicBezTo>
                  <a:pt x="198" y="166"/>
                  <a:pt x="198" y="166"/>
                  <a:pt x="198" y="166"/>
                </a:cubicBezTo>
                <a:cubicBezTo>
                  <a:pt x="199" y="167"/>
                  <a:pt x="199" y="166"/>
                  <a:pt x="200" y="165"/>
                </a:cubicBezTo>
                <a:close/>
                <a:moveTo>
                  <a:pt x="202" y="168"/>
                </a:moveTo>
                <a:cubicBezTo>
                  <a:pt x="201" y="169"/>
                  <a:pt x="201" y="169"/>
                  <a:pt x="200" y="168"/>
                </a:cubicBezTo>
                <a:cubicBezTo>
                  <a:pt x="200" y="168"/>
                  <a:pt x="200" y="169"/>
                  <a:pt x="200" y="169"/>
                </a:cubicBezTo>
                <a:cubicBezTo>
                  <a:pt x="200" y="169"/>
                  <a:pt x="201" y="169"/>
                  <a:pt x="201" y="169"/>
                </a:cubicBezTo>
                <a:cubicBezTo>
                  <a:pt x="202" y="169"/>
                  <a:pt x="202" y="169"/>
                  <a:pt x="202" y="168"/>
                </a:cubicBezTo>
                <a:close/>
                <a:moveTo>
                  <a:pt x="218" y="211"/>
                </a:moveTo>
                <a:cubicBezTo>
                  <a:pt x="217" y="211"/>
                  <a:pt x="217" y="211"/>
                  <a:pt x="217" y="211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18" y="212"/>
                  <a:pt x="218" y="212"/>
                  <a:pt x="218" y="211"/>
                </a:cubicBezTo>
                <a:close/>
                <a:moveTo>
                  <a:pt x="212" y="205"/>
                </a:move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lose/>
                <a:moveTo>
                  <a:pt x="213" y="161"/>
                </a:move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4" y="161"/>
                </a:cubicBezTo>
                <a:cubicBezTo>
                  <a:pt x="214" y="161"/>
                  <a:pt x="214" y="161"/>
                  <a:pt x="213" y="161"/>
                </a:cubicBezTo>
                <a:close/>
                <a:moveTo>
                  <a:pt x="213" y="157"/>
                </a:moveTo>
                <a:cubicBezTo>
                  <a:pt x="212" y="157"/>
                  <a:pt x="212" y="158"/>
                  <a:pt x="210" y="158"/>
                </a:cubicBezTo>
                <a:cubicBezTo>
                  <a:pt x="211" y="159"/>
                  <a:pt x="211" y="159"/>
                  <a:pt x="211" y="160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1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3" y="158"/>
                  <a:pt x="213" y="158"/>
                  <a:pt x="213" y="157"/>
                </a:cubicBezTo>
                <a:close/>
                <a:moveTo>
                  <a:pt x="192" y="159"/>
                </a:move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228" y="201"/>
                </a:move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29" y="201"/>
                </a:cubicBezTo>
                <a:cubicBezTo>
                  <a:pt x="229" y="201"/>
                  <a:pt x="228" y="201"/>
                  <a:pt x="228" y="201"/>
                </a:cubicBezTo>
                <a:close/>
                <a:moveTo>
                  <a:pt x="205" y="162"/>
                </a:moveTo>
                <a:cubicBezTo>
                  <a:pt x="204" y="162"/>
                  <a:pt x="204" y="163"/>
                  <a:pt x="204" y="163"/>
                </a:cubicBezTo>
                <a:cubicBezTo>
                  <a:pt x="203" y="164"/>
                  <a:pt x="203" y="164"/>
                  <a:pt x="204" y="165"/>
                </a:cubicBezTo>
                <a:cubicBezTo>
                  <a:pt x="204" y="165"/>
                  <a:pt x="205" y="165"/>
                  <a:pt x="205" y="164"/>
                </a:cubicBezTo>
                <a:cubicBezTo>
                  <a:pt x="204" y="163"/>
                  <a:pt x="205" y="162"/>
                  <a:pt x="205" y="162"/>
                </a:cubicBezTo>
                <a:close/>
                <a:moveTo>
                  <a:pt x="192" y="172"/>
                </a:moveTo>
                <a:cubicBezTo>
                  <a:pt x="192" y="172"/>
                  <a:pt x="192" y="173"/>
                  <a:pt x="192" y="173"/>
                </a:cubicBezTo>
                <a:cubicBezTo>
                  <a:pt x="192" y="173"/>
                  <a:pt x="192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4" y="173"/>
                </a:cubicBezTo>
                <a:cubicBezTo>
                  <a:pt x="194" y="173"/>
                  <a:pt x="194" y="173"/>
                  <a:pt x="194" y="173"/>
                </a:cubicBezTo>
                <a:cubicBezTo>
                  <a:pt x="194" y="173"/>
                  <a:pt x="194" y="173"/>
                  <a:pt x="195" y="173"/>
                </a:cubicBezTo>
                <a:cubicBezTo>
                  <a:pt x="194" y="172"/>
                  <a:pt x="193" y="172"/>
                  <a:pt x="192" y="172"/>
                </a:cubicBezTo>
                <a:close/>
                <a:moveTo>
                  <a:pt x="191" y="170"/>
                </a:moveTo>
                <a:cubicBezTo>
                  <a:pt x="191" y="170"/>
                  <a:pt x="191" y="170"/>
                  <a:pt x="191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91" y="171"/>
                  <a:pt x="192" y="171"/>
                  <a:pt x="192" y="170"/>
                </a:cubicBezTo>
                <a:cubicBezTo>
                  <a:pt x="192" y="170"/>
                  <a:pt x="191" y="170"/>
                  <a:pt x="191" y="170"/>
                </a:cubicBezTo>
                <a:cubicBezTo>
                  <a:pt x="191" y="170"/>
                  <a:pt x="191" y="170"/>
                  <a:pt x="191" y="170"/>
                </a:cubicBezTo>
                <a:close/>
                <a:moveTo>
                  <a:pt x="231" y="186"/>
                </a:moveTo>
                <a:cubicBezTo>
                  <a:pt x="231" y="186"/>
                  <a:pt x="231" y="186"/>
                  <a:pt x="231" y="186"/>
                </a:cubicBezTo>
                <a:cubicBezTo>
                  <a:pt x="231" y="186"/>
                  <a:pt x="230" y="186"/>
                  <a:pt x="230" y="186"/>
                </a:cubicBezTo>
                <a:cubicBezTo>
                  <a:pt x="231" y="185"/>
                  <a:pt x="231" y="185"/>
                  <a:pt x="231" y="184"/>
                </a:cubicBezTo>
                <a:cubicBezTo>
                  <a:pt x="230" y="185"/>
                  <a:pt x="229" y="185"/>
                  <a:pt x="228" y="184"/>
                </a:cubicBezTo>
                <a:cubicBezTo>
                  <a:pt x="228" y="185"/>
                  <a:pt x="228" y="186"/>
                  <a:pt x="228" y="186"/>
                </a:cubicBezTo>
                <a:cubicBezTo>
                  <a:pt x="228" y="187"/>
                  <a:pt x="227" y="187"/>
                  <a:pt x="227" y="187"/>
                </a:cubicBezTo>
                <a:cubicBezTo>
                  <a:pt x="227" y="187"/>
                  <a:pt x="228" y="187"/>
                  <a:pt x="229" y="187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230" y="186"/>
                  <a:pt x="231" y="186"/>
                  <a:pt x="231" y="186"/>
                </a:cubicBezTo>
                <a:close/>
                <a:moveTo>
                  <a:pt x="195" y="155"/>
                </a:moveTo>
                <a:cubicBezTo>
                  <a:pt x="196" y="155"/>
                  <a:pt x="196" y="155"/>
                  <a:pt x="196" y="155"/>
                </a:cubicBezTo>
                <a:cubicBezTo>
                  <a:pt x="195" y="155"/>
                  <a:pt x="195" y="154"/>
                  <a:pt x="195" y="154"/>
                </a:cubicBezTo>
                <a:cubicBezTo>
                  <a:pt x="195" y="155"/>
                  <a:pt x="194" y="155"/>
                  <a:pt x="193" y="155"/>
                </a:cubicBezTo>
                <a:cubicBezTo>
                  <a:pt x="193" y="155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5"/>
                  <a:pt x="192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0" y="155"/>
                  <a:pt x="190" y="156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6"/>
                  <a:pt x="191" y="155"/>
                  <a:pt x="191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2" y="158"/>
                  <a:pt x="191" y="158"/>
                </a:cubicBezTo>
                <a:cubicBezTo>
                  <a:pt x="192" y="159"/>
                  <a:pt x="192" y="158"/>
                  <a:pt x="192" y="158"/>
                </a:cubicBezTo>
                <a:cubicBezTo>
                  <a:pt x="192" y="159"/>
                  <a:pt x="192" y="159"/>
                  <a:pt x="193" y="158"/>
                </a:cubicBezTo>
                <a:cubicBezTo>
                  <a:pt x="193" y="159"/>
                  <a:pt x="193" y="159"/>
                  <a:pt x="193" y="160"/>
                </a:cubicBezTo>
                <a:cubicBezTo>
                  <a:pt x="194" y="160"/>
                  <a:pt x="196" y="158"/>
                  <a:pt x="196" y="156"/>
                </a:cubicBezTo>
                <a:cubicBezTo>
                  <a:pt x="196" y="156"/>
                  <a:pt x="196" y="155"/>
                  <a:pt x="195" y="155"/>
                </a:cubicBezTo>
                <a:close/>
                <a:moveTo>
                  <a:pt x="213" y="200"/>
                </a:move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2" y="201"/>
                  <a:pt x="212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4" y="199"/>
                  <a:pt x="213" y="198"/>
                  <a:pt x="213" y="198"/>
                </a:cubicBezTo>
                <a:cubicBezTo>
                  <a:pt x="213" y="199"/>
                  <a:pt x="213" y="199"/>
                  <a:pt x="214" y="199"/>
                </a:cubicBezTo>
                <a:cubicBezTo>
                  <a:pt x="214" y="199"/>
                  <a:pt x="214" y="199"/>
                  <a:pt x="214" y="199"/>
                </a:cubicBezTo>
                <a:cubicBezTo>
                  <a:pt x="214" y="197"/>
                  <a:pt x="213" y="196"/>
                  <a:pt x="211" y="196"/>
                </a:cubicBezTo>
                <a:cubicBezTo>
                  <a:pt x="211" y="197"/>
                  <a:pt x="211" y="197"/>
                  <a:pt x="210" y="197"/>
                </a:cubicBezTo>
                <a:cubicBezTo>
                  <a:pt x="210" y="197"/>
                  <a:pt x="210" y="196"/>
                  <a:pt x="210" y="196"/>
                </a:cubicBezTo>
                <a:cubicBezTo>
                  <a:pt x="209" y="196"/>
                  <a:pt x="209" y="196"/>
                  <a:pt x="209" y="196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8"/>
                  <a:pt x="208" y="198"/>
                </a:cubicBezTo>
                <a:cubicBezTo>
                  <a:pt x="207" y="200"/>
                  <a:pt x="209" y="201"/>
                  <a:pt x="210" y="201"/>
                </a:cubicBezTo>
                <a:cubicBezTo>
                  <a:pt x="212" y="201"/>
                  <a:pt x="213" y="201"/>
                  <a:pt x="213" y="200"/>
                </a:cubicBezTo>
                <a:close/>
                <a:moveTo>
                  <a:pt x="232" y="204"/>
                </a:moveTo>
                <a:cubicBezTo>
                  <a:pt x="233" y="203"/>
                  <a:pt x="233" y="203"/>
                  <a:pt x="233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4"/>
                  <a:pt x="232" y="204"/>
                </a:cubicBezTo>
                <a:close/>
                <a:moveTo>
                  <a:pt x="195" y="152"/>
                </a:moveTo>
                <a:cubicBezTo>
                  <a:pt x="197" y="151"/>
                  <a:pt x="198" y="151"/>
                  <a:pt x="198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8"/>
                  <a:pt x="198" y="148"/>
                  <a:pt x="197" y="148"/>
                </a:cubicBezTo>
                <a:cubicBezTo>
                  <a:pt x="197" y="148"/>
                  <a:pt x="196" y="148"/>
                  <a:pt x="196" y="148"/>
                </a:cubicBezTo>
                <a:cubicBezTo>
                  <a:pt x="196" y="148"/>
                  <a:pt x="197" y="149"/>
                  <a:pt x="197" y="149"/>
                </a:cubicBezTo>
                <a:cubicBezTo>
                  <a:pt x="196" y="149"/>
                  <a:pt x="195" y="149"/>
                  <a:pt x="195" y="148"/>
                </a:cubicBezTo>
                <a:cubicBezTo>
                  <a:pt x="195" y="149"/>
                  <a:pt x="194" y="149"/>
                  <a:pt x="195" y="149"/>
                </a:cubicBezTo>
                <a:cubicBezTo>
                  <a:pt x="195" y="151"/>
                  <a:pt x="195" y="151"/>
                  <a:pt x="195" y="152"/>
                </a:cubicBezTo>
                <a:close/>
                <a:moveTo>
                  <a:pt x="233" y="206"/>
                </a:moveTo>
                <a:cubicBezTo>
                  <a:pt x="233" y="206"/>
                  <a:pt x="233" y="205"/>
                  <a:pt x="232" y="205"/>
                </a:cubicBezTo>
                <a:cubicBezTo>
                  <a:pt x="232" y="206"/>
                  <a:pt x="233" y="206"/>
                  <a:pt x="233" y="206"/>
                </a:cubicBezTo>
                <a:close/>
                <a:moveTo>
                  <a:pt x="199" y="151"/>
                </a:moveTo>
                <a:cubicBezTo>
                  <a:pt x="198" y="151"/>
                  <a:pt x="198" y="152"/>
                  <a:pt x="198" y="152"/>
                </a:cubicBezTo>
                <a:cubicBezTo>
                  <a:pt x="199" y="153"/>
                  <a:pt x="200" y="151"/>
                  <a:pt x="200" y="151"/>
                </a:cubicBezTo>
                <a:cubicBezTo>
                  <a:pt x="200" y="151"/>
                  <a:pt x="200" y="151"/>
                  <a:pt x="199" y="151"/>
                </a:cubicBezTo>
                <a:cubicBezTo>
                  <a:pt x="199" y="151"/>
                  <a:pt x="199" y="150"/>
                  <a:pt x="199" y="151"/>
                </a:cubicBezTo>
                <a:close/>
                <a:moveTo>
                  <a:pt x="231" y="200"/>
                </a:moveTo>
                <a:cubicBezTo>
                  <a:pt x="231" y="200"/>
                  <a:pt x="231" y="200"/>
                  <a:pt x="231" y="200"/>
                </a:cubicBezTo>
                <a:cubicBezTo>
                  <a:pt x="231" y="200"/>
                  <a:pt x="231" y="199"/>
                  <a:pt x="231" y="199"/>
                </a:cubicBezTo>
                <a:cubicBezTo>
                  <a:pt x="231" y="199"/>
                  <a:pt x="231" y="199"/>
                  <a:pt x="231" y="200"/>
                </a:cubicBezTo>
                <a:close/>
                <a:moveTo>
                  <a:pt x="212" y="183"/>
                </a:moveTo>
                <a:cubicBezTo>
                  <a:pt x="212" y="183"/>
                  <a:pt x="212" y="182"/>
                  <a:pt x="212" y="182"/>
                </a:cubicBezTo>
                <a:cubicBezTo>
                  <a:pt x="212" y="182"/>
                  <a:pt x="211" y="181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3"/>
                  <a:pt x="209" y="183"/>
                  <a:pt x="209" y="184"/>
                </a:cubicBezTo>
                <a:cubicBezTo>
                  <a:pt x="210" y="185"/>
                  <a:pt x="210" y="184"/>
                  <a:pt x="211" y="184"/>
                </a:cubicBezTo>
                <a:cubicBezTo>
                  <a:pt x="211" y="183"/>
                  <a:pt x="211" y="183"/>
                  <a:pt x="212" y="183"/>
                </a:cubicBezTo>
                <a:close/>
                <a:moveTo>
                  <a:pt x="210" y="187"/>
                </a:move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10" y="187"/>
                </a:moveTo>
                <a:cubicBezTo>
                  <a:pt x="210" y="187"/>
                  <a:pt x="211" y="187"/>
                  <a:pt x="211" y="187"/>
                </a:cubicBezTo>
                <a:cubicBezTo>
                  <a:pt x="211" y="187"/>
                  <a:pt x="211" y="187"/>
                  <a:pt x="212" y="187"/>
                </a:cubicBezTo>
                <a:cubicBezTo>
                  <a:pt x="211" y="187"/>
                  <a:pt x="211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31" y="185"/>
                </a:move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lose/>
                <a:moveTo>
                  <a:pt x="226" y="185"/>
                </a:moveTo>
                <a:cubicBezTo>
                  <a:pt x="229" y="185"/>
                  <a:pt x="228" y="183"/>
                  <a:pt x="227" y="182"/>
                </a:cubicBezTo>
                <a:cubicBezTo>
                  <a:pt x="226" y="183"/>
                  <a:pt x="225" y="184"/>
                  <a:pt x="226" y="185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5"/>
                  <a:pt x="226" y="185"/>
                </a:cubicBezTo>
                <a:close/>
                <a:moveTo>
                  <a:pt x="217" y="163"/>
                </a:moveTo>
                <a:cubicBezTo>
                  <a:pt x="216" y="163"/>
                  <a:pt x="216" y="163"/>
                  <a:pt x="216" y="164"/>
                </a:cubicBezTo>
                <a:cubicBezTo>
                  <a:pt x="216" y="164"/>
                  <a:pt x="217" y="164"/>
                  <a:pt x="217" y="163"/>
                </a:cubicBezTo>
                <a:close/>
                <a:moveTo>
                  <a:pt x="213" y="166"/>
                </a:moveTo>
                <a:cubicBezTo>
                  <a:pt x="213" y="166"/>
                  <a:pt x="213" y="165"/>
                  <a:pt x="213" y="165"/>
                </a:cubicBezTo>
                <a:cubicBezTo>
                  <a:pt x="213" y="165"/>
                  <a:pt x="213" y="165"/>
                  <a:pt x="212" y="164"/>
                </a:cubicBezTo>
                <a:cubicBezTo>
                  <a:pt x="212" y="165"/>
                  <a:pt x="213" y="165"/>
                  <a:pt x="213" y="166"/>
                </a:cubicBezTo>
                <a:close/>
                <a:moveTo>
                  <a:pt x="217" y="175"/>
                </a:moveTo>
                <a:cubicBezTo>
                  <a:pt x="217" y="175"/>
                  <a:pt x="217" y="175"/>
                  <a:pt x="216" y="17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217" y="175"/>
                  <a:pt x="217" y="175"/>
                  <a:pt x="217" y="175"/>
                </a:cubicBezTo>
                <a:close/>
                <a:moveTo>
                  <a:pt x="214" y="185"/>
                </a:moveTo>
                <a:cubicBezTo>
                  <a:pt x="214" y="186"/>
                  <a:pt x="213" y="186"/>
                  <a:pt x="213" y="186"/>
                </a:cubicBezTo>
                <a:cubicBezTo>
                  <a:pt x="214" y="186"/>
                  <a:pt x="214" y="186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lose/>
                <a:moveTo>
                  <a:pt x="234" y="190"/>
                </a:moveTo>
                <a:cubicBezTo>
                  <a:pt x="234" y="190"/>
                  <a:pt x="234" y="190"/>
                  <a:pt x="234" y="190"/>
                </a:cubicBezTo>
                <a:cubicBezTo>
                  <a:pt x="234" y="189"/>
                  <a:pt x="233" y="189"/>
                  <a:pt x="233" y="189"/>
                </a:cubicBezTo>
                <a:cubicBezTo>
                  <a:pt x="231" y="189"/>
                  <a:pt x="230" y="190"/>
                  <a:pt x="230" y="192"/>
                </a:cubicBezTo>
                <a:cubicBezTo>
                  <a:pt x="230" y="192"/>
                  <a:pt x="230" y="193"/>
                  <a:pt x="230" y="193"/>
                </a:cubicBezTo>
                <a:cubicBezTo>
                  <a:pt x="230" y="193"/>
                  <a:pt x="230" y="192"/>
                  <a:pt x="230" y="192"/>
                </a:cubicBezTo>
                <a:cubicBezTo>
                  <a:pt x="231" y="191"/>
                  <a:pt x="231" y="191"/>
                  <a:pt x="232" y="192"/>
                </a:cubicBezTo>
                <a:cubicBezTo>
                  <a:pt x="232" y="192"/>
                  <a:pt x="231" y="192"/>
                  <a:pt x="231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2" y="193"/>
                  <a:pt x="231" y="193"/>
                  <a:pt x="232" y="192"/>
                </a:cubicBezTo>
                <a:cubicBezTo>
                  <a:pt x="232" y="192"/>
                  <a:pt x="232" y="193"/>
                  <a:pt x="233" y="193"/>
                </a:cubicBezTo>
                <a:cubicBezTo>
                  <a:pt x="233" y="192"/>
                  <a:pt x="232" y="192"/>
                  <a:pt x="232" y="191"/>
                </a:cubicBezTo>
                <a:cubicBezTo>
                  <a:pt x="233" y="190"/>
                  <a:pt x="233" y="191"/>
                  <a:pt x="233" y="191"/>
                </a:cubicBezTo>
                <a:cubicBezTo>
                  <a:pt x="233" y="191"/>
                  <a:pt x="234" y="190"/>
                  <a:pt x="234" y="190"/>
                </a:cubicBezTo>
                <a:close/>
                <a:moveTo>
                  <a:pt x="217" y="220"/>
                </a:moveTo>
                <a:cubicBezTo>
                  <a:pt x="217" y="220"/>
                  <a:pt x="217" y="220"/>
                  <a:pt x="216" y="220"/>
                </a:cubicBezTo>
                <a:cubicBezTo>
                  <a:pt x="216" y="220"/>
                  <a:pt x="216" y="221"/>
                  <a:pt x="216" y="221"/>
                </a:cubicBezTo>
                <a:cubicBezTo>
                  <a:pt x="216" y="221"/>
                  <a:pt x="217" y="221"/>
                  <a:pt x="217" y="220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8" y="221"/>
                  <a:pt x="218" y="221"/>
                </a:cubicBezTo>
                <a:cubicBezTo>
                  <a:pt x="218" y="220"/>
                  <a:pt x="218" y="220"/>
                  <a:pt x="217" y="220"/>
                </a:cubicBezTo>
                <a:close/>
                <a:moveTo>
                  <a:pt x="224" y="165"/>
                </a:moveTo>
                <a:cubicBezTo>
                  <a:pt x="224" y="164"/>
                  <a:pt x="224" y="163"/>
                  <a:pt x="224" y="161"/>
                </a:cubicBezTo>
                <a:cubicBezTo>
                  <a:pt x="224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ubicBezTo>
                  <a:pt x="223" y="162"/>
                  <a:pt x="224" y="162"/>
                  <a:pt x="224" y="162"/>
                </a:cubicBezTo>
                <a:cubicBezTo>
                  <a:pt x="224" y="162"/>
                  <a:pt x="224" y="162"/>
                  <a:pt x="224" y="162"/>
                </a:cubicBezTo>
                <a:cubicBezTo>
                  <a:pt x="223" y="162"/>
                  <a:pt x="223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3"/>
                  <a:pt x="222" y="164"/>
                  <a:pt x="221" y="164"/>
                </a:cubicBezTo>
                <a:cubicBezTo>
                  <a:pt x="221" y="164"/>
                  <a:pt x="222" y="165"/>
                  <a:pt x="222" y="165"/>
                </a:cubicBezTo>
                <a:cubicBezTo>
                  <a:pt x="223" y="165"/>
                  <a:pt x="223" y="165"/>
                  <a:pt x="224" y="165"/>
                </a:cubicBezTo>
                <a:close/>
                <a:moveTo>
                  <a:pt x="213" y="190"/>
                </a:moveTo>
                <a:cubicBezTo>
                  <a:pt x="213" y="191"/>
                  <a:pt x="212" y="191"/>
                  <a:pt x="212" y="192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13" y="192"/>
                  <a:pt x="213" y="192"/>
                  <a:pt x="213" y="192"/>
                </a:cubicBezTo>
                <a:cubicBezTo>
                  <a:pt x="213" y="191"/>
                  <a:pt x="213" y="191"/>
                  <a:pt x="213" y="190"/>
                </a:cubicBezTo>
                <a:close/>
                <a:moveTo>
                  <a:pt x="232" y="194"/>
                </a:moveTo>
                <a:cubicBezTo>
                  <a:pt x="232" y="194"/>
                  <a:pt x="231" y="194"/>
                  <a:pt x="231" y="194"/>
                </a:cubicBezTo>
                <a:cubicBezTo>
                  <a:pt x="231" y="194"/>
                  <a:pt x="232" y="194"/>
                  <a:pt x="232" y="194"/>
                </a:cubicBezTo>
                <a:close/>
                <a:moveTo>
                  <a:pt x="222" y="199"/>
                </a:moveTo>
                <a:cubicBezTo>
                  <a:pt x="223" y="199"/>
                  <a:pt x="223" y="198"/>
                  <a:pt x="223" y="198"/>
                </a:cubicBezTo>
                <a:cubicBezTo>
                  <a:pt x="223" y="197"/>
                  <a:pt x="222" y="197"/>
                  <a:pt x="222" y="196"/>
                </a:cubicBezTo>
                <a:cubicBezTo>
                  <a:pt x="221" y="197"/>
                  <a:pt x="220" y="196"/>
                  <a:pt x="220" y="196"/>
                </a:cubicBezTo>
                <a:cubicBezTo>
                  <a:pt x="219" y="196"/>
                  <a:pt x="220" y="198"/>
                  <a:pt x="219" y="198"/>
                </a:cubicBezTo>
                <a:cubicBezTo>
                  <a:pt x="219" y="198"/>
                  <a:pt x="218" y="197"/>
                  <a:pt x="217" y="197"/>
                </a:cubicBezTo>
                <a:cubicBezTo>
                  <a:pt x="217" y="197"/>
                  <a:pt x="217" y="198"/>
                  <a:pt x="217" y="198"/>
                </a:cubicBezTo>
                <a:cubicBezTo>
                  <a:pt x="217" y="199"/>
                  <a:pt x="217" y="200"/>
                  <a:pt x="218" y="201"/>
                </a:cubicBezTo>
                <a:cubicBezTo>
                  <a:pt x="219" y="200"/>
                  <a:pt x="220" y="199"/>
                  <a:pt x="222" y="199"/>
                </a:cubicBezTo>
                <a:cubicBezTo>
                  <a:pt x="222" y="199"/>
                  <a:pt x="222" y="198"/>
                  <a:pt x="222" y="198"/>
                </a:cubicBezTo>
                <a:cubicBezTo>
                  <a:pt x="222" y="198"/>
                  <a:pt x="222" y="199"/>
                  <a:pt x="222" y="199"/>
                </a:cubicBezTo>
                <a:close/>
                <a:moveTo>
                  <a:pt x="227" y="198"/>
                </a:moveTo>
                <a:cubicBezTo>
                  <a:pt x="227" y="198"/>
                  <a:pt x="227" y="197"/>
                  <a:pt x="227" y="196"/>
                </a:cubicBezTo>
                <a:cubicBezTo>
                  <a:pt x="226" y="197"/>
                  <a:pt x="226" y="197"/>
                  <a:pt x="225" y="198"/>
                </a:cubicBezTo>
                <a:cubicBezTo>
                  <a:pt x="226" y="198"/>
                  <a:pt x="226" y="199"/>
                  <a:pt x="227" y="198"/>
                </a:cubicBezTo>
                <a:close/>
                <a:moveTo>
                  <a:pt x="224" y="203"/>
                </a:moveTo>
                <a:cubicBezTo>
                  <a:pt x="223" y="202"/>
                  <a:pt x="221" y="204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205"/>
                  <a:pt x="223" y="205"/>
                  <a:pt x="223" y="204"/>
                </a:cubicBezTo>
                <a:cubicBezTo>
                  <a:pt x="223" y="204"/>
                  <a:pt x="224" y="204"/>
                  <a:pt x="224" y="203"/>
                </a:cubicBezTo>
                <a:cubicBezTo>
                  <a:pt x="224" y="203"/>
                  <a:pt x="224" y="203"/>
                  <a:pt x="225" y="203"/>
                </a:cubicBezTo>
                <a:cubicBezTo>
                  <a:pt x="224" y="203"/>
                  <a:pt x="224" y="203"/>
                  <a:pt x="224" y="203"/>
                </a:cubicBezTo>
                <a:close/>
                <a:moveTo>
                  <a:pt x="226" y="207"/>
                </a:moveTo>
                <a:cubicBezTo>
                  <a:pt x="226" y="207"/>
                  <a:pt x="225" y="208"/>
                  <a:pt x="225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6" y="208"/>
                  <a:pt x="226" y="208"/>
                  <a:pt x="226" y="207"/>
                </a:cubicBezTo>
                <a:close/>
                <a:moveTo>
                  <a:pt x="234" y="175"/>
                </a:moveTo>
                <a:cubicBezTo>
                  <a:pt x="233" y="175"/>
                  <a:pt x="233" y="175"/>
                  <a:pt x="232" y="175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2" y="176"/>
                  <a:pt x="232" y="176"/>
                  <a:pt x="232" y="177"/>
                </a:cubicBezTo>
                <a:cubicBezTo>
                  <a:pt x="232" y="177"/>
                  <a:pt x="233" y="177"/>
                  <a:pt x="234" y="177"/>
                </a:cubicBezTo>
                <a:cubicBezTo>
                  <a:pt x="233" y="176"/>
                  <a:pt x="233" y="176"/>
                  <a:pt x="234" y="175"/>
                </a:cubicBezTo>
                <a:close/>
                <a:moveTo>
                  <a:pt x="136" y="161"/>
                </a:moveTo>
                <a:cubicBezTo>
                  <a:pt x="134" y="162"/>
                  <a:pt x="133" y="162"/>
                  <a:pt x="133" y="164"/>
                </a:cubicBezTo>
                <a:cubicBezTo>
                  <a:pt x="133" y="165"/>
                  <a:pt x="134" y="166"/>
                  <a:pt x="136" y="166"/>
                </a:cubicBezTo>
                <a:cubicBezTo>
                  <a:pt x="137" y="167"/>
                  <a:pt x="139" y="165"/>
                  <a:pt x="138" y="164"/>
                </a:cubicBezTo>
                <a:cubicBezTo>
                  <a:pt x="139" y="162"/>
                  <a:pt x="137" y="161"/>
                  <a:pt x="136" y="161"/>
                </a:cubicBezTo>
                <a:close/>
                <a:moveTo>
                  <a:pt x="125" y="157"/>
                </a:moveTo>
                <a:cubicBezTo>
                  <a:pt x="125" y="155"/>
                  <a:pt x="124" y="154"/>
                  <a:pt x="122" y="154"/>
                </a:cubicBezTo>
                <a:cubicBezTo>
                  <a:pt x="121" y="154"/>
                  <a:pt x="120" y="155"/>
                  <a:pt x="119" y="157"/>
                </a:cubicBezTo>
                <a:cubicBezTo>
                  <a:pt x="119" y="158"/>
                  <a:pt x="121" y="159"/>
                  <a:pt x="123" y="159"/>
                </a:cubicBezTo>
                <a:cubicBezTo>
                  <a:pt x="124" y="160"/>
                  <a:pt x="125" y="158"/>
                  <a:pt x="125" y="157"/>
                </a:cubicBezTo>
                <a:close/>
                <a:moveTo>
                  <a:pt x="118" y="167"/>
                </a:moveTo>
                <a:cubicBezTo>
                  <a:pt x="120" y="167"/>
                  <a:pt x="120" y="165"/>
                  <a:pt x="120" y="164"/>
                </a:cubicBezTo>
                <a:cubicBezTo>
                  <a:pt x="121" y="163"/>
                  <a:pt x="119" y="161"/>
                  <a:pt x="118" y="161"/>
                </a:cubicBezTo>
                <a:cubicBezTo>
                  <a:pt x="116" y="161"/>
                  <a:pt x="115" y="162"/>
                  <a:pt x="115" y="164"/>
                </a:cubicBezTo>
                <a:cubicBezTo>
                  <a:pt x="115" y="165"/>
                  <a:pt x="116" y="167"/>
                  <a:pt x="118" y="167"/>
                </a:cubicBezTo>
                <a:close/>
                <a:moveTo>
                  <a:pt x="127" y="166"/>
                </a:moveTo>
                <a:cubicBezTo>
                  <a:pt x="128" y="167"/>
                  <a:pt x="130" y="166"/>
                  <a:pt x="129" y="164"/>
                </a:cubicBezTo>
                <a:cubicBezTo>
                  <a:pt x="129" y="162"/>
                  <a:pt x="128" y="161"/>
                  <a:pt x="126" y="160"/>
                </a:cubicBezTo>
                <a:cubicBezTo>
                  <a:pt x="125" y="161"/>
                  <a:pt x="124" y="162"/>
                  <a:pt x="124" y="164"/>
                </a:cubicBezTo>
                <a:cubicBezTo>
                  <a:pt x="124" y="166"/>
                  <a:pt x="125" y="166"/>
                  <a:pt x="127" y="166"/>
                </a:cubicBezTo>
                <a:close/>
                <a:moveTo>
                  <a:pt x="90" y="143"/>
                </a:moveTo>
                <a:cubicBezTo>
                  <a:pt x="90" y="141"/>
                  <a:pt x="88" y="139"/>
                  <a:pt x="87" y="140"/>
                </a:cubicBezTo>
                <a:cubicBezTo>
                  <a:pt x="86" y="140"/>
                  <a:pt x="85" y="141"/>
                  <a:pt x="85" y="141"/>
                </a:cubicBezTo>
                <a:cubicBezTo>
                  <a:pt x="86" y="141"/>
                  <a:pt x="88" y="140"/>
                  <a:pt x="88" y="142"/>
                </a:cubicBezTo>
                <a:cubicBezTo>
                  <a:pt x="88" y="143"/>
                  <a:pt x="87" y="143"/>
                  <a:pt x="86" y="143"/>
                </a:cubicBezTo>
                <a:cubicBezTo>
                  <a:pt x="86" y="144"/>
                  <a:pt x="86" y="145"/>
                  <a:pt x="85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5"/>
                  <a:pt x="86" y="146"/>
                  <a:pt x="87" y="146"/>
                </a:cubicBezTo>
                <a:cubicBezTo>
                  <a:pt x="88" y="145"/>
                  <a:pt x="90" y="144"/>
                  <a:pt x="90" y="143"/>
                </a:cubicBezTo>
                <a:close/>
                <a:moveTo>
                  <a:pt x="103" y="136"/>
                </a:moveTo>
                <a:cubicBezTo>
                  <a:pt x="103" y="134"/>
                  <a:pt x="101" y="133"/>
                  <a:pt x="101" y="133"/>
                </a:cubicBezTo>
                <a:cubicBezTo>
                  <a:pt x="99" y="133"/>
                  <a:pt x="98" y="134"/>
                  <a:pt x="98" y="136"/>
                </a:cubicBezTo>
                <a:cubicBezTo>
                  <a:pt x="98" y="137"/>
                  <a:pt x="98" y="138"/>
                  <a:pt x="100" y="139"/>
                </a:cubicBezTo>
                <a:cubicBezTo>
                  <a:pt x="102" y="139"/>
                  <a:pt x="103" y="137"/>
                  <a:pt x="103" y="136"/>
                </a:cubicBezTo>
                <a:close/>
                <a:moveTo>
                  <a:pt x="96" y="145"/>
                </a:moveTo>
                <a:cubicBezTo>
                  <a:pt x="97" y="146"/>
                  <a:pt x="98" y="144"/>
                  <a:pt x="98" y="142"/>
                </a:cubicBezTo>
                <a:cubicBezTo>
                  <a:pt x="99" y="141"/>
                  <a:pt x="98" y="140"/>
                  <a:pt x="96" y="139"/>
                </a:cubicBezTo>
                <a:cubicBezTo>
                  <a:pt x="94" y="140"/>
                  <a:pt x="93" y="141"/>
                  <a:pt x="94" y="143"/>
                </a:cubicBezTo>
                <a:cubicBezTo>
                  <a:pt x="93" y="144"/>
                  <a:pt x="94" y="145"/>
                  <a:pt x="96" y="145"/>
                </a:cubicBezTo>
                <a:close/>
                <a:moveTo>
                  <a:pt x="109" y="153"/>
                </a:moveTo>
                <a:cubicBezTo>
                  <a:pt x="111" y="153"/>
                  <a:pt x="111" y="152"/>
                  <a:pt x="111" y="150"/>
                </a:cubicBezTo>
                <a:cubicBezTo>
                  <a:pt x="112" y="148"/>
                  <a:pt x="111" y="147"/>
                  <a:pt x="108" y="147"/>
                </a:cubicBezTo>
                <a:cubicBezTo>
                  <a:pt x="107" y="147"/>
                  <a:pt x="106" y="149"/>
                  <a:pt x="106" y="149"/>
                </a:cubicBezTo>
                <a:cubicBezTo>
                  <a:pt x="107" y="152"/>
                  <a:pt x="108" y="152"/>
                  <a:pt x="109" y="153"/>
                </a:cubicBezTo>
                <a:close/>
                <a:moveTo>
                  <a:pt x="10" y="50"/>
                </a:moveTo>
                <a:cubicBezTo>
                  <a:pt x="9" y="51"/>
                  <a:pt x="10" y="53"/>
                  <a:pt x="10" y="54"/>
                </a:cubicBezTo>
                <a:cubicBezTo>
                  <a:pt x="11" y="54"/>
                  <a:pt x="11" y="53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5" y="53"/>
                  <a:pt x="15" y="52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1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1" y="50"/>
                  <a:pt x="11" y="49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113" y="159"/>
                </a:moveTo>
                <a:cubicBezTo>
                  <a:pt x="116" y="159"/>
                  <a:pt x="116" y="158"/>
                  <a:pt x="116" y="156"/>
                </a:cubicBezTo>
                <a:cubicBezTo>
                  <a:pt x="116" y="155"/>
                  <a:pt x="115" y="154"/>
                  <a:pt x="113" y="154"/>
                </a:cubicBezTo>
                <a:cubicBezTo>
                  <a:pt x="112" y="154"/>
                  <a:pt x="111" y="154"/>
                  <a:pt x="111" y="157"/>
                </a:cubicBezTo>
                <a:cubicBezTo>
                  <a:pt x="110" y="158"/>
                  <a:pt x="113" y="159"/>
                  <a:pt x="113" y="159"/>
                </a:cubicBezTo>
                <a:close/>
                <a:moveTo>
                  <a:pt x="180" y="178"/>
                </a:moveTo>
                <a:cubicBezTo>
                  <a:pt x="180" y="179"/>
                  <a:pt x="180" y="179"/>
                  <a:pt x="180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1" y="181"/>
                  <a:pt x="182" y="179"/>
                  <a:pt x="183" y="178"/>
                </a:cubicBezTo>
                <a:cubicBezTo>
                  <a:pt x="183" y="176"/>
                  <a:pt x="182" y="175"/>
                  <a:pt x="180" y="175"/>
                </a:cubicBezTo>
                <a:cubicBezTo>
                  <a:pt x="179" y="175"/>
                  <a:pt x="179" y="175"/>
                  <a:pt x="178" y="175"/>
                </a:cubicBezTo>
                <a:cubicBezTo>
                  <a:pt x="178" y="175"/>
                  <a:pt x="178" y="175"/>
                  <a:pt x="178" y="175"/>
                </a:cubicBezTo>
                <a:cubicBezTo>
                  <a:pt x="178" y="176"/>
                  <a:pt x="178" y="176"/>
                  <a:pt x="178" y="177"/>
                </a:cubicBezTo>
                <a:cubicBezTo>
                  <a:pt x="178" y="177"/>
                  <a:pt x="177" y="177"/>
                  <a:pt x="177" y="177"/>
                </a:cubicBezTo>
                <a:cubicBezTo>
                  <a:pt x="177" y="177"/>
                  <a:pt x="177" y="178"/>
                  <a:pt x="177" y="178"/>
                </a:cubicBezTo>
                <a:cubicBezTo>
                  <a:pt x="177" y="179"/>
                  <a:pt x="178" y="180"/>
                  <a:pt x="179" y="180"/>
                </a:cubicBezTo>
                <a:cubicBezTo>
                  <a:pt x="179" y="180"/>
                  <a:pt x="179" y="178"/>
                  <a:pt x="180" y="178"/>
                </a:cubicBezTo>
                <a:close/>
                <a:moveTo>
                  <a:pt x="171" y="166"/>
                </a:moveTo>
                <a:cubicBezTo>
                  <a:pt x="171" y="166"/>
                  <a:pt x="171" y="167"/>
                  <a:pt x="171" y="167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2" y="166"/>
                  <a:pt x="174" y="165"/>
                  <a:pt x="173" y="163"/>
                </a:cubicBezTo>
                <a:cubicBezTo>
                  <a:pt x="173" y="162"/>
                  <a:pt x="173" y="161"/>
                  <a:pt x="171" y="161"/>
                </a:cubicBezTo>
                <a:cubicBezTo>
                  <a:pt x="170" y="161"/>
                  <a:pt x="170" y="161"/>
                  <a:pt x="169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62"/>
                  <a:pt x="170" y="162"/>
                  <a:pt x="170" y="162"/>
                </a:cubicBezTo>
                <a:cubicBezTo>
                  <a:pt x="170" y="162"/>
                  <a:pt x="169" y="162"/>
                  <a:pt x="169" y="162"/>
                </a:cubicBezTo>
                <a:cubicBezTo>
                  <a:pt x="169" y="163"/>
                  <a:pt x="170" y="162"/>
                  <a:pt x="170" y="163"/>
                </a:cubicBezTo>
                <a:cubicBezTo>
                  <a:pt x="169" y="163"/>
                  <a:pt x="169" y="163"/>
                  <a:pt x="170" y="164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9" y="164"/>
                  <a:pt x="168" y="164"/>
                  <a:pt x="168" y="163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68" y="164"/>
                  <a:pt x="169" y="165"/>
                  <a:pt x="169" y="166"/>
                </a:cubicBezTo>
                <a:cubicBezTo>
                  <a:pt x="170" y="166"/>
                  <a:pt x="171" y="165"/>
                  <a:pt x="172" y="166"/>
                </a:cubicBezTo>
                <a:cubicBezTo>
                  <a:pt x="171" y="166"/>
                  <a:pt x="171" y="166"/>
                  <a:pt x="171" y="166"/>
                </a:cubicBezTo>
                <a:close/>
                <a:moveTo>
                  <a:pt x="169" y="171"/>
                </a:moveTo>
                <a:cubicBezTo>
                  <a:pt x="169" y="171"/>
                  <a:pt x="169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ubicBezTo>
                  <a:pt x="169" y="170"/>
                  <a:pt x="169" y="170"/>
                  <a:pt x="169" y="171"/>
                </a:cubicBezTo>
                <a:close/>
                <a:moveTo>
                  <a:pt x="177" y="187"/>
                </a:moveTo>
                <a:cubicBezTo>
                  <a:pt x="178" y="186"/>
                  <a:pt x="178" y="186"/>
                  <a:pt x="178" y="185"/>
                </a:cubicBezTo>
                <a:cubicBezTo>
                  <a:pt x="178" y="185"/>
                  <a:pt x="177" y="186"/>
                  <a:pt x="176" y="186"/>
                </a:cubicBezTo>
                <a:cubicBezTo>
                  <a:pt x="176" y="186"/>
                  <a:pt x="177" y="186"/>
                  <a:pt x="177" y="187"/>
                </a:cubicBezTo>
                <a:close/>
                <a:moveTo>
                  <a:pt x="177" y="185"/>
                </a:moveTo>
                <a:cubicBezTo>
                  <a:pt x="176" y="185"/>
                  <a:pt x="176" y="185"/>
                  <a:pt x="176" y="185"/>
                </a:cubicBezTo>
                <a:cubicBezTo>
                  <a:pt x="176" y="186"/>
                  <a:pt x="177" y="185"/>
                  <a:pt x="177" y="185"/>
                </a:cubicBezTo>
                <a:close/>
                <a:moveTo>
                  <a:pt x="156" y="158"/>
                </a:moveTo>
                <a:cubicBezTo>
                  <a:pt x="156" y="158"/>
                  <a:pt x="156" y="159"/>
                  <a:pt x="156" y="159"/>
                </a:cubicBezTo>
                <a:cubicBezTo>
                  <a:pt x="157" y="159"/>
                  <a:pt x="158" y="159"/>
                  <a:pt x="158" y="159"/>
                </a:cubicBezTo>
                <a:cubicBezTo>
                  <a:pt x="160" y="160"/>
                  <a:pt x="160" y="158"/>
                  <a:pt x="161" y="156"/>
                </a:cubicBezTo>
                <a:cubicBezTo>
                  <a:pt x="160" y="155"/>
                  <a:pt x="160" y="154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9" y="154"/>
                  <a:pt x="158" y="154"/>
                  <a:pt x="158" y="154"/>
                </a:cubicBezTo>
                <a:cubicBezTo>
                  <a:pt x="158" y="154"/>
                  <a:pt x="158" y="154"/>
                  <a:pt x="158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56" y="154"/>
                  <a:pt x="155" y="155"/>
                  <a:pt x="155" y="157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6" y="157"/>
                  <a:pt x="156" y="157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lose/>
                <a:moveTo>
                  <a:pt x="148" y="159"/>
                </a:moveTo>
                <a:cubicBezTo>
                  <a:pt x="150" y="159"/>
                  <a:pt x="151" y="158"/>
                  <a:pt x="152" y="156"/>
                </a:cubicBezTo>
                <a:cubicBezTo>
                  <a:pt x="151" y="155"/>
                  <a:pt x="150" y="154"/>
                  <a:pt x="149" y="154"/>
                </a:cubicBezTo>
                <a:cubicBezTo>
                  <a:pt x="147" y="153"/>
                  <a:pt x="147" y="155"/>
                  <a:pt x="146" y="157"/>
                </a:cubicBezTo>
                <a:cubicBezTo>
                  <a:pt x="147" y="158"/>
                  <a:pt x="148" y="160"/>
                  <a:pt x="148" y="159"/>
                </a:cubicBezTo>
                <a:close/>
                <a:moveTo>
                  <a:pt x="165" y="150"/>
                </a:moveTo>
                <a:cubicBezTo>
                  <a:pt x="165" y="149"/>
                  <a:pt x="164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59" y="148"/>
                  <a:pt x="160" y="150"/>
                </a:cubicBezTo>
                <a:cubicBezTo>
                  <a:pt x="160" y="151"/>
                  <a:pt x="161" y="153"/>
                  <a:pt x="162" y="152"/>
                </a:cubicBezTo>
                <a:cubicBezTo>
                  <a:pt x="164" y="153"/>
                  <a:pt x="165" y="151"/>
                  <a:pt x="165" y="150"/>
                </a:cubicBezTo>
                <a:close/>
                <a:moveTo>
                  <a:pt x="167" y="159"/>
                </a:moveTo>
                <a:cubicBezTo>
                  <a:pt x="168" y="159"/>
                  <a:pt x="169" y="158"/>
                  <a:pt x="169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5"/>
                  <a:pt x="168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5" y="154"/>
                  <a:pt x="164" y="155"/>
                  <a:pt x="164" y="157"/>
                </a:cubicBezTo>
                <a:cubicBezTo>
                  <a:pt x="164" y="158"/>
                  <a:pt x="165" y="159"/>
                  <a:pt x="167" y="159"/>
                </a:cubicBezTo>
                <a:close/>
                <a:moveTo>
                  <a:pt x="154" y="153"/>
                </a:moveTo>
                <a:cubicBezTo>
                  <a:pt x="154" y="152"/>
                  <a:pt x="156" y="151"/>
                  <a:pt x="156" y="150"/>
                </a:cubicBezTo>
                <a:cubicBezTo>
                  <a:pt x="156" y="148"/>
                  <a:pt x="155" y="147"/>
                  <a:pt x="153" y="147"/>
                </a:cubicBezTo>
                <a:cubicBezTo>
                  <a:pt x="152" y="147"/>
                  <a:pt x="150" y="148"/>
                  <a:pt x="151" y="150"/>
                </a:cubicBezTo>
                <a:cubicBezTo>
                  <a:pt x="151" y="151"/>
                  <a:pt x="152" y="152"/>
                  <a:pt x="154" y="153"/>
                </a:cubicBezTo>
                <a:close/>
                <a:moveTo>
                  <a:pt x="18" y="95"/>
                </a:move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6"/>
                  <a:pt x="19" y="96"/>
                  <a:pt x="19" y="96"/>
                </a:cubicBezTo>
                <a:cubicBezTo>
                  <a:pt x="19" y="96"/>
                  <a:pt x="20" y="95"/>
                  <a:pt x="20" y="94"/>
                </a:cubicBezTo>
                <a:cubicBezTo>
                  <a:pt x="19" y="94"/>
                  <a:pt x="18" y="94"/>
                  <a:pt x="17" y="94"/>
                </a:cubicBezTo>
                <a:cubicBezTo>
                  <a:pt x="17" y="94"/>
                  <a:pt x="18" y="94"/>
                  <a:pt x="18" y="95"/>
                </a:cubicBezTo>
                <a:close/>
                <a:moveTo>
                  <a:pt x="5" y="53"/>
                </a:moveTo>
                <a:cubicBezTo>
                  <a:pt x="5" y="51"/>
                  <a:pt x="3" y="53"/>
                  <a:pt x="3" y="53"/>
                </a:cubicBezTo>
                <a:cubicBezTo>
                  <a:pt x="2" y="54"/>
                  <a:pt x="4" y="53"/>
                  <a:pt x="4" y="54"/>
                </a:cubicBezTo>
                <a:cubicBezTo>
                  <a:pt x="4" y="54"/>
                  <a:pt x="5" y="53"/>
                  <a:pt x="5" y="53"/>
                </a:cubicBezTo>
                <a:close/>
                <a:moveTo>
                  <a:pt x="3" y="82"/>
                </a:moveTo>
                <a:cubicBezTo>
                  <a:pt x="3" y="82"/>
                  <a:pt x="3" y="82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4" y="81"/>
                  <a:pt x="4" y="81"/>
                </a:cubicBezTo>
                <a:cubicBezTo>
                  <a:pt x="3" y="81"/>
                  <a:pt x="4" y="81"/>
                  <a:pt x="3" y="81"/>
                </a:cubicBezTo>
                <a:cubicBezTo>
                  <a:pt x="3" y="81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lose/>
                <a:moveTo>
                  <a:pt x="46" y="100"/>
                </a:moveTo>
                <a:cubicBezTo>
                  <a:pt x="46" y="100"/>
                  <a:pt x="44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8"/>
                  <a:pt x="42" y="98"/>
                  <a:pt x="41" y="98"/>
                </a:cubicBezTo>
                <a:cubicBezTo>
                  <a:pt x="41" y="99"/>
                  <a:pt x="42" y="99"/>
                  <a:pt x="42" y="99"/>
                </a:cubicBezTo>
                <a:cubicBezTo>
                  <a:pt x="42" y="99"/>
                  <a:pt x="41" y="99"/>
                  <a:pt x="41" y="99"/>
                </a:cubicBezTo>
                <a:cubicBezTo>
                  <a:pt x="40" y="100"/>
                  <a:pt x="40" y="100"/>
                  <a:pt x="40" y="101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4" y="103"/>
                  <a:pt x="45" y="103"/>
                  <a:pt x="46" y="100"/>
                </a:cubicBezTo>
                <a:close/>
                <a:moveTo>
                  <a:pt x="24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lose/>
                <a:moveTo>
                  <a:pt x="10" y="64"/>
                </a:moveTo>
                <a:cubicBezTo>
                  <a:pt x="10" y="64"/>
                  <a:pt x="11" y="64"/>
                  <a:pt x="11" y="64"/>
                </a:cubicBezTo>
                <a:cubicBezTo>
                  <a:pt x="11" y="64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63"/>
                  <a:pt x="12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0" y="64"/>
                  <a:pt x="10" y="64"/>
                </a:cubicBezTo>
                <a:close/>
                <a:moveTo>
                  <a:pt x="11" y="67"/>
                </a:moveTo>
                <a:cubicBezTo>
                  <a:pt x="11" y="67"/>
                  <a:pt x="11" y="68"/>
                  <a:pt x="11" y="67"/>
                </a:cubicBezTo>
                <a:cubicBezTo>
                  <a:pt x="11" y="67"/>
                  <a:pt x="11" y="66"/>
                  <a:pt x="11" y="66"/>
                </a:cubicBezTo>
                <a:cubicBezTo>
                  <a:pt x="10" y="66"/>
                  <a:pt x="10" y="67"/>
                  <a:pt x="10" y="67"/>
                </a:cubicBezTo>
                <a:cubicBezTo>
                  <a:pt x="10" y="67"/>
                  <a:pt x="10" y="67"/>
                  <a:pt x="9" y="66"/>
                </a:cubicBezTo>
                <a:cubicBezTo>
                  <a:pt x="10" y="68"/>
                  <a:pt x="11" y="69"/>
                  <a:pt x="12" y="69"/>
                </a:cubicBezTo>
                <a:cubicBezTo>
                  <a:pt x="12" y="68"/>
                  <a:pt x="12" y="68"/>
                  <a:pt x="11" y="67"/>
                </a:cubicBezTo>
                <a:close/>
                <a:moveTo>
                  <a:pt x="4" y="68"/>
                </a:moveTo>
                <a:cubicBezTo>
                  <a:pt x="5" y="68"/>
                  <a:pt x="6" y="68"/>
                  <a:pt x="6" y="67"/>
                </a:cubicBezTo>
                <a:cubicBezTo>
                  <a:pt x="5" y="66"/>
                  <a:pt x="4" y="67"/>
                  <a:pt x="4" y="68"/>
                </a:cubicBezTo>
                <a:close/>
                <a:moveTo>
                  <a:pt x="3" y="63"/>
                </a:moveTo>
                <a:cubicBezTo>
                  <a:pt x="3" y="63"/>
                  <a:pt x="3" y="63"/>
                  <a:pt x="3" y="63"/>
                </a:cubicBezTo>
                <a:cubicBezTo>
                  <a:pt x="3" y="64"/>
                  <a:pt x="3" y="63"/>
                  <a:pt x="3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3"/>
                  <a:pt x="3" y="63"/>
                  <a:pt x="3" y="63"/>
                </a:cubicBezTo>
                <a:close/>
                <a:moveTo>
                  <a:pt x="39" y="111"/>
                </a:moveTo>
                <a:cubicBezTo>
                  <a:pt x="39" y="111"/>
                  <a:pt x="39" y="110"/>
                  <a:pt x="40" y="110"/>
                </a:cubicBezTo>
                <a:cubicBezTo>
                  <a:pt x="40" y="110"/>
                  <a:pt x="40" y="110"/>
                  <a:pt x="39" y="110"/>
                </a:cubicBezTo>
                <a:cubicBezTo>
                  <a:pt x="39" y="110"/>
                  <a:pt x="39" y="111"/>
                  <a:pt x="39" y="111"/>
                </a:cubicBezTo>
                <a:close/>
                <a:moveTo>
                  <a:pt x="83" y="152"/>
                </a:moveTo>
                <a:cubicBezTo>
                  <a:pt x="85" y="152"/>
                  <a:pt x="85" y="151"/>
                  <a:pt x="86" y="150"/>
                </a:cubicBezTo>
                <a:cubicBezTo>
                  <a:pt x="86" y="148"/>
                  <a:pt x="84" y="147"/>
                  <a:pt x="83" y="147"/>
                </a:cubicBezTo>
                <a:cubicBezTo>
                  <a:pt x="81" y="147"/>
                  <a:pt x="80" y="148"/>
                  <a:pt x="80" y="150"/>
                </a:cubicBezTo>
                <a:cubicBezTo>
                  <a:pt x="80" y="151"/>
                  <a:pt x="81" y="153"/>
                  <a:pt x="83" y="152"/>
                </a:cubicBezTo>
                <a:close/>
                <a:moveTo>
                  <a:pt x="77" y="136"/>
                </a:moveTo>
                <a:cubicBezTo>
                  <a:pt x="77" y="134"/>
                  <a:pt x="75" y="133"/>
                  <a:pt x="74" y="134"/>
                </a:cubicBezTo>
                <a:cubicBezTo>
                  <a:pt x="73" y="133"/>
                  <a:pt x="71" y="135"/>
                  <a:pt x="71" y="136"/>
                </a:cubicBezTo>
                <a:cubicBezTo>
                  <a:pt x="71" y="137"/>
                  <a:pt x="72" y="139"/>
                  <a:pt x="74" y="139"/>
                </a:cubicBezTo>
                <a:cubicBezTo>
                  <a:pt x="76" y="139"/>
                  <a:pt x="76" y="137"/>
                  <a:pt x="77" y="136"/>
                </a:cubicBezTo>
                <a:close/>
                <a:moveTo>
                  <a:pt x="62" y="139"/>
                </a:moveTo>
                <a:cubicBezTo>
                  <a:pt x="62" y="139"/>
                  <a:pt x="62" y="139"/>
                  <a:pt x="62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9"/>
                  <a:pt x="61" y="139"/>
                  <a:pt x="62" y="139"/>
                </a:cubicBezTo>
                <a:close/>
                <a:moveTo>
                  <a:pt x="78" y="145"/>
                </a:moveTo>
                <a:cubicBezTo>
                  <a:pt x="78" y="144"/>
                  <a:pt x="77" y="142"/>
                  <a:pt x="76" y="141"/>
                </a:cubicBezTo>
                <a:cubicBezTo>
                  <a:pt x="76" y="142"/>
                  <a:pt x="76" y="142"/>
                  <a:pt x="75" y="143"/>
                </a:cubicBezTo>
                <a:cubicBezTo>
                  <a:pt x="75" y="144"/>
                  <a:pt x="77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lose/>
                <a:moveTo>
                  <a:pt x="64" y="138"/>
                </a:moveTo>
                <a:cubicBezTo>
                  <a:pt x="64" y="137"/>
                  <a:pt x="66" y="137"/>
                  <a:pt x="67" y="138"/>
                </a:cubicBezTo>
                <a:cubicBezTo>
                  <a:pt x="67" y="137"/>
                  <a:pt x="68" y="136"/>
                  <a:pt x="68" y="135"/>
                </a:cubicBezTo>
                <a:cubicBezTo>
                  <a:pt x="68" y="134"/>
                  <a:pt x="67" y="133"/>
                  <a:pt x="65" y="133"/>
                </a:cubicBezTo>
                <a:cubicBezTo>
                  <a:pt x="63" y="133"/>
                  <a:pt x="62" y="135"/>
                  <a:pt x="62" y="136"/>
                </a:cubicBezTo>
                <a:cubicBezTo>
                  <a:pt x="62" y="137"/>
                  <a:pt x="63" y="138"/>
                  <a:pt x="64" y="138"/>
                </a:cubicBezTo>
                <a:close/>
                <a:moveTo>
                  <a:pt x="44" y="121"/>
                </a:move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5" y="123"/>
                </a:cubicBezTo>
                <a:cubicBezTo>
                  <a:pt x="44" y="122"/>
                  <a:pt x="44" y="122"/>
                  <a:pt x="44" y="121"/>
                </a:cubicBezTo>
                <a:close/>
                <a:moveTo>
                  <a:pt x="59" y="131"/>
                </a:moveTo>
                <a:cubicBezTo>
                  <a:pt x="60" y="131"/>
                  <a:pt x="60" y="131"/>
                  <a:pt x="61" y="131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3" y="127"/>
                  <a:pt x="62" y="126"/>
                  <a:pt x="61" y="126"/>
                </a:cubicBezTo>
                <a:cubicBezTo>
                  <a:pt x="59" y="126"/>
                  <a:pt x="58" y="127"/>
                  <a:pt x="57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8"/>
                  <a:pt x="59" y="128"/>
                </a:cubicBezTo>
                <a:cubicBezTo>
                  <a:pt x="60" y="127"/>
                  <a:pt x="62" y="126"/>
                  <a:pt x="63" y="128"/>
                </a:cubicBezTo>
                <a:cubicBezTo>
                  <a:pt x="63" y="129"/>
                  <a:pt x="63" y="129"/>
                  <a:pt x="63" y="130"/>
                </a:cubicBezTo>
                <a:cubicBezTo>
                  <a:pt x="61" y="129"/>
                  <a:pt x="60" y="130"/>
                  <a:pt x="59" y="131"/>
                </a:cubicBezTo>
                <a:close/>
                <a:moveTo>
                  <a:pt x="47" y="124"/>
                </a:moveTo>
                <a:cubicBezTo>
                  <a:pt x="49" y="124"/>
                  <a:pt x="50" y="123"/>
                  <a:pt x="50" y="121"/>
                </a:cubicBezTo>
                <a:cubicBezTo>
                  <a:pt x="49" y="121"/>
                  <a:pt x="49" y="119"/>
                  <a:pt x="47" y="119"/>
                </a:cubicBezTo>
                <a:cubicBezTo>
                  <a:pt x="46" y="119"/>
                  <a:pt x="46" y="120"/>
                  <a:pt x="45" y="120"/>
                </a:cubicBezTo>
                <a:cubicBezTo>
                  <a:pt x="47" y="121"/>
                  <a:pt x="48" y="122"/>
                  <a:pt x="47" y="123"/>
                </a:cubicBezTo>
                <a:cubicBezTo>
                  <a:pt x="47" y="124"/>
                  <a:pt x="46" y="123"/>
                  <a:pt x="45" y="123"/>
                </a:cubicBezTo>
                <a:cubicBezTo>
                  <a:pt x="45" y="124"/>
                  <a:pt x="46" y="125"/>
                  <a:pt x="47" y="124"/>
                </a:cubicBezTo>
                <a:close/>
                <a:moveTo>
                  <a:pt x="49" y="129"/>
                </a:moveTo>
                <a:cubicBezTo>
                  <a:pt x="49" y="130"/>
                  <a:pt x="50" y="131"/>
                  <a:pt x="51" y="131"/>
                </a:cubicBezTo>
                <a:cubicBezTo>
                  <a:pt x="53" y="132"/>
                  <a:pt x="55" y="130"/>
                  <a:pt x="55" y="129"/>
                </a:cubicBezTo>
                <a:cubicBezTo>
                  <a:pt x="55" y="127"/>
                  <a:pt x="53" y="126"/>
                  <a:pt x="52" y="126"/>
                </a:cubicBezTo>
                <a:cubicBezTo>
                  <a:pt x="50" y="126"/>
                  <a:pt x="49" y="127"/>
                  <a:pt x="49" y="129"/>
                </a:cubicBezTo>
                <a:close/>
                <a:moveTo>
                  <a:pt x="105" y="145"/>
                </a:moveTo>
                <a:cubicBezTo>
                  <a:pt x="106" y="146"/>
                  <a:pt x="108" y="145"/>
                  <a:pt x="107" y="143"/>
                </a:cubicBezTo>
                <a:cubicBezTo>
                  <a:pt x="107" y="141"/>
                  <a:pt x="107" y="140"/>
                  <a:pt x="105" y="140"/>
                </a:cubicBezTo>
                <a:cubicBezTo>
                  <a:pt x="103" y="140"/>
                  <a:pt x="102" y="141"/>
                  <a:pt x="102" y="142"/>
                </a:cubicBezTo>
                <a:cubicBezTo>
                  <a:pt x="102" y="145"/>
                  <a:pt x="104" y="145"/>
                  <a:pt x="105" y="145"/>
                </a:cubicBezTo>
                <a:close/>
                <a:moveTo>
                  <a:pt x="167" y="98"/>
                </a:moveTo>
                <a:cubicBezTo>
                  <a:pt x="166" y="98"/>
                  <a:pt x="164" y="99"/>
                  <a:pt x="164" y="100"/>
                </a:cubicBezTo>
                <a:cubicBezTo>
                  <a:pt x="164" y="103"/>
                  <a:pt x="165" y="103"/>
                  <a:pt x="167" y="104"/>
                </a:cubicBezTo>
                <a:cubicBezTo>
                  <a:pt x="168" y="103"/>
                  <a:pt x="169" y="103"/>
                  <a:pt x="169" y="101"/>
                </a:cubicBezTo>
                <a:cubicBezTo>
                  <a:pt x="169" y="101"/>
                  <a:pt x="168" y="100"/>
                  <a:pt x="168" y="100"/>
                </a:cubicBezTo>
                <a:cubicBezTo>
                  <a:pt x="168" y="99"/>
                  <a:pt x="168" y="99"/>
                  <a:pt x="168" y="98"/>
                </a:cubicBezTo>
                <a:cubicBezTo>
                  <a:pt x="168" y="98"/>
                  <a:pt x="167" y="98"/>
                  <a:pt x="167" y="98"/>
                </a:cubicBezTo>
                <a:close/>
                <a:moveTo>
                  <a:pt x="159" y="108"/>
                </a:moveTo>
                <a:cubicBezTo>
                  <a:pt x="159" y="109"/>
                  <a:pt x="160" y="111"/>
                  <a:pt x="162" y="111"/>
                </a:cubicBezTo>
                <a:cubicBezTo>
                  <a:pt x="164" y="111"/>
                  <a:pt x="165" y="109"/>
                  <a:pt x="165" y="107"/>
                </a:cubicBezTo>
                <a:cubicBezTo>
                  <a:pt x="165" y="107"/>
                  <a:pt x="164" y="105"/>
                  <a:pt x="162" y="105"/>
                </a:cubicBezTo>
                <a:cubicBezTo>
                  <a:pt x="161" y="105"/>
                  <a:pt x="160" y="107"/>
                  <a:pt x="159" y="108"/>
                </a:cubicBezTo>
                <a:close/>
                <a:moveTo>
                  <a:pt x="158" y="104"/>
                </a:moveTo>
                <a:cubicBezTo>
                  <a:pt x="158" y="103"/>
                  <a:pt x="159" y="103"/>
                  <a:pt x="159" y="103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4"/>
                  <a:pt x="158" y="104"/>
                </a:cubicBezTo>
                <a:close/>
                <a:moveTo>
                  <a:pt x="196" y="115"/>
                </a:moveTo>
                <a:cubicBezTo>
                  <a:pt x="196" y="113"/>
                  <a:pt x="195" y="112"/>
                  <a:pt x="193" y="112"/>
                </a:cubicBezTo>
                <a:cubicBezTo>
                  <a:pt x="191" y="112"/>
                  <a:pt x="190" y="114"/>
                  <a:pt x="190" y="114"/>
                </a:cubicBezTo>
                <a:cubicBezTo>
                  <a:pt x="190" y="116"/>
                  <a:pt x="191" y="118"/>
                  <a:pt x="193" y="118"/>
                </a:cubicBezTo>
                <a:cubicBezTo>
                  <a:pt x="194" y="117"/>
                  <a:pt x="196" y="116"/>
                  <a:pt x="196" y="115"/>
                </a:cubicBezTo>
                <a:close/>
                <a:moveTo>
                  <a:pt x="175" y="111"/>
                </a:moveTo>
                <a:cubicBezTo>
                  <a:pt x="174" y="112"/>
                  <a:pt x="173" y="114"/>
                  <a:pt x="173" y="115"/>
                </a:cubicBezTo>
                <a:cubicBezTo>
                  <a:pt x="172" y="116"/>
                  <a:pt x="173" y="117"/>
                  <a:pt x="176" y="118"/>
                </a:cubicBezTo>
                <a:cubicBezTo>
                  <a:pt x="177" y="117"/>
                  <a:pt x="178" y="116"/>
                  <a:pt x="178" y="114"/>
                </a:cubicBezTo>
                <a:cubicBezTo>
                  <a:pt x="178" y="113"/>
                  <a:pt x="177" y="112"/>
                  <a:pt x="175" y="111"/>
                </a:cubicBezTo>
                <a:close/>
                <a:moveTo>
                  <a:pt x="184" y="117"/>
                </a:moveTo>
                <a:cubicBezTo>
                  <a:pt x="186" y="118"/>
                  <a:pt x="187" y="116"/>
                  <a:pt x="187" y="114"/>
                </a:cubicBezTo>
                <a:cubicBezTo>
                  <a:pt x="187" y="113"/>
                  <a:pt x="185" y="112"/>
                  <a:pt x="184" y="111"/>
                </a:cubicBezTo>
                <a:cubicBezTo>
                  <a:pt x="183" y="111"/>
                  <a:pt x="181" y="113"/>
                  <a:pt x="182" y="115"/>
                </a:cubicBezTo>
                <a:cubicBezTo>
                  <a:pt x="182" y="116"/>
                  <a:pt x="183" y="117"/>
                  <a:pt x="184" y="117"/>
                </a:cubicBezTo>
                <a:close/>
                <a:moveTo>
                  <a:pt x="191" y="122"/>
                </a:moveTo>
                <a:cubicBezTo>
                  <a:pt x="191" y="121"/>
                  <a:pt x="190" y="119"/>
                  <a:pt x="188" y="119"/>
                </a:cubicBezTo>
                <a:cubicBezTo>
                  <a:pt x="187" y="120"/>
                  <a:pt x="185" y="121"/>
                  <a:pt x="186" y="122"/>
                </a:cubicBezTo>
                <a:cubicBezTo>
                  <a:pt x="186" y="124"/>
                  <a:pt x="187" y="125"/>
                  <a:pt x="188" y="125"/>
                </a:cubicBezTo>
                <a:cubicBezTo>
                  <a:pt x="190" y="125"/>
                  <a:pt x="191" y="123"/>
                  <a:pt x="191" y="122"/>
                </a:cubicBezTo>
                <a:close/>
                <a:moveTo>
                  <a:pt x="155" y="115"/>
                </a:moveTo>
                <a:cubicBezTo>
                  <a:pt x="155" y="116"/>
                  <a:pt x="156" y="116"/>
                  <a:pt x="156" y="117"/>
                </a:cubicBezTo>
                <a:cubicBezTo>
                  <a:pt x="157" y="117"/>
                  <a:pt x="158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60" y="117"/>
                  <a:pt x="161" y="116"/>
                  <a:pt x="160" y="115"/>
                </a:cubicBezTo>
                <a:cubicBezTo>
                  <a:pt x="160" y="113"/>
                  <a:pt x="159" y="111"/>
                  <a:pt x="157" y="111"/>
                </a:cubicBezTo>
                <a:cubicBezTo>
                  <a:pt x="156" y="111"/>
                  <a:pt x="155" y="113"/>
                  <a:pt x="155" y="115"/>
                </a:cubicBezTo>
                <a:close/>
                <a:moveTo>
                  <a:pt x="180" y="106"/>
                </a:moveTo>
                <a:cubicBezTo>
                  <a:pt x="179" y="105"/>
                  <a:pt x="176" y="106"/>
                  <a:pt x="177" y="108"/>
                </a:cubicBezTo>
                <a:cubicBezTo>
                  <a:pt x="177" y="109"/>
                  <a:pt x="178" y="110"/>
                  <a:pt x="180" y="110"/>
                </a:cubicBezTo>
                <a:cubicBezTo>
                  <a:pt x="181" y="111"/>
                  <a:pt x="183" y="109"/>
                  <a:pt x="183" y="108"/>
                </a:cubicBezTo>
                <a:cubicBezTo>
                  <a:pt x="182" y="106"/>
                  <a:pt x="181" y="105"/>
                  <a:pt x="180" y="106"/>
                </a:cubicBezTo>
                <a:close/>
                <a:moveTo>
                  <a:pt x="169" y="101"/>
                </a:moveTo>
                <a:cubicBezTo>
                  <a:pt x="169" y="101"/>
                  <a:pt x="169" y="101"/>
                  <a:pt x="169" y="100"/>
                </a:cubicBezTo>
                <a:cubicBezTo>
                  <a:pt x="169" y="100"/>
                  <a:pt x="169" y="100"/>
                  <a:pt x="169" y="99"/>
                </a:cubicBezTo>
                <a:cubicBezTo>
                  <a:pt x="169" y="100"/>
                  <a:pt x="169" y="101"/>
                  <a:pt x="169" y="101"/>
                </a:cubicBezTo>
                <a:close/>
                <a:moveTo>
                  <a:pt x="118" y="105"/>
                </a:moveTo>
                <a:cubicBezTo>
                  <a:pt x="116" y="105"/>
                  <a:pt x="115" y="107"/>
                  <a:pt x="115" y="108"/>
                </a:cubicBezTo>
                <a:cubicBezTo>
                  <a:pt x="115" y="110"/>
                  <a:pt x="116" y="111"/>
                  <a:pt x="118" y="111"/>
                </a:cubicBezTo>
                <a:cubicBezTo>
                  <a:pt x="119" y="111"/>
                  <a:pt x="121" y="110"/>
                  <a:pt x="120" y="108"/>
                </a:cubicBezTo>
                <a:cubicBezTo>
                  <a:pt x="120" y="106"/>
                  <a:pt x="120" y="106"/>
                  <a:pt x="118" y="105"/>
                </a:cubicBezTo>
                <a:close/>
                <a:moveTo>
                  <a:pt x="123" y="117"/>
                </a:moveTo>
                <a:cubicBezTo>
                  <a:pt x="124" y="118"/>
                  <a:pt x="125" y="117"/>
                  <a:pt x="125" y="114"/>
                </a:cubicBezTo>
                <a:cubicBezTo>
                  <a:pt x="125" y="113"/>
                  <a:pt x="124" y="112"/>
                  <a:pt x="122" y="112"/>
                </a:cubicBezTo>
                <a:cubicBezTo>
                  <a:pt x="121" y="112"/>
                  <a:pt x="120" y="112"/>
                  <a:pt x="120" y="113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4"/>
                  <a:pt x="121" y="114"/>
                  <a:pt x="121" y="115"/>
                </a:cubicBezTo>
                <a:cubicBezTo>
                  <a:pt x="121" y="115"/>
                  <a:pt x="120" y="115"/>
                  <a:pt x="120" y="115"/>
                </a:cubicBezTo>
                <a:cubicBezTo>
                  <a:pt x="120" y="117"/>
                  <a:pt x="121" y="118"/>
                  <a:pt x="123" y="117"/>
                </a:cubicBezTo>
                <a:close/>
                <a:moveTo>
                  <a:pt x="97" y="108"/>
                </a:moveTo>
                <a:cubicBezTo>
                  <a:pt x="97" y="109"/>
                  <a:pt x="98" y="110"/>
                  <a:pt x="99" y="110"/>
                </a:cubicBezTo>
                <a:cubicBezTo>
                  <a:pt x="99" y="110"/>
                  <a:pt x="100" y="110"/>
                  <a:pt x="100" y="109"/>
                </a:cubicBezTo>
                <a:cubicBezTo>
                  <a:pt x="100" y="109"/>
                  <a:pt x="99" y="109"/>
                  <a:pt x="99" y="108"/>
                </a:cubicBezTo>
                <a:cubicBezTo>
                  <a:pt x="100" y="108"/>
                  <a:pt x="100" y="109"/>
                  <a:pt x="101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0"/>
                  <a:pt x="101" y="110"/>
                  <a:pt x="102" y="110"/>
                </a:cubicBezTo>
                <a:cubicBezTo>
                  <a:pt x="101" y="110"/>
                  <a:pt x="101" y="110"/>
                  <a:pt x="101" y="109"/>
                </a:cubicBezTo>
                <a:cubicBezTo>
                  <a:pt x="101" y="109"/>
                  <a:pt x="102" y="109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7"/>
                  <a:pt x="102" y="106"/>
                  <a:pt x="101" y="105"/>
                </a:cubicBezTo>
                <a:cubicBezTo>
                  <a:pt x="101" y="106"/>
                  <a:pt x="101" y="106"/>
                  <a:pt x="102" y="107"/>
                </a:cubicBezTo>
                <a:cubicBezTo>
                  <a:pt x="101" y="107"/>
                  <a:pt x="100" y="106"/>
                  <a:pt x="100" y="106"/>
                </a:cubicBezTo>
                <a:cubicBezTo>
                  <a:pt x="100" y="106"/>
                  <a:pt x="100" y="106"/>
                  <a:pt x="100" y="105"/>
                </a:cubicBezTo>
                <a:cubicBezTo>
                  <a:pt x="99" y="105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8" y="106"/>
                  <a:pt x="98" y="107"/>
                  <a:pt x="97" y="108"/>
                </a:cubicBezTo>
                <a:close/>
                <a:moveTo>
                  <a:pt x="150" y="108"/>
                </a:moveTo>
                <a:cubicBezTo>
                  <a:pt x="150" y="110"/>
                  <a:pt x="151" y="111"/>
                  <a:pt x="153" y="110"/>
                </a:cubicBezTo>
                <a:cubicBezTo>
                  <a:pt x="154" y="111"/>
                  <a:pt x="156" y="110"/>
                  <a:pt x="156" y="108"/>
                </a:cubicBezTo>
                <a:cubicBezTo>
                  <a:pt x="156" y="106"/>
                  <a:pt x="155" y="106"/>
                  <a:pt x="153" y="105"/>
                </a:cubicBezTo>
                <a:cubicBezTo>
                  <a:pt x="153" y="105"/>
                  <a:pt x="152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1" y="107"/>
                  <a:pt x="150" y="108"/>
                </a:cubicBezTo>
                <a:close/>
                <a:moveTo>
                  <a:pt x="127" y="119"/>
                </a:moveTo>
                <a:cubicBezTo>
                  <a:pt x="125" y="119"/>
                  <a:pt x="124" y="120"/>
                  <a:pt x="124" y="122"/>
                </a:cubicBezTo>
                <a:cubicBezTo>
                  <a:pt x="124" y="122"/>
                  <a:pt x="125" y="122"/>
                  <a:pt x="126" y="123"/>
                </a:cubicBezTo>
                <a:cubicBezTo>
                  <a:pt x="127" y="122"/>
                  <a:pt x="128" y="121"/>
                  <a:pt x="129" y="122"/>
                </a:cubicBezTo>
                <a:cubicBezTo>
                  <a:pt x="129" y="122"/>
                  <a:pt x="129" y="123"/>
                  <a:pt x="129" y="123"/>
                </a:cubicBezTo>
                <a:cubicBezTo>
                  <a:pt x="129" y="122"/>
                  <a:pt x="130" y="122"/>
                  <a:pt x="130" y="121"/>
                </a:cubicBezTo>
                <a:cubicBezTo>
                  <a:pt x="129" y="120"/>
                  <a:pt x="128" y="119"/>
                  <a:pt x="127" y="119"/>
                </a:cubicBezTo>
                <a:close/>
                <a:moveTo>
                  <a:pt x="149" y="112"/>
                </a:moveTo>
                <a:cubicBezTo>
                  <a:pt x="148" y="112"/>
                  <a:pt x="146" y="113"/>
                  <a:pt x="146" y="114"/>
                </a:cubicBezTo>
                <a:cubicBezTo>
                  <a:pt x="146" y="115"/>
                  <a:pt x="147" y="116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ubicBezTo>
                  <a:pt x="149" y="116"/>
                  <a:pt x="150" y="117"/>
                  <a:pt x="150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1" y="113"/>
                  <a:pt x="150" y="112"/>
                  <a:pt x="149" y="112"/>
                </a:cubicBezTo>
                <a:close/>
                <a:moveTo>
                  <a:pt x="132" y="125"/>
                </a:moveTo>
                <a:cubicBezTo>
                  <a:pt x="129" y="126"/>
                  <a:pt x="129" y="127"/>
                  <a:pt x="129" y="128"/>
                </a:cubicBezTo>
                <a:cubicBezTo>
                  <a:pt x="128" y="130"/>
                  <a:pt x="129" y="131"/>
                  <a:pt x="131" y="132"/>
                </a:cubicBezTo>
                <a:cubicBezTo>
                  <a:pt x="133" y="131"/>
                  <a:pt x="134" y="130"/>
                  <a:pt x="134" y="128"/>
                </a:cubicBezTo>
                <a:cubicBezTo>
                  <a:pt x="134" y="126"/>
                  <a:pt x="133" y="126"/>
                  <a:pt x="132" y="125"/>
                </a:cubicBezTo>
                <a:close/>
                <a:moveTo>
                  <a:pt x="140" y="126"/>
                </a:moveTo>
                <a:cubicBezTo>
                  <a:pt x="139" y="125"/>
                  <a:pt x="137" y="127"/>
                  <a:pt x="137" y="129"/>
                </a:cubicBezTo>
                <a:cubicBezTo>
                  <a:pt x="137" y="130"/>
                  <a:pt x="138" y="131"/>
                  <a:pt x="140" y="131"/>
                </a:cubicBezTo>
                <a:cubicBezTo>
                  <a:pt x="141" y="131"/>
                  <a:pt x="143" y="130"/>
                  <a:pt x="143" y="128"/>
                </a:cubicBezTo>
                <a:cubicBezTo>
                  <a:pt x="143" y="127"/>
                  <a:pt x="142" y="125"/>
                  <a:pt x="140" y="126"/>
                </a:cubicBezTo>
                <a:close/>
                <a:moveTo>
                  <a:pt x="136" y="119"/>
                </a:moveTo>
                <a:cubicBezTo>
                  <a:pt x="134" y="119"/>
                  <a:pt x="133" y="121"/>
                  <a:pt x="133" y="122"/>
                </a:cubicBezTo>
                <a:cubicBezTo>
                  <a:pt x="132" y="123"/>
                  <a:pt x="134" y="124"/>
                  <a:pt x="136" y="125"/>
                </a:cubicBezTo>
                <a:cubicBezTo>
                  <a:pt x="138" y="125"/>
                  <a:pt x="138" y="123"/>
                  <a:pt x="138" y="121"/>
                </a:cubicBezTo>
                <a:cubicBezTo>
                  <a:pt x="138" y="120"/>
                  <a:pt x="137" y="119"/>
                  <a:pt x="136" y="119"/>
                </a:cubicBezTo>
                <a:close/>
                <a:moveTo>
                  <a:pt x="218" y="108"/>
                </a:moveTo>
                <a:cubicBezTo>
                  <a:pt x="218" y="107"/>
                  <a:pt x="217" y="106"/>
                  <a:pt x="215" y="105"/>
                </a:cubicBezTo>
                <a:cubicBezTo>
                  <a:pt x="213" y="105"/>
                  <a:pt x="212" y="106"/>
                  <a:pt x="212" y="108"/>
                </a:cubicBezTo>
                <a:cubicBezTo>
                  <a:pt x="212" y="109"/>
                  <a:pt x="213" y="110"/>
                  <a:pt x="215" y="111"/>
                </a:cubicBezTo>
                <a:cubicBezTo>
                  <a:pt x="216" y="110"/>
                  <a:pt x="218" y="110"/>
                  <a:pt x="218" y="108"/>
                </a:cubicBezTo>
                <a:close/>
                <a:moveTo>
                  <a:pt x="200" y="107"/>
                </a:moveTo>
                <a:cubicBezTo>
                  <a:pt x="200" y="106"/>
                  <a:pt x="199" y="106"/>
                  <a:pt x="197" y="105"/>
                </a:cubicBezTo>
                <a:cubicBezTo>
                  <a:pt x="195" y="105"/>
                  <a:pt x="195" y="106"/>
                  <a:pt x="195" y="108"/>
                </a:cubicBezTo>
                <a:cubicBezTo>
                  <a:pt x="194" y="110"/>
                  <a:pt x="196" y="111"/>
                  <a:pt x="197" y="111"/>
                </a:cubicBezTo>
                <a:cubicBezTo>
                  <a:pt x="199" y="111"/>
                  <a:pt x="200" y="109"/>
                  <a:pt x="200" y="107"/>
                </a:cubicBezTo>
                <a:close/>
                <a:moveTo>
                  <a:pt x="208" y="225"/>
                </a:moveTo>
                <a:cubicBezTo>
                  <a:pt x="208" y="225"/>
                  <a:pt x="208" y="226"/>
                  <a:pt x="208" y="226"/>
                </a:cubicBezTo>
                <a:cubicBezTo>
                  <a:pt x="208" y="226"/>
                  <a:pt x="208" y="227"/>
                  <a:pt x="208" y="227"/>
                </a:cubicBezTo>
                <a:cubicBezTo>
                  <a:pt x="208" y="226"/>
                  <a:pt x="209" y="226"/>
                  <a:pt x="209" y="226"/>
                </a:cubicBezTo>
                <a:cubicBezTo>
                  <a:pt x="208" y="226"/>
                  <a:pt x="208" y="225"/>
                  <a:pt x="208" y="225"/>
                </a:cubicBezTo>
                <a:close/>
                <a:moveTo>
                  <a:pt x="213" y="224"/>
                </a:moveTo>
                <a:cubicBezTo>
                  <a:pt x="212" y="224"/>
                  <a:pt x="211" y="223"/>
                  <a:pt x="210" y="223"/>
                </a:cubicBezTo>
                <a:cubicBezTo>
                  <a:pt x="211" y="224"/>
                  <a:pt x="211" y="224"/>
                  <a:pt x="212" y="225"/>
                </a:cubicBezTo>
                <a:cubicBezTo>
                  <a:pt x="212" y="225"/>
                  <a:pt x="212" y="224"/>
                  <a:pt x="213" y="224"/>
                </a:cubicBezTo>
                <a:close/>
                <a:moveTo>
                  <a:pt x="227" y="225"/>
                </a:moveTo>
                <a:cubicBezTo>
                  <a:pt x="227" y="224"/>
                  <a:pt x="227" y="223"/>
                  <a:pt x="228" y="223"/>
                </a:cubicBezTo>
                <a:cubicBezTo>
                  <a:pt x="228" y="223"/>
                  <a:pt x="228" y="224"/>
                  <a:pt x="228" y="224"/>
                </a:cubicBezTo>
                <a:cubicBezTo>
                  <a:pt x="229" y="224"/>
                  <a:pt x="229" y="223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27" y="223"/>
                  <a:pt x="225" y="225"/>
                  <a:pt x="225" y="226"/>
                </a:cubicBezTo>
                <a:cubicBezTo>
                  <a:pt x="225" y="226"/>
                  <a:pt x="226" y="227"/>
                  <a:pt x="226" y="227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7" y="227"/>
                  <a:pt x="227" y="226"/>
                  <a:pt x="228" y="227"/>
                </a:cubicBezTo>
                <a:cubicBezTo>
                  <a:pt x="228" y="227"/>
                  <a:pt x="228" y="226"/>
                  <a:pt x="228" y="226"/>
                </a:cubicBezTo>
                <a:cubicBezTo>
                  <a:pt x="228" y="225"/>
                  <a:pt x="228" y="225"/>
                  <a:pt x="227" y="225"/>
                </a:cubicBezTo>
                <a:close/>
                <a:moveTo>
                  <a:pt x="235" y="220"/>
                </a:move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5" y="220"/>
                  <a:pt x="234" y="220"/>
                  <a:pt x="234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195" y="196"/>
                </a:moveTo>
                <a:cubicBezTo>
                  <a:pt x="195" y="196"/>
                  <a:pt x="195" y="196"/>
                  <a:pt x="195" y="196"/>
                </a:cubicBezTo>
                <a:cubicBezTo>
                  <a:pt x="195" y="196"/>
                  <a:pt x="195" y="196"/>
                  <a:pt x="195" y="196"/>
                </a:cubicBezTo>
                <a:close/>
                <a:moveTo>
                  <a:pt x="200" y="204"/>
                </a:moveTo>
                <a:cubicBezTo>
                  <a:pt x="200" y="204"/>
                  <a:pt x="200" y="204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200" y="204"/>
                  <a:pt x="200" y="204"/>
                  <a:pt x="200" y="204"/>
                </a:cubicBezTo>
                <a:close/>
                <a:moveTo>
                  <a:pt x="200" y="192"/>
                </a:moveTo>
                <a:cubicBezTo>
                  <a:pt x="200" y="190"/>
                  <a:pt x="198" y="189"/>
                  <a:pt x="198" y="189"/>
                </a:cubicBezTo>
                <a:cubicBezTo>
                  <a:pt x="198" y="189"/>
                  <a:pt x="197" y="189"/>
                  <a:pt x="197" y="189"/>
                </a:cubicBezTo>
                <a:cubicBezTo>
                  <a:pt x="197" y="189"/>
                  <a:pt x="196" y="190"/>
                  <a:pt x="196" y="191"/>
                </a:cubicBezTo>
                <a:cubicBezTo>
                  <a:pt x="195" y="191"/>
                  <a:pt x="196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3"/>
                  <a:pt x="196" y="195"/>
                  <a:pt x="197" y="194"/>
                </a:cubicBezTo>
                <a:cubicBezTo>
                  <a:pt x="199" y="194"/>
                  <a:pt x="200" y="193"/>
                  <a:pt x="200" y="192"/>
                </a:cubicBezTo>
                <a:close/>
                <a:moveTo>
                  <a:pt x="199" y="203"/>
                </a:moveTo>
                <a:cubicBezTo>
                  <a:pt x="199" y="203"/>
                  <a:pt x="198" y="203"/>
                  <a:pt x="198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9" y="203"/>
                  <a:pt x="199" y="203"/>
                  <a:pt x="199" y="203"/>
                </a:cubicBezTo>
                <a:close/>
                <a:moveTo>
                  <a:pt x="214" y="226"/>
                </a:moveTo>
                <a:cubicBezTo>
                  <a:pt x="213" y="226"/>
                  <a:pt x="213" y="226"/>
                  <a:pt x="213" y="227"/>
                </a:cubicBezTo>
                <a:cubicBezTo>
                  <a:pt x="213" y="227"/>
                  <a:pt x="213" y="227"/>
                  <a:pt x="213" y="227"/>
                </a:cubicBezTo>
                <a:cubicBezTo>
                  <a:pt x="214" y="227"/>
                  <a:pt x="214" y="226"/>
                  <a:pt x="214" y="226"/>
                </a:cubicBezTo>
                <a:close/>
                <a:moveTo>
                  <a:pt x="206" y="106"/>
                </a:moveTo>
                <a:cubicBezTo>
                  <a:pt x="204" y="106"/>
                  <a:pt x="203" y="106"/>
                  <a:pt x="203" y="108"/>
                </a:cubicBezTo>
                <a:cubicBezTo>
                  <a:pt x="204" y="109"/>
                  <a:pt x="204" y="110"/>
                  <a:pt x="206" y="111"/>
                </a:cubicBezTo>
                <a:cubicBezTo>
                  <a:pt x="208" y="111"/>
                  <a:pt x="209" y="110"/>
                  <a:pt x="209" y="108"/>
                </a:cubicBezTo>
                <a:cubicBezTo>
                  <a:pt x="209" y="107"/>
                  <a:pt x="208" y="105"/>
                  <a:pt x="206" y="106"/>
                </a:cubicBezTo>
                <a:close/>
                <a:moveTo>
                  <a:pt x="218" y="122"/>
                </a:moveTo>
                <a:cubicBezTo>
                  <a:pt x="218" y="120"/>
                  <a:pt x="216" y="119"/>
                  <a:pt x="215" y="119"/>
                </a:cubicBezTo>
                <a:cubicBezTo>
                  <a:pt x="214" y="119"/>
                  <a:pt x="212" y="120"/>
                  <a:pt x="212" y="122"/>
                </a:cubicBezTo>
                <a:cubicBezTo>
                  <a:pt x="212" y="124"/>
                  <a:pt x="213" y="124"/>
                  <a:pt x="215" y="125"/>
                </a:cubicBezTo>
                <a:cubicBezTo>
                  <a:pt x="217" y="125"/>
                  <a:pt x="218" y="124"/>
                  <a:pt x="218" y="122"/>
                </a:cubicBezTo>
                <a:close/>
                <a:moveTo>
                  <a:pt x="192" y="196"/>
                </a:moveTo>
                <a:cubicBezTo>
                  <a:pt x="193" y="196"/>
                  <a:pt x="194" y="196"/>
                  <a:pt x="194" y="196"/>
                </a:cubicBezTo>
                <a:cubicBezTo>
                  <a:pt x="194" y="196"/>
                  <a:pt x="194" y="196"/>
                  <a:pt x="195" y="196"/>
                </a:cubicBezTo>
                <a:cubicBezTo>
                  <a:pt x="194" y="196"/>
                  <a:pt x="194" y="195"/>
                  <a:pt x="193" y="195"/>
                </a:cubicBezTo>
                <a:cubicBezTo>
                  <a:pt x="193" y="195"/>
                  <a:pt x="193" y="196"/>
                  <a:pt x="192" y="196"/>
                </a:cubicBezTo>
                <a:close/>
                <a:moveTo>
                  <a:pt x="243" y="207"/>
                </a:moveTo>
                <a:cubicBezTo>
                  <a:pt x="242" y="207"/>
                  <a:pt x="243" y="208"/>
                  <a:pt x="242" y="208"/>
                </a:cubicBezTo>
                <a:cubicBezTo>
                  <a:pt x="242" y="208"/>
                  <a:pt x="242" y="208"/>
                  <a:pt x="242" y="208"/>
                </a:cubicBezTo>
                <a:cubicBezTo>
                  <a:pt x="243" y="208"/>
                  <a:pt x="243" y="208"/>
                  <a:pt x="244" y="208"/>
                </a:cubicBezTo>
                <a:cubicBezTo>
                  <a:pt x="243" y="207"/>
                  <a:pt x="243" y="207"/>
                  <a:pt x="243" y="207"/>
                </a:cubicBezTo>
                <a:close/>
                <a:moveTo>
                  <a:pt x="205" y="115"/>
                </a:moveTo>
                <a:cubicBezTo>
                  <a:pt x="204" y="113"/>
                  <a:pt x="203" y="111"/>
                  <a:pt x="202" y="111"/>
                </a:cubicBezTo>
                <a:cubicBezTo>
                  <a:pt x="200" y="112"/>
                  <a:pt x="199" y="113"/>
                  <a:pt x="199" y="115"/>
                </a:cubicBezTo>
                <a:cubicBezTo>
                  <a:pt x="199" y="116"/>
                  <a:pt x="200" y="117"/>
                  <a:pt x="202" y="117"/>
                </a:cubicBezTo>
                <a:cubicBezTo>
                  <a:pt x="203" y="117"/>
                  <a:pt x="205" y="116"/>
                  <a:pt x="205" y="115"/>
                </a:cubicBezTo>
                <a:close/>
                <a:moveTo>
                  <a:pt x="227" y="141"/>
                </a:moveTo>
                <a:cubicBezTo>
                  <a:pt x="227" y="141"/>
                  <a:pt x="227" y="141"/>
                  <a:pt x="227" y="141"/>
                </a:cubicBezTo>
                <a:cubicBezTo>
                  <a:pt x="226" y="141"/>
                  <a:pt x="226" y="141"/>
                  <a:pt x="226" y="142"/>
                </a:cubicBezTo>
                <a:cubicBezTo>
                  <a:pt x="226" y="142"/>
                  <a:pt x="227" y="141"/>
                  <a:pt x="227" y="141"/>
                </a:cubicBezTo>
                <a:close/>
                <a:moveTo>
                  <a:pt x="243" y="190"/>
                </a:moveTo>
                <a:cubicBezTo>
                  <a:pt x="243" y="190"/>
                  <a:pt x="243" y="190"/>
                  <a:pt x="24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4" y="190"/>
                  <a:pt x="243" y="190"/>
                  <a:pt x="243" y="190"/>
                </a:cubicBezTo>
                <a:cubicBezTo>
                  <a:pt x="243" y="190"/>
                  <a:pt x="243" y="190"/>
                  <a:pt x="243" y="190"/>
                </a:cubicBezTo>
                <a:close/>
                <a:moveTo>
                  <a:pt x="221" y="135"/>
                </a:moveTo>
                <a:cubicBezTo>
                  <a:pt x="221" y="135"/>
                  <a:pt x="221" y="135"/>
                  <a:pt x="222" y="136"/>
                </a:cubicBezTo>
                <a:cubicBezTo>
                  <a:pt x="222" y="136"/>
                  <a:pt x="222" y="136"/>
                  <a:pt x="222" y="137"/>
                </a:cubicBezTo>
                <a:cubicBezTo>
                  <a:pt x="223" y="136"/>
                  <a:pt x="225" y="137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5"/>
                </a:cubicBezTo>
                <a:cubicBezTo>
                  <a:pt x="226" y="136"/>
                  <a:pt x="226" y="136"/>
                  <a:pt x="225" y="136"/>
                </a:cubicBezTo>
                <a:cubicBezTo>
                  <a:pt x="225" y="136"/>
                  <a:pt x="225" y="135"/>
                  <a:pt x="225" y="135"/>
                </a:cubicBezTo>
                <a:cubicBezTo>
                  <a:pt x="224" y="135"/>
                  <a:pt x="224" y="134"/>
                  <a:pt x="224" y="134"/>
                </a:cubicBezTo>
                <a:cubicBezTo>
                  <a:pt x="224" y="134"/>
                  <a:pt x="224" y="133"/>
                  <a:pt x="224" y="133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3"/>
                  <a:pt x="223" y="133"/>
                  <a:pt x="222" y="133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5"/>
                  <a:pt x="222" y="135"/>
                  <a:pt x="221" y="135"/>
                </a:cubicBezTo>
                <a:close/>
                <a:moveTo>
                  <a:pt x="226" y="135"/>
                </a:moveTo>
                <a:cubicBezTo>
                  <a:pt x="226" y="135"/>
                  <a:pt x="226" y="134"/>
                  <a:pt x="226" y="134"/>
                </a:cubicBezTo>
                <a:cubicBezTo>
                  <a:pt x="226" y="134"/>
                  <a:pt x="226" y="135"/>
                  <a:pt x="225" y="134"/>
                </a:cubicBezTo>
                <a:cubicBezTo>
                  <a:pt x="225" y="135"/>
                  <a:pt x="226" y="135"/>
                  <a:pt x="226" y="135"/>
                </a:cubicBezTo>
                <a:cubicBezTo>
                  <a:pt x="226" y="135"/>
                  <a:pt x="226" y="135"/>
                  <a:pt x="226" y="135"/>
                </a:cubicBezTo>
                <a:close/>
                <a:moveTo>
                  <a:pt x="74" y="106"/>
                </a:moveTo>
                <a:cubicBezTo>
                  <a:pt x="72" y="105"/>
                  <a:pt x="70" y="107"/>
                  <a:pt x="70" y="108"/>
                </a:cubicBezTo>
                <a:cubicBezTo>
                  <a:pt x="71" y="108"/>
                  <a:pt x="71" y="109"/>
                  <a:pt x="71" y="109"/>
                </a:cubicBezTo>
                <a:cubicBezTo>
                  <a:pt x="72" y="109"/>
                  <a:pt x="73" y="109"/>
                  <a:pt x="73" y="110"/>
                </a:cubicBezTo>
                <a:cubicBezTo>
                  <a:pt x="73" y="110"/>
                  <a:pt x="72" y="110"/>
                  <a:pt x="72" y="110"/>
                </a:cubicBezTo>
                <a:cubicBezTo>
                  <a:pt x="73" y="111"/>
                  <a:pt x="73" y="111"/>
                  <a:pt x="74" y="110"/>
                </a:cubicBezTo>
                <a:cubicBezTo>
                  <a:pt x="75" y="111"/>
                  <a:pt x="76" y="110"/>
                  <a:pt x="76" y="108"/>
                </a:cubicBezTo>
                <a:cubicBezTo>
                  <a:pt x="77" y="107"/>
                  <a:pt x="75" y="105"/>
                  <a:pt x="74" y="106"/>
                </a:cubicBezTo>
                <a:close/>
                <a:moveTo>
                  <a:pt x="19" y="78"/>
                </a:moveTo>
                <a:cubicBezTo>
                  <a:pt x="19" y="78"/>
                  <a:pt x="19" y="78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8"/>
                  <a:pt x="19" y="78"/>
                </a:cubicBezTo>
                <a:close/>
                <a:moveTo>
                  <a:pt x="21" y="80"/>
                </a:moveTo>
                <a:cubicBezTo>
                  <a:pt x="21" y="80"/>
                  <a:pt x="22" y="81"/>
                  <a:pt x="23" y="81"/>
                </a:cubicBezTo>
                <a:cubicBezTo>
                  <a:pt x="23" y="81"/>
                  <a:pt x="23" y="80"/>
                  <a:pt x="23" y="80"/>
                </a:cubicBezTo>
                <a:cubicBezTo>
                  <a:pt x="23" y="80"/>
                  <a:pt x="23" y="80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9"/>
                  <a:pt x="21" y="79"/>
                  <a:pt x="21" y="80"/>
                </a:cubicBezTo>
                <a:close/>
                <a:moveTo>
                  <a:pt x="18" y="65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5"/>
                </a:cubicBezTo>
                <a:close/>
                <a:moveTo>
                  <a:pt x="22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2" y="72"/>
                  <a:pt x="22" y="73"/>
                </a:cubicBezTo>
                <a:close/>
                <a:moveTo>
                  <a:pt x="13" y="78"/>
                </a:move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2" y="77"/>
                  <a:pt x="12" y="77"/>
                </a:cubicBezTo>
                <a:cubicBezTo>
                  <a:pt x="13" y="77"/>
                  <a:pt x="13" y="78"/>
                  <a:pt x="13" y="78"/>
                </a:cubicBezTo>
                <a:close/>
                <a:moveTo>
                  <a:pt x="27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0"/>
                  <a:pt x="26" y="70"/>
                  <a:pt x="25" y="69"/>
                </a:cubicBezTo>
                <a:cubicBezTo>
                  <a:pt x="24" y="70"/>
                  <a:pt x="24" y="70"/>
                  <a:pt x="23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4" y="71"/>
                  <a:pt x="24" y="72"/>
                  <a:pt x="25" y="72"/>
                </a:cubicBezTo>
                <a:cubicBezTo>
                  <a:pt x="25" y="73"/>
                  <a:pt x="24" y="73"/>
                  <a:pt x="24" y="74"/>
                </a:cubicBezTo>
                <a:cubicBezTo>
                  <a:pt x="25" y="73"/>
                  <a:pt x="25" y="73"/>
                  <a:pt x="26" y="73"/>
                </a:cubicBezTo>
                <a:cubicBezTo>
                  <a:pt x="26" y="74"/>
                  <a:pt x="27" y="74"/>
                  <a:pt x="27" y="74"/>
                </a:cubicBezTo>
                <a:cubicBezTo>
                  <a:pt x="26" y="75"/>
                  <a:pt x="26" y="75"/>
                  <a:pt x="25" y="75"/>
                </a:cubicBezTo>
                <a:cubicBezTo>
                  <a:pt x="25" y="75"/>
                  <a:pt x="25" y="75"/>
                  <a:pt x="26" y="75"/>
                </a:cubicBezTo>
                <a:cubicBezTo>
                  <a:pt x="26" y="75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4"/>
                  <a:pt x="28" y="73"/>
                  <a:pt x="28" y="72"/>
                </a:cubicBezTo>
                <a:cubicBezTo>
                  <a:pt x="28" y="72"/>
                  <a:pt x="27" y="71"/>
                  <a:pt x="27" y="71"/>
                </a:cubicBezTo>
                <a:close/>
                <a:moveTo>
                  <a:pt x="23" y="65"/>
                </a:moveTo>
                <a:cubicBezTo>
                  <a:pt x="23" y="65"/>
                  <a:pt x="23" y="66"/>
                  <a:pt x="23" y="66"/>
                </a:cubicBezTo>
                <a:cubicBezTo>
                  <a:pt x="22" y="66"/>
                  <a:pt x="23" y="66"/>
                  <a:pt x="22" y="65"/>
                </a:cubicBezTo>
                <a:cubicBezTo>
                  <a:pt x="22" y="66"/>
                  <a:pt x="21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2" y="67"/>
                  <a:pt x="22" y="67"/>
                  <a:pt x="23" y="67"/>
                </a:cubicBezTo>
                <a:cubicBezTo>
                  <a:pt x="23" y="67"/>
                  <a:pt x="23" y="67"/>
                  <a:pt x="23" y="68"/>
                </a:cubicBezTo>
                <a:cubicBezTo>
                  <a:pt x="24" y="67"/>
                  <a:pt x="24" y="67"/>
                  <a:pt x="24" y="66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3"/>
                  <a:pt x="32" y="93"/>
                  <a:pt x="32" y="93"/>
                </a:cubicBezTo>
                <a:close/>
                <a:moveTo>
                  <a:pt x="19" y="68"/>
                </a:moveTo>
                <a:cubicBezTo>
                  <a:pt x="19" y="69"/>
                  <a:pt x="20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20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  <a:moveTo>
                  <a:pt x="16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0"/>
                  <a:pt x="17" y="71"/>
                  <a:pt x="16" y="71"/>
                </a:cubicBezTo>
                <a:cubicBezTo>
                  <a:pt x="16" y="72"/>
                  <a:pt x="16" y="72"/>
                  <a:pt x="17" y="72"/>
                </a:cubicBezTo>
                <a:cubicBezTo>
                  <a:pt x="17" y="72"/>
                  <a:pt x="17" y="72"/>
                  <a:pt x="17" y="71"/>
                </a:cubicBezTo>
                <a:cubicBezTo>
                  <a:pt x="17" y="71"/>
                  <a:pt x="17" y="71"/>
                  <a:pt x="18" y="70"/>
                </a:cubicBezTo>
                <a:cubicBezTo>
                  <a:pt x="17" y="70"/>
                  <a:pt x="17" y="70"/>
                  <a:pt x="16" y="70"/>
                </a:cubicBezTo>
                <a:close/>
                <a:moveTo>
                  <a:pt x="15" y="74"/>
                </a:moveTo>
                <a:cubicBezTo>
                  <a:pt x="15" y="74"/>
                  <a:pt x="15" y="74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lose/>
                <a:moveTo>
                  <a:pt x="21" y="78"/>
                </a:moveTo>
                <a:cubicBezTo>
                  <a:pt x="20" y="78"/>
                  <a:pt x="20" y="78"/>
                  <a:pt x="20" y="79"/>
                </a:cubicBezTo>
                <a:cubicBezTo>
                  <a:pt x="21" y="79"/>
                  <a:pt x="22" y="79"/>
                  <a:pt x="2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1" y="78"/>
                  <a:pt x="21" y="78"/>
                </a:cubicBezTo>
                <a:close/>
                <a:moveTo>
                  <a:pt x="14" y="73"/>
                </a:move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25" y="86"/>
                </a:moveTo>
                <a:cubicBezTo>
                  <a:pt x="25" y="87"/>
                  <a:pt x="25" y="87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8"/>
                  <a:pt x="26" y="87"/>
                  <a:pt x="27" y="88"/>
                </a:cubicBezTo>
                <a:cubicBezTo>
                  <a:pt x="27" y="88"/>
                  <a:pt x="27" y="88"/>
                  <a:pt x="27" y="89"/>
                </a:cubicBezTo>
                <a:cubicBezTo>
                  <a:pt x="28" y="88"/>
                  <a:pt x="28" y="88"/>
                  <a:pt x="28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7" y="86"/>
                  <a:pt x="26" y="87"/>
                  <a:pt x="25" y="86"/>
                </a:cubicBezTo>
                <a:close/>
                <a:moveTo>
                  <a:pt x="18" y="72"/>
                </a:moveTo>
                <a:cubicBezTo>
                  <a:pt x="17" y="73"/>
                  <a:pt x="19" y="73"/>
                  <a:pt x="19" y="73"/>
                </a:cubicBezTo>
                <a:cubicBezTo>
                  <a:pt x="18" y="73"/>
                  <a:pt x="18" y="72"/>
                  <a:pt x="18" y="72"/>
                </a:cubicBezTo>
                <a:close/>
                <a:moveTo>
                  <a:pt x="26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6" y="85"/>
                  <a:pt x="26" y="85"/>
                </a:cubicBezTo>
                <a:close/>
                <a:moveTo>
                  <a:pt x="22" y="68"/>
                </a:moveTo>
                <a:cubicBezTo>
                  <a:pt x="21" y="68"/>
                  <a:pt x="21" y="68"/>
                  <a:pt x="21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2" y="68"/>
                  <a:pt x="22" y="68"/>
                </a:cubicBezTo>
                <a:close/>
                <a:moveTo>
                  <a:pt x="18" y="74"/>
                </a:moveTo>
                <a:cubicBezTo>
                  <a:pt x="18" y="74"/>
                  <a:pt x="18" y="74"/>
                  <a:pt x="19" y="75"/>
                </a:cubicBezTo>
                <a:cubicBezTo>
                  <a:pt x="19" y="74"/>
                  <a:pt x="19" y="74"/>
                  <a:pt x="19" y="73"/>
                </a:cubicBezTo>
                <a:cubicBezTo>
                  <a:pt x="19" y="73"/>
                  <a:pt x="18" y="74"/>
                  <a:pt x="18" y="74"/>
                </a:cubicBezTo>
                <a:close/>
                <a:moveTo>
                  <a:pt x="28" y="40"/>
                </a:moveTo>
                <a:cubicBezTo>
                  <a:pt x="28" y="39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7" y="40"/>
                </a:cubicBezTo>
                <a:cubicBezTo>
                  <a:pt x="27" y="40"/>
                  <a:pt x="27" y="40"/>
                  <a:pt x="28" y="40"/>
                </a:cubicBezTo>
                <a:close/>
                <a:moveTo>
                  <a:pt x="20" y="67"/>
                </a:move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15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8"/>
                  <a:pt x="17" y="88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7"/>
                  <a:pt x="17" y="86"/>
                  <a:pt x="17" y="86"/>
                </a:cubicBezTo>
                <a:cubicBezTo>
                  <a:pt x="18" y="87"/>
                  <a:pt x="20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7"/>
                  <a:pt x="19" y="87"/>
                </a:cubicBezTo>
                <a:cubicBezTo>
                  <a:pt x="19" y="87"/>
                  <a:pt x="19" y="86"/>
                  <a:pt x="19" y="86"/>
                </a:cubicBezTo>
                <a:cubicBezTo>
                  <a:pt x="18" y="86"/>
                  <a:pt x="18" y="86"/>
                  <a:pt x="17" y="86"/>
                </a:cubicBezTo>
                <a:cubicBezTo>
                  <a:pt x="17" y="86"/>
                  <a:pt x="16" y="86"/>
                  <a:pt x="16" y="87"/>
                </a:cubicBezTo>
                <a:cubicBezTo>
                  <a:pt x="16" y="87"/>
                  <a:pt x="15" y="87"/>
                  <a:pt x="15" y="88"/>
                </a:cubicBezTo>
                <a:close/>
                <a:moveTo>
                  <a:pt x="26" y="98"/>
                </a:moveTo>
                <a:cubicBezTo>
                  <a:pt x="26" y="98"/>
                  <a:pt x="26" y="98"/>
                  <a:pt x="25" y="98"/>
                </a:cubicBezTo>
                <a:cubicBezTo>
                  <a:pt x="24" y="98"/>
                  <a:pt x="23" y="99"/>
                  <a:pt x="23" y="100"/>
                </a:cubicBezTo>
                <a:cubicBezTo>
                  <a:pt x="23" y="100"/>
                  <a:pt x="23" y="101"/>
                  <a:pt x="23" y="101"/>
                </a:cubicBezTo>
                <a:cubicBezTo>
                  <a:pt x="23" y="101"/>
                  <a:pt x="23" y="101"/>
                  <a:pt x="24" y="101"/>
                </a:cubicBezTo>
                <a:cubicBezTo>
                  <a:pt x="23" y="102"/>
                  <a:pt x="24" y="102"/>
                  <a:pt x="25" y="102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5" y="100"/>
                  <a:pt x="24" y="100"/>
                </a:cubicBezTo>
                <a:cubicBezTo>
                  <a:pt x="24" y="99"/>
                  <a:pt x="25" y="99"/>
                  <a:pt x="25" y="99"/>
                </a:cubicBezTo>
                <a:cubicBezTo>
                  <a:pt x="25" y="99"/>
                  <a:pt x="26" y="100"/>
                  <a:pt x="26" y="100"/>
                </a:cubicBezTo>
                <a:cubicBezTo>
                  <a:pt x="26" y="101"/>
                  <a:pt x="27" y="101"/>
                  <a:pt x="27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2"/>
                  <a:pt x="26" y="102"/>
                  <a:pt x="26" y="103"/>
                </a:cubicBezTo>
                <a:cubicBezTo>
                  <a:pt x="26" y="103"/>
                  <a:pt x="26" y="103"/>
                  <a:pt x="27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2"/>
                  <a:pt x="28" y="101"/>
                  <a:pt x="28" y="100"/>
                </a:cubicBezTo>
                <a:cubicBezTo>
                  <a:pt x="28" y="100"/>
                  <a:pt x="28" y="99"/>
                  <a:pt x="27" y="99"/>
                </a:cubicBezTo>
                <a:cubicBezTo>
                  <a:pt x="27" y="99"/>
                  <a:pt x="26" y="99"/>
                  <a:pt x="26" y="98"/>
                </a:cubicBezTo>
                <a:close/>
                <a:moveTo>
                  <a:pt x="16" y="57"/>
                </a:moveTo>
                <a:cubicBezTo>
                  <a:pt x="16" y="56"/>
                  <a:pt x="16" y="56"/>
                  <a:pt x="15" y="56"/>
                </a:cubicBezTo>
                <a:cubicBezTo>
                  <a:pt x="15" y="56"/>
                  <a:pt x="14" y="57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4" y="59"/>
                  <a:pt x="14" y="59"/>
                </a:cubicBezTo>
                <a:cubicBezTo>
                  <a:pt x="14" y="60"/>
                  <a:pt x="16" y="60"/>
                  <a:pt x="16" y="61"/>
                </a:cubicBezTo>
                <a:cubicBezTo>
                  <a:pt x="17" y="61"/>
                  <a:pt x="17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59"/>
                  <a:pt x="18" y="59"/>
                  <a:pt x="17" y="59"/>
                </a:cubicBezTo>
                <a:cubicBezTo>
                  <a:pt x="17" y="58"/>
                  <a:pt x="18" y="58"/>
                  <a:pt x="18" y="58"/>
                </a:cubicBezTo>
                <a:cubicBezTo>
                  <a:pt x="18" y="58"/>
                  <a:pt x="18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7"/>
                  <a:pt x="18" y="57"/>
                </a:cubicBezTo>
                <a:cubicBezTo>
                  <a:pt x="18" y="57"/>
                  <a:pt x="17" y="56"/>
                  <a:pt x="16" y="57"/>
                </a:cubicBezTo>
                <a:close/>
                <a:moveTo>
                  <a:pt x="50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9" y="92"/>
                  <a:pt x="48" y="91"/>
                  <a:pt x="47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6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3"/>
                </a:cubicBezTo>
                <a:cubicBezTo>
                  <a:pt x="45" y="95"/>
                  <a:pt x="45" y="96"/>
                  <a:pt x="47" y="97"/>
                </a:cubicBezTo>
                <a:cubicBezTo>
                  <a:pt x="47" y="96"/>
                  <a:pt x="47" y="96"/>
                  <a:pt x="47" y="96"/>
                </a:cubicBezTo>
                <a:cubicBezTo>
                  <a:pt x="48" y="96"/>
                  <a:pt x="48" y="97"/>
                  <a:pt x="48" y="97"/>
                </a:cubicBezTo>
                <a:cubicBezTo>
                  <a:pt x="49" y="97"/>
                  <a:pt x="50" y="95"/>
                  <a:pt x="50" y="94"/>
                </a:cubicBezTo>
                <a:cubicBezTo>
                  <a:pt x="50" y="93"/>
                  <a:pt x="50" y="93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  <a:moveTo>
                  <a:pt x="36" y="94"/>
                </a:moveTo>
                <a:cubicBezTo>
                  <a:pt x="36" y="95"/>
                  <a:pt x="36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8" y="97"/>
                  <a:pt x="38" y="97"/>
                  <a:pt x="39" y="97"/>
                </a:cubicBezTo>
                <a:cubicBezTo>
                  <a:pt x="39" y="97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40" y="95"/>
                  <a:pt x="40" y="95"/>
                  <a:pt x="41" y="95"/>
                </a:cubicBezTo>
                <a:cubicBezTo>
                  <a:pt x="41" y="95"/>
                  <a:pt x="41" y="94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8" y="93"/>
                  <a:pt x="38" y="93"/>
                  <a:pt x="38" y="92"/>
                </a:cubicBezTo>
                <a:cubicBezTo>
                  <a:pt x="38" y="92"/>
                  <a:pt x="38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1"/>
                  <a:pt x="36" y="92"/>
                  <a:pt x="36" y="93"/>
                </a:cubicBezTo>
                <a:cubicBezTo>
                  <a:pt x="36" y="93"/>
                  <a:pt x="36" y="93"/>
                  <a:pt x="37" y="93"/>
                </a:cubicBezTo>
                <a:cubicBezTo>
                  <a:pt x="37" y="93"/>
                  <a:pt x="37" y="94"/>
                  <a:pt x="37" y="94"/>
                </a:cubicBezTo>
                <a:cubicBezTo>
                  <a:pt x="37" y="95"/>
                  <a:pt x="36" y="95"/>
                  <a:pt x="36" y="94"/>
                </a:cubicBezTo>
                <a:close/>
                <a:moveTo>
                  <a:pt x="64" y="105"/>
                </a:moveTo>
                <a:cubicBezTo>
                  <a:pt x="63" y="105"/>
                  <a:pt x="62" y="107"/>
                  <a:pt x="62" y="108"/>
                </a:cubicBezTo>
                <a:cubicBezTo>
                  <a:pt x="62" y="109"/>
                  <a:pt x="63" y="111"/>
                  <a:pt x="65" y="111"/>
                </a:cubicBezTo>
                <a:cubicBezTo>
                  <a:pt x="66" y="111"/>
                  <a:pt x="68" y="110"/>
                  <a:pt x="67" y="107"/>
                </a:cubicBezTo>
                <a:cubicBezTo>
                  <a:pt x="67" y="106"/>
                  <a:pt x="67" y="105"/>
                  <a:pt x="64" y="105"/>
                </a:cubicBezTo>
                <a:close/>
                <a:moveTo>
                  <a:pt x="89" y="108"/>
                </a:moveTo>
                <a:cubicBezTo>
                  <a:pt x="88" y="109"/>
                  <a:pt x="89" y="109"/>
                  <a:pt x="89" y="110"/>
                </a:cubicBezTo>
                <a:cubicBezTo>
                  <a:pt x="89" y="109"/>
                  <a:pt x="89" y="109"/>
                  <a:pt x="89" y="108"/>
                </a:cubicBezTo>
                <a:cubicBezTo>
                  <a:pt x="90" y="108"/>
                  <a:pt x="91" y="107"/>
                  <a:pt x="92" y="107"/>
                </a:cubicBezTo>
                <a:cubicBezTo>
                  <a:pt x="92" y="107"/>
                  <a:pt x="93" y="108"/>
                  <a:pt x="93" y="109"/>
                </a:cubicBezTo>
                <a:cubicBezTo>
                  <a:pt x="91" y="109"/>
                  <a:pt x="90" y="108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1"/>
                  <a:pt x="91" y="111"/>
                  <a:pt x="91" y="111"/>
                </a:cubicBezTo>
                <a:cubicBezTo>
                  <a:pt x="93" y="111"/>
                  <a:pt x="95" y="109"/>
                  <a:pt x="94" y="108"/>
                </a:cubicBezTo>
                <a:cubicBezTo>
                  <a:pt x="94" y="106"/>
                  <a:pt x="92" y="105"/>
                  <a:pt x="91" y="105"/>
                </a:cubicBezTo>
                <a:cubicBezTo>
                  <a:pt x="90" y="105"/>
                  <a:pt x="89" y="107"/>
                  <a:pt x="89" y="108"/>
                </a:cubicBezTo>
                <a:close/>
                <a:moveTo>
                  <a:pt x="56" y="91"/>
                </a:moveTo>
                <a:cubicBezTo>
                  <a:pt x="55" y="91"/>
                  <a:pt x="54" y="91"/>
                  <a:pt x="54" y="92"/>
                </a:cubicBezTo>
                <a:cubicBezTo>
                  <a:pt x="54" y="94"/>
                  <a:pt x="56" y="94"/>
                  <a:pt x="57" y="95"/>
                </a:cubicBezTo>
                <a:cubicBezTo>
                  <a:pt x="56" y="95"/>
                  <a:pt x="57" y="95"/>
                  <a:pt x="57" y="96"/>
                </a:cubicBezTo>
                <a:cubicBezTo>
                  <a:pt x="58" y="96"/>
                  <a:pt x="58" y="95"/>
                  <a:pt x="59" y="94"/>
                </a:cubicBezTo>
                <a:cubicBezTo>
                  <a:pt x="59" y="93"/>
                  <a:pt x="58" y="91"/>
                  <a:pt x="56" y="91"/>
                </a:cubicBezTo>
                <a:close/>
                <a:moveTo>
                  <a:pt x="49" y="88"/>
                </a:moveTo>
                <a:cubicBezTo>
                  <a:pt x="49" y="87"/>
                  <a:pt x="49" y="86"/>
                  <a:pt x="50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86"/>
                  <a:pt x="49" y="86"/>
                  <a:pt x="49" y="87"/>
                </a:cubicBezTo>
                <a:cubicBezTo>
                  <a:pt x="49" y="89"/>
                  <a:pt x="50" y="89"/>
                  <a:pt x="52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2" y="87"/>
                  <a:pt x="53" y="88"/>
                  <a:pt x="53" y="88"/>
                </a:cubicBezTo>
                <a:cubicBezTo>
                  <a:pt x="53" y="88"/>
                  <a:pt x="53" y="89"/>
                  <a:pt x="53" y="89"/>
                </a:cubicBezTo>
                <a:cubicBezTo>
                  <a:pt x="54" y="89"/>
                  <a:pt x="54" y="88"/>
                  <a:pt x="54" y="87"/>
                </a:cubicBezTo>
                <a:cubicBezTo>
                  <a:pt x="55" y="85"/>
                  <a:pt x="53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5"/>
                  <a:pt x="52" y="85"/>
                  <a:pt x="53" y="85"/>
                </a:cubicBezTo>
                <a:cubicBezTo>
                  <a:pt x="52" y="85"/>
                  <a:pt x="52" y="85"/>
                  <a:pt x="52" y="86"/>
                </a:cubicBezTo>
                <a:cubicBezTo>
                  <a:pt x="51" y="87"/>
                  <a:pt x="50" y="88"/>
                  <a:pt x="49" y="88"/>
                </a:cubicBezTo>
                <a:close/>
                <a:moveTo>
                  <a:pt x="18" y="93"/>
                </a:moveTo>
                <a:cubicBezTo>
                  <a:pt x="18" y="93"/>
                  <a:pt x="18" y="93"/>
                  <a:pt x="19" y="93"/>
                </a:cubicBezTo>
                <a:cubicBezTo>
                  <a:pt x="18" y="93"/>
                  <a:pt x="19" y="92"/>
                  <a:pt x="19" y="92"/>
                </a:cubicBezTo>
                <a:cubicBezTo>
                  <a:pt x="18" y="92"/>
                  <a:pt x="18" y="92"/>
                  <a:pt x="18" y="93"/>
                </a:cubicBezTo>
                <a:close/>
                <a:moveTo>
                  <a:pt x="22" y="92"/>
                </a:moveTo>
                <a:cubicBezTo>
                  <a:pt x="22" y="92"/>
                  <a:pt x="23" y="93"/>
                  <a:pt x="2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2" y="92"/>
                  <a:pt x="22" y="92"/>
                  <a:pt x="22" y="92"/>
                </a:cubicBezTo>
                <a:close/>
                <a:moveTo>
                  <a:pt x="30" y="92"/>
                </a:moveTo>
                <a:cubicBezTo>
                  <a:pt x="30" y="92"/>
                  <a:pt x="30" y="93"/>
                  <a:pt x="29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30" y="94"/>
                  <a:pt x="30" y="94"/>
                  <a:pt x="31" y="94"/>
                </a:cubicBezTo>
                <a:cubicBezTo>
                  <a:pt x="31" y="95"/>
                  <a:pt x="31" y="95"/>
                  <a:pt x="31" y="96"/>
                </a:cubicBezTo>
                <a:cubicBezTo>
                  <a:pt x="31" y="96"/>
                  <a:pt x="32" y="95"/>
                  <a:pt x="32" y="94"/>
                </a:cubicBezTo>
                <a:cubicBezTo>
                  <a:pt x="32" y="94"/>
                  <a:pt x="32" y="94"/>
                  <a:pt x="31" y="94"/>
                </a:cubicBezTo>
                <a:cubicBezTo>
                  <a:pt x="31" y="94"/>
                  <a:pt x="31" y="93"/>
                  <a:pt x="31" y="93"/>
                </a:cubicBezTo>
                <a:cubicBezTo>
                  <a:pt x="30" y="93"/>
                  <a:pt x="30" y="93"/>
                  <a:pt x="30" y="92"/>
                </a:cubicBezTo>
                <a:close/>
                <a:moveTo>
                  <a:pt x="27" y="51"/>
                </a:move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7" y="51"/>
                  <a:pt x="27" y="50"/>
                  <a:pt x="27" y="51"/>
                </a:cubicBezTo>
                <a:close/>
                <a:moveTo>
                  <a:pt x="15" y="88"/>
                </a:moveTo>
                <a:cubicBezTo>
                  <a:pt x="15" y="88"/>
                  <a:pt x="15" y="88"/>
                  <a:pt x="15" y="87"/>
                </a:cubicBezTo>
                <a:cubicBezTo>
                  <a:pt x="14" y="87"/>
                  <a:pt x="14" y="88"/>
                  <a:pt x="15" y="88"/>
                </a:cubicBezTo>
                <a:close/>
                <a:moveTo>
                  <a:pt x="10" y="82"/>
                </a:moveTo>
                <a:cubicBezTo>
                  <a:pt x="10" y="82"/>
                  <a:pt x="10" y="82"/>
                  <a:pt x="11" y="82"/>
                </a:cubicBezTo>
                <a:cubicBezTo>
                  <a:pt x="12" y="82"/>
                  <a:pt x="12" y="81"/>
                  <a:pt x="12" y="80"/>
                </a:cubicBezTo>
                <a:cubicBezTo>
                  <a:pt x="13" y="81"/>
                  <a:pt x="12" y="82"/>
                  <a:pt x="12" y="82"/>
                </a:cubicBezTo>
                <a:cubicBezTo>
                  <a:pt x="13" y="82"/>
                  <a:pt x="13" y="82"/>
                  <a:pt x="14" y="82"/>
                </a:cubicBezTo>
                <a:cubicBezTo>
                  <a:pt x="13" y="82"/>
                  <a:pt x="14" y="82"/>
                  <a:pt x="14" y="81"/>
                </a:cubicBezTo>
                <a:cubicBezTo>
                  <a:pt x="14" y="81"/>
                  <a:pt x="13" y="80"/>
                  <a:pt x="14" y="80"/>
                </a:cubicBez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0"/>
                  <a:pt x="14" y="80"/>
                </a:cubicBezTo>
                <a:cubicBezTo>
                  <a:pt x="15" y="80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9"/>
                  <a:pt x="13" y="79"/>
                  <a:pt x="13" y="80"/>
                </a:cubicBezTo>
                <a:cubicBezTo>
                  <a:pt x="13" y="79"/>
                  <a:pt x="13" y="78"/>
                  <a:pt x="12" y="78"/>
                </a:cubicBezTo>
                <a:cubicBezTo>
                  <a:pt x="12" y="79"/>
                  <a:pt x="11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9"/>
                </a:cubicBezTo>
                <a:cubicBezTo>
                  <a:pt x="10" y="79"/>
                  <a:pt x="10" y="79"/>
                  <a:pt x="10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9" y="81"/>
                  <a:pt x="9" y="82"/>
                  <a:pt x="10" y="82"/>
                </a:cubicBezTo>
                <a:close/>
                <a:moveTo>
                  <a:pt x="6" y="80"/>
                </a:move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4" y="55"/>
                  <a:pt x="4" y="55"/>
                  <a:pt x="4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19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9" y="46"/>
                  <a:pt x="19" y="46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29" y="96"/>
                </a:moveTo>
                <a:cubicBezTo>
                  <a:pt x="28" y="96"/>
                  <a:pt x="28" y="95"/>
                  <a:pt x="27" y="95"/>
                </a:cubicBezTo>
                <a:cubicBezTo>
                  <a:pt x="28" y="94"/>
                  <a:pt x="29" y="95"/>
                  <a:pt x="29" y="94"/>
                </a:cubicBezTo>
                <a:cubicBezTo>
                  <a:pt x="28" y="94"/>
                  <a:pt x="27" y="94"/>
                  <a:pt x="26" y="94"/>
                </a:cubicBezTo>
                <a:cubicBezTo>
                  <a:pt x="27" y="95"/>
                  <a:pt x="28" y="97"/>
                  <a:pt x="29" y="96"/>
                </a:cubicBezTo>
                <a:close/>
                <a:moveTo>
                  <a:pt x="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0"/>
                  <a:pt x="7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lose/>
                <a:moveTo>
                  <a:pt x="15" y="66"/>
                </a:move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4" y="65"/>
                </a:cubicBezTo>
                <a:cubicBezTo>
                  <a:pt x="13" y="65"/>
                  <a:pt x="12" y="65"/>
                  <a:pt x="12" y="65"/>
                </a:cubicBezTo>
                <a:cubicBezTo>
                  <a:pt x="12" y="65"/>
                  <a:pt x="12" y="65"/>
                  <a:pt x="12" y="66"/>
                </a:cubicBezTo>
                <a:cubicBezTo>
                  <a:pt x="13" y="66"/>
                  <a:pt x="14" y="66"/>
                  <a:pt x="15" y="66"/>
                </a:cubicBezTo>
                <a:close/>
                <a:moveTo>
                  <a:pt x="19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lose/>
                <a:moveTo>
                  <a:pt x="3" y="69"/>
                </a:moveTo>
                <a:cubicBezTo>
                  <a:pt x="3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3" y="68"/>
                  <a:pt x="3" y="69"/>
                </a:cubicBezTo>
                <a:close/>
                <a:moveTo>
                  <a:pt x="18" y="29"/>
                </a:move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lnTo>
                  <a:pt x="18" y="29"/>
                </a:lnTo>
                <a:close/>
                <a:moveTo>
                  <a:pt x="30" y="64"/>
                </a:moveTo>
                <a:cubicBezTo>
                  <a:pt x="30" y="64"/>
                  <a:pt x="30" y="64"/>
                  <a:pt x="30" y="63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29" y="63"/>
                  <a:pt x="29" y="63"/>
                </a:cubicBezTo>
                <a:cubicBezTo>
                  <a:pt x="30" y="63"/>
                  <a:pt x="30" y="64"/>
                  <a:pt x="30" y="64"/>
                </a:cubicBezTo>
                <a:close/>
                <a:moveTo>
                  <a:pt x="29" y="82"/>
                </a:moveTo>
                <a:cubicBezTo>
                  <a:pt x="29" y="82"/>
                  <a:pt x="29" y="82"/>
                  <a:pt x="29" y="82"/>
                </a:cubicBezTo>
                <a:cubicBezTo>
                  <a:pt x="31" y="83"/>
                  <a:pt x="32" y="81"/>
                  <a:pt x="32" y="80"/>
                </a:cubicBezTo>
                <a:cubicBezTo>
                  <a:pt x="32" y="78"/>
                  <a:pt x="31" y="78"/>
                  <a:pt x="30" y="77"/>
                </a:cubicBezTo>
                <a:cubicBezTo>
                  <a:pt x="30" y="77"/>
                  <a:pt x="31" y="78"/>
                  <a:pt x="31" y="77"/>
                </a:cubicBezTo>
                <a:cubicBezTo>
                  <a:pt x="31" y="78"/>
                  <a:pt x="30" y="79"/>
                  <a:pt x="30" y="80"/>
                </a:cubicBezTo>
                <a:cubicBezTo>
                  <a:pt x="30" y="80"/>
                  <a:pt x="29" y="81"/>
                  <a:pt x="28" y="81"/>
                </a:cubicBezTo>
                <a:cubicBezTo>
                  <a:pt x="28" y="82"/>
                  <a:pt x="29" y="82"/>
                  <a:pt x="29" y="82"/>
                </a:cubicBezTo>
                <a:close/>
                <a:moveTo>
                  <a:pt x="1" y="80"/>
                </a:moveTo>
                <a:cubicBezTo>
                  <a:pt x="0" y="80"/>
                  <a:pt x="0" y="80"/>
                  <a:pt x="0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1" y="80"/>
                  <a:pt x="1" y="80"/>
                  <a:pt x="1" y="80"/>
                </a:cubicBezTo>
                <a:close/>
                <a:moveTo>
                  <a:pt x="23" y="40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1" y="39"/>
                  <a:pt x="20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3" y="40"/>
                  <a:pt x="23" y="40"/>
                </a:cubicBezTo>
                <a:close/>
                <a:moveTo>
                  <a:pt x="23" y="57"/>
                </a:moveTo>
                <a:cubicBezTo>
                  <a:pt x="23" y="57"/>
                  <a:pt x="24" y="57"/>
                  <a:pt x="24" y="58"/>
                </a:cubicBezTo>
                <a:cubicBezTo>
                  <a:pt x="24" y="57"/>
                  <a:pt x="25" y="57"/>
                  <a:pt x="25" y="57"/>
                </a:cubicBezTo>
                <a:cubicBezTo>
                  <a:pt x="25" y="57"/>
                  <a:pt x="24" y="59"/>
                  <a:pt x="23" y="60"/>
                </a:cubicBezTo>
                <a:cubicBezTo>
                  <a:pt x="23" y="60"/>
                  <a:pt x="24" y="60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5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0"/>
                  <a:pt x="28" y="60"/>
                  <a:pt x="28" y="59"/>
                </a:cubicBezTo>
                <a:cubicBezTo>
                  <a:pt x="27" y="59"/>
                  <a:pt x="27" y="58"/>
                  <a:pt x="27" y="58"/>
                </a:cubicBezTo>
                <a:cubicBezTo>
                  <a:pt x="27" y="58"/>
                  <a:pt x="27" y="58"/>
                  <a:pt x="28" y="58"/>
                </a:cubicBezTo>
                <a:cubicBezTo>
                  <a:pt x="27" y="57"/>
                  <a:pt x="26" y="56"/>
                  <a:pt x="25" y="55"/>
                </a:cubicBezTo>
                <a:cubicBezTo>
                  <a:pt x="24" y="56"/>
                  <a:pt x="24" y="57"/>
                  <a:pt x="23" y="57"/>
                </a:cubicBezTo>
                <a:close/>
                <a:moveTo>
                  <a:pt x="5" y="86"/>
                </a:move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lose/>
                <a:moveTo>
                  <a:pt x="39" y="93"/>
                </a:moveTo>
                <a:cubicBezTo>
                  <a:pt x="40" y="93"/>
                  <a:pt x="40" y="93"/>
                  <a:pt x="41" y="93"/>
                </a:cubicBezTo>
                <a:cubicBezTo>
                  <a:pt x="40" y="93"/>
                  <a:pt x="40" y="92"/>
                  <a:pt x="40" y="92"/>
                </a:cubicBezTo>
                <a:cubicBezTo>
                  <a:pt x="40" y="92"/>
                  <a:pt x="40" y="93"/>
                  <a:pt x="39" y="93"/>
                </a:cubicBezTo>
                <a:close/>
                <a:moveTo>
                  <a:pt x="31" y="86"/>
                </a:moveTo>
                <a:cubicBezTo>
                  <a:pt x="31" y="87"/>
                  <a:pt x="32" y="87"/>
                  <a:pt x="32" y="87"/>
                </a:cubicBezTo>
                <a:cubicBezTo>
                  <a:pt x="32" y="87"/>
                  <a:pt x="32" y="85"/>
                  <a:pt x="32" y="85"/>
                </a:cubicBezTo>
                <a:cubicBezTo>
                  <a:pt x="33" y="86"/>
                  <a:pt x="34" y="86"/>
                  <a:pt x="34" y="87"/>
                </a:cubicBezTo>
                <a:cubicBezTo>
                  <a:pt x="33" y="87"/>
                  <a:pt x="33" y="86"/>
                  <a:pt x="33" y="86"/>
                </a:cubicBezTo>
                <a:cubicBezTo>
                  <a:pt x="32" y="86"/>
                  <a:pt x="33" y="87"/>
                  <a:pt x="32" y="87"/>
                </a:cubicBezTo>
                <a:cubicBezTo>
                  <a:pt x="32" y="87"/>
                  <a:pt x="33" y="87"/>
                  <a:pt x="33" y="88"/>
                </a:cubicBezTo>
                <a:cubicBezTo>
                  <a:pt x="33" y="88"/>
                  <a:pt x="34" y="88"/>
                  <a:pt x="34" y="87"/>
                </a:cubicBezTo>
                <a:cubicBezTo>
                  <a:pt x="34" y="88"/>
                  <a:pt x="34" y="89"/>
                  <a:pt x="35" y="89"/>
                </a:cubicBezTo>
                <a:cubicBezTo>
                  <a:pt x="35" y="89"/>
                  <a:pt x="36" y="89"/>
                  <a:pt x="36" y="89"/>
                </a:cubicBezTo>
                <a:cubicBezTo>
                  <a:pt x="36" y="89"/>
                  <a:pt x="36" y="89"/>
                  <a:pt x="35" y="89"/>
                </a:cubicBezTo>
                <a:cubicBezTo>
                  <a:pt x="35" y="88"/>
                  <a:pt x="35" y="88"/>
                  <a:pt x="35" y="88"/>
                </a:cubicBezTo>
                <a:cubicBezTo>
                  <a:pt x="36" y="88"/>
                  <a:pt x="36" y="88"/>
                  <a:pt x="36" y="89"/>
                </a:cubicBezTo>
                <a:cubicBezTo>
                  <a:pt x="37" y="88"/>
                  <a:pt x="37" y="88"/>
                  <a:pt x="37" y="87"/>
                </a:cubicBezTo>
                <a:cubicBezTo>
                  <a:pt x="36" y="87"/>
                  <a:pt x="36" y="86"/>
                  <a:pt x="35" y="87"/>
                </a:cubicBezTo>
                <a:cubicBezTo>
                  <a:pt x="35" y="86"/>
                  <a:pt x="36" y="86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5" y="84"/>
                  <a:pt x="34" y="84"/>
                  <a:pt x="34" y="83"/>
                </a:cubicBezTo>
                <a:cubicBezTo>
                  <a:pt x="33" y="84"/>
                  <a:pt x="32" y="85"/>
                  <a:pt x="31" y="86"/>
                </a:cubicBezTo>
                <a:close/>
                <a:moveTo>
                  <a:pt x="28" y="50"/>
                </a:moveTo>
                <a:cubicBezTo>
                  <a:pt x="27" y="50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4"/>
                  <a:pt x="28" y="54"/>
                  <a:pt x="30" y="55"/>
                </a:cubicBezTo>
                <a:cubicBezTo>
                  <a:pt x="31" y="55"/>
                  <a:pt x="32" y="54"/>
                  <a:pt x="32" y="52"/>
                </a:cubicBezTo>
                <a:cubicBezTo>
                  <a:pt x="32" y="51"/>
                  <a:pt x="31" y="49"/>
                  <a:pt x="29" y="49"/>
                </a:cubicBezTo>
                <a:cubicBezTo>
                  <a:pt x="29" y="49"/>
                  <a:pt x="29" y="49"/>
                  <a:pt x="28" y="49"/>
                </a:cubicBezTo>
                <a:cubicBezTo>
                  <a:pt x="28" y="49"/>
                  <a:pt x="28" y="50"/>
                  <a:pt x="28" y="50"/>
                </a:cubicBezTo>
                <a:cubicBezTo>
                  <a:pt x="29" y="51"/>
                  <a:pt x="29" y="51"/>
                  <a:pt x="30" y="52"/>
                </a:cubicBezTo>
                <a:cubicBezTo>
                  <a:pt x="30" y="52"/>
                  <a:pt x="29" y="52"/>
                  <a:pt x="29" y="52"/>
                </a:cubicBezTo>
                <a:cubicBezTo>
                  <a:pt x="28" y="52"/>
                  <a:pt x="28" y="51"/>
                  <a:pt x="28" y="50"/>
                </a:cubicBezTo>
                <a:close/>
                <a:moveTo>
                  <a:pt x="29" y="63"/>
                </a:moveTo>
                <a:cubicBezTo>
                  <a:pt x="27" y="64"/>
                  <a:pt x="27" y="65"/>
                  <a:pt x="27" y="66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28" y="67"/>
                  <a:pt x="27" y="68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9"/>
                  <a:pt x="29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3" y="67"/>
                  <a:pt x="32" y="66"/>
                </a:cubicBezTo>
                <a:cubicBezTo>
                  <a:pt x="32" y="66"/>
                  <a:pt x="32" y="65"/>
                  <a:pt x="32" y="65"/>
                </a:cubicBezTo>
                <a:cubicBezTo>
                  <a:pt x="31" y="65"/>
                  <a:pt x="31" y="65"/>
                  <a:pt x="31" y="66"/>
                </a:cubicBezTo>
                <a:cubicBezTo>
                  <a:pt x="30" y="66"/>
                  <a:pt x="29" y="66"/>
                  <a:pt x="29" y="65"/>
                </a:cubicBezTo>
                <a:cubicBezTo>
                  <a:pt x="30" y="65"/>
                  <a:pt x="30" y="65"/>
                  <a:pt x="30" y="64"/>
                </a:cubicBezTo>
                <a:cubicBezTo>
                  <a:pt x="29" y="64"/>
                  <a:pt x="29" y="65"/>
                  <a:pt x="28" y="65"/>
                </a:cubicBezTo>
                <a:cubicBezTo>
                  <a:pt x="28" y="64"/>
                  <a:pt x="29" y="64"/>
                  <a:pt x="29" y="63"/>
                </a:cubicBezTo>
                <a:close/>
                <a:moveTo>
                  <a:pt x="9" y="89"/>
                </a:moveTo>
                <a:cubicBezTo>
                  <a:pt x="9" y="89"/>
                  <a:pt x="9" y="89"/>
                  <a:pt x="9" y="88"/>
                </a:cubicBezTo>
                <a:cubicBezTo>
                  <a:pt x="9" y="88"/>
                  <a:pt x="9" y="88"/>
                  <a:pt x="9" y="88"/>
                </a:cubicBezTo>
                <a:lnTo>
                  <a:pt x="9" y="89"/>
                </a:lnTo>
                <a:close/>
                <a:moveTo>
                  <a:pt x="6" y="89"/>
                </a:moveTo>
                <a:cubicBezTo>
                  <a:pt x="6" y="89"/>
                  <a:pt x="7" y="89"/>
                  <a:pt x="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8"/>
                  <a:pt x="8" y="89"/>
                  <a:pt x="9" y="88"/>
                </a:cubicBezTo>
                <a:cubicBezTo>
                  <a:pt x="8" y="88"/>
                  <a:pt x="7" y="88"/>
                  <a:pt x="6" y="89"/>
                </a:cubicBezTo>
                <a:close/>
                <a:moveTo>
                  <a:pt x="17" y="89"/>
                </a:moveTo>
                <a:cubicBezTo>
                  <a:pt x="18" y="89"/>
                  <a:pt x="18" y="88"/>
                  <a:pt x="18" y="88"/>
                </a:cubicBezTo>
                <a:cubicBezTo>
                  <a:pt x="18" y="88"/>
                  <a:pt x="17" y="88"/>
                  <a:pt x="17" y="89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7"/>
                  <a:pt x="22" y="97"/>
                  <a:pt x="22" y="96"/>
                </a:cubicBezTo>
                <a:close/>
                <a:moveTo>
                  <a:pt x="17" y="84"/>
                </a:moveTo>
                <a:cubicBezTo>
                  <a:pt x="17" y="84"/>
                  <a:pt x="18" y="84"/>
                  <a:pt x="18" y="84"/>
                </a:cubicBezTo>
                <a:cubicBezTo>
                  <a:pt x="18" y="84"/>
                  <a:pt x="17" y="84"/>
                  <a:pt x="17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3" y="61"/>
                </a:moveTo>
                <a:cubicBezTo>
                  <a:pt x="23" y="61"/>
                  <a:pt x="24" y="60"/>
                  <a:pt x="24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lose/>
                <a:moveTo>
                  <a:pt x="29" y="92"/>
                </a:moveTo>
                <a:cubicBezTo>
                  <a:pt x="29" y="92"/>
                  <a:pt x="29" y="91"/>
                  <a:pt x="30" y="92"/>
                </a:cubicBezTo>
                <a:cubicBezTo>
                  <a:pt x="30" y="92"/>
                  <a:pt x="30" y="92"/>
                  <a:pt x="30" y="91"/>
                </a:cubicBezTo>
                <a:cubicBezTo>
                  <a:pt x="29" y="91"/>
                  <a:pt x="29" y="92"/>
                  <a:pt x="29" y="92"/>
                </a:cubicBezTo>
                <a:cubicBezTo>
                  <a:pt x="29" y="92"/>
                  <a:pt x="29" y="92"/>
                  <a:pt x="29" y="92"/>
                </a:cubicBezTo>
                <a:close/>
                <a:moveTo>
                  <a:pt x="26" y="74"/>
                </a:moveTo>
                <a:cubicBezTo>
                  <a:pt x="26" y="74"/>
                  <a:pt x="25" y="74"/>
                  <a:pt x="25" y="74"/>
                </a:cubicBezTo>
                <a:cubicBezTo>
                  <a:pt x="25" y="74"/>
                  <a:pt x="26" y="74"/>
                  <a:pt x="26" y="74"/>
                </a:cubicBezTo>
                <a:close/>
                <a:moveTo>
                  <a:pt x="19" y="50"/>
                </a:moveTo>
                <a:cubicBezTo>
                  <a:pt x="19" y="51"/>
                  <a:pt x="19" y="51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2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25" y="45"/>
                </a:move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7"/>
                  <a:pt x="26" y="47"/>
                  <a:pt x="25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4" y="46"/>
                  <a:pt x="25" y="45"/>
                  <a:pt x="25" y="45"/>
                </a:cubicBezTo>
                <a:close/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29" y="37"/>
                  <a:pt x="28" y="39"/>
                  <a:pt x="29" y="41"/>
                </a:cubicBezTo>
                <a:cubicBezTo>
                  <a:pt x="29" y="40"/>
                  <a:pt x="30" y="40"/>
                  <a:pt x="31" y="39"/>
                </a:cubicBezTo>
                <a:close/>
                <a:moveTo>
                  <a:pt x="20" y="63"/>
                </a:moveTo>
                <a:cubicBezTo>
                  <a:pt x="20" y="63"/>
                  <a:pt x="19" y="63"/>
                  <a:pt x="18" y="65"/>
                </a:cubicBezTo>
                <a:cubicBezTo>
                  <a:pt x="18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1" y="64"/>
                  <a:pt x="22" y="64"/>
                  <a:pt x="23" y="64"/>
                </a:cubicBezTo>
                <a:cubicBezTo>
                  <a:pt x="22" y="63"/>
                  <a:pt x="22" y="63"/>
                  <a:pt x="20" y="63"/>
                </a:cubicBezTo>
                <a:close/>
                <a:moveTo>
                  <a:pt x="18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4" y="82"/>
                </a:moveTo>
                <a:cubicBezTo>
                  <a:pt x="14" y="82"/>
                  <a:pt x="14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lose/>
                <a:moveTo>
                  <a:pt x="27" y="86"/>
                </a:moveTo>
                <a:cubicBezTo>
                  <a:pt x="27" y="86"/>
                  <a:pt x="28" y="86"/>
                  <a:pt x="28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6"/>
                  <a:pt x="27" y="86"/>
                  <a:pt x="27" y="86"/>
                </a:cubicBezTo>
                <a:close/>
                <a:moveTo>
                  <a:pt x="20" y="94"/>
                </a:moveTo>
                <a:cubicBezTo>
                  <a:pt x="21" y="95"/>
                  <a:pt x="22" y="95"/>
                  <a:pt x="22" y="95"/>
                </a:cubicBezTo>
                <a:cubicBezTo>
                  <a:pt x="22" y="93"/>
                  <a:pt x="21" y="93"/>
                  <a:pt x="20" y="94"/>
                </a:cubicBezTo>
                <a:close/>
                <a:moveTo>
                  <a:pt x="25" y="43"/>
                </a:moveTo>
                <a:cubicBezTo>
                  <a:pt x="26" y="43"/>
                  <a:pt x="25" y="44"/>
                  <a:pt x="26" y="45"/>
                </a:cubicBezTo>
                <a:cubicBezTo>
                  <a:pt x="26" y="45"/>
                  <a:pt x="27" y="45"/>
                  <a:pt x="28" y="45"/>
                </a:cubicBezTo>
                <a:cubicBezTo>
                  <a:pt x="28" y="45"/>
                  <a:pt x="28" y="45"/>
                  <a:pt x="27" y="44"/>
                </a:cubicBezTo>
                <a:cubicBezTo>
                  <a:pt x="28" y="43"/>
                  <a:pt x="27" y="43"/>
                  <a:pt x="26" y="42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lose/>
                <a:moveTo>
                  <a:pt x="21" y="55"/>
                </a:moveTo>
                <a:cubicBezTo>
                  <a:pt x="22" y="55"/>
                  <a:pt x="23" y="54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2" y="53"/>
                </a:cubicBezTo>
                <a:cubicBezTo>
                  <a:pt x="22" y="54"/>
                  <a:pt x="22" y="54"/>
                  <a:pt x="21" y="55"/>
                </a:cubicBezTo>
                <a:cubicBezTo>
                  <a:pt x="21" y="54"/>
                  <a:pt x="20" y="54"/>
                  <a:pt x="21" y="53"/>
                </a:cubicBezTo>
                <a:cubicBezTo>
                  <a:pt x="22" y="54"/>
                  <a:pt x="22" y="52"/>
                  <a:pt x="23" y="51"/>
                </a:cubicBezTo>
                <a:cubicBezTo>
                  <a:pt x="22" y="51"/>
                  <a:pt x="22" y="49"/>
                  <a:pt x="21" y="50"/>
                </a:cubicBezTo>
                <a:cubicBezTo>
                  <a:pt x="21" y="50"/>
                  <a:pt x="21" y="49"/>
                  <a:pt x="21" y="49"/>
                </a:cubicBezTo>
                <a:cubicBezTo>
                  <a:pt x="21" y="49"/>
                  <a:pt x="21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1"/>
                  <a:pt x="21" y="52"/>
                </a:cubicBezTo>
                <a:cubicBezTo>
                  <a:pt x="20" y="52"/>
                  <a:pt x="19" y="53"/>
                  <a:pt x="18" y="53"/>
                </a:cubicBezTo>
                <a:cubicBezTo>
                  <a:pt x="18" y="54"/>
                  <a:pt x="19" y="55"/>
                  <a:pt x="21" y="55"/>
                </a:cubicBezTo>
                <a:close/>
                <a:moveTo>
                  <a:pt x="23" y="46"/>
                </a:moveTo>
                <a:cubicBezTo>
                  <a:pt x="23" y="45"/>
                  <a:pt x="23" y="44"/>
                  <a:pt x="23" y="44"/>
                </a:cubicBezTo>
                <a:cubicBezTo>
                  <a:pt x="24" y="44"/>
                  <a:pt x="25" y="44"/>
                  <a:pt x="25" y="44"/>
                </a:cubicBezTo>
                <a:cubicBezTo>
                  <a:pt x="26" y="44"/>
                  <a:pt x="24" y="43"/>
                  <a:pt x="24" y="43"/>
                </a:cubicBezTo>
                <a:cubicBezTo>
                  <a:pt x="23" y="43"/>
                  <a:pt x="22" y="44"/>
                  <a:pt x="22" y="45"/>
                </a:cubicBezTo>
                <a:cubicBezTo>
                  <a:pt x="22" y="45"/>
                  <a:pt x="22" y="46"/>
                  <a:pt x="23" y="4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0"/>
                </a:cubicBezTo>
                <a:cubicBezTo>
                  <a:pt x="20" y="40"/>
                  <a:pt x="20" y="40"/>
                  <a:pt x="20" y="41"/>
                </a:cubicBezTo>
                <a:cubicBezTo>
                  <a:pt x="20" y="41"/>
                  <a:pt x="20" y="41"/>
                  <a:pt x="21" y="41"/>
                </a:cubicBezTo>
                <a:close/>
                <a:moveTo>
                  <a:pt x="207" y="208"/>
                </a:move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9" y="207"/>
                </a:cubicBezTo>
                <a:cubicBezTo>
                  <a:pt x="209" y="207"/>
                  <a:pt x="209" y="206"/>
                  <a:pt x="209" y="206"/>
                </a:cubicBezTo>
                <a:cubicBezTo>
                  <a:pt x="209" y="205"/>
                  <a:pt x="208" y="204"/>
                  <a:pt x="208" y="204"/>
                </a:cubicBezTo>
                <a:cubicBezTo>
                  <a:pt x="207" y="204"/>
                  <a:pt x="207" y="204"/>
                  <a:pt x="206" y="203"/>
                </a:cubicBezTo>
                <a:cubicBezTo>
                  <a:pt x="206" y="204"/>
                  <a:pt x="207" y="204"/>
                  <a:pt x="207" y="205"/>
                </a:cubicBezTo>
                <a:cubicBezTo>
                  <a:pt x="206" y="205"/>
                  <a:pt x="206" y="205"/>
                  <a:pt x="205" y="205"/>
                </a:cubicBezTo>
                <a:cubicBezTo>
                  <a:pt x="206" y="205"/>
                  <a:pt x="205" y="205"/>
                  <a:pt x="205" y="205"/>
                </a:cubicBezTo>
                <a:cubicBezTo>
                  <a:pt x="204" y="205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7"/>
                  <a:pt x="204" y="208"/>
                  <a:pt x="205" y="208"/>
                </a:cubicBezTo>
                <a:cubicBezTo>
                  <a:pt x="206" y="208"/>
                  <a:pt x="206" y="208"/>
                  <a:pt x="207" y="208"/>
                </a:cubicBezTo>
                <a:close/>
                <a:moveTo>
                  <a:pt x="65" y="50"/>
                </a:moveTo>
                <a:cubicBezTo>
                  <a:pt x="65" y="50"/>
                  <a:pt x="65" y="51"/>
                  <a:pt x="65" y="51"/>
                </a:cubicBezTo>
                <a:cubicBezTo>
                  <a:pt x="66" y="50"/>
                  <a:pt x="65" y="49"/>
                  <a:pt x="65" y="50"/>
                </a:cubicBezTo>
                <a:cubicBezTo>
                  <a:pt x="65" y="50"/>
                  <a:pt x="64" y="50"/>
                  <a:pt x="65" y="50"/>
                </a:cubicBezTo>
                <a:close/>
                <a:moveTo>
                  <a:pt x="51" y="46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8"/>
                  <a:pt x="52" y="48"/>
                  <a:pt x="52" y="48"/>
                </a:cubicBezTo>
                <a:cubicBezTo>
                  <a:pt x="53" y="48"/>
                  <a:pt x="54" y="47"/>
                  <a:pt x="54" y="46"/>
                </a:cubicBezTo>
                <a:cubicBezTo>
                  <a:pt x="53" y="46"/>
                  <a:pt x="52" y="46"/>
                  <a:pt x="52" y="47"/>
                </a:cubicBezTo>
                <a:cubicBezTo>
                  <a:pt x="52" y="47"/>
                  <a:pt x="52" y="47"/>
                  <a:pt x="51" y="47"/>
                </a:cubicBezTo>
                <a:cubicBezTo>
                  <a:pt x="51" y="47"/>
                  <a:pt x="52" y="46"/>
                  <a:pt x="51" y="46"/>
                </a:cubicBezTo>
                <a:close/>
                <a:moveTo>
                  <a:pt x="65" y="36"/>
                </a:moveTo>
                <a:cubicBezTo>
                  <a:pt x="63" y="36"/>
                  <a:pt x="62" y="37"/>
                  <a:pt x="62" y="38"/>
                </a:cubicBezTo>
                <a:cubicBezTo>
                  <a:pt x="62" y="40"/>
                  <a:pt x="63" y="41"/>
                  <a:pt x="65" y="40"/>
                </a:cubicBezTo>
                <a:cubicBezTo>
                  <a:pt x="66" y="41"/>
                  <a:pt x="67" y="39"/>
                  <a:pt x="68" y="38"/>
                </a:cubicBezTo>
                <a:cubicBezTo>
                  <a:pt x="67" y="37"/>
                  <a:pt x="66" y="35"/>
                  <a:pt x="65" y="36"/>
                </a:cubicBezTo>
                <a:close/>
                <a:moveTo>
                  <a:pt x="64" y="52"/>
                </a:moveTo>
                <a:cubicBezTo>
                  <a:pt x="65" y="51"/>
                  <a:pt x="64" y="50"/>
                  <a:pt x="64" y="49"/>
                </a:cubicBezTo>
                <a:cubicBezTo>
                  <a:pt x="63" y="50"/>
                  <a:pt x="63" y="50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2"/>
                  <a:pt x="62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4"/>
                  <a:pt x="63" y="55"/>
                  <a:pt x="65" y="55"/>
                </a:cubicBezTo>
                <a:cubicBezTo>
                  <a:pt x="66" y="55"/>
                  <a:pt x="68" y="54"/>
                  <a:pt x="67" y="52"/>
                </a:cubicBezTo>
                <a:cubicBezTo>
                  <a:pt x="68" y="51"/>
                  <a:pt x="67" y="50"/>
                  <a:pt x="66" y="50"/>
                </a:cubicBezTo>
                <a:cubicBezTo>
                  <a:pt x="66" y="50"/>
                  <a:pt x="65" y="52"/>
                  <a:pt x="65" y="52"/>
                </a:cubicBezTo>
                <a:cubicBezTo>
                  <a:pt x="64" y="52"/>
                  <a:pt x="64" y="53"/>
                  <a:pt x="63" y="53"/>
                </a:cubicBezTo>
                <a:cubicBezTo>
                  <a:pt x="62" y="52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lose/>
                <a:moveTo>
                  <a:pt x="80" y="66"/>
                </a:moveTo>
                <a:cubicBezTo>
                  <a:pt x="80" y="66"/>
                  <a:pt x="80" y="66"/>
                  <a:pt x="80" y="67"/>
                </a:cubicBezTo>
                <a:cubicBezTo>
                  <a:pt x="80" y="67"/>
                  <a:pt x="80" y="67"/>
                  <a:pt x="81" y="66"/>
                </a:cubicBezTo>
                <a:cubicBezTo>
                  <a:pt x="81" y="67"/>
                  <a:pt x="81" y="68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3" y="69"/>
                </a:cubicBezTo>
                <a:cubicBezTo>
                  <a:pt x="84" y="69"/>
                  <a:pt x="86" y="68"/>
                  <a:pt x="86" y="66"/>
                </a:cubicBezTo>
                <a:cubicBezTo>
                  <a:pt x="85" y="66"/>
                  <a:pt x="85" y="65"/>
                  <a:pt x="85" y="65"/>
                </a:cubicBezTo>
                <a:cubicBezTo>
                  <a:pt x="84" y="65"/>
                  <a:pt x="84" y="65"/>
                  <a:pt x="83" y="65"/>
                </a:cubicBezTo>
                <a:cubicBezTo>
                  <a:pt x="83" y="65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3"/>
                  <a:pt x="83" y="63"/>
                  <a:pt x="82" y="63"/>
                </a:cubicBezTo>
                <a:cubicBezTo>
                  <a:pt x="81" y="63"/>
                  <a:pt x="80" y="65"/>
                  <a:pt x="80" y="66"/>
                </a:cubicBezTo>
                <a:close/>
                <a:moveTo>
                  <a:pt x="47" y="36"/>
                </a:moveTo>
                <a:cubicBezTo>
                  <a:pt x="47" y="35"/>
                  <a:pt x="47" y="35"/>
                  <a:pt x="47" y="35"/>
                </a:cubicBezTo>
                <a:cubicBezTo>
                  <a:pt x="46" y="36"/>
                  <a:pt x="46" y="36"/>
                  <a:pt x="45" y="36"/>
                </a:cubicBezTo>
                <a:cubicBezTo>
                  <a:pt x="45" y="37"/>
                  <a:pt x="45" y="37"/>
                  <a:pt x="45" y="38"/>
                </a:cubicBezTo>
                <a:cubicBezTo>
                  <a:pt x="45" y="38"/>
                  <a:pt x="46" y="38"/>
                  <a:pt x="46" y="38"/>
                </a:cubicBezTo>
                <a:cubicBezTo>
                  <a:pt x="46" y="39"/>
                  <a:pt x="47" y="40"/>
                  <a:pt x="48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50" y="39"/>
                  <a:pt x="50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7"/>
                  <a:pt x="49" y="37"/>
                  <a:pt x="49" y="36"/>
                </a:cubicBezTo>
                <a:cubicBezTo>
                  <a:pt x="49" y="36"/>
                  <a:pt x="48" y="36"/>
                  <a:pt x="48" y="36"/>
                </a:cubicBezTo>
                <a:cubicBezTo>
                  <a:pt x="48" y="36"/>
                  <a:pt x="48" y="36"/>
                  <a:pt x="48" y="37"/>
                </a:cubicBezTo>
                <a:cubicBezTo>
                  <a:pt x="47" y="37"/>
                  <a:pt x="47" y="37"/>
                  <a:pt x="46" y="37"/>
                </a:cubicBezTo>
                <a:cubicBezTo>
                  <a:pt x="46" y="36"/>
                  <a:pt x="46" y="36"/>
                  <a:pt x="47" y="36"/>
                </a:cubicBezTo>
                <a:close/>
                <a:moveTo>
                  <a:pt x="3" y="111"/>
                </a:moveTo>
                <a:cubicBezTo>
                  <a:pt x="4" y="111"/>
                  <a:pt x="4" y="111"/>
                  <a:pt x="5" y="110"/>
                </a:cubicBezTo>
                <a:cubicBezTo>
                  <a:pt x="5" y="110"/>
                  <a:pt x="5" y="110"/>
                  <a:pt x="5" y="110"/>
                </a:cubicBezTo>
                <a:cubicBezTo>
                  <a:pt x="4" y="110"/>
                  <a:pt x="3" y="109"/>
                  <a:pt x="3" y="110"/>
                </a:cubicBezTo>
                <a:cubicBezTo>
                  <a:pt x="2" y="110"/>
                  <a:pt x="1" y="109"/>
                  <a:pt x="1" y="110"/>
                </a:cubicBezTo>
                <a:cubicBezTo>
                  <a:pt x="1" y="110"/>
                  <a:pt x="2" y="111"/>
                  <a:pt x="3" y="111"/>
                </a:cubicBezTo>
                <a:close/>
                <a:moveTo>
                  <a:pt x="35" y="24"/>
                </a:moveTo>
                <a:cubicBezTo>
                  <a:pt x="35" y="24"/>
                  <a:pt x="36" y="24"/>
                  <a:pt x="36" y="25"/>
                </a:cubicBezTo>
                <a:cubicBezTo>
                  <a:pt x="37" y="24"/>
                  <a:pt x="38" y="24"/>
                  <a:pt x="40" y="24"/>
                </a:cubicBezTo>
                <a:cubicBezTo>
                  <a:pt x="39" y="24"/>
                  <a:pt x="39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7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6"/>
                </a:cubicBezTo>
                <a:cubicBezTo>
                  <a:pt x="40" y="26"/>
                  <a:pt x="40" y="26"/>
                  <a:pt x="40" y="27"/>
                </a:cubicBezTo>
                <a:cubicBezTo>
                  <a:pt x="41" y="26"/>
                  <a:pt x="41" y="25"/>
                  <a:pt x="41" y="24"/>
                </a:cubicBezTo>
                <a:cubicBezTo>
                  <a:pt x="41" y="23"/>
                  <a:pt x="41" y="23"/>
                  <a:pt x="40" y="22"/>
                </a:cubicBezTo>
                <a:cubicBezTo>
                  <a:pt x="40" y="22"/>
                  <a:pt x="39" y="22"/>
                  <a:pt x="39" y="21"/>
                </a:cubicBezTo>
                <a:cubicBezTo>
                  <a:pt x="39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4"/>
                  <a:pt x="36" y="24"/>
                  <a:pt x="35" y="24"/>
                </a:cubicBezTo>
                <a:close/>
                <a:moveTo>
                  <a:pt x="178" y="212"/>
                </a:moveTo>
                <a:cubicBezTo>
                  <a:pt x="178" y="210"/>
                  <a:pt x="177" y="209"/>
                  <a:pt x="176" y="209"/>
                </a:cubicBezTo>
                <a:cubicBezTo>
                  <a:pt x="173" y="209"/>
                  <a:pt x="173" y="210"/>
                  <a:pt x="172" y="212"/>
                </a:cubicBezTo>
                <a:cubicBezTo>
                  <a:pt x="173" y="212"/>
                  <a:pt x="173" y="213"/>
                  <a:pt x="173" y="213"/>
                </a:cubicBezTo>
                <a:cubicBezTo>
                  <a:pt x="174" y="213"/>
                  <a:pt x="175" y="213"/>
                  <a:pt x="175" y="213"/>
                </a:cubicBezTo>
                <a:cubicBezTo>
                  <a:pt x="175" y="214"/>
                  <a:pt x="175" y="214"/>
                  <a:pt x="175" y="214"/>
                </a:cubicBezTo>
                <a:cubicBezTo>
                  <a:pt x="175" y="213"/>
                  <a:pt x="174" y="213"/>
                  <a:pt x="174" y="213"/>
                </a:cubicBezTo>
                <a:cubicBezTo>
                  <a:pt x="174" y="213"/>
                  <a:pt x="173" y="213"/>
                  <a:pt x="173" y="214"/>
                </a:cubicBezTo>
                <a:cubicBezTo>
                  <a:pt x="174" y="214"/>
                  <a:pt x="175" y="215"/>
                  <a:pt x="175" y="215"/>
                </a:cubicBezTo>
                <a:cubicBezTo>
                  <a:pt x="177" y="215"/>
                  <a:pt x="178" y="214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2"/>
                  <a:pt x="178" y="212"/>
                  <a:pt x="178" y="212"/>
                </a:cubicBezTo>
                <a:close/>
                <a:moveTo>
                  <a:pt x="146" y="73"/>
                </a:moveTo>
                <a:cubicBezTo>
                  <a:pt x="146" y="75"/>
                  <a:pt x="147" y="76"/>
                  <a:pt x="149" y="75"/>
                </a:cubicBezTo>
                <a:cubicBezTo>
                  <a:pt x="150" y="75"/>
                  <a:pt x="152" y="74"/>
                  <a:pt x="152" y="72"/>
                </a:cubicBezTo>
                <a:cubicBezTo>
                  <a:pt x="152" y="71"/>
                  <a:pt x="151" y="70"/>
                  <a:pt x="148" y="70"/>
                </a:cubicBezTo>
                <a:cubicBezTo>
                  <a:pt x="147" y="69"/>
                  <a:pt x="146" y="71"/>
                  <a:pt x="146" y="73"/>
                </a:cubicBezTo>
                <a:close/>
                <a:moveTo>
                  <a:pt x="211" y="56"/>
                </a:moveTo>
                <a:cubicBezTo>
                  <a:pt x="209" y="56"/>
                  <a:pt x="208" y="57"/>
                  <a:pt x="208" y="58"/>
                </a:cubicBezTo>
                <a:cubicBezTo>
                  <a:pt x="207" y="60"/>
                  <a:pt x="209" y="62"/>
                  <a:pt x="211" y="61"/>
                </a:cubicBezTo>
                <a:cubicBezTo>
                  <a:pt x="213" y="62"/>
                  <a:pt x="214" y="60"/>
                  <a:pt x="214" y="59"/>
                </a:cubicBezTo>
                <a:cubicBezTo>
                  <a:pt x="214" y="57"/>
                  <a:pt x="212" y="56"/>
                  <a:pt x="211" y="56"/>
                </a:cubicBezTo>
                <a:close/>
                <a:moveTo>
                  <a:pt x="190" y="234"/>
                </a:move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0" y="234"/>
                  <a:pt x="190" y="234"/>
                </a:cubicBezTo>
                <a:close/>
                <a:moveTo>
                  <a:pt x="204" y="240"/>
                </a:moveTo>
                <a:cubicBezTo>
                  <a:pt x="204" y="240"/>
                  <a:pt x="204" y="240"/>
                  <a:pt x="204" y="239"/>
                </a:cubicBezTo>
                <a:cubicBezTo>
                  <a:pt x="204" y="239"/>
                  <a:pt x="204" y="239"/>
                  <a:pt x="204" y="240"/>
                </a:cubicBezTo>
                <a:cubicBezTo>
                  <a:pt x="204" y="239"/>
                  <a:pt x="204" y="238"/>
                  <a:pt x="204" y="238"/>
                </a:cubicBezTo>
                <a:cubicBezTo>
                  <a:pt x="203" y="238"/>
                  <a:pt x="202" y="238"/>
                  <a:pt x="202" y="239"/>
                </a:cubicBezTo>
                <a:cubicBezTo>
                  <a:pt x="203" y="239"/>
                  <a:pt x="203" y="240"/>
                  <a:pt x="204" y="240"/>
                </a:cubicBezTo>
                <a:close/>
                <a:moveTo>
                  <a:pt x="184" y="215"/>
                </a:moveTo>
                <a:cubicBezTo>
                  <a:pt x="186" y="215"/>
                  <a:pt x="187" y="213"/>
                  <a:pt x="187" y="212"/>
                </a:cubicBezTo>
                <a:cubicBezTo>
                  <a:pt x="187" y="211"/>
                  <a:pt x="187" y="210"/>
                  <a:pt x="186" y="210"/>
                </a:cubicBezTo>
                <a:cubicBezTo>
                  <a:pt x="186" y="211"/>
                  <a:pt x="186" y="211"/>
                  <a:pt x="186" y="211"/>
                </a:cubicBezTo>
                <a:cubicBezTo>
                  <a:pt x="185" y="212"/>
                  <a:pt x="185" y="211"/>
                  <a:pt x="185" y="211"/>
                </a:cubicBezTo>
                <a:cubicBezTo>
                  <a:pt x="184" y="211"/>
                  <a:pt x="184" y="212"/>
                  <a:pt x="183" y="212"/>
                </a:cubicBezTo>
                <a:cubicBezTo>
                  <a:pt x="183" y="211"/>
                  <a:pt x="183" y="211"/>
                  <a:pt x="183" y="210"/>
                </a:cubicBezTo>
                <a:cubicBezTo>
                  <a:pt x="183" y="210"/>
                  <a:pt x="183" y="211"/>
                  <a:pt x="182" y="211"/>
                </a:cubicBezTo>
                <a:cubicBezTo>
                  <a:pt x="182" y="210"/>
                  <a:pt x="182" y="210"/>
                  <a:pt x="182" y="210"/>
                </a:cubicBezTo>
                <a:cubicBezTo>
                  <a:pt x="182" y="211"/>
                  <a:pt x="181" y="211"/>
                  <a:pt x="182" y="212"/>
                </a:cubicBezTo>
                <a:cubicBezTo>
                  <a:pt x="181" y="214"/>
                  <a:pt x="182" y="215"/>
                  <a:pt x="184" y="215"/>
                </a:cubicBezTo>
                <a:close/>
                <a:moveTo>
                  <a:pt x="177" y="66"/>
                </a:moveTo>
                <a:cubicBezTo>
                  <a:pt x="177" y="68"/>
                  <a:pt x="179" y="69"/>
                  <a:pt x="179" y="69"/>
                </a:cubicBezTo>
                <a:cubicBezTo>
                  <a:pt x="181" y="69"/>
                  <a:pt x="183" y="67"/>
                  <a:pt x="183" y="66"/>
                </a:cubicBezTo>
                <a:cubicBezTo>
                  <a:pt x="182" y="64"/>
                  <a:pt x="182" y="63"/>
                  <a:pt x="180" y="63"/>
                </a:cubicBezTo>
                <a:cubicBezTo>
                  <a:pt x="178" y="64"/>
                  <a:pt x="176" y="64"/>
                  <a:pt x="177" y="66"/>
                </a:cubicBezTo>
                <a:close/>
                <a:moveTo>
                  <a:pt x="127" y="77"/>
                </a:moveTo>
                <a:cubicBezTo>
                  <a:pt x="125" y="77"/>
                  <a:pt x="124" y="79"/>
                  <a:pt x="124" y="80"/>
                </a:cubicBezTo>
                <a:cubicBezTo>
                  <a:pt x="124" y="82"/>
                  <a:pt x="125" y="83"/>
                  <a:pt x="126" y="82"/>
                </a:cubicBezTo>
                <a:cubicBezTo>
                  <a:pt x="128" y="83"/>
                  <a:pt x="130" y="82"/>
                  <a:pt x="129" y="80"/>
                </a:cubicBezTo>
                <a:cubicBezTo>
                  <a:pt x="130" y="78"/>
                  <a:pt x="128" y="78"/>
                  <a:pt x="127" y="77"/>
                </a:cubicBezTo>
                <a:close/>
                <a:moveTo>
                  <a:pt x="110" y="64"/>
                </a:moveTo>
                <a:cubicBezTo>
                  <a:pt x="110" y="64"/>
                  <a:pt x="109" y="64"/>
                  <a:pt x="108" y="65"/>
                </a:cubicBezTo>
                <a:cubicBezTo>
                  <a:pt x="108" y="65"/>
                  <a:pt x="107" y="65"/>
                  <a:pt x="107" y="65"/>
                </a:cubicBezTo>
                <a:cubicBezTo>
                  <a:pt x="107" y="65"/>
                  <a:pt x="107" y="65"/>
                  <a:pt x="107" y="66"/>
                </a:cubicBezTo>
                <a:cubicBezTo>
                  <a:pt x="106" y="68"/>
                  <a:pt x="107" y="69"/>
                  <a:pt x="110" y="68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7"/>
                  <a:pt x="110" y="67"/>
                  <a:pt x="109" y="66"/>
                </a:cubicBezTo>
                <a:cubicBezTo>
                  <a:pt x="111" y="66"/>
                  <a:pt x="110" y="65"/>
                  <a:pt x="111" y="65"/>
                </a:cubicBezTo>
                <a:cubicBezTo>
                  <a:pt x="111" y="64"/>
                  <a:pt x="111" y="64"/>
                  <a:pt x="110" y="64"/>
                </a:cubicBezTo>
                <a:close/>
                <a:moveTo>
                  <a:pt x="10" y="115"/>
                </a:moveTo>
                <a:cubicBezTo>
                  <a:pt x="10" y="115"/>
                  <a:pt x="10" y="114"/>
                  <a:pt x="10" y="114"/>
                </a:cubicBezTo>
                <a:cubicBezTo>
                  <a:pt x="10" y="114"/>
                  <a:pt x="9" y="114"/>
                  <a:pt x="9" y="114"/>
                </a:cubicBezTo>
                <a:cubicBezTo>
                  <a:pt x="9" y="115"/>
                  <a:pt x="8" y="115"/>
                  <a:pt x="8" y="116"/>
                </a:cubicBezTo>
                <a:cubicBezTo>
                  <a:pt x="8" y="116"/>
                  <a:pt x="7" y="115"/>
                  <a:pt x="7" y="115"/>
                </a:cubicBezTo>
                <a:cubicBezTo>
                  <a:pt x="7" y="115"/>
                  <a:pt x="6" y="115"/>
                  <a:pt x="6" y="116"/>
                </a:cubicBezTo>
                <a:cubicBezTo>
                  <a:pt x="6" y="116"/>
                  <a:pt x="6" y="115"/>
                  <a:pt x="5" y="115"/>
                </a:cubicBezTo>
                <a:cubicBezTo>
                  <a:pt x="6" y="114"/>
                  <a:pt x="7" y="113"/>
                  <a:pt x="7" y="112"/>
                </a:cubicBezTo>
                <a:cubicBezTo>
                  <a:pt x="5" y="112"/>
                  <a:pt x="5" y="113"/>
                  <a:pt x="5" y="114"/>
                </a:cubicBezTo>
                <a:cubicBezTo>
                  <a:pt x="4" y="116"/>
                  <a:pt x="6" y="117"/>
                  <a:pt x="7" y="117"/>
                </a:cubicBezTo>
                <a:cubicBezTo>
                  <a:pt x="7" y="117"/>
                  <a:pt x="7" y="117"/>
                  <a:pt x="7" y="117"/>
                </a:cubicBezTo>
                <a:cubicBezTo>
                  <a:pt x="8" y="116"/>
                  <a:pt x="9" y="116"/>
                  <a:pt x="10" y="116"/>
                </a:cubicBezTo>
                <a:cubicBezTo>
                  <a:pt x="10" y="116"/>
                  <a:pt x="10" y="115"/>
                  <a:pt x="10" y="115"/>
                </a:cubicBezTo>
                <a:close/>
                <a:moveTo>
                  <a:pt x="166" y="56"/>
                </a:moveTo>
                <a:cubicBezTo>
                  <a:pt x="165" y="56"/>
                  <a:pt x="164" y="57"/>
                  <a:pt x="164" y="59"/>
                </a:cubicBezTo>
                <a:cubicBezTo>
                  <a:pt x="164" y="60"/>
                  <a:pt x="166" y="62"/>
                  <a:pt x="167" y="61"/>
                </a:cubicBezTo>
                <a:cubicBezTo>
                  <a:pt x="168" y="62"/>
                  <a:pt x="169" y="60"/>
                  <a:pt x="169" y="59"/>
                </a:cubicBezTo>
                <a:cubicBezTo>
                  <a:pt x="169" y="57"/>
                  <a:pt x="169" y="56"/>
                  <a:pt x="166" y="56"/>
                </a:cubicBezTo>
                <a:close/>
                <a:moveTo>
                  <a:pt x="101" y="63"/>
                </a:moveTo>
                <a:cubicBezTo>
                  <a:pt x="100" y="63"/>
                  <a:pt x="99" y="63"/>
                  <a:pt x="98" y="64"/>
                </a:cubicBezTo>
                <a:cubicBezTo>
                  <a:pt x="99" y="64"/>
                  <a:pt x="99" y="65"/>
                  <a:pt x="100" y="65"/>
                </a:cubicBezTo>
                <a:cubicBezTo>
                  <a:pt x="100" y="65"/>
                  <a:pt x="99" y="66"/>
                  <a:pt x="98" y="66"/>
                </a:cubicBezTo>
                <a:cubicBezTo>
                  <a:pt x="98" y="66"/>
                  <a:pt x="97" y="65"/>
                  <a:pt x="97" y="65"/>
                </a:cubicBezTo>
                <a:cubicBezTo>
                  <a:pt x="97" y="65"/>
                  <a:pt x="97" y="65"/>
                  <a:pt x="97" y="66"/>
                </a:cubicBezTo>
                <a:cubicBezTo>
                  <a:pt x="98" y="67"/>
                  <a:pt x="99" y="69"/>
                  <a:pt x="100" y="69"/>
                </a:cubicBezTo>
                <a:cubicBezTo>
                  <a:pt x="102" y="69"/>
                  <a:pt x="103" y="67"/>
                  <a:pt x="103" y="66"/>
                </a:cubicBezTo>
                <a:cubicBezTo>
                  <a:pt x="103" y="65"/>
                  <a:pt x="102" y="63"/>
                  <a:pt x="101" y="63"/>
                </a:cubicBezTo>
                <a:close/>
                <a:moveTo>
                  <a:pt x="143" y="235"/>
                </a:moveTo>
                <a:cubicBezTo>
                  <a:pt x="144" y="235"/>
                  <a:pt x="144" y="235"/>
                  <a:pt x="145" y="235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146" y="235"/>
                  <a:pt x="147" y="234"/>
                  <a:pt x="147" y="233"/>
                </a:cubicBezTo>
                <a:cubicBezTo>
                  <a:pt x="147" y="231"/>
                  <a:pt x="146" y="231"/>
                  <a:pt x="144" y="230"/>
                </a:cubicBezTo>
                <a:cubicBezTo>
                  <a:pt x="143" y="231"/>
                  <a:pt x="142" y="231"/>
                  <a:pt x="141" y="233"/>
                </a:cubicBezTo>
                <a:cubicBezTo>
                  <a:pt x="142" y="234"/>
                  <a:pt x="142" y="235"/>
                  <a:pt x="143" y="236"/>
                </a:cubicBezTo>
                <a:cubicBezTo>
                  <a:pt x="143" y="235"/>
                  <a:pt x="143" y="235"/>
                  <a:pt x="143" y="235"/>
                </a:cubicBezTo>
                <a:close/>
                <a:moveTo>
                  <a:pt x="138" y="221"/>
                </a:moveTo>
                <a:cubicBezTo>
                  <a:pt x="139" y="220"/>
                  <a:pt x="139" y="220"/>
                  <a:pt x="139" y="220"/>
                </a:cubicBezTo>
                <a:cubicBezTo>
                  <a:pt x="139" y="218"/>
                  <a:pt x="137" y="217"/>
                  <a:pt x="135" y="217"/>
                </a:cubicBezTo>
                <a:cubicBezTo>
                  <a:pt x="135" y="217"/>
                  <a:pt x="134" y="217"/>
                  <a:pt x="134" y="217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3" y="218"/>
                  <a:pt x="133" y="218"/>
                </a:cubicBezTo>
                <a:cubicBezTo>
                  <a:pt x="133" y="218"/>
                  <a:pt x="133" y="219"/>
                  <a:pt x="132" y="219"/>
                </a:cubicBezTo>
                <a:cubicBezTo>
                  <a:pt x="133" y="221"/>
                  <a:pt x="134" y="222"/>
                  <a:pt x="136" y="222"/>
                </a:cubicBezTo>
                <a:cubicBezTo>
                  <a:pt x="137" y="222"/>
                  <a:pt x="138" y="222"/>
                  <a:pt x="138" y="221"/>
                </a:cubicBezTo>
                <a:cubicBezTo>
                  <a:pt x="138" y="221"/>
                  <a:pt x="138" y="221"/>
                  <a:pt x="138" y="220"/>
                </a:cubicBezTo>
                <a:cubicBezTo>
                  <a:pt x="138" y="220"/>
                  <a:pt x="138" y="220"/>
                  <a:pt x="138" y="221"/>
                </a:cubicBezTo>
                <a:close/>
                <a:moveTo>
                  <a:pt x="134" y="212"/>
                </a:moveTo>
                <a:cubicBezTo>
                  <a:pt x="134" y="211"/>
                  <a:pt x="133" y="210"/>
                  <a:pt x="132" y="209"/>
                </a:cubicBezTo>
                <a:cubicBezTo>
                  <a:pt x="132" y="210"/>
                  <a:pt x="131" y="210"/>
                  <a:pt x="130" y="209"/>
                </a:cubicBezTo>
                <a:cubicBezTo>
                  <a:pt x="129" y="210"/>
                  <a:pt x="128" y="211"/>
                  <a:pt x="129" y="212"/>
                </a:cubicBezTo>
                <a:cubicBezTo>
                  <a:pt x="128" y="214"/>
                  <a:pt x="129" y="215"/>
                  <a:pt x="131" y="215"/>
                </a:cubicBezTo>
                <a:cubicBezTo>
                  <a:pt x="133" y="215"/>
                  <a:pt x="134" y="214"/>
                  <a:pt x="134" y="212"/>
                </a:cubicBezTo>
                <a:close/>
                <a:moveTo>
                  <a:pt x="125" y="212"/>
                </a:moveTo>
                <a:cubicBezTo>
                  <a:pt x="125" y="211"/>
                  <a:pt x="124" y="210"/>
                  <a:pt x="122" y="210"/>
                </a:cubicBezTo>
                <a:cubicBezTo>
                  <a:pt x="121" y="209"/>
                  <a:pt x="120" y="211"/>
                  <a:pt x="120" y="213"/>
                </a:cubicBezTo>
                <a:cubicBezTo>
                  <a:pt x="119" y="214"/>
                  <a:pt x="120" y="215"/>
                  <a:pt x="122" y="215"/>
                </a:cubicBezTo>
                <a:cubicBezTo>
                  <a:pt x="124" y="215"/>
                  <a:pt x="125" y="214"/>
                  <a:pt x="125" y="212"/>
                </a:cubicBezTo>
                <a:close/>
                <a:moveTo>
                  <a:pt x="152" y="226"/>
                </a:moveTo>
                <a:cubicBezTo>
                  <a:pt x="152" y="226"/>
                  <a:pt x="152" y="226"/>
                  <a:pt x="152" y="226"/>
                </a:cubicBezTo>
                <a:cubicBezTo>
                  <a:pt x="152" y="226"/>
                  <a:pt x="152" y="225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26"/>
                  <a:pt x="152" y="226"/>
                  <a:pt x="152" y="226"/>
                </a:cubicBezTo>
                <a:close/>
                <a:moveTo>
                  <a:pt x="171" y="222"/>
                </a:moveTo>
                <a:cubicBezTo>
                  <a:pt x="172" y="222"/>
                  <a:pt x="173" y="221"/>
                  <a:pt x="173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72" y="219"/>
                  <a:pt x="173" y="218"/>
                  <a:pt x="173" y="218"/>
                </a:cubicBezTo>
                <a:cubicBezTo>
                  <a:pt x="173" y="217"/>
                  <a:pt x="172" y="216"/>
                  <a:pt x="171" y="217"/>
                </a:cubicBezTo>
                <a:cubicBezTo>
                  <a:pt x="169" y="216"/>
                  <a:pt x="168" y="218"/>
                  <a:pt x="168" y="219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9" y="220"/>
                  <a:pt x="169" y="221"/>
                  <a:pt x="169" y="222"/>
                </a:cubicBezTo>
                <a:cubicBezTo>
                  <a:pt x="169" y="222"/>
                  <a:pt x="170" y="222"/>
                  <a:pt x="171" y="222"/>
                </a:cubicBezTo>
                <a:close/>
                <a:moveTo>
                  <a:pt x="189" y="231"/>
                </a:move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8" y="231"/>
                  <a:pt x="188" y="231"/>
                </a:cubicBezTo>
                <a:cubicBezTo>
                  <a:pt x="188" y="231"/>
                  <a:pt x="188" y="231"/>
                  <a:pt x="188" y="231"/>
                </a:cubicBezTo>
                <a:cubicBezTo>
                  <a:pt x="188" y="231"/>
                  <a:pt x="188" y="232"/>
                  <a:pt x="188" y="232"/>
                </a:cubicBezTo>
                <a:cubicBezTo>
                  <a:pt x="187" y="232"/>
                  <a:pt x="187" y="232"/>
                  <a:pt x="186" y="232"/>
                </a:cubicBezTo>
                <a:cubicBezTo>
                  <a:pt x="186" y="232"/>
                  <a:pt x="186" y="233"/>
                  <a:pt x="186" y="233"/>
                </a:cubicBezTo>
                <a:cubicBezTo>
                  <a:pt x="186" y="233"/>
                  <a:pt x="186" y="234"/>
                  <a:pt x="186" y="234"/>
                </a:cubicBezTo>
                <a:cubicBezTo>
                  <a:pt x="186" y="234"/>
                  <a:pt x="186" y="234"/>
                  <a:pt x="186" y="234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6" y="236"/>
                  <a:pt x="187" y="236"/>
                  <a:pt x="189" y="236"/>
                </a:cubicBezTo>
                <a:cubicBezTo>
                  <a:pt x="189" y="236"/>
                  <a:pt x="190" y="236"/>
                  <a:pt x="190" y="236"/>
                </a:cubicBezTo>
                <a:cubicBezTo>
                  <a:pt x="189" y="235"/>
                  <a:pt x="189" y="235"/>
                  <a:pt x="188" y="236"/>
                </a:cubicBezTo>
                <a:cubicBezTo>
                  <a:pt x="187" y="233"/>
                  <a:pt x="190" y="234"/>
                  <a:pt x="190" y="232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191" y="231"/>
                  <a:pt x="190" y="231"/>
                  <a:pt x="189" y="231"/>
                </a:cubicBezTo>
                <a:close/>
                <a:moveTo>
                  <a:pt x="107" y="199"/>
                </a:moveTo>
                <a:cubicBezTo>
                  <a:pt x="108" y="197"/>
                  <a:pt x="107" y="195"/>
                  <a:pt x="105" y="195"/>
                </a:cubicBezTo>
                <a:cubicBezTo>
                  <a:pt x="104" y="196"/>
                  <a:pt x="102" y="197"/>
                  <a:pt x="102" y="198"/>
                </a:cubicBezTo>
                <a:cubicBezTo>
                  <a:pt x="102" y="199"/>
                  <a:pt x="104" y="201"/>
                  <a:pt x="104" y="201"/>
                </a:cubicBezTo>
                <a:cubicBezTo>
                  <a:pt x="106" y="201"/>
                  <a:pt x="107" y="200"/>
                  <a:pt x="107" y="199"/>
                </a:cubicBezTo>
                <a:close/>
                <a:moveTo>
                  <a:pt x="153" y="217"/>
                </a:moveTo>
                <a:cubicBezTo>
                  <a:pt x="153" y="217"/>
                  <a:pt x="153" y="217"/>
                  <a:pt x="153" y="217"/>
                </a:cubicBezTo>
                <a:cubicBezTo>
                  <a:pt x="152" y="217"/>
                  <a:pt x="151" y="217"/>
                  <a:pt x="151" y="218"/>
                </a:cubicBezTo>
                <a:cubicBezTo>
                  <a:pt x="152" y="218"/>
                  <a:pt x="153" y="218"/>
                  <a:pt x="153" y="217"/>
                </a:cubicBezTo>
                <a:close/>
                <a:moveTo>
                  <a:pt x="23" y="179"/>
                </a:moveTo>
                <a:cubicBezTo>
                  <a:pt x="24" y="180"/>
                  <a:pt x="24" y="180"/>
                  <a:pt x="24" y="179"/>
                </a:cubicBezTo>
                <a:cubicBezTo>
                  <a:pt x="24" y="180"/>
                  <a:pt x="26" y="180"/>
                  <a:pt x="26" y="180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6" y="181"/>
                  <a:pt x="26" y="181"/>
                  <a:pt x="27" y="181"/>
                </a:cubicBezTo>
                <a:cubicBezTo>
                  <a:pt x="26" y="180"/>
                  <a:pt x="26" y="179"/>
                  <a:pt x="27" y="178"/>
                </a:cubicBezTo>
                <a:cubicBezTo>
                  <a:pt x="27" y="180"/>
                  <a:pt x="28" y="180"/>
                  <a:pt x="29" y="180"/>
                </a:cubicBezTo>
                <a:cubicBezTo>
                  <a:pt x="31" y="181"/>
                  <a:pt x="33" y="179"/>
                  <a:pt x="32" y="177"/>
                </a:cubicBezTo>
                <a:cubicBezTo>
                  <a:pt x="32" y="176"/>
                  <a:pt x="31" y="175"/>
                  <a:pt x="29" y="175"/>
                </a:cubicBezTo>
                <a:cubicBezTo>
                  <a:pt x="28" y="175"/>
                  <a:pt x="28" y="175"/>
                  <a:pt x="28" y="176"/>
                </a:cubicBezTo>
                <a:cubicBezTo>
                  <a:pt x="27" y="176"/>
                  <a:pt x="27" y="176"/>
                  <a:pt x="26" y="175"/>
                </a:cubicBezTo>
                <a:cubicBezTo>
                  <a:pt x="26" y="176"/>
                  <a:pt x="27" y="176"/>
                  <a:pt x="27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5" y="178"/>
                  <a:pt x="25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9"/>
                  <a:pt x="25" y="179"/>
                  <a:pt x="25" y="179"/>
                </a:cubicBezTo>
                <a:cubicBezTo>
                  <a:pt x="25" y="179"/>
                  <a:pt x="25" y="178"/>
                  <a:pt x="25" y="178"/>
                </a:cubicBezTo>
                <a:cubicBezTo>
                  <a:pt x="24" y="178"/>
                  <a:pt x="24" y="179"/>
                  <a:pt x="23" y="179"/>
                </a:cubicBezTo>
                <a:close/>
                <a:moveTo>
                  <a:pt x="28" y="156"/>
                </a:moveTo>
                <a:cubicBezTo>
                  <a:pt x="27" y="154"/>
                  <a:pt x="27" y="153"/>
                  <a:pt x="25" y="154"/>
                </a:cubicBezTo>
                <a:cubicBezTo>
                  <a:pt x="23" y="154"/>
                  <a:pt x="22" y="155"/>
                  <a:pt x="23" y="156"/>
                </a:cubicBezTo>
                <a:cubicBezTo>
                  <a:pt x="23" y="157"/>
                  <a:pt x="23" y="159"/>
                  <a:pt x="25" y="160"/>
                </a:cubicBezTo>
                <a:cubicBezTo>
                  <a:pt x="26" y="159"/>
                  <a:pt x="28" y="158"/>
                  <a:pt x="28" y="156"/>
                </a:cubicBezTo>
                <a:close/>
                <a:moveTo>
                  <a:pt x="17" y="117"/>
                </a:moveTo>
                <a:cubicBezTo>
                  <a:pt x="17" y="117"/>
                  <a:pt x="18" y="117"/>
                  <a:pt x="19" y="117"/>
                </a:cubicBezTo>
                <a:cubicBezTo>
                  <a:pt x="17" y="117"/>
                  <a:pt x="17" y="116"/>
                  <a:pt x="17" y="115"/>
                </a:cubicBezTo>
                <a:cubicBezTo>
                  <a:pt x="16" y="115"/>
                  <a:pt x="16" y="116"/>
                  <a:pt x="15" y="116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5"/>
                  <a:pt x="16" y="115"/>
                  <a:pt x="17" y="115"/>
                </a:cubicBezTo>
                <a:cubicBezTo>
                  <a:pt x="16" y="114"/>
                  <a:pt x="16" y="113"/>
                  <a:pt x="17" y="112"/>
                </a:cubicBezTo>
                <a:cubicBezTo>
                  <a:pt x="17" y="112"/>
                  <a:pt x="17" y="112"/>
                  <a:pt x="16" y="112"/>
                </a:cubicBezTo>
                <a:cubicBezTo>
                  <a:pt x="15" y="112"/>
                  <a:pt x="13" y="113"/>
                  <a:pt x="14" y="115"/>
                </a:cubicBezTo>
                <a:cubicBezTo>
                  <a:pt x="13" y="116"/>
                  <a:pt x="15" y="118"/>
                  <a:pt x="17" y="117"/>
                </a:cubicBezTo>
                <a:close/>
                <a:moveTo>
                  <a:pt x="29" y="167"/>
                </a:moveTo>
                <a:cubicBezTo>
                  <a:pt x="31" y="167"/>
                  <a:pt x="32" y="165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3" y="164"/>
                  <a:pt x="34" y="164"/>
                </a:cubicBezTo>
                <a:cubicBezTo>
                  <a:pt x="34" y="164"/>
                  <a:pt x="34" y="164"/>
                  <a:pt x="34" y="165"/>
                </a:cubicBezTo>
                <a:cubicBezTo>
                  <a:pt x="34" y="165"/>
                  <a:pt x="34" y="165"/>
                  <a:pt x="35" y="165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5" y="165"/>
                  <a:pt x="35" y="166"/>
                  <a:pt x="35" y="166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36" y="166"/>
                  <a:pt x="36" y="166"/>
                  <a:pt x="37" y="166"/>
                </a:cubicBezTo>
                <a:cubicBezTo>
                  <a:pt x="37" y="166"/>
                  <a:pt x="38" y="166"/>
                  <a:pt x="39" y="166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2" y="162"/>
                  <a:pt x="40" y="161"/>
                  <a:pt x="38" y="161"/>
                </a:cubicBezTo>
                <a:cubicBezTo>
                  <a:pt x="36" y="161"/>
                  <a:pt x="35" y="162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5" y="164"/>
                  <a:pt x="35" y="163"/>
                </a:cubicBezTo>
                <a:cubicBezTo>
                  <a:pt x="35" y="164"/>
                  <a:pt x="33" y="164"/>
                  <a:pt x="33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2" y="162"/>
                  <a:pt x="31" y="161"/>
                  <a:pt x="30" y="161"/>
                </a:cubicBezTo>
                <a:cubicBezTo>
                  <a:pt x="28" y="161"/>
                  <a:pt x="27" y="162"/>
                  <a:pt x="27" y="164"/>
                </a:cubicBezTo>
                <a:cubicBezTo>
                  <a:pt x="27" y="166"/>
                  <a:pt x="28" y="167"/>
                  <a:pt x="29" y="167"/>
                </a:cubicBezTo>
                <a:close/>
                <a:moveTo>
                  <a:pt x="31" y="156"/>
                </a:moveTo>
                <a:cubicBezTo>
                  <a:pt x="31" y="157"/>
                  <a:pt x="31" y="157"/>
                  <a:pt x="31" y="158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1" y="158"/>
                  <a:pt x="32" y="158"/>
                  <a:pt x="32" y="158"/>
                </a:cubicBezTo>
                <a:cubicBezTo>
                  <a:pt x="32" y="159"/>
                  <a:pt x="33" y="159"/>
                  <a:pt x="35" y="159"/>
                </a:cubicBezTo>
                <a:cubicBezTo>
                  <a:pt x="35" y="160"/>
                  <a:pt x="37" y="158"/>
                  <a:pt x="37" y="156"/>
                </a:cubicBezTo>
                <a:cubicBezTo>
                  <a:pt x="37" y="155"/>
                  <a:pt x="35" y="154"/>
                  <a:pt x="34" y="153"/>
                </a:cubicBezTo>
                <a:cubicBezTo>
                  <a:pt x="34" y="153"/>
                  <a:pt x="34" y="153"/>
                  <a:pt x="34" y="154"/>
                </a:cubicBezTo>
                <a:cubicBezTo>
                  <a:pt x="34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2" y="151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53"/>
                  <a:pt x="33" y="153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6"/>
                </a:cubicBezTo>
                <a:close/>
                <a:moveTo>
                  <a:pt x="72" y="198"/>
                </a:moveTo>
                <a:cubicBezTo>
                  <a:pt x="72" y="197"/>
                  <a:pt x="71" y="195"/>
                  <a:pt x="69" y="195"/>
                </a:cubicBezTo>
                <a:cubicBezTo>
                  <a:pt x="68" y="195"/>
                  <a:pt x="67" y="196"/>
                  <a:pt x="67" y="198"/>
                </a:cubicBezTo>
                <a:cubicBezTo>
                  <a:pt x="66" y="200"/>
                  <a:pt x="68" y="201"/>
                  <a:pt x="70" y="201"/>
                </a:cubicBezTo>
                <a:cubicBezTo>
                  <a:pt x="71" y="201"/>
                  <a:pt x="72" y="200"/>
                  <a:pt x="72" y="198"/>
                </a:cubicBezTo>
                <a:close/>
                <a:moveTo>
                  <a:pt x="69" y="201"/>
                </a:moveTo>
                <a:cubicBezTo>
                  <a:pt x="69" y="201"/>
                  <a:pt x="69" y="201"/>
                  <a:pt x="69" y="201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9" y="202"/>
                  <a:pt x="69" y="202"/>
                  <a:pt x="69" y="201"/>
                </a:cubicBezTo>
                <a:close/>
                <a:moveTo>
                  <a:pt x="147" y="212"/>
                </a:moveTo>
                <a:cubicBezTo>
                  <a:pt x="147" y="211"/>
                  <a:pt x="147" y="211"/>
                  <a:pt x="146" y="211"/>
                </a:cubicBezTo>
                <a:cubicBezTo>
                  <a:pt x="146" y="211"/>
                  <a:pt x="146" y="212"/>
                  <a:pt x="146" y="212"/>
                </a:cubicBezTo>
                <a:cubicBezTo>
                  <a:pt x="146" y="213"/>
                  <a:pt x="146" y="213"/>
                  <a:pt x="147" y="214"/>
                </a:cubicBezTo>
                <a:cubicBezTo>
                  <a:pt x="147" y="213"/>
                  <a:pt x="148" y="213"/>
                  <a:pt x="147" y="212"/>
                </a:cubicBezTo>
                <a:close/>
                <a:moveTo>
                  <a:pt x="96" y="201"/>
                </a:moveTo>
                <a:cubicBezTo>
                  <a:pt x="96" y="201"/>
                  <a:pt x="96" y="201"/>
                  <a:pt x="96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8" y="201"/>
                  <a:pt x="99" y="200"/>
                  <a:pt x="99" y="198"/>
                </a:cubicBezTo>
                <a:cubicBezTo>
                  <a:pt x="99" y="198"/>
                  <a:pt x="99" y="197"/>
                  <a:pt x="98" y="197"/>
                </a:cubicBezTo>
                <a:cubicBezTo>
                  <a:pt x="98" y="197"/>
                  <a:pt x="98" y="197"/>
                  <a:pt x="97" y="197"/>
                </a:cubicBezTo>
                <a:cubicBezTo>
                  <a:pt x="97" y="197"/>
                  <a:pt x="97" y="196"/>
                  <a:pt x="97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94" y="195"/>
                  <a:pt x="93" y="196"/>
                  <a:pt x="94" y="198"/>
                </a:cubicBezTo>
                <a:cubicBezTo>
                  <a:pt x="94" y="198"/>
                  <a:pt x="94" y="199"/>
                  <a:pt x="94" y="199"/>
                </a:cubicBezTo>
                <a:cubicBezTo>
                  <a:pt x="94" y="199"/>
                  <a:pt x="94" y="199"/>
                  <a:pt x="94" y="198"/>
                </a:cubicBezTo>
                <a:cubicBezTo>
                  <a:pt x="94" y="199"/>
                  <a:pt x="95" y="199"/>
                  <a:pt x="95" y="199"/>
                </a:cubicBezTo>
                <a:cubicBezTo>
                  <a:pt x="95" y="199"/>
                  <a:pt x="94" y="199"/>
                  <a:pt x="94" y="199"/>
                </a:cubicBezTo>
                <a:cubicBezTo>
                  <a:pt x="94" y="200"/>
                  <a:pt x="95" y="201"/>
                  <a:pt x="96" y="201"/>
                </a:cubicBezTo>
                <a:close/>
                <a:moveTo>
                  <a:pt x="58" y="192"/>
                </a:moveTo>
                <a:cubicBezTo>
                  <a:pt x="59" y="190"/>
                  <a:pt x="57" y="189"/>
                  <a:pt x="56" y="189"/>
                </a:cubicBezTo>
                <a:cubicBezTo>
                  <a:pt x="55" y="189"/>
                  <a:pt x="53" y="191"/>
                  <a:pt x="54" y="192"/>
                </a:cubicBezTo>
                <a:cubicBezTo>
                  <a:pt x="54" y="193"/>
                  <a:pt x="55" y="195"/>
                  <a:pt x="56" y="194"/>
                </a:cubicBezTo>
                <a:cubicBezTo>
                  <a:pt x="56" y="194"/>
                  <a:pt x="57" y="194"/>
                  <a:pt x="57" y="194"/>
                </a:cubicBezTo>
                <a:cubicBezTo>
                  <a:pt x="57" y="194"/>
                  <a:pt x="57" y="194"/>
                  <a:pt x="58" y="194"/>
                </a:cubicBezTo>
                <a:cubicBezTo>
                  <a:pt x="58" y="194"/>
                  <a:pt x="58" y="194"/>
                  <a:pt x="57" y="194"/>
                </a:cubicBezTo>
                <a:cubicBezTo>
                  <a:pt x="58" y="194"/>
                  <a:pt x="59" y="193"/>
                  <a:pt x="58" y="192"/>
                </a:cubicBezTo>
                <a:close/>
                <a:moveTo>
                  <a:pt x="134" y="94"/>
                </a:move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33" y="93"/>
                  <a:pt x="133" y="94"/>
                </a:cubicBezTo>
                <a:cubicBezTo>
                  <a:pt x="132" y="95"/>
                  <a:pt x="134" y="97"/>
                  <a:pt x="135" y="97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5" y="97"/>
                  <a:pt x="135" y="97"/>
                  <a:pt x="134" y="97"/>
                </a:cubicBezTo>
                <a:cubicBezTo>
                  <a:pt x="134" y="96"/>
                  <a:pt x="134" y="95"/>
                  <a:pt x="134" y="94"/>
                </a:cubicBezTo>
                <a:close/>
                <a:moveTo>
                  <a:pt x="167" y="70"/>
                </a:moveTo>
                <a:cubicBezTo>
                  <a:pt x="165" y="70"/>
                  <a:pt x="164" y="71"/>
                  <a:pt x="164" y="72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6" y="75"/>
                  <a:pt x="167" y="75"/>
                </a:cubicBezTo>
                <a:cubicBezTo>
                  <a:pt x="167" y="75"/>
                  <a:pt x="167" y="75"/>
                  <a:pt x="167" y="74"/>
                </a:cubicBezTo>
                <a:cubicBezTo>
                  <a:pt x="167" y="75"/>
                  <a:pt x="168" y="75"/>
                  <a:pt x="168" y="75"/>
                </a:cubicBezTo>
                <a:cubicBezTo>
                  <a:pt x="169" y="75"/>
                  <a:pt x="169" y="74"/>
                  <a:pt x="169" y="72"/>
                </a:cubicBezTo>
                <a:cubicBezTo>
                  <a:pt x="170" y="71"/>
                  <a:pt x="168" y="70"/>
                  <a:pt x="167" y="70"/>
                </a:cubicBezTo>
                <a:close/>
                <a:moveTo>
                  <a:pt x="179" y="77"/>
                </a:moveTo>
                <a:cubicBezTo>
                  <a:pt x="178" y="77"/>
                  <a:pt x="177" y="78"/>
                  <a:pt x="177" y="80"/>
                </a:cubicBezTo>
                <a:cubicBezTo>
                  <a:pt x="177" y="81"/>
                  <a:pt x="179" y="83"/>
                  <a:pt x="180" y="83"/>
                </a:cubicBezTo>
                <a:cubicBezTo>
                  <a:pt x="179" y="83"/>
                  <a:pt x="179" y="83"/>
                  <a:pt x="179" y="82"/>
                </a:cubicBezTo>
                <a:cubicBezTo>
                  <a:pt x="179" y="82"/>
                  <a:pt x="180" y="82"/>
                  <a:pt x="180" y="82"/>
                </a:cubicBezTo>
                <a:cubicBezTo>
                  <a:pt x="181" y="82"/>
                  <a:pt x="181" y="80"/>
                  <a:pt x="182" y="79"/>
                </a:cubicBezTo>
                <a:cubicBezTo>
                  <a:pt x="182" y="79"/>
                  <a:pt x="181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lose/>
                <a:moveTo>
                  <a:pt x="151" y="80"/>
                </a:moveTo>
                <a:cubicBezTo>
                  <a:pt x="150" y="81"/>
                  <a:pt x="151" y="82"/>
                  <a:pt x="153" y="82"/>
                </a:cubicBezTo>
                <a:cubicBezTo>
                  <a:pt x="155" y="82"/>
                  <a:pt x="156" y="81"/>
                  <a:pt x="156" y="80"/>
                </a:cubicBezTo>
                <a:cubicBezTo>
                  <a:pt x="156" y="79"/>
                  <a:pt x="155" y="78"/>
                  <a:pt x="154" y="78"/>
                </a:cubicBezTo>
                <a:cubicBezTo>
                  <a:pt x="154" y="78"/>
                  <a:pt x="153" y="79"/>
                  <a:pt x="152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1" y="77"/>
                  <a:pt x="150" y="78"/>
                  <a:pt x="151" y="80"/>
                </a:cubicBezTo>
                <a:close/>
                <a:moveTo>
                  <a:pt x="171" y="77"/>
                </a:moveTo>
                <a:cubicBezTo>
                  <a:pt x="169" y="77"/>
                  <a:pt x="168" y="79"/>
                  <a:pt x="168" y="80"/>
                </a:cubicBezTo>
                <a:cubicBezTo>
                  <a:pt x="168" y="81"/>
                  <a:pt x="170" y="83"/>
                  <a:pt x="171" y="83"/>
                </a:cubicBezTo>
                <a:cubicBezTo>
                  <a:pt x="173" y="83"/>
                  <a:pt x="174" y="81"/>
                  <a:pt x="173" y="80"/>
                </a:cubicBezTo>
                <a:cubicBezTo>
                  <a:pt x="173" y="79"/>
                  <a:pt x="172" y="78"/>
                  <a:pt x="171" y="77"/>
                </a:cubicBezTo>
                <a:close/>
                <a:moveTo>
                  <a:pt x="162" y="83"/>
                </a:moveTo>
                <a:cubicBezTo>
                  <a:pt x="164" y="82"/>
                  <a:pt x="165" y="81"/>
                  <a:pt x="164" y="80"/>
                </a:cubicBezTo>
                <a:cubicBezTo>
                  <a:pt x="164" y="78"/>
                  <a:pt x="164" y="77"/>
                  <a:pt x="162" y="78"/>
                </a:cubicBezTo>
                <a:cubicBezTo>
                  <a:pt x="160" y="77"/>
                  <a:pt x="159" y="79"/>
                  <a:pt x="159" y="79"/>
                </a:cubicBezTo>
                <a:cubicBezTo>
                  <a:pt x="159" y="81"/>
                  <a:pt x="161" y="82"/>
                  <a:pt x="162" y="83"/>
                </a:cubicBezTo>
                <a:close/>
                <a:moveTo>
                  <a:pt x="71" y="66"/>
                </a:moveTo>
                <a:cubicBezTo>
                  <a:pt x="71" y="66"/>
                  <a:pt x="71" y="67"/>
                  <a:pt x="71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6"/>
                  <a:pt x="72" y="66"/>
                  <a:pt x="73" y="66"/>
                </a:cubicBezTo>
                <a:cubicBezTo>
                  <a:pt x="73" y="65"/>
                  <a:pt x="72" y="65"/>
                  <a:pt x="72" y="64"/>
                </a:cubicBezTo>
                <a:cubicBezTo>
                  <a:pt x="71" y="64"/>
                  <a:pt x="71" y="65"/>
                  <a:pt x="71" y="66"/>
                </a:cubicBezTo>
                <a:close/>
                <a:moveTo>
                  <a:pt x="195" y="241"/>
                </a:moveTo>
                <a:cubicBezTo>
                  <a:pt x="195" y="241"/>
                  <a:pt x="194" y="241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1"/>
                </a:cubicBezTo>
                <a:close/>
                <a:moveTo>
                  <a:pt x="88" y="66"/>
                </a:moveTo>
                <a:cubicBezTo>
                  <a:pt x="88" y="66"/>
                  <a:pt x="89" y="66"/>
                  <a:pt x="89" y="67"/>
                </a:cubicBezTo>
                <a:cubicBezTo>
                  <a:pt x="90" y="66"/>
                  <a:pt x="90" y="65"/>
                  <a:pt x="92" y="65"/>
                </a:cubicBezTo>
                <a:cubicBezTo>
                  <a:pt x="91" y="66"/>
                  <a:pt x="90" y="66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91" y="69"/>
                  <a:pt x="91" y="68"/>
                </a:cubicBezTo>
                <a:cubicBezTo>
                  <a:pt x="93" y="69"/>
                  <a:pt x="94" y="68"/>
                  <a:pt x="95" y="66"/>
                </a:cubicBezTo>
                <a:cubicBezTo>
                  <a:pt x="94" y="64"/>
                  <a:pt x="93" y="64"/>
                  <a:pt x="91" y="63"/>
                </a:cubicBezTo>
                <a:cubicBezTo>
                  <a:pt x="89" y="63"/>
                  <a:pt x="89" y="65"/>
                  <a:pt x="88" y="66"/>
                </a:cubicBezTo>
                <a:close/>
                <a:moveTo>
                  <a:pt x="106" y="80"/>
                </a:moveTo>
                <a:cubicBezTo>
                  <a:pt x="107" y="82"/>
                  <a:pt x="108" y="83"/>
                  <a:pt x="110" y="82"/>
                </a:cubicBezTo>
                <a:cubicBezTo>
                  <a:pt x="110" y="83"/>
                  <a:pt x="111" y="82"/>
                  <a:pt x="111" y="82"/>
                </a:cubicBezTo>
                <a:cubicBezTo>
                  <a:pt x="110" y="81"/>
                  <a:pt x="111" y="79"/>
                  <a:pt x="112" y="79"/>
                </a:cubicBezTo>
                <a:cubicBezTo>
                  <a:pt x="111" y="78"/>
                  <a:pt x="110" y="77"/>
                  <a:pt x="109" y="77"/>
                </a:cubicBezTo>
                <a:cubicBezTo>
                  <a:pt x="108" y="77"/>
                  <a:pt x="106" y="79"/>
                  <a:pt x="106" y="80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69"/>
                  <a:pt x="87" y="69"/>
                </a:cubicBezTo>
                <a:cubicBezTo>
                  <a:pt x="85" y="70"/>
                  <a:pt x="85" y="71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6" y="73"/>
                  <a:pt x="87" y="73"/>
                </a:cubicBezTo>
                <a:cubicBezTo>
                  <a:pt x="87" y="73"/>
                  <a:pt x="87" y="74"/>
                  <a:pt x="88" y="73"/>
                </a:cubicBezTo>
                <a:cubicBezTo>
                  <a:pt x="88" y="74"/>
                  <a:pt x="87" y="75"/>
                  <a:pt x="86" y="75"/>
                </a:cubicBezTo>
                <a:cubicBezTo>
                  <a:pt x="86" y="75"/>
                  <a:pt x="86" y="76"/>
                  <a:pt x="86" y="76"/>
                </a:cubicBezTo>
                <a:cubicBezTo>
                  <a:pt x="86" y="76"/>
                  <a:pt x="86" y="76"/>
                  <a:pt x="87" y="76"/>
                </a:cubicBezTo>
                <a:cubicBezTo>
                  <a:pt x="89" y="75"/>
                  <a:pt x="90" y="74"/>
                  <a:pt x="90" y="72"/>
                </a:cubicBezTo>
                <a:cubicBezTo>
                  <a:pt x="90" y="71"/>
                  <a:pt x="89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191" y="224"/>
                </a:moveTo>
                <a:cubicBezTo>
                  <a:pt x="191" y="224"/>
                  <a:pt x="191" y="224"/>
                  <a:pt x="191" y="225"/>
                </a:cubicBezTo>
                <a:cubicBezTo>
                  <a:pt x="191" y="224"/>
                  <a:pt x="191" y="224"/>
                  <a:pt x="191" y="224"/>
                </a:cubicBezTo>
                <a:close/>
                <a:moveTo>
                  <a:pt x="146" y="220"/>
                </a:moveTo>
                <a:cubicBezTo>
                  <a:pt x="146" y="220"/>
                  <a:pt x="147" y="220"/>
                  <a:pt x="148" y="220"/>
                </a:cubicBezTo>
                <a:cubicBezTo>
                  <a:pt x="148" y="220"/>
                  <a:pt x="148" y="220"/>
                  <a:pt x="148" y="220"/>
                </a:cubicBezTo>
                <a:cubicBezTo>
                  <a:pt x="147" y="218"/>
                  <a:pt x="146" y="217"/>
                  <a:pt x="144" y="217"/>
                </a:cubicBezTo>
                <a:cubicBezTo>
                  <a:pt x="143" y="216"/>
                  <a:pt x="142" y="218"/>
                  <a:pt x="142" y="219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2" y="220"/>
                  <a:pt x="143" y="220"/>
                  <a:pt x="143" y="220"/>
                </a:cubicBezTo>
                <a:cubicBezTo>
                  <a:pt x="143" y="219"/>
                  <a:pt x="142" y="219"/>
                  <a:pt x="143" y="218"/>
                </a:cubicBezTo>
                <a:cubicBezTo>
                  <a:pt x="143" y="218"/>
                  <a:pt x="144" y="218"/>
                  <a:pt x="144" y="218"/>
                </a:cubicBezTo>
                <a:cubicBezTo>
                  <a:pt x="144" y="220"/>
                  <a:pt x="145" y="220"/>
                  <a:pt x="145" y="221"/>
                </a:cubicBezTo>
                <a:cubicBezTo>
                  <a:pt x="146" y="221"/>
                  <a:pt x="145" y="220"/>
                  <a:pt x="146" y="220"/>
                </a:cubicBezTo>
                <a:close/>
                <a:moveTo>
                  <a:pt x="175" y="202"/>
                </a:moveTo>
                <a:cubicBezTo>
                  <a:pt x="177" y="201"/>
                  <a:pt x="178" y="199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7" y="197"/>
                  <a:pt x="177" y="197"/>
                </a:cubicBezTo>
                <a:cubicBezTo>
                  <a:pt x="177" y="197"/>
                  <a:pt x="177" y="198"/>
                  <a:pt x="176" y="198"/>
                </a:cubicBezTo>
                <a:cubicBezTo>
                  <a:pt x="176" y="197"/>
                  <a:pt x="176" y="197"/>
                  <a:pt x="176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5"/>
                  <a:pt x="174" y="196"/>
                  <a:pt x="173" y="197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7"/>
                  <a:pt x="175" y="197"/>
                  <a:pt x="174" y="197"/>
                </a:cubicBezTo>
                <a:cubicBezTo>
                  <a:pt x="174" y="198"/>
                  <a:pt x="174" y="197"/>
                  <a:pt x="173" y="197"/>
                </a:cubicBezTo>
                <a:cubicBezTo>
                  <a:pt x="173" y="197"/>
                  <a:pt x="173" y="198"/>
                  <a:pt x="173" y="198"/>
                </a:cubicBezTo>
                <a:cubicBezTo>
                  <a:pt x="173" y="199"/>
                  <a:pt x="174" y="201"/>
                  <a:pt x="175" y="202"/>
                </a:cubicBezTo>
                <a:close/>
                <a:moveTo>
                  <a:pt x="142" y="224"/>
                </a:moveTo>
                <a:cubicBezTo>
                  <a:pt x="141" y="223"/>
                  <a:pt x="141" y="223"/>
                  <a:pt x="141" y="223"/>
                </a:cubicBezTo>
                <a:cubicBezTo>
                  <a:pt x="140" y="223"/>
                  <a:pt x="139" y="224"/>
                  <a:pt x="138" y="224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40" y="224"/>
                  <a:pt x="141" y="224"/>
                  <a:pt x="142" y="224"/>
                </a:cubicBezTo>
                <a:close/>
                <a:moveTo>
                  <a:pt x="223" y="235"/>
                </a:moveTo>
                <a:cubicBezTo>
                  <a:pt x="224" y="234"/>
                  <a:pt x="223" y="234"/>
                  <a:pt x="223" y="235"/>
                </a:cubicBezTo>
                <a:close/>
                <a:moveTo>
                  <a:pt x="224" y="91"/>
                </a:moveTo>
                <a:cubicBezTo>
                  <a:pt x="222" y="91"/>
                  <a:pt x="222" y="92"/>
                  <a:pt x="221" y="94"/>
                </a:cubicBezTo>
                <a:cubicBezTo>
                  <a:pt x="221" y="95"/>
                  <a:pt x="222" y="97"/>
                  <a:pt x="224" y="97"/>
                </a:cubicBezTo>
                <a:cubicBezTo>
                  <a:pt x="226" y="97"/>
                  <a:pt x="227" y="95"/>
                  <a:pt x="226" y="94"/>
                </a:cubicBezTo>
                <a:cubicBezTo>
                  <a:pt x="227" y="93"/>
                  <a:pt x="225" y="91"/>
                  <a:pt x="224" y="91"/>
                </a:cubicBezTo>
                <a:close/>
                <a:moveTo>
                  <a:pt x="215" y="77"/>
                </a:moveTo>
                <a:cubicBezTo>
                  <a:pt x="214" y="77"/>
                  <a:pt x="212" y="79"/>
                  <a:pt x="212" y="80"/>
                </a:cubicBezTo>
                <a:cubicBezTo>
                  <a:pt x="212" y="82"/>
                  <a:pt x="213" y="82"/>
                  <a:pt x="215" y="83"/>
                </a:cubicBezTo>
                <a:cubicBezTo>
                  <a:pt x="216" y="83"/>
                  <a:pt x="218" y="82"/>
                  <a:pt x="218" y="80"/>
                </a:cubicBezTo>
                <a:cubicBezTo>
                  <a:pt x="218" y="78"/>
                  <a:pt x="216" y="78"/>
                  <a:pt x="215" y="77"/>
                </a:cubicBezTo>
                <a:close/>
                <a:moveTo>
                  <a:pt x="201" y="233"/>
                </a:moveTo>
                <a:cubicBezTo>
                  <a:pt x="200" y="233"/>
                  <a:pt x="200" y="232"/>
                  <a:pt x="200" y="232"/>
                </a:cubicBezTo>
                <a:cubicBezTo>
                  <a:pt x="200" y="232"/>
                  <a:pt x="199" y="232"/>
                  <a:pt x="199" y="232"/>
                </a:cubicBezTo>
                <a:cubicBezTo>
                  <a:pt x="199" y="232"/>
                  <a:pt x="199" y="231"/>
                  <a:pt x="199" y="231"/>
                </a:cubicBezTo>
                <a:cubicBezTo>
                  <a:pt x="199" y="231"/>
                  <a:pt x="198" y="231"/>
                  <a:pt x="197" y="231"/>
                </a:cubicBezTo>
                <a:cubicBezTo>
                  <a:pt x="198" y="232"/>
                  <a:pt x="197" y="234"/>
                  <a:pt x="199" y="235"/>
                </a:cubicBezTo>
                <a:cubicBezTo>
                  <a:pt x="199" y="234"/>
                  <a:pt x="199" y="234"/>
                  <a:pt x="199" y="233"/>
                </a:cubicBezTo>
                <a:cubicBezTo>
                  <a:pt x="200" y="233"/>
                  <a:pt x="200" y="233"/>
                  <a:pt x="201" y="233"/>
                </a:cubicBezTo>
                <a:close/>
                <a:moveTo>
                  <a:pt x="222" y="232"/>
                </a:moveTo>
                <a:cubicBezTo>
                  <a:pt x="222" y="232"/>
                  <a:pt x="223" y="232"/>
                  <a:pt x="223" y="233"/>
                </a:cubicBezTo>
                <a:cubicBezTo>
                  <a:pt x="223" y="232"/>
                  <a:pt x="223" y="232"/>
                  <a:pt x="222" y="232"/>
                </a:cubicBezTo>
                <a:close/>
                <a:moveTo>
                  <a:pt x="82" y="195"/>
                </a:moveTo>
                <a:cubicBezTo>
                  <a:pt x="84" y="195"/>
                  <a:pt x="85" y="193"/>
                  <a:pt x="85" y="192"/>
                </a:cubicBezTo>
                <a:cubicBezTo>
                  <a:pt x="86" y="190"/>
                  <a:pt x="84" y="189"/>
                  <a:pt x="82" y="189"/>
                </a:cubicBezTo>
                <a:cubicBezTo>
                  <a:pt x="81" y="189"/>
                  <a:pt x="80" y="190"/>
                  <a:pt x="80" y="192"/>
                </a:cubicBezTo>
                <a:cubicBezTo>
                  <a:pt x="80" y="193"/>
                  <a:pt x="81" y="195"/>
                  <a:pt x="82" y="195"/>
                </a:cubicBezTo>
                <a:close/>
                <a:moveTo>
                  <a:pt x="131" y="207"/>
                </a:moveTo>
                <a:cubicBezTo>
                  <a:pt x="131" y="207"/>
                  <a:pt x="132" y="207"/>
                  <a:pt x="132" y="207"/>
                </a:cubicBezTo>
                <a:cubicBezTo>
                  <a:pt x="132" y="206"/>
                  <a:pt x="132" y="207"/>
                  <a:pt x="131" y="206"/>
                </a:cubicBezTo>
                <a:cubicBezTo>
                  <a:pt x="131" y="206"/>
                  <a:pt x="131" y="206"/>
                  <a:pt x="130" y="206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0" y="206"/>
                  <a:pt x="130" y="207"/>
                  <a:pt x="129" y="207"/>
                </a:cubicBezTo>
                <a:cubicBezTo>
                  <a:pt x="129" y="207"/>
                  <a:pt x="129" y="206"/>
                  <a:pt x="129" y="206"/>
                </a:cubicBezTo>
                <a:cubicBezTo>
                  <a:pt x="129" y="205"/>
                  <a:pt x="129" y="205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4"/>
                  <a:pt x="129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0" y="204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3"/>
                  <a:pt x="128" y="203"/>
                  <a:pt x="127" y="203"/>
                </a:cubicBezTo>
                <a:cubicBezTo>
                  <a:pt x="125" y="203"/>
                  <a:pt x="124" y="204"/>
                  <a:pt x="124" y="205"/>
                </a:cubicBezTo>
                <a:cubicBezTo>
                  <a:pt x="124" y="206"/>
                  <a:pt x="124" y="207"/>
                  <a:pt x="125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7"/>
                  <a:pt x="125" y="208"/>
                  <a:pt x="125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7" y="207"/>
                  <a:pt x="127" y="207"/>
                  <a:pt x="128" y="207"/>
                </a:cubicBezTo>
                <a:cubicBezTo>
                  <a:pt x="128" y="207"/>
                  <a:pt x="128" y="208"/>
                  <a:pt x="128" y="208"/>
                </a:cubicBezTo>
                <a:cubicBezTo>
                  <a:pt x="129" y="208"/>
                  <a:pt x="129" y="208"/>
                  <a:pt x="129" y="207"/>
                </a:cubicBezTo>
                <a:cubicBezTo>
                  <a:pt x="129" y="207"/>
                  <a:pt x="129" y="207"/>
                  <a:pt x="129" y="208"/>
                </a:cubicBezTo>
                <a:cubicBezTo>
                  <a:pt x="130" y="207"/>
                  <a:pt x="130" y="207"/>
                  <a:pt x="131" y="207"/>
                </a:cubicBezTo>
                <a:close/>
                <a:moveTo>
                  <a:pt x="143" y="227"/>
                </a:moveTo>
                <a:cubicBezTo>
                  <a:pt x="142" y="227"/>
                  <a:pt x="142" y="228"/>
                  <a:pt x="141" y="228"/>
                </a:cubicBezTo>
                <a:cubicBezTo>
                  <a:pt x="141" y="227"/>
                  <a:pt x="141" y="227"/>
                  <a:pt x="142" y="227"/>
                </a:cubicBezTo>
                <a:cubicBezTo>
                  <a:pt x="141" y="227"/>
                  <a:pt x="140" y="227"/>
                  <a:pt x="139" y="227"/>
                </a:cubicBezTo>
                <a:cubicBezTo>
                  <a:pt x="139" y="227"/>
                  <a:pt x="139" y="228"/>
                  <a:pt x="139" y="229"/>
                </a:cubicBezTo>
                <a:cubicBezTo>
                  <a:pt x="139" y="229"/>
                  <a:pt x="140" y="229"/>
                  <a:pt x="141" y="229"/>
                </a:cubicBezTo>
                <a:cubicBezTo>
                  <a:pt x="141" y="229"/>
                  <a:pt x="143" y="228"/>
                  <a:pt x="143" y="227"/>
                </a:cubicBezTo>
                <a:close/>
                <a:moveTo>
                  <a:pt x="142" y="242"/>
                </a:moveTo>
                <a:cubicBezTo>
                  <a:pt x="142" y="241"/>
                  <a:pt x="143" y="241"/>
                  <a:pt x="143" y="240"/>
                </a:cubicBezTo>
                <a:cubicBezTo>
                  <a:pt x="143" y="238"/>
                  <a:pt x="142" y="237"/>
                  <a:pt x="141" y="237"/>
                </a:cubicBezTo>
                <a:cubicBezTo>
                  <a:pt x="139" y="237"/>
                  <a:pt x="137" y="239"/>
                  <a:pt x="138" y="240"/>
                </a:cubicBezTo>
                <a:cubicBezTo>
                  <a:pt x="138" y="241"/>
                  <a:pt x="139" y="242"/>
                  <a:pt x="140" y="242"/>
                </a:cubicBezTo>
                <a:cubicBezTo>
                  <a:pt x="140" y="242"/>
                  <a:pt x="141" y="242"/>
                  <a:pt x="141" y="242"/>
                </a:cubicBezTo>
                <a:cubicBezTo>
                  <a:pt x="141" y="242"/>
                  <a:pt x="141" y="242"/>
                  <a:pt x="142" y="242"/>
                </a:cubicBezTo>
                <a:close/>
                <a:moveTo>
                  <a:pt x="123" y="201"/>
                </a:moveTo>
                <a:cubicBezTo>
                  <a:pt x="124" y="201"/>
                  <a:pt x="124" y="200"/>
                  <a:pt x="124" y="200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4" y="200"/>
                  <a:pt x="125" y="200"/>
                  <a:pt x="125" y="200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25" y="197"/>
                  <a:pt x="124" y="196"/>
                  <a:pt x="122" y="195"/>
                </a:cubicBezTo>
                <a:cubicBezTo>
                  <a:pt x="121" y="195"/>
                  <a:pt x="120" y="197"/>
                  <a:pt x="120" y="199"/>
                </a:cubicBezTo>
                <a:cubicBezTo>
                  <a:pt x="120" y="199"/>
                  <a:pt x="120" y="199"/>
                  <a:pt x="120" y="199"/>
                </a:cubicBezTo>
                <a:cubicBezTo>
                  <a:pt x="120" y="198"/>
                  <a:pt x="119" y="198"/>
                  <a:pt x="118" y="197"/>
                </a:cubicBezTo>
                <a:cubicBezTo>
                  <a:pt x="118" y="197"/>
                  <a:pt x="118" y="198"/>
                  <a:pt x="117" y="198"/>
                </a:cubicBezTo>
                <a:cubicBezTo>
                  <a:pt x="117" y="198"/>
                  <a:pt x="116" y="198"/>
                  <a:pt x="116" y="198"/>
                </a:cubicBezTo>
                <a:cubicBezTo>
                  <a:pt x="116" y="198"/>
                  <a:pt x="116" y="197"/>
                  <a:pt x="116" y="197"/>
                </a:cubicBezTo>
                <a:cubicBezTo>
                  <a:pt x="116" y="197"/>
                  <a:pt x="116" y="197"/>
                  <a:pt x="116" y="196"/>
                </a:cubicBezTo>
                <a:cubicBezTo>
                  <a:pt x="115" y="196"/>
                  <a:pt x="114" y="196"/>
                  <a:pt x="113" y="195"/>
                </a:cubicBezTo>
                <a:cubicBezTo>
                  <a:pt x="112" y="195"/>
                  <a:pt x="111" y="196"/>
                  <a:pt x="110" y="198"/>
                </a:cubicBezTo>
                <a:cubicBezTo>
                  <a:pt x="110" y="200"/>
                  <a:pt x="112" y="201"/>
                  <a:pt x="113" y="201"/>
                </a:cubicBezTo>
                <a:cubicBezTo>
                  <a:pt x="115" y="201"/>
                  <a:pt x="116" y="200"/>
                  <a:pt x="116" y="199"/>
                </a:cubicBezTo>
                <a:cubicBezTo>
                  <a:pt x="117" y="199"/>
                  <a:pt x="118" y="199"/>
                  <a:pt x="119" y="199"/>
                </a:cubicBezTo>
                <a:cubicBezTo>
                  <a:pt x="119" y="199"/>
                  <a:pt x="119" y="200"/>
                  <a:pt x="119" y="200"/>
                </a:cubicBezTo>
                <a:cubicBezTo>
                  <a:pt x="120" y="200"/>
                  <a:pt x="120" y="199"/>
                  <a:pt x="120" y="199"/>
                </a:cubicBezTo>
                <a:cubicBezTo>
                  <a:pt x="120" y="200"/>
                  <a:pt x="121" y="201"/>
                  <a:pt x="122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104" y="187"/>
                </a:moveTo>
                <a:cubicBezTo>
                  <a:pt x="106" y="187"/>
                  <a:pt x="107" y="186"/>
                  <a:pt x="107" y="185"/>
                </a:cubicBezTo>
                <a:cubicBezTo>
                  <a:pt x="108" y="183"/>
                  <a:pt x="106" y="182"/>
                  <a:pt x="104" y="182"/>
                </a:cubicBezTo>
                <a:cubicBezTo>
                  <a:pt x="103" y="181"/>
                  <a:pt x="102" y="183"/>
                  <a:pt x="102" y="184"/>
                </a:cubicBezTo>
                <a:cubicBezTo>
                  <a:pt x="102" y="185"/>
                  <a:pt x="104" y="187"/>
                  <a:pt x="104" y="187"/>
                </a:cubicBezTo>
                <a:close/>
                <a:moveTo>
                  <a:pt x="150" y="220"/>
                </a:moveTo>
                <a:cubicBezTo>
                  <a:pt x="150" y="220"/>
                  <a:pt x="151" y="220"/>
                  <a:pt x="151" y="221"/>
                </a:cubicBezTo>
                <a:cubicBezTo>
                  <a:pt x="151" y="220"/>
                  <a:pt x="151" y="220"/>
                  <a:pt x="151" y="220"/>
                </a:cubicBezTo>
                <a:cubicBezTo>
                  <a:pt x="151" y="220"/>
                  <a:pt x="150" y="220"/>
                  <a:pt x="150" y="220"/>
                </a:cubicBezTo>
                <a:close/>
                <a:moveTo>
                  <a:pt x="147" y="201"/>
                </a:moveTo>
                <a:cubicBezTo>
                  <a:pt x="148" y="201"/>
                  <a:pt x="148" y="201"/>
                  <a:pt x="149" y="201"/>
                </a:cubicBezTo>
                <a:cubicBezTo>
                  <a:pt x="151" y="201"/>
                  <a:pt x="152" y="200"/>
                  <a:pt x="152" y="198"/>
                </a:cubicBezTo>
                <a:cubicBezTo>
                  <a:pt x="152" y="197"/>
                  <a:pt x="150" y="196"/>
                  <a:pt x="149" y="195"/>
                </a:cubicBezTo>
                <a:cubicBezTo>
                  <a:pt x="148" y="196"/>
                  <a:pt x="146" y="197"/>
                  <a:pt x="146" y="199"/>
                </a:cubicBezTo>
                <a:cubicBezTo>
                  <a:pt x="146" y="199"/>
                  <a:pt x="146" y="200"/>
                  <a:pt x="147" y="201"/>
                </a:cubicBezTo>
                <a:close/>
                <a:moveTo>
                  <a:pt x="159" y="205"/>
                </a:moveTo>
                <a:cubicBezTo>
                  <a:pt x="159" y="206"/>
                  <a:pt x="159" y="206"/>
                  <a:pt x="159" y="206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5"/>
                  <a:pt x="159" y="205"/>
                  <a:pt x="159" y="205"/>
                </a:cubicBezTo>
                <a:close/>
                <a:moveTo>
                  <a:pt x="152" y="212"/>
                </a:moveTo>
                <a:cubicBezTo>
                  <a:pt x="152" y="211"/>
                  <a:pt x="152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0" y="209"/>
                  <a:pt x="149" y="209"/>
                  <a:pt x="149" y="209"/>
                </a:cubicBezTo>
                <a:cubicBezTo>
                  <a:pt x="148" y="209"/>
                  <a:pt x="147" y="209"/>
                  <a:pt x="147" y="210"/>
                </a:cubicBezTo>
                <a:cubicBezTo>
                  <a:pt x="147" y="211"/>
                  <a:pt x="148" y="211"/>
                  <a:pt x="149" y="211"/>
                </a:cubicBezTo>
                <a:cubicBezTo>
                  <a:pt x="149" y="212"/>
                  <a:pt x="149" y="213"/>
                  <a:pt x="149" y="213"/>
                </a:cubicBezTo>
                <a:cubicBezTo>
                  <a:pt x="149" y="214"/>
                  <a:pt x="150" y="214"/>
                  <a:pt x="150" y="214"/>
                </a:cubicBezTo>
                <a:cubicBezTo>
                  <a:pt x="151" y="214"/>
                  <a:pt x="152" y="213"/>
                  <a:pt x="152" y="212"/>
                </a:cubicBezTo>
                <a:close/>
                <a:moveTo>
                  <a:pt x="45" y="53"/>
                </a:move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lose/>
                <a:moveTo>
                  <a:pt x="38" y="138"/>
                </a:moveTo>
                <a:cubicBezTo>
                  <a:pt x="39" y="139"/>
                  <a:pt x="41" y="137"/>
                  <a:pt x="41" y="136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39" y="134"/>
                  <a:pt x="39" y="134"/>
                  <a:pt x="38" y="134"/>
                </a:cubicBezTo>
                <a:cubicBezTo>
                  <a:pt x="37" y="134"/>
                  <a:pt x="37" y="133"/>
                  <a:pt x="37" y="133"/>
                </a:cubicBezTo>
                <a:cubicBezTo>
                  <a:pt x="36" y="133"/>
                  <a:pt x="35" y="134"/>
                  <a:pt x="36" y="136"/>
                </a:cubicBezTo>
                <a:cubicBezTo>
                  <a:pt x="35" y="137"/>
                  <a:pt x="37" y="139"/>
                  <a:pt x="38" y="138"/>
                </a:cubicBezTo>
                <a:close/>
                <a:moveTo>
                  <a:pt x="39" y="153"/>
                </a:moveTo>
                <a:cubicBezTo>
                  <a:pt x="40" y="153"/>
                  <a:pt x="41" y="151"/>
                  <a:pt x="41" y="150"/>
                </a:cubicBezTo>
                <a:cubicBezTo>
                  <a:pt x="42" y="148"/>
                  <a:pt x="40" y="147"/>
                  <a:pt x="38" y="147"/>
                </a:cubicBezTo>
                <a:cubicBezTo>
                  <a:pt x="37" y="147"/>
                  <a:pt x="36" y="148"/>
                  <a:pt x="36" y="149"/>
                </a:cubicBezTo>
                <a:cubicBezTo>
                  <a:pt x="36" y="152"/>
                  <a:pt x="36" y="152"/>
                  <a:pt x="39" y="153"/>
                </a:cubicBezTo>
                <a:close/>
                <a:moveTo>
                  <a:pt x="44" y="28"/>
                </a:moveTo>
                <a:cubicBezTo>
                  <a:pt x="44" y="29"/>
                  <a:pt x="44" y="29"/>
                  <a:pt x="43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29"/>
                  <a:pt x="45" y="28"/>
                  <a:pt x="44" y="28"/>
                </a:cubicBezTo>
                <a:close/>
                <a:moveTo>
                  <a:pt x="54" y="51"/>
                </a:moveTo>
                <a:cubicBezTo>
                  <a:pt x="54" y="51"/>
                  <a:pt x="54" y="51"/>
                  <a:pt x="55" y="51"/>
                </a:cubicBezTo>
                <a:cubicBezTo>
                  <a:pt x="55" y="51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lose/>
                <a:moveTo>
                  <a:pt x="163" y="207"/>
                </a:moveTo>
                <a:cubicBezTo>
                  <a:pt x="164" y="207"/>
                  <a:pt x="164" y="207"/>
                  <a:pt x="164" y="208"/>
                </a:cubicBezTo>
                <a:cubicBezTo>
                  <a:pt x="164" y="207"/>
                  <a:pt x="165" y="206"/>
                  <a:pt x="164" y="205"/>
                </a:cubicBezTo>
                <a:cubicBezTo>
                  <a:pt x="164" y="205"/>
                  <a:pt x="164" y="205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3" y="203"/>
                  <a:pt x="163" y="203"/>
                  <a:pt x="162" y="203"/>
                </a:cubicBezTo>
                <a:cubicBezTo>
                  <a:pt x="161" y="203"/>
                  <a:pt x="160" y="203"/>
                  <a:pt x="160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2" y="204"/>
                  <a:pt x="161" y="204"/>
                  <a:pt x="162" y="204"/>
                </a:cubicBezTo>
                <a:cubicBezTo>
                  <a:pt x="162" y="205"/>
                  <a:pt x="164" y="204"/>
                  <a:pt x="163" y="206"/>
                </a:cubicBezTo>
                <a:cubicBezTo>
                  <a:pt x="162" y="206"/>
                  <a:pt x="162" y="206"/>
                  <a:pt x="162" y="208"/>
                </a:cubicBezTo>
                <a:cubicBezTo>
                  <a:pt x="162" y="208"/>
                  <a:pt x="163" y="208"/>
                  <a:pt x="163" y="208"/>
                </a:cubicBezTo>
                <a:cubicBezTo>
                  <a:pt x="163" y="207"/>
                  <a:pt x="163" y="207"/>
                  <a:pt x="163" y="207"/>
                </a:cubicBezTo>
                <a:close/>
                <a:moveTo>
                  <a:pt x="92" y="195"/>
                </a:moveTo>
                <a:cubicBezTo>
                  <a:pt x="92" y="194"/>
                  <a:pt x="94" y="193"/>
                  <a:pt x="94" y="191"/>
                </a:cubicBezTo>
                <a:cubicBezTo>
                  <a:pt x="94" y="190"/>
                  <a:pt x="93" y="189"/>
                  <a:pt x="91" y="189"/>
                </a:cubicBezTo>
                <a:cubicBezTo>
                  <a:pt x="90" y="189"/>
                  <a:pt x="89" y="190"/>
                  <a:pt x="89" y="191"/>
                </a:cubicBezTo>
                <a:cubicBezTo>
                  <a:pt x="89" y="193"/>
                  <a:pt x="90" y="195"/>
                  <a:pt x="92" y="195"/>
                </a:cubicBezTo>
                <a:close/>
                <a:moveTo>
                  <a:pt x="96" y="187"/>
                </a:moveTo>
                <a:cubicBezTo>
                  <a:pt x="98" y="187"/>
                  <a:pt x="98" y="186"/>
                  <a:pt x="99" y="185"/>
                </a:cubicBezTo>
                <a:cubicBezTo>
                  <a:pt x="98" y="183"/>
                  <a:pt x="98" y="182"/>
                  <a:pt x="96" y="182"/>
                </a:cubicBezTo>
                <a:cubicBezTo>
                  <a:pt x="94" y="181"/>
                  <a:pt x="93" y="183"/>
                  <a:pt x="93" y="184"/>
                </a:cubicBezTo>
                <a:cubicBezTo>
                  <a:pt x="94" y="186"/>
                  <a:pt x="95" y="187"/>
                  <a:pt x="96" y="187"/>
                </a:cubicBezTo>
                <a:close/>
                <a:moveTo>
                  <a:pt x="69" y="187"/>
                </a:moveTo>
                <a:cubicBezTo>
                  <a:pt x="71" y="187"/>
                  <a:pt x="72" y="186"/>
                  <a:pt x="72" y="184"/>
                </a:cubicBezTo>
                <a:cubicBezTo>
                  <a:pt x="72" y="183"/>
                  <a:pt x="71" y="182"/>
                  <a:pt x="69" y="182"/>
                </a:cubicBezTo>
                <a:cubicBezTo>
                  <a:pt x="68" y="182"/>
                  <a:pt x="67" y="182"/>
                  <a:pt x="67" y="185"/>
                </a:cubicBezTo>
                <a:cubicBezTo>
                  <a:pt x="67" y="186"/>
                  <a:pt x="68" y="187"/>
                  <a:pt x="69" y="187"/>
                </a:cubicBezTo>
                <a:close/>
                <a:moveTo>
                  <a:pt x="57" y="180"/>
                </a:moveTo>
                <a:cubicBezTo>
                  <a:pt x="58" y="180"/>
                  <a:pt x="59" y="180"/>
                  <a:pt x="59" y="181"/>
                </a:cubicBezTo>
                <a:cubicBezTo>
                  <a:pt x="60" y="180"/>
                  <a:pt x="61" y="180"/>
                  <a:pt x="60" y="179"/>
                </a:cubicBezTo>
                <a:cubicBezTo>
                  <a:pt x="60" y="180"/>
                  <a:pt x="59" y="180"/>
                  <a:pt x="58" y="180"/>
                </a:cubicBezTo>
                <a:cubicBezTo>
                  <a:pt x="59" y="179"/>
                  <a:pt x="59" y="179"/>
                  <a:pt x="59" y="178"/>
                </a:cubicBezTo>
                <a:cubicBezTo>
                  <a:pt x="59" y="176"/>
                  <a:pt x="57" y="175"/>
                  <a:pt x="56" y="175"/>
                </a:cubicBezTo>
                <a:cubicBezTo>
                  <a:pt x="55" y="175"/>
                  <a:pt x="53" y="176"/>
                  <a:pt x="53" y="178"/>
                </a:cubicBezTo>
                <a:cubicBezTo>
                  <a:pt x="53" y="180"/>
                  <a:pt x="54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8" y="181"/>
                  <a:pt x="57" y="181"/>
                  <a:pt x="57" y="180"/>
                </a:cubicBezTo>
                <a:cubicBezTo>
                  <a:pt x="57" y="180"/>
                  <a:pt x="57" y="180"/>
                  <a:pt x="57" y="180"/>
                </a:cubicBezTo>
                <a:close/>
                <a:moveTo>
                  <a:pt x="43" y="188"/>
                </a:moveTo>
                <a:cubicBezTo>
                  <a:pt x="45" y="188"/>
                  <a:pt x="45" y="186"/>
                  <a:pt x="46" y="184"/>
                </a:cubicBezTo>
                <a:cubicBezTo>
                  <a:pt x="45" y="182"/>
                  <a:pt x="44" y="182"/>
                  <a:pt x="43" y="181"/>
                </a:cubicBezTo>
                <a:cubicBezTo>
                  <a:pt x="41" y="182"/>
                  <a:pt x="40" y="183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5"/>
                  <a:pt x="38" y="185"/>
                  <a:pt x="38" y="186"/>
                </a:cubicBezTo>
                <a:cubicBezTo>
                  <a:pt x="39" y="186"/>
                  <a:pt x="40" y="186"/>
                  <a:pt x="40" y="187"/>
                </a:cubicBezTo>
                <a:cubicBezTo>
                  <a:pt x="40" y="188"/>
                  <a:pt x="39" y="188"/>
                  <a:pt x="39" y="188"/>
                </a:cubicBezTo>
                <a:cubicBezTo>
                  <a:pt x="39" y="187"/>
                  <a:pt x="39" y="187"/>
                  <a:pt x="39" y="187"/>
                </a:cubicBezTo>
                <a:cubicBezTo>
                  <a:pt x="38" y="187"/>
                  <a:pt x="37" y="187"/>
                  <a:pt x="36" y="187"/>
                </a:cubicBezTo>
                <a:cubicBezTo>
                  <a:pt x="36" y="188"/>
                  <a:pt x="37" y="189"/>
                  <a:pt x="38" y="189"/>
                </a:cubicBezTo>
                <a:cubicBezTo>
                  <a:pt x="36" y="190"/>
                  <a:pt x="36" y="190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3"/>
                  <a:pt x="37" y="195"/>
                  <a:pt x="38" y="194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38" y="194"/>
                  <a:pt x="38" y="195"/>
                  <a:pt x="38" y="195"/>
                </a:cubicBezTo>
                <a:cubicBezTo>
                  <a:pt x="39" y="194"/>
                  <a:pt x="39" y="194"/>
                  <a:pt x="40" y="194"/>
                </a:cubicBezTo>
                <a:cubicBezTo>
                  <a:pt x="40" y="194"/>
                  <a:pt x="40" y="194"/>
                  <a:pt x="40" y="194"/>
                </a:cubicBezTo>
                <a:cubicBezTo>
                  <a:pt x="41" y="193"/>
                  <a:pt x="41" y="192"/>
                  <a:pt x="41" y="191"/>
                </a:cubicBezTo>
                <a:cubicBezTo>
                  <a:pt x="41" y="191"/>
                  <a:pt x="40" y="189"/>
                  <a:pt x="39" y="189"/>
                </a:cubicBezTo>
                <a:cubicBezTo>
                  <a:pt x="39" y="189"/>
                  <a:pt x="38" y="189"/>
                  <a:pt x="38" y="189"/>
                </a:cubicBezTo>
                <a:cubicBezTo>
                  <a:pt x="38" y="189"/>
                  <a:pt x="38" y="189"/>
                  <a:pt x="38" y="189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1" y="189"/>
                  <a:pt x="41" y="190"/>
                  <a:pt x="42" y="190"/>
                </a:cubicBezTo>
                <a:cubicBezTo>
                  <a:pt x="42" y="191"/>
                  <a:pt x="41" y="191"/>
                  <a:pt x="41" y="191"/>
                </a:cubicBezTo>
                <a:cubicBezTo>
                  <a:pt x="43" y="191"/>
                  <a:pt x="41" y="189"/>
                  <a:pt x="42" y="187"/>
                </a:cubicBezTo>
                <a:cubicBezTo>
                  <a:pt x="42" y="187"/>
                  <a:pt x="43" y="187"/>
                  <a:pt x="43" y="188"/>
                </a:cubicBezTo>
                <a:close/>
                <a:moveTo>
                  <a:pt x="117" y="241"/>
                </a:moveTo>
                <a:cubicBezTo>
                  <a:pt x="117" y="241"/>
                  <a:pt x="118" y="241"/>
                  <a:pt x="118" y="240"/>
                </a:cubicBezTo>
                <a:cubicBezTo>
                  <a:pt x="118" y="240"/>
                  <a:pt x="118" y="240"/>
                  <a:pt x="118" y="240"/>
                </a:cubicBezTo>
                <a:cubicBezTo>
                  <a:pt x="118" y="240"/>
                  <a:pt x="117" y="240"/>
                  <a:pt x="117" y="240"/>
                </a:cubicBezTo>
                <a:cubicBezTo>
                  <a:pt x="117" y="239"/>
                  <a:pt x="117" y="239"/>
                  <a:pt x="116" y="239"/>
                </a:cubicBezTo>
                <a:cubicBezTo>
                  <a:pt x="116" y="239"/>
                  <a:pt x="116" y="238"/>
                  <a:pt x="116" y="238"/>
                </a:cubicBezTo>
                <a:cubicBezTo>
                  <a:pt x="116" y="238"/>
                  <a:pt x="115" y="237"/>
                  <a:pt x="115" y="237"/>
                </a:cubicBezTo>
                <a:cubicBezTo>
                  <a:pt x="115" y="237"/>
                  <a:pt x="114" y="237"/>
                  <a:pt x="114" y="237"/>
                </a:cubicBezTo>
                <a:cubicBezTo>
                  <a:pt x="112" y="237"/>
                  <a:pt x="110" y="239"/>
                  <a:pt x="110" y="240"/>
                </a:cubicBezTo>
                <a:cubicBezTo>
                  <a:pt x="111" y="241"/>
                  <a:pt x="112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6" y="243"/>
                  <a:pt x="116" y="241"/>
                  <a:pt x="117" y="241"/>
                </a:cubicBezTo>
                <a:close/>
                <a:moveTo>
                  <a:pt x="246" y="19"/>
                </a:moveTo>
                <a:cubicBezTo>
                  <a:pt x="247" y="20"/>
                  <a:pt x="249" y="18"/>
                  <a:pt x="249" y="17"/>
                </a:cubicBezTo>
                <a:cubicBezTo>
                  <a:pt x="249" y="15"/>
                  <a:pt x="247" y="14"/>
                  <a:pt x="246" y="14"/>
                </a:cubicBezTo>
                <a:cubicBezTo>
                  <a:pt x="245" y="13"/>
                  <a:pt x="243" y="15"/>
                  <a:pt x="243" y="16"/>
                </a:cubicBezTo>
                <a:cubicBezTo>
                  <a:pt x="243" y="18"/>
                  <a:pt x="244" y="20"/>
                  <a:pt x="246" y="19"/>
                </a:cubicBezTo>
                <a:close/>
                <a:moveTo>
                  <a:pt x="108" y="226"/>
                </a:moveTo>
                <a:cubicBezTo>
                  <a:pt x="107" y="224"/>
                  <a:pt x="106" y="224"/>
                  <a:pt x="105" y="224"/>
                </a:cubicBezTo>
                <a:cubicBezTo>
                  <a:pt x="103" y="224"/>
                  <a:pt x="102" y="224"/>
                  <a:pt x="102" y="226"/>
                </a:cubicBezTo>
                <a:cubicBezTo>
                  <a:pt x="102" y="228"/>
                  <a:pt x="104" y="229"/>
                  <a:pt x="104" y="229"/>
                </a:cubicBezTo>
                <a:cubicBezTo>
                  <a:pt x="106" y="229"/>
                  <a:pt x="108" y="227"/>
                  <a:pt x="108" y="226"/>
                </a:cubicBezTo>
                <a:close/>
                <a:moveTo>
                  <a:pt x="126" y="250"/>
                </a:moveTo>
                <a:cubicBezTo>
                  <a:pt x="126" y="250"/>
                  <a:pt x="126" y="250"/>
                  <a:pt x="127" y="250"/>
                </a:cubicBezTo>
                <a:cubicBezTo>
                  <a:pt x="128" y="250"/>
                  <a:pt x="129" y="249"/>
                  <a:pt x="130" y="247"/>
                </a:cubicBezTo>
                <a:cubicBezTo>
                  <a:pt x="130" y="246"/>
                  <a:pt x="129" y="246"/>
                  <a:pt x="129" y="246"/>
                </a:cubicBezTo>
                <a:cubicBezTo>
                  <a:pt x="129" y="246"/>
                  <a:pt x="129" y="246"/>
                  <a:pt x="128" y="246"/>
                </a:cubicBezTo>
                <a:cubicBezTo>
                  <a:pt x="128" y="246"/>
                  <a:pt x="128" y="246"/>
                  <a:pt x="127" y="246"/>
                </a:cubicBezTo>
                <a:cubicBezTo>
                  <a:pt x="127" y="246"/>
                  <a:pt x="127" y="247"/>
                  <a:pt x="126" y="247"/>
                </a:cubicBezTo>
                <a:cubicBezTo>
                  <a:pt x="126" y="246"/>
                  <a:pt x="126" y="246"/>
                  <a:pt x="125" y="245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24" y="248"/>
                  <a:pt x="125" y="249"/>
                  <a:pt x="125" y="249"/>
                </a:cubicBezTo>
                <a:cubicBezTo>
                  <a:pt x="125" y="249"/>
                  <a:pt x="125" y="248"/>
                  <a:pt x="126" y="248"/>
                </a:cubicBezTo>
                <a:cubicBezTo>
                  <a:pt x="126" y="248"/>
                  <a:pt x="127" y="248"/>
                  <a:pt x="127" y="247"/>
                </a:cubicBezTo>
                <a:cubicBezTo>
                  <a:pt x="127" y="248"/>
                  <a:pt x="128" y="248"/>
                  <a:pt x="128" y="249"/>
                </a:cubicBezTo>
                <a:cubicBezTo>
                  <a:pt x="127" y="249"/>
                  <a:pt x="127" y="249"/>
                  <a:pt x="126" y="250"/>
                </a:cubicBezTo>
                <a:close/>
                <a:moveTo>
                  <a:pt x="237" y="256"/>
                </a:moveTo>
                <a:cubicBezTo>
                  <a:pt x="237" y="255"/>
                  <a:pt x="237" y="256"/>
                  <a:pt x="237" y="255"/>
                </a:cubicBezTo>
                <a:cubicBezTo>
                  <a:pt x="237" y="254"/>
                  <a:pt x="236" y="254"/>
                  <a:pt x="235" y="255"/>
                </a:cubicBezTo>
                <a:cubicBezTo>
                  <a:pt x="235" y="256"/>
                  <a:pt x="236" y="257"/>
                  <a:pt x="237" y="256"/>
                </a:cubicBezTo>
                <a:cubicBezTo>
                  <a:pt x="237" y="256"/>
                  <a:pt x="237" y="256"/>
                  <a:pt x="237" y="256"/>
                </a:cubicBezTo>
                <a:close/>
                <a:moveTo>
                  <a:pt x="144" y="258"/>
                </a:moveTo>
                <a:cubicBezTo>
                  <a:pt x="143" y="259"/>
                  <a:pt x="142" y="259"/>
                  <a:pt x="142" y="261"/>
                </a:cubicBezTo>
                <a:cubicBezTo>
                  <a:pt x="142" y="263"/>
                  <a:pt x="143" y="264"/>
                  <a:pt x="144" y="264"/>
                </a:cubicBezTo>
                <a:cubicBezTo>
                  <a:pt x="145" y="264"/>
                  <a:pt x="146" y="263"/>
                  <a:pt x="146" y="263"/>
                </a:cubicBezTo>
                <a:cubicBezTo>
                  <a:pt x="146" y="263"/>
                  <a:pt x="146" y="263"/>
                  <a:pt x="146" y="263"/>
                </a:cubicBezTo>
                <a:cubicBezTo>
                  <a:pt x="146" y="262"/>
                  <a:pt x="147" y="261"/>
                  <a:pt x="147" y="261"/>
                </a:cubicBezTo>
                <a:cubicBezTo>
                  <a:pt x="147" y="261"/>
                  <a:pt x="148" y="261"/>
                  <a:pt x="148" y="261"/>
                </a:cubicBezTo>
                <a:cubicBezTo>
                  <a:pt x="147" y="260"/>
                  <a:pt x="146" y="258"/>
                  <a:pt x="144" y="258"/>
                </a:cubicBezTo>
                <a:close/>
                <a:moveTo>
                  <a:pt x="177" y="254"/>
                </a:move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6" y="252"/>
                  <a:pt x="176" y="251"/>
                </a:cubicBezTo>
                <a:cubicBezTo>
                  <a:pt x="176" y="251"/>
                  <a:pt x="175" y="251"/>
                  <a:pt x="175" y="251"/>
                </a:cubicBezTo>
                <a:cubicBezTo>
                  <a:pt x="174" y="251"/>
                  <a:pt x="173" y="252"/>
                  <a:pt x="173" y="254"/>
                </a:cubicBezTo>
                <a:cubicBezTo>
                  <a:pt x="172" y="256"/>
                  <a:pt x="174" y="256"/>
                  <a:pt x="176" y="257"/>
                </a:cubicBezTo>
                <a:cubicBezTo>
                  <a:pt x="177" y="257"/>
                  <a:pt x="178" y="256"/>
                  <a:pt x="178" y="254"/>
                </a:cubicBezTo>
                <a:cubicBezTo>
                  <a:pt x="178" y="254"/>
                  <a:pt x="178" y="253"/>
                  <a:pt x="178" y="253"/>
                </a:cubicBezTo>
                <a:cubicBezTo>
                  <a:pt x="178" y="253"/>
                  <a:pt x="177" y="253"/>
                  <a:pt x="177" y="254"/>
                </a:cubicBezTo>
                <a:close/>
                <a:moveTo>
                  <a:pt x="68" y="242"/>
                </a:moveTo>
                <a:cubicBezTo>
                  <a:pt x="68" y="242"/>
                  <a:pt x="69" y="242"/>
                  <a:pt x="69" y="242"/>
                </a:cubicBezTo>
                <a:cubicBezTo>
                  <a:pt x="69" y="243"/>
                  <a:pt x="69" y="243"/>
                  <a:pt x="69" y="243"/>
                </a:cubicBezTo>
                <a:cubicBezTo>
                  <a:pt x="71" y="243"/>
                  <a:pt x="72" y="241"/>
                  <a:pt x="72" y="240"/>
                </a:cubicBezTo>
                <a:cubicBezTo>
                  <a:pt x="73" y="238"/>
                  <a:pt x="71" y="238"/>
                  <a:pt x="70" y="237"/>
                </a:cubicBezTo>
                <a:cubicBezTo>
                  <a:pt x="67" y="237"/>
                  <a:pt x="67" y="238"/>
                  <a:pt x="67" y="240"/>
                </a:cubicBezTo>
                <a:cubicBezTo>
                  <a:pt x="67" y="241"/>
                  <a:pt x="67" y="242"/>
                  <a:pt x="68" y="242"/>
                </a:cubicBezTo>
                <a:close/>
                <a:moveTo>
                  <a:pt x="152" y="236"/>
                </a:moveTo>
                <a:cubicBezTo>
                  <a:pt x="152" y="236"/>
                  <a:pt x="152" y="235"/>
                  <a:pt x="152" y="235"/>
                </a:cubicBezTo>
                <a:cubicBezTo>
                  <a:pt x="153" y="235"/>
                  <a:pt x="153" y="236"/>
                  <a:pt x="153" y="236"/>
                </a:cubicBezTo>
                <a:cubicBezTo>
                  <a:pt x="153" y="236"/>
                  <a:pt x="154" y="236"/>
                  <a:pt x="154" y="236"/>
                </a:cubicBezTo>
                <a:cubicBezTo>
                  <a:pt x="154" y="236"/>
                  <a:pt x="156" y="235"/>
                  <a:pt x="156" y="234"/>
                </a:cubicBezTo>
                <a:cubicBezTo>
                  <a:pt x="156" y="233"/>
                  <a:pt x="156" y="232"/>
                  <a:pt x="156" y="232"/>
                </a:cubicBezTo>
                <a:cubicBezTo>
                  <a:pt x="156" y="232"/>
                  <a:pt x="156" y="232"/>
                  <a:pt x="155" y="232"/>
                </a:cubicBezTo>
                <a:cubicBezTo>
                  <a:pt x="155" y="233"/>
                  <a:pt x="155" y="233"/>
                  <a:pt x="154" y="233"/>
                </a:cubicBezTo>
                <a:cubicBezTo>
                  <a:pt x="153" y="232"/>
                  <a:pt x="154" y="232"/>
                  <a:pt x="154" y="231"/>
                </a:cubicBezTo>
                <a:cubicBezTo>
                  <a:pt x="154" y="231"/>
                  <a:pt x="154" y="232"/>
                  <a:pt x="153" y="232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2" y="231"/>
                  <a:pt x="151" y="232"/>
                  <a:pt x="150" y="233"/>
                </a:cubicBezTo>
                <a:cubicBezTo>
                  <a:pt x="150" y="234"/>
                  <a:pt x="151" y="235"/>
                  <a:pt x="152" y="236"/>
                </a:cubicBezTo>
                <a:close/>
                <a:moveTo>
                  <a:pt x="58" y="24"/>
                </a:moveTo>
                <a:cubicBezTo>
                  <a:pt x="58" y="25"/>
                  <a:pt x="58" y="25"/>
                  <a:pt x="58" y="26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8" y="24"/>
                </a:cubicBezTo>
                <a:cubicBezTo>
                  <a:pt x="89" y="25"/>
                  <a:pt x="89" y="26"/>
                  <a:pt x="89" y="26"/>
                </a:cubicBezTo>
                <a:cubicBezTo>
                  <a:pt x="89" y="26"/>
                  <a:pt x="89" y="27"/>
                  <a:pt x="90" y="27"/>
                </a:cubicBezTo>
                <a:cubicBezTo>
                  <a:pt x="90" y="27"/>
                  <a:pt x="90" y="27"/>
                  <a:pt x="91" y="27"/>
                </a:cubicBezTo>
                <a:cubicBezTo>
                  <a:pt x="93" y="27"/>
                  <a:pt x="95" y="25"/>
                  <a:pt x="94" y="24"/>
                </a:cubicBezTo>
                <a:cubicBezTo>
                  <a:pt x="94" y="24"/>
                  <a:pt x="94" y="24"/>
                  <a:pt x="94" y="23"/>
                </a:cubicBezTo>
                <a:cubicBezTo>
                  <a:pt x="93" y="23"/>
                  <a:pt x="93" y="24"/>
                  <a:pt x="93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0" y="24"/>
                  <a:pt x="90" y="25"/>
                  <a:pt x="89" y="25"/>
                </a:cubicBezTo>
                <a:cubicBezTo>
                  <a:pt x="89" y="24"/>
                  <a:pt x="89" y="23"/>
                  <a:pt x="89" y="23"/>
                </a:cubicBezTo>
                <a:close/>
                <a:moveTo>
                  <a:pt x="62" y="24"/>
                </a:move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76" y="219"/>
                </a:moveTo>
                <a:cubicBezTo>
                  <a:pt x="76" y="218"/>
                  <a:pt x="75" y="217"/>
                  <a:pt x="74" y="217"/>
                </a:cubicBezTo>
                <a:cubicBezTo>
                  <a:pt x="73" y="216"/>
                  <a:pt x="72" y="217"/>
                  <a:pt x="71" y="218"/>
                </a:cubicBezTo>
                <a:cubicBezTo>
                  <a:pt x="71" y="218"/>
                  <a:pt x="71" y="218"/>
                  <a:pt x="71" y="218"/>
                </a:cubicBezTo>
                <a:cubicBezTo>
                  <a:pt x="70" y="218"/>
                  <a:pt x="69" y="217"/>
                  <a:pt x="68" y="216"/>
                </a:cubicBezTo>
                <a:cubicBezTo>
                  <a:pt x="68" y="217"/>
                  <a:pt x="68" y="217"/>
                  <a:pt x="67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6" y="217"/>
                  <a:pt x="65" y="217"/>
                  <a:pt x="64" y="216"/>
                </a:cubicBezTo>
                <a:cubicBezTo>
                  <a:pt x="63" y="216"/>
                  <a:pt x="62" y="217"/>
                  <a:pt x="62" y="218"/>
                </a:cubicBezTo>
                <a:cubicBezTo>
                  <a:pt x="62" y="218"/>
                  <a:pt x="62" y="218"/>
                  <a:pt x="63" y="218"/>
                </a:cubicBezTo>
                <a:cubicBezTo>
                  <a:pt x="62" y="218"/>
                  <a:pt x="62" y="218"/>
                  <a:pt x="62" y="219"/>
                </a:cubicBezTo>
                <a:cubicBezTo>
                  <a:pt x="62" y="219"/>
                  <a:pt x="62" y="219"/>
                  <a:pt x="62" y="220"/>
                </a:cubicBezTo>
                <a:cubicBezTo>
                  <a:pt x="62" y="221"/>
                  <a:pt x="63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6" y="223"/>
                  <a:pt x="66" y="223"/>
                  <a:pt x="67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7" y="225"/>
                  <a:pt x="67" y="225"/>
                  <a:pt x="67" y="225"/>
                </a:cubicBezTo>
                <a:cubicBezTo>
                  <a:pt x="67" y="225"/>
                  <a:pt x="67" y="225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6" y="228"/>
                  <a:pt x="68" y="229"/>
                  <a:pt x="69" y="229"/>
                </a:cubicBezTo>
                <a:cubicBezTo>
                  <a:pt x="70" y="229"/>
                  <a:pt x="71" y="229"/>
                  <a:pt x="71" y="228"/>
                </a:cubicBezTo>
                <a:cubicBezTo>
                  <a:pt x="72" y="228"/>
                  <a:pt x="72" y="228"/>
                  <a:pt x="73" y="228"/>
                </a:cubicBezTo>
                <a:cubicBezTo>
                  <a:pt x="72" y="228"/>
                  <a:pt x="72" y="228"/>
                  <a:pt x="72" y="227"/>
                </a:cubicBezTo>
                <a:cubicBezTo>
                  <a:pt x="72" y="227"/>
                  <a:pt x="72" y="227"/>
                  <a:pt x="72" y="226"/>
                </a:cubicBezTo>
                <a:cubicBezTo>
                  <a:pt x="73" y="225"/>
                  <a:pt x="73" y="224"/>
                  <a:pt x="72" y="223"/>
                </a:cubicBezTo>
                <a:cubicBezTo>
                  <a:pt x="72" y="223"/>
                  <a:pt x="72" y="224"/>
                  <a:pt x="71" y="224"/>
                </a:cubicBezTo>
                <a:cubicBezTo>
                  <a:pt x="71" y="223"/>
                  <a:pt x="71" y="222"/>
                  <a:pt x="71" y="222"/>
                </a:cubicBezTo>
                <a:cubicBezTo>
                  <a:pt x="70" y="222"/>
                  <a:pt x="70" y="222"/>
                  <a:pt x="69" y="221"/>
                </a:cubicBezTo>
                <a:cubicBezTo>
                  <a:pt x="69" y="221"/>
                  <a:pt x="69" y="221"/>
                  <a:pt x="69" y="222"/>
                </a:cubicBezTo>
                <a:cubicBezTo>
                  <a:pt x="69" y="222"/>
                  <a:pt x="69" y="222"/>
                  <a:pt x="69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0" y="223"/>
                  <a:pt x="70" y="223"/>
                  <a:pt x="70" y="224"/>
                </a:cubicBezTo>
                <a:cubicBezTo>
                  <a:pt x="70" y="224"/>
                  <a:pt x="70" y="223"/>
                  <a:pt x="69" y="223"/>
                </a:cubicBezTo>
                <a:cubicBezTo>
                  <a:pt x="69" y="223"/>
                  <a:pt x="68" y="223"/>
                  <a:pt x="68" y="224"/>
                </a:cubicBezTo>
                <a:cubicBezTo>
                  <a:pt x="68" y="223"/>
                  <a:pt x="68" y="223"/>
                  <a:pt x="67" y="223"/>
                </a:cubicBezTo>
                <a:cubicBezTo>
                  <a:pt x="68" y="222"/>
                  <a:pt x="67" y="222"/>
                  <a:pt x="67" y="221"/>
                </a:cubicBezTo>
                <a:cubicBezTo>
                  <a:pt x="67" y="221"/>
                  <a:pt x="67" y="220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8" y="219"/>
                </a:cubicBezTo>
                <a:cubicBezTo>
                  <a:pt x="68" y="219"/>
                  <a:pt x="68" y="220"/>
                  <a:pt x="68" y="220"/>
                </a:cubicBezTo>
                <a:cubicBezTo>
                  <a:pt x="69" y="220"/>
                  <a:pt x="69" y="219"/>
                  <a:pt x="70" y="219"/>
                </a:cubicBezTo>
                <a:cubicBezTo>
                  <a:pt x="70" y="219"/>
                  <a:pt x="70" y="220"/>
                  <a:pt x="71" y="220"/>
                </a:cubicBezTo>
                <a:cubicBezTo>
                  <a:pt x="71" y="220"/>
                  <a:pt x="71" y="220"/>
                  <a:pt x="71" y="219"/>
                </a:cubicBezTo>
                <a:cubicBezTo>
                  <a:pt x="71" y="219"/>
                  <a:pt x="71" y="220"/>
                  <a:pt x="71" y="220"/>
                </a:cubicBezTo>
                <a:cubicBezTo>
                  <a:pt x="71" y="220"/>
                  <a:pt x="71" y="220"/>
                  <a:pt x="71" y="220"/>
                </a:cubicBezTo>
                <a:cubicBezTo>
                  <a:pt x="72" y="220"/>
                  <a:pt x="72" y="220"/>
                  <a:pt x="72" y="219"/>
                </a:cubicBezTo>
                <a:cubicBezTo>
                  <a:pt x="71" y="218"/>
                  <a:pt x="75" y="218"/>
                  <a:pt x="76" y="219"/>
                </a:cubicBezTo>
                <a:cubicBezTo>
                  <a:pt x="75" y="220"/>
                  <a:pt x="76" y="220"/>
                  <a:pt x="76" y="221"/>
                </a:cubicBezTo>
                <a:cubicBezTo>
                  <a:pt x="76" y="220"/>
                  <a:pt x="76" y="219"/>
                  <a:pt x="76" y="219"/>
                </a:cubicBezTo>
                <a:close/>
                <a:moveTo>
                  <a:pt x="92" y="22"/>
                </a:moveTo>
                <a:cubicBezTo>
                  <a:pt x="90" y="22"/>
                  <a:pt x="90" y="22"/>
                  <a:pt x="89" y="23"/>
                </a:cubicBezTo>
                <a:cubicBezTo>
                  <a:pt x="89" y="23"/>
                  <a:pt x="90" y="23"/>
                  <a:pt x="90" y="23"/>
                </a:cubicBezTo>
                <a:cubicBezTo>
                  <a:pt x="90" y="24"/>
                  <a:pt x="91" y="23"/>
                  <a:pt x="92" y="23"/>
                </a:cubicBezTo>
                <a:cubicBezTo>
                  <a:pt x="91" y="23"/>
                  <a:pt x="92" y="24"/>
                  <a:pt x="92" y="24"/>
                </a:cubicBezTo>
                <a:cubicBezTo>
                  <a:pt x="93" y="24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2"/>
                  <a:pt x="93" y="22"/>
                  <a:pt x="92" y="22"/>
                </a:cubicBezTo>
                <a:close/>
                <a:moveTo>
                  <a:pt x="51" y="219"/>
                </a:moveTo>
                <a:cubicBezTo>
                  <a:pt x="51" y="218"/>
                  <a:pt x="51" y="218"/>
                  <a:pt x="51" y="218"/>
                </a:cubicBezTo>
                <a:cubicBezTo>
                  <a:pt x="51" y="218"/>
                  <a:pt x="50" y="218"/>
                  <a:pt x="50" y="218"/>
                </a:cubicBezTo>
                <a:cubicBezTo>
                  <a:pt x="49" y="217"/>
                  <a:pt x="48" y="217"/>
                  <a:pt x="47" y="216"/>
                </a:cubicBezTo>
                <a:cubicBezTo>
                  <a:pt x="46" y="216"/>
                  <a:pt x="45" y="218"/>
                  <a:pt x="44" y="220"/>
                </a:cubicBezTo>
                <a:cubicBezTo>
                  <a:pt x="44" y="221"/>
                  <a:pt x="46" y="222"/>
                  <a:pt x="48" y="223"/>
                </a:cubicBezTo>
                <a:cubicBezTo>
                  <a:pt x="48" y="222"/>
                  <a:pt x="49" y="222"/>
                  <a:pt x="49" y="221"/>
                </a:cubicBezTo>
                <a:cubicBezTo>
                  <a:pt x="49" y="221"/>
                  <a:pt x="50" y="221"/>
                  <a:pt x="50" y="221"/>
                </a:cubicBezTo>
                <a:cubicBezTo>
                  <a:pt x="50" y="221"/>
                  <a:pt x="50" y="220"/>
                  <a:pt x="50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50" y="220"/>
                  <a:pt x="50" y="219"/>
                  <a:pt x="50" y="219"/>
                </a:cubicBezTo>
                <a:cubicBezTo>
                  <a:pt x="50" y="219"/>
                  <a:pt x="51" y="219"/>
                  <a:pt x="51" y="219"/>
                </a:cubicBezTo>
                <a:close/>
                <a:moveTo>
                  <a:pt x="52" y="209"/>
                </a:moveTo>
                <a:cubicBezTo>
                  <a:pt x="50" y="210"/>
                  <a:pt x="49" y="210"/>
                  <a:pt x="49" y="212"/>
                </a:cubicBezTo>
                <a:cubicBezTo>
                  <a:pt x="49" y="214"/>
                  <a:pt x="51" y="215"/>
                  <a:pt x="51" y="215"/>
                </a:cubicBezTo>
                <a:cubicBezTo>
                  <a:pt x="53" y="215"/>
                  <a:pt x="55" y="214"/>
                  <a:pt x="54" y="213"/>
                </a:cubicBezTo>
                <a:cubicBezTo>
                  <a:pt x="55" y="210"/>
                  <a:pt x="53" y="210"/>
                  <a:pt x="52" y="209"/>
                </a:cubicBezTo>
                <a:close/>
                <a:moveTo>
                  <a:pt x="3" y="153"/>
                </a:moveTo>
                <a:cubicBezTo>
                  <a:pt x="3" y="153"/>
                  <a:pt x="3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5"/>
                  <a:pt x="3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7"/>
                  <a:pt x="2" y="157"/>
                </a:cubicBezTo>
                <a:cubicBezTo>
                  <a:pt x="2" y="161"/>
                  <a:pt x="2" y="161"/>
                  <a:pt x="2" y="161"/>
                </a:cubicBezTo>
                <a:cubicBezTo>
                  <a:pt x="1" y="162"/>
                  <a:pt x="1" y="163"/>
                  <a:pt x="1" y="163"/>
                </a:cubicBezTo>
                <a:cubicBezTo>
                  <a:pt x="0" y="165"/>
                  <a:pt x="1" y="166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72"/>
                  <a:pt x="2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" y="171"/>
                  <a:pt x="2" y="172"/>
                  <a:pt x="2" y="171"/>
                </a:cubicBezTo>
                <a:cubicBezTo>
                  <a:pt x="3" y="171"/>
                  <a:pt x="2" y="170"/>
                  <a:pt x="3" y="169"/>
                </a:cubicBezTo>
                <a:cubicBezTo>
                  <a:pt x="3" y="170"/>
                  <a:pt x="3" y="170"/>
                  <a:pt x="4" y="170"/>
                </a:cubicBezTo>
                <a:cubicBezTo>
                  <a:pt x="5" y="169"/>
                  <a:pt x="4" y="168"/>
                  <a:pt x="4" y="168"/>
                </a:cubicBezTo>
                <a:cubicBezTo>
                  <a:pt x="5" y="168"/>
                  <a:pt x="5" y="169"/>
                  <a:pt x="6" y="169"/>
                </a:cubicBezTo>
                <a:cubicBezTo>
                  <a:pt x="5" y="170"/>
                  <a:pt x="5" y="170"/>
                  <a:pt x="5" y="171"/>
                </a:cubicBezTo>
                <a:cubicBezTo>
                  <a:pt x="5" y="172"/>
                  <a:pt x="6" y="173"/>
                  <a:pt x="7" y="173"/>
                </a:cubicBezTo>
                <a:cubicBezTo>
                  <a:pt x="9" y="173"/>
                  <a:pt x="10" y="172"/>
                  <a:pt x="10" y="172"/>
                </a:cubicBezTo>
                <a:cubicBezTo>
                  <a:pt x="11" y="172"/>
                  <a:pt x="11" y="172"/>
                  <a:pt x="11" y="173"/>
                </a:cubicBezTo>
                <a:cubicBezTo>
                  <a:pt x="11" y="173"/>
                  <a:pt x="11" y="173"/>
                  <a:pt x="12" y="173"/>
                </a:cubicBezTo>
                <a:cubicBezTo>
                  <a:pt x="12" y="174"/>
                  <a:pt x="13" y="174"/>
                  <a:pt x="14" y="173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3" y="174"/>
                  <a:pt x="13" y="175"/>
                </a:cubicBezTo>
                <a:cubicBezTo>
                  <a:pt x="14" y="175"/>
                  <a:pt x="14" y="174"/>
                  <a:pt x="15" y="174"/>
                </a:cubicBezTo>
                <a:cubicBezTo>
                  <a:pt x="15" y="173"/>
                  <a:pt x="14" y="172"/>
                  <a:pt x="13" y="170"/>
                </a:cubicBezTo>
                <a:cubicBezTo>
                  <a:pt x="12" y="169"/>
                  <a:pt x="12" y="168"/>
                  <a:pt x="12" y="167"/>
                </a:cubicBezTo>
                <a:cubicBezTo>
                  <a:pt x="12" y="167"/>
                  <a:pt x="12" y="166"/>
                  <a:pt x="13" y="167"/>
                </a:cubicBezTo>
                <a:cubicBezTo>
                  <a:pt x="13" y="167"/>
                  <a:pt x="13" y="168"/>
                  <a:pt x="14" y="168"/>
                </a:cubicBezTo>
                <a:cubicBezTo>
                  <a:pt x="14" y="168"/>
                  <a:pt x="14" y="168"/>
                  <a:pt x="15" y="168"/>
                </a:cubicBezTo>
                <a:cubicBezTo>
                  <a:pt x="14" y="168"/>
                  <a:pt x="14" y="169"/>
                  <a:pt x="14" y="170"/>
                </a:cubicBezTo>
                <a:cubicBezTo>
                  <a:pt x="13" y="172"/>
                  <a:pt x="14" y="173"/>
                  <a:pt x="16" y="173"/>
                </a:cubicBezTo>
                <a:cubicBezTo>
                  <a:pt x="18" y="173"/>
                  <a:pt x="19" y="172"/>
                  <a:pt x="19" y="170"/>
                </a:cubicBezTo>
                <a:cubicBezTo>
                  <a:pt x="19" y="169"/>
                  <a:pt x="18" y="168"/>
                  <a:pt x="17" y="168"/>
                </a:cubicBezTo>
                <a:cubicBezTo>
                  <a:pt x="17" y="167"/>
                  <a:pt x="16" y="167"/>
                  <a:pt x="16" y="167"/>
                </a:cubicBezTo>
                <a:cubicBezTo>
                  <a:pt x="16" y="168"/>
                  <a:pt x="15" y="167"/>
                  <a:pt x="15" y="166"/>
                </a:cubicBezTo>
                <a:cubicBezTo>
                  <a:pt x="15" y="167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64"/>
                  <a:pt x="15" y="164"/>
                  <a:pt x="15" y="164"/>
                </a:cubicBezTo>
                <a:cubicBezTo>
                  <a:pt x="15" y="164"/>
                  <a:pt x="16" y="164"/>
                  <a:pt x="16" y="164"/>
                </a:cubicBezTo>
                <a:cubicBezTo>
                  <a:pt x="15" y="164"/>
                  <a:pt x="15" y="165"/>
                  <a:pt x="15" y="165"/>
                </a:cubicBezTo>
                <a:cubicBezTo>
                  <a:pt x="16" y="166"/>
                  <a:pt x="16" y="165"/>
                  <a:pt x="16" y="165"/>
                </a:cubicBezTo>
                <a:cubicBezTo>
                  <a:pt x="17" y="165"/>
                  <a:pt x="17" y="164"/>
                  <a:pt x="17" y="164"/>
                </a:cubicBezTo>
                <a:cubicBezTo>
                  <a:pt x="16" y="164"/>
                  <a:pt x="16" y="163"/>
                  <a:pt x="15" y="163"/>
                </a:cubicBezTo>
                <a:cubicBezTo>
                  <a:pt x="16" y="163"/>
                  <a:pt x="15" y="163"/>
                  <a:pt x="15" y="163"/>
                </a:cubicBezTo>
                <a:cubicBezTo>
                  <a:pt x="16" y="162"/>
                  <a:pt x="16" y="160"/>
                  <a:pt x="16" y="159"/>
                </a:cubicBezTo>
                <a:cubicBezTo>
                  <a:pt x="16" y="159"/>
                  <a:pt x="16" y="159"/>
                  <a:pt x="16" y="160"/>
                </a:cubicBezTo>
                <a:cubicBezTo>
                  <a:pt x="18" y="159"/>
                  <a:pt x="19" y="158"/>
                  <a:pt x="19" y="157"/>
                </a:cubicBezTo>
                <a:cubicBezTo>
                  <a:pt x="19" y="155"/>
                  <a:pt x="18" y="154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6" y="153"/>
                </a:cubicBezTo>
                <a:cubicBezTo>
                  <a:pt x="16" y="153"/>
                  <a:pt x="17" y="152"/>
                  <a:pt x="16" y="152"/>
                </a:cubicBezTo>
                <a:cubicBezTo>
                  <a:pt x="16" y="152"/>
                  <a:pt x="15" y="152"/>
                  <a:pt x="15" y="152"/>
                </a:cubicBezTo>
                <a:cubicBezTo>
                  <a:pt x="15" y="152"/>
                  <a:pt x="14" y="152"/>
                  <a:pt x="14" y="151"/>
                </a:cubicBezTo>
                <a:cubicBezTo>
                  <a:pt x="15" y="151"/>
                  <a:pt x="15" y="150"/>
                  <a:pt x="14" y="149"/>
                </a:cubicBezTo>
                <a:cubicBezTo>
                  <a:pt x="15" y="148"/>
                  <a:pt x="14" y="147"/>
                  <a:pt x="12" y="147"/>
                </a:cubicBezTo>
                <a:cubicBezTo>
                  <a:pt x="12" y="147"/>
                  <a:pt x="12" y="147"/>
                  <a:pt x="11" y="147"/>
                </a:cubicBezTo>
                <a:cubicBezTo>
                  <a:pt x="11" y="147"/>
                  <a:pt x="11" y="146"/>
                  <a:pt x="11" y="146"/>
                </a:cubicBezTo>
                <a:cubicBezTo>
                  <a:pt x="11" y="146"/>
                  <a:pt x="10" y="146"/>
                  <a:pt x="10" y="146"/>
                </a:cubicBezTo>
                <a:cubicBezTo>
                  <a:pt x="10" y="147"/>
                  <a:pt x="11" y="147"/>
                  <a:pt x="11" y="147"/>
                </a:cubicBezTo>
                <a:cubicBezTo>
                  <a:pt x="11" y="147"/>
                  <a:pt x="10" y="148"/>
                  <a:pt x="10" y="148"/>
                </a:cubicBezTo>
                <a:cubicBezTo>
                  <a:pt x="10" y="148"/>
                  <a:pt x="10" y="147"/>
                  <a:pt x="10" y="148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7"/>
                  <a:pt x="9" y="146"/>
                  <a:pt x="8" y="146"/>
                </a:cubicBezTo>
                <a:cubicBezTo>
                  <a:pt x="8" y="146"/>
                  <a:pt x="8" y="145"/>
                  <a:pt x="8" y="145"/>
                </a:cubicBezTo>
                <a:cubicBezTo>
                  <a:pt x="9" y="145"/>
                  <a:pt x="10" y="144"/>
                  <a:pt x="10" y="142"/>
                </a:cubicBezTo>
                <a:cubicBezTo>
                  <a:pt x="10" y="142"/>
                  <a:pt x="10" y="142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2" y="142"/>
                  <a:pt x="11" y="142"/>
                </a:cubicBezTo>
                <a:cubicBezTo>
                  <a:pt x="12" y="143"/>
                  <a:pt x="11" y="142"/>
                  <a:pt x="12" y="142"/>
                </a:cubicBezTo>
                <a:cubicBezTo>
                  <a:pt x="12" y="143"/>
                  <a:pt x="13" y="143"/>
                  <a:pt x="13" y="143"/>
                </a:cubicBezTo>
                <a:cubicBezTo>
                  <a:pt x="14" y="139"/>
                  <a:pt x="9" y="141"/>
                  <a:pt x="9" y="137"/>
                </a:cubicBezTo>
                <a:cubicBezTo>
                  <a:pt x="9" y="137"/>
                  <a:pt x="9" y="138"/>
                  <a:pt x="9" y="137"/>
                </a:cubicBezTo>
                <a:cubicBezTo>
                  <a:pt x="9" y="137"/>
                  <a:pt x="9" y="137"/>
                  <a:pt x="10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3" y="139"/>
                  <a:pt x="14" y="138"/>
                  <a:pt x="1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7"/>
                  <a:pt x="16" y="137"/>
                  <a:pt x="16" y="137"/>
                </a:cubicBezTo>
                <a:cubicBezTo>
                  <a:pt x="17" y="136"/>
                  <a:pt x="16" y="135"/>
                  <a:pt x="14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5" y="135"/>
                  <a:pt x="14" y="134"/>
                  <a:pt x="15" y="134"/>
                </a:cubicBezTo>
                <a:cubicBezTo>
                  <a:pt x="14" y="134"/>
                  <a:pt x="14" y="134"/>
                  <a:pt x="14" y="135"/>
                </a:cubicBezTo>
                <a:cubicBezTo>
                  <a:pt x="14" y="134"/>
                  <a:pt x="13" y="133"/>
                  <a:pt x="12" y="133"/>
                </a:cubicBezTo>
                <a:cubicBezTo>
                  <a:pt x="10" y="133"/>
                  <a:pt x="9" y="134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7" y="136"/>
                  <a:pt x="7" y="137"/>
                </a:cubicBezTo>
                <a:cubicBezTo>
                  <a:pt x="7" y="137"/>
                  <a:pt x="6" y="137"/>
                  <a:pt x="6" y="137"/>
                </a:cubicBezTo>
                <a:cubicBezTo>
                  <a:pt x="6" y="138"/>
                  <a:pt x="5" y="138"/>
                  <a:pt x="5" y="139"/>
                </a:cubicBezTo>
                <a:cubicBezTo>
                  <a:pt x="6" y="139"/>
                  <a:pt x="6" y="139"/>
                  <a:pt x="7" y="139"/>
                </a:cubicBezTo>
                <a:cubicBezTo>
                  <a:pt x="8" y="139"/>
                  <a:pt x="7" y="140"/>
                  <a:pt x="8" y="139"/>
                </a:cubicBezTo>
                <a:cubicBezTo>
                  <a:pt x="8" y="140"/>
                  <a:pt x="8" y="139"/>
                  <a:pt x="8" y="139"/>
                </a:cubicBezTo>
                <a:cubicBezTo>
                  <a:pt x="9" y="139"/>
                  <a:pt x="9" y="140"/>
                  <a:pt x="9" y="140"/>
                </a:cubicBezTo>
                <a:cubicBezTo>
                  <a:pt x="9" y="140"/>
                  <a:pt x="8" y="140"/>
                  <a:pt x="8" y="140"/>
                </a:cubicBezTo>
                <a:cubicBezTo>
                  <a:pt x="7" y="140"/>
                  <a:pt x="6" y="140"/>
                  <a:pt x="6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4" y="141"/>
                  <a:pt x="4" y="141"/>
                </a:cubicBezTo>
                <a:cubicBezTo>
                  <a:pt x="4" y="141"/>
                  <a:pt x="4" y="142"/>
                  <a:pt x="4" y="142"/>
                </a:cubicBezTo>
                <a:cubicBezTo>
                  <a:pt x="4" y="142"/>
                  <a:pt x="3" y="141"/>
                  <a:pt x="3" y="142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49"/>
                  <a:pt x="0" y="149"/>
                </a:cubicBezTo>
                <a:cubicBezTo>
                  <a:pt x="0" y="151"/>
                  <a:pt x="2" y="152"/>
                  <a:pt x="3" y="153"/>
                </a:cubicBezTo>
                <a:close/>
                <a:moveTo>
                  <a:pt x="5" y="167"/>
                </a:moveTo>
                <a:cubicBezTo>
                  <a:pt x="5" y="167"/>
                  <a:pt x="4" y="167"/>
                  <a:pt x="4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7"/>
                </a:cubicBezTo>
                <a:cubicBezTo>
                  <a:pt x="5" y="167"/>
                  <a:pt x="5" y="166"/>
                  <a:pt x="5" y="166"/>
                </a:cubicBezTo>
                <a:cubicBezTo>
                  <a:pt x="5" y="167"/>
                  <a:pt x="5" y="167"/>
                  <a:pt x="5" y="167"/>
                </a:cubicBezTo>
                <a:close/>
                <a:moveTo>
                  <a:pt x="10" y="162"/>
                </a:moveTo>
                <a:cubicBezTo>
                  <a:pt x="9" y="162"/>
                  <a:pt x="9" y="163"/>
                  <a:pt x="9" y="164"/>
                </a:cubicBezTo>
                <a:cubicBezTo>
                  <a:pt x="9" y="164"/>
                  <a:pt x="9" y="165"/>
                  <a:pt x="10" y="166"/>
                </a:cubicBezTo>
                <a:cubicBezTo>
                  <a:pt x="10" y="166"/>
                  <a:pt x="9" y="166"/>
                  <a:pt x="9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6"/>
                  <a:pt x="8" y="166"/>
                  <a:pt x="7" y="166"/>
                </a:cubicBezTo>
                <a:cubicBezTo>
                  <a:pt x="7" y="166"/>
                  <a:pt x="7" y="166"/>
                  <a:pt x="7" y="167"/>
                </a:cubicBezTo>
                <a:cubicBezTo>
                  <a:pt x="7" y="167"/>
                  <a:pt x="8" y="167"/>
                  <a:pt x="8" y="167"/>
                </a:cubicBezTo>
                <a:cubicBezTo>
                  <a:pt x="8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6" y="167"/>
                </a:cubicBezTo>
                <a:cubicBezTo>
                  <a:pt x="6" y="167"/>
                  <a:pt x="6" y="166"/>
                  <a:pt x="6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6" y="165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7" y="164"/>
                  <a:pt x="7" y="164"/>
                </a:cubicBezTo>
                <a:cubicBezTo>
                  <a:pt x="6" y="162"/>
                  <a:pt x="8" y="163"/>
                  <a:pt x="8" y="163"/>
                </a:cubicBezTo>
                <a:cubicBezTo>
                  <a:pt x="9" y="162"/>
                  <a:pt x="8" y="162"/>
                  <a:pt x="7" y="162"/>
                </a:cubicBezTo>
                <a:cubicBezTo>
                  <a:pt x="7" y="162"/>
                  <a:pt x="7" y="163"/>
                  <a:pt x="7" y="163"/>
                </a:cubicBezTo>
                <a:cubicBezTo>
                  <a:pt x="6" y="163"/>
                  <a:pt x="5" y="162"/>
                  <a:pt x="5" y="162"/>
                </a:cubicBezTo>
                <a:cubicBezTo>
                  <a:pt x="6" y="162"/>
                  <a:pt x="6" y="162"/>
                  <a:pt x="6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5" y="161"/>
                  <a:pt x="5" y="160"/>
                  <a:pt x="5" y="160"/>
                </a:cubicBezTo>
                <a:cubicBezTo>
                  <a:pt x="6" y="160"/>
                  <a:pt x="5" y="161"/>
                  <a:pt x="5" y="161"/>
                </a:cubicBezTo>
                <a:cubicBezTo>
                  <a:pt x="7" y="160"/>
                  <a:pt x="8" y="162"/>
                  <a:pt x="9" y="161"/>
                </a:cubicBezTo>
                <a:cubicBezTo>
                  <a:pt x="8" y="161"/>
                  <a:pt x="7" y="161"/>
                  <a:pt x="7" y="160"/>
                </a:cubicBezTo>
                <a:cubicBezTo>
                  <a:pt x="7" y="159"/>
                  <a:pt x="7" y="159"/>
                  <a:pt x="8" y="159"/>
                </a:cubicBezTo>
                <a:cubicBezTo>
                  <a:pt x="8" y="160"/>
                  <a:pt x="9" y="160"/>
                  <a:pt x="9" y="159"/>
                </a:cubicBezTo>
                <a:cubicBezTo>
                  <a:pt x="10" y="160"/>
                  <a:pt x="10" y="160"/>
                  <a:pt x="10" y="161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9" y="161"/>
                  <a:pt x="10" y="162"/>
                  <a:pt x="10" y="162"/>
                </a:cubicBezTo>
                <a:close/>
                <a:moveTo>
                  <a:pt x="14" y="164"/>
                </a:moveTo>
                <a:cubicBezTo>
                  <a:pt x="14" y="164"/>
                  <a:pt x="14" y="164"/>
                  <a:pt x="14" y="164"/>
                </a:cubicBezTo>
                <a:cubicBezTo>
                  <a:pt x="14" y="164"/>
                  <a:pt x="14" y="163"/>
                  <a:pt x="14" y="163"/>
                </a:cubicBezTo>
                <a:cubicBezTo>
                  <a:pt x="14" y="163"/>
                  <a:pt x="14" y="163"/>
                  <a:pt x="15" y="163"/>
                </a:cubicBezTo>
                <a:cubicBezTo>
                  <a:pt x="15" y="164"/>
                  <a:pt x="14" y="164"/>
                  <a:pt x="14" y="164"/>
                </a:cubicBezTo>
                <a:close/>
                <a:moveTo>
                  <a:pt x="7" y="150"/>
                </a:moveTo>
                <a:cubicBezTo>
                  <a:pt x="7" y="150"/>
                  <a:pt x="6" y="150"/>
                  <a:pt x="6" y="151"/>
                </a:cubicBezTo>
                <a:cubicBezTo>
                  <a:pt x="6" y="151"/>
                  <a:pt x="7" y="152"/>
                  <a:pt x="8" y="151"/>
                </a:cubicBezTo>
                <a:cubicBezTo>
                  <a:pt x="8" y="151"/>
                  <a:pt x="8" y="151"/>
                  <a:pt x="8" y="150"/>
                </a:cubicBezTo>
                <a:cubicBezTo>
                  <a:pt x="8" y="150"/>
                  <a:pt x="8" y="150"/>
                  <a:pt x="9" y="150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2"/>
                </a:cubicBezTo>
                <a:cubicBezTo>
                  <a:pt x="9" y="153"/>
                  <a:pt x="11" y="153"/>
                  <a:pt x="12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3" y="152"/>
                  <a:pt x="13" y="152"/>
                  <a:pt x="14" y="152"/>
                </a:cubicBezTo>
                <a:cubicBezTo>
                  <a:pt x="14" y="152"/>
                  <a:pt x="14" y="153"/>
                  <a:pt x="14" y="153"/>
                </a:cubicBezTo>
                <a:cubicBezTo>
                  <a:pt x="13" y="153"/>
                  <a:pt x="13" y="154"/>
                  <a:pt x="13" y="154"/>
                </a:cubicBezTo>
                <a:cubicBezTo>
                  <a:pt x="13" y="154"/>
                  <a:pt x="13" y="154"/>
                  <a:pt x="13" y="155"/>
                </a:cubicBezTo>
                <a:cubicBezTo>
                  <a:pt x="13" y="155"/>
                  <a:pt x="12" y="154"/>
                  <a:pt x="12" y="155"/>
                </a:cubicBezTo>
                <a:cubicBezTo>
                  <a:pt x="12" y="155"/>
                  <a:pt x="12" y="155"/>
                  <a:pt x="12" y="156"/>
                </a:cubicBezTo>
                <a:cubicBezTo>
                  <a:pt x="12" y="155"/>
                  <a:pt x="12" y="157"/>
                  <a:pt x="12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1" y="156"/>
                  <a:pt x="12" y="157"/>
                  <a:pt x="11" y="158"/>
                </a:cubicBezTo>
                <a:cubicBezTo>
                  <a:pt x="12" y="158"/>
                  <a:pt x="11" y="159"/>
                  <a:pt x="11" y="159"/>
                </a:cubicBezTo>
                <a:cubicBezTo>
                  <a:pt x="12" y="158"/>
                  <a:pt x="13" y="157"/>
                  <a:pt x="14" y="157"/>
                </a:cubicBezTo>
                <a:cubicBezTo>
                  <a:pt x="14" y="157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9"/>
                  <a:pt x="15" y="159"/>
                </a:cubicBezTo>
                <a:cubicBezTo>
                  <a:pt x="14" y="159"/>
                  <a:pt x="14" y="159"/>
                  <a:pt x="13" y="160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4" y="158"/>
                  <a:pt x="13" y="158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2" y="159"/>
                  <a:pt x="12" y="160"/>
                </a:cubicBezTo>
                <a:cubicBezTo>
                  <a:pt x="11" y="160"/>
                  <a:pt x="11" y="159"/>
                  <a:pt x="10" y="159"/>
                </a:cubicBezTo>
                <a:cubicBezTo>
                  <a:pt x="10" y="159"/>
                  <a:pt x="10" y="158"/>
                  <a:pt x="10" y="158"/>
                </a:cubicBezTo>
                <a:cubicBezTo>
                  <a:pt x="11" y="158"/>
                  <a:pt x="11" y="157"/>
                  <a:pt x="11" y="157"/>
                </a:cubicBezTo>
                <a:cubicBezTo>
                  <a:pt x="10" y="157"/>
                  <a:pt x="10" y="156"/>
                  <a:pt x="9" y="156"/>
                </a:cubicBezTo>
                <a:cubicBezTo>
                  <a:pt x="9" y="157"/>
                  <a:pt x="10" y="157"/>
                  <a:pt x="9" y="157"/>
                </a:cubicBezTo>
                <a:cubicBezTo>
                  <a:pt x="8" y="157"/>
                  <a:pt x="8" y="157"/>
                  <a:pt x="8" y="156"/>
                </a:cubicBezTo>
                <a:cubicBezTo>
                  <a:pt x="9" y="157"/>
                  <a:pt x="9" y="156"/>
                  <a:pt x="9" y="156"/>
                </a:cubicBezTo>
                <a:cubicBezTo>
                  <a:pt x="9" y="156"/>
                  <a:pt x="9" y="156"/>
                  <a:pt x="10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9" y="155"/>
                  <a:pt x="9" y="155"/>
                  <a:pt x="10" y="154"/>
                </a:cubicBezTo>
                <a:cubicBezTo>
                  <a:pt x="9" y="154"/>
                  <a:pt x="7" y="155"/>
                  <a:pt x="6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3"/>
                  <a:pt x="8" y="153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2"/>
                  <a:pt x="7" y="152"/>
                  <a:pt x="6" y="152"/>
                </a:cubicBezTo>
                <a:cubicBezTo>
                  <a:pt x="6" y="152"/>
                  <a:pt x="6" y="152"/>
                  <a:pt x="6" y="151"/>
                </a:cubicBezTo>
                <a:cubicBezTo>
                  <a:pt x="6" y="151"/>
                  <a:pt x="5" y="151"/>
                  <a:pt x="5" y="151"/>
                </a:cubicBezTo>
                <a:cubicBezTo>
                  <a:pt x="6" y="151"/>
                  <a:pt x="6" y="150"/>
                  <a:pt x="6" y="150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7" y="149"/>
                  <a:pt x="7" y="150"/>
                </a:cubicBezTo>
                <a:close/>
                <a:moveTo>
                  <a:pt x="6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8"/>
                </a:cubicBezTo>
                <a:close/>
                <a:moveTo>
                  <a:pt x="5" y="142"/>
                </a:move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2"/>
                </a:cubicBezTo>
                <a:cubicBezTo>
                  <a:pt x="4" y="142"/>
                  <a:pt x="5" y="142"/>
                  <a:pt x="5" y="142"/>
                </a:cubicBezTo>
                <a:close/>
                <a:moveTo>
                  <a:pt x="4" y="144"/>
                </a:moveTo>
                <a:cubicBezTo>
                  <a:pt x="4" y="144"/>
                  <a:pt x="5" y="144"/>
                  <a:pt x="5" y="144"/>
                </a:cubicBezTo>
                <a:cubicBezTo>
                  <a:pt x="5" y="144"/>
                  <a:pt x="5" y="144"/>
                  <a:pt x="6" y="144"/>
                </a:cubicBezTo>
                <a:cubicBezTo>
                  <a:pt x="6" y="144"/>
                  <a:pt x="6" y="144"/>
                  <a:pt x="6" y="145"/>
                </a:cubicBezTo>
                <a:cubicBezTo>
                  <a:pt x="6" y="145"/>
                  <a:pt x="5" y="145"/>
                  <a:pt x="5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4"/>
                  <a:pt x="4" y="144"/>
                  <a:pt x="4" y="144"/>
                </a:cubicBezTo>
                <a:close/>
                <a:moveTo>
                  <a:pt x="4" y="168"/>
                </a:moveTo>
                <a:cubicBezTo>
                  <a:pt x="3" y="168"/>
                  <a:pt x="3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3" y="167"/>
                  <a:pt x="3" y="167"/>
                </a:cubicBezTo>
                <a:cubicBezTo>
                  <a:pt x="3" y="167"/>
                  <a:pt x="3" y="167"/>
                  <a:pt x="4" y="167"/>
                </a:cubicBezTo>
                <a:cubicBezTo>
                  <a:pt x="4" y="167"/>
                  <a:pt x="4" y="168"/>
                  <a:pt x="4" y="168"/>
                </a:cubicBezTo>
                <a:close/>
                <a:moveTo>
                  <a:pt x="4" y="138"/>
                </a:moveTo>
                <a:cubicBezTo>
                  <a:pt x="4" y="138"/>
                  <a:pt x="5" y="138"/>
                  <a:pt x="5" y="136"/>
                </a:cubicBezTo>
                <a:cubicBezTo>
                  <a:pt x="5" y="136"/>
                  <a:pt x="6" y="137"/>
                  <a:pt x="6" y="137"/>
                </a:cubicBezTo>
                <a:cubicBezTo>
                  <a:pt x="6" y="136"/>
                  <a:pt x="7" y="136"/>
                  <a:pt x="7" y="135"/>
                </a:cubicBezTo>
                <a:cubicBezTo>
                  <a:pt x="7" y="135"/>
                  <a:pt x="7" y="135"/>
                  <a:pt x="6" y="134"/>
                </a:cubicBezTo>
                <a:cubicBezTo>
                  <a:pt x="7" y="133"/>
                  <a:pt x="6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8" y="132"/>
                  <a:pt x="8" y="132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9" y="131"/>
                  <a:pt x="10" y="130"/>
                  <a:pt x="10" y="129"/>
                </a:cubicBezTo>
                <a:cubicBezTo>
                  <a:pt x="10" y="128"/>
                  <a:pt x="10" y="128"/>
                  <a:pt x="10" y="127"/>
                </a:cubicBezTo>
                <a:cubicBezTo>
                  <a:pt x="10" y="127"/>
                  <a:pt x="9" y="127"/>
                  <a:pt x="8" y="127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8" y="125"/>
                  <a:pt x="8" y="125"/>
                </a:cubicBezTo>
                <a:cubicBezTo>
                  <a:pt x="7" y="125"/>
                  <a:pt x="7" y="125"/>
                  <a:pt x="7" y="126"/>
                </a:cubicBezTo>
                <a:cubicBezTo>
                  <a:pt x="7" y="125"/>
                  <a:pt x="6" y="125"/>
                  <a:pt x="6" y="125"/>
                </a:cubicBezTo>
                <a:cubicBezTo>
                  <a:pt x="6" y="125"/>
                  <a:pt x="6" y="125"/>
                  <a:pt x="5" y="126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3"/>
                  <a:pt x="4" y="123"/>
                  <a:pt x="4" y="122"/>
                </a:cubicBezTo>
                <a:cubicBezTo>
                  <a:pt x="3" y="122"/>
                  <a:pt x="1" y="122"/>
                  <a:pt x="1" y="121"/>
                </a:cubicBezTo>
                <a:cubicBezTo>
                  <a:pt x="2" y="121"/>
                  <a:pt x="2" y="121"/>
                  <a:pt x="3" y="121"/>
                </a:cubicBezTo>
                <a:cubicBezTo>
                  <a:pt x="3" y="121"/>
                  <a:pt x="3" y="121"/>
                  <a:pt x="3" y="120"/>
                </a:cubicBezTo>
                <a:cubicBezTo>
                  <a:pt x="2" y="120"/>
                  <a:pt x="2" y="120"/>
                  <a:pt x="2" y="119"/>
                </a:cubicBezTo>
                <a:cubicBezTo>
                  <a:pt x="1" y="12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7"/>
                  <a:pt x="2" y="127"/>
                  <a:pt x="2" y="128"/>
                </a:cubicBezTo>
                <a:cubicBezTo>
                  <a:pt x="2" y="128"/>
                  <a:pt x="3" y="127"/>
                  <a:pt x="3" y="127"/>
                </a:cubicBezTo>
                <a:cubicBezTo>
                  <a:pt x="5" y="128"/>
                  <a:pt x="3" y="129"/>
                  <a:pt x="3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2"/>
                  <a:pt x="2" y="132"/>
                </a:cubicBezTo>
                <a:cubicBezTo>
                  <a:pt x="2" y="134"/>
                  <a:pt x="2" y="134"/>
                  <a:pt x="2" y="134"/>
                </a:cubicBezTo>
                <a:cubicBezTo>
                  <a:pt x="1" y="134"/>
                  <a:pt x="0" y="135"/>
                  <a:pt x="0" y="136"/>
                </a:cubicBezTo>
                <a:cubicBezTo>
                  <a:pt x="0" y="137"/>
                  <a:pt x="2" y="139"/>
                  <a:pt x="4" y="138"/>
                </a:cubicBezTo>
                <a:close/>
                <a:moveTo>
                  <a:pt x="6" y="131"/>
                </a:moveTo>
                <a:cubicBezTo>
                  <a:pt x="7" y="131"/>
                  <a:pt x="7" y="131"/>
                  <a:pt x="8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1"/>
                  <a:pt x="6" y="132"/>
                  <a:pt x="6" y="132"/>
                </a:cubicBezTo>
                <a:cubicBezTo>
                  <a:pt x="6" y="131"/>
                  <a:pt x="6" y="131"/>
                  <a:pt x="6" y="131"/>
                </a:cubicBezTo>
                <a:close/>
                <a:moveTo>
                  <a:pt x="5" y="126"/>
                </a:moveTo>
                <a:cubicBezTo>
                  <a:pt x="6" y="126"/>
                  <a:pt x="6" y="126"/>
                  <a:pt x="6" y="126"/>
                </a:cubicBezTo>
                <a:cubicBezTo>
                  <a:pt x="6" y="126"/>
                  <a:pt x="6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4" y="125"/>
                </a:moveTo>
                <a:cubicBezTo>
                  <a:pt x="4" y="125"/>
                  <a:pt x="4" y="125"/>
                  <a:pt x="4" y="125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5"/>
                </a:cubicBezTo>
                <a:close/>
                <a:moveTo>
                  <a:pt x="4" y="129"/>
                </a:moveTo>
                <a:cubicBezTo>
                  <a:pt x="4" y="129"/>
                  <a:pt x="5" y="129"/>
                  <a:pt x="5" y="130"/>
                </a:cubicBezTo>
                <a:cubicBezTo>
                  <a:pt x="4" y="130"/>
                  <a:pt x="4" y="130"/>
                  <a:pt x="4" y="129"/>
                </a:cubicBezTo>
                <a:close/>
                <a:moveTo>
                  <a:pt x="20" y="236"/>
                </a:moveTo>
                <a:cubicBezTo>
                  <a:pt x="22" y="236"/>
                  <a:pt x="23" y="234"/>
                  <a:pt x="23" y="234"/>
                </a:cubicBezTo>
                <a:cubicBezTo>
                  <a:pt x="23" y="232"/>
                  <a:pt x="22" y="230"/>
                  <a:pt x="21" y="231"/>
                </a:cubicBezTo>
                <a:cubicBezTo>
                  <a:pt x="19" y="230"/>
                  <a:pt x="18" y="232"/>
                  <a:pt x="18" y="233"/>
                </a:cubicBezTo>
                <a:cubicBezTo>
                  <a:pt x="18" y="235"/>
                  <a:pt x="19" y="236"/>
                  <a:pt x="20" y="236"/>
                </a:cubicBezTo>
                <a:close/>
                <a:moveTo>
                  <a:pt x="47" y="236"/>
                </a:moveTo>
                <a:cubicBezTo>
                  <a:pt x="49" y="237"/>
                  <a:pt x="50" y="235"/>
                  <a:pt x="50" y="234"/>
                </a:cubicBezTo>
                <a:cubicBezTo>
                  <a:pt x="49" y="232"/>
                  <a:pt x="49" y="231"/>
                  <a:pt x="48" y="230"/>
                </a:cubicBezTo>
                <a:cubicBezTo>
                  <a:pt x="45" y="231"/>
                  <a:pt x="45" y="232"/>
                  <a:pt x="44" y="234"/>
                </a:cubicBezTo>
                <a:cubicBezTo>
                  <a:pt x="44" y="234"/>
                  <a:pt x="45" y="235"/>
                  <a:pt x="45" y="236"/>
                </a:cubicBezTo>
                <a:cubicBezTo>
                  <a:pt x="45" y="236"/>
                  <a:pt x="46" y="236"/>
                  <a:pt x="46" y="237"/>
                </a:cubicBezTo>
                <a:cubicBezTo>
                  <a:pt x="46" y="238"/>
                  <a:pt x="45" y="238"/>
                  <a:pt x="45" y="238"/>
                </a:cubicBezTo>
                <a:cubicBezTo>
                  <a:pt x="44" y="237"/>
                  <a:pt x="43" y="237"/>
                  <a:pt x="43" y="237"/>
                </a:cubicBezTo>
                <a:cubicBezTo>
                  <a:pt x="41" y="237"/>
                  <a:pt x="40" y="238"/>
                  <a:pt x="41" y="240"/>
                </a:cubicBezTo>
                <a:cubicBezTo>
                  <a:pt x="40" y="242"/>
                  <a:pt x="42" y="243"/>
                  <a:pt x="43" y="243"/>
                </a:cubicBezTo>
                <a:cubicBezTo>
                  <a:pt x="44" y="242"/>
                  <a:pt x="46" y="242"/>
                  <a:pt x="46" y="240"/>
                </a:cubicBezTo>
                <a:cubicBezTo>
                  <a:pt x="46" y="240"/>
                  <a:pt x="47" y="239"/>
                  <a:pt x="47" y="239"/>
                </a:cubicBezTo>
                <a:cubicBezTo>
                  <a:pt x="48" y="239"/>
                  <a:pt x="48" y="240"/>
                  <a:pt x="49" y="240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8"/>
                  <a:pt x="46" y="237"/>
                  <a:pt x="46" y="236"/>
                </a:cubicBezTo>
                <a:cubicBezTo>
                  <a:pt x="46" y="236"/>
                  <a:pt x="47" y="236"/>
                  <a:pt x="47" y="236"/>
                </a:cubicBezTo>
                <a:close/>
                <a:moveTo>
                  <a:pt x="239" y="24"/>
                </a:moveTo>
                <a:cubicBezTo>
                  <a:pt x="239" y="26"/>
                  <a:pt x="240" y="27"/>
                  <a:pt x="242" y="27"/>
                </a:cubicBezTo>
                <a:cubicBezTo>
                  <a:pt x="243" y="27"/>
                  <a:pt x="245" y="25"/>
                  <a:pt x="245" y="24"/>
                </a:cubicBezTo>
                <a:cubicBezTo>
                  <a:pt x="244" y="22"/>
                  <a:pt x="243" y="21"/>
                  <a:pt x="242" y="21"/>
                </a:cubicBezTo>
                <a:cubicBezTo>
                  <a:pt x="240" y="21"/>
                  <a:pt x="239" y="22"/>
                  <a:pt x="239" y="24"/>
                </a:cubicBezTo>
                <a:close/>
                <a:moveTo>
                  <a:pt x="14" y="239"/>
                </a:moveTo>
                <a:cubicBezTo>
                  <a:pt x="13" y="242"/>
                  <a:pt x="15" y="243"/>
                  <a:pt x="16" y="242"/>
                </a:cubicBezTo>
                <a:cubicBezTo>
                  <a:pt x="17" y="243"/>
                  <a:pt x="20" y="241"/>
                  <a:pt x="20" y="240"/>
                </a:cubicBezTo>
                <a:cubicBezTo>
                  <a:pt x="20" y="238"/>
                  <a:pt x="18" y="238"/>
                  <a:pt x="16" y="237"/>
                </a:cubicBezTo>
                <a:cubicBezTo>
                  <a:pt x="15" y="238"/>
                  <a:pt x="14" y="238"/>
                  <a:pt x="14" y="239"/>
                </a:cubicBezTo>
                <a:close/>
                <a:moveTo>
                  <a:pt x="18" y="238"/>
                </a:moveTo>
                <a:cubicBezTo>
                  <a:pt x="18" y="238"/>
                  <a:pt x="19" y="237"/>
                  <a:pt x="19" y="237"/>
                </a:cubicBezTo>
                <a:cubicBezTo>
                  <a:pt x="18" y="237"/>
                  <a:pt x="18" y="237"/>
                  <a:pt x="18" y="238"/>
                </a:cubicBezTo>
                <a:close/>
                <a:moveTo>
                  <a:pt x="52" y="236"/>
                </a:moveTo>
                <a:cubicBezTo>
                  <a:pt x="53" y="238"/>
                  <a:pt x="54" y="235"/>
                  <a:pt x="52" y="236"/>
                </a:cubicBezTo>
                <a:close/>
                <a:moveTo>
                  <a:pt x="87" y="251"/>
                </a:moveTo>
                <a:cubicBezTo>
                  <a:pt x="86" y="251"/>
                  <a:pt x="85" y="252"/>
                  <a:pt x="85" y="253"/>
                </a:cubicBezTo>
                <a:cubicBezTo>
                  <a:pt x="85" y="255"/>
                  <a:pt x="85" y="256"/>
                  <a:pt x="87" y="257"/>
                </a:cubicBezTo>
                <a:cubicBezTo>
                  <a:pt x="88" y="257"/>
                  <a:pt x="89" y="255"/>
                  <a:pt x="90" y="254"/>
                </a:cubicBezTo>
                <a:cubicBezTo>
                  <a:pt x="89" y="252"/>
                  <a:pt x="88" y="251"/>
                  <a:pt x="87" y="251"/>
                </a:cubicBezTo>
                <a:close/>
                <a:moveTo>
                  <a:pt x="73" y="254"/>
                </a:moveTo>
                <a:cubicBezTo>
                  <a:pt x="72" y="253"/>
                  <a:pt x="71" y="251"/>
                  <a:pt x="69" y="251"/>
                </a:cubicBezTo>
                <a:cubicBezTo>
                  <a:pt x="68" y="251"/>
                  <a:pt x="67" y="253"/>
                  <a:pt x="66" y="254"/>
                </a:cubicBezTo>
                <a:cubicBezTo>
                  <a:pt x="67" y="255"/>
                  <a:pt x="68" y="256"/>
                  <a:pt x="69" y="256"/>
                </a:cubicBezTo>
                <a:cubicBezTo>
                  <a:pt x="71" y="256"/>
                  <a:pt x="72" y="255"/>
                  <a:pt x="73" y="254"/>
                </a:cubicBezTo>
                <a:close/>
                <a:moveTo>
                  <a:pt x="54" y="227"/>
                </a:moveTo>
                <a:cubicBezTo>
                  <a:pt x="54" y="227"/>
                  <a:pt x="54" y="228"/>
                  <a:pt x="53" y="228"/>
                </a:cubicBezTo>
                <a:cubicBezTo>
                  <a:pt x="53" y="227"/>
                  <a:pt x="53" y="227"/>
                  <a:pt x="53" y="227"/>
                </a:cubicBezTo>
                <a:cubicBezTo>
                  <a:pt x="53" y="227"/>
                  <a:pt x="54" y="227"/>
                  <a:pt x="54" y="226"/>
                </a:cubicBezTo>
                <a:cubicBezTo>
                  <a:pt x="54" y="226"/>
                  <a:pt x="54" y="225"/>
                  <a:pt x="54" y="224"/>
                </a:cubicBezTo>
                <a:cubicBezTo>
                  <a:pt x="53" y="224"/>
                  <a:pt x="52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49" y="221"/>
                </a:cubicBezTo>
                <a:cubicBezTo>
                  <a:pt x="49" y="222"/>
                  <a:pt x="50" y="223"/>
                  <a:pt x="49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9" y="224"/>
                  <a:pt x="49" y="225"/>
                  <a:pt x="49" y="226"/>
                </a:cubicBezTo>
                <a:cubicBezTo>
                  <a:pt x="49" y="227"/>
                  <a:pt x="50" y="229"/>
                  <a:pt x="52" y="229"/>
                </a:cubicBezTo>
                <a:cubicBezTo>
                  <a:pt x="53" y="229"/>
                  <a:pt x="54" y="228"/>
                  <a:pt x="54" y="227"/>
                </a:cubicBezTo>
                <a:close/>
                <a:moveTo>
                  <a:pt x="230" y="213"/>
                </a:moveTo>
                <a:cubicBezTo>
                  <a:pt x="229" y="213"/>
                  <a:pt x="229" y="213"/>
                  <a:pt x="229" y="213"/>
                </a:cubicBezTo>
                <a:cubicBezTo>
                  <a:pt x="229" y="214"/>
                  <a:pt x="229" y="214"/>
                  <a:pt x="229" y="215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30" y="214"/>
                  <a:pt x="230" y="214"/>
                  <a:pt x="230" y="213"/>
                </a:cubicBezTo>
                <a:close/>
                <a:moveTo>
                  <a:pt x="47" y="245"/>
                </a:moveTo>
                <a:cubicBezTo>
                  <a:pt x="46" y="244"/>
                  <a:pt x="45" y="245"/>
                  <a:pt x="44" y="247"/>
                </a:cubicBezTo>
                <a:cubicBezTo>
                  <a:pt x="44" y="249"/>
                  <a:pt x="46" y="250"/>
                  <a:pt x="48" y="250"/>
                </a:cubicBezTo>
                <a:cubicBezTo>
                  <a:pt x="49" y="250"/>
                  <a:pt x="50" y="248"/>
                  <a:pt x="50" y="247"/>
                </a:cubicBezTo>
                <a:cubicBezTo>
                  <a:pt x="50" y="245"/>
                  <a:pt x="48" y="244"/>
                  <a:pt x="47" y="245"/>
                </a:cubicBezTo>
                <a:close/>
                <a:moveTo>
                  <a:pt x="89" y="10"/>
                </a:moveTo>
                <a:cubicBezTo>
                  <a:pt x="88" y="12"/>
                  <a:pt x="90" y="12"/>
                  <a:pt x="92" y="13"/>
                </a:cubicBezTo>
                <a:cubicBezTo>
                  <a:pt x="93" y="13"/>
                  <a:pt x="94" y="12"/>
                  <a:pt x="94" y="10"/>
                </a:cubicBezTo>
                <a:cubicBezTo>
                  <a:pt x="94" y="9"/>
                  <a:pt x="93" y="7"/>
                  <a:pt x="92" y="8"/>
                </a:cubicBezTo>
                <a:cubicBezTo>
                  <a:pt x="90" y="8"/>
                  <a:pt x="89" y="9"/>
                  <a:pt x="89" y="10"/>
                </a:cubicBezTo>
                <a:close/>
                <a:moveTo>
                  <a:pt x="100" y="21"/>
                </a:moveTo>
                <a:cubicBezTo>
                  <a:pt x="99" y="21"/>
                  <a:pt x="98" y="23"/>
                  <a:pt x="98" y="24"/>
                </a:cubicBezTo>
                <a:cubicBezTo>
                  <a:pt x="97" y="25"/>
                  <a:pt x="99" y="27"/>
                  <a:pt x="100" y="27"/>
                </a:cubicBezTo>
                <a:cubicBezTo>
                  <a:pt x="102" y="27"/>
                  <a:pt x="103" y="26"/>
                  <a:pt x="102" y="24"/>
                </a:cubicBezTo>
                <a:cubicBezTo>
                  <a:pt x="103" y="23"/>
                  <a:pt x="102" y="21"/>
                  <a:pt x="100" y="21"/>
                </a:cubicBezTo>
                <a:close/>
                <a:moveTo>
                  <a:pt x="114" y="33"/>
                </a:moveTo>
                <a:cubicBezTo>
                  <a:pt x="116" y="33"/>
                  <a:pt x="116" y="32"/>
                  <a:pt x="116" y="31"/>
                </a:cubicBezTo>
                <a:cubicBezTo>
                  <a:pt x="117" y="30"/>
                  <a:pt x="115" y="29"/>
                  <a:pt x="114" y="28"/>
                </a:cubicBezTo>
                <a:cubicBezTo>
                  <a:pt x="112" y="28"/>
                  <a:pt x="111" y="30"/>
                  <a:pt x="111" y="31"/>
                </a:cubicBezTo>
                <a:cubicBezTo>
                  <a:pt x="111" y="32"/>
                  <a:pt x="112" y="34"/>
                  <a:pt x="114" y="33"/>
                </a:cubicBezTo>
                <a:close/>
                <a:moveTo>
                  <a:pt x="193" y="19"/>
                </a:moveTo>
                <a:cubicBezTo>
                  <a:pt x="195" y="20"/>
                  <a:pt x="196" y="18"/>
                  <a:pt x="196" y="17"/>
                </a:cubicBezTo>
                <a:cubicBezTo>
                  <a:pt x="195" y="16"/>
                  <a:pt x="194" y="14"/>
                  <a:pt x="193" y="14"/>
                </a:cubicBezTo>
                <a:cubicBezTo>
                  <a:pt x="192" y="14"/>
                  <a:pt x="190" y="15"/>
                  <a:pt x="191" y="17"/>
                </a:cubicBezTo>
                <a:cubicBezTo>
                  <a:pt x="191" y="18"/>
                  <a:pt x="191" y="20"/>
                  <a:pt x="193" y="19"/>
                </a:cubicBezTo>
                <a:close/>
                <a:moveTo>
                  <a:pt x="71" y="24"/>
                </a:moveTo>
                <a:cubicBezTo>
                  <a:pt x="71" y="26"/>
                  <a:pt x="72" y="27"/>
                  <a:pt x="74" y="27"/>
                </a:cubicBezTo>
                <a:cubicBezTo>
                  <a:pt x="76" y="26"/>
                  <a:pt x="77" y="26"/>
                  <a:pt x="77" y="24"/>
                </a:cubicBezTo>
                <a:cubicBezTo>
                  <a:pt x="76" y="22"/>
                  <a:pt x="75" y="21"/>
                  <a:pt x="74" y="22"/>
                </a:cubicBezTo>
                <a:cubicBezTo>
                  <a:pt x="72" y="21"/>
                  <a:pt x="71" y="22"/>
                  <a:pt x="71" y="24"/>
                </a:cubicBezTo>
                <a:close/>
                <a:moveTo>
                  <a:pt x="19" y="222"/>
                </a:moveTo>
                <a:cubicBezTo>
                  <a:pt x="19" y="222"/>
                  <a:pt x="19" y="222"/>
                  <a:pt x="19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1" y="222"/>
                  <a:pt x="21" y="222"/>
                </a:cubicBezTo>
                <a:cubicBezTo>
                  <a:pt x="23" y="222"/>
                  <a:pt x="23" y="221"/>
                  <a:pt x="24" y="219"/>
                </a:cubicBezTo>
                <a:cubicBezTo>
                  <a:pt x="24" y="219"/>
                  <a:pt x="23" y="218"/>
                  <a:pt x="23" y="218"/>
                </a:cubicBezTo>
                <a:cubicBezTo>
                  <a:pt x="23" y="218"/>
                  <a:pt x="23" y="218"/>
                  <a:pt x="23" y="217"/>
                </a:cubicBezTo>
                <a:cubicBezTo>
                  <a:pt x="24" y="218"/>
                  <a:pt x="25" y="218"/>
                  <a:pt x="26" y="218"/>
                </a:cubicBezTo>
                <a:cubicBezTo>
                  <a:pt x="25" y="218"/>
                  <a:pt x="26" y="217"/>
                  <a:pt x="26" y="217"/>
                </a:cubicBezTo>
                <a:cubicBezTo>
                  <a:pt x="26" y="216"/>
                  <a:pt x="25" y="217"/>
                  <a:pt x="25" y="216"/>
                </a:cubicBezTo>
                <a:cubicBezTo>
                  <a:pt x="25" y="216"/>
                  <a:pt x="26" y="216"/>
                  <a:pt x="26" y="215"/>
                </a:cubicBezTo>
                <a:cubicBezTo>
                  <a:pt x="25" y="215"/>
                  <a:pt x="25" y="216"/>
                  <a:pt x="25" y="216"/>
                </a:cubicBezTo>
                <a:cubicBezTo>
                  <a:pt x="25" y="215"/>
                  <a:pt x="24" y="215"/>
                  <a:pt x="24" y="215"/>
                </a:cubicBezTo>
                <a:cubicBezTo>
                  <a:pt x="24" y="215"/>
                  <a:pt x="25" y="215"/>
                  <a:pt x="26" y="215"/>
                </a:cubicBezTo>
                <a:cubicBezTo>
                  <a:pt x="27" y="215"/>
                  <a:pt x="28" y="213"/>
                  <a:pt x="28" y="212"/>
                </a:cubicBezTo>
                <a:cubicBezTo>
                  <a:pt x="29" y="210"/>
                  <a:pt x="27" y="209"/>
                  <a:pt x="25" y="210"/>
                </a:cubicBezTo>
                <a:cubicBezTo>
                  <a:pt x="23" y="209"/>
                  <a:pt x="22" y="210"/>
                  <a:pt x="23" y="212"/>
                </a:cubicBezTo>
                <a:cubicBezTo>
                  <a:pt x="23" y="213"/>
                  <a:pt x="23" y="214"/>
                  <a:pt x="23" y="214"/>
                </a:cubicBezTo>
                <a:cubicBezTo>
                  <a:pt x="22" y="214"/>
                  <a:pt x="21" y="213"/>
                  <a:pt x="22" y="211"/>
                </a:cubicBezTo>
                <a:cubicBezTo>
                  <a:pt x="22" y="211"/>
                  <a:pt x="21" y="211"/>
                  <a:pt x="21" y="211"/>
                </a:cubicBezTo>
                <a:cubicBezTo>
                  <a:pt x="21" y="210"/>
                  <a:pt x="22" y="211"/>
                  <a:pt x="22" y="210"/>
                </a:cubicBezTo>
                <a:cubicBezTo>
                  <a:pt x="21" y="211"/>
                  <a:pt x="22" y="210"/>
                  <a:pt x="21" y="210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1" y="210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9"/>
                  <a:pt x="23" y="207"/>
                  <a:pt x="23" y="206"/>
                </a:cubicBezTo>
                <a:cubicBezTo>
                  <a:pt x="23" y="205"/>
                  <a:pt x="22" y="203"/>
                  <a:pt x="21" y="203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19" y="203"/>
                  <a:pt x="20" y="202"/>
                  <a:pt x="20" y="202"/>
                </a:cubicBezTo>
                <a:cubicBezTo>
                  <a:pt x="19" y="202"/>
                  <a:pt x="17" y="203"/>
                  <a:pt x="17" y="202"/>
                </a:cubicBezTo>
                <a:cubicBezTo>
                  <a:pt x="17" y="201"/>
                  <a:pt x="16" y="201"/>
                  <a:pt x="16" y="201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4" y="201"/>
                  <a:pt x="13" y="201"/>
                  <a:pt x="12" y="202"/>
                </a:cubicBezTo>
                <a:cubicBezTo>
                  <a:pt x="12" y="203"/>
                  <a:pt x="14" y="203"/>
                  <a:pt x="15" y="202"/>
                </a:cubicBezTo>
                <a:cubicBezTo>
                  <a:pt x="16" y="204"/>
                  <a:pt x="17" y="202"/>
                  <a:pt x="19" y="203"/>
                </a:cubicBezTo>
                <a:cubicBezTo>
                  <a:pt x="19" y="203"/>
                  <a:pt x="19" y="203"/>
                  <a:pt x="19" y="203"/>
                </a:cubicBezTo>
                <a:cubicBezTo>
                  <a:pt x="19" y="204"/>
                  <a:pt x="18" y="204"/>
                  <a:pt x="18" y="205"/>
                </a:cubicBezTo>
                <a:cubicBezTo>
                  <a:pt x="18" y="205"/>
                  <a:pt x="18" y="206"/>
                  <a:pt x="18" y="206"/>
                </a:cubicBezTo>
                <a:cubicBezTo>
                  <a:pt x="18" y="206"/>
                  <a:pt x="18" y="206"/>
                  <a:pt x="18" y="206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7" y="205"/>
                  <a:pt x="17" y="207"/>
                  <a:pt x="16" y="207"/>
                </a:cubicBezTo>
                <a:cubicBezTo>
                  <a:pt x="17" y="207"/>
                  <a:pt x="17" y="207"/>
                  <a:pt x="16" y="207"/>
                </a:cubicBezTo>
                <a:cubicBezTo>
                  <a:pt x="17" y="207"/>
                  <a:pt x="17" y="207"/>
                  <a:pt x="18" y="207"/>
                </a:cubicBezTo>
                <a:cubicBezTo>
                  <a:pt x="18" y="207"/>
                  <a:pt x="18" y="208"/>
                  <a:pt x="18" y="208"/>
                </a:cubicBezTo>
                <a:cubicBezTo>
                  <a:pt x="18" y="209"/>
                  <a:pt x="19" y="208"/>
                  <a:pt x="19" y="208"/>
                </a:cubicBezTo>
                <a:cubicBezTo>
                  <a:pt x="19" y="208"/>
                  <a:pt x="20" y="208"/>
                  <a:pt x="20" y="208"/>
                </a:cubicBezTo>
                <a:cubicBezTo>
                  <a:pt x="20" y="208"/>
                  <a:pt x="20" y="209"/>
                  <a:pt x="20" y="209"/>
                </a:cubicBezTo>
                <a:cubicBezTo>
                  <a:pt x="20" y="209"/>
                  <a:pt x="20" y="210"/>
                  <a:pt x="20" y="210"/>
                </a:cubicBezTo>
                <a:cubicBezTo>
                  <a:pt x="19" y="210"/>
                  <a:pt x="19" y="209"/>
                  <a:pt x="19" y="210"/>
                </a:cubicBezTo>
                <a:cubicBezTo>
                  <a:pt x="19" y="210"/>
                  <a:pt x="20" y="210"/>
                  <a:pt x="20" y="211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0" y="211"/>
                  <a:pt x="19" y="211"/>
                  <a:pt x="19" y="211"/>
                </a:cubicBezTo>
                <a:cubicBezTo>
                  <a:pt x="19" y="211"/>
                  <a:pt x="18" y="210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5" y="208"/>
                  <a:pt x="14" y="209"/>
                  <a:pt x="13" y="209"/>
                </a:cubicBezTo>
                <a:cubicBezTo>
                  <a:pt x="14" y="209"/>
                  <a:pt x="13" y="209"/>
                  <a:pt x="13" y="209"/>
                </a:cubicBezTo>
                <a:cubicBezTo>
                  <a:pt x="13" y="211"/>
                  <a:pt x="11" y="210"/>
                  <a:pt x="12" y="212"/>
                </a:cubicBezTo>
                <a:cubicBezTo>
                  <a:pt x="12" y="211"/>
                  <a:pt x="13" y="211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1"/>
                  <a:pt x="13" y="211"/>
                  <a:pt x="13" y="212"/>
                </a:cubicBezTo>
                <a:cubicBezTo>
                  <a:pt x="14" y="213"/>
                  <a:pt x="15" y="215"/>
                  <a:pt x="16" y="215"/>
                </a:cubicBezTo>
                <a:cubicBezTo>
                  <a:pt x="18" y="215"/>
                  <a:pt x="19" y="214"/>
                  <a:pt x="19" y="213"/>
                </a:cubicBezTo>
                <a:cubicBezTo>
                  <a:pt x="21" y="213"/>
                  <a:pt x="22" y="214"/>
                  <a:pt x="23" y="215"/>
                </a:cubicBezTo>
                <a:cubicBezTo>
                  <a:pt x="23" y="216"/>
                  <a:pt x="23" y="217"/>
                  <a:pt x="22" y="217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22" y="217"/>
                  <a:pt x="21" y="217"/>
                  <a:pt x="21" y="217"/>
                </a:cubicBezTo>
                <a:cubicBezTo>
                  <a:pt x="20" y="217"/>
                  <a:pt x="19" y="217"/>
                  <a:pt x="18" y="218"/>
                </a:cubicBezTo>
                <a:cubicBezTo>
                  <a:pt x="18" y="219"/>
                  <a:pt x="17" y="219"/>
                  <a:pt x="17" y="219"/>
                </a:cubicBezTo>
                <a:cubicBezTo>
                  <a:pt x="17" y="219"/>
                  <a:pt x="16" y="218"/>
                  <a:pt x="16" y="218"/>
                </a:cubicBezTo>
                <a:cubicBezTo>
                  <a:pt x="16" y="218"/>
                  <a:pt x="15" y="219"/>
                  <a:pt x="15" y="219"/>
                </a:cubicBezTo>
                <a:cubicBezTo>
                  <a:pt x="16" y="219"/>
                  <a:pt x="15" y="220"/>
                  <a:pt x="15" y="220"/>
                </a:cubicBezTo>
                <a:cubicBezTo>
                  <a:pt x="15" y="220"/>
                  <a:pt x="15" y="221"/>
                  <a:pt x="16" y="221"/>
                </a:cubicBezTo>
                <a:cubicBezTo>
                  <a:pt x="16" y="221"/>
                  <a:pt x="16" y="221"/>
                  <a:pt x="16" y="221"/>
                </a:cubicBezTo>
                <a:cubicBezTo>
                  <a:pt x="17" y="221"/>
                  <a:pt x="17" y="221"/>
                  <a:pt x="17" y="222"/>
                </a:cubicBezTo>
                <a:cubicBezTo>
                  <a:pt x="17" y="221"/>
                  <a:pt x="18" y="221"/>
                  <a:pt x="17" y="221"/>
                </a:cubicBezTo>
                <a:cubicBezTo>
                  <a:pt x="18" y="221"/>
                  <a:pt x="18" y="220"/>
                  <a:pt x="18" y="220"/>
                </a:cubicBezTo>
                <a:cubicBezTo>
                  <a:pt x="18" y="221"/>
                  <a:pt x="18" y="221"/>
                  <a:pt x="19" y="222"/>
                </a:cubicBezTo>
                <a:close/>
                <a:moveTo>
                  <a:pt x="15" y="201"/>
                </a:moveTo>
                <a:cubicBezTo>
                  <a:pt x="15" y="201"/>
                  <a:pt x="15" y="201"/>
                  <a:pt x="16" y="202"/>
                </a:cubicBezTo>
                <a:cubicBezTo>
                  <a:pt x="15" y="202"/>
                  <a:pt x="15" y="202"/>
                  <a:pt x="15" y="201"/>
                </a:cubicBezTo>
                <a:close/>
                <a:moveTo>
                  <a:pt x="15" y="210"/>
                </a:move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lose/>
                <a:moveTo>
                  <a:pt x="12" y="209"/>
                </a:moveTo>
                <a:cubicBezTo>
                  <a:pt x="12" y="209"/>
                  <a:pt x="11" y="209"/>
                  <a:pt x="11" y="208"/>
                </a:cubicBezTo>
                <a:cubicBezTo>
                  <a:pt x="12" y="208"/>
                  <a:pt x="12" y="208"/>
                  <a:pt x="12" y="209"/>
                </a:cubicBezTo>
                <a:cubicBezTo>
                  <a:pt x="14" y="208"/>
                  <a:pt x="15" y="208"/>
                  <a:pt x="15" y="206"/>
                </a:cubicBezTo>
                <a:cubicBezTo>
                  <a:pt x="15" y="204"/>
                  <a:pt x="13" y="202"/>
                  <a:pt x="12" y="203"/>
                </a:cubicBezTo>
                <a:cubicBezTo>
                  <a:pt x="10" y="203"/>
                  <a:pt x="9" y="204"/>
                  <a:pt x="9" y="206"/>
                </a:cubicBezTo>
                <a:cubicBezTo>
                  <a:pt x="9" y="207"/>
                  <a:pt x="9" y="207"/>
                  <a:pt x="10" y="208"/>
                </a:cubicBezTo>
                <a:cubicBezTo>
                  <a:pt x="10" y="209"/>
                  <a:pt x="10" y="210"/>
                  <a:pt x="9" y="211"/>
                </a:cubicBezTo>
                <a:cubicBezTo>
                  <a:pt x="8" y="210"/>
                  <a:pt x="8" y="210"/>
                  <a:pt x="9" y="209"/>
                </a:cubicBezTo>
                <a:cubicBezTo>
                  <a:pt x="8" y="209"/>
                  <a:pt x="7" y="209"/>
                  <a:pt x="7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5" y="209"/>
                  <a:pt x="6" y="209"/>
                  <a:pt x="6" y="209"/>
                </a:cubicBezTo>
                <a:cubicBezTo>
                  <a:pt x="6" y="209"/>
                  <a:pt x="7" y="209"/>
                  <a:pt x="7" y="210"/>
                </a:cubicBezTo>
                <a:cubicBezTo>
                  <a:pt x="7" y="211"/>
                  <a:pt x="8" y="211"/>
                  <a:pt x="8" y="212"/>
                </a:cubicBezTo>
                <a:cubicBezTo>
                  <a:pt x="8" y="212"/>
                  <a:pt x="9" y="212"/>
                  <a:pt x="9" y="212"/>
                </a:cubicBezTo>
                <a:cubicBezTo>
                  <a:pt x="9" y="212"/>
                  <a:pt x="8" y="213"/>
                  <a:pt x="8" y="213"/>
                </a:cubicBezTo>
                <a:cubicBezTo>
                  <a:pt x="8" y="213"/>
                  <a:pt x="8" y="213"/>
                  <a:pt x="9" y="214"/>
                </a:cubicBezTo>
                <a:cubicBezTo>
                  <a:pt x="9" y="213"/>
                  <a:pt x="10" y="213"/>
                  <a:pt x="11" y="213"/>
                </a:cubicBezTo>
                <a:cubicBezTo>
                  <a:pt x="10" y="213"/>
                  <a:pt x="10" y="213"/>
                  <a:pt x="9" y="213"/>
                </a:cubicBezTo>
                <a:cubicBezTo>
                  <a:pt x="11" y="212"/>
                  <a:pt x="10" y="210"/>
                  <a:pt x="12" y="209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10" y="211"/>
                  <a:pt x="10" y="211"/>
                  <a:pt x="10" y="211"/>
                </a:cubicBezTo>
                <a:close/>
                <a:moveTo>
                  <a:pt x="224" y="248"/>
                </a:moveTo>
                <a:cubicBezTo>
                  <a:pt x="224" y="249"/>
                  <a:pt x="224" y="250"/>
                  <a:pt x="225" y="250"/>
                </a:cubicBezTo>
                <a:cubicBezTo>
                  <a:pt x="226" y="250"/>
                  <a:pt x="226" y="250"/>
                  <a:pt x="226" y="249"/>
                </a:cubicBezTo>
                <a:cubicBezTo>
                  <a:pt x="226" y="249"/>
                  <a:pt x="226" y="249"/>
                  <a:pt x="225" y="249"/>
                </a:cubicBezTo>
                <a:cubicBezTo>
                  <a:pt x="227" y="249"/>
                  <a:pt x="225" y="247"/>
                  <a:pt x="227" y="248"/>
                </a:cubicBezTo>
                <a:cubicBezTo>
                  <a:pt x="227" y="248"/>
                  <a:pt x="226" y="248"/>
                  <a:pt x="226" y="248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7" y="248"/>
                  <a:pt x="227" y="247"/>
                  <a:pt x="227" y="247"/>
                </a:cubicBezTo>
                <a:cubicBezTo>
                  <a:pt x="227" y="247"/>
                  <a:pt x="227" y="247"/>
                  <a:pt x="227" y="247"/>
                </a:cubicBezTo>
                <a:cubicBezTo>
                  <a:pt x="226" y="246"/>
                  <a:pt x="224" y="247"/>
                  <a:pt x="224" y="248"/>
                </a:cubicBezTo>
                <a:close/>
                <a:moveTo>
                  <a:pt x="2" y="208"/>
                </a:move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3" y="213"/>
                  <a:pt x="3" y="214"/>
                  <a:pt x="3" y="214"/>
                </a:cubicBezTo>
                <a:cubicBezTo>
                  <a:pt x="3" y="214"/>
                  <a:pt x="3" y="214"/>
                  <a:pt x="4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2"/>
                  <a:pt x="3" y="212"/>
                  <a:pt x="4" y="212"/>
                </a:cubicBezTo>
                <a:cubicBezTo>
                  <a:pt x="4" y="211"/>
                  <a:pt x="4" y="210"/>
                  <a:pt x="4" y="210"/>
                </a:cubicBezTo>
                <a:cubicBezTo>
                  <a:pt x="4" y="212"/>
                  <a:pt x="6" y="212"/>
                  <a:pt x="6" y="210"/>
                </a:cubicBezTo>
                <a:cubicBezTo>
                  <a:pt x="5" y="210"/>
                  <a:pt x="5" y="209"/>
                  <a:pt x="5" y="208"/>
                </a:cubicBezTo>
                <a:cubicBezTo>
                  <a:pt x="5" y="207"/>
                  <a:pt x="6" y="207"/>
                  <a:pt x="6" y="206"/>
                </a:cubicBezTo>
                <a:cubicBezTo>
                  <a:pt x="5" y="204"/>
                  <a:pt x="5" y="203"/>
                  <a:pt x="3" y="203"/>
                </a:cubicBezTo>
                <a:cubicBezTo>
                  <a:pt x="1" y="202"/>
                  <a:pt x="1" y="204"/>
                  <a:pt x="0" y="206"/>
                </a:cubicBezTo>
                <a:cubicBezTo>
                  <a:pt x="0" y="207"/>
                  <a:pt x="1" y="207"/>
                  <a:pt x="2" y="208"/>
                </a:cubicBezTo>
                <a:close/>
                <a:moveTo>
                  <a:pt x="5" y="208"/>
                </a:moveTo>
                <a:cubicBezTo>
                  <a:pt x="5" y="208"/>
                  <a:pt x="4" y="208"/>
                  <a:pt x="4" y="209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5" y="208"/>
                </a:cubicBezTo>
                <a:close/>
                <a:moveTo>
                  <a:pt x="128" y="44"/>
                </a:moveTo>
                <a:cubicBezTo>
                  <a:pt x="128" y="44"/>
                  <a:pt x="128" y="45"/>
                  <a:pt x="128" y="4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5"/>
                </a:cubicBezTo>
                <a:close/>
                <a:moveTo>
                  <a:pt x="84" y="45"/>
                </a:moveTo>
                <a:cubicBezTo>
                  <a:pt x="84" y="47"/>
                  <a:pt x="85" y="48"/>
                  <a:pt x="88" y="48"/>
                </a:cubicBezTo>
                <a:cubicBezTo>
                  <a:pt x="88" y="48"/>
                  <a:pt x="90" y="46"/>
                  <a:pt x="90" y="45"/>
                </a:cubicBezTo>
                <a:cubicBezTo>
                  <a:pt x="90" y="43"/>
                  <a:pt x="89" y="42"/>
                  <a:pt x="87" y="42"/>
                </a:cubicBezTo>
                <a:cubicBezTo>
                  <a:pt x="85" y="41"/>
                  <a:pt x="84" y="43"/>
                  <a:pt x="84" y="45"/>
                </a:cubicBezTo>
                <a:close/>
                <a:moveTo>
                  <a:pt x="41" y="206"/>
                </a:moveTo>
                <a:cubicBezTo>
                  <a:pt x="41" y="204"/>
                  <a:pt x="40" y="202"/>
                  <a:pt x="38" y="202"/>
                </a:cubicBezTo>
                <a:cubicBezTo>
                  <a:pt x="37" y="203"/>
                  <a:pt x="36" y="204"/>
                  <a:pt x="35" y="205"/>
                </a:cubicBezTo>
                <a:cubicBezTo>
                  <a:pt x="35" y="206"/>
                  <a:pt x="36" y="206"/>
                  <a:pt x="36" y="207"/>
                </a:cubicBezTo>
                <a:cubicBezTo>
                  <a:pt x="35" y="207"/>
                  <a:pt x="35" y="207"/>
                  <a:pt x="34" y="207"/>
                </a:cubicBezTo>
                <a:cubicBezTo>
                  <a:pt x="35" y="208"/>
                  <a:pt x="35" y="208"/>
                  <a:pt x="35" y="209"/>
                </a:cubicBezTo>
                <a:cubicBezTo>
                  <a:pt x="36" y="210"/>
                  <a:pt x="36" y="209"/>
                  <a:pt x="37" y="209"/>
                </a:cubicBezTo>
                <a:cubicBezTo>
                  <a:pt x="37" y="209"/>
                  <a:pt x="36" y="209"/>
                  <a:pt x="36" y="208"/>
                </a:cubicBezTo>
                <a:cubicBezTo>
                  <a:pt x="37" y="208"/>
                  <a:pt x="38" y="209"/>
                  <a:pt x="38" y="210"/>
                </a:cubicBezTo>
                <a:cubicBezTo>
                  <a:pt x="38" y="210"/>
                  <a:pt x="39" y="210"/>
                  <a:pt x="39" y="210"/>
                </a:cubicBezTo>
                <a:cubicBezTo>
                  <a:pt x="39" y="209"/>
                  <a:pt x="39" y="209"/>
                  <a:pt x="39" y="208"/>
                </a:cubicBezTo>
                <a:cubicBezTo>
                  <a:pt x="39" y="208"/>
                  <a:pt x="40" y="209"/>
                  <a:pt x="40" y="209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1" y="207"/>
                  <a:pt x="41" y="206"/>
                  <a:pt x="41" y="206"/>
                </a:cubicBezTo>
                <a:close/>
                <a:moveTo>
                  <a:pt x="61" y="33"/>
                </a:moveTo>
                <a:cubicBezTo>
                  <a:pt x="62" y="33"/>
                  <a:pt x="64" y="33"/>
                  <a:pt x="6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2" y="31"/>
                  <a:pt x="62" y="30"/>
                </a:cubicBezTo>
                <a:cubicBezTo>
                  <a:pt x="62" y="30"/>
                  <a:pt x="63" y="30"/>
                  <a:pt x="63" y="29"/>
                </a:cubicBezTo>
                <a:cubicBezTo>
                  <a:pt x="62" y="29"/>
                  <a:pt x="61" y="28"/>
                  <a:pt x="61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8" y="33"/>
                  <a:pt x="59" y="33"/>
                  <a:pt x="61" y="33"/>
                </a:cubicBezTo>
                <a:close/>
                <a:moveTo>
                  <a:pt x="60" y="30"/>
                </a:moveTo>
                <a:cubicBezTo>
                  <a:pt x="60" y="30"/>
                  <a:pt x="60" y="30"/>
                  <a:pt x="60" y="31"/>
                </a:cubicBezTo>
                <a:cubicBezTo>
                  <a:pt x="60" y="31"/>
                  <a:pt x="60" y="30"/>
                  <a:pt x="61" y="30"/>
                </a:cubicBezTo>
                <a:cubicBezTo>
                  <a:pt x="61" y="31"/>
                  <a:pt x="61" y="32"/>
                  <a:pt x="62" y="31"/>
                </a:cubicBezTo>
                <a:cubicBezTo>
                  <a:pt x="61" y="32"/>
                  <a:pt x="61" y="32"/>
                  <a:pt x="61" y="33"/>
                </a:cubicBezTo>
                <a:cubicBezTo>
                  <a:pt x="60" y="33"/>
                  <a:pt x="60" y="32"/>
                  <a:pt x="59" y="32"/>
                </a:cubicBezTo>
                <a:cubicBezTo>
                  <a:pt x="59" y="32"/>
                  <a:pt x="59" y="31"/>
                  <a:pt x="59" y="31"/>
                </a:cubicBezTo>
                <a:cubicBezTo>
                  <a:pt x="59" y="30"/>
                  <a:pt x="59" y="30"/>
                  <a:pt x="60" y="30"/>
                </a:cubicBezTo>
                <a:close/>
                <a:moveTo>
                  <a:pt x="48" y="31"/>
                </a:moveTo>
                <a:cubicBezTo>
                  <a:pt x="49" y="32"/>
                  <a:pt x="50" y="33"/>
                  <a:pt x="52" y="34"/>
                </a:cubicBezTo>
                <a:cubicBezTo>
                  <a:pt x="53" y="34"/>
                  <a:pt x="55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9"/>
                  <a:pt x="53" y="29"/>
                  <a:pt x="54" y="29"/>
                </a:cubicBezTo>
                <a:cubicBezTo>
                  <a:pt x="53" y="28"/>
                  <a:pt x="53" y="28"/>
                  <a:pt x="52" y="28"/>
                </a:cubicBezTo>
                <a:cubicBezTo>
                  <a:pt x="50" y="28"/>
                  <a:pt x="49" y="30"/>
                  <a:pt x="48" y="31"/>
                </a:cubicBezTo>
                <a:close/>
                <a:moveTo>
                  <a:pt x="17" y="178"/>
                </a:moveTo>
                <a:cubicBezTo>
                  <a:pt x="18" y="179"/>
                  <a:pt x="19" y="180"/>
                  <a:pt x="21" y="180"/>
                </a:cubicBezTo>
                <a:cubicBezTo>
                  <a:pt x="22" y="181"/>
                  <a:pt x="23" y="179"/>
                  <a:pt x="23" y="178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3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23" y="176"/>
                  <a:pt x="22" y="176"/>
                  <a:pt x="22" y="176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22" y="175"/>
                  <a:pt x="21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19" y="175"/>
                  <a:pt x="19" y="174"/>
                  <a:pt x="19" y="173"/>
                </a:cubicBezTo>
                <a:cubicBezTo>
                  <a:pt x="20" y="173"/>
                  <a:pt x="19" y="174"/>
                  <a:pt x="19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3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4" y="173"/>
                  <a:pt x="24" y="173"/>
                  <a:pt x="25" y="174"/>
                </a:cubicBezTo>
                <a:cubicBezTo>
                  <a:pt x="27" y="174"/>
                  <a:pt x="28" y="172"/>
                  <a:pt x="28" y="170"/>
                </a:cubicBezTo>
                <a:cubicBezTo>
                  <a:pt x="28" y="169"/>
                  <a:pt x="27" y="167"/>
                  <a:pt x="25" y="168"/>
                </a:cubicBezTo>
                <a:cubicBezTo>
                  <a:pt x="24" y="168"/>
                  <a:pt x="23" y="169"/>
                  <a:pt x="23" y="170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2" y="172"/>
                  <a:pt x="21" y="172"/>
                  <a:pt x="20" y="173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20" y="172"/>
                  <a:pt x="20" y="172"/>
                  <a:pt x="19" y="172"/>
                </a:cubicBezTo>
                <a:cubicBezTo>
                  <a:pt x="19" y="173"/>
                  <a:pt x="19" y="174"/>
                  <a:pt x="19" y="175"/>
                </a:cubicBezTo>
                <a:cubicBezTo>
                  <a:pt x="19" y="175"/>
                  <a:pt x="19" y="175"/>
                  <a:pt x="20" y="175"/>
                </a:cubicBezTo>
                <a:cubicBezTo>
                  <a:pt x="19" y="175"/>
                  <a:pt x="18" y="176"/>
                  <a:pt x="17" y="178"/>
                </a:cubicBezTo>
                <a:close/>
                <a:moveTo>
                  <a:pt x="17" y="165"/>
                </a:moveTo>
                <a:cubicBezTo>
                  <a:pt x="17" y="166"/>
                  <a:pt x="18" y="166"/>
                  <a:pt x="18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20" y="166"/>
                  <a:pt x="20" y="166"/>
                </a:cubicBezTo>
                <a:cubicBezTo>
                  <a:pt x="21" y="166"/>
                  <a:pt x="22" y="166"/>
                  <a:pt x="22" y="166"/>
                </a:cubicBezTo>
                <a:cubicBezTo>
                  <a:pt x="23" y="166"/>
                  <a:pt x="23" y="166"/>
                  <a:pt x="23" y="167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4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4"/>
                  <a:pt x="23" y="164"/>
                </a:cubicBezTo>
                <a:cubicBezTo>
                  <a:pt x="23" y="163"/>
                  <a:pt x="22" y="161"/>
                  <a:pt x="21" y="161"/>
                </a:cubicBezTo>
                <a:cubicBezTo>
                  <a:pt x="19" y="161"/>
                  <a:pt x="17" y="163"/>
                  <a:pt x="18" y="163"/>
                </a:cubicBezTo>
                <a:cubicBezTo>
                  <a:pt x="18" y="163"/>
                  <a:pt x="18" y="163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5"/>
                  <a:pt x="19" y="165"/>
                </a:cubicBezTo>
                <a:cubicBezTo>
                  <a:pt x="18" y="165"/>
                  <a:pt x="18" y="165"/>
                  <a:pt x="17" y="165"/>
                </a:cubicBezTo>
                <a:close/>
                <a:moveTo>
                  <a:pt x="5" y="123"/>
                </a:moveTo>
                <a:cubicBezTo>
                  <a:pt x="6" y="123"/>
                  <a:pt x="6" y="123"/>
                  <a:pt x="6" y="122"/>
                </a:cubicBezTo>
                <a:cubicBezTo>
                  <a:pt x="6" y="121"/>
                  <a:pt x="6" y="121"/>
                  <a:pt x="5" y="120"/>
                </a:cubicBezTo>
                <a:cubicBezTo>
                  <a:pt x="5" y="120"/>
                  <a:pt x="4" y="120"/>
                  <a:pt x="3" y="120"/>
                </a:cubicBezTo>
                <a:cubicBezTo>
                  <a:pt x="4" y="121"/>
                  <a:pt x="5" y="122"/>
                  <a:pt x="4" y="123"/>
                </a:cubicBezTo>
                <a:cubicBezTo>
                  <a:pt x="5" y="123"/>
                  <a:pt x="5" y="123"/>
                  <a:pt x="5" y="123"/>
                </a:cubicBezTo>
                <a:close/>
                <a:moveTo>
                  <a:pt x="21" y="153"/>
                </a:moveTo>
                <a:cubicBezTo>
                  <a:pt x="22" y="153"/>
                  <a:pt x="22" y="152"/>
                  <a:pt x="23" y="152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6" y="153"/>
                  <a:pt x="26" y="152"/>
                  <a:pt x="27" y="152"/>
                </a:cubicBezTo>
                <a:cubicBezTo>
                  <a:pt x="27" y="152"/>
                  <a:pt x="27" y="153"/>
                  <a:pt x="28" y="153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9" y="153"/>
                  <a:pt x="30" y="153"/>
                </a:cubicBezTo>
                <a:cubicBezTo>
                  <a:pt x="31" y="153"/>
                  <a:pt x="33" y="151"/>
                  <a:pt x="33" y="150"/>
                </a:cubicBezTo>
                <a:cubicBezTo>
                  <a:pt x="32" y="149"/>
                  <a:pt x="31" y="147"/>
                  <a:pt x="30" y="147"/>
                </a:cubicBezTo>
                <a:cubicBezTo>
                  <a:pt x="27" y="147"/>
                  <a:pt x="26" y="148"/>
                  <a:pt x="27" y="149"/>
                </a:cubicBezTo>
                <a:cubicBezTo>
                  <a:pt x="27" y="150"/>
                  <a:pt x="27" y="151"/>
                  <a:pt x="28" y="152"/>
                </a:cubicBezTo>
                <a:cubicBezTo>
                  <a:pt x="27" y="152"/>
                  <a:pt x="27" y="152"/>
                  <a:pt x="26" y="152"/>
                </a:cubicBezTo>
                <a:cubicBezTo>
                  <a:pt x="26" y="152"/>
                  <a:pt x="26" y="152"/>
                  <a:pt x="26" y="151"/>
                </a:cubicBezTo>
                <a:cubicBezTo>
                  <a:pt x="26" y="151"/>
                  <a:pt x="26" y="152"/>
                  <a:pt x="26" y="152"/>
                </a:cubicBezTo>
                <a:cubicBezTo>
                  <a:pt x="26" y="151"/>
                  <a:pt x="26" y="151"/>
                  <a:pt x="25" y="151"/>
                </a:cubicBezTo>
                <a:cubicBezTo>
                  <a:pt x="25" y="151"/>
                  <a:pt x="25" y="153"/>
                  <a:pt x="24" y="152"/>
                </a:cubicBezTo>
                <a:cubicBezTo>
                  <a:pt x="24" y="152"/>
                  <a:pt x="25" y="151"/>
                  <a:pt x="25" y="150"/>
                </a:cubicBezTo>
                <a:cubicBezTo>
                  <a:pt x="25" y="151"/>
                  <a:pt x="25" y="151"/>
                  <a:pt x="26" y="151"/>
                </a:cubicBezTo>
                <a:cubicBezTo>
                  <a:pt x="26" y="150"/>
                  <a:pt x="26" y="150"/>
                  <a:pt x="25" y="150"/>
                </a:cubicBezTo>
                <a:cubicBezTo>
                  <a:pt x="24" y="150"/>
                  <a:pt x="23" y="150"/>
                  <a:pt x="23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3" y="148"/>
                  <a:pt x="22" y="147"/>
                  <a:pt x="21" y="148"/>
                </a:cubicBezTo>
                <a:cubicBezTo>
                  <a:pt x="19" y="147"/>
                  <a:pt x="18" y="148"/>
                  <a:pt x="18" y="149"/>
                </a:cubicBezTo>
                <a:cubicBezTo>
                  <a:pt x="18" y="152"/>
                  <a:pt x="19" y="153"/>
                  <a:pt x="21" y="153"/>
                </a:cubicBezTo>
                <a:close/>
                <a:moveTo>
                  <a:pt x="23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lose/>
                <a:moveTo>
                  <a:pt x="29" y="10"/>
                </a:moveTo>
                <a:cubicBezTo>
                  <a:pt x="29" y="9"/>
                  <a:pt x="28" y="8"/>
                  <a:pt x="29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8"/>
                  <a:pt x="30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8"/>
                  <a:pt x="27" y="9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46" y="242"/>
                </a:moveTo>
                <a:cubicBezTo>
                  <a:pt x="245" y="242"/>
                  <a:pt x="245" y="242"/>
                  <a:pt x="245" y="242"/>
                </a:cubicBezTo>
                <a:cubicBezTo>
                  <a:pt x="245" y="243"/>
                  <a:pt x="246" y="243"/>
                  <a:pt x="246" y="242"/>
                </a:cubicBezTo>
                <a:close/>
                <a:moveTo>
                  <a:pt x="247" y="239"/>
                </a:moveTo>
                <a:cubicBezTo>
                  <a:pt x="246" y="239"/>
                  <a:pt x="245" y="239"/>
                  <a:pt x="244" y="239"/>
                </a:cubicBezTo>
                <a:cubicBezTo>
                  <a:pt x="245" y="239"/>
                  <a:pt x="245" y="240"/>
                  <a:pt x="246" y="240"/>
                </a:cubicBezTo>
                <a:cubicBezTo>
                  <a:pt x="246" y="239"/>
                  <a:pt x="247" y="239"/>
                  <a:pt x="247" y="239"/>
                </a:cubicBezTo>
                <a:close/>
                <a:moveTo>
                  <a:pt x="185" y="56"/>
                </a:moveTo>
                <a:cubicBezTo>
                  <a:pt x="183" y="56"/>
                  <a:pt x="182" y="57"/>
                  <a:pt x="181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1" y="61"/>
                  <a:pt x="183" y="61"/>
                  <a:pt x="184" y="62"/>
                </a:cubicBezTo>
                <a:cubicBezTo>
                  <a:pt x="185" y="62"/>
                  <a:pt x="187" y="60"/>
                  <a:pt x="187" y="58"/>
                </a:cubicBezTo>
                <a:cubicBezTo>
                  <a:pt x="187" y="57"/>
                  <a:pt x="185" y="56"/>
                  <a:pt x="185" y="56"/>
                </a:cubicBezTo>
                <a:close/>
                <a:moveTo>
                  <a:pt x="230" y="256"/>
                </a:moveTo>
                <a:cubicBezTo>
                  <a:pt x="231" y="256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0" y="255"/>
                  <a:pt x="230" y="255"/>
                  <a:pt x="230" y="256"/>
                </a:cubicBezTo>
                <a:close/>
                <a:moveTo>
                  <a:pt x="131" y="70"/>
                </a:moveTo>
                <a:cubicBezTo>
                  <a:pt x="130" y="70"/>
                  <a:pt x="128" y="71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31" y="72"/>
                  <a:pt x="131" y="73"/>
                </a:cubicBezTo>
                <a:cubicBezTo>
                  <a:pt x="130" y="72"/>
                  <a:pt x="130" y="73"/>
                  <a:pt x="130" y="74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30" y="75"/>
                  <a:pt x="131" y="75"/>
                </a:cubicBezTo>
                <a:cubicBezTo>
                  <a:pt x="131" y="75"/>
                  <a:pt x="132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5"/>
                  <a:pt x="133" y="75"/>
                  <a:pt x="133" y="74"/>
                </a:cubicBezTo>
                <a:cubicBezTo>
                  <a:pt x="133" y="74"/>
                  <a:pt x="134" y="73"/>
                  <a:pt x="133" y="73"/>
                </a:cubicBezTo>
                <a:cubicBezTo>
                  <a:pt x="134" y="71"/>
                  <a:pt x="133" y="70"/>
                  <a:pt x="131" y="70"/>
                </a:cubicBezTo>
                <a:close/>
                <a:moveTo>
                  <a:pt x="97" y="42"/>
                </a:moveTo>
                <a:cubicBezTo>
                  <a:pt x="97" y="42"/>
                  <a:pt x="96" y="42"/>
                  <a:pt x="95" y="42"/>
                </a:cubicBezTo>
                <a:cubicBezTo>
                  <a:pt x="95" y="42"/>
                  <a:pt x="93" y="44"/>
                  <a:pt x="93" y="45"/>
                </a:cubicBezTo>
                <a:cubicBezTo>
                  <a:pt x="93" y="46"/>
                  <a:pt x="94" y="47"/>
                  <a:pt x="96" y="48"/>
                </a:cubicBezTo>
                <a:cubicBezTo>
                  <a:pt x="97" y="47"/>
                  <a:pt x="99" y="46"/>
                  <a:pt x="99" y="45"/>
                </a:cubicBezTo>
                <a:cubicBezTo>
                  <a:pt x="99" y="44"/>
                  <a:pt x="98" y="43"/>
                  <a:pt x="98" y="43"/>
                </a:cubicBezTo>
                <a:cubicBezTo>
                  <a:pt x="98" y="43"/>
                  <a:pt x="97" y="43"/>
                  <a:pt x="97" y="43"/>
                </a:cubicBezTo>
                <a:cubicBezTo>
                  <a:pt x="97" y="44"/>
                  <a:pt x="98" y="44"/>
                  <a:pt x="97" y="44"/>
                </a:cubicBezTo>
                <a:cubicBezTo>
                  <a:pt x="97" y="44"/>
                  <a:pt x="97" y="43"/>
                  <a:pt x="96" y="44"/>
                </a:cubicBezTo>
                <a:cubicBezTo>
                  <a:pt x="96" y="43"/>
                  <a:pt x="96" y="42"/>
                  <a:pt x="95" y="42"/>
                </a:cubicBezTo>
                <a:cubicBezTo>
                  <a:pt x="95" y="41"/>
                  <a:pt x="96" y="42"/>
                  <a:pt x="97" y="42"/>
                </a:cubicBezTo>
                <a:close/>
                <a:moveTo>
                  <a:pt x="92" y="35"/>
                </a:moveTo>
                <a:cubicBezTo>
                  <a:pt x="90" y="36"/>
                  <a:pt x="88" y="37"/>
                  <a:pt x="88" y="38"/>
                </a:cubicBezTo>
                <a:cubicBezTo>
                  <a:pt x="89" y="39"/>
                  <a:pt x="90" y="40"/>
                  <a:pt x="91" y="41"/>
                </a:cubicBezTo>
                <a:cubicBezTo>
                  <a:pt x="92" y="40"/>
                  <a:pt x="94" y="39"/>
                  <a:pt x="94" y="38"/>
                </a:cubicBezTo>
                <a:cubicBezTo>
                  <a:pt x="94" y="37"/>
                  <a:pt x="93" y="35"/>
                  <a:pt x="92" y="35"/>
                </a:cubicBezTo>
                <a:close/>
                <a:moveTo>
                  <a:pt x="166" y="42"/>
                </a:moveTo>
                <a:cubicBezTo>
                  <a:pt x="165" y="42"/>
                  <a:pt x="164" y="43"/>
                  <a:pt x="164" y="44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5" y="46"/>
                </a:cubicBezTo>
                <a:cubicBezTo>
                  <a:pt x="165" y="47"/>
                  <a:pt x="166" y="48"/>
                  <a:pt x="167" y="47"/>
                </a:cubicBezTo>
                <a:cubicBezTo>
                  <a:pt x="168" y="48"/>
                  <a:pt x="170" y="46"/>
                  <a:pt x="169" y="44"/>
                </a:cubicBezTo>
                <a:cubicBezTo>
                  <a:pt x="169" y="44"/>
                  <a:pt x="168" y="42"/>
                  <a:pt x="166" y="42"/>
                </a:cubicBezTo>
                <a:close/>
                <a:moveTo>
                  <a:pt x="141" y="66"/>
                </a:moveTo>
                <a:cubicBezTo>
                  <a:pt x="142" y="68"/>
                  <a:pt x="142" y="69"/>
                  <a:pt x="144" y="69"/>
                </a:cubicBezTo>
                <a:cubicBezTo>
                  <a:pt x="146" y="69"/>
                  <a:pt x="147" y="68"/>
                  <a:pt x="147" y="66"/>
                </a:cubicBezTo>
                <a:cubicBezTo>
                  <a:pt x="147" y="65"/>
                  <a:pt x="146" y="63"/>
                  <a:pt x="145" y="63"/>
                </a:cubicBezTo>
                <a:cubicBezTo>
                  <a:pt x="142" y="63"/>
                  <a:pt x="142" y="65"/>
                  <a:pt x="141" y="66"/>
                </a:cubicBezTo>
                <a:close/>
                <a:moveTo>
                  <a:pt x="65" y="208"/>
                </a:moveTo>
                <a:cubicBezTo>
                  <a:pt x="67" y="209"/>
                  <a:pt x="67" y="208"/>
                  <a:pt x="68" y="206"/>
                </a:cubicBezTo>
                <a:cubicBezTo>
                  <a:pt x="67" y="204"/>
                  <a:pt x="67" y="203"/>
                  <a:pt x="64" y="203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64" y="204"/>
                  <a:pt x="64" y="204"/>
                  <a:pt x="64" y="204"/>
                </a:cubicBezTo>
                <a:cubicBezTo>
                  <a:pt x="63" y="204"/>
                  <a:pt x="63" y="204"/>
                  <a:pt x="62" y="204"/>
                </a:cubicBezTo>
                <a:cubicBezTo>
                  <a:pt x="62" y="205"/>
                  <a:pt x="62" y="205"/>
                  <a:pt x="63" y="206"/>
                </a:cubicBezTo>
                <a:cubicBezTo>
                  <a:pt x="62" y="207"/>
                  <a:pt x="63" y="208"/>
                  <a:pt x="65" y="208"/>
                </a:cubicBezTo>
                <a:close/>
                <a:moveTo>
                  <a:pt x="240" y="249"/>
                </a:moveTo>
                <a:cubicBezTo>
                  <a:pt x="240" y="248"/>
                  <a:pt x="240" y="248"/>
                  <a:pt x="240" y="248"/>
                </a:cubicBezTo>
                <a:cubicBezTo>
                  <a:pt x="240" y="248"/>
                  <a:pt x="239" y="248"/>
                  <a:pt x="239" y="247"/>
                </a:cubicBezTo>
                <a:cubicBezTo>
                  <a:pt x="239" y="247"/>
                  <a:pt x="240" y="247"/>
                  <a:pt x="240" y="247"/>
                </a:cubicBezTo>
                <a:cubicBezTo>
                  <a:pt x="240" y="246"/>
                  <a:pt x="240" y="246"/>
                  <a:pt x="240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39" y="246"/>
                  <a:pt x="239" y="246"/>
                  <a:pt x="239" y="247"/>
                </a:cubicBezTo>
                <a:cubicBezTo>
                  <a:pt x="239" y="248"/>
                  <a:pt x="239" y="248"/>
                  <a:pt x="239" y="248"/>
                </a:cubicBezTo>
                <a:cubicBezTo>
                  <a:pt x="239" y="248"/>
                  <a:pt x="240" y="248"/>
                  <a:pt x="240" y="249"/>
                </a:cubicBezTo>
                <a:close/>
                <a:moveTo>
                  <a:pt x="212" y="247"/>
                </a:moveTo>
                <a:cubicBezTo>
                  <a:pt x="212" y="247"/>
                  <a:pt x="212" y="247"/>
                  <a:pt x="212" y="247"/>
                </a:cubicBezTo>
                <a:cubicBezTo>
                  <a:pt x="213" y="247"/>
                  <a:pt x="214" y="247"/>
                  <a:pt x="213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5"/>
                  <a:pt x="214" y="245"/>
                  <a:pt x="214" y="244"/>
                </a:cubicBezTo>
                <a:cubicBezTo>
                  <a:pt x="213" y="245"/>
                  <a:pt x="213" y="246"/>
                  <a:pt x="212" y="247"/>
                </a:cubicBezTo>
                <a:close/>
                <a:moveTo>
                  <a:pt x="52" y="204"/>
                </a:moveTo>
                <a:cubicBezTo>
                  <a:pt x="52" y="204"/>
                  <a:pt x="53" y="204"/>
                  <a:pt x="53" y="203"/>
                </a:cubicBezTo>
                <a:cubicBezTo>
                  <a:pt x="52" y="203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1"/>
                  <a:pt x="49" y="201"/>
                </a:cubicBezTo>
                <a:cubicBezTo>
                  <a:pt x="49" y="202"/>
                  <a:pt x="49" y="202"/>
                  <a:pt x="49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3"/>
                  <a:pt x="45" y="204"/>
                  <a:pt x="44" y="205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3" y="205"/>
                  <a:pt x="43" y="205"/>
                  <a:pt x="43" y="206"/>
                </a:cubicBezTo>
                <a:cubicBezTo>
                  <a:pt x="42" y="206"/>
                  <a:pt x="42" y="205"/>
                  <a:pt x="42" y="205"/>
                </a:cubicBezTo>
                <a:cubicBezTo>
                  <a:pt x="42" y="206"/>
                  <a:pt x="41" y="206"/>
                  <a:pt x="42" y="207"/>
                </a:cubicBezTo>
                <a:cubicBezTo>
                  <a:pt x="42" y="206"/>
                  <a:pt x="42" y="206"/>
                  <a:pt x="43" y="206"/>
                </a:cubicBezTo>
                <a:cubicBezTo>
                  <a:pt x="43" y="207"/>
                  <a:pt x="44" y="207"/>
                  <a:pt x="45" y="208"/>
                </a:cubicBezTo>
                <a:cubicBezTo>
                  <a:pt x="45" y="209"/>
                  <a:pt x="46" y="209"/>
                  <a:pt x="47" y="209"/>
                </a:cubicBezTo>
                <a:cubicBezTo>
                  <a:pt x="47" y="209"/>
                  <a:pt x="47" y="209"/>
                  <a:pt x="47" y="208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8" y="209"/>
                  <a:pt x="50" y="207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4"/>
                  <a:pt x="51" y="204"/>
                  <a:pt x="52" y="205"/>
                </a:cubicBezTo>
                <a:cubicBezTo>
                  <a:pt x="51" y="204"/>
                  <a:pt x="52" y="204"/>
                  <a:pt x="52" y="204"/>
                </a:cubicBezTo>
                <a:close/>
                <a:moveTo>
                  <a:pt x="156" y="219"/>
                </a:moveTo>
                <a:cubicBezTo>
                  <a:pt x="156" y="218"/>
                  <a:pt x="154" y="217"/>
                  <a:pt x="154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154" y="217"/>
                  <a:pt x="154" y="217"/>
                  <a:pt x="154" y="218"/>
                </a:cubicBezTo>
                <a:cubicBezTo>
                  <a:pt x="154" y="218"/>
                  <a:pt x="154" y="217"/>
                  <a:pt x="153" y="217"/>
                </a:cubicBezTo>
                <a:cubicBezTo>
                  <a:pt x="153" y="218"/>
                  <a:pt x="151" y="221"/>
                  <a:pt x="153" y="222"/>
                </a:cubicBezTo>
                <a:cubicBezTo>
                  <a:pt x="154" y="222"/>
                  <a:pt x="154" y="221"/>
                  <a:pt x="154" y="221"/>
                </a:cubicBezTo>
                <a:cubicBezTo>
                  <a:pt x="154" y="221"/>
                  <a:pt x="155" y="222"/>
                  <a:pt x="155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5" y="222"/>
                  <a:pt x="156" y="221"/>
                  <a:pt x="156" y="219"/>
                </a:cubicBezTo>
                <a:close/>
                <a:moveTo>
                  <a:pt x="167" y="34"/>
                </a:moveTo>
                <a:cubicBezTo>
                  <a:pt x="168" y="34"/>
                  <a:pt x="169" y="33"/>
                  <a:pt x="170" y="31"/>
                </a:cubicBezTo>
                <a:cubicBezTo>
                  <a:pt x="170" y="30"/>
                  <a:pt x="168" y="28"/>
                  <a:pt x="167" y="28"/>
                </a:cubicBezTo>
                <a:cubicBezTo>
                  <a:pt x="167" y="28"/>
                  <a:pt x="168" y="29"/>
                  <a:pt x="168" y="29"/>
                </a:cubicBezTo>
                <a:cubicBezTo>
                  <a:pt x="167" y="30"/>
                  <a:pt x="166" y="29"/>
                  <a:pt x="165" y="29"/>
                </a:cubicBezTo>
                <a:cubicBezTo>
                  <a:pt x="165" y="29"/>
                  <a:pt x="165" y="29"/>
                  <a:pt x="166" y="28"/>
                </a:cubicBezTo>
                <a:cubicBezTo>
                  <a:pt x="165" y="29"/>
                  <a:pt x="164" y="29"/>
                  <a:pt x="164" y="31"/>
                </a:cubicBezTo>
                <a:cubicBezTo>
                  <a:pt x="164" y="32"/>
                  <a:pt x="165" y="33"/>
                  <a:pt x="167" y="34"/>
                </a:cubicBezTo>
                <a:close/>
                <a:moveTo>
                  <a:pt x="244" y="108"/>
                </a:moveTo>
                <a:cubicBezTo>
                  <a:pt x="244" y="107"/>
                  <a:pt x="243" y="105"/>
                  <a:pt x="242" y="105"/>
                </a:cubicBezTo>
                <a:cubicBezTo>
                  <a:pt x="240" y="106"/>
                  <a:pt x="238" y="107"/>
                  <a:pt x="239" y="108"/>
                </a:cubicBezTo>
                <a:cubicBezTo>
                  <a:pt x="239" y="109"/>
                  <a:pt x="240" y="110"/>
                  <a:pt x="242" y="111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2" y="110"/>
                  <a:pt x="243" y="110"/>
                  <a:pt x="242" y="110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10"/>
                  <a:pt x="244" y="109"/>
                  <a:pt x="244" y="108"/>
                </a:cubicBezTo>
                <a:close/>
                <a:moveTo>
                  <a:pt x="151" y="254"/>
                </a:moveTo>
                <a:cubicBezTo>
                  <a:pt x="152" y="253"/>
                  <a:pt x="151" y="252"/>
                  <a:pt x="150" y="252"/>
                </a:cubicBezTo>
                <a:cubicBezTo>
                  <a:pt x="151" y="252"/>
                  <a:pt x="151" y="252"/>
                  <a:pt x="151" y="253"/>
                </a:cubicBezTo>
                <a:cubicBezTo>
                  <a:pt x="150" y="253"/>
                  <a:pt x="150" y="254"/>
                  <a:pt x="150" y="254"/>
                </a:cubicBezTo>
                <a:cubicBezTo>
                  <a:pt x="150" y="253"/>
                  <a:pt x="149" y="255"/>
                  <a:pt x="148" y="254"/>
                </a:cubicBezTo>
                <a:cubicBezTo>
                  <a:pt x="149" y="253"/>
                  <a:pt x="149" y="252"/>
                  <a:pt x="149" y="251"/>
                </a:cubicBezTo>
                <a:cubicBezTo>
                  <a:pt x="148" y="251"/>
                  <a:pt x="147" y="252"/>
                  <a:pt x="147" y="252"/>
                </a:cubicBezTo>
                <a:cubicBezTo>
                  <a:pt x="147" y="253"/>
                  <a:pt x="147" y="253"/>
                  <a:pt x="148" y="253"/>
                </a:cubicBezTo>
                <a:cubicBezTo>
                  <a:pt x="148" y="253"/>
                  <a:pt x="148" y="254"/>
                  <a:pt x="148" y="255"/>
                </a:cubicBezTo>
                <a:cubicBezTo>
                  <a:pt x="149" y="255"/>
                  <a:pt x="149" y="255"/>
                  <a:pt x="149" y="256"/>
                </a:cubicBezTo>
                <a:cubicBezTo>
                  <a:pt x="149" y="255"/>
                  <a:pt x="148" y="255"/>
                  <a:pt x="148" y="25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7" y="253"/>
                  <a:pt x="146" y="253"/>
                  <a:pt x="146" y="254"/>
                </a:cubicBezTo>
                <a:cubicBezTo>
                  <a:pt x="147" y="256"/>
                  <a:pt x="147" y="256"/>
                  <a:pt x="149" y="257"/>
                </a:cubicBezTo>
                <a:cubicBezTo>
                  <a:pt x="150" y="256"/>
                  <a:pt x="152" y="255"/>
                  <a:pt x="151" y="254"/>
                </a:cubicBezTo>
                <a:close/>
                <a:moveTo>
                  <a:pt x="137" y="59"/>
                </a:moveTo>
                <a:cubicBezTo>
                  <a:pt x="138" y="60"/>
                  <a:pt x="138" y="62"/>
                  <a:pt x="140" y="62"/>
                </a:cubicBezTo>
                <a:cubicBezTo>
                  <a:pt x="142" y="62"/>
                  <a:pt x="142" y="60"/>
                  <a:pt x="143" y="58"/>
                </a:cubicBezTo>
                <a:cubicBezTo>
                  <a:pt x="143" y="57"/>
                  <a:pt x="142" y="56"/>
                  <a:pt x="141" y="56"/>
                </a:cubicBezTo>
                <a:cubicBezTo>
                  <a:pt x="139" y="56"/>
                  <a:pt x="137" y="57"/>
                  <a:pt x="137" y="59"/>
                </a:cubicBezTo>
                <a:close/>
                <a:moveTo>
                  <a:pt x="142" y="60"/>
                </a:moveTo>
                <a:cubicBezTo>
                  <a:pt x="142" y="59"/>
                  <a:pt x="142" y="58"/>
                  <a:pt x="140" y="57"/>
                </a:cubicBezTo>
                <a:cubicBezTo>
                  <a:pt x="140" y="57"/>
                  <a:pt x="140" y="57"/>
                  <a:pt x="141" y="56"/>
                </a:cubicBezTo>
                <a:cubicBezTo>
                  <a:pt x="141" y="57"/>
                  <a:pt x="142" y="58"/>
                  <a:pt x="142" y="60"/>
                </a:cubicBezTo>
                <a:close/>
                <a:moveTo>
                  <a:pt x="193" y="47"/>
                </a:moveTo>
                <a:cubicBezTo>
                  <a:pt x="195" y="48"/>
                  <a:pt x="195" y="47"/>
                  <a:pt x="196" y="45"/>
                </a:cubicBezTo>
                <a:cubicBezTo>
                  <a:pt x="196" y="43"/>
                  <a:pt x="194" y="42"/>
                  <a:pt x="193" y="42"/>
                </a:cubicBezTo>
                <a:cubicBezTo>
                  <a:pt x="192" y="42"/>
                  <a:pt x="190" y="43"/>
                  <a:pt x="191" y="45"/>
                </a:cubicBezTo>
                <a:cubicBezTo>
                  <a:pt x="190" y="46"/>
                  <a:pt x="192" y="48"/>
                  <a:pt x="193" y="47"/>
                </a:cubicBezTo>
                <a:close/>
                <a:moveTo>
                  <a:pt x="221" y="256"/>
                </a:moveTo>
                <a:cubicBezTo>
                  <a:pt x="221" y="256"/>
                  <a:pt x="221" y="253"/>
                  <a:pt x="219" y="254"/>
                </a:cubicBezTo>
                <a:cubicBezTo>
                  <a:pt x="219" y="254"/>
                  <a:pt x="219" y="254"/>
                  <a:pt x="219" y="255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19" y="255"/>
                  <a:pt x="220" y="256"/>
                  <a:pt x="219" y="256"/>
                </a:cubicBezTo>
                <a:cubicBezTo>
                  <a:pt x="219" y="256"/>
                  <a:pt x="218" y="256"/>
                  <a:pt x="218" y="256"/>
                </a:cubicBezTo>
                <a:cubicBezTo>
                  <a:pt x="218" y="256"/>
                  <a:pt x="219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1" y="257"/>
                  <a:pt x="221" y="257"/>
                  <a:pt x="221" y="256"/>
                </a:cubicBezTo>
                <a:cubicBezTo>
                  <a:pt x="221" y="256"/>
                  <a:pt x="221" y="256"/>
                  <a:pt x="221" y="256"/>
                </a:cubicBezTo>
                <a:close/>
                <a:moveTo>
                  <a:pt x="127" y="50"/>
                </a:moveTo>
                <a:cubicBezTo>
                  <a:pt x="125" y="50"/>
                  <a:pt x="124" y="51"/>
                  <a:pt x="124" y="52"/>
                </a:cubicBezTo>
                <a:cubicBezTo>
                  <a:pt x="123" y="54"/>
                  <a:pt x="125" y="55"/>
                  <a:pt x="127" y="54"/>
                </a:cubicBezTo>
                <a:cubicBezTo>
                  <a:pt x="128" y="55"/>
                  <a:pt x="130" y="54"/>
                  <a:pt x="129" y="52"/>
                </a:cubicBezTo>
                <a:cubicBezTo>
                  <a:pt x="129" y="51"/>
                  <a:pt x="128" y="49"/>
                  <a:pt x="127" y="50"/>
                </a:cubicBezTo>
                <a:close/>
                <a:moveTo>
                  <a:pt x="71" y="221"/>
                </a:moveTo>
                <a:cubicBezTo>
                  <a:pt x="72" y="222"/>
                  <a:pt x="73" y="222"/>
                  <a:pt x="74" y="222"/>
                </a:cubicBezTo>
                <a:cubicBezTo>
                  <a:pt x="75" y="222"/>
                  <a:pt x="76" y="222"/>
                  <a:pt x="76" y="221"/>
                </a:cubicBezTo>
                <a:cubicBezTo>
                  <a:pt x="75" y="220"/>
                  <a:pt x="75" y="221"/>
                  <a:pt x="74" y="222"/>
                </a:cubicBezTo>
                <a:cubicBezTo>
                  <a:pt x="73" y="221"/>
                  <a:pt x="72" y="221"/>
                  <a:pt x="71" y="221"/>
                </a:cubicBezTo>
                <a:close/>
                <a:moveTo>
                  <a:pt x="77" y="205"/>
                </a:moveTo>
                <a:cubicBezTo>
                  <a:pt x="76" y="203"/>
                  <a:pt x="76" y="203"/>
                  <a:pt x="73" y="203"/>
                </a:cubicBezTo>
                <a:cubicBezTo>
                  <a:pt x="73" y="203"/>
                  <a:pt x="73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4"/>
                  <a:pt x="72" y="204"/>
                </a:cubicBezTo>
                <a:cubicBezTo>
                  <a:pt x="71" y="203"/>
                  <a:pt x="72" y="202"/>
                  <a:pt x="72" y="201"/>
                </a:cubicBezTo>
                <a:cubicBezTo>
                  <a:pt x="70" y="199"/>
                  <a:pt x="69" y="203"/>
                  <a:pt x="71" y="204"/>
                </a:cubicBezTo>
                <a:cubicBezTo>
                  <a:pt x="71" y="204"/>
                  <a:pt x="71" y="205"/>
                  <a:pt x="71" y="205"/>
                </a:cubicBezTo>
                <a:cubicBezTo>
                  <a:pt x="71" y="205"/>
                  <a:pt x="71" y="205"/>
                  <a:pt x="71" y="206"/>
                </a:cubicBezTo>
                <a:cubicBezTo>
                  <a:pt x="71" y="206"/>
                  <a:pt x="71" y="208"/>
                  <a:pt x="72" y="208"/>
                </a:cubicBezTo>
                <a:cubicBezTo>
                  <a:pt x="72" y="208"/>
                  <a:pt x="71" y="208"/>
                  <a:pt x="71" y="209"/>
                </a:cubicBezTo>
                <a:cubicBezTo>
                  <a:pt x="71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2" y="211"/>
                  <a:pt x="72" y="211"/>
                  <a:pt x="72" y="211"/>
                </a:cubicBezTo>
                <a:cubicBezTo>
                  <a:pt x="71" y="210"/>
                  <a:pt x="70" y="209"/>
                  <a:pt x="69" y="210"/>
                </a:cubicBezTo>
                <a:cubicBezTo>
                  <a:pt x="68" y="209"/>
                  <a:pt x="67" y="211"/>
                  <a:pt x="67" y="212"/>
                </a:cubicBezTo>
                <a:cubicBezTo>
                  <a:pt x="67" y="214"/>
                  <a:pt x="68" y="215"/>
                  <a:pt x="69" y="214"/>
                </a:cubicBezTo>
                <a:cubicBezTo>
                  <a:pt x="71" y="215"/>
                  <a:pt x="72" y="214"/>
                  <a:pt x="72" y="213"/>
                </a:cubicBezTo>
                <a:cubicBezTo>
                  <a:pt x="73" y="212"/>
                  <a:pt x="73" y="212"/>
                  <a:pt x="73" y="213"/>
                </a:cubicBezTo>
                <a:cubicBezTo>
                  <a:pt x="74" y="212"/>
                  <a:pt x="75" y="212"/>
                  <a:pt x="75" y="211"/>
                </a:cubicBezTo>
                <a:cubicBezTo>
                  <a:pt x="74" y="211"/>
                  <a:pt x="73" y="211"/>
                  <a:pt x="73" y="210"/>
                </a:cubicBezTo>
                <a:cubicBezTo>
                  <a:pt x="73" y="209"/>
                  <a:pt x="74" y="209"/>
                  <a:pt x="75" y="209"/>
                </a:cubicBezTo>
                <a:cubicBezTo>
                  <a:pt x="75" y="209"/>
                  <a:pt x="75" y="208"/>
                  <a:pt x="75" y="208"/>
                </a:cubicBezTo>
                <a:cubicBezTo>
                  <a:pt x="76" y="207"/>
                  <a:pt x="77" y="207"/>
                  <a:pt x="77" y="205"/>
                </a:cubicBezTo>
                <a:close/>
                <a:moveTo>
                  <a:pt x="63" y="199"/>
                </a:moveTo>
                <a:cubicBezTo>
                  <a:pt x="63" y="200"/>
                  <a:pt x="63" y="200"/>
                  <a:pt x="62" y="200"/>
                </a:cubicBezTo>
                <a:cubicBezTo>
                  <a:pt x="64" y="199"/>
                  <a:pt x="61" y="198"/>
                  <a:pt x="62" y="197"/>
                </a:cubicBezTo>
                <a:cubicBezTo>
                  <a:pt x="62" y="198"/>
                  <a:pt x="63" y="198"/>
                  <a:pt x="64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3" y="197"/>
                  <a:pt x="62" y="196"/>
                  <a:pt x="60" y="195"/>
                </a:cubicBezTo>
                <a:cubicBezTo>
                  <a:pt x="60" y="196"/>
                  <a:pt x="58" y="196"/>
                  <a:pt x="57" y="198"/>
                </a:cubicBezTo>
                <a:cubicBezTo>
                  <a:pt x="57" y="198"/>
                  <a:pt x="56" y="198"/>
                  <a:pt x="56" y="198"/>
                </a:cubicBezTo>
                <a:cubicBezTo>
                  <a:pt x="56" y="197"/>
                  <a:pt x="56" y="197"/>
                  <a:pt x="56" y="196"/>
                </a:cubicBezTo>
                <a:cubicBezTo>
                  <a:pt x="56" y="196"/>
                  <a:pt x="55" y="196"/>
                  <a:pt x="55" y="196"/>
                </a:cubicBezTo>
                <a:cubicBezTo>
                  <a:pt x="55" y="197"/>
                  <a:pt x="55" y="197"/>
                  <a:pt x="55" y="198"/>
                </a:cubicBezTo>
                <a:cubicBezTo>
                  <a:pt x="54" y="196"/>
                  <a:pt x="53" y="196"/>
                  <a:pt x="52" y="195"/>
                </a:cubicBezTo>
                <a:cubicBezTo>
                  <a:pt x="50" y="196"/>
                  <a:pt x="49" y="197"/>
                  <a:pt x="49" y="199"/>
                </a:cubicBezTo>
                <a:cubicBezTo>
                  <a:pt x="49" y="200"/>
                  <a:pt x="50" y="201"/>
                  <a:pt x="52" y="201"/>
                </a:cubicBezTo>
                <a:cubicBezTo>
                  <a:pt x="52" y="201"/>
                  <a:pt x="53" y="201"/>
                  <a:pt x="54" y="201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4" y="201"/>
                  <a:pt x="54" y="200"/>
                  <a:pt x="54" y="200"/>
                </a:cubicBezTo>
                <a:cubicBezTo>
                  <a:pt x="54" y="200"/>
                  <a:pt x="55" y="200"/>
                  <a:pt x="55" y="200"/>
                </a:cubicBezTo>
                <a:cubicBezTo>
                  <a:pt x="55" y="200"/>
                  <a:pt x="56" y="199"/>
                  <a:pt x="57" y="199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9" y="200"/>
                  <a:pt x="60" y="201"/>
                  <a:pt x="61" y="201"/>
                </a:cubicBezTo>
                <a:cubicBezTo>
                  <a:pt x="62" y="201"/>
                  <a:pt x="63" y="200"/>
                  <a:pt x="63" y="199"/>
                </a:cubicBezTo>
                <a:close/>
                <a:moveTo>
                  <a:pt x="133" y="246"/>
                </a:move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6"/>
                  <a:pt x="133" y="246"/>
                  <a:pt x="133" y="246"/>
                </a:cubicBezTo>
                <a:close/>
                <a:moveTo>
                  <a:pt x="124" y="227"/>
                </a:moveTo>
                <a:cubicBezTo>
                  <a:pt x="125" y="226"/>
                  <a:pt x="124" y="225"/>
                  <a:pt x="125" y="224"/>
                </a:cubicBezTo>
                <a:cubicBezTo>
                  <a:pt x="124" y="224"/>
                  <a:pt x="123" y="223"/>
                  <a:pt x="123" y="224"/>
                </a:cubicBezTo>
                <a:cubicBezTo>
                  <a:pt x="121" y="224"/>
                  <a:pt x="120" y="224"/>
                  <a:pt x="119" y="226"/>
                </a:cubicBezTo>
                <a:cubicBezTo>
                  <a:pt x="120" y="228"/>
                  <a:pt x="121" y="228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9"/>
                  <a:pt x="123" y="228"/>
                  <a:pt x="124" y="228"/>
                </a:cubicBezTo>
                <a:cubicBezTo>
                  <a:pt x="123" y="228"/>
                  <a:pt x="123" y="226"/>
                  <a:pt x="124" y="226"/>
                </a:cubicBezTo>
                <a:cubicBezTo>
                  <a:pt x="124" y="226"/>
                  <a:pt x="123" y="227"/>
                  <a:pt x="124" y="227"/>
                </a:cubicBezTo>
                <a:close/>
                <a:moveTo>
                  <a:pt x="134" y="240"/>
                </a:moveTo>
                <a:cubicBezTo>
                  <a:pt x="134" y="238"/>
                  <a:pt x="132" y="237"/>
                  <a:pt x="131" y="237"/>
                </a:cubicBezTo>
                <a:cubicBezTo>
                  <a:pt x="130" y="237"/>
                  <a:pt x="130" y="237"/>
                  <a:pt x="129" y="238"/>
                </a:cubicBezTo>
                <a:cubicBezTo>
                  <a:pt x="129" y="238"/>
                  <a:pt x="130" y="238"/>
                  <a:pt x="130" y="238"/>
                </a:cubicBezTo>
                <a:cubicBezTo>
                  <a:pt x="130" y="239"/>
                  <a:pt x="129" y="239"/>
                  <a:pt x="129" y="239"/>
                </a:cubicBezTo>
                <a:cubicBezTo>
                  <a:pt x="129" y="239"/>
                  <a:pt x="129" y="240"/>
                  <a:pt x="129" y="240"/>
                </a:cubicBezTo>
                <a:cubicBezTo>
                  <a:pt x="128" y="242"/>
                  <a:pt x="130" y="243"/>
                  <a:pt x="131" y="242"/>
                </a:cubicBezTo>
                <a:cubicBezTo>
                  <a:pt x="133" y="242"/>
                  <a:pt x="134" y="242"/>
                  <a:pt x="134" y="240"/>
                </a:cubicBezTo>
                <a:close/>
                <a:moveTo>
                  <a:pt x="108" y="212"/>
                </a:moveTo>
                <a:cubicBezTo>
                  <a:pt x="108" y="212"/>
                  <a:pt x="108" y="211"/>
                  <a:pt x="107" y="211"/>
                </a:cubicBezTo>
                <a:cubicBezTo>
                  <a:pt x="107" y="212"/>
                  <a:pt x="106" y="212"/>
                  <a:pt x="105" y="212"/>
                </a:cubicBezTo>
                <a:cubicBezTo>
                  <a:pt x="106" y="212"/>
                  <a:pt x="106" y="211"/>
                  <a:pt x="106" y="210"/>
                </a:cubicBezTo>
                <a:cubicBezTo>
                  <a:pt x="106" y="210"/>
                  <a:pt x="106" y="210"/>
                  <a:pt x="106" y="210"/>
                </a:cubicBezTo>
                <a:cubicBezTo>
                  <a:pt x="106" y="209"/>
                  <a:pt x="105" y="209"/>
                  <a:pt x="105" y="209"/>
                </a:cubicBezTo>
                <a:cubicBezTo>
                  <a:pt x="103" y="209"/>
                  <a:pt x="101" y="211"/>
                  <a:pt x="102" y="212"/>
                </a:cubicBezTo>
                <a:cubicBezTo>
                  <a:pt x="102" y="213"/>
                  <a:pt x="103" y="214"/>
                  <a:pt x="105" y="215"/>
                </a:cubicBezTo>
                <a:cubicBezTo>
                  <a:pt x="107" y="215"/>
                  <a:pt x="107" y="213"/>
                  <a:pt x="108" y="212"/>
                </a:cubicBezTo>
                <a:close/>
                <a:moveTo>
                  <a:pt x="83" y="224"/>
                </a:move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4" y="224"/>
                  <a:pt x="83" y="224"/>
                </a:cubicBezTo>
                <a:close/>
                <a:moveTo>
                  <a:pt x="68" y="233"/>
                </a:moveTo>
                <a:cubicBezTo>
                  <a:pt x="67" y="232"/>
                  <a:pt x="66" y="231"/>
                  <a:pt x="65" y="231"/>
                </a:cubicBezTo>
                <a:cubicBezTo>
                  <a:pt x="64" y="231"/>
                  <a:pt x="63" y="231"/>
                  <a:pt x="62" y="232"/>
                </a:cubicBezTo>
                <a:cubicBezTo>
                  <a:pt x="62" y="232"/>
                  <a:pt x="62" y="231"/>
                  <a:pt x="62" y="231"/>
                </a:cubicBezTo>
                <a:cubicBezTo>
                  <a:pt x="63" y="231"/>
                  <a:pt x="63" y="230"/>
                  <a:pt x="64" y="230"/>
                </a:cubicBezTo>
                <a:cubicBezTo>
                  <a:pt x="65" y="231"/>
                  <a:pt x="66" y="230"/>
                  <a:pt x="66" y="230"/>
                </a:cubicBezTo>
                <a:cubicBezTo>
                  <a:pt x="67" y="230"/>
                  <a:pt x="67" y="229"/>
                  <a:pt x="67" y="229"/>
                </a:cubicBezTo>
                <a:cubicBezTo>
                  <a:pt x="67" y="228"/>
                  <a:pt x="65" y="228"/>
                  <a:pt x="64" y="229"/>
                </a:cubicBezTo>
                <a:cubicBezTo>
                  <a:pt x="64" y="228"/>
                  <a:pt x="64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5"/>
                  <a:pt x="62" y="223"/>
                  <a:pt x="60" y="223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9" y="222"/>
                  <a:pt x="59" y="220"/>
                  <a:pt x="61" y="220"/>
                </a:cubicBezTo>
                <a:cubicBezTo>
                  <a:pt x="61" y="220"/>
                  <a:pt x="61" y="221"/>
                  <a:pt x="61" y="221"/>
                </a:cubicBezTo>
                <a:cubicBezTo>
                  <a:pt x="61" y="220"/>
                  <a:pt x="62" y="220"/>
                  <a:pt x="61" y="220"/>
                </a:cubicBezTo>
                <a:cubicBezTo>
                  <a:pt x="61" y="220"/>
                  <a:pt x="61" y="219"/>
                  <a:pt x="61" y="219"/>
                </a:cubicBezTo>
                <a:cubicBezTo>
                  <a:pt x="61" y="219"/>
                  <a:pt x="60" y="219"/>
                  <a:pt x="60" y="219"/>
                </a:cubicBezTo>
                <a:cubicBezTo>
                  <a:pt x="60" y="219"/>
                  <a:pt x="60" y="219"/>
                  <a:pt x="60" y="218"/>
                </a:cubicBezTo>
                <a:cubicBezTo>
                  <a:pt x="60" y="218"/>
                  <a:pt x="60" y="218"/>
                  <a:pt x="61" y="218"/>
                </a:cubicBezTo>
                <a:cubicBezTo>
                  <a:pt x="60" y="218"/>
                  <a:pt x="60" y="217"/>
                  <a:pt x="60" y="217"/>
                </a:cubicBezTo>
                <a:cubicBezTo>
                  <a:pt x="60" y="218"/>
                  <a:pt x="59" y="218"/>
                  <a:pt x="59" y="219"/>
                </a:cubicBezTo>
                <a:cubicBezTo>
                  <a:pt x="59" y="217"/>
                  <a:pt x="57" y="217"/>
                  <a:pt x="56" y="217"/>
                </a:cubicBezTo>
                <a:cubicBezTo>
                  <a:pt x="54" y="217"/>
                  <a:pt x="54" y="217"/>
                  <a:pt x="53" y="219"/>
                </a:cubicBezTo>
                <a:cubicBezTo>
                  <a:pt x="53" y="221"/>
                  <a:pt x="55" y="222"/>
                  <a:pt x="56" y="222"/>
                </a:cubicBezTo>
                <a:cubicBezTo>
                  <a:pt x="56" y="222"/>
                  <a:pt x="55" y="222"/>
                  <a:pt x="55" y="222"/>
                </a:cubicBezTo>
                <a:cubicBezTo>
                  <a:pt x="55" y="222"/>
                  <a:pt x="55" y="223"/>
                  <a:pt x="55" y="223"/>
                </a:cubicBezTo>
                <a:cubicBezTo>
                  <a:pt x="56" y="223"/>
                  <a:pt x="58" y="223"/>
                  <a:pt x="59" y="223"/>
                </a:cubicBezTo>
                <a:cubicBezTo>
                  <a:pt x="59" y="223"/>
                  <a:pt x="59" y="223"/>
                  <a:pt x="59" y="223"/>
                </a:cubicBezTo>
                <a:cubicBezTo>
                  <a:pt x="58" y="224"/>
                  <a:pt x="58" y="225"/>
                  <a:pt x="58" y="225"/>
                </a:cubicBezTo>
                <a:cubicBezTo>
                  <a:pt x="58" y="227"/>
                  <a:pt x="59" y="229"/>
                  <a:pt x="60" y="228"/>
                </a:cubicBezTo>
                <a:cubicBezTo>
                  <a:pt x="61" y="229"/>
                  <a:pt x="62" y="229"/>
                  <a:pt x="62" y="230"/>
                </a:cubicBezTo>
                <a:cubicBezTo>
                  <a:pt x="61" y="231"/>
                  <a:pt x="61" y="231"/>
                  <a:pt x="61" y="232"/>
                </a:cubicBezTo>
                <a:cubicBezTo>
                  <a:pt x="62" y="232"/>
                  <a:pt x="62" y="232"/>
                  <a:pt x="62" y="232"/>
                </a:cubicBezTo>
                <a:cubicBezTo>
                  <a:pt x="62" y="232"/>
                  <a:pt x="62" y="233"/>
                  <a:pt x="62" y="233"/>
                </a:cubicBezTo>
                <a:cubicBezTo>
                  <a:pt x="62" y="234"/>
                  <a:pt x="63" y="235"/>
                  <a:pt x="63" y="235"/>
                </a:cubicBezTo>
                <a:cubicBezTo>
                  <a:pt x="63" y="236"/>
                  <a:pt x="63" y="237"/>
                  <a:pt x="62" y="238"/>
                </a:cubicBezTo>
                <a:cubicBezTo>
                  <a:pt x="62" y="237"/>
                  <a:pt x="61" y="237"/>
                  <a:pt x="61" y="237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8"/>
                  <a:pt x="61" y="240"/>
                  <a:pt x="61" y="241"/>
                </a:cubicBezTo>
                <a:cubicBezTo>
                  <a:pt x="60" y="241"/>
                  <a:pt x="59" y="241"/>
                  <a:pt x="58" y="241"/>
                </a:cubicBezTo>
                <a:cubicBezTo>
                  <a:pt x="58" y="241"/>
                  <a:pt x="58" y="241"/>
                  <a:pt x="58" y="240"/>
                </a:cubicBezTo>
                <a:cubicBezTo>
                  <a:pt x="58" y="241"/>
                  <a:pt x="58" y="241"/>
                  <a:pt x="59" y="242"/>
                </a:cubicBezTo>
                <a:cubicBezTo>
                  <a:pt x="58" y="242"/>
                  <a:pt x="58" y="241"/>
                  <a:pt x="58" y="241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58" y="240"/>
                  <a:pt x="57" y="240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9" y="240"/>
                  <a:pt x="57" y="242"/>
                  <a:pt x="56" y="243"/>
                </a:cubicBezTo>
                <a:cubicBezTo>
                  <a:pt x="57" y="244"/>
                  <a:pt x="58" y="245"/>
                  <a:pt x="59" y="245"/>
                </a:cubicBezTo>
                <a:cubicBezTo>
                  <a:pt x="59" y="246"/>
                  <a:pt x="58" y="246"/>
                  <a:pt x="58" y="246"/>
                </a:cubicBezTo>
                <a:cubicBezTo>
                  <a:pt x="57" y="246"/>
                  <a:pt x="57" y="245"/>
                  <a:pt x="57" y="245"/>
                </a:cubicBezTo>
                <a:cubicBezTo>
                  <a:pt x="57" y="246"/>
                  <a:pt x="56" y="246"/>
                  <a:pt x="56" y="245"/>
                </a:cubicBezTo>
                <a:cubicBezTo>
                  <a:pt x="56" y="247"/>
                  <a:pt x="57" y="247"/>
                  <a:pt x="58" y="247"/>
                </a:cubicBezTo>
                <a:cubicBezTo>
                  <a:pt x="59" y="247"/>
                  <a:pt x="60" y="245"/>
                  <a:pt x="61" y="245"/>
                </a:cubicBezTo>
                <a:cubicBezTo>
                  <a:pt x="62" y="245"/>
                  <a:pt x="60" y="244"/>
                  <a:pt x="60" y="244"/>
                </a:cubicBezTo>
                <a:cubicBezTo>
                  <a:pt x="60" y="243"/>
                  <a:pt x="59" y="243"/>
                  <a:pt x="59" y="242"/>
                </a:cubicBezTo>
                <a:cubicBezTo>
                  <a:pt x="59" y="243"/>
                  <a:pt x="60" y="243"/>
                  <a:pt x="60" y="243"/>
                </a:cubicBezTo>
                <a:cubicBezTo>
                  <a:pt x="62" y="243"/>
                  <a:pt x="63" y="242"/>
                  <a:pt x="64" y="240"/>
                </a:cubicBezTo>
                <a:cubicBezTo>
                  <a:pt x="64" y="239"/>
                  <a:pt x="63" y="239"/>
                  <a:pt x="63" y="238"/>
                </a:cubicBezTo>
                <a:cubicBezTo>
                  <a:pt x="64" y="238"/>
                  <a:pt x="64" y="239"/>
                  <a:pt x="65" y="238"/>
                </a:cubicBezTo>
                <a:cubicBezTo>
                  <a:pt x="65" y="238"/>
                  <a:pt x="64" y="238"/>
                  <a:pt x="64" y="237"/>
                </a:cubicBezTo>
                <a:cubicBezTo>
                  <a:pt x="65" y="237"/>
                  <a:pt x="65" y="237"/>
                  <a:pt x="65" y="236"/>
                </a:cubicBezTo>
                <a:cubicBezTo>
                  <a:pt x="65" y="236"/>
                  <a:pt x="66" y="237"/>
                  <a:pt x="66" y="237"/>
                </a:cubicBezTo>
                <a:cubicBezTo>
                  <a:pt x="66" y="236"/>
                  <a:pt x="66" y="236"/>
                  <a:pt x="66" y="236"/>
                </a:cubicBezTo>
                <a:cubicBezTo>
                  <a:pt x="67" y="235"/>
                  <a:pt x="68" y="235"/>
                  <a:pt x="68" y="233"/>
                </a:cubicBezTo>
                <a:close/>
                <a:moveTo>
                  <a:pt x="59" y="221"/>
                </a:moveTo>
                <a:cubicBezTo>
                  <a:pt x="58" y="222"/>
                  <a:pt x="57" y="222"/>
                  <a:pt x="56" y="222"/>
                </a:cubicBezTo>
                <a:cubicBezTo>
                  <a:pt x="57" y="221"/>
                  <a:pt x="57" y="220"/>
                  <a:pt x="57" y="218"/>
                </a:cubicBezTo>
                <a:cubicBezTo>
                  <a:pt x="59" y="217"/>
                  <a:pt x="59" y="220"/>
                  <a:pt x="59" y="221"/>
                </a:cubicBezTo>
                <a:close/>
                <a:moveTo>
                  <a:pt x="61" y="229"/>
                </a:moveTo>
                <a:cubicBezTo>
                  <a:pt x="61" y="228"/>
                  <a:pt x="61" y="228"/>
                  <a:pt x="61" y="228"/>
                </a:cubicBezTo>
                <a:cubicBezTo>
                  <a:pt x="62" y="228"/>
                  <a:pt x="62" y="228"/>
                  <a:pt x="63" y="228"/>
                </a:cubicBezTo>
                <a:cubicBezTo>
                  <a:pt x="63" y="228"/>
                  <a:pt x="63" y="228"/>
                  <a:pt x="63" y="229"/>
                </a:cubicBezTo>
                <a:cubicBezTo>
                  <a:pt x="63" y="229"/>
                  <a:pt x="62" y="229"/>
                  <a:pt x="61" y="229"/>
                </a:cubicBezTo>
                <a:close/>
                <a:moveTo>
                  <a:pt x="65" y="236"/>
                </a:move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lose/>
                <a:moveTo>
                  <a:pt x="61" y="112"/>
                </a:moveTo>
                <a:cubicBezTo>
                  <a:pt x="59" y="111"/>
                  <a:pt x="58" y="113"/>
                  <a:pt x="57" y="115"/>
                </a:cubicBezTo>
                <a:cubicBezTo>
                  <a:pt x="58" y="115"/>
                  <a:pt x="58" y="115"/>
                  <a:pt x="58" y="116"/>
                </a:cubicBezTo>
                <a:cubicBezTo>
                  <a:pt x="59" y="116"/>
                  <a:pt x="59" y="115"/>
                  <a:pt x="59" y="115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7"/>
                  <a:pt x="60" y="117"/>
                  <a:pt x="61" y="117"/>
                </a:cubicBezTo>
                <a:cubicBezTo>
                  <a:pt x="63" y="117"/>
                  <a:pt x="63" y="117"/>
                  <a:pt x="64" y="115"/>
                </a:cubicBezTo>
                <a:cubicBezTo>
                  <a:pt x="63" y="113"/>
                  <a:pt x="62" y="112"/>
                  <a:pt x="61" y="112"/>
                </a:cubicBezTo>
                <a:close/>
                <a:moveTo>
                  <a:pt x="144" y="167"/>
                </a:moveTo>
                <a:cubicBezTo>
                  <a:pt x="146" y="166"/>
                  <a:pt x="147" y="166"/>
                  <a:pt x="147" y="164"/>
                </a:cubicBezTo>
                <a:cubicBezTo>
                  <a:pt x="147" y="162"/>
                  <a:pt x="146" y="161"/>
                  <a:pt x="145" y="161"/>
                </a:cubicBezTo>
                <a:cubicBezTo>
                  <a:pt x="142" y="161"/>
                  <a:pt x="141" y="162"/>
                  <a:pt x="142" y="164"/>
                </a:cubicBezTo>
                <a:cubicBezTo>
                  <a:pt x="142" y="166"/>
                  <a:pt x="143" y="166"/>
                  <a:pt x="144" y="167"/>
                </a:cubicBezTo>
                <a:close/>
                <a:moveTo>
                  <a:pt x="161" y="142"/>
                </a:moveTo>
                <a:cubicBezTo>
                  <a:pt x="160" y="140"/>
                  <a:pt x="160" y="139"/>
                  <a:pt x="158" y="140"/>
                </a:cubicBezTo>
                <a:cubicBezTo>
                  <a:pt x="156" y="140"/>
                  <a:pt x="155" y="141"/>
                  <a:pt x="155" y="143"/>
                </a:cubicBezTo>
                <a:cubicBezTo>
                  <a:pt x="154" y="144"/>
                  <a:pt x="156" y="145"/>
                  <a:pt x="158" y="145"/>
                </a:cubicBezTo>
                <a:cubicBezTo>
                  <a:pt x="160" y="146"/>
                  <a:pt x="160" y="144"/>
                  <a:pt x="161" y="142"/>
                </a:cubicBezTo>
                <a:close/>
                <a:moveTo>
                  <a:pt x="80" y="136"/>
                </a:moveTo>
                <a:cubicBezTo>
                  <a:pt x="80" y="137"/>
                  <a:pt x="81" y="139"/>
                  <a:pt x="83" y="139"/>
                </a:cubicBezTo>
                <a:cubicBezTo>
                  <a:pt x="84" y="138"/>
                  <a:pt x="85" y="137"/>
                  <a:pt x="85" y="136"/>
                </a:cubicBezTo>
                <a:cubicBezTo>
                  <a:pt x="85" y="135"/>
                  <a:pt x="84" y="133"/>
                  <a:pt x="83" y="133"/>
                </a:cubicBezTo>
                <a:cubicBezTo>
                  <a:pt x="81" y="133"/>
                  <a:pt x="80" y="135"/>
                  <a:pt x="80" y="136"/>
                </a:cubicBezTo>
                <a:close/>
                <a:moveTo>
                  <a:pt x="175" y="173"/>
                </a:moveTo>
                <a:cubicBezTo>
                  <a:pt x="176" y="173"/>
                  <a:pt x="178" y="172"/>
                  <a:pt x="178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8" y="169"/>
                  <a:pt x="177" y="167"/>
                  <a:pt x="176" y="168"/>
                </a:cubicBezTo>
                <a:cubicBezTo>
                  <a:pt x="175" y="168"/>
                  <a:pt x="174" y="168"/>
                  <a:pt x="174" y="168"/>
                </a:cubicBezTo>
                <a:cubicBezTo>
                  <a:pt x="174" y="168"/>
                  <a:pt x="174" y="168"/>
                  <a:pt x="174" y="168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9"/>
                  <a:pt x="175" y="169"/>
                  <a:pt x="176" y="169"/>
                </a:cubicBezTo>
                <a:cubicBezTo>
                  <a:pt x="176" y="169"/>
                  <a:pt x="176" y="171"/>
                  <a:pt x="177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0"/>
                  <a:pt x="175" y="170"/>
                </a:cubicBezTo>
                <a:cubicBezTo>
                  <a:pt x="175" y="171"/>
                  <a:pt x="175" y="171"/>
                  <a:pt x="174" y="171"/>
                </a:cubicBezTo>
                <a:cubicBezTo>
                  <a:pt x="174" y="171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3" y="170"/>
                  <a:pt x="173" y="169"/>
                  <a:pt x="173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3" y="169"/>
                  <a:pt x="172" y="169"/>
                  <a:pt x="172" y="170"/>
                </a:cubicBezTo>
                <a:cubicBezTo>
                  <a:pt x="173" y="172"/>
                  <a:pt x="174" y="173"/>
                  <a:pt x="175" y="173"/>
                </a:cubicBezTo>
                <a:close/>
                <a:moveTo>
                  <a:pt x="162" y="138"/>
                </a:moveTo>
                <a:cubicBezTo>
                  <a:pt x="164" y="138"/>
                  <a:pt x="164" y="137"/>
                  <a:pt x="165" y="136"/>
                </a:cubicBezTo>
                <a:cubicBezTo>
                  <a:pt x="165" y="134"/>
                  <a:pt x="163" y="134"/>
                  <a:pt x="162" y="133"/>
                </a:cubicBezTo>
                <a:cubicBezTo>
                  <a:pt x="161" y="133"/>
                  <a:pt x="159" y="134"/>
                  <a:pt x="160" y="136"/>
                </a:cubicBezTo>
                <a:cubicBezTo>
                  <a:pt x="159" y="137"/>
                  <a:pt x="160" y="139"/>
                  <a:pt x="162" y="138"/>
                </a:cubicBezTo>
                <a:close/>
                <a:moveTo>
                  <a:pt x="213" y="210"/>
                </a:moveTo>
                <a:cubicBezTo>
                  <a:pt x="212" y="210"/>
                  <a:pt x="212" y="209"/>
                  <a:pt x="211" y="209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09" y="209"/>
                  <a:pt x="208" y="210"/>
                  <a:pt x="208" y="213"/>
                </a:cubicBezTo>
                <a:cubicBezTo>
                  <a:pt x="208" y="213"/>
                  <a:pt x="208" y="213"/>
                  <a:pt x="208" y="214"/>
                </a:cubicBezTo>
                <a:cubicBezTo>
                  <a:pt x="209" y="214"/>
                  <a:pt x="209" y="214"/>
                  <a:pt x="209" y="213"/>
                </a:cubicBezTo>
                <a:cubicBezTo>
                  <a:pt x="209" y="213"/>
                  <a:pt x="210" y="213"/>
                  <a:pt x="210" y="213"/>
                </a:cubicBezTo>
                <a:cubicBezTo>
                  <a:pt x="210" y="214"/>
                  <a:pt x="209" y="213"/>
                  <a:pt x="209" y="214"/>
                </a:cubicBezTo>
                <a:cubicBezTo>
                  <a:pt x="210" y="214"/>
                  <a:pt x="210" y="214"/>
                  <a:pt x="210" y="215"/>
                </a:cubicBezTo>
                <a:cubicBezTo>
                  <a:pt x="210" y="215"/>
                  <a:pt x="210" y="215"/>
                  <a:pt x="211" y="215"/>
                </a:cubicBezTo>
                <a:cubicBezTo>
                  <a:pt x="212" y="215"/>
                  <a:pt x="213" y="214"/>
                  <a:pt x="213" y="214"/>
                </a:cubicBezTo>
                <a:cubicBezTo>
                  <a:pt x="213" y="214"/>
                  <a:pt x="213" y="214"/>
                  <a:pt x="213" y="213"/>
                </a:cubicBezTo>
                <a:cubicBezTo>
                  <a:pt x="211" y="213"/>
                  <a:pt x="210" y="213"/>
                  <a:pt x="209" y="212"/>
                </a:cubicBezTo>
                <a:cubicBezTo>
                  <a:pt x="211" y="212"/>
                  <a:pt x="210" y="211"/>
                  <a:pt x="211" y="211"/>
                </a:cubicBezTo>
                <a:cubicBezTo>
                  <a:pt x="212" y="211"/>
                  <a:pt x="211" y="211"/>
                  <a:pt x="211" y="211"/>
                </a:cubicBezTo>
                <a:cubicBezTo>
                  <a:pt x="211" y="212"/>
                  <a:pt x="211" y="212"/>
                  <a:pt x="212" y="212"/>
                </a:cubicBezTo>
                <a:cubicBezTo>
                  <a:pt x="212" y="212"/>
                  <a:pt x="212" y="213"/>
                  <a:pt x="212" y="213"/>
                </a:cubicBezTo>
                <a:cubicBezTo>
                  <a:pt x="212" y="213"/>
                  <a:pt x="213" y="213"/>
                  <a:pt x="214" y="213"/>
                </a:cubicBezTo>
                <a:cubicBezTo>
                  <a:pt x="214" y="213"/>
                  <a:pt x="214" y="212"/>
                  <a:pt x="214" y="212"/>
                </a:cubicBezTo>
                <a:cubicBezTo>
                  <a:pt x="214" y="211"/>
                  <a:pt x="213" y="210"/>
                  <a:pt x="213" y="210"/>
                </a:cubicBezTo>
                <a:close/>
                <a:moveTo>
                  <a:pt x="94" y="98"/>
                </a:moveTo>
                <a:cubicBezTo>
                  <a:pt x="93" y="99"/>
                  <a:pt x="93" y="100"/>
                  <a:pt x="93" y="100"/>
                </a:cubicBezTo>
                <a:cubicBezTo>
                  <a:pt x="93" y="102"/>
                  <a:pt x="94" y="103"/>
                  <a:pt x="95" y="103"/>
                </a:cubicBezTo>
                <a:cubicBezTo>
                  <a:pt x="96" y="103"/>
                  <a:pt x="96" y="102"/>
                  <a:pt x="97" y="102"/>
                </a:cubicBezTo>
                <a:cubicBezTo>
                  <a:pt x="97" y="100"/>
                  <a:pt x="98" y="100"/>
                  <a:pt x="98" y="99"/>
                </a:cubicBezTo>
                <a:cubicBezTo>
                  <a:pt x="98" y="99"/>
                  <a:pt x="97" y="98"/>
                  <a:pt x="96" y="98"/>
                </a:cubicBezTo>
                <a:cubicBezTo>
                  <a:pt x="97" y="98"/>
                  <a:pt x="97" y="99"/>
                  <a:pt x="97" y="99"/>
                </a:cubicBezTo>
                <a:cubicBezTo>
                  <a:pt x="96" y="100"/>
                  <a:pt x="95" y="100"/>
                  <a:pt x="94" y="101"/>
                </a:cubicBezTo>
                <a:cubicBezTo>
                  <a:pt x="94" y="101"/>
                  <a:pt x="94" y="100"/>
                  <a:pt x="94" y="100"/>
                </a:cubicBezTo>
                <a:cubicBezTo>
                  <a:pt x="95" y="99"/>
                  <a:pt x="94" y="99"/>
                  <a:pt x="94" y="98"/>
                </a:cubicBezTo>
                <a:close/>
                <a:moveTo>
                  <a:pt x="64" y="119"/>
                </a:moveTo>
                <a:cubicBezTo>
                  <a:pt x="63" y="119"/>
                  <a:pt x="62" y="120"/>
                  <a:pt x="62" y="122"/>
                </a:cubicBezTo>
                <a:cubicBezTo>
                  <a:pt x="62" y="123"/>
                  <a:pt x="64" y="125"/>
                  <a:pt x="65" y="124"/>
                </a:cubicBezTo>
                <a:cubicBezTo>
                  <a:pt x="66" y="125"/>
                  <a:pt x="67" y="123"/>
                  <a:pt x="68" y="122"/>
                </a:cubicBezTo>
                <a:cubicBezTo>
                  <a:pt x="68" y="120"/>
                  <a:pt x="67" y="119"/>
                  <a:pt x="64" y="119"/>
                </a:cubicBezTo>
                <a:close/>
                <a:moveTo>
                  <a:pt x="214" y="225"/>
                </a:moveTo>
                <a:cubicBezTo>
                  <a:pt x="214" y="225"/>
                  <a:pt x="214" y="225"/>
                  <a:pt x="213" y="226"/>
                </a:cubicBezTo>
                <a:cubicBezTo>
                  <a:pt x="214" y="226"/>
                  <a:pt x="214" y="226"/>
                  <a:pt x="214" y="226"/>
                </a:cubicBezTo>
                <a:cubicBezTo>
                  <a:pt x="214" y="225"/>
                  <a:pt x="214" y="225"/>
                  <a:pt x="214" y="225"/>
                </a:cubicBezTo>
                <a:close/>
                <a:moveTo>
                  <a:pt x="52" y="98"/>
                </a:moveTo>
                <a:cubicBezTo>
                  <a:pt x="50" y="98"/>
                  <a:pt x="49" y="98"/>
                  <a:pt x="49" y="100"/>
                </a:cubicBezTo>
                <a:cubicBezTo>
                  <a:pt x="50" y="99"/>
                  <a:pt x="52" y="99"/>
                  <a:pt x="53" y="100"/>
                </a:cubicBezTo>
                <a:cubicBezTo>
                  <a:pt x="52" y="102"/>
                  <a:pt x="53" y="103"/>
                  <a:pt x="5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4" y="102"/>
                  <a:pt x="54" y="100"/>
                </a:cubicBezTo>
                <a:cubicBezTo>
                  <a:pt x="54" y="99"/>
                  <a:pt x="53" y="98"/>
                  <a:pt x="52" y="98"/>
                </a:cubicBezTo>
                <a:close/>
                <a:moveTo>
                  <a:pt x="51" y="104"/>
                </a:moveTo>
                <a:cubicBezTo>
                  <a:pt x="51" y="103"/>
                  <a:pt x="50" y="102"/>
                  <a:pt x="50" y="101"/>
                </a:cubicBezTo>
                <a:cubicBezTo>
                  <a:pt x="50" y="101"/>
                  <a:pt x="49" y="102"/>
                  <a:pt x="49" y="102"/>
                </a:cubicBezTo>
                <a:cubicBezTo>
                  <a:pt x="49" y="103"/>
                  <a:pt x="50" y="103"/>
                  <a:pt x="51" y="104"/>
                </a:cubicBezTo>
                <a:close/>
                <a:moveTo>
                  <a:pt x="53" y="94"/>
                </a:moveTo>
                <a:cubicBezTo>
                  <a:pt x="53" y="95"/>
                  <a:pt x="54" y="96"/>
                  <a:pt x="55" y="97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5"/>
                  <a:pt x="54" y="94"/>
                  <a:pt x="53" y="93"/>
                </a:cubicBezTo>
                <a:cubicBezTo>
                  <a:pt x="53" y="94"/>
                  <a:pt x="53" y="94"/>
                  <a:pt x="53" y="94"/>
                </a:cubicBezTo>
                <a:close/>
                <a:moveTo>
                  <a:pt x="48" y="115"/>
                </a:moveTo>
                <a:cubicBezTo>
                  <a:pt x="49" y="116"/>
                  <a:pt x="50" y="117"/>
                  <a:pt x="52" y="118"/>
                </a:cubicBezTo>
                <a:cubicBezTo>
                  <a:pt x="53" y="117"/>
                  <a:pt x="54" y="117"/>
                  <a:pt x="54" y="116"/>
                </a:cubicBezTo>
                <a:cubicBezTo>
                  <a:pt x="54" y="116"/>
                  <a:pt x="54" y="116"/>
                  <a:pt x="54" y="115"/>
                </a:cubicBezTo>
                <a:cubicBezTo>
                  <a:pt x="54" y="115"/>
                  <a:pt x="54" y="115"/>
                  <a:pt x="55" y="115"/>
                </a:cubicBezTo>
                <a:cubicBezTo>
                  <a:pt x="55" y="115"/>
                  <a:pt x="55" y="114"/>
                  <a:pt x="55" y="114"/>
                </a:cubicBezTo>
                <a:cubicBezTo>
                  <a:pt x="55" y="113"/>
                  <a:pt x="53" y="112"/>
                  <a:pt x="51" y="112"/>
                </a:cubicBezTo>
                <a:cubicBezTo>
                  <a:pt x="50" y="112"/>
                  <a:pt x="49" y="113"/>
                  <a:pt x="48" y="115"/>
                </a:cubicBezTo>
                <a:close/>
                <a:moveTo>
                  <a:pt x="41" y="113"/>
                </a:moveTo>
                <a:cubicBezTo>
                  <a:pt x="41" y="113"/>
                  <a:pt x="41" y="114"/>
                  <a:pt x="41" y="114"/>
                </a:cubicBezTo>
                <a:cubicBezTo>
                  <a:pt x="41" y="114"/>
                  <a:pt x="41" y="114"/>
                  <a:pt x="40" y="114"/>
                </a:cubicBezTo>
                <a:cubicBezTo>
                  <a:pt x="40" y="114"/>
                  <a:pt x="40" y="114"/>
                  <a:pt x="41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0" y="115"/>
                  <a:pt x="40" y="115"/>
                  <a:pt x="41" y="115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5"/>
                  <a:pt x="42" y="114"/>
                  <a:pt x="41" y="113"/>
                </a:cubicBezTo>
                <a:close/>
                <a:moveTo>
                  <a:pt x="53" y="122"/>
                </a:moveTo>
                <a:cubicBezTo>
                  <a:pt x="53" y="122"/>
                  <a:pt x="53" y="122"/>
                  <a:pt x="53" y="122"/>
                </a:cubicBezTo>
                <a:cubicBezTo>
                  <a:pt x="53" y="124"/>
                  <a:pt x="54" y="125"/>
                  <a:pt x="56" y="124"/>
                </a:cubicBezTo>
                <a:cubicBezTo>
                  <a:pt x="57" y="125"/>
                  <a:pt x="59" y="123"/>
                  <a:pt x="58" y="122"/>
                </a:cubicBezTo>
                <a:cubicBezTo>
                  <a:pt x="59" y="120"/>
                  <a:pt x="58" y="119"/>
                  <a:pt x="56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5" y="120"/>
                  <a:pt x="55" y="121"/>
                </a:cubicBezTo>
                <a:cubicBezTo>
                  <a:pt x="54" y="121"/>
                  <a:pt x="53" y="121"/>
                  <a:pt x="53" y="122"/>
                </a:cubicBezTo>
                <a:close/>
                <a:moveTo>
                  <a:pt x="41" y="112"/>
                </a:moveTo>
                <a:cubicBezTo>
                  <a:pt x="41" y="113"/>
                  <a:pt x="40" y="113"/>
                  <a:pt x="40" y="114"/>
                </a:cubicBezTo>
                <a:cubicBezTo>
                  <a:pt x="41" y="114"/>
                  <a:pt x="41" y="113"/>
                  <a:pt x="41" y="112"/>
                </a:cubicBezTo>
                <a:close/>
                <a:moveTo>
                  <a:pt x="45" y="110"/>
                </a:moveTo>
                <a:cubicBezTo>
                  <a:pt x="46" y="109"/>
                  <a:pt x="46" y="108"/>
                  <a:pt x="47" y="108"/>
                </a:cubicBezTo>
                <a:cubicBezTo>
                  <a:pt x="48" y="108"/>
                  <a:pt x="48" y="109"/>
                  <a:pt x="48" y="110"/>
                </a:cubicBezTo>
                <a:cubicBezTo>
                  <a:pt x="47" y="110"/>
                  <a:pt x="48" y="110"/>
                  <a:pt x="47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8" y="111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0" y="109"/>
                  <a:pt x="50" y="109"/>
                  <a:pt x="50" y="108"/>
                </a:cubicBezTo>
                <a:cubicBezTo>
                  <a:pt x="50" y="107"/>
                  <a:pt x="49" y="105"/>
                  <a:pt x="47" y="105"/>
                </a:cubicBezTo>
                <a:cubicBezTo>
                  <a:pt x="46" y="105"/>
                  <a:pt x="45" y="106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8"/>
                  <a:pt x="45" y="108"/>
                  <a:pt x="44" y="109"/>
                </a:cubicBezTo>
                <a:cubicBezTo>
                  <a:pt x="45" y="109"/>
                  <a:pt x="45" y="110"/>
                  <a:pt x="45" y="110"/>
                </a:cubicBezTo>
                <a:close/>
                <a:moveTo>
                  <a:pt x="58" y="108"/>
                </a:moveTo>
                <a:cubicBezTo>
                  <a:pt x="58" y="108"/>
                  <a:pt x="58" y="107"/>
                  <a:pt x="58" y="106"/>
                </a:cubicBezTo>
                <a:cubicBezTo>
                  <a:pt x="57" y="106"/>
                  <a:pt x="56" y="105"/>
                  <a:pt x="56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3" y="107"/>
                  <a:pt x="53" y="107"/>
                  <a:pt x="53" y="108"/>
                </a:cubicBezTo>
                <a:cubicBezTo>
                  <a:pt x="53" y="108"/>
                  <a:pt x="53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10"/>
                  <a:pt x="55" y="111"/>
                  <a:pt x="56" y="110"/>
                </a:cubicBezTo>
                <a:cubicBezTo>
                  <a:pt x="58" y="111"/>
                  <a:pt x="59" y="109"/>
                  <a:pt x="59" y="108"/>
                </a:cubicBezTo>
                <a:cubicBezTo>
                  <a:pt x="59" y="108"/>
                  <a:pt x="59" y="108"/>
                  <a:pt x="58" y="108"/>
                </a:cubicBezTo>
                <a:close/>
                <a:moveTo>
                  <a:pt x="94" y="136"/>
                </a:move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5"/>
                  <a:pt x="92" y="135"/>
                </a:cubicBezTo>
                <a:cubicBezTo>
                  <a:pt x="93" y="136"/>
                  <a:pt x="93" y="136"/>
                  <a:pt x="93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3" y="138"/>
                  <a:pt x="95" y="138"/>
                  <a:pt x="94" y="136"/>
                </a:cubicBezTo>
                <a:close/>
                <a:moveTo>
                  <a:pt x="59" y="98"/>
                </a:moveTo>
                <a:cubicBezTo>
                  <a:pt x="59" y="98"/>
                  <a:pt x="59" y="98"/>
                  <a:pt x="59" y="99"/>
                </a:cubicBezTo>
                <a:cubicBezTo>
                  <a:pt x="59" y="98"/>
                  <a:pt x="59" y="98"/>
                  <a:pt x="58" y="98"/>
                </a:cubicBezTo>
                <a:cubicBezTo>
                  <a:pt x="58" y="99"/>
                  <a:pt x="58" y="100"/>
                  <a:pt x="58" y="100"/>
                </a:cubicBezTo>
                <a:cubicBezTo>
                  <a:pt x="58" y="101"/>
                  <a:pt x="59" y="102"/>
                  <a:pt x="59" y="103"/>
                </a:cubicBezTo>
                <a:cubicBezTo>
                  <a:pt x="60" y="102"/>
                  <a:pt x="61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3" y="103"/>
                </a:cubicBezTo>
                <a:cubicBezTo>
                  <a:pt x="63" y="102"/>
                  <a:pt x="64" y="101"/>
                  <a:pt x="64" y="100"/>
                </a:cubicBezTo>
                <a:cubicBezTo>
                  <a:pt x="63" y="100"/>
                  <a:pt x="62" y="98"/>
                  <a:pt x="60" y="98"/>
                </a:cubicBezTo>
                <a:cubicBezTo>
                  <a:pt x="60" y="98"/>
                  <a:pt x="59" y="98"/>
                  <a:pt x="59" y="98"/>
                </a:cubicBezTo>
                <a:close/>
                <a:moveTo>
                  <a:pt x="75" y="101"/>
                </a:moveTo>
                <a:cubicBezTo>
                  <a:pt x="76" y="102"/>
                  <a:pt x="77" y="104"/>
                  <a:pt x="78" y="104"/>
                </a:cubicBezTo>
                <a:cubicBezTo>
                  <a:pt x="80" y="103"/>
                  <a:pt x="81" y="102"/>
                  <a:pt x="81" y="100"/>
                </a:cubicBezTo>
                <a:cubicBezTo>
                  <a:pt x="81" y="99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8" y="98"/>
                  <a:pt x="78" y="97"/>
                  <a:pt x="77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5" y="100"/>
                  <a:pt x="75" y="101"/>
                </a:cubicBezTo>
                <a:close/>
                <a:moveTo>
                  <a:pt x="85" y="9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3"/>
                  <a:pt x="85" y="92"/>
                  <a:pt x="85" y="92"/>
                </a:cubicBezTo>
                <a:cubicBezTo>
                  <a:pt x="85" y="92"/>
                  <a:pt x="85" y="92"/>
                  <a:pt x="85" y="93"/>
                </a:cubicBezTo>
                <a:close/>
                <a:moveTo>
                  <a:pt x="87" y="98"/>
                </a:moveTo>
                <a:cubicBezTo>
                  <a:pt x="86" y="98"/>
                  <a:pt x="85" y="98"/>
                  <a:pt x="84" y="99"/>
                </a:cubicBezTo>
                <a:cubicBezTo>
                  <a:pt x="85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99"/>
                  <a:pt x="86" y="99"/>
                </a:cubicBezTo>
                <a:cubicBezTo>
                  <a:pt x="87" y="99"/>
                  <a:pt x="88" y="99"/>
                  <a:pt x="88" y="99"/>
                </a:cubicBezTo>
                <a:cubicBezTo>
                  <a:pt x="88" y="99"/>
                  <a:pt x="89" y="99"/>
                  <a:pt x="89" y="100"/>
                </a:cubicBezTo>
                <a:cubicBezTo>
                  <a:pt x="87" y="100"/>
                  <a:pt x="87" y="101"/>
                  <a:pt x="87" y="102"/>
                </a:cubicBezTo>
                <a:cubicBezTo>
                  <a:pt x="86" y="102"/>
                  <a:pt x="85" y="102"/>
                  <a:pt x="84" y="10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3"/>
                  <a:pt x="86" y="103"/>
                  <a:pt x="86" y="103"/>
                </a:cubicBezTo>
                <a:cubicBezTo>
                  <a:pt x="86" y="103"/>
                  <a:pt x="86" y="103"/>
                  <a:pt x="87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9" y="103"/>
                  <a:pt x="90" y="102"/>
                  <a:pt x="90" y="100"/>
                </a:cubicBezTo>
                <a:cubicBezTo>
                  <a:pt x="90" y="99"/>
                  <a:pt x="88" y="98"/>
                  <a:pt x="87" y="98"/>
                </a:cubicBezTo>
                <a:close/>
                <a:moveTo>
                  <a:pt x="47" y="80"/>
                </a:moveTo>
                <a:cubicBezTo>
                  <a:pt x="47" y="79"/>
                  <a:pt x="46" y="79"/>
                  <a:pt x="46" y="79"/>
                </a:cubicBezTo>
                <a:cubicBezTo>
                  <a:pt x="46" y="80"/>
                  <a:pt x="46" y="80"/>
                  <a:pt x="47" y="80"/>
                </a:cubicBezTo>
                <a:close/>
                <a:moveTo>
                  <a:pt x="31" y="38"/>
                </a:moveTo>
                <a:cubicBezTo>
                  <a:pt x="31" y="38"/>
                  <a:pt x="31" y="38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2" y="38"/>
                  <a:pt x="33" y="38"/>
                </a:cubicBezTo>
                <a:cubicBezTo>
                  <a:pt x="33" y="38"/>
                  <a:pt x="33" y="37"/>
                  <a:pt x="32" y="37"/>
                </a:cubicBezTo>
                <a:cubicBezTo>
                  <a:pt x="32" y="37"/>
                  <a:pt x="31" y="37"/>
                  <a:pt x="31" y="38"/>
                </a:cubicBezTo>
                <a:close/>
                <a:moveTo>
                  <a:pt x="108" y="107"/>
                </a:moveTo>
                <a:cubicBezTo>
                  <a:pt x="108" y="107"/>
                  <a:pt x="107" y="107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06" y="110"/>
                  <a:pt x="107" y="110"/>
                  <a:pt x="108" y="110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7" y="110"/>
                  <a:pt x="108" y="108"/>
                  <a:pt x="107" y="108"/>
                </a:cubicBezTo>
                <a:cubicBezTo>
                  <a:pt x="108" y="108"/>
                  <a:pt x="108" y="108"/>
                  <a:pt x="108" y="107"/>
                </a:cubicBezTo>
                <a:close/>
                <a:moveTo>
                  <a:pt x="33" y="70"/>
                </a:moveTo>
                <a:cubicBezTo>
                  <a:pt x="33" y="70"/>
                  <a:pt x="33" y="70"/>
                  <a:pt x="32" y="71"/>
                </a:cubicBezTo>
                <a:cubicBezTo>
                  <a:pt x="33" y="71"/>
                  <a:pt x="33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lose/>
                <a:moveTo>
                  <a:pt x="45" y="82"/>
                </a:moveTo>
                <a:cubicBezTo>
                  <a:pt x="46" y="82"/>
                  <a:pt x="46" y="82"/>
                  <a:pt x="47" y="83"/>
                </a:cubicBezTo>
                <a:cubicBezTo>
                  <a:pt x="47" y="83"/>
                  <a:pt x="47" y="83"/>
                  <a:pt x="47" y="82"/>
                </a:cubicBezTo>
                <a:cubicBezTo>
                  <a:pt x="49" y="82"/>
                  <a:pt x="50" y="82"/>
                  <a:pt x="50" y="81"/>
                </a:cubicBezTo>
                <a:cubicBezTo>
                  <a:pt x="48" y="81"/>
                  <a:pt x="47" y="82"/>
                  <a:pt x="46" y="80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1"/>
                  <a:pt x="45" y="81"/>
                  <a:pt x="45" y="82"/>
                </a:cubicBezTo>
                <a:close/>
                <a:moveTo>
                  <a:pt x="239" y="205"/>
                </a:moveTo>
                <a:cubicBezTo>
                  <a:pt x="238" y="205"/>
                  <a:pt x="238" y="205"/>
                  <a:pt x="238" y="206"/>
                </a:cubicBezTo>
                <a:cubicBezTo>
                  <a:pt x="239" y="205"/>
                  <a:pt x="239" y="205"/>
                  <a:pt x="239" y="205"/>
                </a:cubicBezTo>
                <a:close/>
                <a:moveTo>
                  <a:pt x="230" y="224"/>
                </a:moveTo>
                <a:cubicBezTo>
                  <a:pt x="229" y="224"/>
                  <a:pt x="230" y="225"/>
                  <a:pt x="230" y="225"/>
                </a:cubicBezTo>
                <a:cubicBezTo>
                  <a:pt x="230" y="225"/>
                  <a:pt x="229" y="225"/>
                  <a:pt x="229" y="225"/>
                </a:cubicBezTo>
                <a:cubicBezTo>
                  <a:pt x="229" y="225"/>
                  <a:pt x="229" y="225"/>
                  <a:pt x="229" y="226"/>
                </a:cubicBezTo>
                <a:cubicBezTo>
                  <a:pt x="229" y="226"/>
                  <a:pt x="230" y="226"/>
                  <a:pt x="230" y="227"/>
                </a:cubicBezTo>
                <a:cubicBezTo>
                  <a:pt x="230" y="226"/>
                  <a:pt x="230" y="225"/>
                  <a:pt x="230" y="224"/>
                </a:cubicBezTo>
                <a:close/>
                <a:moveTo>
                  <a:pt x="243" y="205"/>
                </a:moveTo>
                <a:cubicBezTo>
                  <a:pt x="243" y="205"/>
                  <a:pt x="242" y="205"/>
                  <a:pt x="242" y="205"/>
                </a:cubicBezTo>
                <a:cubicBezTo>
                  <a:pt x="243" y="205"/>
                  <a:pt x="243" y="205"/>
                  <a:pt x="243" y="205"/>
                </a:cubicBez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4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30" y="225"/>
                  <a:pt x="231" y="225"/>
                </a:cubicBezTo>
                <a:close/>
                <a:moveTo>
                  <a:pt x="210" y="111"/>
                </a:moveTo>
                <a:cubicBezTo>
                  <a:pt x="210" y="111"/>
                  <a:pt x="208" y="113"/>
                  <a:pt x="208" y="115"/>
                </a:cubicBezTo>
                <a:cubicBezTo>
                  <a:pt x="208" y="116"/>
                  <a:pt x="209" y="117"/>
                  <a:pt x="211" y="117"/>
                </a:cubicBezTo>
                <a:cubicBezTo>
                  <a:pt x="212" y="117"/>
                  <a:pt x="213" y="116"/>
                  <a:pt x="213" y="114"/>
                </a:cubicBezTo>
                <a:cubicBezTo>
                  <a:pt x="214" y="114"/>
                  <a:pt x="212" y="112"/>
                  <a:pt x="210" y="111"/>
                </a:cubicBezTo>
                <a:close/>
                <a:moveTo>
                  <a:pt x="149" y="132"/>
                </a:moveTo>
                <a:cubicBezTo>
                  <a:pt x="150" y="131"/>
                  <a:pt x="152" y="130"/>
                  <a:pt x="152" y="128"/>
                </a:cubicBezTo>
                <a:cubicBezTo>
                  <a:pt x="152" y="127"/>
                  <a:pt x="151" y="125"/>
                  <a:pt x="149" y="126"/>
                </a:cubicBezTo>
                <a:cubicBezTo>
                  <a:pt x="147" y="126"/>
                  <a:pt x="147" y="127"/>
                  <a:pt x="147" y="128"/>
                </a:cubicBezTo>
                <a:cubicBezTo>
                  <a:pt x="146" y="130"/>
                  <a:pt x="148" y="131"/>
                  <a:pt x="149" y="132"/>
                </a:cubicBezTo>
                <a:close/>
                <a:moveTo>
                  <a:pt x="151" y="124"/>
                </a:moveTo>
                <a:cubicBezTo>
                  <a:pt x="152" y="123"/>
                  <a:pt x="153" y="123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5" y="124"/>
                  <a:pt x="156" y="123"/>
                  <a:pt x="156" y="121"/>
                </a:cubicBezTo>
                <a:cubicBezTo>
                  <a:pt x="156" y="120"/>
                  <a:pt x="155" y="119"/>
                  <a:pt x="153" y="119"/>
                </a:cubicBezTo>
                <a:cubicBezTo>
                  <a:pt x="151" y="119"/>
                  <a:pt x="151" y="120"/>
                  <a:pt x="151" y="122"/>
                </a:cubicBezTo>
                <a:cubicBezTo>
                  <a:pt x="150" y="122"/>
                  <a:pt x="151" y="123"/>
                  <a:pt x="151" y="124"/>
                </a:cubicBezTo>
                <a:close/>
                <a:moveTo>
                  <a:pt x="206" y="125"/>
                </a:moveTo>
                <a:cubicBezTo>
                  <a:pt x="208" y="124"/>
                  <a:pt x="209" y="123"/>
                  <a:pt x="209" y="122"/>
                </a:cubicBezTo>
                <a:cubicBezTo>
                  <a:pt x="210" y="120"/>
                  <a:pt x="208" y="119"/>
                  <a:pt x="206" y="119"/>
                </a:cubicBezTo>
                <a:cubicBezTo>
                  <a:pt x="204" y="119"/>
                  <a:pt x="203" y="121"/>
                  <a:pt x="204" y="122"/>
                </a:cubicBezTo>
                <a:cubicBezTo>
                  <a:pt x="203" y="124"/>
                  <a:pt x="205" y="125"/>
                  <a:pt x="206" y="125"/>
                </a:cubicBezTo>
                <a:close/>
                <a:moveTo>
                  <a:pt x="115" y="122"/>
                </a:moveTo>
                <a:cubicBezTo>
                  <a:pt x="115" y="123"/>
                  <a:pt x="116" y="125"/>
                  <a:pt x="117" y="125"/>
                </a:cubicBezTo>
                <a:cubicBezTo>
                  <a:pt x="119" y="125"/>
                  <a:pt x="120" y="123"/>
                  <a:pt x="120" y="122"/>
                </a:cubicBezTo>
                <a:cubicBezTo>
                  <a:pt x="121" y="120"/>
                  <a:pt x="119" y="119"/>
                  <a:pt x="117" y="119"/>
                </a:cubicBezTo>
                <a:cubicBezTo>
                  <a:pt x="117" y="119"/>
                  <a:pt x="115" y="121"/>
                  <a:pt x="115" y="122"/>
                </a:cubicBezTo>
                <a:close/>
                <a:moveTo>
                  <a:pt x="166" y="112"/>
                </a:moveTo>
                <a:cubicBezTo>
                  <a:pt x="165" y="112"/>
                  <a:pt x="163" y="113"/>
                  <a:pt x="163" y="115"/>
                </a:cubicBezTo>
                <a:cubicBezTo>
                  <a:pt x="164" y="116"/>
                  <a:pt x="165" y="117"/>
                  <a:pt x="166" y="117"/>
                </a:cubicBezTo>
                <a:cubicBezTo>
                  <a:pt x="167" y="117"/>
                  <a:pt x="167" y="117"/>
                  <a:pt x="168" y="117"/>
                </a:cubicBezTo>
                <a:cubicBezTo>
                  <a:pt x="168" y="117"/>
                  <a:pt x="168" y="117"/>
                  <a:pt x="168" y="11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68" y="116"/>
                  <a:pt x="169" y="116"/>
                  <a:pt x="169" y="116"/>
                </a:cubicBezTo>
                <a:cubicBezTo>
                  <a:pt x="169" y="116"/>
                  <a:pt x="169" y="115"/>
                  <a:pt x="169" y="115"/>
                </a:cubicBezTo>
                <a:cubicBezTo>
                  <a:pt x="169" y="113"/>
                  <a:pt x="168" y="112"/>
                  <a:pt x="166" y="112"/>
                </a:cubicBezTo>
                <a:close/>
                <a:moveTo>
                  <a:pt x="111" y="129"/>
                </a:moveTo>
                <a:cubicBezTo>
                  <a:pt x="111" y="130"/>
                  <a:pt x="111" y="130"/>
                  <a:pt x="112" y="131"/>
                </a:cubicBezTo>
                <a:cubicBezTo>
                  <a:pt x="112" y="131"/>
                  <a:pt x="112" y="131"/>
                  <a:pt x="112" y="130"/>
                </a:cubicBezTo>
                <a:cubicBezTo>
                  <a:pt x="113" y="130"/>
                  <a:pt x="112" y="131"/>
                  <a:pt x="113" y="131"/>
                </a:cubicBezTo>
                <a:cubicBezTo>
                  <a:pt x="113" y="131"/>
                  <a:pt x="113" y="131"/>
                  <a:pt x="112" y="131"/>
                </a:cubicBezTo>
                <a:cubicBezTo>
                  <a:pt x="113" y="131"/>
                  <a:pt x="113" y="131"/>
                  <a:pt x="114" y="132"/>
                </a:cubicBezTo>
                <a:cubicBezTo>
                  <a:pt x="115" y="131"/>
                  <a:pt x="116" y="130"/>
                  <a:pt x="116" y="129"/>
                </a:cubicBezTo>
                <a:cubicBezTo>
                  <a:pt x="117" y="127"/>
                  <a:pt x="115" y="126"/>
                  <a:pt x="113" y="126"/>
                </a:cubicBezTo>
                <a:cubicBezTo>
                  <a:pt x="112" y="125"/>
                  <a:pt x="111" y="127"/>
                  <a:pt x="111" y="129"/>
                </a:cubicBezTo>
                <a:close/>
                <a:moveTo>
                  <a:pt x="126" y="142"/>
                </a:moveTo>
                <a:cubicBezTo>
                  <a:pt x="125" y="141"/>
                  <a:pt x="124" y="139"/>
                  <a:pt x="122" y="140"/>
                </a:cubicBezTo>
                <a:cubicBezTo>
                  <a:pt x="120" y="139"/>
                  <a:pt x="119" y="141"/>
                  <a:pt x="120" y="142"/>
                </a:cubicBezTo>
                <a:cubicBezTo>
                  <a:pt x="120" y="144"/>
                  <a:pt x="121" y="145"/>
                  <a:pt x="123" y="145"/>
                </a:cubicBezTo>
                <a:cubicBezTo>
                  <a:pt x="124" y="145"/>
                  <a:pt x="126" y="144"/>
                  <a:pt x="126" y="142"/>
                </a:cubicBezTo>
                <a:close/>
                <a:moveTo>
                  <a:pt x="118" y="152"/>
                </a:moveTo>
                <a:cubicBezTo>
                  <a:pt x="119" y="153"/>
                  <a:pt x="121" y="152"/>
                  <a:pt x="121" y="150"/>
                </a:cubicBezTo>
                <a:cubicBezTo>
                  <a:pt x="121" y="148"/>
                  <a:pt x="119" y="147"/>
                  <a:pt x="117" y="147"/>
                </a:cubicBezTo>
                <a:cubicBezTo>
                  <a:pt x="116" y="147"/>
                  <a:pt x="115" y="149"/>
                  <a:pt x="115" y="150"/>
                </a:cubicBezTo>
                <a:cubicBezTo>
                  <a:pt x="115" y="151"/>
                  <a:pt x="116" y="152"/>
                  <a:pt x="118" y="152"/>
                </a:cubicBezTo>
                <a:close/>
                <a:moveTo>
                  <a:pt x="126" y="153"/>
                </a:moveTo>
                <a:cubicBezTo>
                  <a:pt x="128" y="152"/>
                  <a:pt x="129" y="151"/>
                  <a:pt x="129" y="150"/>
                </a:cubicBezTo>
                <a:cubicBezTo>
                  <a:pt x="129" y="148"/>
                  <a:pt x="129" y="147"/>
                  <a:pt x="127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5" y="148"/>
                  <a:pt x="124" y="149"/>
                  <a:pt x="124" y="150"/>
                </a:cubicBezTo>
                <a:cubicBezTo>
                  <a:pt x="124" y="151"/>
                  <a:pt x="125" y="152"/>
                  <a:pt x="126" y="153"/>
                </a:cubicBezTo>
                <a:close/>
                <a:moveTo>
                  <a:pt x="111" y="142"/>
                </a:moveTo>
                <a:cubicBezTo>
                  <a:pt x="111" y="144"/>
                  <a:pt x="112" y="145"/>
                  <a:pt x="114" y="145"/>
                </a:cubicBezTo>
                <a:cubicBezTo>
                  <a:pt x="115" y="146"/>
                  <a:pt x="117" y="144"/>
                  <a:pt x="117" y="142"/>
                </a:cubicBezTo>
                <a:cubicBezTo>
                  <a:pt x="116" y="140"/>
                  <a:pt x="115" y="140"/>
                  <a:pt x="114" y="139"/>
                </a:cubicBezTo>
                <a:cubicBezTo>
                  <a:pt x="112" y="140"/>
                  <a:pt x="111" y="141"/>
                  <a:pt x="111" y="142"/>
                </a:cubicBezTo>
                <a:close/>
                <a:moveTo>
                  <a:pt x="70" y="111"/>
                </a:moveTo>
                <a:cubicBezTo>
                  <a:pt x="69" y="112"/>
                  <a:pt x="68" y="113"/>
                  <a:pt x="67" y="113"/>
                </a:cubicBezTo>
                <a:cubicBezTo>
                  <a:pt x="67" y="113"/>
                  <a:pt x="67" y="113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8" y="118"/>
                  <a:pt x="69" y="117"/>
                </a:cubicBezTo>
                <a:cubicBezTo>
                  <a:pt x="70" y="117"/>
                  <a:pt x="72" y="116"/>
                  <a:pt x="72" y="115"/>
                </a:cubicBezTo>
                <a:cubicBezTo>
                  <a:pt x="73" y="113"/>
                  <a:pt x="70" y="112"/>
                  <a:pt x="70" y="111"/>
                </a:cubicBezTo>
                <a:close/>
                <a:moveTo>
                  <a:pt x="111" y="133"/>
                </a:moveTo>
                <a:cubicBezTo>
                  <a:pt x="110" y="133"/>
                  <a:pt x="109" y="133"/>
                  <a:pt x="109" y="133"/>
                </a:cubicBezTo>
                <a:cubicBezTo>
                  <a:pt x="107" y="133"/>
                  <a:pt x="106" y="134"/>
                  <a:pt x="106" y="136"/>
                </a:cubicBezTo>
                <a:cubicBezTo>
                  <a:pt x="106" y="137"/>
                  <a:pt x="107" y="139"/>
                  <a:pt x="109" y="139"/>
                </a:cubicBezTo>
                <a:cubicBezTo>
                  <a:pt x="111" y="139"/>
                  <a:pt x="112" y="138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4"/>
                  <a:pt x="109" y="133"/>
                  <a:pt x="108" y="135"/>
                </a:cubicBezTo>
                <a:cubicBezTo>
                  <a:pt x="108" y="134"/>
                  <a:pt x="110" y="134"/>
                  <a:pt x="111" y="133"/>
                </a:cubicBezTo>
                <a:close/>
                <a:moveTo>
                  <a:pt x="118" y="133"/>
                </a:moveTo>
                <a:cubicBezTo>
                  <a:pt x="116" y="133"/>
                  <a:pt x="115" y="134"/>
                  <a:pt x="115" y="136"/>
                </a:cubicBezTo>
                <a:cubicBezTo>
                  <a:pt x="115" y="138"/>
                  <a:pt x="116" y="138"/>
                  <a:pt x="118" y="138"/>
                </a:cubicBezTo>
                <a:cubicBezTo>
                  <a:pt x="119" y="139"/>
                  <a:pt x="121" y="137"/>
                  <a:pt x="120" y="136"/>
                </a:cubicBezTo>
                <a:cubicBezTo>
                  <a:pt x="120" y="134"/>
                  <a:pt x="120" y="133"/>
                  <a:pt x="118" y="133"/>
                </a:cubicBezTo>
                <a:close/>
                <a:moveTo>
                  <a:pt x="25" y="31"/>
                </a:moveTo>
                <a:cubicBezTo>
                  <a:pt x="25" y="32"/>
                  <a:pt x="24" y="32"/>
                  <a:pt x="23" y="32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0"/>
                </a:cubicBezTo>
                <a:cubicBezTo>
                  <a:pt x="25" y="30"/>
                  <a:pt x="26" y="32"/>
                  <a:pt x="26" y="32"/>
                </a:cubicBezTo>
                <a:cubicBezTo>
                  <a:pt x="25" y="32"/>
                  <a:pt x="25" y="31"/>
                  <a:pt x="25" y="31"/>
                </a:cubicBezTo>
                <a:close/>
                <a:moveTo>
                  <a:pt x="106" y="126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6"/>
                  <a:pt x="10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3" y="126"/>
                  <a:pt x="102" y="127"/>
                  <a:pt x="102" y="129"/>
                </a:cubicBezTo>
                <a:cubicBezTo>
                  <a:pt x="102" y="130"/>
                  <a:pt x="103" y="132"/>
                  <a:pt x="105" y="131"/>
                </a:cubicBezTo>
                <a:cubicBezTo>
                  <a:pt x="106" y="131"/>
                  <a:pt x="107" y="130"/>
                  <a:pt x="108" y="129"/>
                </a:cubicBezTo>
                <a:cubicBezTo>
                  <a:pt x="108" y="127"/>
                  <a:pt x="107" y="126"/>
                  <a:pt x="106" y="126"/>
                </a:cubicBezTo>
                <a:close/>
                <a:moveTo>
                  <a:pt x="200" y="135"/>
                </a:moveTo>
                <a:cubicBezTo>
                  <a:pt x="200" y="134"/>
                  <a:pt x="199" y="133"/>
                  <a:pt x="198" y="133"/>
                </a:cubicBezTo>
                <a:cubicBezTo>
                  <a:pt x="196" y="133"/>
                  <a:pt x="194" y="134"/>
                  <a:pt x="195" y="135"/>
                </a:cubicBezTo>
                <a:cubicBezTo>
                  <a:pt x="195" y="138"/>
                  <a:pt x="196" y="139"/>
                  <a:pt x="197" y="138"/>
                </a:cubicBezTo>
                <a:cubicBezTo>
                  <a:pt x="199" y="139"/>
                  <a:pt x="200" y="138"/>
                  <a:pt x="200" y="137"/>
                </a:cubicBezTo>
                <a:cubicBezTo>
                  <a:pt x="200" y="137"/>
                  <a:pt x="200" y="136"/>
                  <a:pt x="200" y="135"/>
                </a:cubicBezTo>
                <a:cubicBezTo>
                  <a:pt x="199" y="136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lose/>
                <a:moveTo>
                  <a:pt x="151" y="124"/>
                </a:moveTo>
                <a:cubicBezTo>
                  <a:pt x="152" y="124"/>
                  <a:pt x="152" y="124"/>
                  <a:pt x="153" y="124"/>
                </a:cubicBezTo>
                <a:cubicBezTo>
                  <a:pt x="152" y="124"/>
                  <a:pt x="152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152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4" y="138"/>
                  <a:pt x="156" y="138"/>
                  <a:pt x="155" y="136"/>
                </a:cubicBezTo>
                <a:cubicBezTo>
                  <a:pt x="155" y="135"/>
                  <a:pt x="155" y="133"/>
                  <a:pt x="153" y="133"/>
                </a:cubicBezTo>
                <a:cubicBezTo>
                  <a:pt x="152" y="133"/>
                  <a:pt x="150" y="134"/>
                  <a:pt x="151" y="136"/>
                </a:cubicBezTo>
                <a:cubicBezTo>
                  <a:pt x="151" y="136"/>
                  <a:pt x="151" y="136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2" y="136"/>
                  <a:pt x="152" y="136"/>
                  <a:pt x="152" y="137"/>
                </a:cubicBezTo>
                <a:cubicBezTo>
                  <a:pt x="153" y="136"/>
                  <a:pt x="154" y="136"/>
                  <a:pt x="154" y="137"/>
                </a:cubicBezTo>
                <a:cubicBezTo>
                  <a:pt x="153" y="137"/>
                  <a:pt x="153" y="138"/>
                  <a:pt x="152" y="138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6"/>
                  <a:pt x="165" y="126"/>
                  <a:pt x="165" y="127"/>
                </a:cubicBezTo>
                <a:cubicBezTo>
                  <a:pt x="164" y="127"/>
                  <a:pt x="164" y="127"/>
                  <a:pt x="164" y="128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30"/>
                  <a:pt x="165" y="131"/>
                  <a:pt x="167" y="131"/>
                </a:cubicBez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6"/>
                  <a:pt x="167" y="125"/>
                </a:cubicBezTo>
                <a:close/>
                <a:moveTo>
                  <a:pt x="134" y="157"/>
                </a:moveTo>
                <a:cubicBezTo>
                  <a:pt x="134" y="155"/>
                  <a:pt x="133" y="153"/>
                  <a:pt x="131" y="153"/>
                </a:cubicBezTo>
                <a:cubicBezTo>
                  <a:pt x="130" y="153"/>
                  <a:pt x="129" y="155"/>
                  <a:pt x="128" y="156"/>
                </a:cubicBezTo>
                <a:cubicBezTo>
                  <a:pt x="128" y="158"/>
                  <a:pt x="130" y="159"/>
                  <a:pt x="131" y="160"/>
                </a:cubicBezTo>
                <a:cubicBezTo>
                  <a:pt x="133" y="160"/>
                  <a:pt x="134" y="158"/>
                  <a:pt x="134" y="157"/>
                </a:cubicBezTo>
                <a:close/>
                <a:moveTo>
                  <a:pt x="106" y="122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7" y="123"/>
                  <a:pt x="107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9" y="125"/>
                  <a:pt x="109" y="125"/>
                </a:cubicBezTo>
                <a:cubicBezTo>
                  <a:pt x="110" y="125"/>
                  <a:pt x="112" y="123"/>
                  <a:pt x="112" y="122"/>
                </a:cubicBezTo>
                <a:cubicBezTo>
                  <a:pt x="111" y="120"/>
                  <a:pt x="111" y="119"/>
                  <a:pt x="109" y="119"/>
                </a:cubicBezTo>
                <a:cubicBezTo>
                  <a:pt x="107" y="120"/>
                  <a:pt x="106" y="121"/>
                  <a:pt x="106" y="122"/>
                </a:cubicBezTo>
                <a:close/>
                <a:moveTo>
                  <a:pt x="148" y="145"/>
                </a:moveTo>
                <a:cubicBezTo>
                  <a:pt x="150" y="145"/>
                  <a:pt x="151" y="145"/>
                  <a:pt x="152" y="142"/>
                </a:cubicBezTo>
                <a:cubicBezTo>
                  <a:pt x="152" y="141"/>
                  <a:pt x="151" y="140"/>
                  <a:pt x="149" y="140"/>
                </a:cubicBezTo>
                <a:cubicBezTo>
                  <a:pt x="148" y="140"/>
                  <a:pt x="147" y="141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4"/>
                  <a:pt x="148" y="145"/>
                  <a:pt x="148" y="145"/>
                </a:cubicBezTo>
                <a:close/>
                <a:moveTo>
                  <a:pt x="141" y="159"/>
                </a:moveTo>
                <a:cubicBezTo>
                  <a:pt x="142" y="159"/>
                  <a:pt x="142" y="158"/>
                  <a:pt x="142" y="156"/>
                </a:cubicBezTo>
                <a:cubicBezTo>
                  <a:pt x="143" y="154"/>
                  <a:pt x="141" y="153"/>
                  <a:pt x="140" y="154"/>
                </a:cubicBezTo>
                <a:cubicBezTo>
                  <a:pt x="139" y="154"/>
                  <a:pt x="138" y="155"/>
                  <a:pt x="138" y="156"/>
                </a:cubicBezTo>
                <a:cubicBezTo>
                  <a:pt x="138" y="158"/>
                  <a:pt x="139" y="159"/>
                  <a:pt x="141" y="159"/>
                </a:cubicBezTo>
                <a:close/>
                <a:moveTo>
                  <a:pt x="135" y="153"/>
                </a:moveTo>
                <a:cubicBezTo>
                  <a:pt x="137" y="152"/>
                  <a:pt x="139" y="151"/>
                  <a:pt x="138" y="150"/>
                </a:cubicBezTo>
                <a:cubicBezTo>
                  <a:pt x="138" y="149"/>
                  <a:pt x="138" y="147"/>
                  <a:pt x="135" y="147"/>
                </a:cubicBezTo>
                <a:cubicBezTo>
                  <a:pt x="134" y="146"/>
                  <a:pt x="133" y="148"/>
                  <a:pt x="133" y="150"/>
                </a:cubicBezTo>
                <a:cubicBezTo>
                  <a:pt x="133" y="152"/>
                  <a:pt x="134" y="153"/>
                  <a:pt x="135" y="153"/>
                </a:cubicBezTo>
                <a:close/>
                <a:moveTo>
                  <a:pt x="144" y="153"/>
                </a:moveTo>
                <a:cubicBezTo>
                  <a:pt x="146" y="152"/>
                  <a:pt x="147" y="152"/>
                  <a:pt x="147" y="150"/>
                </a:cubicBezTo>
                <a:cubicBezTo>
                  <a:pt x="147" y="149"/>
                  <a:pt x="146" y="147"/>
                  <a:pt x="145" y="147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48"/>
                  <a:pt x="144" y="147"/>
                  <a:pt x="144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2" y="149"/>
                  <a:pt x="142" y="150"/>
                </a:cubicBezTo>
                <a:cubicBezTo>
                  <a:pt x="142" y="152"/>
                  <a:pt x="143" y="153"/>
                  <a:pt x="144" y="153"/>
                </a:cubicBezTo>
                <a:close/>
                <a:moveTo>
                  <a:pt x="134" y="143"/>
                </a:moveTo>
                <a:cubicBezTo>
                  <a:pt x="134" y="143"/>
                  <a:pt x="134" y="143"/>
                  <a:pt x="134" y="143"/>
                </a:cubicBezTo>
                <a:cubicBezTo>
                  <a:pt x="134" y="140"/>
                  <a:pt x="133" y="139"/>
                  <a:pt x="131" y="140"/>
                </a:cubicBezTo>
                <a:cubicBezTo>
                  <a:pt x="129" y="140"/>
                  <a:pt x="128" y="141"/>
                  <a:pt x="128" y="142"/>
                </a:cubicBezTo>
                <a:cubicBezTo>
                  <a:pt x="129" y="143"/>
                  <a:pt x="129" y="145"/>
                  <a:pt x="131" y="146"/>
                </a:cubicBezTo>
                <a:cubicBezTo>
                  <a:pt x="131" y="146"/>
                  <a:pt x="132" y="146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3"/>
                  <a:pt x="133" y="143"/>
                  <a:pt x="134" y="143"/>
                </a:cubicBezTo>
                <a:close/>
                <a:moveTo>
                  <a:pt x="95" y="126"/>
                </a:moveTo>
                <a:cubicBezTo>
                  <a:pt x="95" y="126"/>
                  <a:pt x="93" y="127"/>
                  <a:pt x="93" y="129"/>
                </a:cubicBezTo>
                <a:cubicBezTo>
                  <a:pt x="93" y="130"/>
                  <a:pt x="94" y="130"/>
                  <a:pt x="95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0"/>
                  <a:pt x="95" y="130"/>
                  <a:pt x="95" y="128"/>
                </a:cubicBezTo>
                <a:cubicBezTo>
                  <a:pt x="95" y="128"/>
                  <a:pt x="95" y="127"/>
                  <a:pt x="96" y="126"/>
                </a:cubicBezTo>
                <a:cubicBezTo>
                  <a:pt x="96" y="126"/>
                  <a:pt x="95" y="126"/>
                  <a:pt x="95" y="126"/>
                </a:cubicBezTo>
                <a:close/>
                <a:moveTo>
                  <a:pt x="91" y="122"/>
                </a:moveTo>
                <a:cubicBezTo>
                  <a:pt x="91" y="123"/>
                  <a:pt x="90" y="123"/>
                  <a:pt x="90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3" y="125"/>
                  <a:pt x="94" y="124"/>
                  <a:pt x="94" y="122"/>
                </a:cubicBezTo>
                <a:cubicBezTo>
                  <a:pt x="95" y="120"/>
                  <a:pt x="92" y="119"/>
                  <a:pt x="91" y="119"/>
                </a:cubicBezTo>
                <a:cubicBezTo>
                  <a:pt x="91" y="119"/>
                  <a:pt x="90" y="119"/>
                  <a:pt x="90" y="120"/>
                </a:cubicBezTo>
                <a:cubicBezTo>
                  <a:pt x="91" y="120"/>
                  <a:pt x="90" y="122"/>
                  <a:pt x="89" y="120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1" y="122"/>
                  <a:pt x="91" y="122"/>
                </a:cubicBezTo>
                <a:close/>
                <a:moveTo>
                  <a:pt x="98" y="128"/>
                </a:moveTo>
                <a:cubicBezTo>
                  <a:pt x="99" y="127"/>
                  <a:pt x="98" y="126"/>
                  <a:pt x="96" y="126"/>
                </a:cubicBezTo>
                <a:cubicBezTo>
                  <a:pt x="97" y="127"/>
                  <a:pt x="97" y="127"/>
                  <a:pt x="98" y="127"/>
                </a:cubicBezTo>
                <a:cubicBezTo>
                  <a:pt x="98" y="127"/>
                  <a:pt x="98" y="128"/>
                  <a:pt x="98" y="128"/>
                </a:cubicBezTo>
                <a:close/>
                <a:moveTo>
                  <a:pt x="84" y="124"/>
                </a:moveTo>
                <a:cubicBezTo>
                  <a:pt x="84" y="124"/>
                  <a:pt x="83" y="124"/>
                  <a:pt x="83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lose/>
                <a:moveTo>
                  <a:pt x="80" y="122"/>
                </a:moveTo>
                <a:cubicBezTo>
                  <a:pt x="80" y="123"/>
                  <a:pt x="80" y="123"/>
                  <a:pt x="80" y="124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2"/>
                  <a:pt x="82" y="122"/>
                  <a:pt x="82" y="121"/>
                </a:cubicBezTo>
                <a:cubicBezTo>
                  <a:pt x="82" y="120"/>
                  <a:pt x="81" y="120"/>
                  <a:pt x="81" y="119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2" y="121"/>
                  <a:pt x="84" y="122"/>
                  <a:pt x="84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2"/>
                  <a:pt x="85" y="122"/>
                </a:cubicBezTo>
                <a:cubicBezTo>
                  <a:pt x="85" y="120"/>
                  <a:pt x="84" y="119"/>
                  <a:pt x="82" y="119"/>
                </a:cubicBezTo>
                <a:cubicBezTo>
                  <a:pt x="81" y="119"/>
                  <a:pt x="79" y="121"/>
                  <a:pt x="80" y="122"/>
                </a:cubicBezTo>
                <a:close/>
                <a:moveTo>
                  <a:pt x="84" y="114"/>
                </a:moveTo>
                <a:cubicBezTo>
                  <a:pt x="84" y="116"/>
                  <a:pt x="85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6" y="116"/>
                </a:cubicBezTo>
                <a:cubicBezTo>
                  <a:pt x="87" y="117"/>
                  <a:pt x="89" y="116"/>
                  <a:pt x="90" y="116"/>
                </a:cubicBezTo>
                <a:cubicBezTo>
                  <a:pt x="90" y="116"/>
                  <a:pt x="90" y="115"/>
                  <a:pt x="90" y="115"/>
                </a:cubicBezTo>
                <a:cubicBezTo>
                  <a:pt x="90" y="113"/>
                  <a:pt x="88" y="112"/>
                  <a:pt x="87" y="112"/>
                </a:cubicBezTo>
                <a:cubicBezTo>
                  <a:pt x="85" y="112"/>
                  <a:pt x="84" y="113"/>
                  <a:pt x="84" y="114"/>
                </a:cubicBezTo>
                <a:close/>
                <a:moveTo>
                  <a:pt x="69" y="126"/>
                </a:moveTo>
                <a:cubicBezTo>
                  <a:pt x="68" y="125"/>
                  <a:pt x="66" y="127"/>
                  <a:pt x="67" y="128"/>
                </a:cubicBezTo>
                <a:cubicBezTo>
                  <a:pt x="67" y="130"/>
                  <a:pt x="68" y="131"/>
                  <a:pt x="70" y="131"/>
                </a:cubicBezTo>
                <a:cubicBezTo>
                  <a:pt x="71" y="131"/>
                  <a:pt x="73" y="130"/>
                  <a:pt x="72" y="128"/>
                </a:cubicBezTo>
                <a:cubicBezTo>
                  <a:pt x="72" y="127"/>
                  <a:pt x="71" y="126"/>
                  <a:pt x="69" y="126"/>
                </a:cubicBezTo>
                <a:close/>
                <a:moveTo>
                  <a:pt x="71" y="122"/>
                </a:moveTo>
                <a:cubicBezTo>
                  <a:pt x="71" y="123"/>
                  <a:pt x="72" y="125"/>
                  <a:pt x="74" y="125"/>
                </a:cubicBezTo>
                <a:cubicBezTo>
                  <a:pt x="75" y="125"/>
                  <a:pt x="76" y="123"/>
                  <a:pt x="77" y="122"/>
                </a:cubicBezTo>
                <a:cubicBezTo>
                  <a:pt x="77" y="120"/>
                  <a:pt x="75" y="119"/>
                  <a:pt x="74" y="119"/>
                </a:cubicBezTo>
                <a:cubicBezTo>
                  <a:pt x="72" y="119"/>
                  <a:pt x="71" y="121"/>
                  <a:pt x="71" y="122"/>
                </a:cubicBezTo>
                <a:close/>
                <a:moveTo>
                  <a:pt x="83" y="106"/>
                </a:moveTo>
                <a:cubicBezTo>
                  <a:pt x="83" y="105"/>
                  <a:pt x="83" y="105"/>
                  <a:pt x="83" y="105"/>
                </a:cubicBezTo>
                <a:cubicBezTo>
                  <a:pt x="83" y="105"/>
                  <a:pt x="82" y="105"/>
                  <a:pt x="82" y="105"/>
                </a:cubicBezTo>
                <a:cubicBezTo>
                  <a:pt x="81" y="105"/>
                  <a:pt x="80" y="106"/>
                  <a:pt x="79" y="108"/>
                </a:cubicBezTo>
                <a:cubicBezTo>
                  <a:pt x="79" y="108"/>
                  <a:pt x="80" y="109"/>
                  <a:pt x="8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0"/>
                  <a:pt x="81" y="111"/>
                  <a:pt x="82" y="11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1"/>
                  <a:pt x="82" y="110"/>
                  <a:pt x="82" y="109"/>
                </a:cubicBezTo>
                <a:cubicBezTo>
                  <a:pt x="83" y="108"/>
                  <a:pt x="83" y="108"/>
                  <a:pt x="84" y="107"/>
                </a:cubicBezTo>
                <a:cubicBezTo>
                  <a:pt x="84" y="107"/>
                  <a:pt x="85" y="107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5" y="109"/>
                  <a:pt x="85" y="108"/>
                  <a:pt x="85" y="108"/>
                </a:cubicBezTo>
                <a:cubicBezTo>
                  <a:pt x="85" y="106"/>
                  <a:pt x="85" y="106"/>
                  <a:pt x="83" y="105"/>
                </a:cubicBezTo>
                <a:cubicBezTo>
                  <a:pt x="83" y="106"/>
                  <a:pt x="83" y="106"/>
                  <a:pt x="83" y="106"/>
                </a:cubicBezTo>
                <a:close/>
                <a:moveTo>
                  <a:pt x="100" y="125"/>
                </a:moveTo>
                <a:cubicBezTo>
                  <a:pt x="100" y="124"/>
                  <a:pt x="99" y="123"/>
                  <a:pt x="98" y="123"/>
                </a:cubicBezTo>
                <a:cubicBezTo>
                  <a:pt x="98" y="124"/>
                  <a:pt x="99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2" y="124"/>
                  <a:pt x="102" y="123"/>
                  <a:pt x="103" y="123"/>
                </a:cubicBezTo>
                <a:cubicBezTo>
                  <a:pt x="103" y="123"/>
                  <a:pt x="102" y="123"/>
                  <a:pt x="102" y="123"/>
                </a:cubicBezTo>
                <a:cubicBezTo>
                  <a:pt x="102" y="124"/>
                  <a:pt x="102" y="123"/>
                  <a:pt x="101" y="124"/>
                </a:cubicBezTo>
                <a:close/>
                <a:moveTo>
                  <a:pt x="75" y="115"/>
                </a:moveTo>
                <a:cubicBezTo>
                  <a:pt x="75" y="116"/>
                  <a:pt x="77" y="117"/>
                  <a:pt x="78" y="117"/>
                </a:cubicBezTo>
                <a:cubicBezTo>
                  <a:pt x="79" y="117"/>
                  <a:pt x="81" y="117"/>
                  <a:pt x="81" y="115"/>
                </a:cubicBezTo>
                <a:cubicBezTo>
                  <a:pt x="81" y="113"/>
                  <a:pt x="80" y="112"/>
                  <a:pt x="78" y="111"/>
                </a:cubicBezTo>
                <a:cubicBezTo>
                  <a:pt x="77" y="112"/>
                  <a:pt x="76" y="113"/>
                  <a:pt x="75" y="115"/>
                </a:cubicBezTo>
                <a:close/>
                <a:moveTo>
                  <a:pt x="110" y="115"/>
                </a:moveTo>
                <a:cubicBezTo>
                  <a:pt x="110" y="115"/>
                  <a:pt x="111" y="115"/>
                  <a:pt x="111" y="116"/>
                </a:cubicBezTo>
                <a:cubicBezTo>
                  <a:pt x="111" y="115"/>
                  <a:pt x="111" y="115"/>
                  <a:pt x="110" y="114"/>
                </a:cubicBezTo>
                <a:cubicBezTo>
                  <a:pt x="110" y="114"/>
                  <a:pt x="110" y="114"/>
                  <a:pt x="110" y="115"/>
                </a:cubicBezTo>
                <a:close/>
                <a:moveTo>
                  <a:pt x="108" y="115"/>
                </a:moveTo>
                <a:cubicBezTo>
                  <a:pt x="108" y="114"/>
                  <a:pt x="107" y="113"/>
                  <a:pt x="107" y="112"/>
                </a:cubicBezTo>
                <a:cubicBezTo>
                  <a:pt x="107" y="113"/>
                  <a:pt x="107" y="113"/>
                  <a:pt x="106" y="113"/>
                </a:cubicBezTo>
                <a:cubicBezTo>
                  <a:pt x="106" y="112"/>
                  <a:pt x="105" y="114"/>
                  <a:pt x="104" y="112"/>
                </a:cubicBezTo>
                <a:cubicBezTo>
                  <a:pt x="103" y="113"/>
                  <a:pt x="103" y="114"/>
                  <a:pt x="102" y="114"/>
                </a:cubicBezTo>
                <a:cubicBezTo>
                  <a:pt x="102" y="114"/>
                  <a:pt x="102" y="114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4" y="116"/>
                </a:cubicBezTo>
                <a:cubicBezTo>
                  <a:pt x="104" y="116"/>
                  <a:pt x="104" y="116"/>
                  <a:pt x="104" y="115"/>
                </a:cubicBezTo>
                <a:cubicBezTo>
                  <a:pt x="105" y="116"/>
                  <a:pt x="105" y="115"/>
                  <a:pt x="105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5"/>
                  <a:pt x="107" y="115"/>
                </a:cubicBezTo>
                <a:cubicBezTo>
                  <a:pt x="106" y="116"/>
                  <a:pt x="106" y="116"/>
                  <a:pt x="105" y="116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8" y="116"/>
                  <a:pt x="108" y="115"/>
                </a:cubicBezTo>
                <a:close/>
                <a:moveTo>
                  <a:pt x="91" y="134"/>
                </a:moveTo>
                <a:cubicBezTo>
                  <a:pt x="92" y="134"/>
                  <a:pt x="93" y="134"/>
                  <a:pt x="94" y="134"/>
                </a:cubicBezTo>
                <a:cubicBezTo>
                  <a:pt x="93" y="133"/>
                  <a:pt x="93" y="133"/>
                  <a:pt x="92" y="133"/>
                </a:cubicBezTo>
                <a:cubicBezTo>
                  <a:pt x="89" y="133"/>
                  <a:pt x="89" y="134"/>
                  <a:pt x="89" y="136"/>
                </a:cubicBezTo>
                <a:cubicBezTo>
                  <a:pt x="89" y="137"/>
                  <a:pt x="89" y="138"/>
                  <a:pt x="90" y="138"/>
                </a:cubicBezTo>
                <a:cubicBezTo>
                  <a:pt x="90" y="137"/>
                  <a:pt x="92" y="13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2"/>
                </a:moveTo>
                <a:cubicBezTo>
                  <a:pt x="88" y="131"/>
                  <a:pt x="90" y="130"/>
                  <a:pt x="90" y="128"/>
                </a:cubicBezTo>
                <a:cubicBezTo>
                  <a:pt x="90" y="127"/>
                  <a:pt x="89" y="125"/>
                  <a:pt x="87" y="125"/>
                </a:cubicBezTo>
                <a:cubicBezTo>
                  <a:pt x="85" y="126"/>
                  <a:pt x="85" y="127"/>
                  <a:pt x="85" y="129"/>
                </a:cubicBezTo>
                <a:cubicBezTo>
                  <a:pt x="86" y="129"/>
                  <a:pt x="88" y="129"/>
                  <a:pt x="88" y="131"/>
                </a:cubicBezTo>
                <a:cubicBezTo>
                  <a:pt x="87" y="131"/>
                  <a:pt x="86" y="130"/>
                  <a:pt x="85" y="130"/>
                </a:cubicBezTo>
                <a:cubicBezTo>
                  <a:pt x="86" y="131"/>
                  <a:pt x="86" y="131"/>
                  <a:pt x="87" y="132"/>
                </a:cubicBezTo>
                <a:close/>
                <a:moveTo>
                  <a:pt x="80" y="142"/>
                </a:moveTo>
                <a:cubicBezTo>
                  <a:pt x="80" y="143"/>
                  <a:pt x="80" y="144"/>
                  <a:pt x="80" y="144"/>
                </a:cubicBezTo>
                <a:cubicBezTo>
                  <a:pt x="80" y="144"/>
                  <a:pt x="81" y="143"/>
                  <a:pt x="81" y="142"/>
                </a:cubicBezTo>
                <a:cubicBezTo>
                  <a:pt x="81" y="140"/>
                  <a:pt x="80" y="140"/>
                  <a:pt x="78" y="140"/>
                </a:cubicBezTo>
                <a:cubicBezTo>
                  <a:pt x="78" y="142"/>
                  <a:pt x="80" y="142"/>
                  <a:pt x="80" y="142"/>
                </a:cubicBezTo>
                <a:close/>
                <a:moveTo>
                  <a:pt x="78" y="131"/>
                </a:moveTo>
                <a:cubicBezTo>
                  <a:pt x="79" y="131"/>
                  <a:pt x="79" y="131"/>
                  <a:pt x="79" y="131"/>
                </a:cubicBezTo>
                <a:cubicBezTo>
                  <a:pt x="79" y="131"/>
                  <a:pt x="79" y="131"/>
                  <a:pt x="80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81" y="130"/>
                  <a:pt x="81" y="129"/>
                </a:cubicBezTo>
                <a:cubicBezTo>
                  <a:pt x="81" y="127"/>
                  <a:pt x="79" y="125"/>
                  <a:pt x="78" y="126"/>
                </a:cubicBezTo>
                <a:cubicBezTo>
                  <a:pt x="77" y="126"/>
                  <a:pt x="76" y="127"/>
                  <a:pt x="76" y="128"/>
                </a:cubicBezTo>
                <a:cubicBezTo>
                  <a:pt x="75" y="130"/>
                  <a:pt x="77" y="131"/>
                  <a:pt x="78" y="132"/>
                </a:cubicBezTo>
                <a:cubicBezTo>
                  <a:pt x="78" y="132"/>
                  <a:pt x="78" y="132"/>
                  <a:pt x="78" y="131"/>
                </a:cubicBezTo>
                <a:close/>
                <a:moveTo>
                  <a:pt x="76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8" y="141"/>
                  <a:pt x="78" y="140"/>
                  <a:pt x="78" y="140"/>
                </a:cubicBezTo>
                <a:cubicBezTo>
                  <a:pt x="77" y="140"/>
                  <a:pt x="77" y="140"/>
                  <a:pt x="76" y="141"/>
                </a:cubicBezTo>
                <a:close/>
                <a:moveTo>
                  <a:pt x="2" y="26"/>
                </a:move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4" y="27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146" y="101"/>
                </a:moveTo>
                <a:cubicBezTo>
                  <a:pt x="146" y="101"/>
                  <a:pt x="146" y="101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7" y="103"/>
                  <a:pt x="148" y="103"/>
                  <a:pt x="149" y="103"/>
                </a:cubicBez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1" y="103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1" y="99"/>
                  <a:pt x="150" y="98"/>
                  <a:pt x="149" y="98"/>
                </a:cubicBezTo>
                <a:cubicBezTo>
                  <a:pt x="147" y="97"/>
                  <a:pt x="146" y="99"/>
                  <a:pt x="146" y="101"/>
                </a:cubicBezTo>
                <a:close/>
                <a:moveTo>
                  <a:pt x="120" y="87"/>
                </a:moveTo>
                <a:cubicBezTo>
                  <a:pt x="120" y="89"/>
                  <a:pt x="121" y="89"/>
                  <a:pt x="122" y="89"/>
                </a:cubicBezTo>
                <a:cubicBezTo>
                  <a:pt x="122" y="89"/>
                  <a:pt x="122" y="89"/>
                  <a:pt x="123" y="89"/>
                </a:cubicBezTo>
                <a:cubicBezTo>
                  <a:pt x="122" y="88"/>
                  <a:pt x="120" y="87"/>
                  <a:pt x="120" y="86"/>
                </a:cubicBezTo>
                <a:cubicBezTo>
                  <a:pt x="120" y="86"/>
                  <a:pt x="120" y="87"/>
                  <a:pt x="120" y="87"/>
                </a:cubicBezTo>
                <a:close/>
                <a:moveTo>
                  <a:pt x="127" y="106"/>
                </a:moveTo>
                <a:cubicBezTo>
                  <a:pt x="126" y="105"/>
                  <a:pt x="124" y="106"/>
                  <a:pt x="124" y="108"/>
                </a:cubicBezTo>
                <a:cubicBezTo>
                  <a:pt x="124" y="110"/>
                  <a:pt x="125" y="110"/>
                  <a:pt x="127" y="111"/>
                </a:cubicBezTo>
                <a:cubicBezTo>
                  <a:pt x="129" y="111"/>
                  <a:pt x="130" y="110"/>
                  <a:pt x="129" y="108"/>
                </a:cubicBezTo>
                <a:cubicBezTo>
                  <a:pt x="130" y="107"/>
                  <a:pt x="128" y="105"/>
                  <a:pt x="127" y="106"/>
                </a:cubicBezTo>
                <a:close/>
                <a:moveTo>
                  <a:pt x="153" y="91"/>
                </a:moveTo>
                <a:cubicBezTo>
                  <a:pt x="152" y="91"/>
                  <a:pt x="150" y="92"/>
                  <a:pt x="150" y="94"/>
                </a:cubicBezTo>
                <a:cubicBezTo>
                  <a:pt x="150" y="96"/>
                  <a:pt x="152" y="97"/>
                  <a:pt x="153" y="97"/>
                </a:cubicBezTo>
                <a:cubicBezTo>
                  <a:pt x="154" y="96"/>
                  <a:pt x="156" y="95"/>
                  <a:pt x="155" y="94"/>
                </a:cubicBezTo>
                <a:cubicBezTo>
                  <a:pt x="156" y="93"/>
                  <a:pt x="154" y="91"/>
                  <a:pt x="153" y="91"/>
                </a:cubicBezTo>
                <a:close/>
                <a:moveTo>
                  <a:pt x="113" y="84"/>
                </a:moveTo>
                <a:cubicBezTo>
                  <a:pt x="112" y="84"/>
                  <a:pt x="111" y="85"/>
                  <a:pt x="111" y="86"/>
                </a:cubicBezTo>
                <a:cubicBezTo>
                  <a:pt x="110" y="88"/>
                  <a:pt x="112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3" y="88"/>
                  <a:pt x="112" y="88"/>
                  <a:pt x="112" y="88"/>
                </a:cubicBezTo>
                <a:cubicBezTo>
                  <a:pt x="112" y="87"/>
                  <a:pt x="113" y="88"/>
                  <a:pt x="114" y="87"/>
                </a:cubicBezTo>
                <a:cubicBezTo>
                  <a:pt x="114" y="87"/>
                  <a:pt x="114" y="86"/>
                  <a:pt x="114" y="85"/>
                </a:cubicBezTo>
                <a:cubicBezTo>
                  <a:pt x="113" y="86"/>
                  <a:pt x="113" y="85"/>
                  <a:pt x="112" y="85"/>
                </a:cubicBezTo>
                <a:cubicBezTo>
                  <a:pt x="113" y="85"/>
                  <a:pt x="113" y="84"/>
                  <a:pt x="113" y="84"/>
                </a:cubicBezTo>
                <a:close/>
                <a:moveTo>
                  <a:pt x="114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5" y="89"/>
                  <a:pt x="115" y="89"/>
                  <a:pt x="115" y="88"/>
                </a:cubicBezTo>
                <a:cubicBezTo>
                  <a:pt x="115" y="88"/>
                  <a:pt x="114" y="89"/>
                  <a:pt x="114" y="89"/>
                </a:cubicBezTo>
                <a:close/>
                <a:moveTo>
                  <a:pt x="90" y="79"/>
                </a:moveTo>
                <a:cubicBezTo>
                  <a:pt x="90" y="78"/>
                  <a:pt x="90" y="78"/>
                  <a:pt x="90" y="77"/>
                </a:cubicBezTo>
                <a:cubicBezTo>
                  <a:pt x="89" y="78"/>
                  <a:pt x="88" y="79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1"/>
                  <a:pt x="90" y="81"/>
                  <a:pt x="91" y="81"/>
                </a:cubicBezTo>
                <a:cubicBezTo>
                  <a:pt x="91" y="82"/>
                  <a:pt x="90" y="82"/>
                  <a:pt x="90" y="82"/>
                </a:cubicBezTo>
                <a:cubicBezTo>
                  <a:pt x="90" y="82"/>
                  <a:pt x="91" y="82"/>
                  <a:pt x="91" y="82"/>
                </a:cubicBezTo>
                <a:cubicBezTo>
                  <a:pt x="92" y="83"/>
                  <a:pt x="93" y="82"/>
                  <a:pt x="94" y="82"/>
                </a:cubicBezTo>
                <a:cubicBezTo>
                  <a:pt x="93" y="81"/>
                  <a:pt x="93" y="82"/>
                  <a:pt x="93" y="82"/>
                </a:cubicBezTo>
                <a:cubicBezTo>
                  <a:pt x="92" y="81"/>
                  <a:pt x="93" y="81"/>
                  <a:pt x="94" y="8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79"/>
                  <a:pt x="94" y="79"/>
                </a:cubicBezTo>
                <a:cubicBezTo>
                  <a:pt x="94" y="79"/>
                  <a:pt x="93" y="78"/>
                  <a:pt x="92" y="78"/>
                </a:cubicBezTo>
                <a:cubicBezTo>
                  <a:pt x="92" y="78"/>
                  <a:pt x="92" y="78"/>
                  <a:pt x="92" y="79"/>
                </a:cubicBezTo>
                <a:cubicBezTo>
                  <a:pt x="91" y="78"/>
                  <a:pt x="91" y="79"/>
                  <a:pt x="90" y="79"/>
                </a:cubicBezTo>
                <a:close/>
                <a:moveTo>
                  <a:pt x="90" y="80"/>
                </a:moveTo>
                <a:cubicBezTo>
                  <a:pt x="90" y="78"/>
                  <a:pt x="92" y="81"/>
                  <a:pt x="90" y="80"/>
                </a:cubicBezTo>
                <a:close/>
                <a:moveTo>
                  <a:pt x="109" y="91"/>
                </a:moveTo>
                <a:cubicBezTo>
                  <a:pt x="108" y="92"/>
                  <a:pt x="106" y="93"/>
                  <a:pt x="107" y="94"/>
                </a:cubicBezTo>
                <a:cubicBezTo>
                  <a:pt x="106" y="95"/>
                  <a:pt x="107" y="97"/>
                  <a:pt x="109" y="96"/>
                </a:cubicBezTo>
                <a:cubicBezTo>
                  <a:pt x="111" y="97"/>
                  <a:pt x="112" y="95"/>
                  <a:pt x="112" y="94"/>
                </a:cubicBezTo>
                <a:cubicBezTo>
                  <a:pt x="112" y="92"/>
                  <a:pt x="111" y="91"/>
                  <a:pt x="109" y="91"/>
                </a:cubicBezTo>
                <a:close/>
                <a:moveTo>
                  <a:pt x="112" y="93"/>
                </a:moveTo>
                <a:cubicBezTo>
                  <a:pt x="110" y="93"/>
                  <a:pt x="111" y="94"/>
                  <a:pt x="110" y="95"/>
                </a:cubicBezTo>
                <a:cubicBezTo>
                  <a:pt x="109" y="95"/>
                  <a:pt x="108" y="94"/>
                  <a:pt x="107" y="93"/>
                </a:cubicBezTo>
                <a:cubicBezTo>
                  <a:pt x="108" y="93"/>
                  <a:pt x="109" y="93"/>
                  <a:pt x="109" y="92"/>
                </a:cubicBezTo>
                <a:cubicBezTo>
                  <a:pt x="110" y="92"/>
                  <a:pt x="111" y="92"/>
                  <a:pt x="112" y="93"/>
                </a:cubicBezTo>
                <a:close/>
                <a:moveTo>
                  <a:pt x="160" y="94"/>
                </a:moveTo>
                <a:cubicBezTo>
                  <a:pt x="159" y="95"/>
                  <a:pt x="161" y="97"/>
                  <a:pt x="163" y="97"/>
                </a:cubicBezTo>
                <a:cubicBezTo>
                  <a:pt x="163" y="96"/>
                  <a:pt x="165" y="95"/>
                  <a:pt x="165" y="94"/>
                </a:cubicBezTo>
                <a:cubicBezTo>
                  <a:pt x="165" y="92"/>
                  <a:pt x="163" y="91"/>
                  <a:pt x="162" y="91"/>
                </a:cubicBezTo>
                <a:cubicBezTo>
                  <a:pt x="161" y="91"/>
                  <a:pt x="160" y="92"/>
                  <a:pt x="160" y="94"/>
                </a:cubicBezTo>
                <a:close/>
                <a:moveTo>
                  <a:pt x="69" y="84"/>
                </a:moveTo>
                <a:cubicBezTo>
                  <a:pt x="68" y="84"/>
                  <a:pt x="67" y="84"/>
                  <a:pt x="67" y="86"/>
                </a:cubicBezTo>
                <a:cubicBezTo>
                  <a:pt x="68" y="86"/>
                  <a:pt x="68" y="87"/>
                  <a:pt x="68" y="88"/>
                </a:cubicBezTo>
                <a:cubicBezTo>
                  <a:pt x="68" y="88"/>
                  <a:pt x="68" y="88"/>
                  <a:pt x="67" y="89"/>
                </a:cubicBezTo>
                <a:cubicBezTo>
                  <a:pt x="68" y="89"/>
                  <a:pt x="69" y="90"/>
                  <a:pt x="69" y="90"/>
                </a:cubicBezTo>
                <a:cubicBezTo>
                  <a:pt x="71" y="89"/>
                  <a:pt x="72" y="89"/>
                  <a:pt x="72" y="87"/>
                </a:cubicBezTo>
                <a:cubicBezTo>
                  <a:pt x="72" y="87"/>
                  <a:pt x="71" y="87"/>
                  <a:pt x="71" y="87"/>
                </a:cubicBezTo>
                <a:cubicBezTo>
                  <a:pt x="71" y="88"/>
                  <a:pt x="72" y="88"/>
                  <a:pt x="71" y="88"/>
                </a:cubicBezTo>
                <a:cubicBezTo>
                  <a:pt x="71" y="89"/>
                  <a:pt x="70" y="89"/>
                  <a:pt x="70" y="89"/>
                </a:cubicBezTo>
                <a:cubicBezTo>
                  <a:pt x="70" y="88"/>
                  <a:pt x="69" y="87"/>
                  <a:pt x="69" y="86"/>
                </a:cubicBezTo>
                <a:cubicBezTo>
                  <a:pt x="69" y="86"/>
                  <a:pt x="71" y="86"/>
                  <a:pt x="72" y="86"/>
                </a:cubicBezTo>
                <a:cubicBezTo>
                  <a:pt x="71" y="85"/>
                  <a:pt x="70" y="84"/>
                  <a:pt x="69" y="84"/>
                </a:cubicBezTo>
                <a:close/>
                <a:moveTo>
                  <a:pt x="227" y="122"/>
                </a:moveTo>
                <a:cubicBezTo>
                  <a:pt x="227" y="120"/>
                  <a:pt x="226" y="119"/>
                  <a:pt x="224" y="119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20"/>
                  <a:pt x="225" y="120"/>
                  <a:pt x="226" y="120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25" y="121"/>
                  <a:pt x="224" y="121"/>
                  <a:pt x="223" y="121"/>
                </a:cubicBezTo>
                <a:cubicBezTo>
                  <a:pt x="223" y="120"/>
                  <a:pt x="223" y="120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2" y="119"/>
                  <a:pt x="222" y="119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1" y="120"/>
                  <a:pt x="221" y="121"/>
                  <a:pt x="221" y="122"/>
                </a:cubicBezTo>
                <a:cubicBezTo>
                  <a:pt x="221" y="123"/>
                  <a:pt x="222" y="124"/>
                  <a:pt x="223" y="125"/>
                </a:cubicBezTo>
                <a:cubicBezTo>
                  <a:pt x="222" y="124"/>
                  <a:pt x="222" y="123"/>
                  <a:pt x="222" y="123"/>
                </a:cubicBezTo>
                <a:cubicBezTo>
                  <a:pt x="222" y="122"/>
                  <a:pt x="224" y="122"/>
                  <a:pt x="225" y="123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5" y="123"/>
                  <a:pt x="226" y="122"/>
                  <a:pt x="227" y="122"/>
                </a:cubicBezTo>
                <a:cubicBezTo>
                  <a:pt x="227" y="122"/>
                  <a:pt x="227" y="122"/>
                  <a:pt x="227" y="122"/>
                </a:cubicBezTo>
                <a:close/>
                <a:moveTo>
                  <a:pt x="244" y="227"/>
                </a:moveTo>
                <a:cubicBezTo>
                  <a:pt x="244" y="227"/>
                  <a:pt x="244" y="227"/>
                  <a:pt x="245" y="227"/>
                </a:cubicBezTo>
                <a:cubicBezTo>
                  <a:pt x="245" y="227"/>
                  <a:pt x="245" y="227"/>
                  <a:pt x="245" y="227"/>
                </a:cubicBezTo>
                <a:cubicBezTo>
                  <a:pt x="245" y="226"/>
                  <a:pt x="244" y="227"/>
                  <a:pt x="244" y="227"/>
                </a:cubicBezTo>
                <a:close/>
                <a:moveTo>
                  <a:pt x="240" y="135"/>
                </a:moveTo>
                <a:cubicBezTo>
                  <a:pt x="241" y="135"/>
                  <a:pt x="241" y="135"/>
                  <a:pt x="241" y="135"/>
                </a:cubicBezTo>
                <a:cubicBezTo>
                  <a:pt x="241" y="136"/>
                  <a:pt x="241" y="136"/>
                  <a:pt x="241" y="137"/>
                </a:cubicBezTo>
                <a:cubicBezTo>
                  <a:pt x="242" y="136"/>
                  <a:pt x="243" y="133"/>
                  <a:pt x="241" y="134"/>
                </a:cubicBezTo>
                <a:cubicBezTo>
                  <a:pt x="241" y="134"/>
                  <a:pt x="240" y="134"/>
                  <a:pt x="240" y="135"/>
                </a:cubicBezTo>
                <a:close/>
                <a:moveTo>
                  <a:pt x="236" y="224"/>
                </a:moveTo>
                <a:cubicBezTo>
                  <a:pt x="236" y="225"/>
                  <a:pt x="236" y="225"/>
                  <a:pt x="237" y="225"/>
                </a:cubicBezTo>
                <a:cubicBezTo>
                  <a:pt x="237" y="225"/>
                  <a:pt x="237" y="225"/>
                  <a:pt x="237" y="224"/>
                </a:cubicBezTo>
                <a:lnTo>
                  <a:pt x="236" y="224"/>
                </a:lnTo>
                <a:close/>
                <a:moveTo>
                  <a:pt x="166" y="83"/>
                </a:moveTo>
                <a:cubicBezTo>
                  <a:pt x="165" y="84"/>
                  <a:pt x="163" y="85"/>
                  <a:pt x="164" y="87"/>
                </a:cubicBezTo>
                <a:cubicBezTo>
                  <a:pt x="163" y="88"/>
                  <a:pt x="165" y="90"/>
                  <a:pt x="167" y="89"/>
                </a:cubicBezTo>
                <a:cubicBezTo>
                  <a:pt x="168" y="89"/>
                  <a:pt x="169" y="88"/>
                  <a:pt x="169" y="86"/>
                </a:cubicBezTo>
                <a:cubicBezTo>
                  <a:pt x="169" y="85"/>
                  <a:pt x="168" y="84"/>
                  <a:pt x="166" y="83"/>
                </a:cubicBezTo>
                <a:close/>
                <a:moveTo>
                  <a:pt x="177" y="92"/>
                </a:moveTo>
                <a:cubicBezTo>
                  <a:pt x="178" y="93"/>
                  <a:pt x="178" y="93"/>
                  <a:pt x="179" y="93"/>
                </a:cubicBezTo>
                <a:cubicBezTo>
                  <a:pt x="179" y="94"/>
                  <a:pt x="178" y="94"/>
                  <a:pt x="179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79" y="93"/>
                  <a:pt x="180" y="94"/>
                  <a:pt x="180" y="94"/>
                </a:cubicBezTo>
                <a:cubicBezTo>
                  <a:pt x="180" y="95"/>
                  <a:pt x="178" y="95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7"/>
                  <a:pt x="180" y="97"/>
                  <a:pt x="180" y="97"/>
                </a:cubicBezTo>
                <a:cubicBezTo>
                  <a:pt x="182" y="97"/>
                  <a:pt x="182" y="96"/>
                  <a:pt x="183" y="94"/>
                </a:cubicBezTo>
                <a:cubicBezTo>
                  <a:pt x="183" y="92"/>
                  <a:pt x="181" y="91"/>
                  <a:pt x="179" y="92"/>
                </a:cubicBezTo>
                <a:cubicBezTo>
                  <a:pt x="179" y="91"/>
                  <a:pt x="178" y="92"/>
                  <a:pt x="177" y="92"/>
                </a:cubicBezTo>
                <a:close/>
                <a:moveTo>
                  <a:pt x="211" y="90"/>
                </a:moveTo>
                <a:cubicBezTo>
                  <a:pt x="212" y="89"/>
                  <a:pt x="214" y="88"/>
                  <a:pt x="214" y="87"/>
                </a:cubicBezTo>
                <a:cubicBezTo>
                  <a:pt x="213" y="85"/>
                  <a:pt x="213" y="84"/>
                  <a:pt x="211" y="84"/>
                </a:cubicBezTo>
                <a:cubicBezTo>
                  <a:pt x="210" y="84"/>
                  <a:pt x="208" y="86"/>
                  <a:pt x="209" y="87"/>
                </a:cubicBezTo>
                <a:cubicBezTo>
                  <a:pt x="208" y="88"/>
                  <a:pt x="209" y="89"/>
                  <a:pt x="211" y="90"/>
                </a:cubicBezTo>
                <a:close/>
                <a:moveTo>
                  <a:pt x="180" y="83"/>
                </a:move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lose/>
                <a:moveTo>
                  <a:pt x="206" y="97"/>
                </a:moveTo>
                <a:cubicBezTo>
                  <a:pt x="208" y="97"/>
                  <a:pt x="209" y="95"/>
                  <a:pt x="209" y="94"/>
                </a:cubicBezTo>
                <a:cubicBezTo>
                  <a:pt x="209" y="93"/>
                  <a:pt x="208" y="91"/>
                  <a:pt x="206" y="92"/>
                </a:cubicBezTo>
                <a:cubicBezTo>
                  <a:pt x="205" y="91"/>
                  <a:pt x="203" y="93"/>
                  <a:pt x="204" y="94"/>
                </a:cubicBezTo>
                <a:cubicBezTo>
                  <a:pt x="203" y="96"/>
                  <a:pt x="204" y="97"/>
                  <a:pt x="206" y="97"/>
                </a:cubicBezTo>
                <a:close/>
                <a:moveTo>
                  <a:pt x="126" y="195"/>
                </a:moveTo>
                <a:cubicBezTo>
                  <a:pt x="128" y="195"/>
                  <a:pt x="129" y="193"/>
                  <a:pt x="130" y="192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0" y="192"/>
                  <a:pt x="129" y="192"/>
                  <a:pt x="129" y="192"/>
                </a:cubicBezTo>
                <a:cubicBezTo>
                  <a:pt x="129" y="192"/>
                  <a:pt x="129" y="191"/>
                  <a:pt x="129" y="191"/>
                </a:cubicBezTo>
                <a:cubicBezTo>
                  <a:pt x="129" y="190"/>
                  <a:pt x="128" y="189"/>
                  <a:pt x="127" y="189"/>
                </a:cubicBezTo>
                <a:cubicBezTo>
                  <a:pt x="125" y="189"/>
                  <a:pt x="124" y="190"/>
                  <a:pt x="124" y="192"/>
                </a:cubicBezTo>
                <a:cubicBezTo>
                  <a:pt x="124" y="193"/>
                  <a:pt x="125" y="195"/>
                  <a:pt x="126" y="195"/>
                </a:cubicBezTo>
                <a:close/>
                <a:moveTo>
                  <a:pt x="133" y="204"/>
                </a:moveTo>
                <a:cubicBezTo>
                  <a:pt x="133" y="204"/>
                  <a:pt x="133" y="204"/>
                  <a:pt x="133" y="204"/>
                </a:cubicBezTo>
                <a:cubicBezTo>
                  <a:pt x="133" y="204"/>
                  <a:pt x="133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3" y="204"/>
                </a:cubicBezTo>
                <a:close/>
                <a:moveTo>
                  <a:pt x="109" y="181"/>
                </a:moveTo>
                <a:cubicBezTo>
                  <a:pt x="111" y="180"/>
                  <a:pt x="112" y="179"/>
                  <a:pt x="112" y="177"/>
                </a:cubicBezTo>
                <a:cubicBezTo>
                  <a:pt x="111" y="176"/>
                  <a:pt x="111" y="174"/>
                  <a:pt x="109" y="175"/>
                </a:cubicBezTo>
                <a:cubicBezTo>
                  <a:pt x="108" y="175"/>
                  <a:pt x="107" y="177"/>
                  <a:pt x="106" y="178"/>
                </a:cubicBezTo>
                <a:cubicBezTo>
                  <a:pt x="107" y="179"/>
                  <a:pt x="107" y="181"/>
                  <a:pt x="109" y="181"/>
                </a:cubicBezTo>
                <a:close/>
                <a:moveTo>
                  <a:pt x="134" y="198"/>
                </a:moveTo>
                <a:cubicBezTo>
                  <a:pt x="134" y="197"/>
                  <a:pt x="133" y="196"/>
                  <a:pt x="131" y="195"/>
                </a:cubicBezTo>
                <a:cubicBezTo>
                  <a:pt x="129" y="195"/>
                  <a:pt x="128" y="196"/>
                  <a:pt x="129" y="198"/>
                </a:cubicBezTo>
                <a:cubicBezTo>
                  <a:pt x="129" y="200"/>
                  <a:pt x="130" y="201"/>
                  <a:pt x="132" y="201"/>
                </a:cubicBezTo>
                <a:cubicBezTo>
                  <a:pt x="133" y="201"/>
                  <a:pt x="134" y="200"/>
                  <a:pt x="134" y="198"/>
                </a:cubicBezTo>
                <a:close/>
                <a:moveTo>
                  <a:pt x="118" y="189"/>
                </a:moveTo>
                <a:cubicBezTo>
                  <a:pt x="116" y="189"/>
                  <a:pt x="115" y="191"/>
                  <a:pt x="115" y="191"/>
                </a:cubicBezTo>
                <a:cubicBezTo>
                  <a:pt x="115" y="193"/>
                  <a:pt x="117" y="195"/>
                  <a:pt x="118" y="195"/>
                </a:cubicBezTo>
                <a:cubicBezTo>
                  <a:pt x="120" y="194"/>
                  <a:pt x="121" y="193"/>
                  <a:pt x="120" y="191"/>
                </a:cubicBezTo>
                <a:cubicBezTo>
                  <a:pt x="121" y="190"/>
                  <a:pt x="119" y="189"/>
                  <a:pt x="118" y="189"/>
                </a:cubicBezTo>
                <a:close/>
                <a:moveTo>
                  <a:pt x="205" y="232"/>
                </a:moveTo>
                <a:cubicBezTo>
                  <a:pt x="205" y="231"/>
                  <a:pt x="205" y="231"/>
                  <a:pt x="204" y="231"/>
                </a:cubicBezTo>
                <a:cubicBezTo>
                  <a:pt x="204" y="231"/>
                  <a:pt x="204" y="232"/>
                  <a:pt x="204" y="232"/>
                </a:cubicBezTo>
                <a:cubicBezTo>
                  <a:pt x="204" y="232"/>
                  <a:pt x="204" y="232"/>
                  <a:pt x="204" y="232"/>
                </a:cubicBezTo>
                <a:cubicBezTo>
                  <a:pt x="204" y="232"/>
                  <a:pt x="205" y="232"/>
                  <a:pt x="205" y="232"/>
                </a:cubicBezTo>
                <a:close/>
                <a:moveTo>
                  <a:pt x="130" y="202"/>
                </a:moveTo>
                <a:cubicBezTo>
                  <a:pt x="130" y="202"/>
                  <a:pt x="131" y="202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0" y="202"/>
                  <a:pt x="130" y="202"/>
                </a:cubicBezTo>
                <a:close/>
                <a:moveTo>
                  <a:pt x="138" y="192"/>
                </a:moveTo>
                <a:cubicBezTo>
                  <a:pt x="138" y="190"/>
                  <a:pt x="137" y="189"/>
                  <a:pt x="136" y="189"/>
                </a:cubicBezTo>
                <a:cubicBezTo>
                  <a:pt x="134" y="189"/>
                  <a:pt x="132" y="191"/>
                  <a:pt x="133" y="191"/>
                </a:cubicBezTo>
                <a:cubicBezTo>
                  <a:pt x="133" y="193"/>
                  <a:pt x="134" y="194"/>
                  <a:pt x="136" y="194"/>
                </a:cubicBezTo>
                <a:cubicBezTo>
                  <a:pt x="137" y="194"/>
                  <a:pt x="139" y="193"/>
                  <a:pt x="138" y="192"/>
                </a:cubicBezTo>
                <a:close/>
                <a:moveTo>
                  <a:pt x="132" y="202"/>
                </a:moveTo>
                <a:cubicBezTo>
                  <a:pt x="132" y="202"/>
                  <a:pt x="132" y="202"/>
                  <a:pt x="132" y="201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1" y="202"/>
                  <a:pt x="132" y="202"/>
                </a:cubicBezTo>
                <a:close/>
                <a:moveTo>
                  <a:pt x="132" y="204"/>
                </a:move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lose/>
                <a:moveTo>
                  <a:pt x="28" y="26"/>
                </a:move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1" y="21"/>
                  <a:pt x="30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30" y="23"/>
                  <a:pt x="31" y="23"/>
                  <a:pt x="31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5"/>
                  <a:pt x="27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31" y="23"/>
                </a:moveTo>
                <a:cubicBezTo>
                  <a:pt x="32" y="24"/>
                  <a:pt x="31" y="25"/>
                  <a:pt x="31" y="23"/>
                </a:cubicBezTo>
                <a:close/>
                <a:moveTo>
                  <a:pt x="70" y="180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80"/>
                  <a:pt x="70" y="180"/>
                </a:cubicBezTo>
                <a:close/>
                <a:moveTo>
                  <a:pt x="29" y="24"/>
                </a:moveTo>
                <a:cubicBezTo>
                  <a:pt x="29" y="23"/>
                  <a:pt x="28" y="23"/>
                  <a:pt x="28" y="24"/>
                </a:cubicBezTo>
                <a:cubicBezTo>
                  <a:pt x="29" y="24"/>
                  <a:pt x="29" y="24"/>
                  <a:pt x="29" y="24"/>
                </a:cubicBezTo>
                <a:close/>
                <a:moveTo>
                  <a:pt x="145" y="209"/>
                </a:moveTo>
                <a:cubicBezTo>
                  <a:pt x="146" y="209"/>
                  <a:pt x="147" y="207"/>
                  <a:pt x="148" y="206"/>
                </a:cubicBezTo>
                <a:cubicBezTo>
                  <a:pt x="148" y="204"/>
                  <a:pt x="146" y="203"/>
                  <a:pt x="144" y="203"/>
                </a:cubicBezTo>
                <a:cubicBezTo>
                  <a:pt x="143" y="203"/>
                  <a:pt x="143" y="203"/>
                  <a:pt x="142" y="204"/>
                </a:cubicBezTo>
                <a:cubicBezTo>
                  <a:pt x="142" y="204"/>
                  <a:pt x="143" y="204"/>
                  <a:pt x="143" y="204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41" y="207"/>
                  <a:pt x="143" y="208"/>
                  <a:pt x="145" y="209"/>
                </a:cubicBezTo>
                <a:close/>
                <a:moveTo>
                  <a:pt x="44" y="42"/>
                </a:moveTo>
                <a:cubicBezTo>
                  <a:pt x="44" y="44"/>
                  <a:pt x="45" y="45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5"/>
                  <a:pt x="46" y="44"/>
                  <a:pt x="46" y="44"/>
                </a:cubicBezTo>
                <a:cubicBezTo>
                  <a:pt x="45" y="44"/>
                  <a:pt x="45" y="44"/>
                  <a:pt x="46" y="44"/>
                </a:cubicBezTo>
                <a:cubicBezTo>
                  <a:pt x="45" y="43"/>
                  <a:pt x="45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lose/>
                <a:moveTo>
                  <a:pt x="42" y="46"/>
                </a:moveTo>
                <a:cubicBezTo>
                  <a:pt x="41" y="45"/>
                  <a:pt x="42" y="46"/>
                  <a:pt x="41" y="46"/>
                </a:cubicBezTo>
                <a:cubicBezTo>
                  <a:pt x="41" y="45"/>
                  <a:pt x="41" y="45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2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5" y="47"/>
                  <a:pt x="45" y="46"/>
                </a:cubicBezTo>
                <a:cubicBezTo>
                  <a:pt x="44" y="47"/>
                  <a:pt x="42" y="47"/>
                  <a:pt x="42" y="46"/>
                </a:cubicBezTo>
                <a:close/>
                <a:moveTo>
                  <a:pt x="70" y="180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0" y="180"/>
                  <a:pt x="70" y="180"/>
                </a:cubicBezTo>
                <a:close/>
                <a:moveTo>
                  <a:pt x="72" y="171"/>
                </a:moveTo>
                <a:cubicBezTo>
                  <a:pt x="72" y="169"/>
                  <a:pt x="71" y="167"/>
                  <a:pt x="69" y="167"/>
                </a:cubicBezTo>
                <a:cubicBezTo>
                  <a:pt x="68" y="168"/>
                  <a:pt x="66" y="169"/>
                  <a:pt x="67" y="171"/>
                </a:cubicBezTo>
                <a:cubicBezTo>
                  <a:pt x="66" y="172"/>
                  <a:pt x="68" y="173"/>
                  <a:pt x="70" y="173"/>
                </a:cubicBezTo>
                <a:cubicBezTo>
                  <a:pt x="71" y="173"/>
                  <a:pt x="72" y="172"/>
                  <a:pt x="72" y="171"/>
                </a:cubicBezTo>
                <a:close/>
                <a:moveTo>
                  <a:pt x="42" y="145"/>
                </a:moveTo>
                <a:cubicBezTo>
                  <a:pt x="44" y="145"/>
                  <a:pt x="45" y="144"/>
                  <a:pt x="46" y="142"/>
                </a:cubicBezTo>
                <a:cubicBezTo>
                  <a:pt x="46" y="142"/>
                  <a:pt x="45" y="141"/>
                  <a:pt x="45" y="141"/>
                </a:cubicBezTo>
                <a:cubicBezTo>
                  <a:pt x="45" y="141"/>
                  <a:pt x="44" y="140"/>
                  <a:pt x="44" y="141"/>
                </a:cubicBezTo>
                <a:cubicBezTo>
                  <a:pt x="43" y="141"/>
                  <a:pt x="43" y="142"/>
                  <a:pt x="42" y="142"/>
                </a:cubicBezTo>
                <a:cubicBezTo>
                  <a:pt x="42" y="140"/>
                  <a:pt x="43" y="140"/>
                  <a:pt x="44" y="140"/>
                </a:cubicBezTo>
                <a:cubicBezTo>
                  <a:pt x="44" y="140"/>
                  <a:pt x="43" y="139"/>
                  <a:pt x="43" y="140"/>
                </a:cubicBezTo>
                <a:cubicBezTo>
                  <a:pt x="42" y="140"/>
                  <a:pt x="40" y="141"/>
                  <a:pt x="40" y="143"/>
                </a:cubicBezTo>
                <a:cubicBezTo>
                  <a:pt x="40" y="144"/>
                  <a:pt x="41" y="146"/>
                  <a:pt x="42" y="145"/>
                </a:cubicBezTo>
                <a:close/>
                <a:moveTo>
                  <a:pt x="25" y="117"/>
                </a:moveTo>
                <a:cubicBezTo>
                  <a:pt x="27" y="117"/>
                  <a:pt x="28" y="116"/>
                  <a:pt x="28" y="115"/>
                </a:cubicBezTo>
                <a:cubicBezTo>
                  <a:pt x="28" y="113"/>
                  <a:pt x="27" y="112"/>
                  <a:pt x="25" y="112"/>
                </a:cubicBezTo>
                <a:cubicBezTo>
                  <a:pt x="25" y="112"/>
                  <a:pt x="24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3" y="113"/>
                  <a:pt x="24" y="113"/>
                  <a:pt x="24" y="113"/>
                </a:cubicBezTo>
                <a:cubicBezTo>
                  <a:pt x="24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2" y="117"/>
                  <a:pt x="24" y="117"/>
                  <a:pt x="25" y="117"/>
                </a:cubicBezTo>
                <a:close/>
                <a:moveTo>
                  <a:pt x="144" y="119"/>
                </a:moveTo>
                <a:cubicBezTo>
                  <a:pt x="143" y="119"/>
                  <a:pt x="141" y="121"/>
                  <a:pt x="141" y="122"/>
                </a:cubicBezTo>
                <a:cubicBezTo>
                  <a:pt x="142" y="124"/>
                  <a:pt x="143" y="125"/>
                  <a:pt x="145" y="125"/>
                </a:cubicBezTo>
                <a:cubicBezTo>
                  <a:pt x="146" y="125"/>
                  <a:pt x="147" y="124"/>
                  <a:pt x="148" y="122"/>
                </a:cubicBezTo>
                <a:cubicBezTo>
                  <a:pt x="147" y="120"/>
                  <a:pt x="146" y="119"/>
                  <a:pt x="144" y="119"/>
                </a:cubicBezTo>
                <a:close/>
                <a:moveTo>
                  <a:pt x="180" y="194"/>
                </a:moveTo>
                <a:cubicBezTo>
                  <a:pt x="181" y="194"/>
                  <a:pt x="183" y="193"/>
                  <a:pt x="183" y="192"/>
                </a:cubicBezTo>
                <a:cubicBezTo>
                  <a:pt x="183" y="191"/>
                  <a:pt x="182" y="191"/>
                  <a:pt x="182" y="191"/>
                </a:cubicBezTo>
                <a:cubicBezTo>
                  <a:pt x="181" y="190"/>
                  <a:pt x="180" y="191"/>
                  <a:pt x="180" y="191"/>
                </a:cubicBezTo>
                <a:cubicBezTo>
                  <a:pt x="180" y="190"/>
                  <a:pt x="180" y="190"/>
                  <a:pt x="179" y="190"/>
                </a:cubicBezTo>
                <a:cubicBezTo>
                  <a:pt x="179" y="190"/>
                  <a:pt x="179" y="191"/>
                  <a:pt x="178" y="191"/>
                </a:cubicBezTo>
                <a:cubicBezTo>
                  <a:pt x="178" y="191"/>
                  <a:pt x="178" y="190"/>
                  <a:pt x="178" y="190"/>
                </a:cubicBezTo>
                <a:cubicBezTo>
                  <a:pt x="177" y="190"/>
                  <a:pt x="177" y="191"/>
                  <a:pt x="177" y="192"/>
                </a:cubicBezTo>
                <a:cubicBezTo>
                  <a:pt x="177" y="193"/>
                  <a:pt x="177" y="193"/>
                  <a:pt x="178" y="194"/>
                </a:cubicBezTo>
                <a:cubicBezTo>
                  <a:pt x="178" y="194"/>
                  <a:pt x="178" y="194"/>
                  <a:pt x="178" y="193"/>
                </a:cubicBezTo>
                <a:cubicBezTo>
                  <a:pt x="178" y="194"/>
                  <a:pt x="178" y="194"/>
                  <a:pt x="178" y="194"/>
                </a:cubicBezTo>
                <a:cubicBezTo>
                  <a:pt x="178" y="194"/>
                  <a:pt x="179" y="194"/>
                  <a:pt x="180" y="194"/>
                </a:cubicBezTo>
                <a:close/>
                <a:moveTo>
                  <a:pt x="192" y="191"/>
                </a:moveTo>
                <a:cubicBezTo>
                  <a:pt x="191" y="190"/>
                  <a:pt x="190" y="189"/>
                  <a:pt x="188" y="189"/>
                </a:cubicBezTo>
                <a:cubicBezTo>
                  <a:pt x="188" y="189"/>
                  <a:pt x="188" y="189"/>
                  <a:pt x="188" y="189"/>
                </a:cubicBezTo>
                <a:cubicBezTo>
                  <a:pt x="188" y="189"/>
                  <a:pt x="187" y="190"/>
                  <a:pt x="187" y="190"/>
                </a:cubicBezTo>
                <a:cubicBezTo>
                  <a:pt x="187" y="190"/>
                  <a:pt x="186" y="190"/>
                  <a:pt x="186" y="191"/>
                </a:cubicBezTo>
                <a:cubicBezTo>
                  <a:pt x="186" y="191"/>
                  <a:pt x="187" y="192"/>
                  <a:pt x="187" y="193"/>
                </a:cubicBezTo>
                <a:cubicBezTo>
                  <a:pt x="187" y="193"/>
                  <a:pt x="186" y="193"/>
                  <a:pt x="186" y="193"/>
                </a:cubicBezTo>
                <a:cubicBezTo>
                  <a:pt x="186" y="194"/>
                  <a:pt x="187" y="195"/>
                  <a:pt x="189" y="195"/>
                </a:cubicBezTo>
                <a:cubicBezTo>
                  <a:pt x="190" y="194"/>
                  <a:pt x="191" y="193"/>
                  <a:pt x="192" y="191"/>
                </a:cubicBezTo>
                <a:close/>
                <a:moveTo>
                  <a:pt x="201" y="205"/>
                </a:moveTo>
                <a:cubicBezTo>
                  <a:pt x="201" y="205"/>
                  <a:pt x="200" y="205"/>
                  <a:pt x="200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0" y="206"/>
                  <a:pt x="200" y="206"/>
                </a:cubicBezTo>
                <a:cubicBezTo>
                  <a:pt x="200" y="206"/>
                  <a:pt x="201" y="206"/>
                  <a:pt x="201" y="205"/>
                </a:cubicBezTo>
                <a:close/>
                <a:moveTo>
                  <a:pt x="141" y="173"/>
                </a:moveTo>
                <a:cubicBezTo>
                  <a:pt x="141" y="173"/>
                  <a:pt x="141" y="173"/>
                  <a:pt x="142" y="173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1"/>
                  <a:pt x="143" y="171"/>
                  <a:pt x="143" y="171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69"/>
                  <a:pt x="142" y="168"/>
                  <a:pt x="140" y="168"/>
                </a:cubicBezTo>
                <a:cubicBezTo>
                  <a:pt x="139" y="168"/>
                  <a:pt x="137" y="169"/>
                  <a:pt x="138" y="170"/>
                </a:cubicBezTo>
                <a:cubicBezTo>
                  <a:pt x="137" y="172"/>
                  <a:pt x="138" y="173"/>
                  <a:pt x="140" y="173"/>
                </a:cubicBezTo>
                <a:cubicBezTo>
                  <a:pt x="140" y="173"/>
                  <a:pt x="141" y="173"/>
                  <a:pt x="141" y="173"/>
                </a:cubicBezTo>
                <a:close/>
                <a:moveTo>
                  <a:pt x="131" y="173"/>
                </a:moveTo>
                <a:cubicBezTo>
                  <a:pt x="133" y="173"/>
                  <a:pt x="134" y="172"/>
                  <a:pt x="134" y="170"/>
                </a:cubicBezTo>
                <a:cubicBezTo>
                  <a:pt x="134" y="169"/>
                  <a:pt x="133" y="167"/>
                  <a:pt x="132" y="167"/>
                </a:cubicBezTo>
                <a:cubicBezTo>
                  <a:pt x="130" y="167"/>
                  <a:pt x="128" y="169"/>
                  <a:pt x="129" y="170"/>
                </a:cubicBezTo>
                <a:cubicBezTo>
                  <a:pt x="129" y="172"/>
                  <a:pt x="130" y="173"/>
                  <a:pt x="131" y="173"/>
                </a:cubicBezTo>
                <a:close/>
                <a:moveTo>
                  <a:pt x="203" y="213"/>
                </a:moveTo>
                <a:cubicBezTo>
                  <a:pt x="204" y="213"/>
                  <a:pt x="204" y="213"/>
                  <a:pt x="205" y="213"/>
                </a:cubicBezTo>
                <a:cubicBezTo>
                  <a:pt x="205" y="213"/>
                  <a:pt x="205" y="213"/>
                  <a:pt x="205" y="212"/>
                </a:cubicBezTo>
                <a:cubicBezTo>
                  <a:pt x="205" y="211"/>
                  <a:pt x="205" y="211"/>
                  <a:pt x="204" y="210"/>
                </a:cubicBezTo>
                <a:cubicBezTo>
                  <a:pt x="204" y="210"/>
                  <a:pt x="203" y="210"/>
                  <a:pt x="203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0"/>
                </a:cubicBezTo>
                <a:cubicBezTo>
                  <a:pt x="203" y="210"/>
                  <a:pt x="203" y="209"/>
                  <a:pt x="203" y="209"/>
                </a:cubicBezTo>
                <a:cubicBezTo>
                  <a:pt x="203" y="209"/>
                  <a:pt x="203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3" y="212"/>
                  <a:pt x="203" y="213"/>
                </a:cubicBezTo>
                <a:close/>
                <a:moveTo>
                  <a:pt x="235" y="226"/>
                </a:moveTo>
                <a:cubicBezTo>
                  <a:pt x="235" y="227"/>
                  <a:pt x="235" y="227"/>
                  <a:pt x="235" y="228"/>
                </a:cubicBezTo>
                <a:cubicBezTo>
                  <a:pt x="236" y="227"/>
                  <a:pt x="235" y="227"/>
                  <a:pt x="235" y="226"/>
                </a:cubicBezTo>
                <a:close/>
                <a:moveTo>
                  <a:pt x="244" y="213"/>
                </a:moveTo>
                <a:cubicBezTo>
                  <a:pt x="244" y="214"/>
                  <a:pt x="244" y="214"/>
                  <a:pt x="244" y="214"/>
                </a:cubicBezTo>
                <a:cubicBezTo>
                  <a:pt x="244" y="214"/>
                  <a:pt x="244" y="214"/>
                  <a:pt x="244" y="213"/>
                </a:cubicBezTo>
                <a:close/>
                <a:moveTo>
                  <a:pt x="221" y="229"/>
                </a:moveTo>
                <a:cubicBezTo>
                  <a:pt x="222" y="228"/>
                  <a:pt x="222" y="228"/>
                  <a:pt x="223" y="226"/>
                </a:cubicBezTo>
                <a:cubicBezTo>
                  <a:pt x="223" y="226"/>
                  <a:pt x="222" y="226"/>
                  <a:pt x="222" y="226"/>
                </a:cubicBezTo>
                <a:cubicBezTo>
                  <a:pt x="222" y="225"/>
                  <a:pt x="223" y="225"/>
                  <a:pt x="223" y="225"/>
                </a:cubicBezTo>
                <a:cubicBezTo>
                  <a:pt x="222" y="225"/>
                  <a:pt x="222" y="225"/>
                  <a:pt x="222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0" y="224"/>
                  <a:pt x="220" y="223"/>
                </a:cubicBezTo>
                <a:cubicBezTo>
                  <a:pt x="220" y="224"/>
                  <a:pt x="220" y="224"/>
                  <a:pt x="219" y="224"/>
                </a:cubicBezTo>
                <a:cubicBezTo>
                  <a:pt x="220" y="225"/>
                  <a:pt x="221" y="225"/>
                  <a:pt x="221" y="225"/>
                </a:cubicBezTo>
                <a:cubicBezTo>
                  <a:pt x="222" y="225"/>
                  <a:pt x="221" y="226"/>
                  <a:pt x="220" y="226"/>
                </a:cubicBezTo>
                <a:cubicBezTo>
                  <a:pt x="221" y="227"/>
                  <a:pt x="220" y="227"/>
                  <a:pt x="220" y="228"/>
                </a:cubicBezTo>
                <a:cubicBezTo>
                  <a:pt x="221" y="228"/>
                  <a:pt x="221" y="228"/>
                  <a:pt x="221" y="229"/>
                </a:cubicBezTo>
                <a:close/>
                <a:moveTo>
                  <a:pt x="70" y="145"/>
                </a:moveTo>
                <a:cubicBezTo>
                  <a:pt x="71" y="146"/>
                  <a:pt x="72" y="144"/>
                  <a:pt x="72" y="142"/>
                </a:cubicBezTo>
                <a:cubicBezTo>
                  <a:pt x="72" y="140"/>
                  <a:pt x="71" y="140"/>
                  <a:pt x="69" y="140"/>
                </a:cubicBezTo>
                <a:cubicBezTo>
                  <a:pt x="67" y="140"/>
                  <a:pt x="67" y="141"/>
                  <a:pt x="67" y="143"/>
                </a:cubicBezTo>
                <a:cubicBezTo>
                  <a:pt x="66" y="144"/>
                  <a:pt x="68" y="145"/>
                  <a:pt x="70" y="145"/>
                </a:cubicBezTo>
                <a:close/>
                <a:moveTo>
                  <a:pt x="2" y="55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lose/>
                <a:moveTo>
                  <a:pt x="91" y="152"/>
                </a:moveTo>
                <a:cubicBezTo>
                  <a:pt x="93" y="153"/>
                  <a:pt x="94" y="151"/>
                  <a:pt x="94" y="150"/>
                </a:cubicBezTo>
                <a:cubicBezTo>
                  <a:pt x="94" y="149"/>
                  <a:pt x="93" y="147"/>
                  <a:pt x="92" y="147"/>
                </a:cubicBezTo>
                <a:cubicBezTo>
                  <a:pt x="90" y="148"/>
                  <a:pt x="88" y="149"/>
                  <a:pt x="89" y="150"/>
                </a:cubicBezTo>
                <a:cubicBezTo>
                  <a:pt x="89" y="151"/>
                  <a:pt x="89" y="153"/>
                  <a:pt x="91" y="152"/>
                </a:cubicBezTo>
                <a:close/>
                <a:moveTo>
                  <a:pt x="16" y="17"/>
                </a:move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5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5" y="19"/>
                  <a:pt x="15" y="18"/>
                </a:cubicBezTo>
                <a:cubicBezTo>
                  <a:pt x="15" y="18"/>
                  <a:pt x="17" y="18"/>
                  <a:pt x="16" y="17"/>
                </a:cubicBezTo>
                <a:close/>
                <a:moveTo>
                  <a:pt x="13" y="96"/>
                </a:moveTo>
                <a:cubicBezTo>
                  <a:pt x="13" y="96"/>
                  <a:pt x="14" y="96"/>
                  <a:pt x="14" y="96"/>
                </a:cubicBezTo>
                <a:cubicBezTo>
                  <a:pt x="13" y="96"/>
                  <a:pt x="13" y="96"/>
                  <a:pt x="13" y="96"/>
                </a:cubicBezTo>
                <a:close/>
                <a:moveTo>
                  <a:pt x="12" y="49"/>
                </a:moveTo>
                <a:cubicBezTo>
                  <a:pt x="12" y="49"/>
                  <a:pt x="12" y="49"/>
                  <a:pt x="12" y="49"/>
                </a:cubicBezTo>
                <a:cubicBezTo>
                  <a:pt x="12" y="49"/>
                  <a:pt x="12" y="49"/>
                  <a:pt x="12" y="50"/>
                </a:cubicBezTo>
                <a:cubicBezTo>
                  <a:pt x="12" y="50"/>
                  <a:pt x="12" y="49"/>
                  <a:pt x="12" y="49"/>
                </a:cubicBezTo>
                <a:cubicBezTo>
                  <a:pt x="12" y="49"/>
                  <a:pt x="12" y="49"/>
                  <a:pt x="12" y="49"/>
                </a:cubicBezTo>
                <a:close/>
                <a:moveTo>
                  <a:pt x="238" y="143"/>
                </a:moveTo>
                <a:cubicBezTo>
                  <a:pt x="238" y="142"/>
                  <a:pt x="237" y="143"/>
                  <a:pt x="237" y="143"/>
                </a:cubicBezTo>
                <a:cubicBezTo>
                  <a:pt x="236" y="144"/>
                  <a:pt x="237" y="144"/>
                  <a:pt x="238" y="145"/>
                </a:cubicBezTo>
                <a:cubicBezTo>
                  <a:pt x="238" y="145"/>
                  <a:pt x="238" y="145"/>
                  <a:pt x="239" y="145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3"/>
                  <a:pt x="238" y="143"/>
                  <a:pt x="238" y="143"/>
                </a:cubicBezTo>
                <a:close/>
                <a:moveTo>
                  <a:pt x="56" y="139"/>
                </a:moveTo>
                <a:cubicBezTo>
                  <a:pt x="57" y="139"/>
                  <a:pt x="59" y="137"/>
                  <a:pt x="59" y="136"/>
                </a:cubicBezTo>
                <a:cubicBezTo>
                  <a:pt x="59" y="135"/>
                  <a:pt x="59" y="135"/>
                  <a:pt x="58" y="134"/>
                </a:cubicBezTo>
                <a:cubicBezTo>
                  <a:pt x="58" y="134"/>
                  <a:pt x="57" y="134"/>
                  <a:pt x="57" y="134"/>
                </a:cubicBezTo>
                <a:cubicBezTo>
                  <a:pt x="57" y="134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4" y="133"/>
                  <a:pt x="54" y="134"/>
                  <a:pt x="53" y="136"/>
                </a:cubicBezTo>
                <a:cubicBezTo>
                  <a:pt x="53" y="137"/>
                  <a:pt x="55" y="139"/>
                  <a:pt x="56" y="139"/>
                </a:cubicBezTo>
                <a:close/>
                <a:moveTo>
                  <a:pt x="41" y="121"/>
                </a:moveTo>
                <a:cubicBezTo>
                  <a:pt x="41" y="121"/>
                  <a:pt x="41" y="120"/>
                  <a:pt x="41" y="120"/>
                </a:cubicBezTo>
                <a:cubicBezTo>
                  <a:pt x="41" y="120"/>
                  <a:pt x="40" y="121"/>
                  <a:pt x="40" y="121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39" y="119"/>
                  <a:pt x="39" y="119"/>
                  <a:pt x="39" y="120"/>
                </a:cubicBezTo>
                <a:cubicBezTo>
                  <a:pt x="38" y="120"/>
                  <a:pt x="38" y="119"/>
                  <a:pt x="38" y="119"/>
                </a:cubicBezTo>
                <a:cubicBezTo>
                  <a:pt x="37" y="120"/>
                  <a:pt x="36" y="120"/>
                  <a:pt x="36" y="121"/>
                </a:cubicBezTo>
                <a:cubicBezTo>
                  <a:pt x="36" y="122"/>
                  <a:pt x="36" y="122"/>
                  <a:pt x="37" y="123"/>
                </a:cubicBezTo>
                <a:cubicBezTo>
                  <a:pt x="38" y="123"/>
                  <a:pt x="39" y="123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lose/>
                <a:moveTo>
                  <a:pt x="189" y="204"/>
                </a:moveTo>
                <a:cubicBezTo>
                  <a:pt x="190" y="205"/>
                  <a:pt x="190" y="205"/>
                  <a:pt x="191" y="205"/>
                </a:cubicBezTo>
                <a:cubicBezTo>
                  <a:pt x="191" y="204"/>
                  <a:pt x="190" y="202"/>
                  <a:pt x="189" y="203"/>
                </a:cubicBezTo>
                <a:cubicBezTo>
                  <a:pt x="187" y="203"/>
                  <a:pt x="186" y="204"/>
                  <a:pt x="186" y="205"/>
                </a:cubicBezTo>
                <a:cubicBezTo>
                  <a:pt x="186" y="206"/>
                  <a:pt x="186" y="207"/>
                  <a:pt x="187" y="208"/>
                </a:cubicBezTo>
                <a:cubicBezTo>
                  <a:pt x="188" y="207"/>
                  <a:pt x="190" y="207"/>
                  <a:pt x="189" y="208"/>
                </a:cubicBezTo>
                <a:cubicBezTo>
                  <a:pt x="189" y="208"/>
                  <a:pt x="189" y="208"/>
                  <a:pt x="190" y="208"/>
                </a:cubicBezTo>
                <a:cubicBezTo>
                  <a:pt x="190" y="208"/>
                  <a:pt x="191" y="207"/>
                  <a:pt x="191" y="206"/>
                </a:cubicBezTo>
                <a:cubicBezTo>
                  <a:pt x="191" y="206"/>
                  <a:pt x="191" y="206"/>
                  <a:pt x="191" y="206"/>
                </a:cubicBezTo>
                <a:cubicBezTo>
                  <a:pt x="190" y="206"/>
                  <a:pt x="190" y="205"/>
                  <a:pt x="189" y="205"/>
                </a:cubicBezTo>
                <a:cubicBezTo>
                  <a:pt x="189" y="205"/>
                  <a:pt x="189" y="204"/>
                  <a:pt x="189" y="204"/>
                </a:cubicBezTo>
                <a:close/>
                <a:moveTo>
                  <a:pt x="26" y="103"/>
                </a:moveTo>
                <a:cubicBezTo>
                  <a:pt x="26" y="103"/>
                  <a:pt x="26" y="103"/>
                  <a:pt x="27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4" y="45"/>
                </a:moveTo>
                <a:cubicBezTo>
                  <a:pt x="14" y="46"/>
                  <a:pt x="14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4" y="47"/>
                  <a:pt x="14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7" y="43"/>
                  <a:pt x="17" y="42"/>
                </a:cubicBezTo>
                <a:cubicBezTo>
                  <a:pt x="16" y="42"/>
                  <a:pt x="14" y="42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4" y="45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lose/>
                <a:moveTo>
                  <a:pt x="15" y="101"/>
                </a:moveTo>
                <a:cubicBezTo>
                  <a:pt x="16" y="101"/>
                  <a:pt x="16" y="102"/>
                  <a:pt x="17" y="102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17" y="99"/>
                  <a:pt x="16" y="100"/>
                  <a:pt x="15" y="101"/>
                </a:cubicBezTo>
                <a:close/>
                <a:moveTo>
                  <a:pt x="35" y="31"/>
                </a:moveTo>
                <a:cubicBezTo>
                  <a:pt x="34" y="31"/>
                  <a:pt x="35" y="31"/>
                  <a:pt x="34" y="31"/>
                </a:cubicBezTo>
                <a:cubicBezTo>
                  <a:pt x="34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2"/>
                  <a:pt x="37" y="32"/>
                </a:cubicBezTo>
                <a:cubicBezTo>
                  <a:pt x="36" y="32"/>
                  <a:pt x="36" y="31"/>
                  <a:pt x="35" y="32"/>
                </a:cubicBezTo>
                <a:cubicBezTo>
                  <a:pt x="34" y="31"/>
                  <a:pt x="35" y="31"/>
                  <a:pt x="35" y="31"/>
                </a:cubicBezTo>
                <a:close/>
                <a:moveTo>
                  <a:pt x="131" y="187"/>
                </a:moveTo>
                <a:cubicBezTo>
                  <a:pt x="133" y="187"/>
                  <a:pt x="134" y="185"/>
                  <a:pt x="134" y="184"/>
                </a:cubicBezTo>
                <a:cubicBezTo>
                  <a:pt x="133" y="183"/>
                  <a:pt x="133" y="181"/>
                  <a:pt x="132" y="182"/>
                </a:cubicBezTo>
                <a:cubicBezTo>
                  <a:pt x="130" y="181"/>
                  <a:pt x="128" y="183"/>
                  <a:pt x="129" y="185"/>
                </a:cubicBezTo>
                <a:cubicBezTo>
                  <a:pt x="128" y="186"/>
                  <a:pt x="129" y="187"/>
                  <a:pt x="131" y="187"/>
                </a:cubicBezTo>
                <a:close/>
                <a:moveTo>
                  <a:pt x="36" y="78"/>
                </a:moveTo>
                <a:cubicBezTo>
                  <a:pt x="36" y="78"/>
                  <a:pt x="35" y="79"/>
                  <a:pt x="35" y="80"/>
                </a:cubicBezTo>
                <a:cubicBezTo>
                  <a:pt x="35" y="82"/>
                  <a:pt x="37" y="83"/>
                  <a:pt x="39" y="82"/>
                </a:cubicBezTo>
                <a:cubicBezTo>
                  <a:pt x="40" y="83"/>
                  <a:pt x="41" y="82"/>
                  <a:pt x="41" y="80"/>
                </a:cubicBezTo>
                <a:cubicBezTo>
                  <a:pt x="41" y="78"/>
                  <a:pt x="40" y="77"/>
                  <a:pt x="38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37" y="78"/>
                  <a:pt x="38" y="78"/>
                  <a:pt x="39" y="78"/>
                </a:cubicBezTo>
                <a:cubicBezTo>
                  <a:pt x="39" y="78"/>
                  <a:pt x="38" y="78"/>
                  <a:pt x="38" y="79"/>
                </a:cubicBezTo>
                <a:cubicBezTo>
                  <a:pt x="38" y="79"/>
                  <a:pt x="37" y="79"/>
                  <a:pt x="36" y="79"/>
                </a:cubicBezTo>
                <a:cubicBezTo>
                  <a:pt x="36" y="78"/>
                  <a:pt x="37" y="78"/>
                  <a:pt x="36" y="78"/>
                </a:cubicBezTo>
                <a:close/>
                <a:moveTo>
                  <a:pt x="47" y="138"/>
                </a:moveTo>
                <a:cubicBezTo>
                  <a:pt x="49" y="138"/>
                  <a:pt x="49" y="138"/>
                  <a:pt x="50" y="136"/>
                </a:cubicBezTo>
                <a:cubicBezTo>
                  <a:pt x="50" y="135"/>
                  <a:pt x="49" y="133"/>
                  <a:pt x="47" y="133"/>
                </a:cubicBezTo>
                <a:cubicBezTo>
                  <a:pt x="45" y="134"/>
                  <a:pt x="44" y="134"/>
                  <a:pt x="44" y="135"/>
                </a:cubicBezTo>
                <a:cubicBezTo>
                  <a:pt x="44" y="136"/>
                  <a:pt x="45" y="137"/>
                  <a:pt x="45" y="138"/>
                </a:cubicBezTo>
                <a:cubicBezTo>
                  <a:pt x="45" y="137"/>
                  <a:pt x="46" y="137"/>
                  <a:pt x="46" y="137"/>
                </a:cubicBezTo>
                <a:cubicBezTo>
                  <a:pt x="46" y="137"/>
                  <a:pt x="47" y="136"/>
                  <a:pt x="47" y="137"/>
                </a:cubicBezTo>
                <a:cubicBezTo>
                  <a:pt x="47" y="137"/>
                  <a:pt x="47" y="138"/>
                  <a:pt x="46" y="138"/>
                </a:cubicBezTo>
                <a:cubicBezTo>
                  <a:pt x="47" y="138"/>
                  <a:pt x="47" y="138"/>
                  <a:pt x="47" y="138"/>
                </a:cubicBezTo>
                <a:close/>
                <a:moveTo>
                  <a:pt x="140" y="187"/>
                </a:moveTo>
                <a:cubicBezTo>
                  <a:pt x="141" y="187"/>
                  <a:pt x="141" y="186"/>
                  <a:pt x="142" y="187"/>
                </a:cubicBezTo>
                <a:cubicBezTo>
                  <a:pt x="142" y="186"/>
                  <a:pt x="143" y="185"/>
                  <a:pt x="143" y="185"/>
                </a:cubicBezTo>
                <a:cubicBezTo>
                  <a:pt x="143" y="182"/>
                  <a:pt x="141" y="181"/>
                  <a:pt x="140" y="182"/>
                </a:cubicBezTo>
                <a:cubicBezTo>
                  <a:pt x="138" y="182"/>
                  <a:pt x="138" y="183"/>
                  <a:pt x="137" y="185"/>
                </a:cubicBezTo>
                <a:cubicBezTo>
                  <a:pt x="138" y="186"/>
                  <a:pt x="138" y="187"/>
                  <a:pt x="140" y="187"/>
                </a:cubicBezTo>
                <a:cubicBezTo>
                  <a:pt x="140" y="187"/>
                  <a:pt x="140" y="187"/>
                  <a:pt x="140" y="187"/>
                </a:cubicBezTo>
                <a:close/>
                <a:moveTo>
                  <a:pt x="83" y="161"/>
                </a:moveTo>
                <a:cubicBezTo>
                  <a:pt x="81" y="161"/>
                  <a:pt x="80" y="162"/>
                  <a:pt x="79" y="163"/>
                </a:cubicBezTo>
                <a:cubicBezTo>
                  <a:pt x="80" y="165"/>
                  <a:pt x="81" y="166"/>
                  <a:pt x="83" y="166"/>
                </a:cubicBezTo>
                <a:cubicBezTo>
                  <a:pt x="84" y="167"/>
                  <a:pt x="85" y="165"/>
                  <a:pt x="85" y="164"/>
                </a:cubicBezTo>
                <a:cubicBezTo>
                  <a:pt x="85" y="162"/>
                  <a:pt x="84" y="161"/>
                  <a:pt x="83" y="161"/>
                </a:cubicBezTo>
                <a:close/>
                <a:moveTo>
                  <a:pt x="213" y="100"/>
                </a:moveTo>
                <a:cubicBezTo>
                  <a:pt x="214" y="99"/>
                  <a:pt x="213" y="98"/>
                  <a:pt x="211" y="98"/>
                </a:cubicBezTo>
                <a:cubicBezTo>
                  <a:pt x="209" y="97"/>
                  <a:pt x="208" y="99"/>
                  <a:pt x="208" y="101"/>
                </a:cubicBezTo>
                <a:cubicBezTo>
                  <a:pt x="209" y="103"/>
                  <a:pt x="209" y="103"/>
                  <a:pt x="211" y="104"/>
                </a:cubicBezTo>
                <a:cubicBezTo>
                  <a:pt x="212" y="104"/>
                  <a:pt x="214" y="103"/>
                  <a:pt x="213" y="100"/>
                </a:cubicBezTo>
                <a:close/>
                <a:moveTo>
                  <a:pt x="13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71" y="105"/>
                </a:moveTo>
                <a:cubicBezTo>
                  <a:pt x="169" y="105"/>
                  <a:pt x="168" y="107"/>
                  <a:pt x="168" y="108"/>
                </a:cubicBezTo>
                <a:cubicBezTo>
                  <a:pt x="168" y="109"/>
                  <a:pt x="169" y="111"/>
                  <a:pt x="171" y="111"/>
                </a:cubicBezTo>
                <a:cubicBezTo>
                  <a:pt x="173" y="111"/>
                  <a:pt x="174" y="109"/>
                  <a:pt x="173" y="108"/>
                </a:cubicBezTo>
                <a:cubicBezTo>
                  <a:pt x="174" y="107"/>
                  <a:pt x="173" y="105"/>
                  <a:pt x="171" y="105"/>
                </a:cubicBezTo>
                <a:close/>
                <a:moveTo>
                  <a:pt x="220" y="126"/>
                </a:moveTo>
                <a:cubicBezTo>
                  <a:pt x="219" y="126"/>
                  <a:pt x="218" y="126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ubicBezTo>
                  <a:pt x="218" y="127"/>
                  <a:pt x="218" y="127"/>
                  <a:pt x="217" y="127"/>
                </a:cubicBezTo>
                <a:cubicBezTo>
                  <a:pt x="217" y="128"/>
                  <a:pt x="217" y="128"/>
                  <a:pt x="217" y="129"/>
                </a:cubicBezTo>
                <a:cubicBezTo>
                  <a:pt x="217" y="129"/>
                  <a:pt x="217" y="129"/>
                  <a:pt x="217" y="130"/>
                </a:cubicBezTo>
                <a:cubicBezTo>
                  <a:pt x="217" y="130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7" y="130"/>
                  <a:pt x="218" y="130"/>
                  <a:pt x="218" y="131"/>
                </a:cubicBezTo>
                <a:cubicBezTo>
                  <a:pt x="218" y="130"/>
                  <a:pt x="218" y="130"/>
                  <a:pt x="219" y="130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0" y="128"/>
                  <a:pt x="220" y="129"/>
                  <a:pt x="221" y="129"/>
                </a:cubicBezTo>
                <a:cubicBezTo>
                  <a:pt x="221" y="129"/>
                  <a:pt x="221" y="130"/>
                  <a:pt x="220" y="131"/>
                </a:cubicBezTo>
                <a:cubicBezTo>
                  <a:pt x="222" y="130"/>
                  <a:pt x="223" y="129"/>
                  <a:pt x="222" y="128"/>
                </a:cubicBezTo>
                <a:cubicBezTo>
                  <a:pt x="223" y="127"/>
                  <a:pt x="221" y="125"/>
                  <a:pt x="220" y="126"/>
                </a:cubicBezTo>
                <a:close/>
                <a:moveTo>
                  <a:pt x="111" y="102"/>
                </a:moveTo>
                <a:cubicBezTo>
                  <a:pt x="112" y="103"/>
                  <a:pt x="113" y="103"/>
                  <a:pt x="114" y="103"/>
                </a:cubicBezTo>
                <a:cubicBezTo>
                  <a:pt x="115" y="103"/>
                  <a:pt x="116" y="102"/>
                  <a:pt x="116" y="101"/>
                </a:cubicBezTo>
                <a:cubicBezTo>
                  <a:pt x="116" y="99"/>
                  <a:pt x="115" y="98"/>
                  <a:pt x="113" y="98"/>
                </a:cubicBezTo>
                <a:cubicBezTo>
                  <a:pt x="113" y="98"/>
                  <a:pt x="112" y="98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3" y="100"/>
                </a:cubicBezTo>
                <a:cubicBezTo>
                  <a:pt x="112" y="101"/>
                  <a:pt x="111" y="101"/>
                  <a:pt x="111" y="102"/>
                </a:cubicBezTo>
                <a:close/>
                <a:moveTo>
                  <a:pt x="96" y="84"/>
                </a:moveTo>
                <a:cubicBezTo>
                  <a:pt x="95" y="84"/>
                  <a:pt x="93" y="85"/>
                  <a:pt x="93" y="86"/>
                </a:cubicBezTo>
                <a:cubicBezTo>
                  <a:pt x="93" y="88"/>
                  <a:pt x="94" y="89"/>
                  <a:pt x="96" y="90"/>
                </a:cubicBezTo>
                <a:cubicBezTo>
                  <a:pt x="97" y="90"/>
                  <a:pt x="99" y="89"/>
                  <a:pt x="99" y="86"/>
                </a:cubicBezTo>
                <a:cubicBezTo>
                  <a:pt x="98" y="85"/>
                  <a:pt x="98" y="83"/>
                  <a:pt x="96" y="84"/>
                </a:cubicBezTo>
                <a:close/>
                <a:moveTo>
                  <a:pt x="56" y="83"/>
                </a:moveTo>
                <a:cubicBezTo>
                  <a:pt x="57" y="83"/>
                  <a:pt x="58" y="82"/>
                  <a:pt x="59" y="81"/>
                </a:cubicBezTo>
                <a:cubicBezTo>
                  <a:pt x="58" y="81"/>
                  <a:pt x="57" y="81"/>
                  <a:pt x="57" y="81"/>
                </a:cubicBezTo>
                <a:cubicBezTo>
                  <a:pt x="57" y="80"/>
                  <a:pt x="57" y="79"/>
                  <a:pt x="58" y="79"/>
                </a:cubicBezTo>
                <a:cubicBezTo>
                  <a:pt x="58" y="79"/>
                  <a:pt x="58" y="79"/>
                  <a:pt x="59" y="79"/>
                </a:cubicBezTo>
                <a:cubicBezTo>
                  <a:pt x="58" y="78"/>
                  <a:pt x="57" y="77"/>
                  <a:pt x="56" y="77"/>
                </a:cubicBezTo>
                <a:cubicBezTo>
                  <a:pt x="54" y="77"/>
                  <a:pt x="53" y="79"/>
                  <a:pt x="54" y="80"/>
                </a:cubicBezTo>
                <a:cubicBezTo>
                  <a:pt x="53" y="82"/>
                  <a:pt x="54" y="83"/>
                  <a:pt x="56" y="83"/>
                </a:cubicBezTo>
                <a:close/>
                <a:moveTo>
                  <a:pt x="65" y="91"/>
                </a:moveTo>
                <a:cubicBezTo>
                  <a:pt x="64" y="91"/>
                  <a:pt x="62" y="92"/>
                  <a:pt x="62" y="94"/>
                </a:cubicBezTo>
                <a:cubicBezTo>
                  <a:pt x="63" y="96"/>
                  <a:pt x="64" y="97"/>
                  <a:pt x="65" y="97"/>
                </a:cubicBezTo>
                <a:cubicBezTo>
                  <a:pt x="66" y="96"/>
                  <a:pt x="68" y="95"/>
                  <a:pt x="68" y="94"/>
                </a:cubicBezTo>
                <a:cubicBezTo>
                  <a:pt x="67" y="92"/>
                  <a:pt x="66" y="91"/>
                  <a:pt x="65" y="91"/>
                </a:cubicBezTo>
                <a:close/>
                <a:moveTo>
                  <a:pt x="49" y="73"/>
                </a:moveTo>
                <a:cubicBezTo>
                  <a:pt x="49" y="74"/>
                  <a:pt x="51" y="75"/>
                  <a:pt x="51" y="75"/>
                </a:cubicBezTo>
                <a:cubicBezTo>
                  <a:pt x="51" y="75"/>
                  <a:pt x="52" y="75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5"/>
                  <a:pt x="55" y="74"/>
                  <a:pt x="54" y="73"/>
                </a:cubicBezTo>
                <a:cubicBezTo>
                  <a:pt x="54" y="73"/>
                  <a:pt x="53" y="73"/>
                  <a:pt x="53" y="72"/>
                </a:cubicBezTo>
                <a:cubicBezTo>
                  <a:pt x="53" y="73"/>
                  <a:pt x="52" y="72"/>
                  <a:pt x="52" y="72"/>
                </a:cubicBezTo>
                <a:cubicBezTo>
                  <a:pt x="53" y="71"/>
                  <a:pt x="53" y="71"/>
                  <a:pt x="54" y="71"/>
                </a:cubicBezTo>
                <a:cubicBezTo>
                  <a:pt x="54" y="70"/>
                  <a:pt x="53" y="70"/>
                  <a:pt x="51" y="70"/>
                </a:cubicBezTo>
                <a:cubicBezTo>
                  <a:pt x="50" y="70"/>
                  <a:pt x="49" y="71"/>
                  <a:pt x="49" y="73"/>
                </a:cubicBezTo>
                <a:close/>
                <a:moveTo>
                  <a:pt x="87" y="84"/>
                </a:moveTo>
                <a:cubicBezTo>
                  <a:pt x="87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5" y="85"/>
                  <a:pt x="85" y="86"/>
                  <a:pt x="84" y="87"/>
                </a:cubicBezTo>
                <a:cubicBezTo>
                  <a:pt x="84" y="88"/>
                  <a:pt x="85" y="89"/>
                  <a:pt x="87" y="90"/>
                </a:cubicBezTo>
                <a:cubicBezTo>
                  <a:pt x="88" y="89"/>
                  <a:pt x="89" y="89"/>
                  <a:pt x="90" y="87"/>
                </a:cubicBezTo>
                <a:cubicBezTo>
                  <a:pt x="90" y="85"/>
                  <a:pt x="89" y="83"/>
                  <a:pt x="87" y="84"/>
                </a:cubicBezTo>
                <a:close/>
                <a:moveTo>
                  <a:pt x="131" y="56"/>
                </a:moveTo>
                <a:cubicBezTo>
                  <a:pt x="129" y="56"/>
                  <a:pt x="129" y="57"/>
                  <a:pt x="128" y="58"/>
                </a:cubicBezTo>
                <a:cubicBezTo>
                  <a:pt x="128" y="61"/>
                  <a:pt x="130" y="61"/>
                  <a:pt x="132" y="62"/>
                </a:cubicBezTo>
                <a:cubicBezTo>
                  <a:pt x="133" y="61"/>
                  <a:pt x="134" y="60"/>
                  <a:pt x="134" y="59"/>
                </a:cubicBezTo>
                <a:cubicBezTo>
                  <a:pt x="134" y="57"/>
                  <a:pt x="133" y="56"/>
                  <a:pt x="131" y="56"/>
                </a:cubicBezTo>
                <a:close/>
                <a:moveTo>
                  <a:pt x="136" y="63"/>
                </a:moveTo>
                <a:cubicBezTo>
                  <a:pt x="134" y="63"/>
                  <a:pt x="133" y="65"/>
                  <a:pt x="133" y="66"/>
                </a:cubicBezTo>
                <a:cubicBezTo>
                  <a:pt x="132" y="67"/>
                  <a:pt x="134" y="68"/>
                  <a:pt x="136" y="69"/>
                </a:cubicBezTo>
                <a:cubicBezTo>
                  <a:pt x="138" y="69"/>
                  <a:pt x="138" y="67"/>
                  <a:pt x="138" y="66"/>
                </a:cubicBezTo>
                <a:cubicBezTo>
                  <a:pt x="139" y="65"/>
                  <a:pt x="137" y="63"/>
                  <a:pt x="136" y="63"/>
                </a:cubicBezTo>
                <a:close/>
                <a:moveTo>
                  <a:pt x="104" y="42"/>
                </a:moveTo>
                <a:cubicBezTo>
                  <a:pt x="103" y="42"/>
                  <a:pt x="102" y="43"/>
                  <a:pt x="102" y="45"/>
                </a:cubicBezTo>
                <a:cubicBezTo>
                  <a:pt x="101" y="46"/>
                  <a:pt x="103" y="48"/>
                  <a:pt x="105" y="47"/>
                </a:cubicBezTo>
                <a:cubicBezTo>
                  <a:pt x="106" y="48"/>
                  <a:pt x="107" y="47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7" y="45"/>
                  <a:pt x="106" y="45"/>
                </a:cubicBezTo>
                <a:cubicBezTo>
                  <a:pt x="106" y="44"/>
                  <a:pt x="107" y="44"/>
                  <a:pt x="107" y="44"/>
                </a:cubicBezTo>
                <a:cubicBezTo>
                  <a:pt x="108" y="44"/>
                  <a:pt x="107" y="44"/>
                  <a:pt x="107" y="44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3"/>
                  <a:pt x="106" y="42"/>
                  <a:pt x="104" y="42"/>
                </a:cubicBezTo>
                <a:close/>
                <a:moveTo>
                  <a:pt x="155" y="44"/>
                </a:moveTo>
                <a:cubicBezTo>
                  <a:pt x="155" y="47"/>
                  <a:pt x="157" y="48"/>
                  <a:pt x="158" y="48"/>
                </a:cubicBezTo>
                <a:cubicBezTo>
                  <a:pt x="160" y="47"/>
                  <a:pt x="160" y="46"/>
                  <a:pt x="160" y="45"/>
                </a:cubicBezTo>
                <a:cubicBezTo>
                  <a:pt x="160" y="43"/>
                  <a:pt x="159" y="42"/>
                  <a:pt x="158" y="42"/>
                </a:cubicBezTo>
                <a:cubicBezTo>
                  <a:pt x="156" y="42"/>
                  <a:pt x="155" y="43"/>
                  <a:pt x="155" y="44"/>
                </a:cubicBezTo>
                <a:close/>
                <a:moveTo>
                  <a:pt x="106" y="52"/>
                </a:moveTo>
                <a:cubicBezTo>
                  <a:pt x="107" y="54"/>
                  <a:pt x="107" y="55"/>
                  <a:pt x="110" y="55"/>
                </a:cubicBezTo>
                <a:cubicBezTo>
                  <a:pt x="111" y="55"/>
                  <a:pt x="112" y="53"/>
                  <a:pt x="112" y="52"/>
                </a:cubicBezTo>
                <a:cubicBezTo>
                  <a:pt x="112" y="51"/>
                  <a:pt x="111" y="50"/>
                  <a:pt x="110" y="50"/>
                </a:cubicBezTo>
                <a:cubicBezTo>
                  <a:pt x="107" y="50"/>
                  <a:pt x="106" y="51"/>
                  <a:pt x="106" y="52"/>
                </a:cubicBezTo>
                <a:close/>
                <a:moveTo>
                  <a:pt x="111" y="45"/>
                </a:moveTo>
                <a:cubicBezTo>
                  <a:pt x="110" y="46"/>
                  <a:pt x="112" y="48"/>
                  <a:pt x="113" y="48"/>
                </a:cubicBezTo>
                <a:cubicBezTo>
                  <a:pt x="115" y="48"/>
                  <a:pt x="117" y="46"/>
                  <a:pt x="117" y="45"/>
                </a:cubicBezTo>
                <a:cubicBezTo>
                  <a:pt x="116" y="43"/>
                  <a:pt x="115" y="42"/>
                  <a:pt x="114" y="41"/>
                </a:cubicBezTo>
                <a:cubicBezTo>
                  <a:pt x="113" y="41"/>
                  <a:pt x="111" y="43"/>
                  <a:pt x="111" y="45"/>
                </a:cubicBezTo>
                <a:close/>
                <a:moveTo>
                  <a:pt x="118" y="35"/>
                </a:moveTo>
                <a:cubicBezTo>
                  <a:pt x="117" y="35"/>
                  <a:pt x="116" y="37"/>
                  <a:pt x="115" y="38"/>
                </a:cubicBezTo>
                <a:cubicBezTo>
                  <a:pt x="115" y="39"/>
                  <a:pt x="117" y="41"/>
                  <a:pt x="118" y="40"/>
                </a:cubicBezTo>
                <a:cubicBezTo>
                  <a:pt x="119" y="41"/>
                  <a:pt x="121" y="40"/>
                  <a:pt x="121" y="38"/>
                </a:cubicBezTo>
                <a:cubicBezTo>
                  <a:pt x="121" y="37"/>
                  <a:pt x="119" y="35"/>
                  <a:pt x="118" y="35"/>
                </a:cubicBezTo>
                <a:close/>
                <a:moveTo>
                  <a:pt x="146" y="45"/>
                </a:moveTo>
                <a:cubicBezTo>
                  <a:pt x="146" y="46"/>
                  <a:pt x="148" y="47"/>
                  <a:pt x="149" y="48"/>
                </a:cubicBezTo>
                <a:cubicBezTo>
                  <a:pt x="151" y="47"/>
                  <a:pt x="152" y="47"/>
                  <a:pt x="151" y="44"/>
                </a:cubicBezTo>
                <a:cubicBezTo>
                  <a:pt x="152" y="43"/>
                  <a:pt x="151" y="41"/>
                  <a:pt x="149" y="41"/>
                </a:cubicBezTo>
                <a:cubicBezTo>
                  <a:pt x="148" y="42"/>
                  <a:pt x="147" y="43"/>
                  <a:pt x="146" y="45"/>
                </a:cubicBezTo>
                <a:close/>
                <a:moveTo>
                  <a:pt x="150" y="38"/>
                </a:moveTo>
                <a:cubicBezTo>
                  <a:pt x="151" y="40"/>
                  <a:pt x="152" y="41"/>
                  <a:pt x="153" y="41"/>
                </a:cubicBezTo>
                <a:cubicBezTo>
                  <a:pt x="155" y="41"/>
                  <a:pt x="156" y="40"/>
                  <a:pt x="156" y="38"/>
                </a:cubicBezTo>
                <a:cubicBezTo>
                  <a:pt x="156" y="37"/>
                  <a:pt x="154" y="36"/>
                  <a:pt x="153" y="35"/>
                </a:cubicBezTo>
                <a:cubicBezTo>
                  <a:pt x="152" y="35"/>
                  <a:pt x="151" y="36"/>
                  <a:pt x="150" y="38"/>
                </a:cubicBezTo>
                <a:close/>
                <a:moveTo>
                  <a:pt x="141" y="52"/>
                </a:moveTo>
                <a:cubicBezTo>
                  <a:pt x="141" y="53"/>
                  <a:pt x="142" y="54"/>
                  <a:pt x="143" y="54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4" y="54"/>
                  <a:pt x="144" y="54"/>
                  <a:pt x="145" y="55"/>
                </a:cubicBezTo>
                <a:cubicBezTo>
                  <a:pt x="146" y="54"/>
                  <a:pt x="147" y="53"/>
                  <a:pt x="147" y="52"/>
                </a:cubicBezTo>
                <a:cubicBezTo>
                  <a:pt x="147" y="50"/>
                  <a:pt x="146" y="49"/>
                  <a:pt x="144" y="49"/>
                </a:cubicBezTo>
                <a:cubicBezTo>
                  <a:pt x="143" y="49"/>
                  <a:pt x="142" y="50"/>
                  <a:pt x="141" y="52"/>
                </a:cubicBezTo>
                <a:close/>
                <a:moveTo>
                  <a:pt x="145" y="36"/>
                </a:moveTo>
                <a:cubicBezTo>
                  <a:pt x="143" y="35"/>
                  <a:pt x="142" y="37"/>
                  <a:pt x="142" y="38"/>
                </a:cubicBezTo>
                <a:cubicBezTo>
                  <a:pt x="142" y="39"/>
                  <a:pt x="143" y="41"/>
                  <a:pt x="145" y="40"/>
                </a:cubicBezTo>
                <a:cubicBezTo>
                  <a:pt x="146" y="41"/>
                  <a:pt x="147" y="40"/>
                  <a:pt x="148" y="38"/>
                </a:cubicBezTo>
                <a:cubicBezTo>
                  <a:pt x="148" y="37"/>
                  <a:pt x="145" y="35"/>
                  <a:pt x="145" y="36"/>
                </a:cubicBezTo>
                <a:close/>
                <a:moveTo>
                  <a:pt x="123" y="42"/>
                </a:moveTo>
                <a:cubicBezTo>
                  <a:pt x="121" y="42"/>
                  <a:pt x="119" y="44"/>
                  <a:pt x="119" y="45"/>
                </a:cubicBezTo>
                <a:cubicBezTo>
                  <a:pt x="120" y="46"/>
                  <a:pt x="120" y="47"/>
                  <a:pt x="122" y="47"/>
                </a:cubicBezTo>
                <a:cubicBezTo>
                  <a:pt x="124" y="47"/>
                  <a:pt x="125" y="46"/>
                  <a:pt x="125" y="45"/>
                </a:cubicBezTo>
                <a:cubicBezTo>
                  <a:pt x="125" y="43"/>
                  <a:pt x="124" y="42"/>
                  <a:pt x="123" y="42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9"/>
                  <a:pt x="54" y="41"/>
                  <a:pt x="56" y="40"/>
                </a:cubicBezTo>
                <a:cubicBezTo>
                  <a:pt x="57" y="41"/>
                  <a:pt x="58" y="41"/>
                  <a:pt x="58" y="40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59" y="38"/>
                  <a:pt x="59" y="38"/>
                </a:cubicBezTo>
                <a:cubicBezTo>
                  <a:pt x="59" y="37"/>
                  <a:pt x="59" y="37"/>
                  <a:pt x="58" y="36"/>
                </a:cubicBezTo>
                <a:cubicBezTo>
                  <a:pt x="58" y="36"/>
                  <a:pt x="57" y="36"/>
                  <a:pt x="57" y="36"/>
                </a:cubicBezTo>
                <a:cubicBezTo>
                  <a:pt x="57" y="36"/>
                  <a:pt x="57" y="35"/>
                  <a:pt x="57" y="35"/>
                </a:cubicBezTo>
                <a:cubicBezTo>
                  <a:pt x="57" y="35"/>
                  <a:pt x="56" y="35"/>
                  <a:pt x="56" y="35"/>
                </a:cubicBezTo>
                <a:cubicBezTo>
                  <a:pt x="56" y="35"/>
                  <a:pt x="55" y="35"/>
                  <a:pt x="55" y="35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6" y="38"/>
                  <a:pt x="56" y="39"/>
                </a:cubicBezTo>
                <a:cubicBezTo>
                  <a:pt x="56" y="38"/>
                  <a:pt x="55" y="38"/>
                  <a:pt x="54" y="37"/>
                </a:cubicBezTo>
                <a:close/>
                <a:moveTo>
                  <a:pt x="57" y="21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74" y="36"/>
                </a:moveTo>
                <a:cubicBezTo>
                  <a:pt x="73" y="35"/>
                  <a:pt x="72" y="36"/>
                  <a:pt x="72" y="36"/>
                </a:cubicBezTo>
                <a:cubicBezTo>
                  <a:pt x="72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9"/>
                </a:cubicBezTo>
                <a:cubicBezTo>
                  <a:pt x="71" y="39"/>
                  <a:pt x="72" y="41"/>
                  <a:pt x="74" y="40"/>
                </a:cubicBezTo>
                <a:cubicBezTo>
                  <a:pt x="75" y="40"/>
                  <a:pt x="77" y="39"/>
                  <a:pt x="76" y="38"/>
                </a:cubicBezTo>
                <a:cubicBezTo>
                  <a:pt x="77" y="37"/>
                  <a:pt x="75" y="35"/>
                  <a:pt x="74" y="36"/>
                </a:cubicBezTo>
                <a:close/>
                <a:moveTo>
                  <a:pt x="53" y="24"/>
                </a:moveTo>
                <a:cubicBezTo>
                  <a:pt x="53" y="25"/>
                  <a:pt x="54" y="26"/>
                  <a:pt x="54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84" y="31"/>
                </a:moveTo>
                <a:cubicBezTo>
                  <a:pt x="84" y="32"/>
                  <a:pt x="85" y="34"/>
                  <a:pt x="87" y="34"/>
                </a:cubicBezTo>
                <a:cubicBezTo>
                  <a:pt x="88" y="34"/>
                  <a:pt x="89" y="33"/>
                  <a:pt x="90" y="31"/>
                </a:cubicBezTo>
                <a:cubicBezTo>
                  <a:pt x="89" y="29"/>
                  <a:pt x="89" y="28"/>
                  <a:pt x="87" y="28"/>
                </a:cubicBezTo>
                <a:cubicBezTo>
                  <a:pt x="85" y="28"/>
                  <a:pt x="85" y="30"/>
                  <a:pt x="84" y="31"/>
                </a:cubicBezTo>
                <a:close/>
                <a:moveTo>
                  <a:pt x="88" y="30"/>
                </a:moveTo>
                <a:cubicBezTo>
                  <a:pt x="88" y="31"/>
                  <a:pt x="89" y="31"/>
                  <a:pt x="89" y="32"/>
                </a:cubicBezTo>
                <a:cubicBezTo>
                  <a:pt x="89" y="32"/>
                  <a:pt x="87" y="32"/>
                  <a:pt x="88" y="30"/>
                </a:cubicBezTo>
                <a:cubicBezTo>
                  <a:pt x="87" y="31"/>
                  <a:pt x="86" y="31"/>
                  <a:pt x="86" y="30"/>
                </a:cubicBezTo>
                <a:cubicBezTo>
                  <a:pt x="86" y="29"/>
                  <a:pt x="87" y="30"/>
                  <a:pt x="88" y="30"/>
                </a:cubicBezTo>
                <a:close/>
                <a:moveTo>
                  <a:pt x="100" y="35"/>
                </a:moveTo>
                <a:cubicBezTo>
                  <a:pt x="99" y="35"/>
                  <a:pt x="97" y="37"/>
                  <a:pt x="98" y="38"/>
                </a:cubicBezTo>
                <a:cubicBezTo>
                  <a:pt x="97" y="40"/>
                  <a:pt x="99" y="41"/>
                  <a:pt x="101" y="40"/>
                </a:cubicBezTo>
                <a:cubicBezTo>
                  <a:pt x="102" y="40"/>
                  <a:pt x="103" y="40"/>
                  <a:pt x="103" y="38"/>
                </a:cubicBezTo>
                <a:cubicBezTo>
                  <a:pt x="103" y="36"/>
                  <a:pt x="102" y="36"/>
                  <a:pt x="100" y="35"/>
                </a:cubicBezTo>
                <a:close/>
                <a:moveTo>
                  <a:pt x="95" y="28"/>
                </a:moveTo>
                <a:cubicBezTo>
                  <a:pt x="94" y="29"/>
                  <a:pt x="93" y="30"/>
                  <a:pt x="93" y="31"/>
                </a:cubicBezTo>
                <a:cubicBezTo>
                  <a:pt x="93" y="32"/>
                  <a:pt x="94" y="34"/>
                  <a:pt x="96" y="33"/>
                </a:cubicBezTo>
                <a:cubicBezTo>
                  <a:pt x="98" y="34"/>
                  <a:pt x="99" y="32"/>
                  <a:pt x="99" y="30"/>
                </a:cubicBezTo>
                <a:cubicBezTo>
                  <a:pt x="99" y="30"/>
                  <a:pt x="98" y="29"/>
                  <a:pt x="96" y="28"/>
                </a:cubicBezTo>
                <a:cubicBezTo>
                  <a:pt x="96" y="29"/>
                  <a:pt x="97" y="29"/>
                  <a:pt x="96" y="29"/>
                </a:cubicBezTo>
                <a:cubicBezTo>
                  <a:pt x="96" y="29"/>
                  <a:pt x="96" y="30"/>
                  <a:pt x="95" y="30"/>
                </a:cubicBezTo>
                <a:cubicBezTo>
                  <a:pt x="95" y="29"/>
                  <a:pt x="95" y="29"/>
                  <a:pt x="95" y="28"/>
                </a:cubicBezTo>
                <a:close/>
                <a:moveTo>
                  <a:pt x="48" y="25"/>
                </a:moveTo>
                <a:cubicBezTo>
                  <a:pt x="47" y="25"/>
                  <a:pt x="46" y="25"/>
                  <a:pt x="46" y="26"/>
                </a:cubicBezTo>
                <a:cubicBezTo>
                  <a:pt x="46" y="25"/>
                  <a:pt x="45" y="25"/>
                  <a:pt x="45" y="25"/>
                </a:cubicBezTo>
                <a:cubicBezTo>
                  <a:pt x="45" y="26"/>
                  <a:pt x="47" y="26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50" y="26"/>
                  <a:pt x="50" y="24"/>
                </a:cubicBezTo>
                <a:cubicBezTo>
                  <a:pt x="50" y="22"/>
                  <a:pt x="49" y="21"/>
                  <a:pt x="48" y="22"/>
                </a:cubicBezTo>
                <a:cubicBezTo>
                  <a:pt x="48" y="22"/>
                  <a:pt x="48" y="22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3"/>
                  <a:pt x="48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lose/>
                <a:moveTo>
                  <a:pt x="79" y="42"/>
                </a:moveTo>
                <a:cubicBezTo>
                  <a:pt x="77" y="42"/>
                  <a:pt x="75" y="44"/>
                  <a:pt x="75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79" y="47"/>
                  <a:pt x="81" y="46"/>
                  <a:pt x="81" y="44"/>
                </a:cubicBezTo>
                <a:cubicBezTo>
                  <a:pt x="81" y="43"/>
                  <a:pt x="80" y="42"/>
                  <a:pt x="79" y="42"/>
                </a:cubicBezTo>
                <a:close/>
                <a:moveTo>
                  <a:pt x="80" y="38"/>
                </a:moveTo>
                <a:cubicBezTo>
                  <a:pt x="79" y="40"/>
                  <a:pt x="81" y="40"/>
                  <a:pt x="82" y="41"/>
                </a:cubicBezTo>
                <a:cubicBezTo>
                  <a:pt x="84" y="41"/>
                  <a:pt x="85" y="39"/>
                  <a:pt x="85" y="38"/>
                </a:cubicBezTo>
                <a:cubicBezTo>
                  <a:pt x="84" y="39"/>
                  <a:pt x="82" y="39"/>
                  <a:pt x="82" y="38"/>
                </a:cubicBezTo>
                <a:cubicBezTo>
                  <a:pt x="83" y="37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6"/>
                  <a:pt x="84" y="35"/>
                  <a:pt x="83" y="35"/>
                </a:cubicBezTo>
                <a:cubicBezTo>
                  <a:pt x="81" y="36"/>
                  <a:pt x="79" y="36"/>
                  <a:pt x="80" y="38"/>
                </a:cubicBezTo>
                <a:close/>
                <a:moveTo>
                  <a:pt x="240" y="31"/>
                </a:moveTo>
                <a:cubicBezTo>
                  <a:pt x="240" y="29"/>
                  <a:pt x="239" y="28"/>
                  <a:pt x="237" y="28"/>
                </a:cubicBezTo>
                <a:cubicBezTo>
                  <a:pt x="236" y="28"/>
                  <a:pt x="234" y="29"/>
                  <a:pt x="235" y="31"/>
                </a:cubicBezTo>
                <a:cubicBezTo>
                  <a:pt x="235" y="32"/>
                  <a:pt x="236" y="34"/>
                  <a:pt x="237" y="33"/>
                </a:cubicBezTo>
                <a:cubicBezTo>
                  <a:pt x="238" y="33"/>
                  <a:pt x="240" y="32"/>
                  <a:pt x="240" y="31"/>
                </a:cubicBezTo>
                <a:close/>
                <a:moveTo>
                  <a:pt x="215" y="35"/>
                </a:moveTo>
                <a:cubicBezTo>
                  <a:pt x="214" y="35"/>
                  <a:pt x="213" y="37"/>
                  <a:pt x="212" y="38"/>
                </a:cubicBezTo>
                <a:cubicBezTo>
                  <a:pt x="212" y="40"/>
                  <a:pt x="214" y="41"/>
                  <a:pt x="215" y="40"/>
                </a:cubicBezTo>
                <a:cubicBezTo>
                  <a:pt x="217" y="41"/>
                  <a:pt x="218" y="40"/>
                  <a:pt x="218" y="39"/>
                </a:cubicBezTo>
                <a:cubicBezTo>
                  <a:pt x="218" y="37"/>
                  <a:pt x="217" y="36"/>
                  <a:pt x="215" y="35"/>
                </a:cubicBezTo>
                <a:close/>
                <a:moveTo>
                  <a:pt x="230" y="39"/>
                </a:moveTo>
                <a:cubicBezTo>
                  <a:pt x="229" y="39"/>
                  <a:pt x="231" y="41"/>
                  <a:pt x="232" y="41"/>
                </a:cubicBezTo>
                <a:cubicBezTo>
                  <a:pt x="234" y="41"/>
                  <a:pt x="235" y="40"/>
                  <a:pt x="236" y="38"/>
                </a:cubicBezTo>
                <a:cubicBezTo>
                  <a:pt x="236" y="37"/>
                  <a:pt x="234" y="36"/>
                  <a:pt x="232" y="35"/>
                </a:cubicBezTo>
                <a:cubicBezTo>
                  <a:pt x="231" y="35"/>
                  <a:pt x="230" y="37"/>
                  <a:pt x="230" y="39"/>
                </a:cubicBezTo>
                <a:close/>
                <a:moveTo>
                  <a:pt x="224" y="36"/>
                </a:moveTo>
                <a:cubicBezTo>
                  <a:pt x="222" y="36"/>
                  <a:pt x="221" y="37"/>
                  <a:pt x="221" y="38"/>
                </a:cubicBezTo>
                <a:cubicBezTo>
                  <a:pt x="221" y="39"/>
                  <a:pt x="222" y="41"/>
                  <a:pt x="224" y="41"/>
                </a:cubicBezTo>
                <a:cubicBezTo>
                  <a:pt x="225" y="41"/>
                  <a:pt x="227" y="39"/>
                  <a:pt x="226" y="38"/>
                </a:cubicBezTo>
                <a:cubicBezTo>
                  <a:pt x="227" y="36"/>
                  <a:pt x="226" y="36"/>
                  <a:pt x="224" y="36"/>
                </a:cubicBezTo>
                <a:close/>
                <a:moveTo>
                  <a:pt x="217" y="45"/>
                </a:moveTo>
                <a:cubicBezTo>
                  <a:pt x="217" y="47"/>
                  <a:pt x="218" y="48"/>
                  <a:pt x="219" y="48"/>
                </a:cubicBezTo>
                <a:cubicBezTo>
                  <a:pt x="221" y="47"/>
                  <a:pt x="222" y="47"/>
                  <a:pt x="223" y="45"/>
                </a:cubicBezTo>
                <a:cubicBezTo>
                  <a:pt x="222" y="43"/>
                  <a:pt x="221" y="42"/>
                  <a:pt x="220" y="42"/>
                </a:cubicBezTo>
                <a:cubicBezTo>
                  <a:pt x="219" y="42"/>
                  <a:pt x="216" y="43"/>
                  <a:pt x="217" y="45"/>
                </a:cubicBezTo>
                <a:close/>
                <a:moveTo>
                  <a:pt x="228" y="42"/>
                </a:moveTo>
                <a:cubicBezTo>
                  <a:pt x="227" y="42"/>
                  <a:pt x="225" y="43"/>
                  <a:pt x="226" y="44"/>
                </a:cubicBezTo>
                <a:cubicBezTo>
                  <a:pt x="226" y="47"/>
                  <a:pt x="227" y="48"/>
                  <a:pt x="229" y="48"/>
                </a:cubicBezTo>
                <a:cubicBezTo>
                  <a:pt x="230" y="47"/>
                  <a:pt x="231" y="46"/>
                  <a:pt x="232" y="45"/>
                </a:cubicBezTo>
                <a:cubicBezTo>
                  <a:pt x="231" y="43"/>
                  <a:pt x="230" y="41"/>
                  <a:pt x="228" y="42"/>
                </a:cubicBezTo>
                <a:close/>
                <a:moveTo>
                  <a:pt x="237" y="48"/>
                </a:moveTo>
                <a:cubicBezTo>
                  <a:pt x="239" y="48"/>
                  <a:pt x="240" y="46"/>
                  <a:pt x="240" y="45"/>
                </a:cubicBezTo>
                <a:cubicBezTo>
                  <a:pt x="240" y="44"/>
                  <a:pt x="239" y="42"/>
                  <a:pt x="237" y="43"/>
                </a:cubicBezTo>
                <a:cubicBezTo>
                  <a:pt x="236" y="42"/>
                  <a:pt x="234" y="43"/>
                  <a:pt x="235" y="45"/>
                </a:cubicBezTo>
                <a:cubicBezTo>
                  <a:pt x="235" y="47"/>
                  <a:pt x="235" y="47"/>
                  <a:pt x="237" y="48"/>
                </a:cubicBezTo>
                <a:close/>
                <a:moveTo>
                  <a:pt x="238" y="70"/>
                </a:moveTo>
                <a:cubicBezTo>
                  <a:pt x="236" y="70"/>
                  <a:pt x="235" y="71"/>
                  <a:pt x="234" y="73"/>
                </a:cubicBezTo>
                <a:cubicBezTo>
                  <a:pt x="234" y="75"/>
                  <a:pt x="236" y="75"/>
                  <a:pt x="238" y="75"/>
                </a:cubicBezTo>
                <a:cubicBezTo>
                  <a:pt x="238" y="75"/>
                  <a:pt x="240" y="74"/>
                  <a:pt x="240" y="72"/>
                </a:cubicBezTo>
                <a:cubicBezTo>
                  <a:pt x="240" y="71"/>
                  <a:pt x="239" y="70"/>
                  <a:pt x="238" y="70"/>
                </a:cubicBezTo>
                <a:close/>
                <a:moveTo>
                  <a:pt x="240" y="87"/>
                </a:moveTo>
                <a:cubicBezTo>
                  <a:pt x="240" y="85"/>
                  <a:pt x="238" y="83"/>
                  <a:pt x="238" y="84"/>
                </a:cubicBezTo>
                <a:cubicBezTo>
                  <a:pt x="236" y="84"/>
                  <a:pt x="234" y="85"/>
                  <a:pt x="235" y="87"/>
                </a:cubicBezTo>
                <a:cubicBezTo>
                  <a:pt x="235" y="88"/>
                  <a:pt x="236" y="89"/>
                  <a:pt x="238" y="89"/>
                </a:cubicBezTo>
                <a:cubicBezTo>
                  <a:pt x="239" y="90"/>
                  <a:pt x="240" y="88"/>
                  <a:pt x="240" y="87"/>
                </a:cubicBezTo>
                <a:close/>
                <a:moveTo>
                  <a:pt x="240" y="59"/>
                </a:moveTo>
                <a:cubicBezTo>
                  <a:pt x="240" y="57"/>
                  <a:pt x="239" y="56"/>
                  <a:pt x="237" y="56"/>
                </a:cubicBezTo>
                <a:cubicBezTo>
                  <a:pt x="236" y="56"/>
                  <a:pt x="235" y="58"/>
                  <a:pt x="234" y="59"/>
                </a:cubicBezTo>
                <a:cubicBezTo>
                  <a:pt x="235" y="60"/>
                  <a:pt x="236" y="62"/>
                  <a:pt x="238" y="61"/>
                </a:cubicBezTo>
                <a:cubicBezTo>
                  <a:pt x="239" y="61"/>
                  <a:pt x="240" y="60"/>
                  <a:pt x="240" y="59"/>
                </a:cubicBezTo>
                <a:close/>
                <a:moveTo>
                  <a:pt x="211" y="28"/>
                </a:moveTo>
                <a:cubicBezTo>
                  <a:pt x="209" y="28"/>
                  <a:pt x="208" y="29"/>
                  <a:pt x="209" y="30"/>
                </a:cubicBezTo>
                <a:cubicBezTo>
                  <a:pt x="208" y="33"/>
                  <a:pt x="210" y="33"/>
                  <a:pt x="211" y="34"/>
                </a:cubicBezTo>
                <a:cubicBezTo>
                  <a:pt x="212" y="33"/>
                  <a:pt x="214" y="32"/>
                  <a:pt x="213" y="30"/>
                </a:cubicBezTo>
                <a:cubicBezTo>
                  <a:pt x="214" y="29"/>
                  <a:pt x="212" y="28"/>
                  <a:pt x="211" y="28"/>
                </a:cubicBezTo>
                <a:close/>
                <a:moveTo>
                  <a:pt x="185" y="42"/>
                </a:moveTo>
                <a:cubicBezTo>
                  <a:pt x="182" y="42"/>
                  <a:pt x="181" y="44"/>
                  <a:pt x="182" y="44"/>
                </a:cubicBezTo>
                <a:cubicBezTo>
                  <a:pt x="182" y="46"/>
                  <a:pt x="182" y="47"/>
                  <a:pt x="185" y="47"/>
                </a:cubicBezTo>
                <a:cubicBezTo>
                  <a:pt x="185" y="48"/>
                  <a:pt x="187" y="46"/>
                  <a:pt x="187" y="45"/>
                </a:cubicBezTo>
                <a:cubicBezTo>
                  <a:pt x="188" y="43"/>
                  <a:pt x="185" y="42"/>
                  <a:pt x="185" y="42"/>
                </a:cubicBezTo>
                <a:close/>
                <a:moveTo>
                  <a:pt x="180" y="49"/>
                </a:moveTo>
                <a:cubicBezTo>
                  <a:pt x="179" y="49"/>
                  <a:pt x="177" y="50"/>
                  <a:pt x="177" y="52"/>
                </a:cubicBezTo>
                <a:cubicBezTo>
                  <a:pt x="176" y="54"/>
                  <a:pt x="178" y="55"/>
                  <a:pt x="179" y="55"/>
                </a:cubicBezTo>
                <a:cubicBezTo>
                  <a:pt x="181" y="54"/>
                  <a:pt x="183" y="54"/>
                  <a:pt x="182" y="52"/>
                </a:cubicBezTo>
                <a:cubicBezTo>
                  <a:pt x="182" y="52"/>
                  <a:pt x="182" y="51"/>
                  <a:pt x="182" y="51"/>
                </a:cubicBezTo>
                <a:cubicBezTo>
                  <a:pt x="181" y="51"/>
                  <a:pt x="180" y="51"/>
                  <a:pt x="179" y="51"/>
                </a:cubicBezTo>
                <a:cubicBezTo>
                  <a:pt x="179" y="51"/>
                  <a:pt x="179" y="51"/>
                  <a:pt x="179" y="50"/>
                </a:cubicBezTo>
                <a:cubicBezTo>
                  <a:pt x="180" y="50"/>
                  <a:pt x="180" y="50"/>
                  <a:pt x="181" y="50"/>
                </a:cubicBezTo>
                <a:cubicBezTo>
                  <a:pt x="181" y="50"/>
                  <a:pt x="181" y="50"/>
                  <a:pt x="182" y="50"/>
                </a:cubicBezTo>
                <a:cubicBezTo>
                  <a:pt x="181" y="50"/>
                  <a:pt x="181" y="49"/>
                  <a:pt x="180" y="49"/>
                </a:cubicBezTo>
                <a:close/>
                <a:moveTo>
                  <a:pt x="162" y="35"/>
                </a:moveTo>
                <a:cubicBezTo>
                  <a:pt x="160" y="36"/>
                  <a:pt x="160" y="36"/>
                  <a:pt x="159" y="38"/>
                </a:cubicBezTo>
                <a:cubicBezTo>
                  <a:pt x="159" y="40"/>
                  <a:pt x="160" y="41"/>
                  <a:pt x="162" y="41"/>
                </a:cubicBezTo>
                <a:cubicBezTo>
                  <a:pt x="164" y="41"/>
                  <a:pt x="164" y="40"/>
                  <a:pt x="165" y="38"/>
                </a:cubicBezTo>
                <a:cubicBezTo>
                  <a:pt x="165" y="37"/>
                  <a:pt x="164" y="35"/>
                  <a:pt x="162" y="35"/>
                </a:cubicBezTo>
                <a:close/>
                <a:moveTo>
                  <a:pt x="170" y="36"/>
                </a:moveTo>
                <a:cubicBezTo>
                  <a:pt x="169" y="35"/>
                  <a:pt x="168" y="37"/>
                  <a:pt x="168" y="38"/>
                </a:cubicBezTo>
                <a:cubicBezTo>
                  <a:pt x="168" y="40"/>
                  <a:pt x="170" y="41"/>
                  <a:pt x="171" y="41"/>
                </a:cubicBezTo>
                <a:cubicBezTo>
                  <a:pt x="173" y="41"/>
                  <a:pt x="174" y="39"/>
                  <a:pt x="174" y="39"/>
                </a:cubicBezTo>
                <a:cubicBezTo>
                  <a:pt x="173" y="36"/>
                  <a:pt x="172" y="35"/>
                  <a:pt x="170" y="36"/>
                </a:cubicBezTo>
                <a:close/>
                <a:moveTo>
                  <a:pt x="176" y="42"/>
                </a:moveTo>
                <a:cubicBezTo>
                  <a:pt x="173" y="42"/>
                  <a:pt x="172" y="43"/>
                  <a:pt x="172" y="44"/>
                </a:cubicBezTo>
                <a:cubicBezTo>
                  <a:pt x="173" y="47"/>
                  <a:pt x="174" y="47"/>
                  <a:pt x="176" y="47"/>
                </a:cubicBezTo>
                <a:cubicBezTo>
                  <a:pt x="176" y="47"/>
                  <a:pt x="179" y="46"/>
                  <a:pt x="178" y="45"/>
                </a:cubicBezTo>
                <a:cubicBezTo>
                  <a:pt x="178" y="44"/>
                  <a:pt x="177" y="42"/>
                  <a:pt x="176" y="42"/>
                </a:cubicBezTo>
                <a:close/>
                <a:moveTo>
                  <a:pt x="206" y="36"/>
                </a:moveTo>
                <a:cubicBezTo>
                  <a:pt x="205" y="36"/>
                  <a:pt x="203" y="37"/>
                  <a:pt x="204" y="38"/>
                </a:cubicBezTo>
                <a:cubicBezTo>
                  <a:pt x="204" y="40"/>
                  <a:pt x="204" y="40"/>
                  <a:pt x="206" y="41"/>
                </a:cubicBezTo>
                <a:cubicBezTo>
                  <a:pt x="208" y="41"/>
                  <a:pt x="209" y="40"/>
                  <a:pt x="209" y="38"/>
                </a:cubicBezTo>
                <a:cubicBezTo>
                  <a:pt x="209" y="37"/>
                  <a:pt x="207" y="35"/>
                  <a:pt x="206" y="36"/>
                </a:cubicBezTo>
                <a:close/>
                <a:moveTo>
                  <a:pt x="189" y="50"/>
                </a:moveTo>
                <a:cubicBezTo>
                  <a:pt x="187" y="50"/>
                  <a:pt x="186" y="50"/>
                  <a:pt x="186" y="52"/>
                </a:cubicBezTo>
                <a:cubicBezTo>
                  <a:pt x="186" y="53"/>
                  <a:pt x="187" y="55"/>
                  <a:pt x="188" y="55"/>
                </a:cubicBezTo>
                <a:cubicBezTo>
                  <a:pt x="190" y="55"/>
                  <a:pt x="191" y="54"/>
                  <a:pt x="191" y="52"/>
                </a:cubicBezTo>
                <a:cubicBezTo>
                  <a:pt x="191" y="50"/>
                  <a:pt x="190" y="49"/>
                  <a:pt x="189" y="50"/>
                </a:cubicBezTo>
                <a:close/>
                <a:moveTo>
                  <a:pt x="202" y="42"/>
                </a:moveTo>
                <a:cubicBezTo>
                  <a:pt x="200" y="42"/>
                  <a:pt x="199" y="43"/>
                  <a:pt x="199" y="44"/>
                </a:cubicBezTo>
                <a:cubicBezTo>
                  <a:pt x="199" y="46"/>
                  <a:pt x="200" y="48"/>
                  <a:pt x="201" y="48"/>
                </a:cubicBezTo>
                <a:cubicBezTo>
                  <a:pt x="203" y="47"/>
                  <a:pt x="205" y="46"/>
                  <a:pt x="204" y="44"/>
                </a:cubicBezTo>
                <a:cubicBezTo>
                  <a:pt x="205" y="43"/>
                  <a:pt x="204" y="42"/>
                  <a:pt x="202" y="42"/>
                </a:cubicBezTo>
                <a:close/>
                <a:moveTo>
                  <a:pt x="197" y="36"/>
                </a:moveTo>
                <a:cubicBezTo>
                  <a:pt x="195" y="35"/>
                  <a:pt x="195" y="37"/>
                  <a:pt x="194" y="38"/>
                </a:cubicBezTo>
                <a:cubicBezTo>
                  <a:pt x="195" y="40"/>
                  <a:pt x="196" y="41"/>
                  <a:pt x="198" y="41"/>
                </a:cubicBezTo>
                <a:cubicBezTo>
                  <a:pt x="199" y="41"/>
                  <a:pt x="201" y="40"/>
                  <a:pt x="200" y="38"/>
                </a:cubicBezTo>
                <a:cubicBezTo>
                  <a:pt x="200" y="37"/>
                  <a:pt x="199" y="36"/>
                  <a:pt x="197" y="36"/>
                </a:cubicBezTo>
                <a:close/>
                <a:moveTo>
                  <a:pt x="88" y="228"/>
                </a:moveTo>
                <a:cubicBezTo>
                  <a:pt x="89" y="229"/>
                  <a:pt x="90" y="228"/>
                  <a:pt x="89" y="226"/>
                </a:cubicBezTo>
                <a:cubicBezTo>
                  <a:pt x="90" y="225"/>
                  <a:pt x="89" y="223"/>
                  <a:pt x="87" y="223"/>
                </a:cubicBezTo>
                <a:cubicBezTo>
                  <a:pt x="85" y="223"/>
                  <a:pt x="84" y="224"/>
                  <a:pt x="84" y="226"/>
                </a:cubicBezTo>
                <a:cubicBezTo>
                  <a:pt x="84" y="227"/>
                  <a:pt x="85" y="229"/>
                  <a:pt x="88" y="228"/>
                </a:cubicBezTo>
                <a:close/>
                <a:moveTo>
                  <a:pt x="96" y="228"/>
                </a:moveTo>
                <a:cubicBezTo>
                  <a:pt x="97" y="229"/>
                  <a:pt x="98" y="227"/>
                  <a:pt x="99" y="226"/>
                </a:cubicBezTo>
                <a:cubicBezTo>
                  <a:pt x="99" y="225"/>
                  <a:pt x="97" y="223"/>
                  <a:pt x="96" y="223"/>
                </a:cubicBezTo>
                <a:cubicBezTo>
                  <a:pt x="95" y="223"/>
                  <a:pt x="93" y="225"/>
                  <a:pt x="93" y="226"/>
                </a:cubicBezTo>
                <a:cubicBezTo>
                  <a:pt x="93" y="227"/>
                  <a:pt x="95" y="228"/>
                  <a:pt x="96" y="228"/>
                </a:cubicBezTo>
                <a:close/>
                <a:moveTo>
                  <a:pt x="103" y="220"/>
                </a:moveTo>
                <a:cubicBezTo>
                  <a:pt x="102" y="218"/>
                  <a:pt x="101" y="217"/>
                  <a:pt x="100" y="217"/>
                </a:cubicBezTo>
                <a:cubicBezTo>
                  <a:pt x="99" y="216"/>
                  <a:pt x="97" y="218"/>
                  <a:pt x="97" y="220"/>
                </a:cubicBezTo>
                <a:cubicBezTo>
                  <a:pt x="97" y="221"/>
                  <a:pt x="98" y="222"/>
                  <a:pt x="101" y="222"/>
                </a:cubicBezTo>
                <a:cubicBezTo>
                  <a:pt x="101" y="222"/>
                  <a:pt x="102" y="222"/>
                  <a:pt x="102" y="221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103" y="221"/>
                  <a:pt x="102" y="220"/>
                  <a:pt x="103" y="219"/>
                </a:cubicBezTo>
                <a:cubicBezTo>
                  <a:pt x="103" y="220"/>
                  <a:pt x="103" y="220"/>
                  <a:pt x="103" y="220"/>
                </a:cubicBezTo>
                <a:close/>
                <a:moveTo>
                  <a:pt x="109" y="236"/>
                </a:moveTo>
                <a:cubicBezTo>
                  <a:pt x="111" y="236"/>
                  <a:pt x="112" y="235"/>
                  <a:pt x="112" y="234"/>
                </a:cubicBezTo>
                <a:cubicBezTo>
                  <a:pt x="112" y="232"/>
                  <a:pt x="110" y="231"/>
                  <a:pt x="109" y="231"/>
                </a:cubicBezTo>
                <a:cubicBezTo>
                  <a:pt x="107" y="231"/>
                  <a:pt x="106" y="231"/>
                  <a:pt x="107" y="234"/>
                </a:cubicBezTo>
                <a:cubicBezTo>
                  <a:pt x="106" y="235"/>
                  <a:pt x="107" y="236"/>
                  <a:pt x="109" y="236"/>
                </a:cubicBezTo>
                <a:close/>
                <a:moveTo>
                  <a:pt x="109" y="250"/>
                </a:moveTo>
                <a:cubicBezTo>
                  <a:pt x="111" y="250"/>
                  <a:pt x="112" y="249"/>
                  <a:pt x="112" y="247"/>
                </a:cubicBezTo>
                <a:cubicBezTo>
                  <a:pt x="112" y="247"/>
                  <a:pt x="112" y="247"/>
                  <a:pt x="111" y="246"/>
                </a:cubicBezTo>
                <a:cubicBezTo>
                  <a:pt x="111" y="247"/>
                  <a:pt x="110" y="247"/>
                  <a:pt x="110" y="247"/>
                </a:cubicBezTo>
                <a:cubicBezTo>
                  <a:pt x="110" y="246"/>
                  <a:pt x="110" y="245"/>
                  <a:pt x="109" y="245"/>
                </a:cubicBezTo>
                <a:cubicBezTo>
                  <a:pt x="109" y="245"/>
                  <a:pt x="109" y="244"/>
                  <a:pt x="109" y="245"/>
                </a:cubicBezTo>
                <a:cubicBezTo>
                  <a:pt x="108" y="244"/>
                  <a:pt x="106" y="246"/>
                  <a:pt x="106" y="247"/>
                </a:cubicBezTo>
                <a:cubicBezTo>
                  <a:pt x="106" y="248"/>
                  <a:pt x="107" y="250"/>
                  <a:pt x="109" y="250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21" y="234"/>
                  <a:pt x="121" y="233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3"/>
                  <a:pt x="120" y="233"/>
                  <a:pt x="120" y="233"/>
                </a:cubicBezTo>
                <a:cubicBezTo>
                  <a:pt x="120" y="232"/>
                  <a:pt x="121" y="232"/>
                  <a:pt x="121" y="231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21" y="231"/>
                  <a:pt x="121" y="231"/>
                  <a:pt x="120" y="230"/>
                </a:cubicBezTo>
                <a:cubicBezTo>
                  <a:pt x="120" y="231"/>
                  <a:pt x="120" y="231"/>
                  <a:pt x="120" y="231"/>
                </a:cubicBezTo>
                <a:cubicBezTo>
                  <a:pt x="120" y="231"/>
                  <a:pt x="119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7" y="232"/>
                  <a:pt x="116" y="232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5"/>
                  <a:pt x="116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7"/>
                  <a:pt x="119" y="237"/>
                  <a:pt x="119" y="236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0" y="235"/>
                  <a:pt x="121" y="235"/>
                  <a:pt x="121" y="234"/>
                </a:cubicBezTo>
                <a:close/>
                <a:moveTo>
                  <a:pt x="242" y="91"/>
                </a:moveTo>
                <a:cubicBezTo>
                  <a:pt x="240" y="91"/>
                  <a:pt x="239" y="92"/>
                  <a:pt x="238" y="94"/>
                </a:cubicBezTo>
                <a:cubicBezTo>
                  <a:pt x="239" y="96"/>
                  <a:pt x="240" y="97"/>
                  <a:pt x="242" y="97"/>
                </a:cubicBezTo>
                <a:cubicBezTo>
                  <a:pt x="243" y="96"/>
                  <a:pt x="245" y="95"/>
                  <a:pt x="244" y="94"/>
                </a:cubicBezTo>
                <a:cubicBezTo>
                  <a:pt x="245" y="93"/>
                  <a:pt x="243" y="92"/>
                  <a:pt x="242" y="91"/>
                </a:cubicBezTo>
                <a:close/>
                <a:moveTo>
                  <a:pt x="79" y="228"/>
                </a:moveTo>
                <a:cubicBezTo>
                  <a:pt x="80" y="229"/>
                  <a:pt x="81" y="227"/>
                  <a:pt x="81" y="226"/>
                </a:cubicBezTo>
                <a:cubicBezTo>
                  <a:pt x="81" y="224"/>
                  <a:pt x="80" y="224"/>
                  <a:pt x="79" y="223"/>
                </a:cubicBezTo>
                <a:cubicBezTo>
                  <a:pt x="76" y="223"/>
                  <a:pt x="76" y="224"/>
                  <a:pt x="76" y="226"/>
                </a:cubicBezTo>
                <a:cubicBezTo>
                  <a:pt x="76" y="227"/>
                  <a:pt x="77" y="229"/>
                  <a:pt x="79" y="228"/>
                </a:cubicBezTo>
                <a:close/>
                <a:moveTo>
                  <a:pt x="92" y="236"/>
                </a:moveTo>
                <a:cubicBezTo>
                  <a:pt x="93" y="236"/>
                  <a:pt x="94" y="235"/>
                  <a:pt x="94" y="234"/>
                </a:cubicBezTo>
                <a:cubicBezTo>
                  <a:pt x="94" y="232"/>
                  <a:pt x="93" y="230"/>
                  <a:pt x="91" y="231"/>
                </a:cubicBezTo>
                <a:cubicBezTo>
                  <a:pt x="90" y="230"/>
                  <a:pt x="89" y="232"/>
                  <a:pt x="88" y="234"/>
                </a:cubicBezTo>
                <a:cubicBezTo>
                  <a:pt x="88" y="234"/>
                  <a:pt x="90" y="237"/>
                  <a:pt x="92" y="236"/>
                </a:cubicBezTo>
                <a:close/>
                <a:moveTo>
                  <a:pt x="77" y="234"/>
                </a:moveTo>
                <a:cubicBezTo>
                  <a:pt x="76" y="232"/>
                  <a:pt x="76" y="231"/>
                  <a:pt x="75" y="231"/>
                </a:cubicBezTo>
                <a:cubicBezTo>
                  <a:pt x="75" y="231"/>
                  <a:pt x="75" y="232"/>
                  <a:pt x="74" y="232"/>
                </a:cubicBezTo>
                <a:cubicBezTo>
                  <a:pt x="74" y="232"/>
                  <a:pt x="74" y="231"/>
                  <a:pt x="75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72" y="230"/>
                  <a:pt x="71" y="232"/>
                  <a:pt x="71" y="233"/>
                </a:cubicBezTo>
                <a:cubicBezTo>
                  <a:pt x="71" y="235"/>
                  <a:pt x="73" y="236"/>
                  <a:pt x="74" y="236"/>
                </a:cubicBezTo>
                <a:cubicBezTo>
                  <a:pt x="75" y="236"/>
                  <a:pt x="77" y="235"/>
                  <a:pt x="77" y="234"/>
                </a:cubicBezTo>
                <a:close/>
                <a:moveTo>
                  <a:pt x="127" y="230"/>
                </a:moveTo>
                <a:cubicBezTo>
                  <a:pt x="126" y="230"/>
                  <a:pt x="125" y="231"/>
                  <a:pt x="124" y="232"/>
                </a:cubicBezTo>
                <a:cubicBezTo>
                  <a:pt x="125" y="232"/>
                  <a:pt x="125" y="232"/>
                  <a:pt x="125" y="233"/>
                </a:cubicBezTo>
                <a:cubicBezTo>
                  <a:pt x="126" y="233"/>
                  <a:pt x="124" y="233"/>
                  <a:pt x="124" y="233"/>
                </a:cubicBezTo>
                <a:cubicBezTo>
                  <a:pt x="124" y="234"/>
                  <a:pt x="124" y="234"/>
                  <a:pt x="124" y="234"/>
                </a:cubicBezTo>
                <a:cubicBezTo>
                  <a:pt x="124" y="235"/>
                  <a:pt x="126" y="236"/>
                  <a:pt x="126" y="237"/>
                </a:cubicBezTo>
                <a:cubicBezTo>
                  <a:pt x="128" y="236"/>
                  <a:pt x="129" y="235"/>
                  <a:pt x="129" y="234"/>
                </a:cubicBezTo>
                <a:cubicBezTo>
                  <a:pt x="129" y="234"/>
                  <a:pt x="128" y="235"/>
                  <a:pt x="127" y="234"/>
                </a:cubicBezTo>
                <a:cubicBezTo>
                  <a:pt x="128" y="234"/>
                  <a:pt x="129" y="233"/>
                  <a:pt x="130" y="233"/>
                </a:cubicBezTo>
                <a:cubicBezTo>
                  <a:pt x="129" y="232"/>
                  <a:pt x="128" y="231"/>
                  <a:pt x="127" y="230"/>
                </a:cubicBezTo>
                <a:close/>
                <a:moveTo>
                  <a:pt x="82" y="237"/>
                </a:moveTo>
                <a:cubicBezTo>
                  <a:pt x="84" y="237"/>
                  <a:pt x="85" y="235"/>
                  <a:pt x="85" y="234"/>
                </a:cubicBezTo>
                <a:cubicBezTo>
                  <a:pt x="85" y="232"/>
                  <a:pt x="84" y="230"/>
                  <a:pt x="83" y="231"/>
                </a:cubicBezTo>
                <a:cubicBezTo>
                  <a:pt x="81" y="230"/>
                  <a:pt x="80" y="232"/>
                  <a:pt x="79" y="233"/>
                </a:cubicBezTo>
                <a:cubicBezTo>
                  <a:pt x="80" y="235"/>
                  <a:pt x="81" y="236"/>
                  <a:pt x="82" y="237"/>
                </a:cubicBezTo>
                <a:close/>
                <a:moveTo>
                  <a:pt x="171" y="236"/>
                </a:moveTo>
                <a:cubicBezTo>
                  <a:pt x="172" y="237"/>
                  <a:pt x="174" y="235"/>
                  <a:pt x="174" y="233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4" y="233"/>
                  <a:pt x="174" y="233"/>
                  <a:pt x="174" y="232"/>
                </a:cubicBezTo>
                <a:cubicBezTo>
                  <a:pt x="173" y="231"/>
                  <a:pt x="172" y="231"/>
                  <a:pt x="171" y="231"/>
                </a:cubicBezTo>
                <a:cubicBezTo>
                  <a:pt x="171" y="232"/>
                  <a:pt x="171" y="233"/>
                  <a:pt x="171" y="234"/>
                </a:cubicBezTo>
                <a:cubicBezTo>
                  <a:pt x="170" y="234"/>
                  <a:pt x="170" y="233"/>
                  <a:pt x="169" y="233"/>
                </a:cubicBezTo>
                <a:cubicBezTo>
                  <a:pt x="169" y="232"/>
                  <a:pt x="169" y="232"/>
                  <a:pt x="169" y="231"/>
                </a:cubicBezTo>
                <a:cubicBezTo>
                  <a:pt x="169" y="232"/>
                  <a:pt x="168" y="233"/>
                  <a:pt x="168" y="233"/>
                </a:cubicBezTo>
                <a:cubicBezTo>
                  <a:pt x="168" y="235"/>
                  <a:pt x="169" y="236"/>
                  <a:pt x="171" y="236"/>
                </a:cubicBezTo>
                <a:close/>
                <a:moveTo>
                  <a:pt x="169" y="245"/>
                </a:moveTo>
                <a:cubicBezTo>
                  <a:pt x="169" y="245"/>
                  <a:pt x="169" y="246"/>
                  <a:pt x="169" y="246"/>
                </a:cubicBezTo>
                <a:cubicBezTo>
                  <a:pt x="169" y="246"/>
                  <a:pt x="169" y="245"/>
                  <a:pt x="169" y="245"/>
                </a:cubicBezTo>
                <a:close/>
                <a:moveTo>
                  <a:pt x="176" y="243"/>
                </a:moveTo>
                <a:cubicBezTo>
                  <a:pt x="177" y="243"/>
                  <a:pt x="179" y="241"/>
                  <a:pt x="178" y="240"/>
                </a:cubicBezTo>
                <a:cubicBezTo>
                  <a:pt x="178" y="239"/>
                  <a:pt x="176" y="237"/>
                  <a:pt x="176" y="237"/>
                </a:cubicBezTo>
                <a:cubicBezTo>
                  <a:pt x="173" y="237"/>
                  <a:pt x="173" y="238"/>
                  <a:pt x="172" y="239"/>
                </a:cubicBezTo>
                <a:cubicBezTo>
                  <a:pt x="172" y="242"/>
                  <a:pt x="174" y="242"/>
                  <a:pt x="176" y="243"/>
                </a:cubicBezTo>
                <a:close/>
                <a:moveTo>
                  <a:pt x="182" y="249"/>
                </a:moveTo>
                <a:cubicBezTo>
                  <a:pt x="182" y="248"/>
                  <a:pt x="182" y="248"/>
                  <a:pt x="183" y="248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3" y="247"/>
                  <a:pt x="183" y="247"/>
                </a:cubicBezTo>
                <a:cubicBezTo>
                  <a:pt x="182" y="246"/>
                  <a:pt x="181" y="245"/>
                  <a:pt x="179" y="244"/>
                </a:cubicBezTo>
                <a:cubicBezTo>
                  <a:pt x="178" y="244"/>
                  <a:pt x="177" y="245"/>
                  <a:pt x="177" y="247"/>
                </a:cubicBezTo>
                <a:cubicBezTo>
                  <a:pt x="178" y="248"/>
                  <a:pt x="179" y="249"/>
                  <a:pt x="179" y="250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81" y="250"/>
                  <a:pt x="182" y="250"/>
                  <a:pt x="182" y="249"/>
                </a:cubicBezTo>
                <a:close/>
                <a:moveTo>
                  <a:pt x="153" y="246"/>
                </a:moveTo>
                <a:cubicBezTo>
                  <a:pt x="153" y="248"/>
                  <a:pt x="154" y="247"/>
                  <a:pt x="155" y="247"/>
                </a:cubicBezTo>
                <a:cubicBezTo>
                  <a:pt x="155" y="247"/>
                  <a:pt x="156" y="247"/>
                  <a:pt x="156" y="248"/>
                </a:cubicBezTo>
                <a:cubicBezTo>
                  <a:pt x="156" y="248"/>
                  <a:pt x="156" y="247"/>
                  <a:pt x="156" y="247"/>
                </a:cubicBezTo>
                <a:cubicBezTo>
                  <a:pt x="156" y="247"/>
                  <a:pt x="156" y="247"/>
                  <a:pt x="156" y="246"/>
                </a:cubicBezTo>
                <a:cubicBezTo>
                  <a:pt x="155" y="247"/>
                  <a:pt x="155" y="246"/>
                  <a:pt x="154" y="246"/>
                </a:cubicBezTo>
                <a:cubicBezTo>
                  <a:pt x="153" y="246"/>
                  <a:pt x="152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1" y="247"/>
                </a:cubicBezTo>
                <a:cubicBezTo>
                  <a:pt x="151" y="248"/>
                  <a:pt x="151" y="248"/>
                  <a:pt x="151" y="249"/>
                </a:cubicBezTo>
                <a:cubicBezTo>
                  <a:pt x="151" y="249"/>
                  <a:pt x="152" y="250"/>
                  <a:pt x="153" y="250"/>
                </a:cubicBezTo>
                <a:cubicBezTo>
                  <a:pt x="153" y="250"/>
                  <a:pt x="154" y="250"/>
                  <a:pt x="154" y="250"/>
                </a:cubicBezTo>
                <a:cubicBezTo>
                  <a:pt x="154" y="250"/>
                  <a:pt x="154" y="250"/>
                  <a:pt x="153" y="250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2" y="248"/>
                </a:cubicBezTo>
                <a:cubicBezTo>
                  <a:pt x="153" y="247"/>
                  <a:pt x="152" y="246"/>
                  <a:pt x="153" y="246"/>
                </a:cubicBezTo>
                <a:close/>
                <a:moveTo>
                  <a:pt x="158" y="229"/>
                </a:moveTo>
                <a:cubicBezTo>
                  <a:pt x="159" y="228"/>
                  <a:pt x="160" y="227"/>
                  <a:pt x="161" y="226"/>
                </a:cubicBezTo>
                <a:cubicBezTo>
                  <a:pt x="161" y="225"/>
                  <a:pt x="160" y="224"/>
                  <a:pt x="159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7" y="223"/>
                  <a:pt x="154" y="224"/>
                  <a:pt x="155" y="226"/>
                </a:cubicBezTo>
                <a:cubicBezTo>
                  <a:pt x="155" y="227"/>
                  <a:pt x="156" y="228"/>
                  <a:pt x="156" y="228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8" y="228"/>
                  <a:pt x="158" y="229"/>
                  <a:pt x="158" y="229"/>
                </a:cubicBezTo>
                <a:close/>
                <a:moveTo>
                  <a:pt x="135" y="250"/>
                </a:move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6" y="250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6" y="250"/>
                  <a:pt x="135" y="250"/>
                  <a:pt x="135" y="250"/>
                </a:cubicBezTo>
                <a:close/>
                <a:moveTo>
                  <a:pt x="153" y="258"/>
                </a:moveTo>
                <a:cubicBezTo>
                  <a:pt x="152" y="258"/>
                  <a:pt x="151" y="259"/>
                  <a:pt x="150" y="261"/>
                </a:cubicBezTo>
                <a:cubicBezTo>
                  <a:pt x="150" y="261"/>
                  <a:pt x="151" y="261"/>
                  <a:pt x="151" y="261"/>
                </a:cubicBezTo>
                <a:cubicBezTo>
                  <a:pt x="151" y="261"/>
                  <a:pt x="150" y="261"/>
                  <a:pt x="150" y="261"/>
                </a:cubicBezTo>
                <a:cubicBezTo>
                  <a:pt x="150" y="261"/>
                  <a:pt x="150" y="262"/>
                  <a:pt x="150" y="262"/>
                </a:cubicBezTo>
                <a:cubicBezTo>
                  <a:pt x="150" y="263"/>
                  <a:pt x="152" y="264"/>
                  <a:pt x="153" y="264"/>
                </a:cubicBezTo>
                <a:cubicBezTo>
                  <a:pt x="155" y="263"/>
                  <a:pt x="156" y="263"/>
                  <a:pt x="156" y="261"/>
                </a:cubicBezTo>
                <a:cubicBezTo>
                  <a:pt x="156" y="259"/>
                  <a:pt x="155" y="258"/>
                  <a:pt x="153" y="258"/>
                </a:cubicBezTo>
                <a:close/>
                <a:moveTo>
                  <a:pt x="42" y="17"/>
                </a:move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5" y="18"/>
                  <a:pt x="45" y="18"/>
                  <a:pt x="45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3" y="14"/>
                  <a:pt x="42" y="14"/>
                  <a:pt x="41" y="15"/>
                </a:cubicBezTo>
                <a:cubicBezTo>
                  <a:pt x="42" y="15"/>
                  <a:pt x="42" y="16"/>
                  <a:pt x="42" y="17"/>
                </a:cubicBezTo>
                <a:close/>
                <a:moveTo>
                  <a:pt x="137" y="247"/>
                </a:moveTo>
                <a:cubicBezTo>
                  <a:pt x="137" y="246"/>
                  <a:pt x="136" y="246"/>
                  <a:pt x="136" y="246"/>
                </a:cubicBezTo>
                <a:cubicBezTo>
                  <a:pt x="137" y="246"/>
                  <a:pt x="137" y="245"/>
                  <a:pt x="137" y="244"/>
                </a:cubicBezTo>
                <a:cubicBezTo>
                  <a:pt x="137" y="244"/>
                  <a:pt x="136" y="244"/>
                  <a:pt x="136" y="244"/>
                </a:cubicBezTo>
                <a:cubicBezTo>
                  <a:pt x="135" y="244"/>
                  <a:pt x="135" y="244"/>
                  <a:pt x="134" y="245"/>
                </a:cubicBezTo>
                <a:cubicBezTo>
                  <a:pt x="134" y="245"/>
                  <a:pt x="133" y="246"/>
                  <a:pt x="134" y="247"/>
                </a:cubicBezTo>
                <a:cubicBezTo>
                  <a:pt x="133" y="247"/>
                  <a:pt x="133" y="247"/>
                  <a:pt x="132" y="248"/>
                </a:cubicBezTo>
                <a:cubicBezTo>
                  <a:pt x="133" y="248"/>
                  <a:pt x="133" y="249"/>
                  <a:pt x="133" y="249"/>
                </a:cubicBezTo>
                <a:cubicBezTo>
                  <a:pt x="133" y="248"/>
                  <a:pt x="134" y="248"/>
                  <a:pt x="134" y="247"/>
                </a:cubicBezTo>
                <a:cubicBezTo>
                  <a:pt x="135" y="247"/>
                  <a:pt x="136" y="247"/>
                  <a:pt x="136" y="248"/>
                </a:cubicBezTo>
                <a:cubicBezTo>
                  <a:pt x="137" y="248"/>
                  <a:pt x="137" y="249"/>
                  <a:pt x="137" y="249"/>
                </a:cubicBezTo>
                <a:cubicBezTo>
                  <a:pt x="138" y="249"/>
                  <a:pt x="138" y="248"/>
                  <a:pt x="138" y="247"/>
                </a:cubicBezTo>
                <a:cubicBezTo>
                  <a:pt x="138" y="247"/>
                  <a:pt x="138" y="247"/>
                  <a:pt x="138" y="247"/>
                </a:cubicBezTo>
                <a:cubicBezTo>
                  <a:pt x="138" y="246"/>
                  <a:pt x="138" y="246"/>
                  <a:pt x="137" y="246"/>
                </a:cubicBezTo>
                <a:cubicBezTo>
                  <a:pt x="137" y="246"/>
                  <a:pt x="137" y="247"/>
                  <a:pt x="137" y="247"/>
                </a:cubicBezTo>
                <a:close/>
                <a:moveTo>
                  <a:pt x="12" y="180"/>
                </a:moveTo>
                <a:cubicBezTo>
                  <a:pt x="13" y="181"/>
                  <a:pt x="14" y="179"/>
                  <a:pt x="15" y="178"/>
                </a:cubicBezTo>
                <a:cubicBezTo>
                  <a:pt x="14" y="176"/>
                  <a:pt x="13" y="175"/>
                  <a:pt x="12" y="175"/>
                </a:cubicBezTo>
                <a:cubicBezTo>
                  <a:pt x="11" y="175"/>
                  <a:pt x="9" y="176"/>
                  <a:pt x="9" y="178"/>
                </a:cubicBezTo>
                <a:cubicBezTo>
                  <a:pt x="9" y="180"/>
                  <a:pt x="10" y="180"/>
                  <a:pt x="12" y="180"/>
                </a:cubicBezTo>
                <a:close/>
                <a:moveTo>
                  <a:pt x="12" y="195"/>
                </a:moveTo>
                <a:cubicBezTo>
                  <a:pt x="13" y="194"/>
                  <a:pt x="14" y="193"/>
                  <a:pt x="15" y="192"/>
                </a:cubicBezTo>
                <a:cubicBezTo>
                  <a:pt x="15" y="190"/>
                  <a:pt x="13" y="189"/>
                  <a:pt x="12" y="189"/>
                </a:cubicBezTo>
                <a:cubicBezTo>
                  <a:pt x="11" y="188"/>
                  <a:pt x="9" y="190"/>
                  <a:pt x="9" y="192"/>
                </a:cubicBezTo>
                <a:cubicBezTo>
                  <a:pt x="9" y="193"/>
                  <a:pt x="11" y="194"/>
                  <a:pt x="12" y="195"/>
                </a:cubicBezTo>
                <a:close/>
                <a:moveTo>
                  <a:pt x="3" y="195"/>
                </a:moveTo>
                <a:cubicBezTo>
                  <a:pt x="3" y="195"/>
                  <a:pt x="3" y="195"/>
                  <a:pt x="3" y="195"/>
                </a:cubicBezTo>
                <a:cubicBezTo>
                  <a:pt x="4" y="195"/>
                  <a:pt x="4" y="196"/>
                  <a:pt x="5" y="195"/>
                </a:cubicBezTo>
                <a:cubicBezTo>
                  <a:pt x="5" y="195"/>
                  <a:pt x="5" y="195"/>
                  <a:pt x="5" y="195"/>
                </a:cubicBezTo>
                <a:cubicBezTo>
                  <a:pt x="6" y="195"/>
                  <a:pt x="6" y="195"/>
                  <a:pt x="7" y="195"/>
                </a:cubicBezTo>
                <a:cubicBezTo>
                  <a:pt x="5" y="194"/>
                  <a:pt x="7" y="192"/>
                  <a:pt x="7" y="192"/>
                </a:cubicBezTo>
                <a:cubicBezTo>
                  <a:pt x="7" y="191"/>
                  <a:pt x="7" y="191"/>
                  <a:pt x="6" y="191"/>
                </a:cubicBezTo>
                <a:cubicBezTo>
                  <a:pt x="6" y="191"/>
                  <a:pt x="7" y="191"/>
                  <a:pt x="7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0"/>
                  <a:pt x="6" y="190"/>
                  <a:pt x="6" y="190"/>
                </a:cubicBezTo>
                <a:cubicBezTo>
                  <a:pt x="6" y="190"/>
                  <a:pt x="6" y="190"/>
                  <a:pt x="7" y="190"/>
                </a:cubicBezTo>
                <a:cubicBezTo>
                  <a:pt x="7" y="190"/>
                  <a:pt x="7" y="190"/>
                  <a:pt x="7" y="190"/>
                </a:cubicBezTo>
                <a:cubicBezTo>
                  <a:pt x="7" y="190"/>
                  <a:pt x="8" y="190"/>
                  <a:pt x="8" y="190"/>
                </a:cubicBezTo>
                <a:cubicBezTo>
                  <a:pt x="8" y="190"/>
                  <a:pt x="8" y="188"/>
                  <a:pt x="10" y="189"/>
                </a:cubicBezTo>
                <a:cubicBezTo>
                  <a:pt x="9" y="187"/>
                  <a:pt x="8" y="189"/>
                  <a:pt x="7" y="189"/>
                </a:cubicBezTo>
                <a:cubicBezTo>
                  <a:pt x="6" y="189"/>
                  <a:pt x="6" y="189"/>
                  <a:pt x="5" y="19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0"/>
                  <a:pt x="4" y="189"/>
                  <a:pt x="3" y="189"/>
                </a:cubicBezTo>
                <a:cubicBezTo>
                  <a:pt x="2" y="189"/>
                  <a:pt x="1" y="190"/>
                  <a:pt x="1" y="192"/>
                </a:cubicBezTo>
                <a:cubicBezTo>
                  <a:pt x="0" y="193"/>
                  <a:pt x="1" y="194"/>
                  <a:pt x="3" y="195"/>
                </a:cubicBezTo>
                <a:close/>
                <a:moveTo>
                  <a:pt x="7" y="201"/>
                </a:moveTo>
                <a:cubicBezTo>
                  <a:pt x="9" y="201"/>
                  <a:pt x="10" y="200"/>
                  <a:pt x="11" y="198"/>
                </a:cubicBezTo>
                <a:cubicBezTo>
                  <a:pt x="10" y="196"/>
                  <a:pt x="9" y="196"/>
                  <a:pt x="8" y="195"/>
                </a:cubicBezTo>
                <a:cubicBezTo>
                  <a:pt x="6" y="195"/>
                  <a:pt x="5" y="196"/>
                  <a:pt x="4" y="199"/>
                </a:cubicBezTo>
                <a:cubicBezTo>
                  <a:pt x="5" y="200"/>
                  <a:pt x="6" y="201"/>
                  <a:pt x="7" y="201"/>
                </a:cubicBezTo>
                <a:close/>
                <a:moveTo>
                  <a:pt x="3" y="180"/>
                </a:moveTo>
                <a:cubicBezTo>
                  <a:pt x="4" y="180"/>
                  <a:pt x="6" y="179"/>
                  <a:pt x="6" y="178"/>
                </a:cubicBezTo>
                <a:cubicBezTo>
                  <a:pt x="6" y="176"/>
                  <a:pt x="4" y="175"/>
                  <a:pt x="3" y="175"/>
                </a:cubicBezTo>
                <a:cubicBezTo>
                  <a:pt x="1" y="174"/>
                  <a:pt x="0" y="176"/>
                  <a:pt x="0" y="177"/>
                </a:cubicBezTo>
                <a:cubicBezTo>
                  <a:pt x="0" y="180"/>
                  <a:pt x="1" y="180"/>
                  <a:pt x="3" y="180"/>
                </a:cubicBezTo>
                <a:close/>
                <a:moveTo>
                  <a:pt x="36" y="11"/>
                </a:moveTo>
                <a:cubicBezTo>
                  <a:pt x="36" y="12"/>
                  <a:pt x="36" y="12"/>
                  <a:pt x="37" y="12"/>
                </a:cubicBez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9" y="13"/>
                </a:cubicBezTo>
                <a:cubicBezTo>
                  <a:pt x="40" y="12"/>
                  <a:pt x="42" y="12"/>
                  <a:pt x="42" y="11"/>
                </a:cubicBezTo>
                <a:cubicBezTo>
                  <a:pt x="41" y="10"/>
                  <a:pt x="41" y="9"/>
                  <a:pt x="41" y="9"/>
                </a:cubicBezTo>
                <a:cubicBezTo>
                  <a:pt x="41" y="9"/>
                  <a:pt x="41" y="9"/>
                  <a:pt x="40" y="9"/>
                </a:cubicBezTo>
                <a:cubicBezTo>
                  <a:pt x="40" y="9"/>
                  <a:pt x="40" y="9"/>
                  <a:pt x="40" y="10"/>
                </a:cubicBezTo>
                <a:cubicBezTo>
                  <a:pt x="40" y="9"/>
                  <a:pt x="39" y="9"/>
                  <a:pt x="39" y="8"/>
                </a:cubicBezTo>
                <a:cubicBezTo>
                  <a:pt x="39" y="8"/>
                  <a:pt x="39" y="8"/>
                  <a:pt x="38" y="8"/>
                </a:cubicBezTo>
                <a:cubicBezTo>
                  <a:pt x="37" y="7"/>
                  <a:pt x="36" y="8"/>
                  <a:pt x="36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7" y="10"/>
                  <a:pt x="36" y="11"/>
                  <a:pt x="36" y="11"/>
                </a:cubicBezTo>
                <a:close/>
                <a:moveTo>
                  <a:pt x="9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4" y="11"/>
                </a:moveTo>
                <a:cubicBezTo>
                  <a:pt x="5" y="11"/>
                  <a:pt x="5" y="11"/>
                  <a:pt x="6" y="10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9"/>
                </a:cubicBezTo>
                <a:cubicBezTo>
                  <a:pt x="4" y="10"/>
                  <a:pt x="5" y="10"/>
                  <a:pt x="4" y="11"/>
                </a:cubicBezTo>
                <a:close/>
                <a:moveTo>
                  <a:pt x="11" y="184"/>
                </a:moveTo>
                <a:cubicBezTo>
                  <a:pt x="11" y="184"/>
                  <a:pt x="10" y="184"/>
                  <a:pt x="10" y="183"/>
                </a:cubicBezTo>
                <a:cubicBezTo>
                  <a:pt x="11" y="183"/>
                  <a:pt x="11" y="183"/>
                  <a:pt x="11" y="182"/>
                </a:cubicBezTo>
                <a:cubicBezTo>
                  <a:pt x="11" y="183"/>
                  <a:pt x="10" y="183"/>
                  <a:pt x="10" y="182"/>
                </a:cubicBezTo>
                <a:cubicBezTo>
                  <a:pt x="10" y="182"/>
                  <a:pt x="11" y="182"/>
                  <a:pt x="10" y="181"/>
                </a:cubicBezTo>
                <a:cubicBezTo>
                  <a:pt x="10" y="181"/>
                  <a:pt x="10" y="182"/>
                  <a:pt x="9" y="182"/>
                </a:cubicBezTo>
                <a:cubicBezTo>
                  <a:pt x="9" y="182"/>
                  <a:pt x="8" y="182"/>
                  <a:pt x="7" y="182"/>
                </a:cubicBezTo>
                <a:cubicBezTo>
                  <a:pt x="7" y="182"/>
                  <a:pt x="6" y="183"/>
                  <a:pt x="5" y="184"/>
                </a:cubicBezTo>
                <a:cubicBezTo>
                  <a:pt x="5" y="183"/>
                  <a:pt x="4" y="183"/>
                  <a:pt x="4" y="183"/>
                </a:cubicBezTo>
                <a:cubicBezTo>
                  <a:pt x="4" y="183"/>
                  <a:pt x="4" y="182"/>
                  <a:pt x="3" y="182"/>
                </a:cubicBezTo>
                <a:cubicBezTo>
                  <a:pt x="3" y="183"/>
                  <a:pt x="3" y="183"/>
                  <a:pt x="3" y="183"/>
                </a:cubicBezTo>
                <a:cubicBezTo>
                  <a:pt x="3" y="182"/>
                  <a:pt x="2" y="182"/>
                  <a:pt x="2" y="182"/>
                </a:cubicBezTo>
                <a:cubicBezTo>
                  <a:pt x="3" y="182"/>
                  <a:pt x="2" y="181"/>
                  <a:pt x="3" y="181"/>
                </a:cubicBezTo>
                <a:cubicBezTo>
                  <a:pt x="3" y="181"/>
                  <a:pt x="2" y="181"/>
                  <a:pt x="2" y="180"/>
                </a:cubicBezTo>
                <a:cubicBezTo>
                  <a:pt x="2" y="181"/>
                  <a:pt x="2" y="181"/>
                  <a:pt x="2" y="181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5"/>
                  <a:pt x="2" y="185"/>
                  <a:pt x="2" y="185"/>
                </a:cubicBezTo>
                <a:cubicBezTo>
                  <a:pt x="2" y="185"/>
                  <a:pt x="2" y="185"/>
                  <a:pt x="3" y="186"/>
                </a:cubicBezTo>
                <a:cubicBezTo>
                  <a:pt x="3" y="185"/>
                  <a:pt x="3" y="185"/>
                  <a:pt x="3" y="185"/>
                </a:cubicBezTo>
                <a:cubicBezTo>
                  <a:pt x="4" y="185"/>
                  <a:pt x="4" y="186"/>
                  <a:pt x="4" y="186"/>
                </a:cubicBezTo>
                <a:cubicBezTo>
                  <a:pt x="5" y="186"/>
                  <a:pt x="5" y="185"/>
                  <a:pt x="5" y="185"/>
                </a:cubicBezTo>
                <a:cubicBezTo>
                  <a:pt x="4" y="185"/>
                  <a:pt x="4" y="184"/>
                  <a:pt x="4" y="184"/>
                </a:cubicBezTo>
                <a:cubicBezTo>
                  <a:pt x="3" y="184"/>
                  <a:pt x="4" y="184"/>
                  <a:pt x="4" y="185"/>
                </a:cubicBezTo>
                <a:cubicBezTo>
                  <a:pt x="3" y="185"/>
                  <a:pt x="3" y="185"/>
                  <a:pt x="2" y="185"/>
                </a:cubicBezTo>
                <a:cubicBezTo>
                  <a:pt x="2" y="184"/>
                  <a:pt x="3" y="184"/>
                  <a:pt x="3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5" y="185"/>
                  <a:pt x="6" y="187"/>
                  <a:pt x="7" y="187"/>
                </a:cubicBezTo>
                <a:cubicBezTo>
                  <a:pt x="8" y="187"/>
                  <a:pt x="8" y="188"/>
                  <a:pt x="8" y="188"/>
                </a:cubicBezTo>
                <a:cubicBezTo>
                  <a:pt x="8" y="187"/>
                  <a:pt x="8" y="187"/>
                  <a:pt x="8" y="187"/>
                </a:cubicBezTo>
                <a:cubicBezTo>
                  <a:pt x="9" y="187"/>
                  <a:pt x="10" y="185"/>
                  <a:pt x="11" y="184"/>
                </a:cubicBezTo>
                <a:close/>
                <a:moveTo>
                  <a:pt x="60" y="215"/>
                </a:moveTo>
                <a:cubicBezTo>
                  <a:pt x="63" y="215"/>
                  <a:pt x="64" y="214"/>
                  <a:pt x="63" y="213"/>
                </a:cubicBezTo>
                <a:cubicBezTo>
                  <a:pt x="64" y="210"/>
                  <a:pt x="62" y="209"/>
                  <a:pt x="61" y="210"/>
                </a:cubicBezTo>
                <a:cubicBezTo>
                  <a:pt x="59" y="209"/>
                  <a:pt x="58" y="211"/>
                  <a:pt x="57" y="213"/>
                </a:cubicBezTo>
                <a:cubicBezTo>
                  <a:pt x="58" y="214"/>
                  <a:pt x="59" y="215"/>
                  <a:pt x="60" y="215"/>
                </a:cubicBezTo>
                <a:close/>
                <a:moveTo>
                  <a:pt x="40" y="226"/>
                </a:moveTo>
                <a:cubicBezTo>
                  <a:pt x="40" y="227"/>
                  <a:pt x="41" y="228"/>
                  <a:pt x="43" y="229"/>
                </a:cubicBezTo>
                <a:cubicBezTo>
                  <a:pt x="44" y="229"/>
                  <a:pt x="46" y="227"/>
                  <a:pt x="46" y="226"/>
                </a:cubicBezTo>
                <a:cubicBezTo>
                  <a:pt x="45" y="224"/>
                  <a:pt x="44" y="224"/>
                  <a:pt x="43" y="224"/>
                </a:cubicBezTo>
                <a:cubicBezTo>
                  <a:pt x="42" y="223"/>
                  <a:pt x="40" y="224"/>
                  <a:pt x="40" y="226"/>
                </a:cubicBezTo>
                <a:close/>
                <a:moveTo>
                  <a:pt x="43" y="215"/>
                </a:moveTo>
                <a:cubicBezTo>
                  <a:pt x="45" y="215"/>
                  <a:pt x="45" y="214"/>
                  <a:pt x="46" y="212"/>
                </a:cubicBezTo>
                <a:cubicBezTo>
                  <a:pt x="46" y="210"/>
                  <a:pt x="44" y="210"/>
                  <a:pt x="43" y="209"/>
                </a:cubicBezTo>
                <a:cubicBezTo>
                  <a:pt x="41" y="210"/>
                  <a:pt x="40" y="211"/>
                  <a:pt x="40" y="212"/>
                </a:cubicBezTo>
                <a:cubicBezTo>
                  <a:pt x="40" y="213"/>
                  <a:pt x="42" y="214"/>
                  <a:pt x="43" y="215"/>
                </a:cubicBezTo>
                <a:close/>
                <a:moveTo>
                  <a:pt x="34" y="215"/>
                </a:moveTo>
                <a:cubicBezTo>
                  <a:pt x="35" y="215"/>
                  <a:pt x="36" y="214"/>
                  <a:pt x="37" y="213"/>
                </a:cubicBezTo>
                <a:cubicBezTo>
                  <a:pt x="37" y="213"/>
                  <a:pt x="39" y="213"/>
                  <a:pt x="39" y="214"/>
                </a:cubicBezTo>
                <a:cubicBezTo>
                  <a:pt x="39" y="214"/>
                  <a:pt x="40" y="213"/>
                  <a:pt x="40" y="213"/>
                </a:cubicBezTo>
                <a:cubicBezTo>
                  <a:pt x="39" y="213"/>
                  <a:pt x="40" y="213"/>
                  <a:pt x="39" y="213"/>
                </a:cubicBezTo>
                <a:cubicBezTo>
                  <a:pt x="39" y="213"/>
                  <a:pt x="39" y="212"/>
                  <a:pt x="39" y="212"/>
                </a:cubicBezTo>
                <a:cubicBezTo>
                  <a:pt x="39" y="212"/>
                  <a:pt x="38" y="212"/>
                  <a:pt x="38" y="212"/>
                </a:cubicBezTo>
                <a:cubicBezTo>
                  <a:pt x="38" y="212"/>
                  <a:pt x="37" y="212"/>
                  <a:pt x="37" y="212"/>
                </a:cubicBezTo>
                <a:cubicBezTo>
                  <a:pt x="37" y="212"/>
                  <a:pt x="37" y="212"/>
                  <a:pt x="36" y="212"/>
                </a:cubicBezTo>
                <a:cubicBezTo>
                  <a:pt x="37" y="211"/>
                  <a:pt x="35" y="209"/>
                  <a:pt x="34" y="210"/>
                </a:cubicBezTo>
                <a:cubicBezTo>
                  <a:pt x="33" y="209"/>
                  <a:pt x="32" y="210"/>
                  <a:pt x="32" y="212"/>
                </a:cubicBezTo>
                <a:cubicBezTo>
                  <a:pt x="31" y="213"/>
                  <a:pt x="32" y="215"/>
                  <a:pt x="34" y="215"/>
                </a:cubicBezTo>
                <a:close/>
                <a:moveTo>
                  <a:pt x="58" y="205"/>
                </a:moveTo>
                <a:cubicBezTo>
                  <a:pt x="58" y="205"/>
                  <a:pt x="57" y="205"/>
                  <a:pt x="56" y="205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7" y="204"/>
                  <a:pt x="58" y="204"/>
                  <a:pt x="58" y="205"/>
                </a:cubicBezTo>
                <a:cubicBezTo>
                  <a:pt x="58" y="205"/>
                  <a:pt x="58" y="204"/>
                  <a:pt x="58" y="204"/>
                </a:cubicBezTo>
                <a:cubicBezTo>
                  <a:pt x="58" y="204"/>
                  <a:pt x="59" y="204"/>
                  <a:pt x="59" y="204"/>
                </a:cubicBezTo>
                <a:cubicBezTo>
                  <a:pt x="59" y="204"/>
                  <a:pt x="59" y="205"/>
                  <a:pt x="59" y="205"/>
                </a:cubicBezTo>
                <a:cubicBezTo>
                  <a:pt x="59" y="205"/>
                  <a:pt x="60" y="205"/>
                  <a:pt x="60" y="205"/>
                </a:cubicBezTo>
                <a:cubicBezTo>
                  <a:pt x="60" y="205"/>
                  <a:pt x="59" y="206"/>
                  <a:pt x="59" y="206"/>
                </a:cubicBezTo>
                <a:cubicBezTo>
                  <a:pt x="59" y="206"/>
                  <a:pt x="59" y="206"/>
                  <a:pt x="60" y="207"/>
                </a:cubicBezTo>
                <a:cubicBezTo>
                  <a:pt x="60" y="207"/>
                  <a:pt x="61" y="207"/>
                  <a:pt x="62" y="206"/>
                </a:cubicBezTo>
                <a:cubicBezTo>
                  <a:pt x="62" y="206"/>
                  <a:pt x="61" y="206"/>
                  <a:pt x="61" y="205"/>
                </a:cubicBezTo>
                <a:cubicBezTo>
                  <a:pt x="61" y="205"/>
                  <a:pt x="62" y="205"/>
                  <a:pt x="62" y="204"/>
                </a:cubicBezTo>
                <a:cubicBezTo>
                  <a:pt x="62" y="204"/>
                  <a:pt x="61" y="204"/>
                  <a:pt x="61" y="203"/>
                </a:cubicBezTo>
                <a:cubicBezTo>
                  <a:pt x="60" y="203"/>
                  <a:pt x="59" y="203"/>
                  <a:pt x="58" y="202"/>
                </a:cubicBezTo>
                <a:cubicBezTo>
                  <a:pt x="59" y="202"/>
                  <a:pt x="59" y="202"/>
                  <a:pt x="59" y="202"/>
                </a:cubicBezTo>
                <a:cubicBezTo>
                  <a:pt x="58" y="201"/>
                  <a:pt x="55" y="200"/>
                  <a:pt x="55" y="203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4" y="203"/>
                  <a:pt x="54" y="205"/>
                  <a:pt x="54" y="206"/>
                </a:cubicBezTo>
                <a:cubicBezTo>
                  <a:pt x="53" y="207"/>
                  <a:pt x="55" y="208"/>
                  <a:pt x="56" y="208"/>
                </a:cubicBezTo>
                <a:cubicBezTo>
                  <a:pt x="57" y="208"/>
                  <a:pt x="58" y="207"/>
                  <a:pt x="58" y="205"/>
                </a:cubicBezTo>
                <a:close/>
                <a:moveTo>
                  <a:pt x="17" y="200"/>
                </a:moveTo>
                <a:cubicBezTo>
                  <a:pt x="17" y="201"/>
                  <a:pt x="19" y="200"/>
                  <a:pt x="20" y="198"/>
                </a:cubicBezTo>
                <a:cubicBezTo>
                  <a:pt x="19" y="197"/>
                  <a:pt x="17" y="195"/>
                  <a:pt x="16" y="196"/>
                </a:cubicBezTo>
                <a:cubicBezTo>
                  <a:pt x="15" y="196"/>
                  <a:pt x="14" y="197"/>
                  <a:pt x="14" y="198"/>
                </a:cubicBezTo>
                <a:cubicBezTo>
                  <a:pt x="14" y="200"/>
                  <a:pt x="14" y="201"/>
                  <a:pt x="17" y="200"/>
                </a:cubicBezTo>
                <a:close/>
                <a:moveTo>
                  <a:pt x="20" y="194"/>
                </a:moveTo>
                <a:cubicBezTo>
                  <a:pt x="22" y="195"/>
                  <a:pt x="23" y="193"/>
                  <a:pt x="23" y="192"/>
                </a:cubicBezTo>
                <a:cubicBezTo>
                  <a:pt x="23" y="191"/>
                  <a:pt x="23" y="190"/>
                  <a:pt x="22" y="189"/>
                </a:cubicBezTo>
                <a:cubicBezTo>
                  <a:pt x="22" y="188"/>
                  <a:pt x="23" y="188"/>
                  <a:pt x="24" y="188"/>
                </a:cubicBezTo>
                <a:cubicBezTo>
                  <a:pt x="23" y="188"/>
                  <a:pt x="23" y="188"/>
                  <a:pt x="23" y="187"/>
                </a:cubicBezTo>
                <a:cubicBezTo>
                  <a:pt x="22" y="187"/>
                  <a:pt x="22" y="188"/>
                  <a:pt x="21" y="189"/>
                </a:cubicBezTo>
                <a:cubicBezTo>
                  <a:pt x="21" y="189"/>
                  <a:pt x="21" y="189"/>
                  <a:pt x="20" y="189"/>
                </a:cubicBezTo>
                <a:cubicBezTo>
                  <a:pt x="20" y="189"/>
                  <a:pt x="20" y="189"/>
                  <a:pt x="19" y="189"/>
                </a:cubicBezTo>
                <a:cubicBezTo>
                  <a:pt x="19" y="189"/>
                  <a:pt x="19" y="189"/>
                  <a:pt x="19" y="188"/>
                </a:cubicBezTo>
                <a:cubicBezTo>
                  <a:pt x="19" y="188"/>
                  <a:pt x="19" y="188"/>
                  <a:pt x="20" y="188"/>
                </a:cubicBezTo>
                <a:cubicBezTo>
                  <a:pt x="19" y="187"/>
                  <a:pt x="16" y="186"/>
                  <a:pt x="17" y="188"/>
                </a:cubicBezTo>
                <a:cubicBezTo>
                  <a:pt x="16" y="188"/>
                  <a:pt x="16" y="188"/>
                  <a:pt x="15" y="188"/>
                </a:cubicBezTo>
                <a:cubicBezTo>
                  <a:pt x="15" y="189"/>
                  <a:pt x="16" y="189"/>
                  <a:pt x="16" y="189"/>
                </a:cubicBezTo>
                <a:cubicBezTo>
                  <a:pt x="16" y="190"/>
                  <a:pt x="17" y="190"/>
                  <a:pt x="17" y="190"/>
                </a:cubicBezTo>
                <a:cubicBezTo>
                  <a:pt x="17" y="190"/>
                  <a:pt x="18" y="189"/>
                  <a:pt x="19" y="189"/>
                </a:cubicBezTo>
                <a:cubicBezTo>
                  <a:pt x="19" y="190"/>
                  <a:pt x="18" y="191"/>
                  <a:pt x="18" y="192"/>
                </a:cubicBezTo>
                <a:cubicBezTo>
                  <a:pt x="18" y="193"/>
                  <a:pt x="19" y="195"/>
                  <a:pt x="20" y="194"/>
                </a:cubicBezTo>
                <a:close/>
                <a:moveTo>
                  <a:pt x="29" y="208"/>
                </a:moveTo>
                <a:cubicBezTo>
                  <a:pt x="31" y="208"/>
                  <a:pt x="32" y="207"/>
                  <a:pt x="33" y="206"/>
                </a:cubicBezTo>
                <a:cubicBezTo>
                  <a:pt x="32" y="204"/>
                  <a:pt x="31" y="202"/>
                  <a:pt x="29" y="203"/>
                </a:cubicBezTo>
                <a:cubicBezTo>
                  <a:pt x="28" y="202"/>
                  <a:pt x="27" y="204"/>
                  <a:pt x="27" y="205"/>
                </a:cubicBezTo>
                <a:cubicBezTo>
                  <a:pt x="27" y="207"/>
                  <a:pt x="28" y="209"/>
                  <a:pt x="29" y="208"/>
                </a:cubicBezTo>
                <a:close/>
                <a:moveTo>
                  <a:pt x="25" y="201"/>
                </a:moveTo>
                <a:cubicBezTo>
                  <a:pt x="27" y="201"/>
                  <a:pt x="28" y="200"/>
                  <a:pt x="28" y="198"/>
                </a:cubicBezTo>
                <a:cubicBezTo>
                  <a:pt x="28" y="196"/>
                  <a:pt x="27" y="196"/>
                  <a:pt x="26" y="196"/>
                </a:cubicBezTo>
                <a:cubicBezTo>
                  <a:pt x="24" y="195"/>
                  <a:pt x="22" y="196"/>
                  <a:pt x="23" y="199"/>
                </a:cubicBezTo>
                <a:cubicBezTo>
                  <a:pt x="22" y="200"/>
                  <a:pt x="23" y="201"/>
                  <a:pt x="25" y="201"/>
                </a:cubicBezTo>
                <a:close/>
                <a:moveTo>
                  <a:pt x="27" y="203"/>
                </a:moveTo>
                <a:cubicBezTo>
                  <a:pt x="27" y="203"/>
                  <a:pt x="27" y="202"/>
                  <a:pt x="27" y="202"/>
                </a:cubicBezTo>
                <a:cubicBezTo>
                  <a:pt x="28" y="202"/>
                  <a:pt x="28" y="203"/>
                  <a:pt x="29" y="203"/>
                </a:cubicBezTo>
                <a:cubicBezTo>
                  <a:pt x="29" y="202"/>
                  <a:pt x="29" y="201"/>
                  <a:pt x="30" y="201"/>
                </a:cubicBezTo>
                <a:cubicBezTo>
                  <a:pt x="29" y="201"/>
                  <a:pt x="29" y="200"/>
                  <a:pt x="28" y="200"/>
                </a:cubicBezTo>
                <a:cubicBezTo>
                  <a:pt x="28" y="201"/>
                  <a:pt x="27" y="201"/>
                  <a:pt x="27" y="202"/>
                </a:cubicBezTo>
                <a:cubicBezTo>
                  <a:pt x="26" y="201"/>
                  <a:pt x="26" y="201"/>
                  <a:pt x="25" y="201"/>
                </a:cubicBezTo>
                <a:cubicBezTo>
                  <a:pt x="25" y="201"/>
                  <a:pt x="24" y="202"/>
                  <a:pt x="24" y="203"/>
                </a:cubicBezTo>
                <a:cubicBezTo>
                  <a:pt x="25" y="203"/>
                  <a:pt x="26" y="203"/>
                  <a:pt x="27" y="203"/>
                </a:cubicBezTo>
                <a:close/>
                <a:moveTo>
                  <a:pt x="184" y="243"/>
                </a:moveTo>
                <a:cubicBezTo>
                  <a:pt x="186" y="242"/>
                  <a:pt x="187" y="241"/>
                  <a:pt x="187" y="240"/>
                </a:cubicBezTo>
                <a:cubicBezTo>
                  <a:pt x="187" y="239"/>
                  <a:pt x="187" y="238"/>
                  <a:pt x="186" y="238"/>
                </a:cubicBezTo>
                <a:cubicBezTo>
                  <a:pt x="184" y="238"/>
                  <a:pt x="183" y="239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1"/>
                  <a:pt x="182" y="243"/>
                  <a:pt x="183" y="242"/>
                </a:cubicBezTo>
                <a:cubicBezTo>
                  <a:pt x="183" y="242"/>
                  <a:pt x="183" y="242"/>
                  <a:pt x="183" y="243"/>
                </a:cubicBezTo>
                <a:cubicBezTo>
                  <a:pt x="183" y="243"/>
                  <a:pt x="183" y="243"/>
                  <a:pt x="184" y="243"/>
                </a:cubicBezTo>
                <a:close/>
                <a:moveTo>
                  <a:pt x="100" y="49"/>
                </a:moveTo>
                <a:cubicBezTo>
                  <a:pt x="98" y="49"/>
                  <a:pt x="97" y="50"/>
                  <a:pt x="97" y="52"/>
                </a:cubicBezTo>
                <a:cubicBezTo>
                  <a:pt x="97" y="53"/>
                  <a:pt x="97" y="53"/>
                  <a:pt x="98" y="54"/>
                </a:cubicBezTo>
                <a:cubicBezTo>
                  <a:pt x="98" y="54"/>
                  <a:pt x="99" y="53"/>
                  <a:pt x="99" y="53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100" y="54"/>
                  <a:pt x="100" y="54"/>
                </a:cubicBezTo>
                <a:cubicBezTo>
                  <a:pt x="102" y="54"/>
                  <a:pt x="103" y="54"/>
                  <a:pt x="103" y="52"/>
                </a:cubicBezTo>
                <a:cubicBezTo>
                  <a:pt x="103" y="51"/>
                  <a:pt x="102" y="50"/>
                  <a:pt x="100" y="49"/>
                </a:cubicBezTo>
                <a:close/>
                <a:moveTo>
                  <a:pt x="74" y="51"/>
                </a:moveTo>
                <a:cubicBezTo>
                  <a:pt x="73" y="51"/>
                  <a:pt x="73" y="50"/>
                  <a:pt x="72" y="50"/>
                </a:cubicBezTo>
                <a:cubicBezTo>
                  <a:pt x="72" y="50"/>
                  <a:pt x="71" y="51"/>
                  <a:pt x="71" y="52"/>
                </a:cubicBezTo>
                <a:cubicBezTo>
                  <a:pt x="71" y="52"/>
                  <a:pt x="71" y="53"/>
                  <a:pt x="71" y="53"/>
                </a:cubicBezTo>
                <a:cubicBezTo>
                  <a:pt x="71" y="53"/>
                  <a:pt x="71" y="53"/>
                  <a:pt x="72" y="53"/>
                </a:cubicBezTo>
                <a:cubicBezTo>
                  <a:pt x="72" y="54"/>
                  <a:pt x="72" y="54"/>
                  <a:pt x="71" y="54"/>
                </a:cubicBezTo>
                <a:cubicBezTo>
                  <a:pt x="72" y="54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6" y="55"/>
                  <a:pt x="77" y="53"/>
                  <a:pt x="77" y="52"/>
                </a:cubicBezTo>
                <a:cubicBezTo>
                  <a:pt x="76" y="51"/>
                  <a:pt x="76" y="50"/>
                  <a:pt x="75" y="49"/>
                </a:cubicBezTo>
                <a:cubicBezTo>
                  <a:pt x="75" y="50"/>
                  <a:pt x="74" y="51"/>
                  <a:pt x="74" y="51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lose/>
                <a:moveTo>
                  <a:pt x="80" y="52"/>
                </a:moveTo>
                <a:cubicBezTo>
                  <a:pt x="80" y="53"/>
                  <a:pt x="81" y="55"/>
                  <a:pt x="83" y="55"/>
                </a:cubicBezTo>
                <a:cubicBezTo>
                  <a:pt x="84" y="55"/>
                  <a:pt x="85" y="54"/>
                  <a:pt x="86" y="52"/>
                </a:cubicBezTo>
                <a:cubicBezTo>
                  <a:pt x="86" y="51"/>
                  <a:pt x="84" y="50"/>
                  <a:pt x="83" y="50"/>
                </a:cubicBezTo>
                <a:cubicBezTo>
                  <a:pt x="81" y="49"/>
                  <a:pt x="79" y="50"/>
                  <a:pt x="80" y="52"/>
                </a:cubicBezTo>
                <a:close/>
                <a:moveTo>
                  <a:pt x="78" y="56"/>
                </a:moveTo>
                <a:cubicBezTo>
                  <a:pt x="77" y="56"/>
                  <a:pt x="76" y="57"/>
                  <a:pt x="75" y="58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9"/>
                  <a:pt x="76" y="59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7" y="60"/>
                  <a:pt x="77" y="61"/>
                  <a:pt x="78" y="61"/>
                </a:cubicBezTo>
                <a:cubicBezTo>
                  <a:pt x="78" y="61"/>
                  <a:pt x="78" y="61"/>
                  <a:pt x="77" y="61"/>
                </a:cubicBezTo>
                <a:cubicBezTo>
                  <a:pt x="78" y="61"/>
                  <a:pt x="78" y="62"/>
                  <a:pt x="79" y="62"/>
                </a:cubicBezTo>
                <a:cubicBezTo>
                  <a:pt x="80" y="62"/>
                  <a:pt x="81" y="60"/>
                  <a:pt x="81" y="59"/>
                </a:cubicBezTo>
                <a:cubicBezTo>
                  <a:pt x="81" y="57"/>
                  <a:pt x="79" y="56"/>
                  <a:pt x="78" y="56"/>
                </a:cubicBezTo>
                <a:close/>
                <a:moveTo>
                  <a:pt x="105" y="56"/>
                </a:moveTo>
                <a:cubicBezTo>
                  <a:pt x="104" y="56"/>
                  <a:pt x="103" y="57"/>
                  <a:pt x="102" y="58"/>
                </a:cubicBezTo>
                <a:cubicBezTo>
                  <a:pt x="102" y="58"/>
                  <a:pt x="103" y="58"/>
                  <a:pt x="103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0"/>
                  <a:pt x="103" y="61"/>
                  <a:pt x="104" y="62"/>
                </a:cubicBezTo>
                <a:cubicBezTo>
                  <a:pt x="105" y="61"/>
                  <a:pt x="106" y="61"/>
                  <a:pt x="107" y="61"/>
                </a:cubicBezTo>
                <a:cubicBezTo>
                  <a:pt x="106" y="61"/>
                  <a:pt x="105" y="60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4" y="59"/>
                  <a:pt x="104" y="58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6" y="57"/>
                  <a:pt x="106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7" y="59"/>
                  <a:pt x="106" y="58"/>
                  <a:pt x="106" y="60"/>
                </a:cubicBezTo>
                <a:cubicBezTo>
                  <a:pt x="106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8"/>
                  <a:pt x="107" y="56"/>
                  <a:pt x="105" y="56"/>
                </a:cubicBezTo>
                <a:close/>
                <a:moveTo>
                  <a:pt x="126" y="63"/>
                </a:moveTo>
                <a:cubicBezTo>
                  <a:pt x="125" y="63"/>
                  <a:pt x="124" y="64"/>
                  <a:pt x="124" y="66"/>
                </a:cubicBezTo>
                <a:cubicBezTo>
                  <a:pt x="124" y="68"/>
                  <a:pt x="126" y="69"/>
                  <a:pt x="127" y="68"/>
                </a:cubicBezTo>
                <a:cubicBezTo>
                  <a:pt x="128" y="68"/>
                  <a:pt x="129" y="68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4"/>
                  <a:pt x="128" y="63"/>
                  <a:pt x="126" y="63"/>
                </a:cubicBezTo>
                <a:close/>
                <a:moveTo>
                  <a:pt x="111" y="58"/>
                </a:moveTo>
                <a:cubicBezTo>
                  <a:pt x="111" y="60"/>
                  <a:pt x="112" y="61"/>
                  <a:pt x="114" y="62"/>
                </a:cubicBezTo>
                <a:cubicBezTo>
                  <a:pt x="115" y="62"/>
                  <a:pt x="116" y="60"/>
                  <a:pt x="116" y="58"/>
                </a:cubicBezTo>
                <a:cubicBezTo>
                  <a:pt x="116" y="57"/>
                  <a:pt x="115" y="55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7"/>
                  <a:pt x="112" y="57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lose/>
                <a:moveTo>
                  <a:pt x="132" y="80"/>
                </a:moveTo>
                <a:cubicBezTo>
                  <a:pt x="133" y="81"/>
                  <a:pt x="134" y="82"/>
                  <a:pt x="136" y="82"/>
                </a:cubicBezTo>
                <a:cubicBezTo>
                  <a:pt x="137" y="83"/>
                  <a:pt x="138" y="82"/>
                  <a:pt x="138" y="80"/>
                </a:cubicBezTo>
                <a:cubicBezTo>
                  <a:pt x="138" y="79"/>
                  <a:pt x="138" y="77"/>
                  <a:pt x="135" y="77"/>
                </a:cubicBezTo>
                <a:cubicBezTo>
                  <a:pt x="135" y="77"/>
                  <a:pt x="133" y="78"/>
                  <a:pt x="132" y="80"/>
                </a:cubicBezTo>
                <a:close/>
                <a:moveTo>
                  <a:pt x="118" y="49"/>
                </a:moveTo>
                <a:cubicBezTo>
                  <a:pt x="117" y="49"/>
                  <a:pt x="116" y="51"/>
                  <a:pt x="115" y="52"/>
                </a:cubicBezTo>
                <a:cubicBezTo>
                  <a:pt x="116" y="53"/>
                  <a:pt x="116" y="55"/>
                  <a:pt x="118" y="55"/>
                </a:cubicBezTo>
                <a:cubicBezTo>
                  <a:pt x="120" y="55"/>
                  <a:pt x="120" y="54"/>
                  <a:pt x="120" y="52"/>
                </a:cubicBezTo>
                <a:cubicBezTo>
                  <a:pt x="121" y="51"/>
                  <a:pt x="119" y="50"/>
                  <a:pt x="118" y="49"/>
                </a:cubicBezTo>
                <a:close/>
                <a:moveTo>
                  <a:pt x="122" y="56"/>
                </a:moveTo>
                <a:cubicBezTo>
                  <a:pt x="120" y="56"/>
                  <a:pt x="120" y="57"/>
                  <a:pt x="119" y="58"/>
                </a:cubicBezTo>
                <a:cubicBezTo>
                  <a:pt x="119" y="60"/>
                  <a:pt x="121" y="61"/>
                  <a:pt x="122" y="61"/>
                </a:cubicBezTo>
                <a:cubicBezTo>
                  <a:pt x="124" y="61"/>
                  <a:pt x="125" y="61"/>
                  <a:pt x="125" y="59"/>
                </a:cubicBezTo>
                <a:cubicBezTo>
                  <a:pt x="125" y="57"/>
                  <a:pt x="124" y="56"/>
                  <a:pt x="122" y="56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9"/>
                  <a:pt x="1" y="10"/>
                </a:cubicBezTo>
                <a:cubicBezTo>
                  <a:pt x="2" y="10"/>
                  <a:pt x="2" y="9"/>
                  <a:pt x="2" y="8"/>
                </a:cubicBezTo>
                <a:close/>
                <a:moveTo>
                  <a:pt x="3" y="119"/>
                </a:moveTo>
                <a:cubicBezTo>
                  <a:pt x="3" y="119"/>
                  <a:pt x="2" y="119"/>
                  <a:pt x="2" y="119"/>
                </a:cubicBezTo>
                <a:cubicBezTo>
                  <a:pt x="3" y="119"/>
                  <a:pt x="4" y="120"/>
                  <a:pt x="5" y="120"/>
                </a:cubicBezTo>
                <a:cubicBezTo>
                  <a:pt x="5" y="119"/>
                  <a:pt x="4" y="119"/>
                  <a:pt x="3" y="119"/>
                </a:cubicBezTo>
                <a:close/>
                <a:moveTo>
                  <a:pt x="10" y="123"/>
                </a:moveTo>
                <a:cubicBezTo>
                  <a:pt x="10" y="123"/>
                  <a:pt x="11" y="124"/>
                  <a:pt x="11" y="124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3" y="125"/>
                  <a:pt x="15" y="124"/>
                  <a:pt x="15" y="123"/>
                </a:cubicBezTo>
                <a:cubicBezTo>
                  <a:pt x="14" y="123"/>
                  <a:pt x="14" y="122"/>
                  <a:pt x="14" y="122"/>
                </a:cubicBezTo>
                <a:cubicBezTo>
                  <a:pt x="14" y="122"/>
                  <a:pt x="14" y="122"/>
                  <a:pt x="15" y="122"/>
                </a:cubicBezTo>
                <a:cubicBezTo>
                  <a:pt x="15" y="121"/>
                  <a:pt x="14" y="121"/>
                  <a:pt x="14" y="120"/>
                </a:cubicBezTo>
                <a:cubicBezTo>
                  <a:pt x="13" y="120"/>
                  <a:pt x="13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1" y="119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21"/>
                  <a:pt x="9" y="121"/>
                  <a:pt x="9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9" y="123"/>
                  <a:pt x="9" y="123"/>
                  <a:pt x="9" y="123"/>
                </a:cubicBezTo>
                <a:cubicBezTo>
                  <a:pt x="10" y="122"/>
                  <a:pt x="10" y="121"/>
                  <a:pt x="11" y="121"/>
                </a:cubicBezTo>
                <a:cubicBezTo>
                  <a:pt x="11" y="122"/>
                  <a:pt x="10" y="122"/>
                  <a:pt x="10" y="123"/>
                </a:cubicBezTo>
                <a:close/>
                <a:moveTo>
                  <a:pt x="17" y="131"/>
                </a:moveTo>
                <a:cubicBezTo>
                  <a:pt x="18" y="131"/>
                  <a:pt x="18" y="130"/>
                  <a:pt x="19" y="129"/>
                </a:cubicBezTo>
                <a:cubicBezTo>
                  <a:pt x="19" y="130"/>
                  <a:pt x="19" y="130"/>
                  <a:pt x="19" y="131"/>
                </a:cubicBezTo>
                <a:cubicBezTo>
                  <a:pt x="20" y="130"/>
                  <a:pt x="21" y="131"/>
                  <a:pt x="21" y="131"/>
                </a:cubicBezTo>
                <a:cubicBezTo>
                  <a:pt x="21" y="131"/>
                  <a:pt x="21" y="130"/>
                  <a:pt x="21" y="129"/>
                </a:cubicBezTo>
                <a:cubicBezTo>
                  <a:pt x="21" y="129"/>
                  <a:pt x="20" y="129"/>
                  <a:pt x="19" y="130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9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8" y="127"/>
                  <a:pt x="18" y="127"/>
                </a:cubicBezTo>
                <a:cubicBezTo>
                  <a:pt x="18" y="127"/>
                  <a:pt x="18" y="127"/>
                  <a:pt x="18" y="126"/>
                </a:cubicBezTo>
                <a:cubicBezTo>
                  <a:pt x="18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5" y="126"/>
                  <a:pt x="14" y="127"/>
                  <a:pt x="14" y="129"/>
                </a:cubicBezTo>
                <a:cubicBezTo>
                  <a:pt x="13" y="130"/>
                  <a:pt x="15" y="132"/>
                  <a:pt x="17" y="131"/>
                </a:cubicBezTo>
                <a:close/>
                <a:moveTo>
                  <a:pt x="246" y="112"/>
                </a:moveTo>
                <a:cubicBezTo>
                  <a:pt x="245" y="112"/>
                  <a:pt x="243" y="113"/>
                  <a:pt x="243" y="114"/>
                </a:cubicBezTo>
                <a:cubicBezTo>
                  <a:pt x="243" y="116"/>
                  <a:pt x="244" y="118"/>
                  <a:pt x="246" y="117"/>
                </a:cubicBezTo>
                <a:cubicBezTo>
                  <a:pt x="248" y="118"/>
                  <a:pt x="248" y="116"/>
                  <a:pt x="249" y="114"/>
                </a:cubicBezTo>
                <a:cubicBezTo>
                  <a:pt x="248" y="113"/>
                  <a:pt x="247" y="112"/>
                  <a:pt x="246" y="112"/>
                </a:cubicBezTo>
                <a:close/>
                <a:moveTo>
                  <a:pt x="24" y="0"/>
                </a:moveTo>
                <a:cubicBezTo>
                  <a:pt x="24" y="0"/>
                  <a:pt x="23" y="1"/>
                  <a:pt x="23" y="1"/>
                </a:cubicBezTo>
                <a:cubicBezTo>
                  <a:pt x="23" y="1"/>
                  <a:pt x="24" y="1"/>
                  <a:pt x="24" y="0"/>
                </a:cubicBezTo>
                <a:close/>
                <a:moveTo>
                  <a:pt x="69" y="42"/>
                </a:moveTo>
                <a:cubicBezTo>
                  <a:pt x="68" y="42"/>
                  <a:pt x="66" y="43"/>
                  <a:pt x="66" y="45"/>
                </a:cubicBezTo>
                <a:cubicBezTo>
                  <a:pt x="66" y="47"/>
                  <a:pt x="68" y="48"/>
                  <a:pt x="69" y="48"/>
                </a:cubicBezTo>
                <a:cubicBezTo>
                  <a:pt x="71" y="47"/>
                  <a:pt x="72" y="46"/>
                  <a:pt x="73" y="45"/>
                </a:cubicBezTo>
                <a:cubicBezTo>
                  <a:pt x="72" y="44"/>
                  <a:pt x="70" y="41"/>
                  <a:pt x="69" y="42"/>
                </a:cubicBezTo>
                <a:close/>
                <a:moveTo>
                  <a:pt x="51" y="45"/>
                </a:moveTo>
                <a:cubicBezTo>
                  <a:pt x="50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6"/>
                  <a:pt x="50" y="47"/>
                  <a:pt x="50" y="47"/>
                </a:cubicBezTo>
                <a:cubicBezTo>
                  <a:pt x="51" y="46"/>
                  <a:pt x="51" y="46"/>
                  <a:pt x="51" y="45"/>
                </a:cubicBezTo>
                <a:cubicBezTo>
                  <a:pt x="51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3"/>
                  <a:pt x="53" y="42"/>
                  <a:pt x="51" y="42"/>
                </a:cubicBezTo>
                <a:cubicBezTo>
                  <a:pt x="51" y="42"/>
                  <a:pt x="51" y="42"/>
                  <a:pt x="50" y="42"/>
                </a:cubicBezTo>
                <a:cubicBezTo>
                  <a:pt x="50" y="42"/>
                  <a:pt x="51" y="43"/>
                  <a:pt x="50" y="43"/>
                </a:cubicBezTo>
                <a:cubicBezTo>
                  <a:pt x="50" y="44"/>
                  <a:pt x="51" y="43"/>
                  <a:pt x="51" y="43"/>
                </a:cubicBezTo>
                <a:cubicBezTo>
                  <a:pt x="51" y="44"/>
                  <a:pt x="52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lose/>
                <a:moveTo>
                  <a:pt x="41" y="17"/>
                </a:moveTo>
                <a:cubicBezTo>
                  <a:pt x="41" y="17"/>
                  <a:pt x="41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ubicBezTo>
                  <a:pt x="41" y="16"/>
                  <a:pt x="41" y="16"/>
                  <a:pt x="41" y="17"/>
                </a:cubicBezTo>
                <a:close/>
                <a:moveTo>
                  <a:pt x="232" y="59"/>
                </a:moveTo>
                <a:cubicBezTo>
                  <a:pt x="231" y="57"/>
                  <a:pt x="230" y="55"/>
                  <a:pt x="229" y="56"/>
                </a:cubicBezTo>
                <a:cubicBezTo>
                  <a:pt x="227" y="56"/>
                  <a:pt x="225" y="57"/>
                  <a:pt x="226" y="58"/>
                </a:cubicBezTo>
                <a:cubicBezTo>
                  <a:pt x="226" y="61"/>
                  <a:pt x="227" y="61"/>
                  <a:pt x="228" y="61"/>
                </a:cubicBezTo>
                <a:cubicBezTo>
                  <a:pt x="230" y="62"/>
                  <a:pt x="231" y="61"/>
                  <a:pt x="232" y="59"/>
                </a:cubicBezTo>
                <a:close/>
                <a:moveTo>
                  <a:pt x="217" y="59"/>
                </a:moveTo>
                <a:cubicBezTo>
                  <a:pt x="216" y="60"/>
                  <a:pt x="218" y="61"/>
                  <a:pt x="219" y="61"/>
                </a:cubicBezTo>
                <a:cubicBezTo>
                  <a:pt x="221" y="62"/>
                  <a:pt x="222" y="60"/>
                  <a:pt x="222" y="59"/>
                </a:cubicBezTo>
                <a:cubicBezTo>
                  <a:pt x="223" y="57"/>
                  <a:pt x="221" y="56"/>
                  <a:pt x="220" y="56"/>
                </a:cubicBezTo>
                <a:cubicBezTo>
                  <a:pt x="218" y="56"/>
                  <a:pt x="217" y="58"/>
                  <a:pt x="217" y="59"/>
                </a:cubicBezTo>
                <a:close/>
                <a:moveTo>
                  <a:pt x="140" y="70"/>
                </a:moveTo>
                <a:cubicBezTo>
                  <a:pt x="139" y="70"/>
                  <a:pt x="137" y="71"/>
                  <a:pt x="137" y="73"/>
                </a:cubicBezTo>
                <a:cubicBezTo>
                  <a:pt x="137" y="74"/>
                  <a:pt x="139" y="76"/>
                  <a:pt x="140" y="76"/>
                </a:cubicBezTo>
                <a:cubicBezTo>
                  <a:pt x="141" y="75"/>
                  <a:pt x="142" y="74"/>
                  <a:pt x="143" y="73"/>
                </a:cubicBezTo>
                <a:cubicBezTo>
                  <a:pt x="142" y="71"/>
                  <a:pt x="141" y="69"/>
                  <a:pt x="140" y="70"/>
                </a:cubicBezTo>
                <a:close/>
                <a:moveTo>
                  <a:pt x="211" y="42"/>
                </a:moveTo>
                <a:cubicBezTo>
                  <a:pt x="209" y="42"/>
                  <a:pt x="209" y="43"/>
                  <a:pt x="208" y="45"/>
                </a:cubicBezTo>
                <a:cubicBezTo>
                  <a:pt x="208" y="46"/>
                  <a:pt x="209" y="48"/>
                  <a:pt x="211" y="47"/>
                </a:cubicBezTo>
                <a:cubicBezTo>
                  <a:pt x="212" y="47"/>
                  <a:pt x="213" y="46"/>
                  <a:pt x="213" y="45"/>
                </a:cubicBezTo>
                <a:cubicBezTo>
                  <a:pt x="213" y="44"/>
                  <a:pt x="213" y="42"/>
                  <a:pt x="211" y="42"/>
                </a:cubicBezTo>
                <a:close/>
                <a:moveTo>
                  <a:pt x="204" y="52"/>
                </a:moveTo>
                <a:cubicBezTo>
                  <a:pt x="204" y="54"/>
                  <a:pt x="205" y="55"/>
                  <a:pt x="206" y="55"/>
                </a:cubicBezTo>
                <a:cubicBezTo>
                  <a:pt x="208" y="54"/>
                  <a:pt x="209" y="54"/>
                  <a:pt x="209" y="53"/>
                </a:cubicBezTo>
                <a:cubicBezTo>
                  <a:pt x="209" y="50"/>
                  <a:pt x="208" y="50"/>
                  <a:pt x="206" y="50"/>
                </a:cubicBezTo>
                <a:cubicBezTo>
                  <a:pt x="205" y="49"/>
                  <a:pt x="203" y="50"/>
                  <a:pt x="204" y="52"/>
                </a:cubicBezTo>
                <a:close/>
                <a:moveTo>
                  <a:pt x="14" y="142"/>
                </a:moveTo>
                <a:cubicBezTo>
                  <a:pt x="14" y="144"/>
                  <a:pt x="15" y="145"/>
                  <a:pt x="17" y="145"/>
                </a:cubicBezTo>
                <a:cubicBezTo>
                  <a:pt x="18" y="146"/>
                  <a:pt x="19" y="144"/>
                  <a:pt x="19" y="142"/>
                </a:cubicBezTo>
                <a:cubicBezTo>
                  <a:pt x="19" y="141"/>
                  <a:pt x="18" y="139"/>
                  <a:pt x="17" y="140"/>
                </a:cubicBezTo>
                <a:cubicBezTo>
                  <a:pt x="15" y="139"/>
                  <a:pt x="14" y="141"/>
                  <a:pt x="14" y="142"/>
                </a:cubicBezTo>
                <a:close/>
                <a:moveTo>
                  <a:pt x="235" y="52"/>
                </a:moveTo>
                <a:cubicBezTo>
                  <a:pt x="236" y="50"/>
                  <a:pt x="234" y="49"/>
                  <a:pt x="233" y="49"/>
                </a:cubicBezTo>
                <a:cubicBezTo>
                  <a:pt x="232" y="49"/>
                  <a:pt x="230" y="50"/>
                  <a:pt x="230" y="52"/>
                </a:cubicBezTo>
                <a:cubicBezTo>
                  <a:pt x="229" y="54"/>
                  <a:pt x="231" y="55"/>
                  <a:pt x="233" y="55"/>
                </a:cubicBezTo>
                <a:cubicBezTo>
                  <a:pt x="234" y="55"/>
                  <a:pt x="235" y="53"/>
                  <a:pt x="235" y="52"/>
                </a:cubicBezTo>
                <a:close/>
                <a:moveTo>
                  <a:pt x="235" y="66"/>
                </a:moveTo>
                <a:cubicBezTo>
                  <a:pt x="235" y="64"/>
                  <a:pt x="234" y="63"/>
                  <a:pt x="233" y="63"/>
                </a:cubicBezTo>
                <a:cubicBezTo>
                  <a:pt x="232" y="63"/>
                  <a:pt x="230" y="64"/>
                  <a:pt x="230" y="66"/>
                </a:cubicBezTo>
                <a:cubicBezTo>
                  <a:pt x="230" y="68"/>
                  <a:pt x="231" y="68"/>
                  <a:pt x="232" y="69"/>
                </a:cubicBezTo>
                <a:cubicBezTo>
                  <a:pt x="234" y="69"/>
                  <a:pt x="235" y="68"/>
                  <a:pt x="235" y="66"/>
                </a:cubicBezTo>
                <a:close/>
                <a:moveTo>
                  <a:pt x="199" y="59"/>
                </a:moveTo>
                <a:cubicBezTo>
                  <a:pt x="200" y="60"/>
                  <a:pt x="200" y="61"/>
                  <a:pt x="201" y="61"/>
                </a:cubicBezTo>
                <a:cubicBezTo>
                  <a:pt x="204" y="61"/>
                  <a:pt x="205" y="61"/>
                  <a:pt x="205" y="59"/>
                </a:cubicBezTo>
                <a:cubicBezTo>
                  <a:pt x="205" y="57"/>
                  <a:pt x="204" y="56"/>
                  <a:pt x="202" y="55"/>
                </a:cubicBezTo>
                <a:cubicBezTo>
                  <a:pt x="200" y="56"/>
                  <a:pt x="199" y="57"/>
                  <a:pt x="199" y="59"/>
                </a:cubicBezTo>
                <a:close/>
                <a:moveTo>
                  <a:pt x="224" y="50"/>
                </a:moveTo>
                <a:cubicBezTo>
                  <a:pt x="223" y="50"/>
                  <a:pt x="222" y="50"/>
                  <a:pt x="221" y="52"/>
                </a:cubicBezTo>
                <a:cubicBezTo>
                  <a:pt x="221" y="54"/>
                  <a:pt x="223" y="55"/>
                  <a:pt x="224" y="55"/>
                </a:cubicBezTo>
                <a:cubicBezTo>
                  <a:pt x="225" y="55"/>
                  <a:pt x="227" y="53"/>
                  <a:pt x="227" y="52"/>
                </a:cubicBezTo>
                <a:cubicBezTo>
                  <a:pt x="226" y="50"/>
                  <a:pt x="225" y="50"/>
                  <a:pt x="224" y="50"/>
                </a:cubicBezTo>
                <a:close/>
                <a:moveTo>
                  <a:pt x="215" y="49"/>
                </a:moveTo>
                <a:cubicBezTo>
                  <a:pt x="213" y="49"/>
                  <a:pt x="213" y="50"/>
                  <a:pt x="212" y="52"/>
                </a:cubicBezTo>
                <a:cubicBezTo>
                  <a:pt x="212" y="54"/>
                  <a:pt x="214" y="54"/>
                  <a:pt x="215" y="55"/>
                </a:cubicBezTo>
                <a:cubicBezTo>
                  <a:pt x="217" y="54"/>
                  <a:pt x="217" y="54"/>
                  <a:pt x="218" y="52"/>
                </a:cubicBezTo>
                <a:cubicBezTo>
                  <a:pt x="218" y="50"/>
                  <a:pt x="217" y="50"/>
                  <a:pt x="215" y="49"/>
                </a:cubicBezTo>
                <a:close/>
                <a:moveTo>
                  <a:pt x="197" y="50"/>
                </a:moveTo>
                <a:cubicBezTo>
                  <a:pt x="196" y="49"/>
                  <a:pt x="195" y="50"/>
                  <a:pt x="195" y="53"/>
                </a:cubicBezTo>
                <a:cubicBezTo>
                  <a:pt x="194" y="54"/>
                  <a:pt x="196" y="55"/>
                  <a:pt x="197" y="55"/>
                </a:cubicBezTo>
                <a:cubicBezTo>
                  <a:pt x="199" y="55"/>
                  <a:pt x="200" y="54"/>
                  <a:pt x="201" y="53"/>
                </a:cubicBezTo>
                <a:cubicBezTo>
                  <a:pt x="200" y="50"/>
                  <a:pt x="199" y="49"/>
                  <a:pt x="197" y="50"/>
                </a:cubicBezTo>
                <a:close/>
                <a:moveTo>
                  <a:pt x="153" y="49"/>
                </a:moveTo>
                <a:cubicBezTo>
                  <a:pt x="151" y="49"/>
                  <a:pt x="150" y="50"/>
                  <a:pt x="150" y="52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5" y="55"/>
                  <a:pt x="156" y="54"/>
                  <a:pt x="156" y="52"/>
                </a:cubicBezTo>
                <a:cubicBezTo>
                  <a:pt x="156" y="50"/>
                  <a:pt x="155" y="49"/>
                  <a:pt x="153" y="49"/>
                </a:cubicBezTo>
                <a:close/>
                <a:moveTo>
                  <a:pt x="149" y="56"/>
                </a:moveTo>
                <a:cubicBezTo>
                  <a:pt x="147" y="56"/>
                  <a:pt x="146" y="58"/>
                  <a:pt x="147" y="59"/>
                </a:cubicBezTo>
                <a:cubicBezTo>
                  <a:pt x="146" y="60"/>
                  <a:pt x="147" y="61"/>
                  <a:pt x="147" y="61"/>
                </a:cubicBezTo>
                <a:cubicBezTo>
                  <a:pt x="148" y="61"/>
                  <a:pt x="148" y="61"/>
                  <a:pt x="149" y="61"/>
                </a:cubicBezTo>
                <a:cubicBezTo>
                  <a:pt x="149" y="61"/>
                  <a:pt x="149" y="61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0"/>
                  <a:pt x="152" y="58"/>
                </a:cubicBezTo>
                <a:cubicBezTo>
                  <a:pt x="151" y="57"/>
                  <a:pt x="150" y="56"/>
                  <a:pt x="149" y="56"/>
                </a:cubicBezTo>
                <a:close/>
                <a:moveTo>
                  <a:pt x="159" y="52"/>
                </a:moveTo>
                <a:cubicBezTo>
                  <a:pt x="160" y="54"/>
                  <a:pt x="161" y="55"/>
                  <a:pt x="162" y="55"/>
                </a:cubicBezTo>
                <a:cubicBezTo>
                  <a:pt x="163" y="55"/>
                  <a:pt x="165" y="54"/>
                  <a:pt x="165" y="53"/>
                </a:cubicBezTo>
                <a:cubicBezTo>
                  <a:pt x="165" y="51"/>
                  <a:pt x="164" y="49"/>
                  <a:pt x="163" y="49"/>
                </a:cubicBezTo>
                <a:cubicBezTo>
                  <a:pt x="161" y="49"/>
                  <a:pt x="159" y="50"/>
                  <a:pt x="159" y="52"/>
                </a:cubicBezTo>
                <a:close/>
                <a:moveTo>
                  <a:pt x="155" y="59"/>
                </a:moveTo>
                <a:cubicBezTo>
                  <a:pt x="155" y="60"/>
                  <a:pt x="156" y="61"/>
                  <a:pt x="157" y="61"/>
                </a:cubicBezTo>
                <a:cubicBezTo>
                  <a:pt x="159" y="62"/>
                  <a:pt x="161" y="60"/>
                  <a:pt x="161" y="59"/>
                </a:cubicBezTo>
                <a:cubicBezTo>
                  <a:pt x="160" y="57"/>
                  <a:pt x="159" y="56"/>
                  <a:pt x="158" y="56"/>
                </a:cubicBezTo>
                <a:cubicBezTo>
                  <a:pt x="156" y="56"/>
                  <a:pt x="155" y="57"/>
                  <a:pt x="155" y="59"/>
                </a:cubicBezTo>
                <a:close/>
                <a:moveTo>
                  <a:pt x="193" y="56"/>
                </a:moveTo>
                <a:cubicBezTo>
                  <a:pt x="191" y="56"/>
                  <a:pt x="190" y="57"/>
                  <a:pt x="190" y="59"/>
                </a:cubicBezTo>
                <a:cubicBezTo>
                  <a:pt x="190" y="60"/>
                  <a:pt x="191" y="62"/>
                  <a:pt x="193" y="61"/>
                </a:cubicBezTo>
                <a:cubicBezTo>
                  <a:pt x="194" y="61"/>
                  <a:pt x="196" y="60"/>
                  <a:pt x="196" y="58"/>
                </a:cubicBezTo>
                <a:cubicBezTo>
                  <a:pt x="196" y="57"/>
                  <a:pt x="195" y="56"/>
                  <a:pt x="193" y="56"/>
                </a:cubicBezTo>
                <a:close/>
                <a:moveTo>
                  <a:pt x="186" y="66"/>
                </a:moveTo>
                <a:cubicBezTo>
                  <a:pt x="186" y="68"/>
                  <a:pt x="187" y="68"/>
                  <a:pt x="189" y="69"/>
                </a:cubicBezTo>
                <a:cubicBezTo>
                  <a:pt x="190" y="68"/>
                  <a:pt x="191" y="67"/>
                  <a:pt x="191" y="66"/>
                </a:cubicBezTo>
                <a:cubicBezTo>
                  <a:pt x="192" y="65"/>
                  <a:pt x="190" y="64"/>
                  <a:pt x="188" y="63"/>
                </a:cubicBezTo>
                <a:cubicBezTo>
                  <a:pt x="187" y="64"/>
                  <a:pt x="186" y="65"/>
                  <a:pt x="186" y="66"/>
                </a:cubicBezTo>
                <a:close/>
                <a:moveTo>
                  <a:pt x="175" y="57"/>
                </a:moveTo>
                <a:cubicBezTo>
                  <a:pt x="176" y="57"/>
                  <a:pt x="176" y="58"/>
                  <a:pt x="177" y="58"/>
                </a:cubicBezTo>
                <a:cubicBezTo>
                  <a:pt x="177" y="58"/>
                  <a:pt x="177" y="57"/>
                  <a:pt x="177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7" y="56"/>
                  <a:pt x="177" y="56"/>
                  <a:pt x="176" y="56"/>
                </a:cubicBezTo>
                <a:cubicBezTo>
                  <a:pt x="174" y="56"/>
                  <a:pt x="173" y="57"/>
                  <a:pt x="173" y="58"/>
                </a:cubicBezTo>
                <a:cubicBezTo>
                  <a:pt x="173" y="60"/>
                  <a:pt x="174" y="61"/>
                  <a:pt x="175" y="61"/>
                </a:cubicBezTo>
                <a:cubicBezTo>
                  <a:pt x="176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0"/>
                  <a:pt x="178" y="60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8" y="58"/>
                  <a:pt x="177" y="58"/>
                  <a:pt x="176" y="58"/>
                </a:cubicBezTo>
                <a:cubicBezTo>
                  <a:pt x="176" y="59"/>
                  <a:pt x="175" y="60"/>
                  <a:pt x="173" y="60"/>
                </a:cubicBezTo>
                <a:cubicBezTo>
                  <a:pt x="173" y="59"/>
                  <a:pt x="173" y="59"/>
                  <a:pt x="173" y="58"/>
                </a:cubicBezTo>
                <a:cubicBezTo>
                  <a:pt x="174" y="58"/>
                  <a:pt x="175" y="58"/>
                  <a:pt x="175" y="57"/>
                </a:cubicBezTo>
                <a:close/>
                <a:moveTo>
                  <a:pt x="170" y="49"/>
                </a:moveTo>
                <a:cubicBezTo>
                  <a:pt x="170" y="50"/>
                  <a:pt x="168" y="51"/>
                  <a:pt x="169" y="52"/>
                </a:cubicBezTo>
                <a:cubicBezTo>
                  <a:pt x="168" y="53"/>
                  <a:pt x="169" y="55"/>
                  <a:pt x="171" y="55"/>
                </a:cubicBezTo>
                <a:cubicBezTo>
                  <a:pt x="172" y="55"/>
                  <a:pt x="173" y="54"/>
                  <a:pt x="173" y="54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4" y="53"/>
                  <a:pt x="174" y="52"/>
                  <a:pt x="174" y="52"/>
                </a:cubicBezTo>
                <a:cubicBezTo>
                  <a:pt x="173" y="51"/>
                  <a:pt x="173" y="49"/>
                  <a:pt x="170" y="49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7"/>
                  <a:pt x="60" y="48"/>
                  <a:pt x="61" y="48"/>
                </a:cubicBezTo>
                <a:cubicBezTo>
                  <a:pt x="62" y="47"/>
                  <a:pt x="62" y="47"/>
                  <a:pt x="63" y="46"/>
                </a:cubicBezTo>
                <a:cubicBezTo>
                  <a:pt x="63" y="45"/>
                  <a:pt x="62" y="45"/>
                  <a:pt x="63" y="44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2" y="44"/>
                  <a:pt x="62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3" y="45"/>
                  <a:pt x="64" y="44"/>
                </a:cubicBezTo>
                <a:cubicBezTo>
                  <a:pt x="64" y="44"/>
                  <a:pt x="63" y="43"/>
                  <a:pt x="63" y="43"/>
                </a:cubicBezTo>
                <a:cubicBezTo>
                  <a:pt x="62" y="43"/>
                  <a:pt x="61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2"/>
                  <a:pt x="59" y="42"/>
                  <a:pt x="58" y="43"/>
                </a:cubicBezTo>
                <a:cubicBezTo>
                  <a:pt x="58" y="43"/>
                  <a:pt x="59" y="43"/>
                  <a:pt x="59" y="43"/>
                </a:cubicBezTo>
                <a:cubicBezTo>
                  <a:pt x="59" y="43"/>
                  <a:pt x="59" y="44"/>
                  <a:pt x="59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173" y="227"/>
                </a:moveTo>
                <a:cubicBezTo>
                  <a:pt x="173" y="228"/>
                  <a:pt x="174" y="229"/>
                  <a:pt x="175" y="229"/>
                </a:cubicBezTo>
                <a:cubicBezTo>
                  <a:pt x="177" y="228"/>
                  <a:pt x="179" y="227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7" y="226"/>
                  <a:pt x="177" y="225"/>
                  <a:pt x="177" y="225"/>
                </a:cubicBezTo>
                <a:cubicBezTo>
                  <a:pt x="176" y="225"/>
                  <a:pt x="176" y="225"/>
                  <a:pt x="175" y="225"/>
                </a:cubicBezTo>
                <a:cubicBezTo>
                  <a:pt x="174" y="225"/>
                  <a:pt x="174" y="225"/>
                  <a:pt x="174" y="224"/>
                </a:cubicBezTo>
                <a:cubicBezTo>
                  <a:pt x="174" y="224"/>
                  <a:pt x="173" y="225"/>
                  <a:pt x="173" y="226"/>
                </a:cubicBezTo>
                <a:cubicBezTo>
                  <a:pt x="173" y="226"/>
                  <a:pt x="174" y="226"/>
                  <a:pt x="174" y="227"/>
                </a:cubicBezTo>
                <a:cubicBezTo>
                  <a:pt x="174" y="226"/>
                  <a:pt x="173" y="226"/>
                  <a:pt x="173" y="227"/>
                </a:cubicBezTo>
                <a:close/>
                <a:moveTo>
                  <a:pt x="167" y="223"/>
                </a:moveTo>
                <a:cubicBezTo>
                  <a:pt x="166" y="223"/>
                  <a:pt x="165" y="224"/>
                  <a:pt x="164" y="225"/>
                </a:cubicBezTo>
                <a:cubicBezTo>
                  <a:pt x="165" y="225"/>
                  <a:pt x="165" y="226"/>
                  <a:pt x="166" y="226"/>
                </a:cubicBezTo>
                <a:cubicBezTo>
                  <a:pt x="166" y="227"/>
                  <a:pt x="165" y="227"/>
                  <a:pt x="164" y="228"/>
                </a:cubicBezTo>
                <a:cubicBezTo>
                  <a:pt x="165" y="228"/>
                  <a:pt x="166" y="229"/>
                  <a:pt x="166" y="229"/>
                </a:cubicBezTo>
                <a:cubicBezTo>
                  <a:pt x="168" y="228"/>
                  <a:pt x="170" y="228"/>
                  <a:pt x="169" y="226"/>
                </a:cubicBezTo>
                <a:cubicBezTo>
                  <a:pt x="170" y="224"/>
                  <a:pt x="168" y="223"/>
                  <a:pt x="167" y="223"/>
                </a:cubicBezTo>
                <a:close/>
                <a:moveTo>
                  <a:pt x="164" y="220"/>
                </a:moveTo>
                <a:cubicBezTo>
                  <a:pt x="164" y="220"/>
                  <a:pt x="164" y="221"/>
                  <a:pt x="164" y="221"/>
                </a:cubicBezTo>
                <a:cubicBezTo>
                  <a:pt x="165" y="220"/>
                  <a:pt x="165" y="220"/>
                  <a:pt x="165" y="219"/>
                </a:cubicBezTo>
                <a:cubicBezTo>
                  <a:pt x="165" y="217"/>
                  <a:pt x="163" y="216"/>
                  <a:pt x="162" y="216"/>
                </a:cubicBezTo>
                <a:cubicBezTo>
                  <a:pt x="160" y="217"/>
                  <a:pt x="159" y="218"/>
                  <a:pt x="160" y="219"/>
                </a:cubicBezTo>
                <a:cubicBezTo>
                  <a:pt x="160" y="219"/>
                  <a:pt x="160" y="220"/>
                  <a:pt x="160" y="220"/>
                </a:cubicBezTo>
                <a:cubicBezTo>
                  <a:pt x="160" y="220"/>
                  <a:pt x="161" y="219"/>
                  <a:pt x="161" y="219"/>
                </a:cubicBezTo>
                <a:cubicBezTo>
                  <a:pt x="161" y="220"/>
                  <a:pt x="161" y="221"/>
                  <a:pt x="161" y="222"/>
                </a:cubicBezTo>
                <a:cubicBezTo>
                  <a:pt x="161" y="222"/>
                  <a:pt x="162" y="222"/>
                  <a:pt x="162" y="222"/>
                </a:cubicBezTo>
                <a:cubicBezTo>
                  <a:pt x="163" y="222"/>
                  <a:pt x="163" y="222"/>
                  <a:pt x="164" y="222"/>
                </a:cubicBezTo>
                <a:cubicBezTo>
                  <a:pt x="164" y="222"/>
                  <a:pt x="164" y="222"/>
                  <a:pt x="163" y="222"/>
                </a:cubicBezTo>
                <a:cubicBezTo>
                  <a:pt x="163" y="221"/>
                  <a:pt x="162" y="220"/>
                  <a:pt x="161" y="220"/>
                </a:cubicBezTo>
                <a:cubicBezTo>
                  <a:pt x="162" y="218"/>
                  <a:pt x="164" y="219"/>
                  <a:pt x="164" y="220"/>
                </a:cubicBezTo>
                <a:close/>
                <a:moveTo>
                  <a:pt x="193" y="240"/>
                </a:moveTo>
                <a:cubicBezTo>
                  <a:pt x="194" y="241"/>
                  <a:pt x="195" y="241"/>
                  <a:pt x="196" y="240"/>
                </a:cubicBezTo>
                <a:cubicBezTo>
                  <a:pt x="196" y="239"/>
                  <a:pt x="194" y="238"/>
                  <a:pt x="193" y="237"/>
                </a:cubicBezTo>
                <a:cubicBezTo>
                  <a:pt x="192" y="237"/>
                  <a:pt x="190" y="239"/>
                  <a:pt x="191" y="240"/>
                </a:cubicBezTo>
                <a:cubicBezTo>
                  <a:pt x="190" y="242"/>
                  <a:pt x="191" y="242"/>
                  <a:pt x="193" y="243"/>
                </a:cubicBezTo>
                <a:cubicBezTo>
                  <a:pt x="193" y="243"/>
                  <a:pt x="194" y="243"/>
                  <a:pt x="194" y="243"/>
                </a:cubicBezTo>
                <a:cubicBezTo>
                  <a:pt x="193" y="242"/>
                  <a:pt x="193" y="242"/>
                  <a:pt x="192" y="242"/>
                </a:cubicBezTo>
                <a:cubicBezTo>
                  <a:pt x="192" y="241"/>
                  <a:pt x="193" y="240"/>
                  <a:pt x="193" y="240"/>
                </a:cubicBezTo>
                <a:close/>
                <a:moveTo>
                  <a:pt x="180" y="236"/>
                </a:moveTo>
                <a:cubicBezTo>
                  <a:pt x="181" y="236"/>
                  <a:pt x="182" y="235"/>
                  <a:pt x="183" y="233"/>
                </a:cubicBezTo>
                <a:cubicBezTo>
                  <a:pt x="183" y="232"/>
                  <a:pt x="181" y="231"/>
                  <a:pt x="180" y="230"/>
                </a:cubicBezTo>
                <a:cubicBezTo>
                  <a:pt x="178" y="230"/>
                  <a:pt x="177" y="232"/>
                  <a:pt x="177" y="233"/>
                </a:cubicBezTo>
                <a:cubicBezTo>
                  <a:pt x="177" y="233"/>
                  <a:pt x="177" y="233"/>
                  <a:pt x="177" y="233"/>
                </a:cubicBezTo>
                <a:cubicBezTo>
                  <a:pt x="177" y="233"/>
                  <a:pt x="178" y="233"/>
                  <a:pt x="178" y="233"/>
                </a:cubicBezTo>
                <a:cubicBezTo>
                  <a:pt x="178" y="233"/>
                  <a:pt x="178" y="234"/>
                  <a:pt x="178" y="234"/>
                </a:cubicBezTo>
                <a:cubicBezTo>
                  <a:pt x="178" y="234"/>
                  <a:pt x="177" y="234"/>
                  <a:pt x="177" y="234"/>
                </a:cubicBezTo>
                <a:cubicBezTo>
                  <a:pt x="178" y="235"/>
                  <a:pt x="179" y="236"/>
                  <a:pt x="180" y="236"/>
                </a:cubicBezTo>
                <a:close/>
                <a:moveTo>
                  <a:pt x="182" y="239"/>
                </a:moveTo>
                <a:cubicBezTo>
                  <a:pt x="183" y="238"/>
                  <a:pt x="183" y="238"/>
                  <a:pt x="183" y="237"/>
                </a:cubicBezTo>
                <a:cubicBezTo>
                  <a:pt x="183" y="238"/>
                  <a:pt x="182" y="238"/>
                  <a:pt x="182" y="239"/>
                </a:cubicBezTo>
                <a:close/>
                <a:moveTo>
                  <a:pt x="136" y="231"/>
                </a:moveTo>
                <a:cubicBezTo>
                  <a:pt x="134" y="230"/>
                  <a:pt x="133" y="232"/>
                  <a:pt x="132" y="233"/>
                </a:cubicBezTo>
                <a:cubicBezTo>
                  <a:pt x="133" y="235"/>
                  <a:pt x="134" y="236"/>
                  <a:pt x="136" y="236"/>
                </a:cubicBezTo>
                <a:cubicBezTo>
                  <a:pt x="136" y="236"/>
                  <a:pt x="137" y="236"/>
                  <a:pt x="137" y="236"/>
                </a:cubicBezTo>
                <a:cubicBezTo>
                  <a:pt x="137" y="235"/>
                  <a:pt x="138" y="235"/>
                  <a:pt x="138" y="234"/>
                </a:cubicBezTo>
                <a:cubicBezTo>
                  <a:pt x="138" y="234"/>
                  <a:pt x="138" y="234"/>
                  <a:pt x="138" y="234"/>
                </a:cubicBezTo>
                <a:cubicBezTo>
                  <a:pt x="138" y="233"/>
                  <a:pt x="138" y="233"/>
                  <a:pt x="138" y="234"/>
                </a:cubicBezTo>
                <a:cubicBezTo>
                  <a:pt x="138" y="234"/>
                  <a:pt x="138" y="233"/>
                  <a:pt x="138" y="233"/>
                </a:cubicBezTo>
                <a:cubicBezTo>
                  <a:pt x="139" y="232"/>
                  <a:pt x="137" y="230"/>
                  <a:pt x="136" y="231"/>
                </a:cubicBezTo>
                <a:close/>
                <a:moveTo>
                  <a:pt x="149" y="241"/>
                </a:moveTo>
                <a:cubicBezTo>
                  <a:pt x="148" y="241"/>
                  <a:pt x="147" y="241"/>
                  <a:pt x="147" y="241"/>
                </a:cubicBezTo>
                <a:cubicBezTo>
                  <a:pt x="147" y="242"/>
                  <a:pt x="148" y="243"/>
                  <a:pt x="149" y="243"/>
                </a:cubicBezTo>
                <a:cubicBezTo>
                  <a:pt x="150" y="243"/>
                  <a:pt x="152" y="241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1" y="239"/>
                  <a:pt x="151" y="238"/>
                </a:cubicBezTo>
                <a:cubicBezTo>
                  <a:pt x="151" y="238"/>
                  <a:pt x="151" y="238"/>
                  <a:pt x="152" y="238"/>
                </a:cubicBezTo>
                <a:cubicBezTo>
                  <a:pt x="151" y="237"/>
                  <a:pt x="150" y="237"/>
                  <a:pt x="149" y="237"/>
                </a:cubicBezTo>
                <a:cubicBezTo>
                  <a:pt x="147" y="237"/>
                  <a:pt x="147" y="238"/>
                  <a:pt x="147" y="239"/>
                </a:cubicBezTo>
                <a:cubicBezTo>
                  <a:pt x="147" y="238"/>
                  <a:pt x="150" y="239"/>
                  <a:pt x="150" y="240"/>
                </a:cubicBezTo>
                <a:cubicBezTo>
                  <a:pt x="149" y="240"/>
                  <a:pt x="149" y="241"/>
                  <a:pt x="149" y="241"/>
                </a:cubicBezTo>
                <a:close/>
                <a:moveTo>
                  <a:pt x="149" y="229"/>
                </a:moveTo>
                <a:cubicBezTo>
                  <a:pt x="149" y="229"/>
                  <a:pt x="150" y="228"/>
                  <a:pt x="150" y="228"/>
                </a:cubicBezTo>
                <a:cubicBezTo>
                  <a:pt x="150" y="227"/>
                  <a:pt x="149" y="227"/>
                  <a:pt x="148" y="228"/>
                </a:cubicBezTo>
                <a:cubicBezTo>
                  <a:pt x="148" y="227"/>
                  <a:pt x="148" y="228"/>
                  <a:pt x="147" y="227"/>
                </a:cubicBezTo>
                <a:cubicBezTo>
                  <a:pt x="147" y="227"/>
                  <a:pt x="147" y="227"/>
                  <a:pt x="147" y="227"/>
                </a:cubicBezTo>
                <a:cubicBezTo>
                  <a:pt x="147" y="228"/>
                  <a:pt x="147" y="229"/>
                  <a:pt x="149" y="229"/>
                </a:cubicBezTo>
                <a:close/>
                <a:moveTo>
                  <a:pt x="159" y="214"/>
                </a:moveTo>
                <a:cubicBezTo>
                  <a:pt x="160" y="214"/>
                  <a:pt x="160" y="213"/>
                  <a:pt x="161" y="213"/>
                </a:cubicBezTo>
                <a:cubicBezTo>
                  <a:pt x="161" y="212"/>
                  <a:pt x="161" y="211"/>
                  <a:pt x="160" y="210"/>
                </a:cubicBezTo>
                <a:cubicBezTo>
                  <a:pt x="160" y="211"/>
                  <a:pt x="160" y="211"/>
                  <a:pt x="160" y="211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159" y="212"/>
                  <a:pt x="159" y="211"/>
                  <a:pt x="159" y="210"/>
                </a:cubicBezTo>
                <a:cubicBezTo>
                  <a:pt x="159" y="210"/>
                  <a:pt x="159" y="210"/>
                  <a:pt x="158" y="210"/>
                </a:cubicBezTo>
                <a:cubicBezTo>
                  <a:pt x="156" y="209"/>
                  <a:pt x="155" y="210"/>
                  <a:pt x="155" y="212"/>
                </a:cubicBezTo>
                <a:cubicBezTo>
                  <a:pt x="155" y="213"/>
                  <a:pt x="155" y="214"/>
                  <a:pt x="156" y="214"/>
                </a:cubicBezTo>
                <a:cubicBezTo>
                  <a:pt x="156" y="214"/>
                  <a:pt x="156" y="213"/>
                  <a:pt x="155" y="213"/>
                </a:cubicBezTo>
                <a:cubicBezTo>
                  <a:pt x="156" y="213"/>
                  <a:pt x="156" y="212"/>
                  <a:pt x="156" y="211"/>
                </a:cubicBezTo>
                <a:cubicBezTo>
                  <a:pt x="157" y="211"/>
                  <a:pt x="158" y="212"/>
                  <a:pt x="159" y="213"/>
                </a:cubicBezTo>
                <a:cubicBezTo>
                  <a:pt x="158" y="213"/>
                  <a:pt x="159" y="214"/>
                  <a:pt x="159" y="214"/>
                </a:cubicBezTo>
                <a:close/>
                <a:moveTo>
                  <a:pt x="25" y="187"/>
                </a:moveTo>
                <a:cubicBezTo>
                  <a:pt x="26" y="187"/>
                  <a:pt x="28" y="186"/>
                  <a:pt x="28" y="185"/>
                </a:cubicBezTo>
                <a:cubicBezTo>
                  <a:pt x="28" y="183"/>
                  <a:pt x="26" y="182"/>
                  <a:pt x="25" y="182"/>
                </a:cubicBezTo>
                <a:cubicBezTo>
                  <a:pt x="24" y="182"/>
                  <a:pt x="23" y="183"/>
                  <a:pt x="23" y="184"/>
                </a:cubicBezTo>
                <a:cubicBezTo>
                  <a:pt x="22" y="186"/>
                  <a:pt x="24" y="187"/>
                  <a:pt x="25" y="187"/>
                </a:cubicBezTo>
                <a:close/>
                <a:moveTo>
                  <a:pt x="238" y="256"/>
                </a:moveTo>
                <a:cubicBezTo>
                  <a:pt x="238" y="256"/>
                  <a:pt x="238" y="256"/>
                  <a:pt x="238" y="256"/>
                </a:cubicBezTo>
                <a:cubicBezTo>
                  <a:pt x="238" y="256"/>
                  <a:pt x="239" y="256"/>
                  <a:pt x="239" y="256"/>
                </a:cubicBezTo>
                <a:cubicBezTo>
                  <a:pt x="239" y="256"/>
                  <a:pt x="238" y="256"/>
                  <a:pt x="238" y="256"/>
                </a:cubicBezTo>
                <a:close/>
                <a:moveTo>
                  <a:pt x="200" y="248"/>
                </a:moveTo>
                <a:cubicBezTo>
                  <a:pt x="200" y="247"/>
                  <a:pt x="200" y="247"/>
                  <a:pt x="200" y="247"/>
                </a:cubicBezTo>
                <a:cubicBezTo>
                  <a:pt x="199" y="246"/>
                  <a:pt x="199" y="245"/>
                  <a:pt x="198" y="245"/>
                </a:cubicBezTo>
                <a:cubicBezTo>
                  <a:pt x="198" y="245"/>
                  <a:pt x="197" y="245"/>
                  <a:pt x="197" y="245"/>
                </a:cubicBezTo>
                <a:cubicBezTo>
                  <a:pt x="196" y="244"/>
                  <a:pt x="195" y="246"/>
                  <a:pt x="194" y="247"/>
                </a:cubicBezTo>
                <a:cubicBezTo>
                  <a:pt x="194" y="249"/>
                  <a:pt x="196" y="250"/>
                  <a:pt x="198" y="250"/>
                </a:cubicBezTo>
                <a:cubicBezTo>
                  <a:pt x="198" y="250"/>
                  <a:pt x="198" y="250"/>
                  <a:pt x="198" y="250"/>
                </a:cubicBezTo>
                <a:cubicBezTo>
                  <a:pt x="198" y="250"/>
                  <a:pt x="198" y="250"/>
                  <a:pt x="199" y="250"/>
                </a:cubicBezTo>
                <a:cubicBezTo>
                  <a:pt x="200" y="249"/>
                  <a:pt x="200" y="248"/>
                  <a:pt x="201" y="247"/>
                </a:cubicBezTo>
                <a:cubicBezTo>
                  <a:pt x="201" y="247"/>
                  <a:pt x="200" y="246"/>
                  <a:pt x="200" y="246"/>
                </a:cubicBezTo>
                <a:cubicBezTo>
                  <a:pt x="200" y="247"/>
                  <a:pt x="201" y="247"/>
                  <a:pt x="200" y="248"/>
                </a:cubicBezTo>
                <a:close/>
                <a:moveTo>
                  <a:pt x="230" y="256"/>
                </a:move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lose/>
                <a:moveTo>
                  <a:pt x="242" y="247"/>
                </a:moveTo>
                <a:cubicBezTo>
                  <a:pt x="241" y="247"/>
                  <a:pt x="241" y="246"/>
                  <a:pt x="241" y="246"/>
                </a:cubicBezTo>
                <a:cubicBezTo>
                  <a:pt x="241" y="247"/>
                  <a:pt x="241" y="247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lose/>
                <a:moveTo>
                  <a:pt x="239" y="255"/>
                </a:moveTo>
                <a:cubicBezTo>
                  <a:pt x="238" y="255"/>
                  <a:pt x="238" y="255"/>
                  <a:pt x="238" y="255"/>
                </a:cubicBezTo>
                <a:cubicBezTo>
                  <a:pt x="238" y="256"/>
                  <a:pt x="239" y="256"/>
                  <a:pt x="239" y="255"/>
                </a:cubicBezTo>
                <a:close/>
                <a:moveTo>
                  <a:pt x="225" y="250"/>
                </a:move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5" y="250"/>
                </a:cubicBezTo>
                <a:close/>
                <a:moveTo>
                  <a:pt x="217" y="246"/>
                </a:moveTo>
                <a:cubicBezTo>
                  <a:pt x="217" y="245"/>
                  <a:pt x="216" y="245"/>
                  <a:pt x="216" y="245"/>
                </a:cubicBezTo>
                <a:cubicBezTo>
                  <a:pt x="216" y="245"/>
                  <a:pt x="216" y="246"/>
                  <a:pt x="215" y="246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6"/>
                  <a:pt x="217" y="246"/>
                  <a:pt x="217" y="246"/>
                </a:cubicBezTo>
                <a:close/>
                <a:moveTo>
                  <a:pt x="222" y="248"/>
                </a:moveTo>
                <a:cubicBezTo>
                  <a:pt x="222" y="247"/>
                  <a:pt x="222" y="247"/>
                  <a:pt x="221" y="247"/>
                </a:cubicBezTo>
                <a:cubicBezTo>
                  <a:pt x="221" y="247"/>
                  <a:pt x="221" y="247"/>
                  <a:pt x="221" y="248"/>
                </a:cubicBezTo>
                <a:cubicBezTo>
                  <a:pt x="221" y="248"/>
                  <a:pt x="221" y="249"/>
                  <a:pt x="222" y="249"/>
                </a:cubicBezTo>
                <a:cubicBezTo>
                  <a:pt x="222" y="248"/>
                  <a:pt x="223" y="249"/>
                  <a:pt x="222" y="248"/>
                </a:cubicBezTo>
                <a:close/>
                <a:moveTo>
                  <a:pt x="233" y="77"/>
                </a:moveTo>
                <a:cubicBezTo>
                  <a:pt x="231" y="77"/>
                  <a:pt x="230" y="78"/>
                  <a:pt x="230" y="80"/>
                </a:cubicBezTo>
                <a:cubicBezTo>
                  <a:pt x="229" y="82"/>
                  <a:pt x="232" y="83"/>
                  <a:pt x="233" y="83"/>
                </a:cubicBezTo>
                <a:cubicBezTo>
                  <a:pt x="235" y="83"/>
                  <a:pt x="235" y="81"/>
                  <a:pt x="236" y="80"/>
                </a:cubicBezTo>
                <a:cubicBezTo>
                  <a:pt x="236" y="78"/>
                  <a:pt x="234" y="77"/>
                  <a:pt x="233" y="77"/>
                </a:cubicBezTo>
                <a:close/>
                <a:moveTo>
                  <a:pt x="61" y="202"/>
                </a:moveTo>
                <a:cubicBezTo>
                  <a:pt x="60" y="202"/>
                  <a:pt x="60" y="202"/>
                  <a:pt x="59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60" y="202"/>
                  <a:pt x="60" y="203"/>
                  <a:pt x="60" y="203"/>
                </a:cubicBezTo>
                <a:cubicBezTo>
                  <a:pt x="61" y="203"/>
                  <a:pt x="61" y="202"/>
                  <a:pt x="61" y="202"/>
                </a:cubicBezTo>
                <a:cubicBezTo>
                  <a:pt x="61" y="202"/>
                  <a:pt x="61" y="202"/>
                  <a:pt x="61" y="202"/>
                </a:cubicBezTo>
                <a:close/>
                <a:moveTo>
                  <a:pt x="52" y="202"/>
                </a:moveTo>
                <a:cubicBezTo>
                  <a:pt x="54" y="203"/>
                  <a:pt x="53" y="200"/>
                  <a:pt x="52" y="202"/>
                </a:cubicBezTo>
                <a:close/>
                <a:moveTo>
                  <a:pt x="46" y="199"/>
                </a:moveTo>
                <a:cubicBezTo>
                  <a:pt x="46" y="197"/>
                  <a:pt x="44" y="196"/>
                  <a:pt x="43" y="196"/>
                </a:cubicBezTo>
                <a:cubicBezTo>
                  <a:pt x="41" y="196"/>
                  <a:pt x="40" y="197"/>
                  <a:pt x="40" y="198"/>
                </a:cubicBezTo>
                <a:cubicBezTo>
                  <a:pt x="40" y="200"/>
                  <a:pt x="41" y="201"/>
                  <a:pt x="43" y="201"/>
                </a:cubicBezTo>
                <a:cubicBezTo>
                  <a:pt x="44" y="201"/>
                  <a:pt x="46" y="200"/>
                  <a:pt x="46" y="199"/>
                </a:cubicBezTo>
                <a:close/>
                <a:moveTo>
                  <a:pt x="130" y="229"/>
                </a:moveTo>
                <a:cubicBezTo>
                  <a:pt x="131" y="229"/>
                  <a:pt x="132" y="228"/>
                  <a:pt x="133" y="228"/>
                </a:cubicBezTo>
                <a:cubicBezTo>
                  <a:pt x="134" y="228"/>
                  <a:pt x="134" y="227"/>
                  <a:pt x="135" y="226"/>
                </a:cubicBezTo>
                <a:cubicBezTo>
                  <a:pt x="134" y="226"/>
                  <a:pt x="134" y="225"/>
                  <a:pt x="133" y="225"/>
                </a:cubicBezTo>
                <a:cubicBezTo>
                  <a:pt x="133" y="225"/>
                  <a:pt x="133" y="226"/>
                  <a:pt x="133" y="226"/>
                </a:cubicBezTo>
                <a:cubicBezTo>
                  <a:pt x="132" y="226"/>
                  <a:pt x="132" y="225"/>
                  <a:pt x="132" y="225"/>
                </a:cubicBezTo>
                <a:cubicBezTo>
                  <a:pt x="132" y="224"/>
                  <a:pt x="132" y="224"/>
                  <a:pt x="132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29" y="223"/>
                  <a:pt x="128" y="225"/>
                  <a:pt x="128" y="226"/>
                </a:cubicBezTo>
                <a:cubicBezTo>
                  <a:pt x="128" y="227"/>
                  <a:pt x="129" y="228"/>
                  <a:pt x="130" y="229"/>
                </a:cubicBezTo>
                <a:close/>
                <a:moveTo>
                  <a:pt x="31" y="201"/>
                </a:move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lose/>
                <a:moveTo>
                  <a:pt x="34" y="201"/>
                </a:moveTo>
                <a:cubicBezTo>
                  <a:pt x="36" y="201"/>
                  <a:pt x="36" y="200"/>
                  <a:pt x="36" y="198"/>
                </a:cubicBezTo>
                <a:cubicBezTo>
                  <a:pt x="36" y="197"/>
                  <a:pt x="36" y="195"/>
                  <a:pt x="34" y="196"/>
                </a:cubicBezTo>
                <a:cubicBezTo>
                  <a:pt x="33" y="196"/>
                  <a:pt x="31" y="197"/>
                  <a:pt x="31" y="198"/>
                </a:cubicBezTo>
                <a:cubicBezTo>
                  <a:pt x="32" y="200"/>
                  <a:pt x="33" y="201"/>
                  <a:pt x="34" y="201"/>
                </a:cubicBezTo>
                <a:close/>
                <a:moveTo>
                  <a:pt x="31" y="195"/>
                </a:moveTo>
                <a:cubicBezTo>
                  <a:pt x="31" y="195"/>
                  <a:pt x="31" y="195"/>
                  <a:pt x="31" y="195"/>
                </a:cubicBezTo>
                <a:cubicBezTo>
                  <a:pt x="31" y="195"/>
                  <a:pt x="31" y="194"/>
                  <a:pt x="31" y="194"/>
                </a:cubicBezTo>
                <a:cubicBezTo>
                  <a:pt x="31" y="195"/>
                  <a:pt x="31" y="195"/>
                  <a:pt x="31" y="195"/>
                </a:cubicBezTo>
                <a:close/>
                <a:moveTo>
                  <a:pt x="30" y="194"/>
                </a:moveTo>
                <a:cubicBezTo>
                  <a:pt x="31" y="195"/>
                  <a:pt x="32" y="193"/>
                  <a:pt x="32" y="192"/>
                </a:cubicBezTo>
                <a:cubicBezTo>
                  <a:pt x="32" y="190"/>
                  <a:pt x="31" y="189"/>
                  <a:pt x="29" y="189"/>
                </a:cubicBezTo>
                <a:cubicBezTo>
                  <a:pt x="28" y="189"/>
                  <a:pt x="27" y="190"/>
                  <a:pt x="26" y="192"/>
                </a:cubicBezTo>
                <a:cubicBezTo>
                  <a:pt x="27" y="193"/>
                  <a:pt x="28" y="195"/>
                  <a:pt x="30" y="194"/>
                </a:cubicBezTo>
                <a:close/>
                <a:moveTo>
                  <a:pt x="85" y="220"/>
                </a:moveTo>
                <a:cubicBezTo>
                  <a:pt x="85" y="218"/>
                  <a:pt x="84" y="216"/>
                  <a:pt x="82" y="217"/>
                </a:cubicBezTo>
                <a:cubicBezTo>
                  <a:pt x="81" y="217"/>
                  <a:pt x="80" y="218"/>
                  <a:pt x="80" y="220"/>
                </a:cubicBezTo>
                <a:cubicBezTo>
                  <a:pt x="80" y="221"/>
                  <a:pt x="81" y="222"/>
                  <a:pt x="82" y="223"/>
                </a:cubicBezTo>
                <a:cubicBezTo>
                  <a:pt x="82" y="222"/>
                  <a:pt x="83" y="222"/>
                  <a:pt x="83" y="222"/>
                </a:cubicBezTo>
                <a:cubicBezTo>
                  <a:pt x="83" y="222"/>
                  <a:pt x="82" y="221"/>
                  <a:pt x="82" y="221"/>
                </a:cubicBezTo>
                <a:cubicBezTo>
                  <a:pt x="82" y="221"/>
                  <a:pt x="82" y="221"/>
                  <a:pt x="82" y="220"/>
                </a:cubicBezTo>
                <a:cubicBezTo>
                  <a:pt x="83" y="221"/>
                  <a:pt x="84" y="221"/>
                  <a:pt x="84" y="221"/>
                </a:cubicBezTo>
                <a:cubicBezTo>
                  <a:pt x="85" y="221"/>
                  <a:pt x="85" y="221"/>
                  <a:pt x="85" y="220"/>
                </a:cubicBezTo>
                <a:close/>
                <a:moveTo>
                  <a:pt x="78" y="214"/>
                </a:moveTo>
                <a:cubicBezTo>
                  <a:pt x="79" y="215"/>
                  <a:pt x="79" y="214"/>
                  <a:pt x="80" y="214"/>
                </a:cubicBezTo>
                <a:cubicBezTo>
                  <a:pt x="80" y="214"/>
                  <a:pt x="80" y="214"/>
                  <a:pt x="80" y="215"/>
                </a:cubicBezTo>
                <a:cubicBezTo>
                  <a:pt x="80" y="214"/>
                  <a:pt x="81" y="213"/>
                  <a:pt x="82" y="212"/>
                </a:cubicBezTo>
                <a:cubicBezTo>
                  <a:pt x="81" y="212"/>
                  <a:pt x="81" y="212"/>
                  <a:pt x="81" y="211"/>
                </a:cubicBezTo>
                <a:cubicBezTo>
                  <a:pt x="82" y="212"/>
                  <a:pt x="83" y="212"/>
                  <a:pt x="83" y="211"/>
                </a:cubicBezTo>
                <a:cubicBezTo>
                  <a:pt x="81" y="211"/>
                  <a:pt x="81" y="209"/>
                  <a:pt x="80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80" y="207"/>
                  <a:pt x="78" y="206"/>
                  <a:pt x="77" y="207"/>
                </a:cubicBezTo>
                <a:cubicBezTo>
                  <a:pt x="78" y="209"/>
                  <a:pt x="81" y="208"/>
                  <a:pt x="81" y="211"/>
                </a:cubicBezTo>
                <a:cubicBezTo>
                  <a:pt x="80" y="210"/>
                  <a:pt x="79" y="210"/>
                  <a:pt x="78" y="210"/>
                </a:cubicBezTo>
                <a:cubicBezTo>
                  <a:pt x="77" y="209"/>
                  <a:pt x="75" y="210"/>
                  <a:pt x="75" y="212"/>
                </a:cubicBezTo>
                <a:cubicBezTo>
                  <a:pt x="76" y="213"/>
                  <a:pt x="76" y="215"/>
                  <a:pt x="78" y="215"/>
                </a:cubicBezTo>
                <a:cubicBezTo>
                  <a:pt x="78" y="215"/>
                  <a:pt x="78" y="215"/>
                  <a:pt x="78" y="214"/>
                </a:cubicBezTo>
                <a:close/>
                <a:moveTo>
                  <a:pt x="114" y="229"/>
                </a:moveTo>
                <a:cubicBezTo>
                  <a:pt x="115" y="228"/>
                  <a:pt x="117" y="227"/>
                  <a:pt x="117" y="225"/>
                </a:cubicBezTo>
                <a:cubicBezTo>
                  <a:pt x="116" y="225"/>
                  <a:pt x="115" y="223"/>
                  <a:pt x="114" y="223"/>
                </a:cubicBezTo>
                <a:cubicBezTo>
                  <a:pt x="112" y="223"/>
                  <a:pt x="110" y="224"/>
                  <a:pt x="110" y="226"/>
                </a:cubicBezTo>
                <a:cubicBezTo>
                  <a:pt x="111" y="228"/>
                  <a:pt x="112" y="228"/>
                  <a:pt x="114" y="229"/>
                </a:cubicBezTo>
                <a:close/>
                <a:moveTo>
                  <a:pt x="118" y="222"/>
                </a:moveTo>
                <a:cubicBezTo>
                  <a:pt x="120" y="222"/>
                  <a:pt x="120" y="221"/>
                  <a:pt x="121" y="219"/>
                </a:cubicBezTo>
                <a:cubicBezTo>
                  <a:pt x="120" y="218"/>
                  <a:pt x="120" y="216"/>
                  <a:pt x="118" y="216"/>
                </a:cubicBezTo>
                <a:cubicBezTo>
                  <a:pt x="116" y="217"/>
                  <a:pt x="115" y="218"/>
                  <a:pt x="115" y="219"/>
                </a:cubicBezTo>
                <a:cubicBezTo>
                  <a:pt x="115" y="221"/>
                  <a:pt x="117" y="222"/>
                  <a:pt x="118" y="222"/>
                </a:cubicBezTo>
                <a:close/>
                <a:moveTo>
                  <a:pt x="124" y="228"/>
                </a:moveTo>
                <a:cubicBezTo>
                  <a:pt x="124" y="228"/>
                  <a:pt x="124" y="228"/>
                  <a:pt x="124" y="228"/>
                </a:cubicBezTo>
                <a:cubicBezTo>
                  <a:pt x="124" y="228"/>
                  <a:pt x="124" y="229"/>
                  <a:pt x="124" y="229"/>
                </a:cubicBezTo>
                <a:cubicBezTo>
                  <a:pt x="124" y="229"/>
                  <a:pt x="124" y="228"/>
                  <a:pt x="124" y="228"/>
                </a:cubicBezTo>
                <a:close/>
                <a:moveTo>
                  <a:pt x="126" y="222"/>
                </a:moveTo>
                <a:cubicBezTo>
                  <a:pt x="128" y="223"/>
                  <a:pt x="129" y="221"/>
                  <a:pt x="130" y="219"/>
                </a:cubicBezTo>
                <a:cubicBezTo>
                  <a:pt x="129" y="218"/>
                  <a:pt x="128" y="217"/>
                  <a:pt x="126" y="217"/>
                </a:cubicBezTo>
                <a:cubicBezTo>
                  <a:pt x="126" y="217"/>
                  <a:pt x="125" y="217"/>
                  <a:pt x="125" y="218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25" y="217"/>
                  <a:pt x="126" y="217"/>
                  <a:pt x="126" y="217"/>
                </a:cubicBezTo>
                <a:cubicBezTo>
                  <a:pt x="127" y="218"/>
                  <a:pt x="127" y="218"/>
                  <a:pt x="127" y="218"/>
                </a:cubicBezTo>
                <a:cubicBezTo>
                  <a:pt x="126" y="218"/>
                  <a:pt x="125" y="219"/>
                  <a:pt x="124" y="218"/>
                </a:cubicBezTo>
                <a:cubicBezTo>
                  <a:pt x="124" y="218"/>
                  <a:pt x="124" y="218"/>
                  <a:pt x="124" y="218"/>
                </a:cubicBezTo>
                <a:cubicBezTo>
                  <a:pt x="124" y="219"/>
                  <a:pt x="124" y="219"/>
                  <a:pt x="124" y="220"/>
                </a:cubicBezTo>
                <a:cubicBezTo>
                  <a:pt x="123" y="221"/>
                  <a:pt x="125" y="222"/>
                  <a:pt x="126" y="222"/>
                </a:cubicBezTo>
                <a:close/>
                <a:moveTo>
                  <a:pt x="91" y="223"/>
                </a:moveTo>
                <a:cubicBezTo>
                  <a:pt x="93" y="222"/>
                  <a:pt x="95" y="221"/>
                  <a:pt x="95" y="219"/>
                </a:cubicBezTo>
                <a:cubicBezTo>
                  <a:pt x="94" y="218"/>
                  <a:pt x="93" y="217"/>
                  <a:pt x="91" y="217"/>
                </a:cubicBezTo>
                <a:cubicBezTo>
                  <a:pt x="89" y="217"/>
                  <a:pt x="88" y="218"/>
                  <a:pt x="88" y="219"/>
                </a:cubicBezTo>
                <a:cubicBezTo>
                  <a:pt x="88" y="221"/>
                  <a:pt x="89" y="222"/>
                  <a:pt x="91" y="223"/>
                </a:cubicBezTo>
                <a:close/>
                <a:moveTo>
                  <a:pt x="96" y="214"/>
                </a:moveTo>
                <a:cubicBezTo>
                  <a:pt x="97" y="215"/>
                  <a:pt x="99" y="214"/>
                  <a:pt x="99" y="212"/>
                </a:cubicBezTo>
                <a:cubicBezTo>
                  <a:pt x="99" y="210"/>
                  <a:pt x="97" y="209"/>
                  <a:pt x="96" y="209"/>
                </a:cubicBezTo>
                <a:cubicBezTo>
                  <a:pt x="95" y="210"/>
                  <a:pt x="94" y="211"/>
                  <a:pt x="93" y="212"/>
                </a:cubicBezTo>
                <a:cubicBezTo>
                  <a:pt x="93" y="214"/>
                  <a:pt x="94" y="215"/>
                  <a:pt x="96" y="214"/>
                </a:cubicBezTo>
                <a:close/>
                <a:moveTo>
                  <a:pt x="87" y="215"/>
                </a:moveTo>
                <a:cubicBezTo>
                  <a:pt x="88" y="215"/>
                  <a:pt x="89" y="214"/>
                  <a:pt x="89" y="214"/>
                </a:cubicBezTo>
                <a:cubicBezTo>
                  <a:pt x="89" y="214"/>
                  <a:pt x="89" y="214"/>
                  <a:pt x="89" y="214"/>
                </a:cubicBezTo>
                <a:cubicBezTo>
                  <a:pt x="90" y="215"/>
                  <a:pt x="90" y="216"/>
                  <a:pt x="90" y="216"/>
                </a:cubicBezTo>
                <a:cubicBezTo>
                  <a:pt x="91" y="216"/>
                  <a:pt x="91" y="216"/>
                  <a:pt x="92" y="216"/>
                </a:cubicBezTo>
                <a:cubicBezTo>
                  <a:pt x="92" y="216"/>
                  <a:pt x="93" y="217"/>
                  <a:pt x="94" y="217"/>
                </a:cubicBezTo>
                <a:cubicBezTo>
                  <a:pt x="93" y="216"/>
                  <a:pt x="92" y="215"/>
                  <a:pt x="92" y="214"/>
                </a:cubicBezTo>
                <a:cubicBezTo>
                  <a:pt x="92" y="214"/>
                  <a:pt x="91" y="215"/>
                  <a:pt x="91" y="215"/>
                </a:cubicBezTo>
                <a:cubicBezTo>
                  <a:pt x="91" y="214"/>
                  <a:pt x="90" y="213"/>
                  <a:pt x="90" y="213"/>
                </a:cubicBezTo>
                <a:cubicBezTo>
                  <a:pt x="90" y="212"/>
                  <a:pt x="91" y="212"/>
                  <a:pt x="91" y="212"/>
                </a:cubicBezTo>
                <a:cubicBezTo>
                  <a:pt x="91" y="212"/>
                  <a:pt x="91" y="212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89" y="211"/>
                  <a:pt x="89" y="209"/>
                  <a:pt x="87" y="209"/>
                </a:cubicBezTo>
                <a:cubicBezTo>
                  <a:pt x="86" y="210"/>
                  <a:pt x="84" y="210"/>
                  <a:pt x="85" y="212"/>
                </a:cubicBezTo>
                <a:cubicBezTo>
                  <a:pt x="84" y="214"/>
                  <a:pt x="86" y="215"/>
                  <a:pt x="87" y="215"/>
                </a:cubicBezTo>
                <a:close/>
                <a:moveTo>
                  <a:pt x="103" y="205"/>
                </a:moveTo>
                <a:cubicBezTo>
                  <a:pt x="103" y="204"/>
                  <a:pt x="101" y="203"/>
                  <a:pt x="100" y="203"/>
                </a:cubicBezTo>
                <a:cubicBezTo>
                  <a:pt x="99" y="203"/>
                  <a:pt x="97" y="204"/>
                  <a:pt x="98" y="206"/>
                </a:cubicBezTo>
                <a:cubicBezTo>
                  <a:pt x="98" y="207"/>
                  <a:pt x="98" y="208"/>
                  <a:pt x="100" y="209"/>
                </a:cubicBezTo>
                <a:cubicBezTo>
                  <a:pt x="102" y="209"/>
                  <a:pt x="102" y="207"/>
                  <a:pt x="103" y="205"/>
                </a:cubicBezTo>
                <a:close/>
                <a:moveTo>
                  <a:pt x="109" y="222"/>
                </a:moveTo>
                <a:cubicBezTo>
                  <a:pt x="111" y="223"/>
                  <a:pt x="112" y="221"/>
                  <a:pt x="112" y="220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0" y="219"/>
                  <a:pt x="109" y="218"/>
                  <a:pt x="107" y="219"/>
                </a:cubicBezTo>
                <a:cubicBezTo>
                  <a:pt x="107" y="218"/>
                  <a:pt x="107" y="218"/>
                  <a:pt x="107" y="218"/>
                </a:cubicBezTo>
                <a:cubicBezTo>
                  <a:pt x="106" y="218"/>
                  <a:pt x="106" y="219"/>
                  <a:pt x="106" y="220"/>
                </a:cubicBezTo>
                <a:cubicBezTo>
                  <a:pt x="106" y="221"/>
                  <a:pt x="108" y="222"/>
                  <a:pt x="109" y="222"/>
                </a:cubicBezTo>
                <a:close/>
                <a:moveTo>
                  <a:pt x="144" y="249"/>
                </a:moveTo>
                <a:cubicBezTo>
                  <a:pt x="144" y="249"/>
                  <a:pt x="143" y="249"/>
                  <a:pt x="143" y="249"/>
                </a:cubicBezTo>
                <a:cubicBezTo>
                  <a:pt x="143" y="250"/>
                  <a:pt x="144" y="250"/>
                  <a:pt x="145" y="250"/>
                </a:cubicBezTo>
                <a:cubicBezTo>
                  <a:pt x="146" y="251"/>
                  <a:pt x="147" y="249"/>
                  <a:pt x="147" y="248"/>
                </a:cubicBezTo>
                <a:cubicBezTo>
                  <a:pt x="148" y="246"/>
                  <a:pt x="146" y="244"/>
                  <a:pt x="144" y="245"/>
                </a:cubicBezTo>
                <a:cubicBezTo>
                  <a:pt x="144" y="245"/>
                  <a:pt x="144" y="245"/>
                  <a:pt x="143" y="245"/>
                </a:cubicBezTo>
                <a:cubicBezTo>
                  <a:pt x="143" y="245"/>
                  <a:pt x="143" y="245"/>
                  <a:pt x="143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2" y="248"/>
                  <a:pt x="142" y="248"/>
                </a:cubicBezTo>
                <a:cubicBezTo>
                  <a:pt x="142" y="248"/>
                  <a:pt x="143" y="248"/>
                  <a:pt x="144" y="249"/>
                </a:cubicBezTo>
                <a:cubicBezTo>
                  <a:pt x="144" y="249"/>
                  <a:pt x="144" y="249"/>
                  <a:pt x="144" y="249"/>
                </a:cubicBezTo>
                <a:close/>
                <a:moveTo>
                  <a:pt x="162" y="13"/>
                </a:moveTo>
                <a:cubicBezTo>
                  <a:pt x="164" y="13"/>
                  <a:pt x="165" y="12"/>
                  <a:pt x="165" y="10"/>
                </a:cubicBezTo>
                <a:cubicBezTo>
                  <a:pt x="165" y="9"/>
                  <a:pt x="163" y="7"/>
                  <a:pt x="162" y="8"/>
                </a:cubicBezTo>
                <a:cubicBezTo>
                  <a:pt x="160" y="8"/>
                  <a:pt x="160" y="9"/>
                  <a:pt x="159" y="10"/>
                </a:cubicBezTo>
                <a:cubicBezTo>
                  <a:pt x="159" y="11"/>
                  <a:pt x="160" y="13"/>
                  <a:pt x="162" y="13"/>
                </a:cubicBezTo>
                <a:close/>
                <a:moveTo>
                  <a:pt x="157" y="20"/>
                </a:moveTo>
                <a:cubicBezTo>
                  <a:pt x="160" y="19"/>
                  <a:pt x="161" y="19"/>
                  <a:pt x="161" y="17"/>
                </a:cubicBezTo>
                <a:cubicBezTo>
                  <a:pt x="161" y="15"/>
                  <a:pt x="160" y="14"/>
                  <a:pt x="158" y="14"/>
                </a:cubicBezTo>
                <a:cubicBezTo>
                  <a:pt x="156" y="14"/>
                  <a:pt x="155" y="15"/>
                  <a:pt x="155" y="17"/>
                </a:cubicBezTo>
                <a:cubicBezTo>
                  <a:pt x="155" y="19"/>
                  <a:pt x="156" y="20"/>
                  <a:pt x="157" y="20"/>
                </a:cubicBezTo>
                <a:close/>
                <a:moveTo>
                  <a:pt x="167" y="6"/>
                </a:moveTo>
                <a:cubicBezTo>
                  <a:pt x="168" y="5"/>
                  <a:pt x="169" y="5"/>
                  <a:pt x="170" y="3"/>
                </a:cubicBezTo>
                <a:cubicBezTo>
                  <a:pt x="169" y="1"/>
                  <a:pt x="168" y="0"/>
                  <a:pt x="166" y="0"/>
                </a:cubicBezTo>
                <a:cubicBezTo>
                  <a:pt x="165" y="0"/>
                  <a:pt x="164" y="2"/>
                  <a:pt x="163" y="3"/>
                </a:cubicBezTo>
                <a:cubicBezTo>
                  <a:pt x="164" y="4"/>
                  <a:pt x="165" y="6"/>
                  <a:pt x="167" y="6"/>
                </a:cubicBezTo>
                <a:close/>
                <a:moveTo>
                  <a:pt x="185" y="14"/>
                </a:moveTo>
                <a:cubicBezTo>
                  <a:pt x="182" y="14"/>
                  <a:pt x="181" y="15"/>
                  <a:pt x="181" y="17"/>
                </a:cubicBezTo>
                <a:cubicBezTo>
                  <a:pt x="182" y="18"/>
                  <a:pt x="183" y="19"/>
                  <a:pt x="184" y="20"/>
                </a:cubicBezTo>
                <a:cubicBezTo>
                  <a:pt x="186" y="19"/>
                  <a:pt x="187" y="19"/>
                  <a:pt x="187" y="17"/>
                </a:cubicBezTo>
                <a:cubicBezTo>
                  <a:pt x="187" y="16"/>
                  <a:pt x="185" y="14"/>
                  <a:pt x="185" y="14"/>
                </a:cubicBezTo>
                <a:close/>
                <a:moveTo>
                  <a:pt x="153" y="13"/>
                </a:moveTo>
                <a:cubicBezTo>
                  <a:pt x="155" y="13"/>
                  <a:pt x="156" y="12"/>
                  <a:pt x="155" y="11"/>
                </a:cubicBezTo>
                <a:cubicBezTo>
                  <a:pt x="156" y="9"/>
                  <a:pt x="155" y="7"/>
                  <a:pt x="153" y="7"/>
                </a:cubicBezTo>
                <a:cubicBezTo>
                  <a:pt x="152" y="7"/>
                  <a:pt x="150" y="9"/>
                  <a:pt x="150" y="10"/>
                </a:cubicBezTo>
                <a:cubicBezTo>
                  <a:pt x="150" y="12"/>
                  <a:pt x="151" y="13"/>
                  <a:pt x="153" y="13"/>
                </a:cubicBezTo>
                <a:close/>
                <a:moveTo>
                  <a:pt x="175" y="20"/>
                </a:moveTo>
                <a:cubicBezTo>
                  <a:pt x="177" y="19"/>
                  <a:pt x="178" y="18"/>
                  <a:pt x="179" y="17"/>
                </a:cubicBezTo>
                <a:cubicBezTo>
                  <a:pt x="178" y="15"/>
                  <a:pt x="177" y="15"/>
                  <a:pt x="176" y="14"/>
                </a:cubicBezTo>
                <a:cubicBezTo>
                  <a:pt x="174" y="14"/>
                  <a:pt x="173" y="15"/>
                  <a:pt x="172" y="17"/>
                </a:cubicBezTo>
                <a:cubicBezTo>
                  <a:pt x="173" y="18"/>
                  <a:pt x="173" y="20"/>
                  <a:pt x="175" y="20"/>
                </a:cubicBezTo>
                <a:close/>
                <a:moveTo>
                  <a:pt x="179" y="12"/>
                </a:moveTo>
                <a:cubicBezTo>
                  <a:pt x="181" y="13"/>
                  <a:pt x="182" y="11"/>
                  <a:pt x="182" y="11"/>
                </a:cubicBezTo>
                <a:cubicBezTo>
                  <a:pt x="182" y="9"/>
                  <a:pt x="181" y="8"/>
                  <a:pt x="179" y="7"/>
                </a:cubicBezTo>
                <a:cubicBezTo>
                  <a:pt x="178" y="7"/>
                  <a:pt x="177" y="8"/>
                  <a:pt x="177" y="11"/>
                </a:cubicBezTo>
                <a:cubicBezTo>
                  <a:pt x="177" y="12"/>
                  <a:pt x="179" y="12"/>
                  <a:pt x="179" y="12"/>
                </a:cubicBezTo>
                <a:close/>
                <a:moveTo>
                  <a:pt x="168" y="10"/>
                </a:moveTo>
                <a:cubicBezTo>
                  <a:pt x="168" y="11"/>
                  <a:pt x="170" y="13"/>
                  <a:pt x="171" y="12"/>
                </a:cubicBezTo>
                <a:cubicBezTo>
                  <a:pt x="172" y="13"/>
                  <a:pt x="173" y="12"/>
                  <a:pt x="173" y="10"/>
                </a:cubicBezTo>
                <a:cubicBezTo>
                  <a:pt x="174" y="8"/>
                  <a:pt x="172" y="8"/>
                  <a:pt x="171" y="7"/>
                </a:cubicBezTo>
                <a:cubicBezTo>
                  <a:pt x="169" y="7"/>
                  <a:pt x="168" y="8"/>
                  <a:pt x="168" y="10"/>
                </a:cubicBezTo>
                <a:close/>
                <a:moveTo>
                  <a:pt x="184" y="6"/>
                </a:moveTo>
                <a:cubicBezTo>
                  <a:pt x="186" y="6"/>
                  <a:pt x="187" y="4"/>
                  <a:pt x="187" y="3"/>
                </a:cubicBezTo>
                <a:cubicBezTo>
                  <a:pt x="187" y="1"/>
                  <a:pt x="186" y="0"/>
                  <a:pt x="185" y="0"/>
                </a:cubicBezTo>
                <a:cubicBezTo>
                  <a:pt x="183" y="0"/>
                  <a:pt x="182" y="1"/>
                  <a:pt x="182" y="3"/>
                </a:cubicBezTo>
                <a:cubicBezTo>
                  <a:pt x="182" y="4"/>
                  <a:pt x="183" y="6"/>
                  <a:pt x="184" y="6"/>
                </a:cubicBezTo>
                <a:close/>
                <a:moveTo>
                  <a:pt x="142" y="10"/>
                </a:moveTo>
                <a:cubicBezTo>
                  <a:pt x="142" y="12"/>
                  <a:pt x="143" y="13"/>
                  <a:pt x="144" y="13"/>
                </a:cubicBezTo>
                <a:cubicBezTo>
                  <a:pt x="146" y="13"/>
                  <a:pt x="147" y="12"/>
                  <a:pt x="147" y="10"/>
                </a:cubicBezTo>
                <a:cubicBezTo>
                  <a:pt x="147" y="9"/>
                  <a:pt x="146" y="8"/>
                  <a:pt x="144" y="7"/>
                </a:cubicBezTo>
                <a:cubicBezTo>
                  <a:pt x="143" y="7"/>
                  <a:pt x="141" y="9"/>
                  <a:pt x="142" y="10"/>
                </a:cubicBezTo>
                <a:close/>
                <a:moveTo>
                  <a:pt x="146" y="17"/>
                </a:moveTo>
                <a:cubicBezTo>
                  <a:pt x="147" y="18"/>
                  <a:pt x="147" y="19"/>
                  <a:pt x="149" y="20"/>
                </a:cubicBezTo>
                <a:cubicBezTo>
                  <a:pt x="150" y="20"/>
                  <a:pt x="152" y="18"/>
                  <a:pt x="152" y="17"/>
                </a:cubicBezTo>
                <a:cubicBezTo>
                  <a:pt x="151" y="16"/>
                  <a:pt x="150" y="14"/>
                  <a:pt x="149" y="14"/>
                </a:cubicBezTo>
                <a:cubicBezTo>
                  <a:pt x="147" y="14"/>
                  <a:pt x="146" y="15"/>
                  <a:pt x="146" y="17"/>
                </a:cubicBezTo>
                <a:close/>
                <a:moveTo>
                  <a:pt x="120" y="17"/>
                </a:moveTo>
                <a:cubicBezTo>
                  <a:pt x="119" y="18"/>
                  <a:pt x="121" y="20"/>
                  <a:pt x="122" y="20"/>
                </a:cubicBezTo>
                <a:cubicBezTo>
                  <a:pt x="124" y="19"/>
                  <a:pt x="125" y="18"/>
                  <a:pt x="125" y="17"/>
                </a:cubicBezTo>
                <a:cubicBezTo>
                  <a:pt x="126" y="15"/>
                  <a:pt x="124" y="14"/>
                  <a:pt x="122" y="14"/>
                </a:cubicBezTo>
                <a:cubicBezTo>
                  <a:pt x="121" y="14"/>
                  <a:pt x="120" y="15"/>
                  <a:pt x="120" y="17"/>
                </a:cubicBezTo>
                <a:close/>
                <a:moveTo>
                  <a:pt x="115" y="10"/>
                </a:moveTo>
                <a:cubicBezTo>
                  <a:pt x="115" y="12"/>
                  <a:pt x="117" y="13"/>
                  <a:pt x="118" y="13"/>
                </a:cubicBezTo>
                <a:cubicBezTo>
                  <a:pt x="120" y="12"/>
                  <a:pt x="121" y="12"/>
                  <a:pt x="121" y="10"/>
                </a:cubicBezTo>
                <a:cubicBezTo>
                  <a:pt x="121" y="9"/>
                  <a:pt x="119" y="7"/>
                  <a:pt x="118" y="7"/>
                </a:cubicBezTo>
                <a:cubicBezTo>
                  <a:pt x="116" y="7"/>
                  <a:pt x="115" y="8"/>
                  <a:pt x="115" y="10"/>
                </a:cubicBezTo>
                <a:close/>
                <a:moveTo>
                  <a:pt x="113" y="6"/>
                </a:moveTo>
                <a:cubicBezTo>
                  <a:pt x="115" y="6"/>
                  <a:pt x="117" y="5"/>
                  <a:pt x="116" y="3"/>
                </a:cubicBezTo>
                <a:cubicBezTo>
                  <a:pt x="116" y="2"/>
                  <a:pt x="115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4"/>
                  <a:pt x="112" y="6"/>
                  <a:pt x="113" y="6"/>
                </a:cubicBezTo>
                <a:close/>
                <a:moveTo>
                  <a:pt x="113" y="19"/>
                </a:moveTo>
                <a:cubicBezTo>
                  <a:pt x="115" y="19"/>
                  <a:pt x="116" y="18"/>
                  <a:pt x="117" y="17"/>
                </a:cubicBezTo>
                <a:cubicBezTo>
                  <a:pt x="116" y="15"/>
                  <a:pt x="115" y="14"/>
                  <a:pt x="113" y="15"/>
                </a:cubicBezTo>
                <a:cubicBezTo>
                  <a:pt x="112" y="14"/>
                  <a:pt x="111" y="16"/>
                  <a:pt x="111" y="17"/>
                </a:cubicBezTo>
                <a:cubicBezTo>
                  <a:pt x="111" y="18"/>
                  <a:pt x="112" y="20"/>
                  <a:pt x="113" y="19"/>
                </a:cubicBezTo>
                <a:close/>
                <a:moveTo>
                  <a:pt x="128" y="16"/>
                </a:moveTo>
                <a:cubicBezTo>
                  <a:pt x="128" y="19"/>
                  <a:pt x="129" y="19"/>
                  <a:pt x="131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15"/>
                  <a:pt x="133" y="14"/>
                  <a:pt x="131" y="14"/>
                </a:cubicBezTo>
                <a:cubicBezTo>
                  <a:pt x="130" y="14"/>
                  <a:pt x="128" y="15"/>
                  <a:pt x="128" y="16"/>
                </a:cubicBezTo>
                <a:close/>
                <a:moveTo>
                  <a:pt x="133" y="38"/>
                </a:moveTo>
                <a:cubicBezTo>
                  <a:pt x="132" y="40"/>
                  <a:pt x="134" y="41"/>
                  <a:pt x="135" y="41"/>
                </a:cubicBezTo>
                <a:cubicBezTo>
                  <a:pt x="137" y="40"/>
                  <a:pt x="138" y="39"/>
                  <a:pt x="138" y="38"/>
                </a:cubicBezTo>
                <a:cubicBezTo>
                  <a:pt x="138" y="36"/>
                  <a:pt x="137" y="35"/>
                  <a:pt x="136" y="36"/>
                </a:cubicBezTo>
                <a:cubicBezTo>
                  <a:pt x="135" y="35"/>
                  <a:pt x="132" y="37"/>
                  <a:pt x="133" y="38"/>
                </a:cubicBezTo>
                <a:close/>
                <a:moveTo>
                  <a:pt x="131" y="29"/>
                </a:moveTo>
                <a:cubicBezTo>
                  <a:pt x="129" y="28"/>
                  <a:pt x="129" y="29"/>
                  <a:pt x="128" y="31"/>
                </a:cubicBezTo>
                <a:cubicBezTo>
                  <a:pt x="128" y="33"/>
                  <a:pt x="129" y="34"/>
                  <a:pt x="131" y="34"/>
                </a:cubicBezTo>
                <a:cubicBezTo>
                  <a:pt x="133" y="34"/>
                  <a:pt x="134" y="32"/>
                  <a:pt x="134" y="31"/>
                </a:cubicBezTo>
                <a:cubicBezTo>
                  <a:pt x="134" y="29"/>
                  <a:pt x="133" y="28"/>
                  <a:pt x="131" y="29"/>
                </a:cubicBezTo>
                <a:close/>
                <a:moveTo>
                  <a:pt x="126" y="13"/>
                </a:moveTo>
                <a:cubicBezTo>
                  <a:pt x="128" y="13"/>
                  <a:pt x="129" y="12"/>
                  <a:pt x="129" y="10"/>
                </a:cubicBezTo>
                <a:cubicBezTo>
                  <a:pt x="129" y="8"/>
                  <a:pt x="128" y="7"/>
                  <a:pt x="127" y="8"/>
                </a:cubicBezTo>
                <a:cubicBezTo>
                  <a:pt x="126" y="7"/>
                  <a:pt x="124" y="8"/>
                  <a:pt x="124" y="10"/>
                </a:cubicBezTo>
                <a:cubicBezTo>
                  <a:pt x="124" y="12"/>
                  <a:pt x="126" y="13"/>
                  <a:pt x="126" y="13"/>
                </a:cubicBezTo>
                <a:close/>
                <a:moveTo>
                  <a:pt x="140" y="6"/>
                </a:moveTo>
                <a:cubicBezTo>
                  <a:pt x="142" y="6"/>
                  <a:pt x="143" y="4"/>
                  <a:pt x="143" y="3"/>
                </a:cubicBezTo>
                <a:cubicBezTo>
                  <a:pt x="143" y="2"/>
                  <a:pt x="142" y="0"/>
                  <a:pt x="140" y="0"/>
                </a:cubicBezTo>
                <a:cubicBezTo>
                  <a:pt x="138" y="0"/>
                  <a:pt x="137" y="2"/>
                  <a:pt x="137" y="3"/>
                </a:cubicBezTo>
                <a:cubicBezTo>
                  <a:pt x="137" y="4"/>
                  <a:pt x="139" y="6"/>
                  <a:pt x="140" y="6"/>
                </a:cubicBezTo>
                <a:close/>
                <a:moveTo>
                  <a:pt x="246" y="6"/>
                </a:moveTo>
                <a:cubicBezTo>
                  <a:pt x="248" y="6"/>
                  <a:pt x="249" y="5"/>
                  <a:pt x="249" y="3"/>
                </a:cubicBezTo>
                <a:cubicBezTo>
                  <a:pt x="249" y="1"/>
                  <a:pt x="248" y="0"/>
                  <a:pt x="246" y="0"/>
                </a:cubicBezTo>
                <a:cubicBezTo>
                  <a:pt x="245" y="0"/>
                  <a:pt x="243" y="2"/>
                  <a:pt x="243" y="3"/>
                </a:cubicBezTo>
                <a:cubicBezTo>
                  <a:pt x="244" y="5"/>
                  <a:pt x="245" y="5"/>
                  <a:pt x="246" y="6"/>
                </a:cubicBezTo>
                <a:close/>
                <a:moveTo>
                  <a:pt x="246" y="75"/>
                </a:moveTo>
                <a:cubicBezTo>
                  <a:pt x="248" y="76"/>
                  <a:pt x="249" y="75"/>
                  <a:pt x="249" y="72"/>
                </a:cubicBezTo>
                <a:cubicBezTo>
                  <a:pt x="249" y="72"/>
                  <a:pt x="248" y="70"/>
                  <a:pt x="246" y="70"/>
                </a:cubicBezTo>
                <a:cubicBezTo>
                  <a:pt x="244" y="70"/>
                  <a:pt x="243" y="71"/>
                  <a:pt x="244" y="72"/>
                </a:cubicBezTo>
                <a:cubicBezTo>
                  <a:pt x="243" y="74"/>
                  <a:pt x="245" y="76"/>
                  <a:pt x="246" y="75"/>
                </a:cubicBezTo>
                <a:close/>
                <a:moveTo>
                  <a:pt x="106" y="24"/>
                </a:moveTo>
                <a:cubicBezTo>
                  <a:pt x="106" y="26"/>
                  <a:pt x="107" y="27"/>
                  <a:pt x="109" y="27"/>
                </a:cubicBezTo>
                <a:cubicBezTo>
                  <a:pt x="110" y="27"/>
                  <a:pt x="112" y="25"/>
                  <a:pt x="111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7" y="22"/>
                  <a:pt x="107" y="23"/>
                  <a:pt x="106" y="24"/>
                </a:cubicBezTo>
                <a:close/>
                <a:moveTo>
                  <a:pt x="247" y="42"/>
                </a:moveTo>
                <a:cubicBezTo>
                  <a:pt x="244" y="42"/>
                  <a:pt x="243" y="43"/>
                  <a:pt x="243" y="44"/>
                </a:cubicBezTo>
                <a:cubicBezTo>
                  <a:pt x="244" y="47"/>
                  <a:pt x="245" y="48"/>
                  <a:pt x="246" y="48"/>
                </a:cubicBezTo>
                <a:cubicBezTo>
                  <a:pt x="248" y="47"/>
                  <a:pt x="249" y="46"/>
                  <a:pt x="249" y="45"/>
                </a:cubicBezTo>
                <a:cubicBezTo>
                  <a:pt x="249" y="43"/>
                  <a:pt x="248" y="42"/>
                  <a:pt x="247" y="42"/>
                </a:cubicBezTo>
                <a:close/>
                <a:moveTo>
                  <a:pt x="186" y="25"/>
                </a:moveTo>
                <a:cubicBezTo>
                  <a:pt x="186" y="25"/>
                  <a:pt x="188" y="27"/>
                  <a:pt x="189" y="27"/>
                </a:cubicBezTo>
                <a:cubicBezTo>
                  <a:pt x="190" y="27"/>
                  <a:pt x="191" y="25"/>
                  <a:pt x="191" y="24"/>
                </a:cubicBezTo>
                <a:cubicBezTo>
                  <a:pt x="191" y="23"/>
                  <a:pt x="190" y="22"/>
                  <a:pt x="189" y="22"/>
                </a:cubicBezTo>
                <a:cubicBezTo>
                  <a:pt x="187" y="22"/>
                  <a:pt x="185" y="23"/>
                  <a:pt x="186" y="25"/>
                </a:cubicBezTo>
                <a:close/>
                <a:moveTo>
                  <a:pt x="238" y="5"/>
                </a:moveTo>
                <a:cubicBezTo>
                  <a:pt x="239" y="5"/>
                  <a:pt x="240" y="5"/>
                  <a:pt x="240" y="3"/>
                </a:cubicBezTo>
                <a:cubicBezTo>
                  <a:pt x="240" y="2"/>
                  <a:pt x="238" y="0"/>
                  <a:pt x="237" y="0"/>
                </a:cubicBezTo>
                <a:cubicBezTo>
                  <a:pt x="235" y="0"/>
                  <a:pt x="234" y="1"/>
                  <a:pt x="234" y="3"/>
                </a:cubicBezTo>
                <a:cubicBezTo>
                  <a:pt x="234" y="5"/>
                  <a:pt x="235" y="6"/>
                  <a:pt x="238" y="5"/>
                </a:cubicBezTo>
                <a:close/>
                <a:moveTo>
                  <a:pt x="243" y="255"/>
                </a:moveTo>
                <a:cubicBezTo>
                  <a:pt x="244" y="255"/>
                  <a:pt x="244" y="255"/>
                  <a:pt x="244" y="256"/>
                </a:cubicBezTo>
                <a:cubicBezTo>
                  <a:pt x="245" y="256"/>
                  <a:pt x="245" y="256"/>
                  <a:pt x="246" y="255"/>
                </a:cubicBezTo>
                <a:cubicBezTo>
                  <a:pt x="246" y="255"/>
                  <a:pt x="245" y="255"/>
                  <a:pt x="244" y="255"/>
                </a:cubicBezTo>
                <a:cubicBezTo>
                  <a:pt x="245" y="254"/>
                  <a:pt x="248" y="255"/>
                  <a:pt x="249" y="255"/>
                </a:cubicBezTo>
                <a:cubicBezTo>
                  <a:pt x="249" y="254"/>
                  <a:pt x="249" y="254"/>
                  <a:pt x="249" y="254"/>
                </a:cubicBezTo>
                <a:cubicBezTo>
                  <a:pt x="247" y="254"/>
                  <a:pt x="245" y="254"/>
                  <a:pt x="243" y="255"/>
                </a:cubicBezTo>
                <a:close/>
                <a:moveTo>
                  <a:pt x="185" y="254"/>
                </a:moveTo>
                <a:cubicBezTo>
                  <a:pt x="184" y="254"/>
                  <a:pt x="184" y="254"/>
                  <a:pt x="183" y="255"/>
                </a:cubicBezTo>
                <a:cubicBezTo>
                  <a:pt x="184" y="254"/>
                  <a:pt x="183" y="254"/>
                  <a:pt x="183" y="254"/>
                </a:cubicBezTo>
                <a:cubicBezTo>
                  <a:pt x="184" y="254"/>
                  <a:pt x="184" y="253"/>
                  <a:pt x="185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7" y="252"/>
                  <a:pt x="186" y="251"/>
                  <a:pt x="184" y="251"/>
                </a:cubicBezTo>
                <a:cubicBezTo>
                  <a:pt x="182" y="251"/>
                  <a:pt x="181" y="252"/>
                  <a:pt x="181" y="253"/>
                </a:cubicBezTo>
                <a:cubicBezTo>
                  <a:pt x="182" y="256"/>
                  <a:pt x="182" y="256"/>
                  <a:pt x="184" y="256"/>
                </a:cubicBezTo>
                <a:cubicBezTo>
                  <a:pt x="185" y="256"/>
                  <a:pt x="186" y="256"/>
                  <a:pt x="186" y="255"/>
                </a:cubicBezTo>
                <a:cubicBezTo>
                  <a:pt x="186" y="255"/>
                  <a:pt x="185" y="255"/>
                  <a:pt x="185" y="254"/>
                </a:cubicBezTo>
                <a:close/>
                <a:moveTo>
                  <a:pt x="190" y="247"/>
                </a:moveTo>
                <a:cubicBezTo>
                  <a:pt x="189" y="247"/>
                  <a:pt x="189" y="247"/>
                  <a:pt x="189" y="248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8" y="247"/>
                  <a:pt x="188" y="246"/>
                  <a:pt x="187" y="246"/>
                </a:cubicBezTo>
                <a:cubicBezTo>
                  <a:pt x="187" y="247"/>
                  <a:pt x="186" y="247"/>
                  <a:pt x="186" y="248"/>
                </a:cubicBezTo>
                <a:cubicBezTo>
                  <a:pt x="187" y="249"/>
                  <a:pt x="188" y="250"/>
                  <a:pt x="189" y="250"/>
                </a:cubicBezTo>
                <a:cubicBezTo>
                  <a:pt x="190" y="250"/>
                  <a:pt x="191" y="249"/>
                  <a:pt x="191" y="247"/>
                </a:cubicBezTo>
                <a:cubicBezTo>
                  <a:pt x="191" y="247"/>
                  <a:pt x="191" y="247"/>
                  <a:pt x="191" y="246"/>
                </a:cubicBezTo>
                <a:cubicBezTo>
                  <a:pt x="191" y="247"/>
                  <a:pt x="191" y="247"/>
                  <a:pt x="190" y="247"/>
                </a:cubicBezTo>
                <a:cubicBezTo>
                  <a:pt x="190" y="247"/>
                  <a:pt x="190" y="247"/>
                  <a:pt x="190" y="247"/>
                </a:cubicBezTo>
                <a:close/>
                <a:moveTo>
                  <a:pt x="225" y="262"/>
                </a:moveTo>
                <a:cubicBezTo>
                  <a:pt x="225" y="262"/>
                  <a:pt x="225" y="262"/>
                  <a:pt x="225" y="263"/>
                </a:cubicBezTo>
                <a:cubicBezTo>
                  <a:pt x="223" y="263"/>
                  <a:pt x="224" y="261"/>
                  <a:pt x="225" y="260"/>
                </a:cubicBezTo>
                <a:cubicBezTo>
                  <a:pt x="224" y="260"/>
                  <a:pt x="224" y="260"/>
                  <a:pt x="224" y="260"/>
                </a:cubicBezTo>
                <a:cubicBezTo>
                  <a:pt x="224" y="259"/>
                  <a:pt x="225" y="259"/>
                  <a:pt x="226" y="259"/>
                </a:cubicBezTo>
                <a:cubicBezTo>
                  <a:pt x="225" y="259"/>
                  <a:pt x="225" y="259"/>
                  <a:pt x="224" y="258"/>
                </a:cubicBezTo>
                <a:cubicBezTo>
                  <a:pt x="223" y="258"/>
                  <a:pt x="222" y="259"/>
                  <a:pt x="221" y="260"/>
                </a:cubicBezTo>
                <a:cubicBezTo>
                  <a:pt x="221" y="260"/>
                  <a:pt x="221" y="260"/>
                  <a:pt x="221" y="260"/>
                </a:cubicBezTo>
                <a:cubicBezTo>
                  <a:pt x="221" y="260"/>
                  <a:pt x="221" y="261"/>
                  <a:pt x="222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2"/>
                  <a:pt x="222" y="263"/>
                  <a:pt x="223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3" y="264"/>
                  <a:pt x="223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3"/>
                  <a:pt x="226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6" y="262"/>
                  <a:pt x="226" y="262"/>
                  <a:pt x="226" y="261"/>
                </a:cubicBezTo>
                <a:cubicBezTo>
                  <a:pt x="226" y="261"/>
                  <a:pt x="225" y="261"/>
                  <a:pt x="225" y="262"/>
                </a:cubicBezTo>
                <a:close/>
                <a:moveTo>
                  <a:pt x="243" y="261"/>
                </a:moveTo>
                <a:cubicBezTo>
                  <a:pt x="243" y="261"/>
                  <a:pt x="243" y="261"/>
                  <a:pt x="243" y="261"/>
                </a:cubicBezTo>
                <a:cubicBezTo>
                  <a:pt x="242" y="261"/>
                  <a:pt x="242" y="260"/>
                  <a:pt x="242" y="260"/>
                </a:cubicBezTo>
                <a:cubicBezTo>
                  <a:pt x="243" y="259"/>
                  <a:pt x="243" y="260"/>
                  <a:pt x="243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59"/>
                  <a:pt x="244" y="259"/>
                  <a:pt x="243" y="259"/>
                </a:cubicBezTo>
                <a:cubicBezTo>
                  <a:pt x="242" y="259"/>
                  <a:pt x="242" y="259"/>
                  <a:pt x="241" y="260"/>
                </a:cubicBezTo>
                <a:cubicBezTo>
                  <a:pt x="241" y="259"/>
                  <a:pt x="242" y="259"/>
                  <a:pt x="241" y="259"/>
                </a:cubicBezTo>
                <a:cubicBezTo>
                  <a:pt x="241" y="259"/>
                  <a:pt x="241" y="259"/>
                  <a:pt x="240" y="259"/>
                </a:cubicBezTo>
                <a:cubicBezTo>
                  <a:pt x="240" y="259"/>
                  <a:pt x="239" y="261"/>
                  <a:pt x="239" y="262"/>
                </a:cubicBezTo>
                <a:cubicBezTo>
                  <a:pt x="239" y="262"/>
                  <a:pt x="239" y="263"/>
                  <a:pt x="240" y="263"/>
                </a:cubicBezTo>
                <a:cubicBezTo>
                  <a:pt x="240" y="263"/>
                  <a:pt x="240" y="262"/>
                  <a:pt x="240" y="26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3"/>
                  <a:pt x="240" y="263"/>
                  <a:pt x="240" y="263"/>
                </a:cubicBezTo>
                <a:cubicBezTo>
                  <a:pt x="240" y="263"/>
                  <a:pt x="240" y="263"/>
                  <a:pt x="240" y="263"/>
                </a:cubicBezTo>
                <a:cubicBezTo>
                  <a:pt x="240" y="264"/>
                  <a:pt x="240" y="264"/>
                  <a:pt x="241" y="264"/>
                </a:cubicBezTo>
                <a:cubicBezTo>
                  <a:pt x="241" y="263"/>
                  <a:pt x="241" y="263"/>
                  <a:pt x="241" y="263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2" y="263"/>
                  <a:pt x="242" y="263"/>
                </a:cubicBezTo>
                <a:cubicBezTo>
                  <a:pt x="243" y="264"/>
                  <a:pt x="244" y="263"/>
                  <a:pt x="244" y="262"/>
                </a:cubicBezTo>
                <a:cubicBezTo>
                  <a:pt x="244" y="261"/>
                  <a:pt x="243" y="261"/>
                  <a:pt x="243" y="261"/>
                </a:cubicBezTo>
                <a:close/>
                <a:moveTo>
                  <a:pt x="239" y="11"/>
                </a:moveTo>
                <a:cubicBezTo>
                  <a:pt x="239" y="12"/>
                  <a:pt x="240" y="13"/>
                  <a:pt x="241" y="13"/>
                </a:cubicBezTo>
                <a:cubicBezTo>
                  <a:pt x="243" y="13"/>
                  <a:pt x="244" y="12"/>
                  <a:pt x="245" y="10"/>
                </a:cubicBezTo>
                <a:cubicBezTo>
                  <a:pt x="244" y="9"/>
                  <a:pt x="243" y="7"/>
                  <a:pt x="241" y="7"/>
                </a:cubicBezTo>
                <a:cubicBezTo>
                  <a:pt x="240" y="8"/>
                  <a:pt x="239" y="8"/>
                  <a:pt x="239" y="11"/>
                </a:cubicBezTo>
                <a:close/>
                <a:moveTo>
                  <a:pt x="206" y="13"/>
                </a:moveTo>
                <a:cubicBezTo>
                  <a:pt x="207" y="13"/>
                  <a:pt x="209" y="12"/>
                  <a:pt x="210" y="11"/>
                </a:cubicBezTo>
                <a:cubicBezTo>
                  <a:pt x="209" y="9"/>
                  <a:pt x="207" y="8"/>
                  <a:pt x="206" y="7"/>
                </a:cubicBezTo>
                <a:cubicBezTo>
                  <a:pt x="205" y="8"/>
                  <a:pt x="203" y="9"/>
                  <a:pt x="204" y="10"/>
                </a:cubicBezTo>
                <a:cubicBezTo>
                  <a:pt x="204" y="12"/>
                  <a:pt x="205" y="13"/>
                  <a:pt x="206" y="13"/>
                </a:cubicBezTo>
                <a:close/>
                <a:moveTo>
                  <a:pt x="225" y="17"/>
                </a:moveTo>
                <a:cubicBezTo>
                  <a:pt x="226" y="19"/>
                  <a:pt x="227" y="19"/>
                  <a:pt x="228" y="19"/>
                </a:cubicBezTo>
                <a:cubicBezTo>
                  <a:pt x="230" y="19"/>
                  <a:pt x="232" y="18"/>
                  <a:pt x="231" y="16"/>
                </a:cubicBezTo>
                <a:cubicBezTo>
                  <a:pt x="231" y="15"/>
                  <a:pt x="229" y="14"/>
                  <a:pt x="228" y="14"/>
                </a:cubicBezTo>
                <a:cubicBezTo>
                  <a:pt x="227" y="14"/>
                  <a:pt x="226" y="15"/>
                  <a:pt x="225" y="17"/>
                </a:cubicBezTo>
                <a:close/>
                <a:moveTo>
                  <a:pt x="198" y="13"/>
                </a:moveTo>
                <a:cubicBezTo>
                  <a:pt x="198" y="13"/>
                  <a:pt x="200" y="11"/>
                  <a:pt x="201" y="10"/>
                </a:cubicBezTo>
                <a:cubicBezTo>
                  <a:pt x="201" y="8"/>
                  <a:pt x="199" y="7"/>
                  <a:pt x="197" y="7"/>
                </a:cubicBezTo>
                <a:cubicBezTo>
                  <a:pt x="196" y="7"/>
                  <a:pt x="195" y="9"/>
                  <a:pt x="194" y="11"/>
                </a:cubicBezTo>
                <a:cubicBezTo>
                  <a:pt x="195" y="12"/>
                  <a:pt x="196" y="12"/>
                  <a:pt x="198" y="13"/>
                </a:cubicBezTo>
                <a:close/>
                <a:moveTo>
                  <a:pt x="193" y="6"/>
                </a:moveTo>
                <a:cubicBezTo>
                  <a:pt x="194" y="5"/>
                  <a:pt x="196" y="4"/>
                  <a:pt x="195" y="3"/>
                </a:cubicBezTo>
                <a:cubicBezTo>
                  <a:pt x="195" y="2"/>
                  <a:pt x="195" y="0"/>
                  <a:pt x="193" y="0"/>
                </a:cubicBezTo>
                <a:cubicBezTo>
                  <a:pt x="191" y="0"/>
                  <a:pt x="191" y="1"/>
                  <a:pt x="190" y="3"/>
                </a:cubicBezTo>
                <a:cubicBezTo>
                  <a:pt x="190" y="5"/>
                  <a:pt x="191" y="5"/>
                  <a:pt x="193" y="6"/>
                </a:cubicBezTo>
                <a:close/>
                <a:moveTo>
                  <a:pt x="199" y="17"/>
                </a:moveTo>
                <a:cubicBezTo>
                  <a:pt x="200" y="18"/>
                  <a:pt x="200" y="20"/>
                  <a:pt x="202" y="20"/>
                </a:cubicBezTo>
                <a:cubicBezTo>
                  <a:pt x="204" y="20"/>
                  <a:pt x="205" y="18"/>
                  <a:pt x="205" y="17"/>
                </a:cubicBezTo>
                <a:cubicBezTo>
                  <a:pt x="205" y="16"/>
                  <a:pt x="204" y="14"/>
                  <a:pt x="202" y="14"/>
                </a:cubicBezTo>
                <a:cubicBezTo>
                  <a:pt x="200" y="14"/>
                  <a:pt x="199" y="15"/>
                  <a:pt x="199" y="17"/>
                </a:cubicBezTo>
                <a:close/>
                <a:moveTo>
                  <a:pt x="223" y="13"/>
                </a:moveTo>
                <a:cubicBezTo>
                  <a:pt x="226" y="13"/>
                  <a:pt x="226" y="12"/>
                  <a:pt x="227" y="10"/>
                </a:cubicBezTo>
                <a:cubicBezTo>
                  <a:pt x="227" y="8"/>
                  <a:pt x="225" y="8"/>
                  <a:pt x="224" y="8"/>
                </a:cubicBezTo>
                <a:cubicBezTo>
                  <a:pt x="222" y="7"/>
                  <a:pt x="221" y="8"/>
                  <a:pt x="221" y="10"/>
                </a:cubicBezTo>
                <a:cubicBezTo>
                  <a:pt x="221" y="12"/>
                  <a:pt x="223" y="13"/>
                  <a:pt x="223" y="13"/>
                </a:cubicBezTo>
                <a:close/>
                <a:moveTo>
                  <a:pt x="216" y="17"/>
                </a:moveTo>
                <a:cubicBezTo>
                  <a:pt x="217" y="18"/>
                  <a:pt x="218" y="19"/>
                  <a:pt x="220" y="19"/>
                </a:cubicBezTo>
                <a:cubicBezTo>
                  <a:pt x="221" y="19"/>
                  <a:pt x="223" y="19"/>
                  <a:pt x="223" y="17"/>
                </a:cubicBezTo>
                <a:cubicBezTo>
                  <a:pt x="223" y="15"/>
                  <a:pt x="221" y="14"/>
                  <a:pt x="219" y="14"/>
                </a:cubicBezTo>
                <a:cubicBezTo>
                  <a:pt x="219" y="15"/>
                  <a:pt x="217" y="15"/>
                  <a:pt x="216" y="17"/>
                </a:cubicBezTo>
                <a:close/>
                <a:moveTo>
                  <a:pt x="211" y="5"/>
                </a:moveTo>
                <a:cubicBezTo>
                  <a:pt x="212" y="6"/>
                  <a:pt x="214" y="4"/>
                  <a:pt x="214" y="2"/>
                </a:cubicBezTo>
                <a:cubicBezTo>
                  <a:pt x="213" y="1"/>
                  <a:pt x="212" y="0"/>
                  <a:pt x="211" y="0"/>
                </a:cubicBezTo>
                <a:cubicBezTo>
                  <a:pt x="209" y="0"/>
                  <a:pt x="208" y="2"/>
                  <a:pt x="208" y="3"/>
                </a:cubicBezTo>
                <a:cubicBezTo>
                  <a:pt x="208" y="4"/>
                  <a:pt x="209" y="5"/>
                  <a:pt x="211" y="5"/>
                </a:cubicBezTo>
                <a:close/>
                <a:moveTo>
                  <a:pt x="213" y="10"/>
                </a:moveTo>
                <a:cubicBezTo>
                  <a:pt x="212" y="12"/>
                  <a:pt x="213" y="13"/>
                  <a:pt x="215" y="13"/>
                </a:cubicBezTo>
                <a:cubicBezTo>
                  <a:pt x="217" y="13"/>
                  <a:pt x="217" y="12"/>
                  <a:pt x="218" y="11"/>
                </a:cubicBezTo>
                <a:cubicBezTo>
                  <a:pt x="218" y="8"/>
                  <a:pt x="216" y="8"/>
                  <a:pt x="215" y="7"/>
                </a:cubicBezTo>
                <a:cubicBezTo>
                  <a:pt x="213" y="7"/>
                  <a:pt x="212" y="9"/>
                  <a:pt x="213" y="10"/>
                </a:cubicBezTo>
                <a:close/>
                <a:moveTo>
                  <a:pt x="233" y="13"/>
                </a:moveTo>
                <a:cubicBezTo>
                  <a:pt x="235" y="13"/>
                  <a:pt x="235" y="11"/>
                  <a:pt x="236" y="10"/>
                </a:cubicBezTo>
                <a:cubicBezTo>
                  <a:pt x="236" y="9"/>
                  <a:pt x="234" y="7"/>
                  <a:pt x="233" y="8"/>
                </a:cubicBezTo>
                <a:cubicBezTo>
                  <a:pt x="231" y="7"/>
                  <a:pt x="230" y="8"/>
                  <a:pt x="230" y="11"/>
                </a:cubicBezTo>
                <a:cubicBezTo>
                  <a:pt x="229" y="12"/>
                  <a:pt x="232" y="13"/>
                  <a:pt x="233" y="13"/>
                </a:cubicBezTo>
                <a:close/>
                <a:moveTo>
                  <a:pt x="56" y="259"/>
                </a:moveTo>
                <a:cubicBezTo>
                  <a:pt x="54" y="258"/>
                  <a:pt x="53" y="260"/>
                  <a:pt x="53" y="261"/>
                </a:cubicBezTo>
                <a:cubicBezTo>
                  <a:pt x="53" y="263"/>
                  <a:pt x="54" y="263"/>
                  <a:pt x="56" y="264"/>
                </a:cubicBezTo>
                <a:cubicBezTo>
                  <a:pt x="58" y="264"/>
                  <a:pt x="59" y="263"/>
                  <a:pt x="59" y="261"/>
                </a:cubicBezTo>
                <a:cubicBezTo>
                  <a:pt x="59" y="259"/>
                  <a:pt x="58" y="258"/>
                  <a:pt x="56" y="259"/>
                </a:cubicBezTo>
                <a:close/>
                <a:moveTo>
                  <a:pt x="61" y="251"/>
                </a:moveTo>
                <a:cubicBezTo>
                  <a:pt x="61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3"/>
                  <a:pt x="58" y="254"/>
                </a:cubicBezTo>
                <a:cubicBezTo>
                  <a:pt x="58" y="256"/>
                  <a:pt x="59" y="257"/>
                  <a:pt x="61" y="256"/>
                </a:cubicBezTo>
                <a:cubicBezTo>
                  <a:pt x="62" y="257"/>
                  <a:pt x="63" y="255"/>
                  <a:pt x="63" y="254"/>
                </a:cubicBezTo>
                <a:cubicBezTo>
                  <a:pt x="64" y="252"/>
                  <a:pt x="62" y="251"/>
                  <a:pt x="61" y="251"/>
                </a:cubicBezTo>
                <a:close/>
                <a:moveTo>
                  <a:pt x="68" y="247"/>
                </a:moveTo>
                <a:cubicBezTo>
                  <a:pt x="68" y="246"/>
                  <a:pt x="66" y="245"/>
                  <a:pt x="65" y="245"/>
                </a:cubicBezTo>
                <a:cubicBezTo>
                  <a:pt x="64" y="244"/>
                  <a:pt x="62" y="246"/>
                  <a:pt x="63" y="247"/>
                </a:cubicBezTo>
                <a:cubicBezTo>
                  <a:pt x="62" y="248"/>
                  <a:pt x="64" y="250"/>
                  <a:pt x="64" y="250"/>
                </a:cubicBezTo>
                <a:cubicBezTo>
                  <a:pt x="66" y="250"/>
                  <a:pt x="67" y="249"/>
                  <a:pt x="68" y="247"/>
                </a:cubicBezTo>
                <a:close/>
                <a:moveTo>
                  <a:pt x="91" y="258"/>
                </a:moveTo>
                <a:cubicBezTo>
                  <a:pt x="90" y="258"/>
                  <a:pt x="88" y="259"/>
                  <a:pt x="89" y="261"/>
                </a:cubicBezTo>
                <a:cubicBezTo>
                  <a:pt x="89" y="261"/>
                  <a:pt x="89" y="262"/>
                  <a:pt x="89" y="263"/>
                </a:cubicBezTo>
                <a:cubicBezTo>
                  <a:pt x="90" y="264"/>
                  <a:pt x="91" y="264"/>
                  <a:pt x="91" y="264"/>
                </a:cubicBezTo>
                <a:cubicBezTo>
                  <a:pt x="93" y="264"/>
                  <a:pt x="94" y="263"/>
                  <a:pt x="94" y="262"/>
                </a:cubicBezTo>
                <a:cubicBezTo>
                  <a:pt x="94" y="260"/>
                  <a:pt x="92" y="258"/>
                  <a:pt x="91" y="258"/>
                </a:cubicBezTo>
                <a:close/>
                <a:moveTo>
                  <a:pt x="74" y="258"/>
                </a:moveTo>
                <a:cubicBezTo>
                  <a:pt x="72" y="258"/>
                  <a:pt x="71" y="259"/>
                  <a:pt x="71" y="261"/>
                </a:cubicBezTo>
                <a:cubicBezTo>
                  <a:pt x="71" y="261"/>
                  <a:pt x="71" y="262"/>
                  <a:pt x="71" y="262"/>
                </a:cubicBezTo>
                <a:cubicBezTo>
                  <a:pt x="71" y="262"/>
                  <a:pt x="72" y="262"/>
                  <a:pt x="72" y="262"/>
                </a:cubicBezTo>
                <a:cubicBezTo>
                  <a:pt x="73" y="262"/>
                  <a:pt x="72" y="263"/>
                  <a:pt x="72" y="263"/>
                </a:cubicBezTo>
                <a:cubicBezTo>
                  <a:pt x="72" y="263"/>
                  <a:pt x="72" y="263"/>
                  <a:pt x="72" y="263"/>
                </a:cubicBezTo>
                <a:cubicBezTo>
                  <a:pt x="72" y="263"/>
                  <a:pt x="73" y="264"/>
                  <a:pt x="73" y="264"/>
                </a:cubicBezTo>
                <a:cubicBezTo>
                  <a:pt x="75" y="264"/>
                  <a:pt x="77" y="262"/>
                  <a:pt x="77" y="261"/>
                </a:cubicBezTo>
                <a:cubicBezTo>
                  <a:pt x="76" y="260"/>
                  <a:pt x="75" y="258"/>
                  <a:pt x="74" y="258"/>
                </a:cubicBezTo>
                <a:close/>
                <a:moveTo>
                  <a:pt x="82" y="258"/>
                </a:moveTo>
                <a:cubicBezTo>
                  <a:pt x="81" y="258"/>
                  <a:pt x="80" y="260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81" y="262"/>
                  <a:pt x="82" y="262"/>
                  <a:pt x="82" y="263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84" y="264"/>
                  <a:pt x="86" y="263"/>
                  <a:pt x="86" y="261"/>
                </a:cubicBezTo>
                <a:cubicBezTo>
                  <a:pt x="85" y="260"/>
                  <a:pt x="84" y="258"/>
                  <a:pt x="82" y="258"/>
                </a:cubicBezTo>
                <a:close/>
                <a:moveTo>
                  <a:pt x="55" y="249"/>
                </a:moveTo>
                <a:cubicBezTo>
                  <a:pt x="55" y="249"/>
                  <a:pt x="55" y="249"/>
                  <a:pt x="56" y="249"/>
                </a:cubicBezTo>
                <a:cubicBezTo>
                  <a:pt x="56" y="248"/>
                  <a:pt x="57" y="248"/>
                  <a:pt x="57" y="247"/>
                </a:cubicBezTo>
                <a:cubicBezTo>
                  <a:pt x="56" y="248"/>
                  <a:pt x="54" y="248"/>
                  <a:pt x="53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4" y="250"/>
                  <a:pt x="51" y="251"/>
                  <a:pt x="52" y="253"/>
                </a:cubicBezTo>
                <a:cubicBezTo>
                  <a:pt x="52" y="252"/>
                  <a:pt x="53" y="251"/>
                  <a:pt x="55" y="251"/>
                </a:cubicBezTo>
                <a:cubicBezTo>
                  <a:pt x="55" y="250"/>
                  <a:pt x="55" y="250"/>
                  <a:pt x="55" y="249"/>
                </a:cubicBezTo>
                <a:close/>
                <a:moveTo>
                  <a:pt x="45" y="258"/>
                </a:moveTo>
                <a:cubicBezTo>
                  <a:pt x="44" y="258"/>
                  <a:pt x="44" y="257"/>
                  <a:pt x="44" y="256"/>
                </a:cubicBezTo>
                <a:cubicBezTo>
                  <a:pt x="45" y="256"/>
                  <a:pt x="45" y="255"/>
                  <a:pt x="45" y="253"/>
                </a:cubicBezTo>
                <a:cubicBezTo>
                  <a:pt x="45" y="252"/>
                  <a:pt x="45" y="251"/>
                  <a:pt x="43" y="251"/>
                </a:cubicBezTo>
                <a:cubicBezTo>
                  <a:pt x="42" y="251"/>
                  <a:pt x="41" y="252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4"/>
                </a:cubicBezTo>
                <a:cubicBezTo>
                  <a:pt x="40" y="255"/>
                  <a:pt x="41" y="256"/>
                  <a:pt x="42" y="256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1" y="258"/>
                  <a:pt x="40" y="258"/>
                  <a:pt x="40" y="260"/>
                </a:cubicBezTo>
                <a:cubicBezTo>
                  <a:pt x="40" y="260"/>
                  <a:pt x="41" y="260"/>
                  <a:pt x="41" y="260"/>
                </a:cubicBezTo>
                <a:cubicBezTo>
                  <a:pt x="41" y="260"/>
                  <a:pt x="41" y="259"/>
                  <a:pt x="41" y="259"/>
                </a:cubicBezTo>
                <a:cubicBezTo>
                  <a:pt x="41" y="258"/>
                  <a:pt x="42" y="258"/>
                  <a:pt x="42" y="258"/>
                </a:cubicBezTo>
                <a:cubicBezTo>
                  <a:pt x="42" y="258"/>
                  <a:pt x="43" y="258"/>
                  <a:pt x="43" y="258"/>
                </a:cubicBezTo>
                <a:cubicBezTo>
                  <a:pt x="42" y="259"/>
                  <a:pt x="43" y="260"/>
                  <a:pt x="44" y="260"/>
                </a:cubicBezTo>
                <a:cubicBezTo>
                  <a:pt x="44" y="260"/>
                  <a:pt x="44" y="259"/>
                  <a:pt x="45" y="259"/>
                </a:cubicBezTo>
                <a:cubicBezTo>
                  <a:pt x="44" y="258"/>
                  <a:pt x="45" y="258"/>
                  <a:pt x="45" y="258"/>
                </a:cubicBezTo>
                <a:close/>
                <a:moveTo>
                  <a:pt x="48" y="258"/>
                </a:moveTo>
                <a:cubicBezTo>
                  <a:pt x="46" y="258"/>
                  <a:pt x="44" y="259"/>
                  <a:pt x="44" y="262"/>
                </a:cubicBezTo>
                <a:cubicBezTo>
                  <a:pt x="45" y="263"/>
                  <a:pt x="46" y="264"/>
                  <a:pt x="48" y="264"/>
                </a:cubicBezTo>
                <a:cubicBezTo>
                  <a:pt x="49" y="264"/>
                  <a:pt x="50" y="263"/>
                  <a:pt x="50" y="262"/>
                </a:cubicBezTo>
                <a:cubicBezTo>
                  <a:pt x="50" y="260"/>
                  <a:pt x="48" y="258"/>
                  <a:pt x="48" y="258"/>
                </a:cubicBezTo>
                <a:close/>
                <a:moveTo>
                  <a:pt x="54" y="240"/>
                </a:moveTo>
                <a:cubicBezTo>
                  <a:pt x="54" y="238"/>
                  <a:pt x="53" y="237"/>
                  <a:pt x="52" y="237"/>
                </a:cubicBezTo>
                <a:cubicBezTo>
                  <a:pt x="50" y="238"/>
                  <a:pt x="49" y="238"/>
                  <a:pt x="49" y="240"/>
                </a:cubicBezTo>
                <a:cubicBezTo>
                  <a:pt x="49" y="242"/>
                  <a:pt x="50" y="242"/>
                  <a:pt x="51" y="243"/>
                </a:cubicBezTo>
                <a:cubicBezTo>
                  <a:pt x="53" y="242"/>
                  <a:pt x="55" y="242"/>
                  <a:pt x="54" y="240"/>
                </a:cubicBezTo>
                <a:close/>
                <a:moveTo>
                  <a:pt x="189" y="261"/>
                </a:moveTo>
                <a:cubicBezTo>
                  <a:pt x="190" y="261"/>
                  <a:pt x="190" y="261"/>
                  <a:pt x="191" y="261"/>
                </a:cubicBezTo>
                <a:cubicBezTo>
                  <a:pt x="191" y="260"/>
                  <a:pt x="190" y="259"/>
                  <a:pt x="190" y="259"/>
                </a:cubicBezTo>
                <a:cubicBezTo>
                  <a:pt x="190" y="258"/>
                  <a:pt x="189" y="258"/>
                  <a:pt x="188" y="258"/>
                </a:cubicBezTo>
                <a:cubicBezTo>
                  <a:pt x="187" y="258"/>
                  <a:pt x="186" y="260"/>
                  <a:pt x="185" y="261"/>
                </a:cubicBezTo>
                <a:cubicBezTo>
                  <a:pt x="185" y="261"/>
                  <a:pt x="186" y="262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7" y="264"/>
                  <a:pt x="188" y="264"/>
                  <a:pt x="189" y="264"/>
                </a:cubicBezTo>
                <a:cubicBezTo>
                  <a:pt x="190" y="264"/>
                  <a:pt x="191" y="263"/>
                  <a:pt x="191" y="262"/>
                </a:cubicBezTo>
                <a:cubicBezTo>
                  <a:pt x="191" y="262"/>
                  <a:pt x="190" y="262"/>
                  <a:pt x="189" y="261"/>
                </a:cubicBezTo>
                <a:close/>
                <a:moveTo>
                  <a:pt x="166" y="251"/>
                </a:moveTo>
                <a:cubicBezTo>
                  <a:pt x="165" y="251"/>
                  <a:pt x="164" y="253"/>
                  <a:pt x="164" y="254"/>
                </a:cubicBezTo>
                <a:cubicBezTo>
                  <a:pt x="164" y="254"/>
                  <a:pt x="164" y="255"/>
                  <a:pt x="164" y="256"/>
                </a:cubicBezTo>
                <a:cubicBezTo>
                  <a:pt x="165" y="256"/>
                  <a:pt x="165" y="255"/>
                  <a:pt x="165" y="255"/>
                </a:cubicBezTo>
                <a:cubicBezTo>
                  <a:pt x="165" y="255"/>
                  <a:pt x="164" y="255"/>
                  <a:pt x="164" y="254"/>
                </a:cubicBezTo>
                <a:cubicBezTo>
                  <a:pt x="164" y="253"/>
                  <a:pt x="166" y="254"/>
                  <a:pt x="167" y="254"/>
                </a:cubicBezTo>
                <a:cubicBezTo>
                  <a:pt x="166" y="254"/>
                  <a:pt x="166" y="255"/>
                  <a:pt x="166" y="25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5" y="257"/>
                  <a:pt x="166" y="257"/>
                  <a:pt x="166" y="257"/>
                </a:cubicBezTo>
                <a:cubicBezTo>
                  <a:pt x="169" y="256"/>
                  <a:pt x="169" y="256"/>
                  <a:pt x="170" y="254"/>
                </a:cubicBezTo>
                <a:cubicBezTo>
                  <a:pt x="169" y="252"/>
                  <a:pt x="168" y="251"/>
                  <a:pt x="166" y="251"/>
                </a:cubicBezTo>
                <a:close/>
                <a:moveTo>
                  <a:pt x="42" y="247"/>
                </a:moveTo>
                <a:cubicBezTo>
                  <a:pt x="42" y="246"/>
                  <a:pt x="40" y="244"/>
                  <a:pt x="39" y="244"/>
                </a:cubicBezTo>
                <a:cubicBezTo>
                  <a:pt x="36" y="245"/>
                  <a:pt x="35" y="246"/>
                  <a:pt x="35" y="247"/>
                </a:cubicBezTo>
                <a:cubicBezTo>
                  <a:pt x="36" y="249"/>
                  <a:pt x="37" y="250"/>
                  <a:pt x="38" y="250"/>
                </a:cubicBezTo>
                <a:cubicBezTo>
                  <a:pt x="40" y="250"/>
                  <a:pt x="41" y="249"/>
                  <a:pt x="42" y="247"/>
                </a:cubicBezTo>
                <a:close/>
                <a:moveTo>
                  <a:pt x="206" y="258"/>
                </a:moveTo>
                <a:cubicBezTo>
                  <a:pt x="205" y="259"/>
                  <a:pt x="204" y="259"/>
                  <a:pt x="204" y="260"/>
                </a:cubicBezTo>
                <a:cubicBezTo>
                  <a:pt x="204" y="261"/>
                  <a:pt x="204" y="261"/>
                  <a:pt x="204" y="261"/>
                </a:cubicBezTo>
                <a:cubicBezTo>
                  <a:pt x="204" y="261"/>
                  <a:pt x="205" y="261"/>
                  <a:pt x="206" y="262"/>
                </a:cubicBezTo>
                <a:cubicBezTo>
                  <a:pt x="206" y="262"/>
                  <a:pt x="206" y="262"/>
                  <a:pt x="206" y="263"/>
                </a:cubicBezTo>
                <a:cubicBezTo>
                  <a:pt x="205" y="263"/>
                  <a:pt x="205" y="263"/>
                  <a:pt x="205" y="263"/>
                </a:cubicBezTo>
                <a:cubicBezTo>
                  <a:pt x="205" y="263"/>
                  <a:pt x="206" y="264"/>
                  <a:pt x="206" y="264"/>
                </a:cubicBezTo>
                <a:cubicBezTo>
                  <a:pt x="208" y="264"/>
                  <a:pt x="209" y="262"/>
                  <a:pt x="209" y="261"/>
                </a:cubicBezTo>
                <a:cubicBezTo>
                  <a:pt x="209" y="259"/>
                  <a:pt x="207" y="258"/>
                  <a:pt x="206" y="258"/>
                </a:cubicBezTo>
                <a:close/>
                <a:moveTo>
                  <a:pt x="164" y="247"/>
                </a:moveTo>
                <a:cubicBezTo>
                  <a:pt x="164" y="246"/>
                  <a:pt x="164" y="244"/>
                  <a:pt x="162" y="244"/>
                </a:cubicBezTo>
                <a:cubicBezTo>
                  <a:pt x="161" y="244"/>
                  <a:pt x="159" y="246"/>
                  <a:pt x="159" y="247"/>
                </a:cubicBezTo>
                <a:cubicBezTo>
                  <a:pt x="160" y="249"/>
                  <a:pt x="161" y="250"/>
                  <a:pt x="162" y="250"/>
                </a:cubicBezTo>
                <a:cubicBezTo>
                  <a:pt x="164" y="250"/>
                  <a:pt x="165" y="248"/>
                  <a:pt x="164" y="247"/>
                </a:cubicBezTo>
                <a:close/>
                <a:moveTo>
                  <a:pt x="96" y="251"/>
                </a:moveTo>
                <a:cubicBezTo>
                  <a:pt x="95" y="251"/>
                  <a:pt x="93" y="252"/>
                  <a:pt x="93" y="254"/>
                </a:cubicBezTo>
                <a:cubicBezTo>
                  <a:pt x="93" y="254"/>
                  <a:pt x="93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5" y="255"/>
                  <a:pt x="95" y="255"/>
                </a:cubicBezTo>
                <a:cubicBezTo>
                  <a:pt x="95" y="255"/>
                  <a:pt x="95" y="255"/>
                  <a:pt x="95" y="256"/>
                </a:cubicBezTo>
                <a:cubicBezTo>
                  <a:pt x="95" y="256"/>
                  <a:pt x="96" y="256"/>
                  <a:pt x="96" y="256"/>
                </a:cubicBezTo>
                <a:cubicBezTo>
                  <a:pt x="98" y="257"/>
                  <a:pt x="99" y="255"/>
                  <a:pt x="99" y="254"/>
                </a:cubicBezTo>
                <a:cubicBezTo>
                  <a:pt x="98" y="252"/>
                  <a:pt x="98" y="251"/>
                  <a:pt x="96" y="251"/>
                </a:cubicBezTo>
                <a:close/>
                <a:moveTo>
                  <a:pt x="127" y="259"/>
                </a:moveTo>
                <a:cubicBezTo>
                  <a:pt x="126" y="259"/>
                  <a:pt x="126" y="260"/>
                  <a:pt x="126" y="261"/>
                </a:cubicBezTo>
                <a:cubicBezTo>
                  <a:pt x="126" y="261"/>
                  <a:pt x="125" y="262"/>
                  <a:pt x="124" y="262"/>
                </a:cubicBezTo>
                <a:cubicBezTo>
                  <a:pt x="124" y="263"/>
                  <a:pt x="126" y="264"/>
                  <a:pt x="127" y="263"/>
                </a:cubicBezTo>
                <a:cubicBezTo>
                  <a:pt x="128" y="264"/>
                  <a:pt x="130" y="263"/>
                  <a:pt x="129" y="261"/>
                </a:cubicBezTo>
                <a:cubicBezTo>
                  <a:pt x="130" y="260"/>
                  <a:pt x="128" y="258"/>
                  <a:pt x="127" y="259"/>
                </a:cubicBezTo>
                <a:close/>
                <a:moveTo>
                  <a:pt x="100" y="244"/>
                </a:moveTo>
                <a:cubicBezTo>
                  <a:pt x="98" y="245"/>
                  <a:pt x="97" y="246"/>
                  <a:pt x="97" y="248"/>
                </a:cubicBezTo>
                <a:cubicBezTo>
                  <a:pt x="97" y="249"/>
                  <a:pt x="99" y="250"/>
                  <a:pt x="100" y="250"/>
                </a:cubicBezTo>
                <a:cubicBezTo>
                  <a:pt x="101" y="250"/>
                  <a:pt x="103" y="248"/>
                  <a:pt x="103" y="247"/>
                </a:cubicBezTo>
                <a:cubicBezTo>
                  <a:pt x="103" y="246"/>
                  <a:pt x="102" y="245"/>
                  <a:pt x="100" y="244"/>
                </a:cubicBezTo>
                <a:close/>
                <a:moveTo>
                  <a:pt x="118" y="258"/>
                </a:moveTo>
                <a:cubicBezTo>
                  <a:pt x="118" y="259"/>
                  <a:pt x="119" y="260"/>
                  <a:pt x="118" y="260"/>
                </a:cubicBezTo>
                <a:cubicBezTo>
                  <a:pt x="117" y="260"/>
                  <a:pt x="117" y="260"/>
                  <a:pt x="116" y="259"/>
                </a:cubicBezTo>
                <a:cubicBezTo>
                  <a:pt x="116" y="259"/>
                  <a:pt x="116" y="259"/>
                  <a:pt x="116" y="259"/>
                </a:cubicBezTo>
                <a:cubicBezTo>
                  <a:pt x="115" y="259"/>
                  <a:pt x="115" y="260"/>
                  <a:pt x="115" y="261"/>
                </a:cubicBezTo>
                <a:cubicBezTo>
                  <a:pt x="115" y="263"/>
                  <a:pt x="116" y="263"/>
                  <a:pt x="118" y="264"/>
                </a:cubicBezTo>
                <a:cubicBezTo>
                  <a:pt x="119" y="264"/>
                  <a:pt x="120" y="263"/>
                  <a:pt x="120" y="261"/>
                </a:cubicBezTo>
                <a:cubicBezTo>
                  <a:pt x="120" y="259"/>
                  <a:pt x="119" y="258"/>
                  <a:pt x="118" y="258"/>
                </a:cubicBezTo>
                <a:close/>
                <a:moveTo>
                  <a:pt x="125" y="255"/>
                </a:moveTo>
                <a:cubicBezTo>
                  <a:pt x="124" y="255"/>
                  <a:pt x="124" y="255"/>
                  <a:pt x="123" y="255"/>
                </a:cubicBezTo>
                <a:cubicBezTo>
                  <a:pt x="124" y="255"/>
                  <a:pt x="124" y="255"/>
                  <a:pt x="124" y="254"/>
                </a:cubicBezTo>
                <a:cubicBezTo>
                  <a:pt x="124" y="253"/>
                  <a:pt x="123" y="252"/>
                  <a:pt x="123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1" y="251"/>
                  <a:pt x="120" y="252"/>
                  <a:pt x="120" y="253"/>
                </a:cubicBezTo>
                <a:cubicBezTo>
                  <a:pt x="119" y="255"/>
                  <a:pt x="121" y="257"/>
                  <a:pt x="123" y="257"/>
                </a:cubicBezTo>
                <a:cubicBezTo>
                  <a:pt x="123" y="256"/>
                  <a:pt x="124" y="256"/>
                  <a:pt x="125" y="255"/>
                </a:cubicBezTo>
                <a:close/>
                <a:moveTo>
                  <a:pt x="76" y="18"/>
                </a:moveTo>
                <a:cubicBezTo>
                  <a:pt x="76" y="19"/>
                  <a:pt x="76" y="18"/>
                  <a:pt x="77" y="18"/>
                </a:cubicBezTo>
                <a:cubicBezTo>
                  <a:pt x="76" y="19"/>
                  <a:pt x="77" y="18"/>
                  <a:pt x="77" y="19"/>
                </a:cubicBezTo>
                <a:cubicBezTo>
                  <a:pt x="77" y="19"/>
                  <a:pt x="77" y="19"/>
                  <a:pt x="76" y="19"/>
                </a:cubicBezTo>
                <a:cubicBezTo>
                  <a:pt x="77" y="20"/>
                  <a:pt x="78" y="20"/>
                  <a:pt x="78" y="20"/>
                </a:cubicBezTo>
                <a:cubicBezTo>
                  <a:pt x="80" y="19"/>
                  <a:pt x="81" y="18"/>
                  <a:pt x="82" y="17"/>
                </a:cubicBezTo>
                <a:cubicBezTo>
                  <a:pt x="81" y="16"/>
                  <a:pt x="80" y="14"/>
                  <a:pt x="79" y="14"/>
                </a:cubicBezTo>
                <a:cubicBezTo>
                  <a:pt x="76" y="14"/>
                  <a:pt x="76" y="16"/>
                  <a:pt x="75" y="17"/>
                </a:cubicBezTo>
                <a:cubicBezTo>
                  <a:pt x="75" y="17"/>
                  <a:pt x="75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79" y="14"/>
                </a:moveTo>
                <a:cubicBezTo>
                  <a:pt x="80" y="15"/>
                  <a:pt x="80" y="17"/>
                  <a:pt x="81" y="17"/>
                </a:cubicBezTo>
                <a:cubicBezTo>
                  <a:pt x="80" y="17"/>
                  <a:pt x="79" y="17"/>
                  <a:pt x="78" y="17"/>
                </a:cubicBezTo>
                <a:cubicBezTo>
                  <a:pt x="78" y="16"/>
                  <a:pt x="78" y="15"/>
                  <a:pt x="79" y="14"/>
                </a:cubicBezTo>
                <a:close/>
                <a:moveTo>
                  <a:pt x="66" y="16"/>
                </a:moveTo>
                <a:cubicBezTo>
                  <a:pt x="66" y="17"/>
                  <a:pt x="67" y="18"/>
                  <a:pt x="68" y="19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9" y="18"/>
                </a:cubicBezTo>
                <a:cubicBezTo>
                  <a:pt x="68" y="17"/>
                  <a:pt x="68" y="18"/>
                  <a:pt x="67" y="17"/>
                </a:cubicBezTo>
                <a:cubicBezTo>
                  <a:pt x="67" y="17"/>
                  <a:pt x="68" y="17"/>
                  <a:pt x="68" y="17"/>
                </a:cubicBezTo>
                <a:cubicBezTo>
                  <a:pt x="68" y="17"/>
                  <a:pt x="68" y="16"/>
                  <a:pt x="69" y="16"/>
                </a:cubicBezTo>
                <a:cubicBezTo>
                  <a:pt x="69" y="16"/>
                  <a:pt x="69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1" y="20"/>
                  <a:pt x="72" y="18"/>
                  <a:pt x="72" y="16"/>
                </a:cubicBezTo>
                <a:cubicBezTo>
                  <a:pt x="72" y="15"/>
                  <a:pt x="71" y="14"/>
                  <a:pt x="70" y="14"/>
                </a:cubicBezTo>
                <a:cubicBezTo>
                  <a:pt x="68" y="14"/>
                  <a:pt x="67" y="15"/>
                  <a:pt x="66" y="16"/>
                </a:cubicBezTo>
                <a:close/>
                <a:moveTo>
                  <a:pt x="54" y="9"/>
                </a:move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1"/>
                  <a:pt x="54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5" y="13"/>
                  <a:pt x="55" y="12"/>
                </a:cubicBezTo>
                <a:cubicBezTo>
                  <a:pt x="56" y="12"/>
                  <a:pt x="57" y="12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59" y="11"/>
                  <a:pt x="59" y="11"/>
                  <a:pt x="59" y="10"/>
                </a:cubicBezTo>
                <a:cubicBezTo>
                  <a:pt x="58" y="10"/>
                  <a:pt x="58" y="11"/>
                  <a:pt x="58" y="10"/>
                </a:cubicBezTo>
                <a:cubicBezTo>
                  <a:pt x="58" y="10"/>
                  <a:pt x="58" y="9"/>
                  <a:pt x="59" y="9"/>
                </a:cubicBezTo>
                <a:cubicBezTo>
                  <a:pt x="58" y="8"/>
                  <a:pt x="57" y="7"/>
                  <a:pt x="56" y="7"/>
                </a:cubicBezTo>
                <a:cubicBezTo>
                  <a:pt x="55" y="7"/>
                  <a:pt x="54" y="8"/>
                  <a:pt x="54" y="9"/>
                </a:cubicBezTo>
                <a:close/>
                <a:moveTo>
                  <a:pt x="63" y="10"/>
                </a:moveTo>
                <a:cubicBezTo>
                  <a:pt x="63" y="11"/>
                  <a:pt x="63" y="13"/>
                  <a:pt x="65" y="13"/>
                </a:cubicBezTo>
                <a:cubicBezTo>
                  <a:pt x="66" y="13"/>
                  <a:pt x="68" y="11"/>
                  <a:pt x="67" y="10"/>
                </a:cubicBezTo>
                <a:cubicBezTo>
                  <a:pt x="67" y="10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8"/>
                  <a:pt x="67" y="8"/>
                </a:cubicBezTo>
                <a:cubicBezTo>
                  <a:pt x="66" y="8"/>
                  <a:pt x="66" y="7"/>
                  <a:pt x="65" y="7"/>
                </a:cubicBezTo>
                <a:cubicBezTo>
                  <a:pt x="63" y="7"/>
                  <a:pt x="62" y="9"/>
                  <a:pt x="63" y="10"/>
                </a:cubicBezTo>
                <a:close/>
                <a:moveTo>
                  <a:pt x="61" y="5"/>
                </a:moveTo>
                <a:cubicBezTo>
                  <a:pt x="63" y="6"/>
                  <a:pt x="64" y="5"/>
                  <a:pt x="63" y="3"/>
                </a:cubicBezTo>
                <a:cubicBezTo>
                  <a:pt x="63" y="2"/>
                  <a:pt x="63" y="1"/>
                  <a:pt x="60" y="0"/>
                </a:cubicBezTo>
                <a:cubicBezTo>
                  <a:pt x="59" y="0"/>
                  <a:pt x="58" y="1"/>
                  <a:pt x="58" y="3"/>
                </a:cubicBezTo>
                <a:cubicBezTo>
                  <a:pt x="57" y="4"/>
                  <a:pt x="59" y="6"/>
                  <a:pt x="61" y="5"/>
                </a:cubicBezTo>
                <a:close/>
                <a:moveTo>
                  <a:pt x="38" y="260"/>
                </a:moveTo>
                <a:cubicBezTo>
                  <a:pt x="37" y="260"/>
                  <a:pt x="38" y="260"/>
                  <a:pt x="38" y="260"/>
                </a:cubicBezTo>
                <a:cubicBezTo>
                  <a:pt x="38" y="260"/>
                  <a:pt x="38" y="260"/>
                  <a:pt x="38" y="260"/>
                </a:cubicBezTo>
                <a:close/>
                <a:moveTo>
                  <a:pt x="95" y="5"/>
                </a:moveTo>
                <a:cubicBezTo>
                  <a:pt x="97" y="6"/>
                  <a:pt x="98" y="5"/>
                  <a:pt x="99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95" y="0"/>
                  <a:pt x="93" y="1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3"/>
                  <a:pt x="94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5"/>
                  <a:pt x="94" y="6"/>
                  <a:pt x="95" y="5"/>
                </a:cubicBezTo>
                <a:close/>
                <a:moveTo>
                  <a:pt x="98" y="10"/>
                </a:moveTo>
                <a:cubicBezTo>
                  <a:pt x="98" y="12"/>
                  <a:pt x="99" y="13"/>
                  <a:pt x="100" y="13"/>
                </a:cubicBezTo>
                <a:cubicBezTo>
                  <a:pt x="102" y="13"/>
                  <a:pt x="103" y="11"/>
                  <a:pt x="103" y="10"/>
                </a:cubicBezTo>
                <a:cubicBezTo>
                  <a:pt x="103" y="9"/>
                  <a:pt x="102" y="7"/>
                  <a:pt x="101" y="8"/>
                </a:cubicBezTo>
                <a:cubicBezTo>
                  <a:pt x="98" y="7"/>
                  <a:pt x="98" y="9"/>
                  <a:pt x="98" y="10"/>
                </a:cubicBezTo>
                <a:close/>
                <a:moveTo>
                  <a:pt x="87" y="5"/>
                </a:moveTo>
                <a:cubicBezTo>
                  <a:pt x="89" y="6"/>
                  <a:pt x="90" y="4"/>
                  <a:pt x="90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86" y="0"/>
                  <a:pt x="84" y="1"/>
                  <a:pt x="84" y="3"/>
                </a:cubicBezTo>
                <a:cubicBezTo>
                  <a:pt x="84" y="5"/>
                  <a:pt x="85" y="6"/>
                  <a:pt x="87" y="5"/>
                </a:cubicBezTo>
                <a:close/>
                <a:moveTo>
                  <a:pt x="81" y="12"/>
                </a:moveTo>
                <a:cubicBezTo>
                  <a:pt x="81" y="12"/>
                  <a:pt x="81" y="12"/>
                  <a:pt x="81" y="11"/>
                </a:cubicBezTo>
                <a:cubicBezTo>
                  <a:pt x="82" y="12"/>
                  <a:pt x="82" y="13"/>
                  <a:pt x="84" y="13"/>
                </a:cubicBezTo>
                <a:cubicBezTo>
                  <a:pt x="84" y="12"/>
                  <a:pt x="85" y="11"/>
                  <a:pt x="86" y="10"/>
                </a:cubicBezTo>
                <a:cubicBezTo>
                  <a:pt x="86" y="8"/>
                  <a:pt x="84" y="7"/>
                  <a:pt x="83" y="8"/>
                </a:cubicBezTo>
                <a:cubicBezTo>
                  <a:pt x="81" y="7"/>
                  <a:pt x="80" y="9"/>
                  <a:pt x="80" y="10"/>
                </a:cubicBezTo>
                <a:cubicBezTo>
                  <a:pt x="80" y="11"/>
                  <a:pt x="80" y="12"/>
                  <a:pt x="81" y="12"/>
                </a:cubicBezTo>
                <a:close/>
                <a:moveTo>
                  <a:pt x="103" y="16"/>
                </a:moveTo>
                <a:cubicBezTo>
                  <a:pt x="102" y="19"/>
                  <a:pt x="103" y="19"/>
                  <a:pt x="104" y="19"/>
                </a:cubicBezTo>
                <a:cubicBezTo>
                  <a:pt x="106" y="19"/>
                  <a:pt x="108" y="18"/>
                  <a:pt x="107" y="17"/>
                </a:cubicBezTo>
                <a:cubicBezTo>
                  <a:pt x="107" y="15"/>
                  <a:pt x="107" y="14"/>
                  <a:pt x="105" y="14"/>
                </a:cubicBezTo>
                <a:cubicBezTo>
                  <a:pt x="103" y="15"/>
                  <a:pt x="102" y="15"/>
                  <a:pt x="103" y="16"/>
                </a:cubicBezTo>
                <a:close/>
                <a:moveTo>
                  <a:pt x="29" y="244"/>
                </a:moveTo>
                <a:cubicBezTo>
                  <a:pt x="29" y="244"/>
                  <a:pt x="30" y="243"/>
                  <a:pt x="30" y="243"/>
                </a:cubicBezTo>
                <a:cubicBezTo>
                  <a:pt x="29" y="242"/>
                  <a:pt x="28" y="242"/>
                  <a:pt x="27" y="242"/>
                </a:cubicBezTo>
                <a:cubicBezTo>
                  <a:pt x="28" y="241"/>
                  <a:pt x="28" y="241"/>
                  <a:pt x="28" y="240"/>
                </a:cubicBezTo>
                <a:cubicBezTo>
                  <a:pt x="28" y="238"/>
                  <a:pt x="27" y="237"/>
                  <a:pt x="25" y="237"/>
                </a:cubicBezTo>
                <a:cubicBezTo>
                  <a:pt x="24" y="238"/>
                  <a:pt x="22" y="238"/>
                  <a:pt x="23" y="240"/>
                </a:cubicBezTo>
                <a:cubicBezTo>
                  <a:pt x="23" y="241"/>
                  <a:pt x="24" y="243"/>
                  <a:pt x="24" y="243"/>
                </a:cubicBezTo>
                <a:cubicBezTo>
                  <a:pt x="24" y="243"/>
                  <a:pt x="24" y="243"/>
                  <a:pt x="24" y="243"/>
                </a:cubicBezTo>
                <a:cubicBezTo>
                  <a:pt x="24" y="244"/>
                  <a:pt x="25" y="245"/>
                  <a:pt x="25" y="245"/>
                </a:cubicBezTo>
                <a:cubicBezTo>
                  <a:pt x="25" y="246"/>
                  <a:pt x="23" y="247"/>
                  <a:pt x="24" y="248"/>
                </a:cubicBezTo>
                <a:cubicBezTo>
                  <a:pt x="25" y="248"/>
                  <a:pt x="25" y="248"/>
                  <a:pt x="26" y="248"/>
                </a:cubicBezTo>
                <a:cubicBezTo>
                  <a:pt x="26" y="248"/>
                  <a:pt x="26" y="250"/>
                  <a:pt x="26" y="250"/>
                </a:cubicBezTo>
                <a:cubicBezTo>
                  <a:pt x="26" y="247"/>
                  <a:pt x="25" y="243"/>
                  <a:pt x="29" y="244"/>
                </a:cubicBezTo>
                <a:close/>
                <a:moveTo>
                  <a:pt x="52" y="5"/>
                </a:move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3" y="4"/>
                  <a:pt x="54" y="4"/>
                </a:cubicBezTo>
                <a:cubicBezTo>
                  <a:pt x="54" y="4"/>
                  <a:pt x="55" y="3"/>
                  <a:pt x="55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1" y="1"/>
                  <a:pt x="51" y="1"/>
                  <a:pt x="52" y="1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0" y="3"/>
                  <a:pt x="49" y="3"/>
                </a:cubicBezTo>
                <a:cubicBezTo>
                  <a:pt x="49" y="4"/>
                  <a:pt x="50" y="5"/>
                  <a:pt x="52" y="5"/>
                </a:cubicBezTo>
                <a:close/>
                <a:moveTo>
                  <a:pt x="20" y="244"/>
                </a:moveTo>
                <a:cubicBezTo>
                  <a:pt x="19" y="244"/>
                  <a:pt x="18" y="245"/>
                  <a:pt x="18" y="247"/>
                </a:cubicBezTo>
                <a:cubicBezTo>
                  <a:pt x="18" y="248"/>
                  <a:pt x="19" y="250"/>
                  <a:pt x="21" y="250"/>
                </a:cubicBezTo>
                <a:cubicBezTo>
                  <a:pt x="22" y="250"/>
                  <a:pt x="23" y="248"/>
                  <a:pt x="23" y="247"/>
                </a:cubicBezTo>
                <a:cubicBezTo>
                  <a:pt x="23" y="245"/>
                  <a:pt x="22" y="245"/>
                  <a:pt x="20" y="244"/>
                </a:cubicBezTo>
                <a:close/>
                <a:moveTo>
                  <a:pt x="34" y="251"/>
                </a:moveTo>
                <a:cubicBezTo>
                  <a:pt x="32" y="251"/>
                  <a:pt x="32" y="252"/>
                  <a:pt x="32" y="253"/>
                </a:cubicBezTo>
                <a:cubicBezTo>
                  <a:pt x="32" y="255"/>
                  <a:pt x="33" y="256"/>
                  <a:pt x="34" y="257"/>
                </a:cubicBezTo>
                <a:cubicBezTo>
                  <a:pt x="36" y="257"/>
                  <a:pt x="37" y="255"/>
                  <a:pt x="37" y="254"/>
                </a:cubicBezTo>
                <a:cubicBezTo>
                  <a:pt x="37" y="253"/>
                  <a:pt x="36" y="251"/>
                  <a:pt x="34" y="251"/>
                </a:cubicBezTo>
                <a:close/>
                <a:moveTo>
                  <a:pt x="30" y="258"/>
                </a:moveTo>
                <a:cubicBezTo>
                  <a:pt x="30" y="258"/>
                  <a:pt x="30" y="258"/>
                  <a:pt x="30" y="258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29" y="258"/>
                  <a:pt x="29" y="258"/>
                  <a:pt x="29" y="258"/>
                </a:cubicBezTo>
                <a:cubicBezTo>
                  <a:pt x="27" y="258"/>
                  <a:pt x="26" y="260"/>
                  <a:pt x="27" y="262"/>
                </a:cubicBezTo>
                <a:cubicBezTo>
                  <a:pt x="27" y="263"/>
                  <a:pt x="28" y="264"/>
                  <a:pt x="30" y="264"/>
                </a:cubicBezTo>
                <a:cubicBezTo>
                  <a:pt x="31" y="264"/>
                  <a:pt x="32" y="262"/>
                  <a:pt x="32" y="261"/>
                </a:cubicBezTo>
                <a:cubicBezTo>
                  <a:pt x="32" y="260"/>
                  <a:pt x="31" y="258"/>
                  <a:pt x="30" y="258"/>
                </a:cubicBezTo>
                <a:close/>
                <a:moveTo>
                  <a:pt x="3" y="244"/>
                </a:moveTo>
                <a:cubicBezTo>
                  <a:pt x="1" y="245"/>
                  <a:pt x="0" y="246"/>
                  <a:pt x="0" y="247"/>
                </a:cubicBezTo>
                <a:cubicBezTo>
                  <a:pt x="0" y="249"/>
                  <a:pt x="1" y="250"/>
                  <a:pt x="3" y="250"/>
                </a:cubicBezTo>
                <a:cubicBezTo>
                  <a:pt x="4" y="250"/>
                  <a:pt x="5" y="249"/>
                  <a:pt x="5" y="247"/>
                </a:cubicBezTo>
                <a:cubicBezTo>
                  <a:pt x="6" y="246"/>
                  <a:pt x="5" y="245"/>
                  <a:pt x="3" y="244"/>
                </a:cubicBezTo>
                <a:close/>
                <a:moveTo>
                  <a:pt x="12" y="250"/>
                </a:moveTo>
                <a:cubicBezTo>
                  <a:pt x="14" y="250"/>
                  <a:pt x="15" y="248"/>
                  <a:pt x="14" y="247"/>
                </a:cubicBezTo>
                <a:cubicBezTo>
                  <a:pt x="14" y="246"/>
                  <a:pt x="14" y="245"/>
                  <a:pt x="12" y="244"/>
                </a:cubicBezTo>
                <a:cubicBezTo>
                  <a:pt x="12" y="244"/>
                  <a:pt x="11" y="244"/>
                  <a:pt x="11" y="245"/>
                </a:cubicBezTo>
                <a:cubicBezTo>
                  <a:pt x="10" y="244"/>
                  <a:pt x="9" y="243"/>
                  <a:pt x="10" y="241"/>
                </a:cubicBezTo>
                <a:cubicBezTo>
                  <a:pt x="10" y="241"/>
                  <a:pt x="10" y="241"/>
                  <a:pt x="9" y="241"/>
                </a:cubicBezTo>
                <a:cubicBezTo>
                  <a:pt x="9" y="240"/>
                  <a:pt x="9" y="240"/>
                  <a:pt x="10" y="239"/>
                </a:cubicBezTo>
                <a:cubicBezTo>
                  <a:pt x="9" y="239"/>
                  <a:pt x="8" y="238"/>
                  <a:pt x="7" y="238"/>
                </a:cubicBezTo>
                <a:cubicBezTo>
                  <a:pt x="7" y="238"/>
                  <a:pt x="7" y="238"/>
                  <a:pt x="6" y="237"/>
                </a:cubicBezTo>
                <a:cubicBezTo>
                  <a:pt x="7" y="236"/>
                  <a:pt x="8" y="236"/>
                  <a:pt x="9" y="235"/>
                </a:cubicBezTo>
                <a:cubicBezTo>
                  <a:pt x="10" y="236"/>
                  <a:pt x="10" y="236"/>
                  <a:pt x="10" y="237"/>
                </a:cubicBezTo>
                <a:cubicBezTo>
                  <a:pt x="10" y="237"/>
                  <a:pt x="11" y="236"/>
                  <a:pt x="11" y="236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3" y="236"/>
                  <a:pt x="14" y="235"/>
                  <a:pt x="14" y="234"/>
                </a:cubicBezTo>
                <a:cubicBezTo>
                  <a:pt x="14" y="234"/>
                  <a:pt x="14" y="234"/>
                  <a:pt x="15" y="234"/>
                </a:cubicBezTo>
                <a:cubicBezTo>
                  <a:pt x="15" y="233"/>
                  <a:pt x="16" y="234"/>
                  <a:pt x="16" y="233"/>
                </a:cubicBezTo>
                <a:cubicBezTo>
                  <a:pt x="16" y="233"/>
                  <a:pt x="16" y="233"/>
                  <a:pt x="15" y="233"/>
                </a:cubicBezTo>
                <a:cubicBezTo>
                  <a:pt x="16" y="231"/>
                  <a:pt x="17" y="230"/>
                  <a:pt x="16" y="229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8" y="229"/>
                  <a:pt x="19" y="228"/>
                  <a:pt x="19" y="226"/>
                </a:cubicBezTo>
                <a:cubicBezTo>
                  <a:pt x="19" y="224"/>
                  <a:pt x="18" y="223"/>
                  <a:pt x="17" y="223"/>
                </a:cubicBezTo>
                <a:cubicBezTo>
                  <a:pt x="15" y="223"/>
                  <a:pt x="13" y="224"/>
                  <a:pt x="13" y="226"/>
                </a:cubicBezTo>
                <a:cubicBezTo>
                  <a:pt x="13" y="227"/>
                  <a:pt x="14" y="227"/>
                  <a:pt x="14" y="228"/>
                </a:cubicBezTo>
                <a:cubicBezTo>
                  <a:pt x="14" y="228"/>
                  <a:pt x="14" y="228"/>
                  <a:pt x="14" y="229"/>
                </a:cubicBezTo>
                <a:cubicBezTo>
                  <a:pt x="14" y="229"/>
                  <a:pt x="14" y="229"/>
                  <a:pt x="13" y="229"/>
                </a:cubicBezTo>
                <a:cubicBezTo>
                  <a:pt x="13" y="229"/>
                  <a:pt x="13" y="229"/>
                  <a:pt x="13" y="228"/>
                </a:cubicBezTo>
                <a:cubicBezTo>
                  <a:pt x="13" y="228"/>
                  <a:pt x="13" y="229"/>
                  <a:pt x="13" y="229"/>
                </a:cubicBezTo>
                <a:cubicBezTo>
                  <a:pt x="13" y="229"/>
                  <a:pt x="12" y="229"/>
                  <a:pt x="12" y="229"/>
                </a:cubicBezTo>
                <a:cubicBezTo>
                  <a:pt x="12" y="227"/>
                  <a:pt x="10" y="227"/>
                  <a:pt x="10" y="227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5"/>
                </a:cubicBezTo>
                <a:cubicBezTo>
                  <a:pt x="10" y="225"/>
                  <a:pt x="9" y="223"/>
                  <a:pt x="8" y="223"/>
                </a:cubicBezTo>
                <a:cubicBezTo>
                  <a:pt x="6" y="223"/>
                  <a:pt x="5" y="224"/>
                  <a:pt x="5" y="225"/>
                </a:cubicBezTo>
                <a:cubicBezTo>
                  <a:pt x="5" y="224"/>
                  <a:pt x="4" y="223"/>
                  <a:pt x="4" y="222"/>
                </a:cubicBezTo>
                <a:cubicBezTo>
                  <a:pt x="5" y="222"/>
                  <a:pt x="6" y="221"/>
                  <a:pt x="5" y="220"/>
                </a:cubicBezTo>
                <a:cubicBezTo>
                  <a:pt x="5" y="220"/>
                  <a:pt x="5" y="219"/>
                  <a:pt x="5" y="219"/>
                </a:cubicBezTo>
                <a:cubicBezTo>
                  <a:pt x="6" y="219"/>
                  <a:pt x="6" y="219"/>
                  <a:pt x="6" y="219"/>
                </a:cubicBezTo>
                <a:cubicBezTo>
                  <a:pt x="5" y="219"/>
                  <a:pt x="6" y="220"/>
                  <a:pt x="6" y="220"/>
                </a:cubicBezTo>
                <a:cubicBezTo>
                  <a:pt x="6" y="220"/>
                  <a:pt x="7" y="220"/>
                  <a:pt x="7" y="220"/>
                </a:cubicBezTo>
                <a:cubicBezTo>
                  <a:pt x="8" y="220"/>
                  <a:pt x="6" y="221"/>
                  <a:pt x="8" y="222"/>
                </a:cubicBezTo>
                <a:cubicBezTo>
                  <a:pt x="7" y="221"/>
                  <a:pt x="8" y="221"/>
                  <a:pt x="7" y="221"/>
                </a:cubicBezTo>
                <a:cubicBezTo>
                  <a:pt x="8" y="221"/>
                  <a:pt x="8" y="220"/>
                  <a:pt x="9" y="220"/>
                </a:cubicBezTo>
                <a:cubicBezTo>
                  <a:pt x="10" y="221"/>
                  <a:pt x="10" y="222"/>
                  <a:pt x="12" y="222"/>
                </a:cubicBezTo>
                <a:cubicBezTo>
                  <a:pt x="13" y="222"/>
                  <a:pt x="14" y="221"/>
                  <a:pt x="15" y="219"/>
                </a:cubicBezTo>
                <a:cubicBezTo>
                  <a:pt x="14" y="218"/>
                  <a:pt x="13" y="217"/>
                  <a:pt x="12" y="216"/>
                </a:cubicBezTo>
                <a:cubicBezTo>
                  <a:pt x="11" y="216"/>
                  <a:pt x="11" y="216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8"/>
                </a:cubicBezTo>
                <a:cubicBezTo>
                  <a:pt x="9" y="218"/>
                  <a:pt x="9" y="218"/>
                  <a:pt x="9" y="217"/>
                </a:cubicBezTo>
                <a:cubicBezTo>
                  <a:pt x="9" y="217"/>
                  <a:pt x="9" y="217"/>
                  <a:pt x="9" y="217"/>
                </a:cubicBezTo>
                <a:cubicBezTo>
                  <a:pt x="9" y="216"/>
                  <a:pt x="8" y="217"/>
                  <a:pt x="7" y="216"/>
                </a:cubicBezTo>
                <a:cubicBezTo>
                  <a:pt x="7" y="216"/>
                  <a:pt x="8" y="216"/>
                  <a:pt x="7" y="216"/>
                </a:cubicBezTo>
                <a:cubicBezTo>
                  <a:pt x="7" y="216"/>
                  <a:pt x="5" y="216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5"/>
                  <a:pt x="6" y="214"/>
                  <a:pt x="6" y="214"/>
                </a:cubicBezTo>
                <a:cubicBezTo>
                  <a:pt x="6" y="214"/>
                  <a:pt x="7" y="214"/>
                  <a:pt x="8" y="214"/>
                </a:cubicBezTo>
                <a:cubicBezTo>
                  <a:pt x="8" y="214"/>
                  <a:pt x="7" y="213"/>
                  <a:pt x="7" y="213"/>
                </a:cubicBezTo>
                <a:cubicBezTo>
                  <a:pt x="6" y="213"/>
                  <a:pt x="6" y="213"/>
                  <a:pt x="5" y="212"/>
                </a:cubicBezTo>
                <a:cubicBezTo>
                  <a:pt x="5" y="213"/>
                  <a:pt x="4" y="213"/>
                  <a:pt x="4" y="213"/>
                </a:cubicBezTo>
                <a:cubicBezTo>
                  <a:pt x="5" y="213"/>
                  <a:pt x="5" y="213"/>
                  <a:pt x="6" y="214"/>
                </a:cubicBezTo>
                <a:cubicBezTo>
                  <a:pt x="5" y="214"/>
                  <a:pt x="5" y="215"/>
                  <a:pt x="4" y="215"/>
                </a:cubicBezTo>
                <a:cubicBezTo>
                  <a:pt x="4" y="215"/>
                  <a:pt x="4" y="215"/>
                  <a:pt x="4" y="215"/>
                </a:cubicBezTo>
                <a:cubicBezTo>
                  <a:pt x="3" y="215"/>
                  <a:pt x="4" y="215"/>
                  <a:pt x="3" y="215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6"/>
                  <a:pt x="3" y="216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1" y="217"/>
                  <a:pt x="0" y="218"/>
                  <a:pt x="0" y="220"/>
                </a:cubicBezTo>
                <a:cubicBezTo>
                  <a:pt x="0" y="221"/>
                  <a:pt x="1" y="222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3"/>
                  <a:pt x="2" y="224"/>
                  <a:pt x="2" y="224"/>
                </a:cubicBezTo>
                <a:cubicBezTo>
                  <a:pt x="2" y="229"/>
                  <a:pt x="2" y="229"/>
                  <a:pt x="2" y="229"/>
                </a:cubicBezTo>
                <a:cubicBezTo>
                  <a:pt x="2" y="229"/>
                  <a:pt x="2" y="229"/>
                  <a:pt x="3" y="229"/>
                </a:cubicBezTo>
                <a:cubicBezTo>
                  <a:pt x="3" y="229"/>
                  <a:pt x="3" y="230"/>
                  <a:pt x="4" y="230"/>
                </a:cubicBezTo>
                <a:cubicBezTo>
                  <a:pt x="3" y="229"/>
                  <a:pt x="2" y="227"/>
                  <a:pt x="4" y="226"/>
                </a:cubicBezTo>
                <a:cubicBezTo>
                  <a:pt x="4" y="226"/>
                  <a:pt x="4" y="227"/>
                  <a:pt x="5" y="227"/>
                </a:cubicBezTo>
                <a:cubicBezTo>
                  <a:pt x="5" y="227"/>
                  <a:pt x="5" y="226"/>
                  <a:pt x="5" y="226"/>
                </a:cubicBezTo>
                <a:cubicBezTo>
                  <a:pt x="5" y="228"/>
                  <a:pt x="6" y="229"/>
                  <a:pt x="7" y="229"/>
                </a:cubicBezTo>
                <a:cubicBezTo>
                  <a:pt x="8" y="229"/>
                  <a:pt x="8" y="229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11" y="228"/>
                  <a:pt x="11" y="230"/>
                  <a:pt x="10" y="231"/>
                </a:cubicBezTo>
                <a:cubicBezTo>
                  <a:pt x="10" y="231"/>
                  <a:pt x="11" y="231"/>
                  <a:pt x="11" y="231"/>
                </a:cubicBezTo>
                <a:cubicBezTo>
                  <a:pt x="10" y="231"/>
                  <a:pt x="11" y="230"/>
                  <a:pt x="11" y="230"/>
                </a:cubicBezTo>
                <a:cubicBezTo>
                  <a:pt x="11" y="230"/>
                  <a:pt x="11" y="231"/>
                  <a:pt x="11" y="231"/>
                </a:cubicBezTo>
                <a:cubicBezTo>
                  <a:pt x="10" y="231"/>
                  <a:pt x="9" y="232"/>
                  <a:pt x="9" y="233"/>
                </a:cubicBezTo>
                <a:cubicBezTo>
                  <a:pt x="9" y="233"/>
                  <a:pt x="9" y="233"/>
                  <a:pt x="8" y="233"/>
                </a:cubicBezTo>
                <a:cubicBezTo>
                  <a:pt x="8" y="234"/>
                  <a:pt x="8" y="233"/>
                  <a:pt x="8" y="234"/>
                </a:cubicBezTo>
                <a:cubicBezTo>
                  <a:pt x="8" y="234"/>
                  <a:pt x="7" y="234"/>
                  <a:pt x="6" y="234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2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5" y="232"/>
                  <a:pt x="4" y="231"/>
                  <a:pt x="3" y="230"/>
                </a:cubicBezTo>
                <a:cubicBezTo>
                  <a:pt x="2" y="230"/>
                  <a:pt x="0" y="232"/>
                  <a:pt x="0" y="234"/>
                </a:cubicBezTo>
                <a:cubicBezTo>
                  <a:pt x="0" y="235"/>
                  <a:pt x="2" y="236"/>
                  <a:pt x="3" y="236"/>
                </a:cubicBezTo>
                <a:cubicBezTo>
                  <a:pt x="4" y="236"/>
                  <a:pt x="4" y="236"/>
                  <a:pt x="5" y="235"/>
                </a:cubicBezTo>
                <a:cubicBezTo>
                  <a:pt x="5" y="236"/>
                  <a:pt x="5" y="236"/>
                  <a:pt x="5" y="236"/>
                </a:cubicBezTo>
                <a:cubicBezTo>
                  <a:pt x="5" y="237"/>
                  <a:pt x="4" y="238"/>
                  <a:pt x="4" y="239"/>
                </a:cubicBezTo>
                <a:cubicBezTo>
                  <a:pt x="4" y="240"/>
                  <a:pt x="4" y="241"/>
                  <a:pt x="4" y="241"/>
                </a:cubicBezTo>
                <a:cubicBezTo>
                  <a:pt x="4" y="241"/>
                  <a:pt x="5" y="242"/>
                  <a:pt x="4" y="243"/>
                </a:cubicBezTo>
                <a:cubicBezTo>
                  <a:pt x="5" y="243"/>
                  <a:pt x="5" y="243"/>
                  <a:pt x="6" y="243"/>
                </a:cubicBezTo>
                <a:cubicBezTo>
                  <a:pt x="6" y="243"/>
                  <a:pt x="6" y="243"/>
                  <a:pt x="6" y="242"/>
                </a:cubicBezTo>
                <a:cubicBezTo>
                  <a:pt x="5" y="242"/>
                  <a:pt x="4" y="239"/>
                  <a:pt x="6" y="238"/>
                </a:cubicBezTo>
                <a:cubicBezTo>
                  <a:pt x="6" y="239"/>
                  <a:pt x="7" y="240"/>
                  <a:pt x="8" y="241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42"/>
                  <a:pt x="9" y="242"/>
                  <a:pt x="9" y="243"/>
                </a:cubicBezTo>
                <a:cubicBezTo>
                  <a:pt x="9" y="244"/>
                  <a:pt x="7" y="246"/>
                  <a:pt x="8" y="248"/>
                </a:cubicBezTo>
                <a:cubicBezTo>
                  <a:pt x="8" y="248"/>
                  <a:pt x="9" y="248"/>
                  <a:pt x="9" y="248"/>
                </a:cubicBezTo>
                <a:cubicBezTo>
                  <a:pt x="9" y="249"/>
                  <a:pt x="11" y="250"/>
                  <a:pt x="12" y="250"/>
                </a:cubicBezTo>
                <a:close/>
                <a:moveTo>
                  <a:pt x="9" y="218"/>
                </a:move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lose/>
                <a:moveTo>
                  <a:pt x="6" y="217"/>
                </a:moveTo>
                <a:cubicBezTo>
                  <a:pt x="6" y="216"/>
                  <a:pt x="8" y="216"/>
                  <a:pt x="9" y="217"/>
                </a:cubicBezTo>
                <a:cubicBezTo>
                  <a:pt x="8" y="217"/>
                  <a:pt x="9" y="218"/>
                  <a:pt x="8" y="218"/>
                </a:cubicBezTo>
                <a:cubicBezTo>
                  <a:pt x="8" y="218"/>
                  <a:pt x="8" y="217"/>
                  <a:pt x="8" y="217"/>
                </a:cubicBezTo>
                <a:cubicBezTo>
                  <a:pt x="7" y="219"/>
                  <a:pt x="6" y="218"/>
                  <a:pt x="5" y="218"/>
                </a:cubicBezTo>
                <a:cubicBezTo>
                  <a:pt x="5" y="217"/>
                  <a:pt x="5" y="217"/>
                  <a:pt x="4" y="217"/>
                </a:cubicBezTo>
                <a:cubicBezTo>
                  <a:pt x="5" y="217"/>
                  <a:pt x="5" y="217"/>
                  <a:pt x="6" y="217"/>
                </a:cubicBezTo>
                <a:close/>
                <a:moveTo>
                  <a:pt x="3" y="217"/>
                </a:move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lose/>
                <a:moveTo>
                  <a:pt x="4" y="216"/>
                </a:moveTo>
                <a:cubicBezTo>
                  <a:pt x="4" y="217"/>
                  <a:pt x="4" y="217"/>
                  <a:pt x="3" y="217"/>
                </a:cubicBezTo>
                <a:cubicBezTo>
                  <a:pt x="3" y="216"/>
                  <a:pt x="4" y="216"/>
                  <a:pt x="4" y="216"/>
                </a:cubicBezTo>
                <a:cubicBezTo>
                  <a:pt x="4" y="216"/>
                  <a:pt x="4" y="216"/>
                  <a:pt x="4" y="216"/>
                </a:cubicBezTo>
                <a:close/>
                <a:moveTo>
                  <a:pt x="88" y="94"/>
                </a:moveTo>
                <a:cubicBezTo>
                  <a:pt x="90" y="94"/>
                  <a:pt x="91" y="94"/>
                  <a:pt x="91" y="96"/>
                </a:cubicBezTo>
                <a:cubicBezTo>
                  <a:pt x="90" y="96"/>
                  <a:pt x="90" y="96"/>
                  <a:pt x="89" y="96"/>
                </a:cubicBezTo>
                <a:cubicBezTo>
                  <a:pt x="90" y="96"/>
                  <a:pt x="90" y="97"/>
                  <a:pt x="91" y="97"/>
                </a:cubicBezTo>
                <a:cubicBezTo>
                  <a:pt x="93" y="97"/>
                  <a:pt x="94" y="95"/>
                  <a:pt x="94" y="94"/>
                </a:cubicBezTo>
                <a:cubicBezTo>
                  <a:pt x="94" y="93"/>
                  <a:pt x="94" y="92"/>
                  <a:pt x="93" y="91"/>
                </a:cubicBezTo>
                <a:cubicBezTo>
                  <a:pt x="93" y="91"/>
                  <a:pt x="92" y="91"/>
                  <a:pt x="91" y="92"/>
                </a:cubicBezTo>
                <a:cubicBezTo>
                  <a:pt x="91" y="92"/>
                  <a:pt x="91" y="91"/>
                  <a:pt x="92" y="91"/>
                </a:cubicBezTo>
                <a:cubicBezTo>
                  <a:pt x="90" y="91"/>
                  <a:pt x="89" y="92"/>
                  <a:pt x="88" y="94"/>
                </a:cubicBezTo>
                <a:close/>
                <a:moveTo>
                  <a:pt x="16" y="251"/>
                </a:moveTo>
                <a:cubicBezTo>
                  <a:pt x="15" y="251"/>
                  <a:pt x="14" y="253"/>
                  <a:pt x="14" y="254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18" y="257"/>
                  <a:pt x="19" y="255"/>
                  <a:pt x="19" y="254"/>
                </a:cubicBezTo>
                <a:cubicBezTo>
                  <a:pt x="19" y="252"/>
                  <a:pt x="18" y="251"/>
                  <a:pt x="16" y="251"/>
                </a:cubicBezTo>
                <a:close/>
                <a:moveTo>
                  <a:pt x="60" y="237"/>
                </a:moveTo>
                <a:cubicBezTo>
                  <a:pt x="59" y="237"/>
                  <a:pt x="59" y="238"/>
                  <a:pt x="58" y="238"/>
                </a:cubicBezTo>
                <a:cubicBezTo>
                  <a:pt x="59" y="238"/>
                  <a:pt x="59" y="237"/>
                  <a:pt x="60" y="237"/>
                </a:cubicBezTo>
                <a:close/>
                <a:moveTo>
                  <a:pt x="179" y="36"/>
                </a:moveTo>
                <a:cubicBezTo>
                  <a:pt x="178" y="35"/>
                  <a:pt x="177" y="36"/>
                  <a:pt x="177" y="38"/>
                </a:cubicBezTo>
                <a:cubicBezTo>
                  <a:pt x="176" y="40"/>
                  <a:pt x="178" y="41"/>
                  <a:pt x="180" y="41"/>
                </a:cubicBezTo>
                <a:cubicBezTo>
                  <a:pt x="181" y="41"/>
                  <a:pt x="183" y="40"/>
                  <a:pt x="183" y="38"/>
                </a:cubicBezTo>
                <a:cubicBezTo>
                  <a:pt x="183" y="36"/>
                  <a:pt x="181" y="35"/>
                  <a:pt x="179" y="36"/>
                </a:cubicBezTo>
                <a:close/>
                <a:moveTo>
                  <a:pt x="171" y="22"/>
                </a:moveTo>
                <a:cubicBezTo>
                  <a:pt x="169" y="22"/>
                  <a:pt x="169" y="22"/>
                  <a:pt x="168" y="24"/>
                </a:cubicBezTo>
                <a:cubicBezTo>
                  <a:pt x="168" y="26"/>
                  <a:pt x="169" y="27"/>
                  <a:pt x="171" y="27"/>
                </a:cubicBezTo>
                <a:cubicBezTo>
                  <a:pt x="172" y="27"/>
                  <a:pt x="173" y="25"/>
                  <a:pt x="174" y="24"/>
                </a:cubicBezTo>
                <a:cubicBezTo>
                  <a:pt x="174" y="23"/>
                  <a:pt x="172" y="21"/>
                  <a:pt x="171" y="22"/>
                </a:cubicBezTo>
                <a:close/>
                <a:moveTo>
                  <a:pt x="175" y="28"/>
                </a:moveTo>
                <a:cubicBezTo>
                  <a:pt x="174" y="28"/>
                  <a:pt x="172" y="29"/>
                  <a:pt x="172" y="31"/>
                </a:cubicBezTo>
                <a:cubicBezTo>
                  <a:pt x="173" y="32"/>
                  <a:pt x="173" y="34"/>
                  <a:pt x="175" y="33"/>
                </a:cubicBezTo>
                <a:cubicBezTo>
                  <a:pt x="177" y="33"/>
                  <a:pt x="178" y="32"/>
                  <a:pt x="179" y="30"/>
                </a:cubicBezTo>
                <a:cubicBezTo>
                  <a:pt x="178" y="29"/>
                  <a:pt x="177" y="28"/>
                  <a:pt x="175" y="28"/>
                </a:cubicBezTo>
                <a:close/>
                <a:moveTo>
                  <a:pt x="159" y="24"/>
                </a:moveTo>
                <a:cubicBezTo>
                  <a:pt x="159" y="25"/>
                  <a:pt x="161" y="27"/>
                  <a:pt x="162" y="27"/>
                </a:cubicBezTo>
                <a:cubicBezTo>
                  <a:pt x="163" y="27"/>
                  <a:pt x="164" y="26"/>
                  <a:pt x="164" y="24"/>
                </a:cubicBezTo>
                <a:cubicBezTo>
                  <a:pt x="165" y="23"/>
                  <a:pt x="164" y="21"/>
                  <a:pt x="162" y="21"/>
                </a:cubicBezTo>
                <a:cubicBezTo>
                  <a:pt x="160" y="22"/>
                  <a:pt x="159" y="22"/>
                  <a:pt x="159" y="24"/>
                </a:cubicBezTo>
                <a:close/>
                <a:moveTo>
                  <a:pt x="155" y="30"/>
                </a:moveTo>
                <a:cubicBezTo>
                  <a:pt x="155" y="33"/>
                  <a:pt x="156" y="33"/>
                  <a:pt x="158" y="34"/>
                </a:cubicBezTo>
                <a:cubicBezTo>
                  <a:pt x="160" y="34"/>
                  <a:pt x="161" y="33"/>
                  <a:pt x="161" y="30"/>
                </a:cubicBezTo>
                <a:cubicBezTo>
                  <a:pt x="161" y="30"/>
                  <a:pt x="160" y="29"/>
                  <a:pt x="157" y="28"/>
                </a:cubicBezTo>
                <a:cubicBezTo>
                  <a:pt x="156" y="28"/>
                  <a:pt x="155" y="29"/>
                  <a:pt x="155" y="30"/>
                </a:cubicBezTo>
                <a:close/>
                <a:moveTo>
                  <a:pt x="167" y="14"/>
                </a:moveTo>
                <a:cubicBezTo>
                  <a:pt x="165" y="14"/>
                  <a:pt x="164" y="15"/>
                  <a:pt x="164" y="17"/>
                </a:cubicBezTo>
                <a:cubicBezTo>
                  <a:pt x="164" y="18"/>
                  <a:pt x="165" y="20"/>
                  <a:pt x="166" y="20"/>
                </a:cubicBezTo>
                <a:cubicBezTo>
                  <a:pt x="168" y="20"/>
                  <a:pt x="170" y="19"/>
                  <a:pt x="170" y="17"/>
                </a:cubicBezTo>
                <a:cubicBezTo>
                  <a:pt x="169" y="15"/>
                  <a:pt x="168" y="14"/>
                  <a:pt x="167" y="14"/>
                </a:cubicBezTo>
                <a:close/>
                <a:moveTo>
                  <a:pt x="184" y="28"/>
                </a:moveTo>
                <a:cubicBezTo>
                  <a:pt x="183" y="27"/>
                  <a:pt x="182" y="29"/>
                  <a:pt x="182" y="30"/>
                </a:cubicBezTo>
                <a:cubicBezTo>
                  <a:pt x="181" y="32"/>
                  <a:pt x="183" y="33"/>
                  <a:pt x="185" y="34"/>
                </a:cubicBezTo>
                <a:cubicBezTo>
                  <a:pt x="186" y="33"/>
                  <a:pt x="187" y="32"/>
                  <a:pt x="187" y="31"/>
                </a:cubicBezTo>
                <a:cubicBezTo>
                  <a:pt x="187" y="29"/>
                  <a:pt x="186" y="28"/>
                  <a:pt x="184" y="28"/>
                </a:cubicBezTo>
                <a:close/>
                <a:moveTo>
                  <a:pt x="130" y="24"/>
                </a:moveTo>
                <a:cubicBezTo>
                  <a:pt x="130" y="23"/>
                  <a:pt x="129" y="22"/>
                  <a:pt x="126" y="21"/>
                </a:cubicBezTo>
                <a:cubicBezTo>
                  <a:pt x="125" y="21"/>
                  <a:pt x="124" y="23"/>
                  <a:pt x="124" y="24"/>
                </a:cubicBezTo>
                <a:cubicBezTo>
                  <a:pt x="124" y="25"/>
                  <a:pt x="125" y="27"/>
                  <a:pt x="127" y="26"/>
                </a:cubicBezTo>
                <a:cubicBezTo>
                  <a:pt x="129" y="27"/>
                  <a:pt x="129" y="25"/>
                  <a:pt x="130" y="24"/>
                </a:cubicBezTo>
                <a:close/>
                <a:moveTo>
                  <a:pt x="190" y="31"/>
                </a:moveTo>
                <a:cubicBezTo>
                  <a:pt x="190" y="32"/>
                  <a:pt x="191" y="34"/>
                  <a:pt x="193" y="34"/>
                </a:cubicBezTo>
                <a:cubicBezTo>
                  <a:pt x="195" y="33"/>
                  <a:pt x="196" y="33"/>
                  <a:pt x="195" y="30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0"/>
                  <a:pt x="190" y="31"/>
                </a:cubicBezTo>
                <a:close/>
                <a:moveTo>
                  <a:pt x="186" y="38"/>
                </a:moveTo>
                <a:cubicBezTo>
                  <a:pt x="185" y="40"/>
                  <a:pt x="188" y="40"/>
                  <a:pt x="189" y="41"/>
                </a:cubicBezTo>
                <a:cubicBezTo>
                  <a:pt x="190" y="41"/>
                  <a:pt x="192" y="40"/>
                  <a:pt x="191" y="38"/>
                </a:cubicBezTo>
                <a:cubicBezTo>
                  <a:pt x="191" y="36"/>
                  <a:pt x="190" y="36"/>
                  <a:pt x="189" y="35"/>
                </a:cubicBezTo>
                <a:cubicBezTo>
                  <a:pt x="187" y="35"/>
                  <a:pt x="185" y="37"/>
                  <a:pt x="186" y="38"/>
                </a:cubicBezTo>
                <a:close/>
                <a:moveTo>
                  <a:pt x="198" y="21"/>
                </a:moveTo>
                <a:cubicBezTo>
                  <a:pt x="196" y="21"/>
                  <a:pt x="194" y="22"/>
                  <a:pt x="195" y="24"/>
                </a:cubicBezTo>
                <a:cubicBezTo>
                  <a:pt x="194" y="26"/>
                  <a:pt x="195" y="27"/>
                  <a:pt x="197" y="27"/>
                </a:cubicBezTo>
                <a:cubicBezTo>
                  <a:pt x="199" y="27"/>
                  <a:pt x="200" y="26"/>
                  <a:pt x="200" y="24"/>
                </a:cubicBezTo>
                <a:cubicBezTo>
                  <a:pt x="200" y="22"/>
                  <a:pt x="199" y="22"/>
                  <a:pt x="198" y="21"/>
                </a:cubicBezTo>
                <a:close/>
                <a:moveTo>
                  <a:pt x="131" y="47"/>
                </a:moveTo>
                <a:cubicBezTo>
                  <a:pt x="132" y="48"/>
                  <a:pt x="133" y="46"/>
                  <a:pt x="134" y="45"/>
                </a:cubicBezTo>
                <a:cubicBezTo>
                  <a:pt x="134" y="44"/>
                  <a:pt x="132" y="42"/>
                  <a:pt x="131" y="42"/>
                </a:cubicBezTo>
                <a:cubicBezTo>
                  <a:pt x="131" y="42"/>
                  <a:pt x="130" y="42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4"/>
                  <a:pt x="129" y="45"/>
                  <a:pt x="129" y="46"/>
                </a:cubicBezTo>
                <a:cubicBezTo>
                  <a:pt x="129" y="47"/>
                  <a:pt x="130" y="47"/>
                  <a:pt x="131" y="47"/>
                </a:cubicBezTo>
                <a:close/>
                <a:moveTo>
                  <a:pt x="133" y="52"/>
                </a:moveTo>
                <a:cubicBezTo>
                  <a:pt x="133" y="53"/>
                  <a:pt x="134" y="55"/>
                  <a:pt x="135" y="55"/>
                </a:cubicBezTo>
                <a:cubicBezTo>
                  <a:pt x="137" y="54"/>
                  <a:pt x="138" y="54"/>
                  <a:pt x="138" y="52"/>
                </a:cubicBezTo>
                <a:cubicBezTo>
                  <a:pt x="138" y="50"/>
                  <a:pt x="137" y="50"/>
                  <a:pt x="136" y="49"/>
                </a:cubicBezTo>
                <a:cubicBezTo>
                  <a:pt x="134" y="49"/>
                  <a:pt x="132" y="51"/>
                  <a:pt x="133" y="52"/>
                </a:cubicBezTo>
                <a:close/>
                <a:moveTo>
                  <a:pt x="127" y="35"/>
                </a:moveTo>
                <a:cubicBezTo>
                  <a:pt x="125" y="35"/>
                  <a:pt x="123" y="37"/>
                  <a:pt x="124" y="38"/>
                </a:cubicBezTo>
                <a:cubicBezTo>
                  <a:pt x="124" y="40"/>
                  <a:pt x="125" y="41"/>
                  <a:pt x="126" y="41"/>
                </a:cubicBezTo>
                <a:cubicBezTo>
                  <a:pt x="129" y="40"/>
                  <a:pt x="130" y="40"/>
                  <a:pt x="130" y="38"/>
                </a:cubicBezTo>
                <a:cubicBezTo>
                  <a:pt x="129" y="37"/>
                  <a:pt x="128" y="35"/>
                  <a:pt x="127" y="35"/>
                </a:cubicBezTo>
                <a:close/>
                <a:moveTo>
                  <a:pt x="137" y="44"/>
                </a:moveTo>
                <a:cubicBezTo>
                  <a:pt x="137" y="46"/>
                  <a:pt x="139" y="48"/>
                  <a:pt x="140" y="48"/>
                </a:cubicBezTo>
                <a:cubicBezTo>
                  <a:pt x="142" y="48"/>
                  <a:pt x="142" y="46"/>
                  <a:pt x="143" y="45"/>
                </a:cubicBezTo>
                <a:cubicBezTo>
                  <a:pt x="143" y="43"/>
                  <a:pt x="142" y="42"/>
                  <a:pt x="140" y="42"/>
                </a:cubicBezTo>
                <a:cubicBezTo>
                  <a:pt x="138" y="42"/>
                  <a:pt x="138" y="44"/>
                  <a:pt x="137" y="44"/>
                </a:cubicBezTo>
                <a:close/>
                <a:moveTo>
                  <a:pt x="141" y="34"/>
                </a:moveTo>
                <a:cubicBezTo>
                  <a:pt x="142" y="34"/>
                  <a:pt x="143" y="33"/>
                  <a:pt x="142" y="30"/>
                </a:cubicBezTo>
                <a:cubicBezTo>
                  <a:pt x="143" y="29"/>
                  <a:pt x="142" y="28"/>
                  <a:pt x="140" y="28"/>
                </a:cubicBezTo>
                <a:cubicBezTo>
                  <a:pt x="139" y="28"/>
                  <a:pt x="137" y="29"/>
                  <a:pt x="137" y="31"/>
                </a:cubicBezTo>
                <a:cubicBezTo>
                  <a:pt x="137" y="32"/>
                  <a:pt x="139" y="33"/>
                  <a:pt x="141" y="34"/>
                </a:cubicBezTo>
                <a:close/>
                <a:moveTo>
                  <a:pt x="149" y="28"/>
                </a:moveTo>
                <a:cubicBezTo>
                  <a:pt x="148" y="28"/>
                  <a:pt x="146" y="29"/>
                  <a:pt x="146" y="31"/>
                </a:cubicBezTo>
                <a:cubicBezTo>
                  <a:pt x="146" y="32"/>
                  <a:pt x="148" y="33"/>
                  <a:pt x="149" y="34"/>
                </a:cubicBezTo>
                <a:cubicBezTo>
                  <a:pt x="151" y="34"/>
                  <a:pt x="151" y="32"/>
                  <a:pt x="152" y="31"/>
                </a:cubicBezTo>
                <a:cubicBezTo>
                  <a:pt x="152" y="29"/>
                  <a:pt x="150" y="28"/>
                  <a:pt x="149" y="28"/>
                </a:cubicBezTo>
                <a:close/>
                <a:moveTo>
                  <a:pt x="153" y="21"/>
                </a:moveTo>
                <a:cubicBezTo>
                  <a:pt x="152" y="21"/>
                  <a:pt x="150" y="22"/>
                  <a:pt x="150" y="24"/>
                </a:cubicBezTo>
                <a:cubicBezTo>
                  <a:pt x="151" y="25"/>
                  <a:pt x="151" y="26"/>
                  <a:pt x="153" y="27"/>
                </a:cubicBezTo>
                <a:cubicBezTo>
                  <a:pt x="155" y="26"/>
                  <a:pt x="156" y="25"/>
                  <a:pt x="156" y="24"/>
                </a:cubicBezTo>
                <a:cubicBezTo>
                  <a:pt x="156" y="23"/>
                  <a:pt x="155" y="22"/>
                  <a:pt x="153" y="21"/>
                </a:cubicBezTo>
                <a:close/>
                <a:moveTo>
                  <a:pt x="145" y="21"/>
                </a:moveTo>
                <a:cubicBezTo>
                  <a:pt x="143" y="22"/>
                  <a:pt x="141" y="23"/>
                  <a:pt x="141" y="24"/>
                </a:cubicBezTo>
                <a:cubicBezTo>
                  <a:pt x="141" y="26"/>
                  <a:pt x="143" y="27"/>
                  <a:pt x="145" y="27"/>
                </a:cubicBezTo>
                <a:cubicBezTo>
                  <a:pt x="146" y="27"/>
                  <a:pt x="147" y="25"/>
                  <a:pt x="147" y="24"/>
                </a:cubicBezTo>
                <a:cubicBezTo>
                  <a:pt x="147" y="23"/>
                  <a:pt x="146" y="22"/>
                  <a:pt x="145" y="21"/>
                </a:cubicBezTo>
                <a:close/>
                <a:moveTo>
                  <a:pt x="140" y="15"/>
                </a:moveTo>
                <a:cubicBezTo>
                  <a:pt x="139" y="14"/>
                  <a:pt x="137" y="15"/>
                  <a:pt x="137" y="17"/>
                </a:cubicBezTo>
                <a:cubicBezTo>
                  <a:pt x="137" y="18"/>
                  <a:pt x="139" y="20"/>
                  <a:pt x="140" y="20"/>
                </a:cubicBezTo>
                <a:cubicBezTo>
                  <a:pt x="141" y="19"/>
                  <a:pt x="143" y="18"/>
                  <a:pt x="143" y="17"/>
                </a:cubicBezTo>
                <a:cubicBezTo>
                  <a:pt x="143" y="15"/>
                  <a:pt x="142" y="14"/>
                  <a:pt x="140" y="15"/>
                </a:cubicBezTo>
                <a:close/>
                <a:moveTo>
                  <a:pt x="199" y="30"/>
                </a:moveTo>
                <a:cubicBezTo>
                  <a:pt x="199" y="32"/>
                  <a:pt x="200" y="33"/>
                  <a:pt x="201" y="33"/>
                </a:cubicBezTo>
                <a:cubicBezTo>
                  <a:pt x="203" y="33"/>
                  <a:pt x="205" y="32"/>
                  <a:pt x="205" y="31"/>
                </a:cubicBezTo>
                <a:cubicBezTo>
                  <a:pt x="205" y="29"/>
                  <a:pt x="203" y="28"/>
                  <a:pt x="202" y="27"/>
                </a:cubicBezTo>
                <a:cubicBezTo>
                  <a:pt x="200" y="28"/>
                  <a:pt x="199" y="29"/>
                  <a:pt x="199" y="30"/>
                </a:cubicBezTo>
                <a:close/>
                <a:moveTo>
                  <a:pt x="245" y="254"/>
                </a:moveTo>
                <a:cubicBezTo>
                  <a:pt x="246" y="254"/>
                  <a:pt x="246" y="253"/>
                  <a:pt x="246" y="252"/>
                </a:cubicBezTo>
                <a:cubicBezTo>
                  <a:pt x="245" y="252"/>
                  <a:pt x="244" y="252"/>
                  <a:pt x="244" y="252"/>
                </a:cubicBezTo>
                <a:cubicBezTo>
                  <a:pt x="244" y="253"/>
                  <a:pt x="245" y="253"/>
                  <a:pt x="245" y="254"/>
                </a:cubicBezTo>
                <a:close/>
                <a:moveTo>
                  <a:pt x="244" y="254"/>
                </a:moveTo>
                <a:cubicBezTo>
                  <a:pt x="244" y="253"/>
                  <a:pt x="243" y="253"/>
                  <a:pt x="243" y="254"/>
                </a:cubicBezTo>
                <a:cubicBezTo>
                  <a:pt x="243" y="254"/>
                  <a:pt x="244" y="253"/>
                  <a:pt x="244" y="254"/>
                </a:cubicBezTo>
                <a:close/>
                <a:moveTo>
                  <a:pt x="226" y="261"/>
                </a:moveTo>
                <a:cubicBezTo>
                  <a:pt x="226" y="261"/>
                  <a:pt x="226" y="261"/>
                  <a:pt x="226" y="261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1"/>
                  <a:pt x="226" y="261"/>
                </a:cubicBezTo>
                <a:close/>
                <a:moveTo>
                  <a:pt x="174" y="247"/>
                </a:moveTo>
                <a:cubicBezTo>
                  <a:pt x="174" y="246"/>
                  <a:pt x="172" y="245"/>
                  <a:pt x="172" y="245"/>
                </a:cubicBezTo>
                <a:cubicBezTo>
                  <a:pt x="171" y="247"/>
                  <a:pt x="170" y="248"/>
                  <a:pt x="169" y="249"/>
                </a:cubicBezTo>
                <a:cubicBezTo>
                  <a:pt x="169" y="250"/>
                  <a:pt x="170" y="250"/>
                  <a:pt x="171" y="250"/>
                </a:cubicBezTo>
                <a:cubicBezTo>
                  <a:pt x="172" y="250"/>
                  <a:pt x="174" y="249"/>
                  <a:pt x="174" y="247"/>
                </a:cubicBezTo>
                <a:close/>
                <a:moveTo>
                  <a:pt x="216" y="248"/>
                </a:moveTo>
                <a:cubicBezTo>
                  <a:pt x="215" y="246"/>
                  <a:pt x="212" y="249"/>
                  <a:pt x="213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9"/>
                  <a:pt x="213" y="249"/>
                  <a:pt x="213" y="249"/>
                </a:cubicBezTo>
                <a:cubicBezTo>
                  <a:pt x="213" y="249"/>
                  <a:pt x="214" y="249"/>
                  <a:pt x="214" y="249"/>
                </a:cubicBezTo>
                <a:cubicBezTo>
                  <a:pt x="214" y="249"/>
                  <a:pt x="215" y="249"/>
                  <a:pt x="217" y="249"/>
                </a:cubicBezTo>
                <a:cubicBezTo>
                  <a:pt x="216" y="249"/>
                  <a:pt x="216" y="250"/>
                  <a:pt x="215" y="250"/>
                </a:cubicBezTo>
                <a:cubicBezTo>
                  <a:pt x="216" y="250"/>
                  <a:pt x="216" y="250"/>
                  <a:pt x="216" y="250"/>
                </a:cubicBezTo>
                <a:cubicBezTo>
                  <a:pt x="217" y="249"/>
                  <a:pt x="218" y="249"/>
                  <a:pt x="218" y="247"/>
                </a:cubicBezTo>
                <a:cubicBezTo>
                  <a:pt x="217" y="247"/>
                  <a:pt x="217" y="248"/>
                  <a:pt x="216" y="248"/>
                </a:cubicBezTo>
                <a:close/>
                <a:moveTo>
                  <a:pt x="204" y="248"/>
                </a:moveTo>
                <a:cubicBezTo>
                  <a:pt x="205" y="248"/>
                  <a:pt x="206" y="248"/>
                  <a:pt x="206" y="247"/>
                </a:cubicBezTo>
                <a:cubicBezTo>
                  <a:pt x="205" y="247"/>
                  <a:pt x="205" y="245"/>
                  <a:pt x="207" y="245"/>
                </a:cubicBezTo>
                <a:cubicBezTo>
                  <a:pt x="207" y="246"/>
                  <a:pt x="208" y="247"/>
                  <a:pt x="208" y="247"/>
                </a:cubicBezTo>
                <a:cubicBezTo>
                  <a:pt x="209" y="247"/>
                  <a:pt x="208" y="246"/>
                  <a:pt x="209" y="246"/>
                </a:cubicBezTo>
                <a:cubicBezTo>
                  <a:pt x="209" y="247"/>
                  <a:pt x="209" y="247"/>
                  <a:pt x="209" y="247"/>
                </a:cubicBezTo>
                <a:cubicBezTo>
                  <a:pt x="209" y="246"/>
                  <a:pt x="209" y="245"/>
                  <a:pt x="208" y="245"/>
                </a:cubicBezTo>
                <a:cubicBezTo>
                  <a:pt x="208" y="245"/>
                  <a:pt x="208" y="245"/>
                  <a:pt x="207" y="245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5"/>
                  <a:pt x="207" y="245"/>
                  <a:pt x="206" y="245"/>
                </a:cubicBezTo>
                <a:cubicBezTo>
                  <a:pt x="205" y="244"/>
                  <a:pt x="204" y="246"/>
                  <a:pt x="203" y="247"/>
                </a:cubicBezTo>
                <a:cubicBezTo>
                  <a:pt x="203" y="248"/>
                  <a:pt x="203" y="249"/>
                  <a:pt x="204" y="249"/>
                </a:cubicBezTo>
                <a:cubicBezTo>
                  <a:pt x="204" y="249"/>
                  <a:pt x="204" y="249"/>
                  <a:pt x="204" y="248"/>
                </a:cubicBezTo>
                <a:close/>
                <a:moveTo>
                  <a:pt x="206" y="250"/>
                </a:moveTo>
                <a:cubicBezTo>
                  <a:pt x="208" y="250"/>
                  <a:pt x="209" y="249"/>
                  <a:pt x="209" y="249"/>
                </a:cubicBezTo>
                <a:cubicBezTo>
                  <a:pt x="209" y="249"/>
                  <a:pt x="209" y="248"/>
                  <a:pt x="208" y="248"/>
                </a:cubicBezTo>
                <a:cubicBezTo>
                  <a:pt x="208" y="249"/>
                  <a:pt x="209" y="249"/>
                  <a:pt x="208" y="249"/>
                </a:cubicBezTo>
                <a:cubicBezTo>
                  <a:pt x="208" y="249"/>
                  <a:pt x="207" y="250"/>
                  <a:pt x="207" y="249"/>
                </a:cubicBezTo>
                <a:cubicBezTo>
                  <a:pt x="207" y="249"/>
                  <a:pt x="207" y="249"/>
                  <a:pt x="208" y="249"/>
                </a:cubicBezTo>
                <a:cubicBezTo>
                  <a:pt x="208" y="247"/>
                  <a:pt x="208" y="247"/>
                  <a:pt x="208" y="247"/>
                </a:cubicBezTo>
                <a:cubicBezTo>
                  <a:pt x="208" y="247"/>
                  <a:pt x="207" y="247"/>
                  <a:pt x="207" y="247"/>
                </a:cubicBezTo>
                <a:cubicBezTo>
                  <a:pt x="207" y="248"/>
                  <a:pt x="207" y="247"/>
                  <a:pt x="207" y="248"/>
                </a:cubicBezTo>
                <a:cubicBezTo>
                  <a:pt x="207" y="248"/>
                  <a:pt x="206" y="249"/>
                  <a:pt x="206" y="250"/>
                </a:cubicBezTo>
                <a:close/>
                <a:moveTo>
                  <a:pt x="246" y="83"/>
                </a:moveTo>
                <a:cubicBezTo>
                  <a:pt x="244" y="84"/>
                  <a:pt x="244" y="85"/>
                  <a:pt x="243" y="87"/>
                </a:cubicBezTo>
                <a:cubicBezTo>
                  <a:pt x="243" y="88"/>
                  <a:pt x="245" y="89"/>
                  <a:pt x="247" y="89"/>
                </a:cubicBezTo>
                <a:cubicBezTo>
                  <a:pt x="248" y="89"/>
                  <a:pt x="249" y="88"/>
                  <a:pt x="249" y="87"/>
                </a:cubicBezTo>
                <a:cubicBezTo>
                  <a:pt x="249" y="85"/>
                  <a:pt x="248" y="84"/>
                  <a:pt x="246" y="83"/>
                </a:cubicBezTo>
                <a:close/>
                <a:moveTo>
                  <a:pt x="213" y="252"/>
                </a:moveTo>
                <a:cubicBezTo>
                  <a:pt x="213" y="252"/>
                  <a:pt x="213" y="252"/>
                  <a:pt x="213" y="252"/>
                </a:cubicBezTo>
                <a:cubicBezTo>
                  <a:pt x="213" y="252"/>
                  <a:pt x="212" y="251"/>
                  <a:pt x="211" y="251"/>
                </a:cubicBezTo>
                <a:cubicBezTo>
                  <a:pt x="209" y="251"/>
                  <a:pt x="208" y="252"/>
                  <a:pt x="208" y="254"/>
                </a:cubicBezTo>
                <a:cubicBezTo>
                  <a:pt x="209" y="255"/>
                  <a:pt x="209" y="255"/>
                  <a:pt x="211" y="255"/>
                </a:cubicBezTo>
                <a:cubicBezTo>
                  <a:pt x="211" y="255"/>
                  <a:pt x="211" y="256"/>
                  <a:pt x="211" y="256"/>
                </a:cubicBezTo>
                <a:cubicBezTo>
                  <a:pt x="212" y="256"/>
                  <a:pt x="213" y="256"/>
                  <a:pt x="214" y="253"/>
                </a:cubicBezTo>
                <a:cubicBezTo>
                  <a:pt x="214" y="253"/>
                  <a:pt x="214" y="253"/>
                  <a:pt x="213" y="253"/>
                </a:cubicBezTo>
                <a:cubicBezTo>
                  <a:pt x="213" y="253"/>
                  <a:pt x="213" y="252"/>
                  <a:pt x="213" y="252"/>
                </a:cubicBezTo>
                <a:close/>
                <a:moveTo>
                  <a:pt x="244" y="38"/>
                </a:moveTo>
                <a:cubicBezTo>
                  <a:pt x="245" y="37"/>
                  <a:pt x="243" y="36"/>
                  <a:pt x="242" y="35"/>
                </a:cubicBezTo>
                <a:cubicBezTo>
                  <a:pt x="240" y="36"/>
                  <a:pt x="239" y="37"/>
                  <a:pt x="239" y="38"/>
                </a:cubicBezTo>
                <a:cubicBezTo>
                  <a:pt x="239" y="40"/>
                  <a:pt x="240" y="41"/>
                  <a:pt x="242" y="41"/>
                </a:cubicBezTo>
                <a:cubicBezTo>
                  <a:pt x="243" y="41"/>
                  <a:pt x="244" y="40"/>
                  <a:pt x="244" y="38"/>
                </a:cubicBezTo>
                <a:close/>
                <a:moveTo>
                  <a:pt x="220" y="28"/>
                </a:moveTo>
                <a:cubicBezTo>
                  <a:pt x="218" y="28"/>
                  <a:pt x="216" y="29"/>
                  <a:pt x="217" y="31"/>
                </a:cubicBezTo>
                <a:cubicBezTo>
                  <a:pt x="217" y="33"/>
                  <a:pt x="218" y="33"/>
                  <a:pt x="219" y="34"/>
                </a:cubicBezTo>
                <a:cubicBezTo>
                  <a:pt x="221" y="34"/>
                  <a:pt x="222" y="32"/>
                  <a:pt x="223" y="31"/>
                </a:cubicBezTo>
                <a:cubicBezTo>
                  <a:pt x="222" y="29"/>
                  <a:pt x="221" y="28"/>
                  <a:pt x="220" y="28"/>
                </a:cubicBezTo>
                <a:close/>
                <a:moveTo>
                  <a:pt x="245" y="66"/>
                </a:moveTo>
                <a:cubicBezTo>
                  <a:pt x="245" y="64"/>
                  <a:pt x="244" y="63"/>
                  <a:pt x="242" y="64"/>
                </a:cubicBezTo>
                <a:cubicBezTo>
                  <a:pt x="241" y="63"/>
                  <a:pt x="239" y="64"/>
                  <a:pt x="239" y="66"/>
                </a:cubicBezTo>
                <a:cubicBezTo>
                  <a:pt x="239" y="67"/>
                  <a:pt x="240" y="69"/>
                  <a:pt x="241" y="68"/>
                </a:cubicBezTo>
                <a:cubicBezTo>
                  <a:pt x="243" y="69"/>
                  <a:pt x="245" y="68"/>
                  <a:pt x="245" y="66"/>
                </a:cubicBezTo>
                <a:close/>
                <a:moveTo>
                  <a:pt x="215" y="21"/>
                </a:moveTo>
                <a:cubicBezTo>
                  <a:pt x="213" y="21"/>
                  <a:pt x="212" y="22"/>
                  <a:pt x="212" y="24"/>
                </a:cubicBezTo>
                <a:cubicBezTo>
                  <a:pt x="212" y="26"/>
                  <a:pt x="213" y="27"/>
                  <a:pt x="216" y="27"/>
                </a:cubicBezTo>
                <a:cubicBezTo>
                  <a:pt x="217" y="26"/>
                  <a:pt x="218" y="26"/>
                  <a:pt x="217" y="24"/>
                </a:cubicBezTo>
                <a:cubicBezTo>
                  <a:pt x="218" y="23"/>
                  <a:pt x="217" y="21"/>
                  <a:pt x="215" y="21"/>
                </a:cubicBezTo>
                <a:close/>
                <a:moveTo>
                  <a:pt x="211" y="15"/>
                </a:moveTo>
                <a:cubicBezTo>
                  <a:pt x="209" y="14"/>
                  <a:pt x="208" y="16"/>
                  <a:pt x="208" y="17"/>
                </a:cubicBezTo>
                <a:cubicBezTo>
                  <a:pt x="208" y="18"/>
                  <a:pt x="209" y="20"/>
                  <a:pt x="211" y="19"/>
                </a:cubicBezTo>
                <a:cubicBezTo>
                  <a:pt x="213" y="19"/>
                  <a:pt x="214" y="18"/>
                  <a:pt x="213" y="17"/>
                </a:cubicBezTo>
                <a:cubicBezTo>
                  <a:pt x="213" y="16"/>
                  <a:pt x="212" y="14"/>
                  <a:pt x="211" y="15"/>
                </a:cubicBezTo>
                <a:close/>
                <a:moveTo>
                  <a:pt x="224" y="21"/>
                </a:moveTo>
                <a:cubicBezTo>
                  <a:pt x="222" y="21"/>
                  <a:pt x="221" y="23"/>
                  <a:pt x="221" y="24"/>
                </a:cubicBezTo>
                <a:cubicBezTo>
                  <a:pt x="221" y="25"/>
                  <a:pt x="223" y="27"/>
                  <a:pt x="224" y="26"/>
                </a:cubicBezTo>
                <a:cubicBezTo>
                  <a:pt x="226" y="27"/>
                  <a:pt x="226" y="25"/>
                  <a:pt x="226" y="24"/>
                </a:cubicBezTo>
                <a:cubicBezTo>
                  <a:pt x="226" y="22"/>
                  <a:pt x="225" y="21"/>
                  <a:pt x="224" y="21"/>
                </a:cubicBezTo>
                <a:close/>
                <a:moveTo>
                  <a:pt x="206" y="22"/>
                </a:moveTo>
                <a:cubicBezTo>
                  <a:pt x="204" y="22"/>
                  <a:pt x="204" y="22"/>
                  <a:pt x="203" y="24"/>
                </a:cubicBezTo>
                <a:cubicBezTo>
                  <a:pt x="203" y="26"/>
                  <a:pt x="205" y="27"/>
                  <a:pt x="206" y="27"/>
                </a:cubicBezTo>
                <a:cubicBezTo>
                  <a:pt x="208" y="27"/>
                  <a:pt x="209" y="26"/>
                  <a:pt x="209" y="24"/>
                </a:cubicBezTo>
                <a:cubicBezTo>
                  <a:pt x="209" y="23"/>
                  <a:pt x="208" y="21"/>
                  <a:pt x="206" y="22"/>
                </a:cubicBezTo>
                <a:close/>
                <a:moveTo>
                  <a:pt x="237" y="14"/>
                </a:moveTo>
                <a:cubicBezTo>
                  <a:pt x="236" y="14"/>
                  <a:pt x="235" y="16"/>
                  <a:pt x="235" y="17"/>
                </a:cubicBezTo>
                <a:cubicBezTo>
                  <a:pt x="235" y="18"/>
                  <a:pt x="235" y="20"/>
                  <a:pt x="237" y="20"/>
                </a:cubicBezTo>
                <a:cubicBezTo>
                  <a:pt x="239" y="19"/>
                  <a:pt x="240" y="18"/>
                  <a:pt x="240" y="17"/>
                </a:cubicBezTo>
                <a:cubicBezTo>
                  <a:pt x="240" y="15"/>
                  <a:pt x="238" y="14"/>
                  <a:pt x="237" y="14"/>
                </a:cubicBezTo>
                <a:close/>
                <a:moveTo>
                  <a:pt x="233" y="21"/>
                </a:moveTo>
                <a:cubicBezTo>
                  <a:pt x="232" y="22"/>
                  <a:pt x="230" y="22"/>
                  <a:pt x="230" y="24"/>
                </a:cubicBezTo>
                <a:cubicBezTo>
                  <a:pt x="230" y="26"/>
                  <a:pt x="231" y="27"/>
                  <a:pt x="233" y="27"/>
                </a:cubicBezTo>
                <a:cubicBezTo>
                  <a:pt x="234" y="27"/>
                  <a:pt x="236" y="26"/>
                  <a:pt x="236" y="24"/>
                </a:cubicBezTo>
                <a:cubicBezTo>
                  <a:pt x="235" y="23"/>
                  <a:pt x="235" y="21"/>
                  <a:pt x="233" y="21"/>
                </a:cubicBezTo>
                <a:close/>
                <a:moveTo>
                  <a:pt x="229" y="28"/>
                </a:moveTo>
                <a:cubicBezTo>
                  <a:pt x="227" y="28"/>
                  <a:pt x="225" y="30"/>
                  <a:pt x="225" y="31"/>
                </a:cubicBezTo>
                <a:cubicBezTo>
                  <a:pt x="225" y="32"/>
                  <a:pt x="227" y="34"/>
                  <a:pt x="228" y="33"/>
                </a:cubicBezTo>
                <a:cubicBezTo>
                  <a:pt x="229" y="34"/>
                  <a:pt x="231" y="33"/>
                  <a:pt x="232" y="30"/>
                </a:cubicBezTo>
                <a:cubicBezTo>
                  <a:pt x="231" y="29"/>
                  <a:pt x="230" y="28"/>
                  <a:pt x="229" y="28"/>
                </a:cubicBezTo>
                <a:close/>
                <a:moveTo>
                  <a:pt x="248" y="252"/>
                </a:moveTo>
                <a:cubicBezTo>
                  <a:pt x="248" y="253"/>
                  <a:pt x="248" y="253"/>
                  <a:pt x="248" y="253"/>
                </a:cubicBezTo>
                <a:cubicBezTo>
                  <a:pt x="248" y="253"/>
                  <a:pt x="249" y="253"/>
                  <a:pt x="249" y="253"/>
                </a:cubicBezTo>
                <a:cubicBezTo>
                  <a:pt x="249" y="253"/>
                  <a:pt x="249" y="252"/>
                  <a:pt x="248" y="252"/>
                </a:cubicBezTo>
                <a:cubicBezTo>
                  <a:pt x="248" y="252"/>
                  <a:pt x="248" y="252"/>
                  <a:pt x="248" y="252"/>
                </a:cubicBezTo>
                <a:close/>
                <a:moveTo>
                  <a:pt x="96" y="243"/>
                </a:moveTo>
                <a:cubicBezTo>
                  <a:pt x="98" y="243"/>
                  <a:pt x="99" y="241"/>
                  <a:pt x="99" y="240"/>
                </a:cubicBezTo>
                <a:cubicBezTo>
                  <a:pt x="99" y="238"/>
                  <a:pt x="97" y="237"/>
                  <a:pt x="96" y="237"/>
                </a:cubicBezTo>
                <a:cubicBezTo>
                  <a:pt x="94" y="237"/>
                  <a:pt x="93" y="238"/>
                  <a:pt x="93" y="240"/>
                </a:cubicBezTo>
                <a:cubicBezTo>
                  <a:pt x="93" y="241"/>
                  <a:pt x="94" y="242"/>
                  <a:pt x="96" y="243"/>
                </a:cubicBezTo>
                <a:close/>
                <a:moveTo>
                  <a:pt x="80" y="248"/>
                </a:moveTo>
                <a:cubicBezTo>
                  <a:pt x="80" y="249"/>
                  <a:pt x="81" y="250"/>
                  <a:pt x="82" y="250"/>
                </a:cubicBezTo>
                <a:cubicBezTo>
                  <a:pt x="83" y="250"/>
                  <a:pt x="84" y="249"/>
                  <a:pt x="85" y="249"/>
                </a:cubicBezTo>
                <a:cubicBezTo>
                  <a:pt x="85" y="248"/>
                  <a:pt x="85" y="247"/>
                  <a:pt x="85" y="247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5" y="245"/>
                  <a:pt x="84" y="244"/>
                  <a:pt x="82" y="244"/>
                </a:cubicBezTo>
                <a:cubicBezTo>
                  <a:pt x="81" y="245"/>
                  <a:pt x="80" y="245"/>
                  <a:pt x="79" y="247"/>
                </a:cubicBezTo>
                <a:cubicBezTo>
                  <a:pt x="79" y="247"/>
                  <a:pt x="79" y="247"/>
                  <a:pt x="79" y="247"/>
                </a:cubicBezTo>
                <a:cubicBezTo>
                  <a:pt x="80" y="247"/>
                  <a:pt x="80" y="248"/>
                  <a:pt x="81" y="248"/>
                </a:cubicBezTo>
                <a:cubicBezTo>
                  <a:pt x="81" y="249"/>
                  <a:pt x="81" y="249"/>
                  <a:pt x="81" y="249"/>
                </a:cubicBezTo>
                <a:cubicBezTo>
                  <a:pt x="80" y="248"/>
                  <a:pt x="80" y="248"/>
                  <a:pt x="80" y="248"/>
                </a:cubicBezTo>
                <a:close/>
                <a:moveTo>
                  <a:pt x="88" y="247"/>
                </a:moveTo>
                <a:cubicBezTo>
                  <a:pt x="88" y="249"/>
                  <a:pt x="89" y="250"/>
                  <a:pt x="92" y="250"/>
                </a:cubicBezTo>
                <a:cubicBezTo>
                  <a:pt x="92" y="250"/>
                  <a:pt x="94" y="248"/>
                  <a:pt x="94" y="247"/>
                </a:cubicBezTo>
                <a:cubicBezTo>
                  <a:pt x="94" y="246"/>
                  <a:pt x="93" y="245"/>
                  <a:pt x="91" y="244"/>
                </a:cubicBezTo>
                <a:cubicBezTo>
                  <a:pt x="90" y="244"/>
                  <a:pt x="88" y="246"/>
                  <a:pt x="88" y="247"/>
                </a:cubicBezTo>
                <a:close/>
                <a:moveTo>
                  <a:pt x="93" y="246"/>
                </a:moveTo>
                <a:cubicBezTo>
                  <a:pt x="92" y="247"/>
                  <a:pt x="92" y="248"/>
                  <a:pt x="91" y="248"/>
                </a:cubicBezTo>
                <a:cubicBezTo>
                  <a:pt x="91" y="248"/>
                  <a:pt x="91" y="248"/>
                  <a:pt x="90" y="248"/>
                </a:cubicBezTo>
                <a:cubicBezTo>
                  <a:pt x="91" y="247"/>
                  <a:pt x="92" y="244"/>
                  <a:pt x="93" y="246"/>
                </a:cubicBezTo>
                <a:close/>
                <a:moveTo>
                  <a:pt x="123" y="28"/>
                </a:moveTo>
                <a:cubicBezTo>
                  <a:pt x="121" y="28"/>
                  <a:pt x="119" y="29"/>
                  <a:pt x="119" y="30"/>
                </a:cubicBezTo>
                <a:cubicBezTo>
                  <a:pt x="120" y="32"/>
                  <a:pt x="121" y="34"/>
                  <a:pt x="123" y="34"/>
                </a:cubicBezTo>
                <a:cubicBezTo>
                  <a:pt x="124" y="33"/>
                  <a:pt x="125" y="32"/>
                  <a:pt x="126" y="31"/>
                </a:cubicBezTo>
                <a:cubicBezTo>
                  <a:pt x="126" y="29"/>
                  <a:pt x="124" y="28"/>
                  <a:pt x="123" y="28"/>
                </a:cubicBezTo>
                <a:close/>
                <a:moveTo>
                  <a:pt x="108" y="258"/>
                </a:moveTo>
                <a:cubicBezTo>
                  <a:pt x="107" y="258"/>
                  <a:pt x="106" y="259"/>
                  <a:pt x="106" y="262"/>
                </a:cubicBezTo>
                <a:cubicBezTo>
                  <a:pt x="106" y="263"/>
                  <a:pt x="108" y="264"/>
                  <a:pt x="109" y="263"/>
                </a:cubicBezTo>
                <a:cubicBezTo>
                  <a:pt x="111" y="264"/>
                  <a:pt x="112" y="263"/>
                  <a:pt x="112" y="261"/>
                </a:cubicBezTo>
                <a:cubicBezTo>
                  <a:pt x="111" y="259"/>
                  <a:pt x="111" y="258"/>
                  <a:pt x="108" y="258"/>
                </a:cubicBezTo>
                <a:close/>
                <a:moveTo>
                  <a:pt x="107" y="239"/>
                </a:moveTo>
                <a:cubicBezTo>
                  <a:pt x="108" y="238"/>
                  <a:pt x="107" y="237"/>
                  <a:pt x="105" y="238"/>
                </a:cubicBezTo>
                <a:cubicBezTo>
                  <a:pt x="105" y="238"/>
                  <a:pt x="104" y="238"/>
                  <a:pt x="104" y="237"/>
                </a:cubicBezTo>
                <a:cubicBezTo>
                  <a:pt x="104" y="238"/>
                  <a:pt x="104" y="238"/>
                  <a:pt x="104" y="238"/>
                </a:cubicBezTo>
                <a:cubicBezTo>
                  <a:pt x="103" y="240"/>
                  <a:pt x="103" y="241"/>
                  <a:pt x="103" y="241"/>
                </a:cubicBezTo>
                <a:cubicBezTo>
                  <a:pt x="103" y="241"/>
                  <a:pt x="102" y="242"/>
                  <a:pt x="102" y="242"/>
                </a:cubicBezTo>
                <a:cubicBezTo>
                  <a:pt x="103" y="242"/>
                  <a:pt x="104" y="243"/>
                  <a:pt x="105" y="242"/>
                </a:cubicBezTo>
                <a:cubicBezTo>
                  <a:pt x="106" y="243"/>
                  <a:pt x="107" y="241"/>
                  <a:pt x="107" y="239"/>
                </a:cubicBezTo>
                <a:close/>
                <a:moveTo>
                  <a:pt x="189" y="245"/>
                </a:moveTo>
                <a:cubicBezTo>
                  <a:pt x="189" y="245"/>
                  <a:pt x="189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5"/>
                  <a:pt x="189" y="245"/>
                  <a:pt x="189" y="245"/>
                </a:cubicBezTo>
                <a:cubicBezTo>
                  <a:pt x="189" y="245"/>
                  <a:pt x="189" y="245"/>
                  <a:pt x="189" y="245"/>
                </a:cubicBezTo>
                <a:close/>
                <a:moveTo>
                  <a:pt x="58" y="239"/>
                </a:moveTo>
                <a:cubicBezTo>
                  <a:pt x="58" y="239"/>
                  <a:pt x="58" y="239"/>
                  <a:pt x="58" y="239"/>
                </a:cubicBezTo>
                <a:cubicBezTo>
                  <a:pt x="59" y="239"/>
                  <a:pt x="58" y="239"/>
                  <a:pt x="58" y="238"/>
                </a:cubicBezTo>
                <a:cubicBezTo>
                  <a:pt x="58" y="238"/>
                  <a:pt x="58" y="239"/>
                  <a:pt x="58" y="239"/>
                </a:cubicBezTo>
                <a:close/>
                <a:moveTo>
                  <a:pt x="73" y="250"/>
                </a:moveTo>
                <a:cubicBezTo>
                  <a:pt x="75" y="250"/>
                  <a:pt x="76" y="249"/>
                  <a:pt x="77" y="247"/>
                </a:cubicBezTo>
                <a:cubicBezTo>
                  <a:pt x="76" y="246"/>
                  <a:pt x="75" y="244"/>
                  <a:pt x="74" y="244"/>
                </a:cubicBezTo>
                <a:cubicBezTo>
                  <a:pt x="72" y="245"/>
                  <a:pt x="70" y="245"/>
                  <a:pt x="71" y="247"/>
                </a:cubicBezTo>
                <a:cubicBezTo>
                  <a:pt x="71" y="249"/>
                  <a:pt x="72" y="250"/>
                  <a:pt x="73" y="250"/>
                </a:cubicBezTo>
                <a:close/>
                <a:moveTo>
                  <a:pt x="83" y="242"/>
                </a:moveTo>
                <a:cubicBezTo>
                  <a:pt x="82" y="240"/>
                  <a:pt x="83" y="239"/>
                  <a:pt x="84" y="239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5" y="241"/>
                  <a:pt x="85" y="243"/>
                  <a:pt x="87" y="243"/>
                </a:cubicBezTo>
                <a:cubicBezTo>
                  <a:pt x="88" y="242"/>
                  <a:pt x="89" y="242"/>
                  <a:pt x="90" y="240"/>
                </a:cubicBezTo>
                <a:cubicBezTo>
                  <a:pt x="90" y="239"/>
                  <a:pt x="89" y="237"/>
                  <a:pt x="87" y="237"/>
                </a:cubicBezTo>
                <a:cubicBezTo>
                  <a:pt x="87" y="237"/>
                  <a:pt x="86" y="237"/>
                  <a:pt x="86" y="238"/>
                </a:cubicBezTo>
                <a:cubicBezTo>
                  <a:pt x="85" y="237"/>
                  <a:pt x="83" y="237"/>
                  <a:pt x="83" y="238"/>
                </a:cubicBezTo>
                <a:cubicBezTo>
                  <a:pt x="82" y="238"/>
                  <a:pt x="81" y="237"/>
                  <a:pt x="81" y="238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6" y="237"/>
                  <a:pt x="75" y="239"/>
                  <a:pt x="76" y="240"/>
                </a:cubicBezTo>
                <a:cubicBezTo>
                  <a:pt x="75" y="241"/>
                  <a:pt x="77" y="243"/>
                  <a:pt x="79" y="242"/>
                </a:cubicBezTo>
                <a:cubicBezTo>
                  <a:pt x="79" y="242"/>
                  <a:pt x="80" y="242"/>
                  <a:pt x="80" y="242"/>
                </a:cubicBezTo>
                <a:cubicBezTo>
                  <a:pt x="80" y="243"/>
                  <a:pt x="82" y="243"/>
                  <a:pt x="83" y="242"/>
                </a:cubicBezTo>
                <a:close/>
                <a:moveTo>
                  <a:pt x="81" y="240"/>
                </a:moveTo>
                <a:cubicBezTo>
                  <a:pt x="81" y="239"/>
                  <a:pt x="81" y="239"/>
                  <a:pt x="81" y="239"/>
                </a:cubicBezTo>
                <a:cubicBezTo>
                  <a:pt x="81" y="239"/>
                  <a:pt x="81" y="240"/>
                  <a:pt x="81" y="240"/>
                </a:cubicBezTo>
                <a:cubicBezTo>
                  <a:pt x="81" y="241"/>
                  <a:pt x="81" y="241"/>
                  <a:pt x="80" y="242"/>
                </a:cubicBezTo>
                <a:cubicBezTo>
                  <a:pt x="81" y="241"/>
                  <a:pt x="81" y="241"/>
                  <a:pt x="81" y="240"/>
                </a:cubicBezTo>
                <a:close/>
                <a:moveTo>
                  <a:pt x="131" y="251"/>
                </a:moveTo>
                <a:cubicBezTo>
                  <a:pt x="130" y="251"/>
                  <a:pt x="129" y="251"/>
                  <a:pt x="129" y="252"/>
                </a:cubicBezTo>
                <a:cubicBezTo>
                  <a:pt x="129" y="253"/>
                  <a:pt x="130" y="252"/>
                  <a:pt x="130" y="253"/>
                </a:cubicBezTo>
                <a:cubicBezTo>
                  <a:pt x="129" y="253"/>
                  <a:pt x="130" y="254"/>
                  <a:pt x="129" y="255"/>
                </a:cubicBezTo>
                <a:cubicBezTo>
                  <a:pt x="129" y="255"/>
                  <a:pt x="129" y="255"/>
                  <a:pt x="129" y="255"/>
                </a:cubicBezTo>
                <a:cubicBezTo>
                  <a:pt x="129" y="256"/>
                  <a:pt x="129" y="256"/>
                  <a:pt x="130" y="256"/>
                </a:cubicBezTo>
                <a:cubicBezTo>
                  <a:pt x="130" y="256"/>
                  <a:pt x="130" y="256"/>
                  <a:pt x="130" y="256"/>
                </a:cubicBezTo>
                <a:cubicBezTo>
                  <a:pt x="130" y="255"/>
                  <a:pt x="132" y="255"/>
                  <a:pt x="133" y="256"/>
                </a:cubicBezTo>
                <a:cubicBezTo>
                  <a:pt x="133" y="256"/>
                  <a:pt x="133" y="256"/>
                  <a:pt x="133" y="256"/>
                </a:cubicBezTo>
                <a:cubicBezTo>
                  <a:pt x="134" y="255"/>
                  <a:pt x="134" y="254"/>
                  <a:pt x="134" y="253"/>
                </a:cubicBezTo>
                <a:cubicBezTo>
                  <a:pt x="134" y="252"/>
                  <a:pt x="132" y="251"/>
                  <a:pt x="131" y="251"/>
                </a:cubicBezTo>
                <a:close/>
                <a:moveTo>
                  <a:pt x="159" y="242"/>
                </a:moveTo>
                <a:cubicBezTo>
                  <a:pt x="160" y="241"/>
                  <a:pt x="161" y="240"/>
                  <a:pt x="161" y="240"/>
                </a:cubicBezTo>
                <a:cubicBezTo>
                  <a:pt x="161" y="238"/>
                  <a:pt x="159" y="237"/>
                  <a:pt x="158" y="237"/>
                </a:cubicBezTo>
                <a:cubicBezTo>
                  <a:pt x="156" y="237"/>
                  <a:pt x="156" y="238"/>
                  <a:pt x="155" y="240"/>
                </a:cubicBezTo>
                <a:cubicBezTo>
                  <a:pt x="154" y="241"/>
                  <a:pt x="156" y="243"/>
                  <a:pt x="157" y="243"/>
                </a:cubicBezTo>
                <a:cubicBezTo>
                  <a:pt x="157" y="243"/>
                  <a:pt x="158" y="243"/>
                  <a:pt x="158" y="243"/>
                </a:cubicBezTo>
                <a:cubicBezTo>
                  <a:pt x="157" y="242"/>
                  <a:pt x="157" y="241"/>
                  <a:pt x="156" y="239"/>
                </a:cubicBezTo>
                <a:cubicBezTo>
                  <a:pt x="157" y="240"/>
                  <a:pt x="157" y="240"/>
                  <a:pt x="158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7" y="240"/>
                  <a:pt x="157" y="240"/>
                </a:cubicBezTo>
                <a:cubicBezTo>
                  <a:pt x="158" y="239"/>
                  <a:pt x="158" y="238"/>
                  <a:pt x="158" y="238"/>
                </a:cubicBezTo>
                <a:cubicBezTo>
                  <a:pt x="158" y="239"/>
                  <a:pt x="159" y="239"/>
                  <a:pt x="159" y="239"/>
                </a:cubicBezTo>
                <a:cubicBezTo>
                  <a:pt x="159" y="240"/>
                  <a:pt x="159" y="240"/>
                  <a:pt x="159" y="241"/>
                </a:cubicBezTo>
                <a:cubicBezTo>
                  <a:pt x="159" y="241"/>
                  <a:pt x="159" y="241"/>
                  <a:pt x="159" y="242"/>
                </a:cubicBezTo>
                <a:close/>
                <a:moveTo>
                  <a:pt x="162" y="236"/>
                </a:moveTo>
                <a:cubicBezTo>
                  <a:pt x="164" y="237"/>
                  <a:pt x="165" y="234"/>
                  <a:pt x="164" y="233"/>
                </a:cubicBezTo>
                <a:cubicBezTo>
                  <a:pt x="164" y="233"/>
                  <a:pt x="165" y="233"/>
                  <a:pt x="165" y="232"/>
                </a:cubicBezTo>
                <a:cubicBezTo>
                  <a:pt x="164" y="233"/>
                  <a:pt x="164" y="233"/>
                  <a:pt x="164" y="234"/>
                </a:cubicBezTo>
                <a:cubicBezTo>
                  <a:pt x="164" y="234"/>
                  <a:pt x="163" y="234"/>
                  <a:pt x="163" y="234"/>
                </a:cubicBezTo>
                <a:cubicBezTo>
                  <a:pt x="163" y="233"/>
                  <a:pt x="163" y="233"/>
                  <a:pt x="163" y="232"/>
                </a:cubicBezTo>
                <a:cubicBezTo>
                  <a:pt x="162" y="232"/>
                  <a:pt x="162" y="233"/>
                  <a:pt x="162" y="232"/>
                </a:cubicBezTo>
                <a:cubicBezTo>
                  <a:pt x="161" y="232"/>
                  <a:pt x="161" y="232"/>
                  <a:pt x="161" y="231"/>
                </a:cubicBezTo>
                <a:cubicBezTo>
                  <a:pt x="162" y="231"/>
                  <a:pt x="162" y="231"/>
                  <a:pt x="163" y="231"/>
                </a:cubicBezTo>
                <a:cubicBezTo>
                  <a:pt x="163" y="231"/>
                  <a:pt x="162" y="231"/>
                  <a:pt x="162" y="231"/>
                </a:cubicBezTo>
                <a:cubicBezTo>
                  <a:pt x="161" y="230"/>
                  <a:pt x="159" y="232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5"/>
                  <a:pt x="161" y="235"/>
                  <a:pt x="162" y="235"/>
                </a:cubicBezTo>
                <a:cubicBezTo>
                  <a:pt x="162" y="235"/>
                  <a:pt x="162" y="236"/>
                  <a:pt x="161" y="236"/>
                </a:cubicBezTo>
                <a:cubicBezTo>
                  <a:pt x="161" y="236"/>
                  <a:pt x="160" y="235"/>
                  <a:pt x="160" y="235"/>
                </a:cubicBezTo>
                <a:cubicBezTo>
                  <a:pt x="160" y="236"/>
                  <a:pt x="161" y="236"/>
                  <a:pt x="162" y="236"/>
                </a:cubicBezTo>
                <a:close/>
                <a:moveTo>
                  <a:pt x="116" y="254"/>
                </a:moveTo>
                <a:cubicBezTo>
                  <a:pt x="117" y="252"/>
                  <a:pt x="115" y="251"/>
                  <a:pt x="113" y="251"/>
                </a:cubicBezTo>
                <a:cubicBezTo>
                  <a:pt x="112" y="251"/>
                  <a:pt x="111" y="253"/>
                  <a:pt x="110" y="254"/>
                </a:cubicBezTo>
                <a:cubicBezTo>
                  <a:pt x="111" y="255"/>
                  <a:pt x="112" y="256"/>
                  <a:pt x="114" y="257"/>
                </a:cubicBezTo>
                <a:cubicBezTo>
                  <a:pt x="116" y="257"/>
                  <a:pt x="117" y="255"/>
                  <a:pt x="116" y="254"/>
                </a:cubicBezTo>
                <a:close/>
                <a:moveTo>
                  <a:pt x="157" y="254"/>
                </a:moveTo>
                <a:cubicBezTo>
                  <a:pt x="158" y="253"/>
                  <a:pt x="159" y="252"/>
                  <a:pt x="159" y="251"/>
                </a:cubicBezTo>
                <a:cubicBezTo>
                  <a:pt x="159" y="251"/>
                  <a:pt x="158" y="251"/>
                  <a:pt x="157" y="251"/>
                </a:cubicBezTo>
                <a:cubicBezTo>
                  <a:pt x="156" y="250"/>
                  <a:pt x="155" y="252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55" y="254"/>
                  <a:pt x="155" y="255"/>
                  <a:pt x="155" y="255"/>
                </a:cubicBezTo>
                <a:cubicBezTo>
                  <a:pt x="156" y="256"/>
                  <a:pt x="156" y="257"/>
                  <a:pt x="158" y="256"/>
                </a:cubicBezTo>
                <a:cubicBezTo>
                  <a:pt x="159" y="257"/>
                  <a:pt x="160" y="255"/>
                  <a:pt x="160" y="254"/>
                </a:cubicBezTo>
                <a:cubicBezTo>
                  <a:pt x="161" y="253"/>
                  <a:pt x="161" y="253"/>
                  <a:pt x="160" y="252"/>
                </a:cubicBezTo>
                <a:cubicBezTo>
                  <a:pt x="160" y="253"/>
                  <a:pt x="159" y="255"/>
                  <a:pt x="157" y="254"/>
                </a:cubicBezTo>
                <a:close/>
                <a:moveTo>
                  <a:pt x="167" y="237"/>
                </a:moveTo>
                <a:cubicBezTo>
                  <a:pt x="167" y="237"/>
                  <a:pt x="167" y="238"/>
                  <a:pt x="168" y="238"/>
                </a:cubicBezTo>
                <a:cubicBezTo>
                  <a:pt x="168" y="238"/>
                  <a:pt x="167" y="238"/>
                  <a:pt x="167" y="238"/>
                </a:cubicBezTo>
                <a:cubicBezTo>
                  <a:pt x="166" y="238"/>
                  <a:pt x="165" y="238"/>
                  <a:pt x="164" y="238"/>
                </a:cubicBezTo>
                <a:cubicBezTo>
                  <a:pt x="164" y="238"/>
                  <a:pt x="164" y="239"/>
                  <a:pt x="164" y="240"/>
                </a:cubicBezTo>
                <a:cubicBezTo>
                  <a:pt x="164" y="241"/>
                  <a:pt x="165" y="243"/>
                  <a:pt x="166" y="243"/>
                </a:cubicBezTo>
                <a:cubicBezTo>
                  <a:pt x="169" y="243"/>
                  <a:pt x="169" y="242"/>
                  <a:pt x="170" y="239"/>
                </a:cubicBezTo>
                <a:cubicBezTo>
                  <a:pt x="169" y="238"/>
                  <a:pt x="169" y="237"/>
                  <a:pt x="167" y="237"/>
                </a:cubicBezTo>
                <a:close/>
                <a:moveTo>
                  <a:pt x="118" y="249"/>
                </a:moveTo>
                <a:cubicBezTo>
                  <a:pt x="119" y="250"/>
                  <a:pt x="121" y="249"/>
                  <a:pt x="120" y="247"/>
                </a:cubicBezTo>
                <a:cubicBezTo>
                  <a:pt x="121" y="245"/>
                  <a:pt x="120" y="244"/>
                  <a:pt x="118" y="244"/>
                </a:cubicBezTo>
                <a:cubicBezTo>
                  <a:pt x="116" y="245"/>
                  <a:pt x="115" y="246"/>
                  <a:pt x="115" y="247"/>
                </a:cubicBezTo>
                <a:cubicBezTo>
                  <a:pt x="115" y="249"/>
                  <a:pt x="116" y="250"/>
                  <a:pt x="118" y="249"/>
                </a:cubicBezTo>
                <a:close/>
                <a:moveTo>
                  <a:pt x="122" y="243"/>
                </a:moveTo>
                <a:cubicBezTo>
                  <a:pt x="124" y="243"/>
                  <a:pt x="125" y="241"/>
                  <a:pt x="126" y="240"/>
                </a:cubicBezTo>
                <a:cubicBezTo>
                  <a:pt x="125" y="239"/>
                  <a:pt x="124" y="237"/>
                  <a:pt x="123" y="237"/>
                </a:cubicBezTo>
                <a:cubicBezTo>
                  <a:pt x="123" y="237"/>
                  <a:pt x="123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1" y="237"/>
                  <a:pt x="120" y="237"/>
                  <a:pt x="120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20" y="239"/>
                  <a:pt x="120" y="240"/>
                  <a:pt x="120" y="240"/>
                </a:cubicBezTo>
                <a:cubicBezTo>
                  <a:pt x="120" y="241"/>
                  <a:pt x="121" y="243"/>
                  <a:pt x="122" y="243"/>
                </a:cubicBezTo>
                <a:close/>
                <a:moveTo>
                  <a:pt x="126" y="258"/>
                </a:moveTo>
                <a:cubicBezTo>
                  <a:pt x="125" y="258"/>
                  <a:pt x="125" y="259"/>
                  <a:pt x="125" y="259"/>
                </a:cubicBezTo>
                <a:cubicBezTo>
                  <a:pt x="125" y="259"/>
                  <a:pt x="125" y="259"/>
                  <a:pt x="126" y="258"/>
                </a:cubicBezTo>
                <a:close/>
                <a:moveTo>
                  <a:pt x="56" y="237"/>
                </a:moveTo>
                <a:cubicBezTo>
                  <a:pt x="58" y="236"/>
                  <a:pt x="59" y="235"/>
                  <a:pt x="59" y="234"/>
                </a:cubicBezTo>
                <a:cubicBezTo>
                  <a:pt x="59" y="232"/>
                  <a:pt x="58" y="231"/>
                  <a:pt x="56" y="230"/>
                </a:cubicBezTo>
                <a:cubicBezTo>
                  <a:pt x="57" y="231"/>
                  <a:pt x="57" y="231"/>
                  <a:pt x="57" y="232"/>
                </a:cubicBezTo>
                <a:cubicBezTo>
                  <a:pt x="56" y="232"/>
                  <a:pt x="56" y="232"/>
                  <a:pt x="55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4" y="232"/>
                  <a:pt x="53" y="233"/>
                  <a:pt x="54" y="233"/>
                </a:cubicBezTo>
                <a:cubicBezTo>
                  <a:pt x="53" y="235"/>
                  <a:pt x="55" y="236"/>
                  <a:pt x="56" y="237"/>
                </a:cubicBezTo>
                <a:close/>
                <a:moveTo>
                  <a:pt x="103" y="234"/>
                </a:moveTo>
                <a:cubicBezTo>
                  <a:pt x="103" y="232"/>
                  <a:pt x="101" y="230"/>
                  <a:pt x="100" y="231"/>
                </a:cubicBezTo>
                <a:cubicBezTo>
                  <a:pt x="99" y="230"/>
                  <a:pt x="98" y="232"/>
                  <a:pt x="97" y="234"/>
                </a:cubicBezTo>
                <a:cubicBezTo>
                  <a:pt x="97" y="234"/>
                  <a:pt x="98" y="236"/>
                  <a:pt x="101" y="236"/>
                </a:cubicBezTo>
                <a:cubicBezTo>
                  <a:pt x="102" y="236"/>
                  <a:pt x="103" y="235"/>
                  <a:pt x="103" y="234"/>
                </a:cubicBezTo>
                <a:close/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7" y="29"/>
                  <a:pt x="67" y="29"/>
                  <a:pt x="66" y="30"/>
                </a:cubicBezTo>
                <a:cubicBezTo>
                  <a:pt x="66" y="32"/>
                  <a:pt x="68" y="33"/>
                  <a:pt x="70" y="34"/>
                </a:cubicBezTo>
                <a:cubicBezTo>
                  <a:pt x="71" y="33"/>
                  <a:pt x="72" y="33"/>
                  <a:pt x="72" y="31"/>
                </a:cubicBezTo>
                <a:cubicBezTo>
                  <a:pt x="72" y="30"/>
                  <a:pt x="71" y="28"/>
                  <a:pt x="69" y="28"/>
                </a:cubicBezTo>
                <a:close/>
                <a:moveTo>
                  <a:pt x="70" y="31"/>
                </a:move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9" y="30"/>
                  <a:pt x="68" y="31"/>
                </a:cubicBezTo>
                <a:cubicBezTo>
                  <a:pt x="68" y="30"/>
                  <a:pt x="69" y="31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cubicBezTo>
                  <a:pt x="71" y="31"/>
                  <a:pt x="70" y="31"/>
                  <a:pt x="70" y="31"/>
                </a:cubicBezTo>
                <a:close/>
                <a:moveTo>
                  <a:pt x="78" y="28"/>
                </a:moveTo>
                <a:cubicBezTo>
                  <a:pt x="77" y="28"/>
                  <a:pt x="75" y="30"/>
                  <a:pt x="76" y="31"/>
                </a:cubicBezTo>
                <a:cubicBezTo>
                  <a:pt x="76" y="32"/>
                  <a:pt x="77" y="34"/>
                  <a:pt x="78" y="34"/>
                </a:cubicBezTo>
                <a:cubicBezTo>
                  <a:pt x="80" y="34"/>
                  <a:pt x="81" y="33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87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19"/>
                  <a:pt x="86" y="19"/>
                  <a:pt x="87" y="19"/>
                </a:cubicBezTo>
                <a:cubicBezTo>
                  <a:pt x="89" y="19"/>
                  <a:pt x="89" y="18"/>
                  <a:pt x="90" y="16"/>
                </a:cubicBezTo>
                <a:cubicBezTo>
                  <a:pt x="90" y="15"/>
                  <a:pt x="89" y="14"/>
                  <a:pt x="87" y="14"/>
                </a:cubicBezTo>
                <a:close/>
                <a:moveTo>
                  <a:pt x="65" y="21"/>
                </a:moveTo>
                <a:cubicBezTo>
                  <a:pt x="63" y="21"/>
                  <a:pt x="63" y="23"/>
                  <a:pt x="62" y="24"/>
                </a:cubicBezTo>
                <a:cubicBezTo>
                  <a:pt x="62" y="24"/>
                  <a:pt x="63" y="24"/>
                  <a:pt x="63" y="24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23"/>
                  <a:pt x="64" y="24"/>
                  <a:pt x="64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6"/>
                  <a:pt x="63" y="26"/>
                </a:cubicBezTo>
                <a:cubicBezTo>
                  <a:pt x="64" y="27"/>
                  <a:pt x="64" y="27"/>
                  <a:pt x="65" y="27"/>
                </a:cubicBezTo>
                <a:cubicBezTo>
                  <a:pt x="65" y="27"/>
                  <a:pt x="65" y="27"/>
                  <a:pt x="66" y="27"/>
                </a:cubicBezTo>
                <a:cubicBezTo>
                  <a:pt x="65" y="26"/>
                  <a:pt x="65" y="26"/>
                  <a:pt x="6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7" y="24"/>
                  <a:pt x="66" y="24"/>
                  <a:pt x="66" y="23"/>
                </a:cubicBezTo>
                <a:cubicBezTo>
                  <a:pt x="66" y="23"/>
                  <a:pt x="66" y="23"/>
                  <a:pt x="67" y="23"/>
                </a:cubicBezTo>
                <a:cubicBezTo>
                  <a:pt x="67" y="24"/>
                  <a:pt x="67" y="25"/>
                  <a:pt x="67" y="25"/>
                </a:cubicBezTo>
                <a:cubicBezTo>
                  <a:pt x="68" y="25"/>
                  <a:pt x="68" y="25"/>
                  <a:pt x="67" y="24"/>
                </a:cubicBezTo>
                <a:cubicBezTo>
                  <a:pt x="67" y="24"/>
                  <a:pt x="67" y="23"/>
                  <a:pt x="67" y="23"/>
                </a:cubicBezTo>
                <a:cubicBezTo>
                  <a:pt x="67" y="22"/>
                  <a:pt x="67" y="22"/>
                  <a:pt x="66" y="22"/>
                </a:cubicBezTo>
                <a:cubicBezTo>
                  <a:pt x="66" y="22"/>
                  <a:pt x="66" y="21"/>
                  <a:pt x="66" y="21"/>
                </a:cubicBezTo>
                <a:cubicBezTo>
                  <a:pt x="66" y="21"/>
                  <a:pt x="66" y="22"/>
                  <a:pt x="65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96" y="14"/>
                </a:moveTo>
                <a:cubicBezTo>
                  <a:pt x="95" y="14"/>
                  <a:pt x="93" y="15"/>
                  <a:pt x="93" y="17"/>
                </a:cubicBezTo>
                <a:cubicBezTo>
                  <a:pt x="93" y="18"/>
                  <a:pt x="94" y="20"/>
                  <a:pt x="95" y="19"/>
                </a:cubicBezTo>
                <a:cubicBezTo>
                  <a:pt x="97" y="20"/>
                  <a:pt x="99" y="18"/>
                  <a:pt x="99" y="16"/>
                </a:cubicBezTo>
                <a:cubicBezTo>
                  <a:pt x="98" y="15"/>
                  <a:pt x="98" y="14"/>
                  <a:pt x="96" y="14"/>
                </a:cubicBezTo>
                <a:close/>
                <a:moveTo>
                  <a:pt x="60" y="15"/>
                </a:moveTo>
                <a:cubicBezTo>
                  <a:pt x="60" y="14"/>
                  <a:pt x="60" y="14"/>
                  <a:pt x="60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8"/>
                  <a:pt x="59" y="19"/>
                  <a:pt x="61" y="20"/>
                </a:cubicBezTo>
                <a:cubicBezTo>
                  <a:pt x="62" y="19"/>
                  <a:pt x="63" y="18"/>
                  <a:pt x="63" y="17"/>
                </a:cubicBezTo>
                <a:cubicBezTo>
                  <a:pt x="64" y="15"/>
                  <a:pt x="63" y="15"/>
                  <a:pt x="62" y="14"/>
                </a:cubicBezTo>
                <a:cubicBezTo>
                  <a:pt x="62" y="14"/>
                  <a:pt x="62" y="15"/>
                  <a:pt x="62" y="15"/>
                </a:cubicBezTo>
                <a:cubicBezTo>
                  <a:pt x="61" y="15"/>
                  <a:pt x="61" y="14"/>
                  <a:pt x="60" y="15"/>
                </a:cubicBezTo>
                <a:close/>
                <a:moveTo>
                  <a:pt x="118" y="21"/>
                </a:moveTo>
                <a:cubicBezTo>
                  <a:pt x="117" y="21"/>
                  <a:pt x="115" y="23"/>
                  <a:pt x="115" y="24"/>
                </a:cubicBezTo>
                <a:cubicBezTo>
                  <a:pt x="115" y="25"/>
                  <a:pt x="116" y="27"/>
                  <a:pt x="117" y="26"/>
                </a:cubicBezTo>
                <a:cubicBezTo>
                  <a:pt x="119" y="27"/>
                  <a:pt x="120" y="26"/>
                  <a:pt x="121" y="24"/>
                </a:cubicBezTo>
                <a:cubicBezTo>
                  <a:pt x="120" y="22"/>
                  <a:pt x="120" y="22"/>
                  <a:pt x="118" y="21"/>
                </a:cubicBezTo>
                <a:close/>
                <a:moveTo>
                  <a:pt x="106" y="39"/>
                </a:moveTo>
                <a:cubicBezTo>
                  <a:pt x="107" y="40"/>
                  <a:pt x="108" y="41"/>
                  <a:pt x="109" y="40"/>
                </a:cubicBezTo>
                <a:cubicBezTo>
                  <a:pt x="111" y="40"/>
                  <a:pt x="112" y="40"/>
                  <a:pt x="112" y="38"/>
                </a:cubicBezTo>
                <a:cubicBezTo>
                  <a:pt x="112" y="37"/>
                  <a:pt x="111" y="35"/>
                  <a:pt x="109" y="35"/>
                </a:cubicBezTo>
                <a:cubicBezTo>
                  <a:pt x="107" y="36"/>
                  <a:pt x="106" y="36"/>
                  <a:pt x="106" y="39"/>
                </a:cubicBezTo>
                <a:close/>
                <a:moveTo>
                  <a:pt x="105" y="28"/>
                </a:moveTo>
                <a:cubicBezTo>
                  <a:pt x="103" y="28"/>
                  <a:pt x="102" y="29"/>
                  <a:pt x="102" y="31"/>
                </a:cubicBezTo>
                <a:cubicBezTo>
                  <a:pt x="102" y="33"/>
                  <a:pt x="104" y="34"/>
                  <a:pt x="105" y="34"/>
                </a:cubicBezTo>
                <a:cubicBezTo>
                  <a:pt x="106" y="34"/>
                  <a:pt x="107" y="32"/>
                  <a:pt x="108" y="31"/>
                </a:cubicBezTo>
                <a:cubicBezTo>
                  <a:pt x="108" y="30"/>
                  <a:pt x="106" y="28"/>
                  <a:pt x="105" y="28"/>
                </a:cubicBezTo>
                <a:close/>
                <a:moveTo>
                  <a:pt x="42" y="234"/>
                </a:moveTo>
                <a:cubicBezTo>
                  <a:pt x="41" y="231"/>
                  <a:pt x="40" y="231"/>
                  <a:pt x="38" y="231"/>
                </a:cubicBezTo>
                <a:cubicBezTo>
                  <a:pt x="37" y="231"/>
                  <a:pt x="35" y="232"/>
                  <a:pt x="35" y="233"/>
                </a:cubicBezTo>
                <a:cubicBezTo>
                  <a:pt x="35" y="235"/>
                  <a:pt x="37" y="236"/>
                  <a:pt x="38" y="236"/>
                </a:cubicBezTo>
                <a:cubicBezTo>
                  <a:pt x="39" y="237"/>
                  <a:pt x="42" y="234"/>
                  <a:pt x="42" y="234"/>
                </a:cubicBezTo>
                <a:close/>
                <a:moveTo>
                  <a:pt x="54" y="23"/>
                </a:move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6" y="23"/>
                </a:cubicBezTo>
                <a:cubicBezTo>
                  <a:pt x="56" y="24"/>
                  <a:pt x="55" y="23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5" y="25"/>
                  <a:pt x="55" y="26"/>
                  <a:pt x="55" y="27"/>
                </a:cubicBezTo>
                <a:cubicBezTo>
                  <a:pt x="55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6"/>
                  <a:pt x="55" y="26"/>
                  <a:pt x="56" y="25"/>
                </a:cubicBezTo>
                <a:cubicBezTo>
                  <a:pt x="56" y="25"/>
                  <a:pt x="57" y="25"/>
                  <a:pt x="57" y="25"/>
                </a:cubicBezTo>
                <a:cubicBezTo>
                  <a:pt x="57" y="24"/>
                  <a:pt x="58" y="24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2"/>
                </a:cubicBezTo>
                <a:cubicBezTo>
                  <a:pt x="57" y="22"/>
                  <a:pt x="56" y="21"/>
                  <a:pt x="55" y="21"/>
                </a:cubicBezTo>
                <a:cubicBezTo>
                  <a:pt x="54" y="21"/>
                  <a:pt x="54" y="22"/>
                  <a:pt x="54" y="23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4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3"/>
                  <a:pt x="34" y="233"/>
                  <a:pt x="34" y="233"/>
                </a:cubicBezTo>
                <a:close/>
                <a:moveTo>
                  <a:pt x="27" y="247"/>
                </a:moveTo>
                <a:cubicBezTo>
                  <a:pt x="27" y="248"/>
                  <a:pt x="28" y="250"/>
                  <a:pt x="30" y="250"/>
                </a:cubicBezTo>
                <a:cubicBezTo>
                  <a:pt x="31" y="250"/>
                  <a:pt x="32" y="249"/>
                  <a:pt x="32" y="248"/>
                </a:cubicBezTo>
                <a:cubicBezTo>
                  <a:pt x="32" y="246"/>
                  <a:pt x="31" y="244"/>
                  <a:pt x="30" y="244"/>
                </a:cubicBezTo>
                <a:cubicBezTo>
                  <a:pt x="28" y="244"/>
                  <a:pt x="27" y="245"/>
                  <a:pt x="27" y="247"/>
                </a:cubicBezTo>
                <a:close/>
                <a:moveTo>
                  <a:pt x="37" y="240"/>
                </a:moveTo>
                <a:cubicBezTo>
                  <a:pt x="37" y="238"/>
                  <a:pt x="36" y="237"/>
                  <a:pt x="34" y="237"/>
                </a:cubicBezTo>
                <a:cubicBezTo>
                  <a:pt x="33" y="237"/>
                  <a:pt x="31" y="239"/>
                  <a:pt x="32" y="240"/>
                </a:cubicBezTo>
                <a:cubicBezTo>
                  <a:pt x="32" y="241"/>
                  <a:pt x="33" y="242"/>
                  <a:pt x="34" y="243"/>
                </a:cubicBezTo>
                <a:cubicBezTo>
                  <a:pt x="35" y="243"/>
                  <a:pt x="37" y="241"/>
                  <a:pt x="37" y="240"/>
                </a:cubicBezTo>
                <a:close/>
                <a:moveTo>
                  <a:pt x="29" y="236"/>
                </a:moveTo>
                <a:cubicBezTo>
                  <a:pt x="31" y="237"/>
                  <a:pt x="33" y="235"/>
                  <a:pt x="33" y="234"/>
                </a:cubicBezTo>
                <a:cubicBezTo>
                  <a:pt x="33" y="231"/>
                  <a:pt x="31" y="230"/>
                  <a:pt x="30" y="230"/>
                </a:cubicBezTo>
                <a:cubicBezTo>
                  <a:pt x="28" y="231"/>
                  <a:pt x="27" y="232"/>
                  <a:pt x="26" y="233"/>
                </a:cubicBezTo>
                <a:cubicBezTo>
                  <a:pt x="27" y="235"/>
                  <a:pt x="27" y="236"/>
                  <a:pt x="29" y="236"/>
                </a:cubicBezTo>
                <a:close/>
                <a:moveTo>
                  <a:pt x="37" y="227"/>
                </a:moveTo>
                <a:cubicBezTo>
                  <a:pt x="37" y="225"/>
                  <a:pt x="35" y="224"/>
                  <a:pt x="34" y="223"/>
                </a:cubicBezTo>
                <a:cubicBezTo>
                  <a:pt x="33" y="223"/>
                  <a:pt x="31" y="225"/>
                  <a:pt x="32" y="227"/>
                </a:cubicBezTo>
                <a:cubicBezTo>
                  <a:pt x="31" y="227"/>
                  <a:pt x="32" y="229"/>
                  <a:pt x="35" y="229"/>
                </a:cubicBezTo>
                <a:cubicBezTo>
                  <a:pt x="36" y="228"/>
                  <a:pt x="37" y="227"/>
                  <a:pt x="37" y="227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1"/>
                  <a:pt x="49" y="2"/>
                  <a:pt x="49" y="2"/>
                </a:cubicBezTo>
                <a:cubicBezTo>
                  <a:pt x="50" y="2"/>
                  <a:pt x="50" y="2"/>
                  <a:pt x="50" y="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1"/>
                  <a:pt x="46" y="12"/>
                  <a:pt x="47" y="11"/>
                </a:cubicBezTo>
                <a:cubicBezTo>
                  <a:pt x="47" y="12"/>
                  <a:pt x="48" y="13"/>
                  <a:pt x="48" y="12"/>
                </a:cubicBezTo>
                <a:cubicBezTo>
                  <a:pt x="48" y="12"/>
                  <a:pt x="48" y="12"/>
                  <a:pt x="48" y="13"/>
                </a:cubicBezTo>
                <a:cubicBezTo>
                  <a:pt x="49" y="12"/>
                  <a:pt x="50" y="12"/>
                  <a:pt x="50" y="11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7" y="8"/>
                  <a:pt x="46" y="7"/>
                </a:cubicBezTo>
                <a:cubicBezTo>
                  <a:pt x="45" y="8"/>
                  <a:pt x="45" y="9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lose/>
                <a:moveTo>
                  <a:pt x="47" y="9"/>
                </a:moveTo>
                <a:cubicBezTo>
                  <a:pt x="47" y="9"/>
                  <a:pt x="48" y="9"/>
                  <a:pt x="48" y="10"/>
                </a:cubicBezTo>
                <a:cubicBezTo>
                  <a:pt x="48" y="9"/>
                  <a:pt x="49" y="10"/>
                  <a:pt x="50" y="10"/>
                </a:cubicBezTo>
                <a:cubicBezTo>
                  <a:pt x="49" y="10"/>
                  <a:pt x="48" y="10"/>
                  <a:pt x="48" y="11"/>
                </a:cubicBezTo>
                <a:cubicBezTo>
                  <a:pt x="48" y="11"/>
                  <a:pt x="47" y="10"/>
                  <a:pt x="47" y="11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1"/>
                </a:cubicBezTo>
                <a:cubicBezTo>
                  <a:pt x="46" y="10"/>
                  <a:pt x="45" y="10"/>
                  <a:pt x="45" y="9"/>
                </a:cubicBezTo>
                <a:cubicBezTo>
                  <a:pt x="46" y="10"/>
                  <a:pt x="46" y="9"/>
                  <a:pt x="47" y="9"/>
                </a:cubicBezTo>
                <a:close/>
                <a:moveTo>
                  <a:pt x="25" y="228"/>
                </a:moveTo>
                <a:cubicBezTo>
                  <a:pt x="27" y="228"/>
                  <a:pt x="28" y="227"/>
                  <a:pt x="28" y="226"/>
                </a:cubicBezTo>
                <a:cubicBezTo>
                  <a:pt x="28" y="225"/>
                  <a:pt x="28" y="225"/>
                  <a:pt x="28" y="225"/>
                </a:cubicBezTo>
                <a:cubicBezTo>
                  <a:pt x="28" y="224"/>
                  <a:pt x="29" y="223"/>
                  <a:pt x="29" y="222"/>
                </a:cubicBezTo>
                <a:cubicBezTo>
                  <a:pt x="29" y="222"/>
                  <a:pt x="30" y="222"/>
                  <a:pt x="30" y="222"/>
                </a:cubicBezTo>
                <a:cubicBezTo>
                  <a:pt x="31" y="222"/>
                  <a:pt x="32" y="222"/>
                  <a:pt x="32" y="221"/>
                </a:cubicBezTo>
                <a:cubicBezTo>
                  <a:pt x="33" y="222"/>
                  <a:pt x="34" y="223"/>
                  <a:pt x="36" y="223"/>
                </a:cubicBezTo>
                <a:cubicBezTo>
                  <a:pt x="36" y="222"/>
                  <a:pt x="36" y="222"/>
                  <a:pt x="36" y="221"/>
                </a:cubicBezTo>
                <a:cubicBezTo>
                  <a:pt x="37" y="222"/>
                  <a:pt x="38" y="222"/>
                  <a:pt x="38" y="223"/>
                </a:cubicBezTo>
                <a:cubicBezTo>
                  <a:pt x="40" y="223"/>
                  <a:pt x="42" y="220"/>
                  <a:pt x="41" y="219"/>
                </a:cubicBezTo>
                <a:cubicBezTo>
                  <a:pt x="41" y="218"/>
                  <a:pt x="40" y="216"/>
                  <a:pt x="38" y="217"/>
                </a:cubicBezTo>
                <a:cubicBezTo>
                  <a:pt x="37" y="217"/>
                  <a:pt x="36" y="218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4" y="219"/>
                  <a:pt x="34" y="219"/>
                </a:cubicBezTo>
                <a:cubicBezTo>
                  <a:pt x="35" y="219"/>
                  <a:pt x="35" y="219"/>
                  <a:pt x="35" y="220"/>
                </a:cubicBezTo>
                <a:cubicBezTo>
                  <a:pt x="33" y="220"/>
                  <a:pt x="33" y="218"/>
                  <a:pt x="34" y="217"/>
                </a:cubicBezTo>
                <a:cubicBezTo>
                  <a:pt x="33" y="217"/>
                  <a:pt x="31" y="217"/>
                  <a:pt x="31" y="217"/>
                </a:cubicBezTo>
                <a:cubicBezTo>
                  <a:pt x="31" y="217"/>
                  <a:pt x="30" y="217"/>
                  <a:pt x="30" y="216"/>
                </a:cubicBezTo>
                <a:cubicBezTo>
                  <a:pt x="28" y="217"/>
                  <a:pt x="27" y="218"/>
                  <a:pt x="27" y="220"/>
                </a:cubicBezTo>
                <a:cubicBezTo>
                  <a:pt x="27" y="220"/>
                  <a:pt x="27" y="221"/>
                  <a:pt x="28" y="221"/>
                </a:cubicBezTo>
                <a:cubicBezTo>
                  <a:pt x="26" y="221"/>
                  <a:pt x="26" y="222"/>
                  <a:pt x="25" y="223"/>
                </a:cubicBezTo>
                <a:cubicBezTo>
                  <a:pt x="24" y="223"/>
                  <a:pt x="22" y="225"/>
                  <a:pt x="23" y="225"/>
                </a:cubicBezTo>
                <a:cubicBezTo>
                  <a:pt x="23" y="227"/>
                  <a:pt x="24" y="229"/>
                  <a:pt x="25" y="228"/>
                </a:cubicBezTo>
                <a:close/>
                <a:moveTo>
                  <a:pt x="12" y="259"/>
                </a:moveTo>
                <a:cubicBezTo>
                  <a:pt x="11" y="258"/>
                  <a:pt x="9" y="260"/>
                  <a:pt x="9" y="261"/>
                </a:cubicBezTo>
                <a:cubicBezTo>
                  <a:pt x="9" y="263"/>
                  <a:pt x="11" y="264"/>
                  <a:pt x="11" y="264"/>
                </a:cubicBezTo>
                <a:cubicBezTo>
                  <a:pt x="14" y="264"/>
                  <a:pt x="14" y="263"/>
                  <a:pt x="15" y="261"/>
                </a:cubicBezTo>
                <a:cubicBezTo>
                  <a:pt x="15" y="259"/>
                  <a:pt x="13" y="259"/>
                  <a:pt x="12" y="259"/>
                </a:cubicBezTo>
                <a:close/>
                <a:moveTo>
                  <a:pt x="60" y="159"/>
                </a:moveTo>
                <a:cubicBezTo>
                  <a:pt x="63" y="160"/>
                  <a:pt x="64" y="158"/>
                  <a:pt x="63" y="156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59" y="153"/>
                  <a:pt x="58" y="155"/>
                  <a:pt x="58" y="157"/>
                </a:cubicBezTo>
                <a:cubicBezTo>
                  <a:pt x="57" y="158"/>
                  <a:pt x="59" y="160"/>
                  <a:pt x="60" y="159"/>
                </a:cubicBezTo>
                <a:close/>
                <a:moveTo>
                  <a:pt x="65" y="167"/>
                </a:moveTo>
                <a:cubicBezTo>
                  <a:pt x="67" y="166"/>
                  <a:pt x="68" y="166"/>
                  <a:pt x="68" y="164"/>
                </a:cubicBezTo>
                <a:cubicBezTo>
                  <a:pt x="68" y="162"/>
                  <a:pt x="67" y="161"/>
                  <a:pt x="65" y="161"/>
                </a:cubicBezTo>
                <a:cubicBezTo>
                  <a:pt x="64" y="161"/>
                  <a:pt x="62" y="162"/>
                  <a:pt x="62" y="163"/>
                </a:cubicBezTo>
                <a:cubicBezTo>
                  <a:pt x="62" y="165"/>
                  <a:pt x="64" y="167"/>
                  <a:pt x="65" y="167"/>
                </a:cubicBezTo>
                <a:close/>
                <a:moveTo>
                  <a:pt x="67" y="167"/>
                </a:moveTo>
                <a:cubicBezTo>
                  <a:pt x="68" y="167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56" y="167"/>
                </a:moveTo>
                <a:cubicBezTo>
                  <a:pt x="57" y="166"/>
                  <a:pt x="59" y="165"/>
                  <a:pt x="59" y="164"/>
                </a:cubicBezTo>
                <a:cubicBezTo>
                  <a:pt x="58" y="162"/>
                  <a:pt x="58" y="161"/>
                  <a:pt x="56" y="161"/>
                </a:cubicBezTo>
                <a:cubicBezTo>
                  <a:pt x="54" y="161"/>
                  <a:pt x="54" y="162"/>
                  <a:pt x="53" y="163"/>
                </a:cubicBezTo>
                <a:cubicBezTo>
                  <a:pt x="53" y="165"/>
                  <a:pt x="55" y="167"/>
                  <a:pt x="56" y="167"/>
                </a:cubicBezTo>
                <a:close/>
                <a:moveTo>
                  <a:pt x="81" y="171"/>
                </a:moveTo>
                <a:cubicBezTo>
                  <a:pt x="81" y="168"/>
                  <a:pt x="79" y="168"/>
                  <a:pt x="79" y="168"/>
                </a:cubicBezTo>
                <a:cubicBezTo>
                  <a:pt x="77" y="168"/>
                  <a:pt x="75" y="169"/>
                  <a:pt x="75" y="171"/>
                </a:cubicBezTo>
                <a:cubicBezTo>
                  <a:pt x="76" y="172"/>
                  <a:pt x="77" y="173"/>
                  <a:pt x="78" y="173"/>
                </a:cubicBezTo>
                <a:cubicBezTo>
                  <a:pt x="79" y="173"/>
                  <a:pt x="81" y="172"/>
                  <a:pt x="81" y="171"/>
                </a:cubicBezTo>
                <a:close/>
                <a:moveTo>
                  <a:pt x="77" y="164"/>
                </a:moveTo>
                <a:cubicBezTo>
                  <a:pt x="77" y="162"/>
                  <a:pt x="75" y="161"/>
                  <a:pt x="74" y="161"/>
                </a:cubicBezTo>
                <a:cubicBezTo>
                  <a:pt x="73" y="161"/>
                  <a:pt x="70" y="163"/>
                  <a:pt x="71" y="164"/>
                </a:cubicBezTo>
                <a:cubicBezTo>
                  <a:pt x="71" y="165"/>
                  <a:pt x="72" y="166"/>
                  <a:pt x="73" y="167"/>
                </a:cubicBezTo>
                <a:cubicBezTo>
                  <a:pt x="75" y="166"/>
                  <a:pt x="77" y="166"/>
                  <a:pt x="77" y="164"/>
                </a:cubicBezTo>
                <a:close/>
                <a:moveTo>
                  <a:pt x="52" y="159"/>
                </a:moveTo>
                <a:cubicBezTo>
                  <a:pt x="54" y="159"/>
                  <a:pt x="54" y="157"/>
                  <a:pt x="54" y="156"/>
                </a:cubicBezTo>
                <a:cubicBezTo>
                  <a:pt x="54" y="155"/>
                  <a:pt x="53" y="153"/>
                  <a:pt x="52" y="154"/>
                </a:cubicBezTo>
                <a:cubicBezTo>
                  <a:pt x="50" y="154"/>
                  <a:pt x="49" y="154"/>
                  <a:pt x="49" y="156"/>
                </a:cubicBezTo>
                <a:cubicBezTo>
                  <a:pt x="49" y="158"/>
                  <a:pt x="50" y="160"/>
                  <a:pt x="52" y="159"/>
                </a:cubicBezTo>
                <a:close/>
                <a:moveTo>
                  <a:pt x="45" y="153"/>
                </a:moveTo>
                <a:cubicBezTo>
                  <a:pt x="46" y="153"/>
                  <a:pt x="46" y="153"/>
                  <a:pt x="47" y="153"/>
                </a:cubicBezTo>
                <a:cubicBezTo>
                  <a:pt x="47" y="153"/>
                  <a:pt x="47" y="152"/>
                  <a:pt x="47" y="152"/>
                </a:cubicBezTo>
                <a:cubicBezTo>
                  <a:pt x="49" y="153"/>
                  <a:pt x="50" y="151"/>
                  <a:pt x="50" y="149"/>
                </a:cubicBezTo>
                <a:cubicBezTo>
                  <a:pt x="50" y="148"/>
                  <a:pt x="49" y="147"/>
                  <a:pt x="47" y="147"/>
                </a:cubicBezTo>
                <a:cubicBezTo>
                  <a:pt x="46" y="147"/>
                  <a:pt x="44" y="149"/>
                  <a:pt x="45" y="150"/>
                </a:cubicBezTo>
                <a:cubicBezTo>
                  <a:pt x="45" y="151"/>
                  <a:pt x="45" y="153"/>
                  <a:pt x="46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5" y="153"/>
                  <a:pt x="44" y="153"/>
                </a:cubicBezTo>
                <a:cubicBezTo>
                  <a:pt x="44" y="152"/>
                  <a:pt x="44" y="151"/>
                  <a:pt x="45" y="151"/>
                </a:cubicBezTo>
                <a:cubicBezTo>
                  <a:pt x="44" y="152"/>
                  <a:pt x="41" y="152"/>
                  <a:pt x="42" y="153"/>
                </a:cubicBezTo>
                <a:cubicBezTo>
                  <a:pt x="43" y="153"/>
                  <a:pt x="44" y="153"/>
                  <a:pt x="45" y="153"/>
                </a:cubicBezTo>
                <a:close/>
                <a:moveTo>
                  <a:pt x="35" y="117"/>
                </a:moveTo>
                <a:cubicBezTo>
                  <a:pt x="35" y="117"/>
                  <a:pt x="35" y="117"/>
                  <a:pt x="35" y="117"/>
                </a:cubicBezTo>
                <a:cubicBezTo>
                  <a:pt x="36" y="117"/>
                  <a:pt x="37" y="116"/>
                  <a:pt x="37" y="115"/>
                </a:cubicBezTo>
                <a:cubicBezTo>
                  <a:pt x="37" y="114"/>
                  <a:pt x="36" y="112"/>
                  <a:pt x="34" y="112"/>
                </a:cubicBezTo>
                <a:cubicBezTo>
                  <a:pt x="34" y="112"/>
                  <a:pt x="33" y="112"/>
                  <a:pt x="33" y="112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1" y="114"/>
                  <a:pt x="31" y="114"/>
                </a:cubicBezTo>
                <a:cubicBezTo>
                  <a:pt x="31" y="115"/>
                  <a:pt x="32" y="116"/>
                  <a:pt x="32" y="117"/>
                </a:cubicBezTo>
                <a:cubicBezTo>
                  <a:pt x="32" y="117"/>
                  <a:pt x="33" y="117"/>
                  <a:pt x="33" y="116"/>
                </a:cubicBezTo>
                <a:cubicBezTo>
                  <a:pt x="34" y="116"/>
                  <a:pt x="33" y="115"/>
                  <a:pt x="35" y="115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7"/>
                  <a:pt x="35" y="116"/>
                  <a:pt x="35" y="117"/>
                </a:cubicBezTo>
                <a:close/>
                <a:moveTo>
                  <a:pt x="45" y="164"/>
                </a:moveTo>
                <a:cubicBezTo>
                  <a:pt x="44" y="165"/>
                  <a:pt x="45" y="167"/>
                  <a:pt x="47" y="167"/>
                </a:cubicBezTo>
                <a:cubicBezTo>
                  <a:pt x="49" y="167"/>
                  <a:pt x="50" y="165"/>
                  <a:pt x="50" y="164"/>
                </a:cubicBezTo>
                <a:cubicBezTo>
                  <a:pt x="50" y="162"/>
                  <a:pt x="49" y="161"/>
                  <a:pt x="47" y="161"/>
                </a:cubicBezTo>
                <a:cubicBezTo>
                  <a:pt x="45" y="161"/>
                  <a:pt x="45" y="162"/>
                  <a:pt x="45" y="164"/>
                </a:cubicBezTo>
                <a:close/>
                <a:moveTo>
                  <a:pt x="114" y="187"/>
                </a:moveTo>
                <a:cubicBezTo>
                  <a:pt x="115" y="187"/>
                  <a:pt x="116" y="186"/>
                  <a:pt x="116" y="184"/>
                </a:cubicBezTo>
                <a:cubicBezTo>
                  <a:pt x="116" y="183"/>
                  <a:pt x="115" y="181"/>
                  <a:pt x="113" y="182"/>
                </a:cubicBezTo>
                <a:cubicBezTo>
                  <a:pt x="112" y="182"/>
                  <a:pt x="111" y="183"/>
                  <a:pt x="110" y="184"/>
                </a:cubicBezTo>
                <a:cubicBezTo>
                  <a:pt x="111" y="186"/>
                  <a:pt x="113" y="187"/>
                  <a:pt x="114" y="187"/>
                </a:cubicBezTo>
                <a:close/>
                <a:moveTo>
                  <a:pt x="125" y="184"/>
                </a:moveTo>
                <a:cubicBezTo>
                  <a:pt x="125" y="182"/>
                  <a:pt x="124" y="182"/>
                  <a:pt x="122" y="182"/>
                </a:cubicBezTo>
                <a:cubicBezTo>
                  <a:pt x="121" y="182"/>
                  <a:pt x="119" y="183"/>
                  <a:pt x="120" y="184"/>
                </a:cubicBezTo>
                <a:cubicBezTo>
                  <a:pt x="119" y="186"/>
                  <a:pt x="121" y="187"/>
                  <a:pt x="122" y="188"/>
                </a:cubicBezTo>
                <a:cubicBezTo>
                  <a:pt x="124" y="187"/>
                  <a:pt x="125" y="186"/>
                  <a:pt x="125" y="184"/>
                </a:cubicBezTo>
                <a:close/>
                <a:moveTo>
                  <a:pt x="23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09"/>
                  <a:pt x="23" y="108"/>
                </a:cubicBezTo>
                <a:close/>
                <a:moveTo>
                  <a:pt x="142" y="200"/>
                </a:moveTo>
                <a:cubicBezTo>
                  <a:pt x="142" y="200"/>
                  <a:pt x="142" y="200"/>
                  <a:pt x="141" y="200"/>
                </a:cubicBezTo>
                <a:cubicBezTo>
                  <a:pt x="141" y="200"/>
                  <a:pt x="142" y="200"/>
                  <a:pt x="142" y="199"/>
                </a:cubicBezTo>
                <a:cubicBezTo>
                  <a:pt x="140" y="199"/>
                  <a:pt x="140" y="199"/>
                  <a:pt x="139" y="200"/>
                </a:cubicBezTo>
                <a:cubicBezTo>
                  <a:pt x="139" y="199"/>
                  <a:pt x="137" y="199"/>
                  <a:pt x="138" y="198"/>
                </a:cubicBezTo>
                <a:cubicBezTo>
                  <a:pt x="139" y="199"/>
                  <a:pt x="142" y="199"/>
                  <a:pt x="141" y="197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0" y="196"/>
                  <a:pt x="140" y="196"/>
                </a:cubicBezTo>
                <a:cubicBezTo>
                  <a:pt x="138" y="196"/>
                  <a:pt x="137" y="196"/>
                  <a:pt x="138" y="198"/>
                </a:cubicBezTo>
                <a:cubicBezTo>
                  <a:pt x="138" y="200"/>
                  <a:pt x="139" y="201"/>
                  <a:pt x="140" y="201"/>
                </a:cubicBezTo>
                <a:cubicBezTo>
                  <a:pt x="141" y="201"/>
                  <a:pt x="142" y="201"/>
                  <a:pt x="142" y="200"/>
                </a:cubicBezTo>
                <a:close/>
                <a:moveTo>
                  <a:pt x="105" y="174"/>
                </a:moveTo>
                <a:cubicBezTo>
                  <a:pt x="106" y="174"/>
                  <a:pt x="107" y="171"/>
                  <a:pt x="107" y="171"/>
                </a:cubicBezTo>
                <a:cubicBezTo>
                  <a:pt x="107" y="169"/>
                  <a:pt x="107" y="168"/>
                  <a:pt x="105" y="167"/>
                </a:cubicBezTo>
                <a:cubicBezTo>
                  <a:pt x="103" y="168"/>
                  <a:pt x="102" y="169"/>
                  <a:pt x="102" y="171"/>
                </a:cubicBezTo>
                <a:cubicBezTo>
                  <a:pt x="102" y="171"/>
                  <a:pt x="103" y="173"/>
                  <a:pt x="105" y="174"/>
                </a:cubicBezTo>
                <a:close/>
                <a:moveTo>
                  <a:pt x="92" y="181"/>
                </a:moveTo>
                <a:cubicBezTo>
                  <a:pt x="93" y="181"/>
                  <a:pt x="94" y="179"/>
                  <a:pt x="94" y="178"/>
                </a:cubicBezTo>
                <a:cubicBezTo>
                  <a:pt x="94" y="176"/>
                  <a:pt x="93" y="175"/>
                  <a:pt x="92" y="175"/>
                </a:cubicBezTo>
                <a:cubicBezTo>
                  <a:pt x="90" y="175"/>
                  <a:pt x="88" y="177"/>
                  <a:pt x="88" y="178"/>
                </a:cubicBezTo>
                <a:cubicBezTo>
                  <a:pt x="89" y="179"/>
                  <a:pt x="90" y="181"/>
                  <a:pt x="92" y="181"/>
                </a:cubicBezTo>
                <a:close/>
                <a:moveTo>
                  <a:pt x="103" y="164"/>
                </a:moveTo>
                <a:cubicBezTo>
                  <a:pt x="103" y="163"/>
                  <a:pt x="102" y="162"/>
                  <a:pt x="100" y="161"/>
                </a:cubicBezTo>
                <a:cubicBezTo>
                  <a:pt x="99" y="161"/>
                  <a:pt x="97" y="162"/>
                  <a:pt x="97" y="164"/>
                </a:cubicBezTo>
                <a:cubicBezTo>
                  <a:pt x="97" y="165"/>
                  <a:pt x="99" y="166"/>
                  <a:pt x="100" y="166"/>
                </a:cubicBezTo>
                <a:cubicBezTo>
                  <a:pt x="101" y="167"/>
                  <a:pt x="103" y="165"/>
                  <a:pt x="103" y="164"/>
                </a:cubicBezTo>
                <a:close/>
                <a:moveTo>
                  <a:pt x="83" y="181"/>
                </a:moveTo>
                <a:cubicBezTo>
                  <a:pt x="85" y="181"/>
                  <a:pt x="86" y="179"/>
                  <a:pt x="85" y="177"/>
                </a:cubicBezTo>
                <a:cubicBezTo>
                  <a:pt x="85" y="177"/>
                  <a:pt x="85" y="175"/>
                  <a:pt x="82" y="175"/>
                </a:cubicBezTo>
                <a:cubicBezTo>
                  <a:pt x="81" y="175"/>
                  <a:pt x="80" y="176"/>
                  <a:pt x="80" y="178"/>
                </a:cubicBezTo>
                <a:cubicBezTo>
                  <a:pt x="80" y="179"/>
                  <a:pt x="81" y="180"/>
                  <a:pt x="83" y="181"/>
                </a:cubicBezTo>
                <a:close/>
                <a:moveTo>
                  <a:pt x="88" y="173"/>
                </a:moveTo>
                <a:cubicBezTo>
                  <a:pt x="89" y="173"/>
                  <a:pt x="89" y="172"/>
                  <a:pt x="90" y="171"/>
                </a:cubicBezTo>
                <a:cubicBezTo>
                  <a:pt x="90" y="169"/>
                  <a:pt x="88" y="168"/>
                  <a:pt x="87" y="168"/>
                </a:cubicBezTo>
                <a:cubicBezTo>
                  <a:pt x="86" y="168"/>
                  <a:pt x="84" y="168"/>
                  <a:pt x="84" y="170"/>
                </a:cubicBezTo>
                <a:cubicBezTo>
                  <a:pt x="85" y="172"/>
                  <a:pt x="86" y="173"/>
                  <a:pt x="88" y="173"/>
                </a:cubicBezTo>
                <a:close/>
                <a:moveTo>
                  <a:pt x="96" y="174"/>
                </a:moveTo>
                <a:cubicBezTo>
                  <a:pt x="97" y="173"/>
                  <a:pt x="98" y="172"/>
                  <a:pt x="99" y="170"/>
                </a:cubicBezTo>
                <a:cubicBezTo>
                  <a:pt x="99" y="169"/>
                  <a:pt x="98" y="167"/>
                  <a:pt x="96" y="167"/>
                </a:cubicBezTo>
                <a:cubicBezTo>
                  <a:pt x="94" y="167"/>
                  <a:pt x="93" y="168"/>
                  <a:pt x="93" y="170"/>
                </a:cubicBezTo>
                <a:cubicBezTo>
                  <a:pt x="93" y="172"/>
                  <a:pt x="95" y="173"/>
                  <a:pt x="96" y="174"/>
                </a:cubicBezTo>
                <a:close/>
                <a:moveTo>
                  <a:pt x="122" y="98"/>
                </a:moveTo>
                <a:cubicBezTo>
                  <a:pt x="120" y="98"/>
                  <a:pt x="119" y="99"/>
                  <a:pt x="120" y="101"/>
                </a:cubicBezTo>
                <a:cubicBezTo>
                  <a:pt x="119" y="102"/>
                  <a:pt x="121" y="103"/>
                  <a:pt x="123" y="104"/>
                </a:cubicBezTo>
                <a:cubicBezTo>
                  <a:pt x="124" y="104"/>
                  <a:pt x="125" y="102"/>
                  <a:pt x="125" y="101"/>
                </a:cubicBezTo>
                <a:cubicBezTo>
                  <a:pt x="125" y="99"/>
                  <a:pt x="124" y="97"/>
                  <a:pt x="122" y="98"/>
                </a:cubicBezTo>
                <a:close/>
                <a:moveTo>
                  <a:pt x="100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2"/>
                </a:cubicBezTo>
                <a:cubicBezTo>
                  <a:pt x="99" y="92"/>
                  <a:pt x="99" y="92"/>
                  <a:pt x="99" y="91"/>
                </a:cubicBezTo>
                <a:cubicBezTo>
                  <a:pt x="98" y="92"/>
                  <a:pt x="98" y="93"/>
                  <a:pt x="97" y="93"/>
                </a:cubicBezTo>
                <a:cubicBezTo>
                  <a:pt x="97" y="96"/>
                  <a:pt x="98" y="96"/>
                  <a:pt x="100" y="97"/>
                </a:cubicBezTo>
                <a:cubicBezTo>
                  <a:pt x="102" y="96"/>
                  <a:pt x="103" y="96"/>
                  <a:pt x="103" y="93"/>
                </a:cubicBezTo>
                <a:cubicBezTo>
                  <a:pt x="103" y="92"/>
                  <a:pt x="101" y="91"/>
                  <a:pt x="100" y="91"/>
                </a:cubicBezTo>
                <a:close/>
                <a:moveTo>
                  <a:pt x="78" y="84"/>
                </a:moveTo>
                <a:cubicBezTo>
                  <a:pt x="78" y="84"/>
                  <a:pt x="78" y="84"/>
                  <a:pt x="79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lose/>
                <a:moveTo>
                  <a:pt x="235" y="94"/>
                </a:moveTo>
                <a:cubicBezTo>
                  <a:pt x="236" y="93"/>
                  <a:pt x="235" y="92"/>
                  <a:pt x="232" y="91"/>
                </a:cubicBezTo>
                <a:cubicBezTo>
                  <a:pt x="231" y="91"/>
                  <a:pt x="229" y="93"/>
                  <a:pt x="230" y="94"/>
                </a:cubicBezTo>
                <a:cubicBezTo>
                  <a:pt x="229" y="96"/>
                  <a:pt x="231" y="97"/>
                  <a:pt x="233" y="97"/>
                </a:cubicBezTo>
                <a:cubicBezTo>
                  <a:pt x="235" y="96"/>
                  <a:pt x="235" y="95"/>
                  <a:pt x="235" y="94"/>
                </a:cubicBezTo>
                <a:close/>
                <a:moveTo>
                  <a:pt x="63" y="71"/>
                </a:moveTo>
                <a:cubicBezTo>
                  <a:pt x="62" y="70"/>
                  <a:pt x="61" y="70"/>
                  <a:pt x="60" y="70"/>
                </a:cubicBezTo>
                <a:cubicBezTo>
                  <a:pt x="59" y="70"/>
                  <a:pt x="58" y="71"/>
                  <a:pt x="58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72"/>
                  <a:pt x="59" y="72"/>
                  <a:pt x="59" y="73"/>
                </a:cubicBezTo>
                <a:cubicBezTo>
                  <a:pt x="59" y="73"/>
                  <a:pt x="58" y="73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9" y="75"/>
                  <a:pt x="60" y="76"/>
                </a:cubicBezTo>
                <a:cubicBezTo>
                  <a:pt x="61" y="76"/>
                  <a:pt x="62" y="75"/>
                  <a:pt x="63" y="74"/>
                </a:cubicBezTo>
                <a:cubicBezTo>
                  <a:pt x="62" y="73"/>
                  <a:pt x="62" y="73"/>
                  <a:pt x="61" y="73"/>
                </a:cubicBezTo>
                <a:cubicBezTo>
                  <a:pt x="61" y="71"/>
                  <a:pt x="62" y="70"/>
                  <a:pt x="63" y="71"/>
                </a:cubicBezTo>
                <a:close/>
                <a:moveTo>
                  <a:pt x="17" y="104"/>
                </a:moveTo>
                <a:cubicBezTo>
                  <a:pt x="17" y="103"/>
                  <a:pt x="18" y="103"/>
                  <a:pt x="18" y="102"/>
                </a:cubicBezTo>
                <a:cubicBezTo>
                  <a:pt x="17" y="102"/>
                  <a:pt x="15" y="102"/>
                  <a:pt x="15" y="103"/>
                </a:cubicBezTo>
                <a:cubicBezTo>
                  <a:pt x="15" y="103"/>
                  <a:pt x="16" y="104"/>
                  <a:pt x="17" y="104"/>
                </a:cubicBezTo>
                <a:close/>
                <a:moveTo>
                  <a:pt x="63" y="68"/>
                </a:moveTo>
                <a:cubicBezTo>
                  <a:pt x="63" y="68"/>
                  <a:pt x="64" y="69"/>
                  <a:pt x="64" y="69"/>
                </a:cubicBezTo>
                <a:cubicBezTo>
                  <a:pt x="64" y="69"/>
                  <a:pt x="64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lose/>
                <a:moveTo>
                  <a:pt x="131" y="112"/>
                </a:moveTo>
                <a:cubicBezTo>
                  <a:pt x="130" y="112"/>
                  <a:pt x="128" y="113"/>
                  <a:pt x="128" y="115"/>
                </a:cubicBezTo>
                <a:cubicBezTo>
                  <a:pt x="128" y="116"/>
                  <a:pt x="130" y="117"/>
                  <a:pt x="131" y="118"/>
                </a:cubicBezTo>
                <a:cubicBezTo>
                  <a:pt x="133" y="117"/>
                  <a:pt x="135" y="117"/>
                  <a:pt x="134" y="114"/>
                </a:cubicBezTo>
                <a:cubicBezTo>
                  <a:pt x="134" y="113"/>
                  <a:pt x="133" y="112"/>
                  <a:pt x="131" y="112"/>
                </a:cubicBezTo>
                <a:close/>
                <a:moveTo>
                  <a:pt x="145" y="194"/>
                </a:moveTo>
                <a:cubicBezTo>
                  <a:pt x="146" y="195"/>
                  <a:pt x="147" y="193"/>
                  <a:pt x="147" y="192"/>
                </a:cubicBezTo>
                <a:cubicBezTo>
                  <a:pt x="147" y="190"/>
                  <a:pt x="146" y="189"/>
                  <a:pt x="144" y="189"/>
                </a:cubicBezTo>
                <a:cubicBezTo>
                  <a:pt x="143" y="189"/>
                  <a:pt x="142" y="190"/>
                  <a:pt x="142" y="191"/>
                </a:cubicBezTo>
                <a:cubicBezTo>
                  <a:pt x="141" y="193"/>
                  <a:pt x="143" y="195"/>
                  <a:pt x="145" y="194"/>
                </a:cubicBezTo>
                <a:close/>
                <a:moveTo>
                  <a:pt x="104" y="98"/>
                </a:moveTo>
                <a:cubicBezTo>
                  <a:pt x="103" y="97"/>
                  <a:pt x="102" y="99"/>
                  <a:pt x="102" y="101"/>
                </a:cubicBezTo>
                <a:cubicBezTo>
                  <a:pt x="102" y="102"/>
                  <a:pt x="104" y="103"/>
                  <a:pt x="105" y="103"/>
                </a:cubicBezTo>
                <a:cubicBezTo>
                  <a:pt x="104" y="103"/>
                  <a:pt x="104" y="102"/>
                  <a:pt x="104" y="102"/>
                </a:cubicBezTo>
                <a:cubicBezTo>
                  <a:pt x="104" y="101"/>
                  <a:pt x="103" y="100"/>
                  <a:pt x="103" y="99"/>
                </a:cubicBezTo>
                <a:cubicBezTo>
                  <a:pt x="104" y="99"/>
                  <a:pt x="104" y="100"/>
                  <a:pt x="104" y="101"/>
                </a:cubicBezTo>
                <a:cubicBezTo>
                  <a:pt x="104" y="101"/>
                  <a:pt x="104" y="100"/>
                  <a:pt x="105" y="101"/>
                </a:cubicBezTo>
                <a:cubicBezTo>
                  <a:pt x="105" y="101"/>
                  <a:pt x="106" y="102"/>
                  <a:pt x="107" y="102"/>
                </a:cubicBez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6" y="98"/>
                  <a:pt x="104" y="98"/>
                </a:cubicBezTo>
                <a:close/>
                <a:moveTo>
                  <a:pt x="118" y="96"/>
                </a:moveTo>
                <a:cubicBezTo>
                  <a:pt x="119" y="96"/>
                  <a:pt x="121" y="96"/>
                  <a:pt x="120" y="94"/>
                </a:cubicBezTo>
                <a:cubicBezTo>
                  <a:pt x="121" y="92"/>
                  <a:pt x="119" y="91"/>
                  <a:pt x="118" y="91"/>
                </a:cubicBezTo>
                <a:cubicBezTo>
                  <a:pt x="116" y="91"/>
                  <a:pt x="115" y="93"/>
                  <a:pt x="115" y="94"/>
                </a:cubicBezTo>
                <a:cubicBezTo>
                  <a:pt x="115" y="95"/>
                  <a:pt x="116" y="97"/>
                  <a:pt x="118" y="96"/>
                </a:cubicBezTo>
                <a:close/>
                <a:moveTo>
                  <a:pt x="117" y="94"/>
                </a:moveTo>
                <a:cubicBezTo>
                  <a:pt x="117" y="93"/>
                  <a:pt x="118" y="93"/>
                  <a:pt x="118" y="93"/>
                </a:cubicBezTo>
                <a:cubicBezTo>
                  <a:pt x="119" y="93"/>
                  <a:pt x="119" y="94"/>
                  <a:pt x="119" y="96"/>
                </a:cubicBezTo>
                <a:cubicBezTo>
                  <a:pt x="118" y="96"/>
                  <a:pt x="117" y="96"/>
                  <a:pt x="117" y="94"/>
                </a:cubicBezTo>
                <a:cubicBezTo>
                  <a:pt x="117" y="94"/>
                  <a:pt x="117" y="94"/>
                  <a:pt x="117" y="94"/>
                </a:cubicBezTo>
                <a:close/>
                <a:moveTo>
                  <a:pt x="63" y="78"/>
                </a:move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80"/>
                  <a:pt x="62" y="81"/>
                </a:cubicBezTo>
                <a:cubicBezTo>
                  <a:pt x="62" y="82"/>
                  <a:pt x="63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2"/>
                  <a:pt x="64" y="82"/>
                  <a:pt x="63" y="82"/>
                </a:cubicBezTo>
                <a:cubicBezTo>
                  <a:pt x="64" y="81"/>
                  <a:pt x="66" y="79"/>
                  <a:pt x="66" y="81"/>
                </a:cubicBez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2"/>
                  <a:pt x="67" y="81"/>
                  <a:pt x="67" y="81"/>
                </a:cubicBezTo>
                <a:cubicBezTo>
                  <a:pt x="67" y="81"/>
                  <a:pt x="67" y="82"/>
                  <a:pt x="67" y="82"/>
                </a:cubicBezTo>
                <a:cubicBezTo>
                  <a:pt x="67" y="82"/>
                  <a:pt x="68" y="81"/>
                  <a:pt x="68" y="80"/>
                </a:cubicBezTo>
                <a:cubicBezTo>
                  <a:pt x="68" y="79"/>
                  <a:pt x="66" y="77"/>
                  <a:pt x="64" y="77"/>
                </a:cubicBezTo>
                <a:cubicBezTo>
                  <a:pt x="64" y="77"/>
                  <a:pt x="63" y="78"/>
                  <a:pt x="63" y="78"/>
                </a:cubicBezTo>
                <a:close/>
                <a:moveTo>
                  <a:pt x="1" y="39"/>
                </a:moveTo>
                <a:cubicBezTo>
                  <a:pt x="1" y="40"/>
                  <a:pt x="1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1" y="39"/>
                  <a:pt x="1" y="39"/>
                </a:cubicBezTo>
                <a:close/>
                <a:moveTo>
                  <a:pt x="13" y="13"/>
                </a:moveTo>
                <a:cubicBezTo>
                  <a:pt x="13" y="13"/>
                  <a:pt x="14" y="12"/>
                  <a:pt x="14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36" y="30"/>
                </a:move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0"/>
                  <a:pt x="36" y="30"/>
                  <a:pt x="36" y="30"/>
                </a:cubicBezTo>
                <a:close/>
                <a:moveTo>
                  <a:pt x="11" y="106"/>
                </a:moveTo>
                <a:cubicBezTo>
                  <a:pt x="12" y="106"/>
                  <a:pt x="13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6"/>
                  <a:pt x="14" y="107"/>
                  <a:pt x="14" y="107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6"/>
                  <a:pt x="11" y="106"/>
                </a:cubicBezTo>
                <a:close/>
                <a:moveTo>
                  <a:pt x="38" y="66"/>
                </a:move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5" y="6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7" y="67"/>
                  <a:pt x="37" y="68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8" y="69"/>
                  <a:pt x="38" y="69"/>
                </a:cubicBezTo>
                <a:cubicBezTo>
                  <a:pt x="40" y="68"/>
                  <a:pt x="41" y="67"/>
                  <a:pt x="42" y="66"/>
                </a:cubicBezTo>
                <a:cubicBezTo>
                  <a:pt x="42" y="64"/>
                  <a:pt x="40" y="63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9" y="63"/>
                  <a:pt x="40" y="64"/>
                </a:cubicBezTo>
                <a:cubicBezTo>
                  <a:pt x="38" y="64"/>
                  <a:pt x="38" y="66"/>
                  <a:pt x="38" y="66"/>
                </a:cubicBezTo>
                <a:close/>
                <a:moveTo>
                  <a:pt x="48" y="64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7" y="63"/>
                  <a:pt x="47" y="63"/>
                </a:cubicBezTo>
                <a:cubicBezTo>
                  <a:pt x="46" y="64"/>
                  <a:pt x="44" y="65"/>
                  <a:pt x="44" y="66"/>
                </a:cubicBezTo>
                <a:cubicBezTo>
                  <a:pt x="45" y="68"/>
                  <a:pt x="46" y="69"/>
                  <a:pt x="48" y="69"/>
                </a:cubicBezTo>
                <a:cubicBezTo>
                  <a:pt x="49" y="69"/>
                  <a:pt x="49" y="67"/>
                  <a:pt x="49" y="66"/>
                </a:cubicBezTo>
                <a:cubicBezTo>
                  <a:pt x="50" y="66"/>
                  <a:pt x="50" y="65"/>
                  <a:pt x="50" y="65"/>
                </a:cubicBezTo>
                <a:cubicBezTo>
                  <a:pt x="49" y="66"/>
                  <a:pt x="49" y="66"/>
                  <a:pt x="48" y="66"/>
                </a:cubicBezTo>
                <a:cubicBezTo>
                  <a:pt x="48" y="66"/>
                  <a:pt x="47" y="65"/>
                  <a:pt x="48" y="65"/>
                </a:cubicBezTo>
                <a:cubicBezTo>
                  <a:pt x="47" y="65"/>
                  <a:pt x="46" y="64"/>
                  <a:pt x="46" y="64"/>
                </a:cubicBezTo>
                <a:cubicBezTo>
                  <a:pt x="47" y="64"/>
                  <a:pt x="47" y="64"/>
                  <a:pt x="48" y="64"/>
                </a:cubicBezTo>
                <a:close/>
                <a:moveTo>
                  <a:pt x="40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44" y="76"/>
                  <a:pt x="44" y="75"/>
                  <a:pt x="45" y="75"/>
                </a:cubicBezTo>
                <a:cubicBezTo>
                  <a:pt x="45" y="75"/>
                  <a:pt x="45" y="75"/>
                  <a:pt x="45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6" y="71"/>
                  <a:pt x="45" y="71"/>
                  <a:pt x="45" y="70"/>
                </a:cubicBezTo>
                <a:cubicBezTo>
                  <a:pt x="45" y="71"/>
                  <a:pt x="45" y="72"/>
                  <a:pt x="45" y="72"/>
                </a:cubicBezTo>
                <a:cubicBezTo>
                  <a:pt x="45" y="73"/>
                  <a:pt x="45" y="72"/>
                  <a:pt x="45" y="73"/>
                </a:cubicBezTo>
                <a:cubicBezTo>
                  <a:pt x="45" y="73"/>
                  <a:pt x="45" y="73"/>
                  <a:pt x="46" y="74"/>
                </a:cubicBezTo>
                <a:cubicBezTo>
                  <a:pt x="45" y="74"/>
                  <a:pt x="45" y="74"/>
                  <a:pt x="44" y="74"/>
                </a:cubicBezTo>
                <a:cubicBezTo>
                  <a:pt x="44" y="74"/>
                  <a:pt x="44" y="74"/>
                  <a:pt x="44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43" y="73"/>
                  <a:pt x="42" y="74"/>
                  <a:pt x="42" y="74"/>
                </a:cubicBezTo>
                <a:cubicBezTo>
                  <a:pt x="42" y="73"/>
                  <a:pt x="42" y="73"/>
                  <a:pt x="42" y="72"/>
                </a:cubicBezTo>
                <a:cubicBezTo>
                  <a:pt x="42" y="72"/>
                  <a:pt x="44" y="73"/>
                  <a:pt x="44" y="72"/>
                </a:cubicBezTo>
                <a:cubicBezTo>
                  <a:pt x="44" y="72"/>
                  <a:pt x="43" y="72"/>
                  <a:pt x="42" y="72"/>
                </a:cubicBezTo>
                <a:cubicBezTo>
                  <a:pt x="43" y="71"/>
                  <a:pt x="43" y="71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1" y="70"/>
                  <a:pt x="40" y="71"/>
                  <a:pt x="40" y="72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1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8" y="38"/>
                </a:cubicBezTo>
                <a:cubicBezTo>
                  <a:pt x="38" y="38"/>
                  <a:pt x="38" y="37"/>
                  <a:pt x="39" y="37"/>
                </a:cubicBezTo>
                <a:cubicBezTo>
                  <a:pt x="39" y="37"/>
                  <a:pt x="40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9"/>
                  <a:pt x="36" y="39"/>
                  <a:pt x="37" y="39"/>
                </a:cubicBezTo>
                <a:cubicBezTo>
                  <a:pt x="36" y="39"/>
                  <a:pt x="37" y="39"/>
                  <a:pt x="37" y="40"/>
                </a:cubicBezTo>
                <a:cubicBezTo>
                  <a:pt x="37" y="40"/>
                  <a:pt x="37" y="40"/>
                  <a:pt x="37" y="40"/>
                </a:cubicBezTo>
                <a:close/>
                <a:moveTo>
                  <a:pt x="54" y="68"/>
                </a:moveTo>
                <a:cubicBezTo>
                  <a:pt x="53" y="67"/>
                  <a:pt x="53" y="67"/>
                  <a:pt x="53" y="66"/>
                </a:cubicBezTo>
                <a:cubicBezTo>
                  <a:pt x="53" y="68"/>
                  <a:pt x="54" y="69"/>
                  <a:pt x="56" y="69"/>
                </a:cubicBezTo>
                <a:cubicBezTo>
                  <a:pt x="57" y="69"/>
                  <a:pt x="59" y="67"/>
                  <a:pt x="58" y="66"/>
                </a:cubicBezTo>
                <a:cubicBezTo>
                  <a:pt x="59" y="64"/>
                  <a:pt x="58" y="63"/>
                  <a:pt x="56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5" y="64"/>
                  <a:pt x="54" y="64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7"/>
                  <a:pt x="54" y="68"/>
                </a:cubicBezTo>
                <a:close/>
                <a:moveTo>
                  <a:pt x="189" y="91"/>
                </a:moveTo>
                <a:cubicBezTo>
                  <a:pt x="187" y="91"/>
                  <a:pt x="186" y="92"/>
                  <a:pt x="186" y="94"/>
                </a:cubicBezTo>
                <a:cubicBezTo>
                  <a:pt x="186" y="95"/>
                  <a:pt x="187" y="97"/>
                  <a:pt x="189" y="97"/>
                </a:cubicBezTo>
                <a:cubicBezTo>
                  <a:pt x="190" y="96"/>
                  <a:pt x="191" y="96"/>
                  <a:pt x="192" y="94"/>
                </a:cubicBezTo>
                <a:cubicBezTo>
                  <a:pt x="192" y="93"/>
                  <a:pt x="190" y="91"/>
                  <a:pt x="189" y="91"/>
                </a:cubicBezTo>
                <a:close/>
                <a:moveTo>
                  <a:pt x="231" y="114"/>
                </a:moveTo>
                <a:cubicBezTo>
                  <a:pt x="232" y="113"/>
                  <a:pt x="230" y="112"/>
                  <a:pt x="228" y="111"/>
                </a:cubicBezTo>
                <a:cubicBezTo>
                  <a:pt x="227" y="112"/>
                  <a:pt x="226" y="113"/>
                  <a:pt x="226" y="115"/>
                </a:cubicBezTo>
                <a:cubicBezTo>
                  <a:pt x="225" y="116"/>
                  <a:pt x="227" y="117"/>
                  <a:pt x="229" y="117"/>
                </a:cubicBezTo>
                <a:cubicBezTo>
                  <a:pt x="230" y="117"/>
                  <a:pt x="231" y="117"/>
                  <a:pt x="231" y="114"/>
                </a:cubicBezTo>
                <a:close/>
                <a:moveTo>
                  <a:pt x="245" y="224"/>
                </a:moveTo>
                <a:cubicBezTo>
                  <a:pt x="245" y="224"/>
                  <a:pt x="245" y="224"/>
                  <a:pt x="245" y="224"/>
                </a:cubicBezTo>
                <a:cubicBezTo>
                  <a:pt x="244" y="224"/>
                  <a:pt x="244" y="224"/>
                  <a:pt x="244" y="225"/>
                </a:cubicBezTo>
                <a:cubicBezTo>
                  <a:pt x="244" y="224"/>
                  <a:pt x="244" y="224"/>
                  <a:pt x="245" y="224"/>
                </a:cubicBezTo>
                <a:close/>
                <a:moveTo>
                  <a:pt x="227" y="108"/>
                </a:moveTo>
                <a:cubicBezTo>
                  <a:pt x="227" y="106"/>
                  <a:pt x="226" y="105"/>
                  <a:pt x="224" y="105"/>
                </a:cubicBezTo>
                <a:cubicBezTo>
                  <a:pt x="223" y="106"/>
                  <a:pt x="221" y="106"/>
                  <a:pt x="221" y="108"/>
                </a:cubicBezTo>
                <a:cubicBezTo>
                  <a:pt x="222" y="109"/>
                  <a:pt x="223" y="111"/>
                  <a:pt x="224" y="111"/>
                </a:cubicBezTo>
                <a:cubicBezTo>
                  <a:pt x="225" y="111"/>
                  <a:pt x="227" y="110"/>
                  <a:pt x="227" y="108"/>
                </a:cubicBezTo>
                <a:close/>
                <a:moveTo>
                  <a:pt x="211" y="70"/>
                </a:moveTo>
                <a:cubicBezTo>
                  <a:pt x="209" y="70"/>
                  <a:pt x="208" y="71"/>
                  <a:pt x="208" y="73"/>
                </a:cubicBezTo>
                <a:cubicBezTo>
                  <a:pt x="208" y="74"/>
                  <a:pt x="210" y="76"/>
                  <a:pt x="211" y="76"/>
                </a:cubicBezTo>
                <a:cubicBezTo>
                  <a:pt x="212" y="75"/>
                  <a:pt x="213" y="74"/>
                  <a:pt x="213" y="73"/>
                </a:cubicBezTo>
                <a:cubicBezTo>
                  <a:pt x="214" y="72"/>
                  <a:pt x="212" y="70"/>
                  <a:pt x="211" y="70"/>
                </a:cubicBezTo>
                <a:close/>
                <a:moveTo>
                  <a:pt x="219" y="84"/>
                </a:moveTo>
                <a:cubicBezTo>
                  <a:pt x="219" y="84"/>
                  <a:pt x="217" y="85"/>
                  <a:pt x="217" y="87"/>
                </a:cubicBezTo>
                <a:cubicBezTo>
                  <a:pt x="217" y="88"/>
                  <a:pt x="218" y="90"/>
                  <a:pt x="220" y="89"/>
                </a:cubicBezTo>
                <a:cubicBezTo>
                  <a:pt x="221" y="89"/>
                  <a:pt x="223" y="88"/>
                  <a:pt x="222" y="86"/>
                </a:cubicBezTo>
                <a:cubicBezTo>
                  <a:pt x="223" y="85"/>
                  <a:pt x="221" y="84"/>
                  <a:pt x="219" y="84"/>
                </a:cubicBezTo>
                <a:close/>
                <a:moveTo>
                  <a:pt x="203" y="80"/>
                </a:moveTo>
                <a:cubicBezTo>
                  <a:pt x="203" y="81"/>
                  <a:pt x="204" y="82"/>
                  <a:pt x="206" y="83"/>
                </a:cubicBezTo>
                <a:cubicBezTo>
                  <a:pt x="208" y="83"/>
                  <a:pt x="209" y="82"/>
                  <a:pt x="209" y="79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5" y="77"/>
                  <a:pt x="203" y="78"/>
                  <a:pt x="203" y="80"/>
                </a:cubicBezTo>
                <a:close/>
                <a:moveTo>
                  <a:pt x="235" y="130"/>
                </a:moveTo>
                <a:cubicBezTo>
                  <a:pt x="235" y="131"/>
                  <a:pt x="236" y="131"/>
                  <a:pt x="236" y="131"/>
                </a:cubicBezTo>
                <a:cubicBezTo>
                  <a:pt x="237" y="131"/>
                  <a:pt x="237" y="131"/>
                  <a:pt x="237" y="131"/>
                </a:cubicBezTo>
                <a:cubicBezTo>
                  <a:pt x="237" y="131"/>
                  <a:pt x="237" y="131"/>
                  <a:pt x="238" y="131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7" y="130"/>
                  <a:pt x="236" y="130"/>
                  <a:pt x="235" y="130"/>
                </a:cubicBezTo>
                <a:close/>
                <a:moveTo>
                  <a:pt x="228" y="127"/>
                </a:moveTo>
                <a:cubicBezTo>
                  <a:pt x="229" y="127"/>
                  <a:pt x="229" y="127"/>
                  <a:pt x="230" y="127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9" y="126"/>
                  <a:pt x="229" y="126"/>
                  <a:pt x="228" y="125"/>
                </a:cubicBezTo>
                <a:cubicBezTo>
                  <a:pt x="227" y="125"/>
                  <a:pt x="226" y="126"/>
                  <a:pt x="225" y="127"/>
                </a:cubicBezTo>
                <a:cubicBezTo>
                  <a:pt x="226" y="128"/>
                  <a:pt x="227" y="128"/>
                  <a:pt x="227" y="128"/>
                </a:cubicBezTo>
                <a:cubicBezTo>
                  <a:pt x="227" y="128"/>
                  <a:pt x="227" y="127"/>
                  <a:pt x="227" y="127"/>
                </a:cubicBezTo>
                <a:cubicBezTo>
                  <a:pt x="227" y="127"/>
                  <a:pt x="229" y="127"/>
                  <a:pt x="228" y="127"/>
                </a:cubicBezTo>
                <a:close/>
                <a:moveTo>
                  <a:pt x="246" y="171"/>
                </a:moveTo>
                <a:cubicBezTo>
                  <a:pt x="246" y="171"/>
                  <a:pt x="246" y="172"/>
                  <a:pt x="245" y="172"/>
                </a:cubicBezTo>
                <a:cubicBezTo>
                  <a:pt x="246" y="172"/>
                  <a:pt x="247" y="172"/>
                  <a:pt x="246" y="171"/>
                </a:cubicBezTo>
                <a:close/>
                <a:moveTo>
                  <a:pt x="236" y="127"/>
                </a:moveTo>
                <a:cubicBezTo>
                  <a:pt x="236" y="129"/>
                  <a:pt x="239" y="130"/>
                  <a:pt x="239" y="127"/>
                </a:cubicBezTo>
                <a:cubicBezTo>
                  <a:pt x="238" y="126"/>
                  <a:pt x="238" y="126"/>
                  <a:pt x="238" y="126"/>
                </a:cubicBezTo>
                <a:cubicBezTo>
                  <a:pt x="238" y="126"/>
                  <a:pt x="237" y="126"/>
                  <a:pt x="237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27"/>
                  <a:pt x="237" y="127"/>
                  <a:pt x="236" y="127"/>
                </a:cubicBezTo>
                <a:close/>
                <a:moveTo>
                  <a:pt x="227" y="80"/>
                </a:moveTo>
                <a:cubicBezTo>
                  <a:pt x="227" y="79"/>
                  <a:pt x="226" y="77"/>
                  <a:pt x="224" y="78"/>
                </a:cubicBezTo>
                <a:cubicBezTo>
                  <a:pt x="222" y="78"/>
                  <a:pt x="221" y="78"/>
                  <a:pt x="221" y="80"/>
                </a:cubicBezTo>
                <a:cubicBezTo>
                  <a:pt x="221" y="81"/>
                  <a:pt x="223" y="83"/>
                  <a:pt x="224" y="83"/>
                </a:cubicBezTo>
                <a:cubicBezTo>
                  <a:pt x="226" y="83"/>
                  <a:pt x="226" y="81"/>
                  <a:pt x="227" y="80"/>
                </a:cubicBezTo>
                <a:close/>
                <a:moveTo>
                  <a:pt x="176" y="84"/>
                </a:moveTo>
                <a:cubicBezTo>
                  <a:pt x="174" y="84"/>
                  <a:pt x="173" y="85"/>
                  <a:pt x="173" y="87"/>
                </a:cubicBezTo>
                <a:cubicBezTo>
                  <a:pt x="173" y="88"/>
                  <a:pt x="174" y="89"/>
                  <a:pt x="175" y="90"/>
                </a:cubicBezTo>
                <a:cubicBezTo>
                  <a:pt x="176" y="90"/>
                  <a:pt x="176" y="89"/>
                  <a:pt x="177" y="89"/>
                </a:cubicBezTo>
                <a:cubicBezTo>
                  <a:pt x="176" y="89"/>
                  <a:pt x="176" y="88"/>
                  <a:pt x="175" y="88"/>
                </a:cubicBezTo>
                <a:cubicBezTo>
                  <a:pt x="175" y="87"/>
                  <a:pt x="178" y="88"/>
                  <a:pt x="177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7"/>
                  <a:pt x="178" y="87"/>
                  <a:pt x="178" y="86"/>
                </a:cubicBezTo>
                <a:cubicBezTo>
                  <a:pt x="178" y="86"/>
                  <a:pt x="177" y="84"/>
                  <a:pt x="176" y="84"/>
                </a:cubicBezTo>
                <a:close/>
                <a:moveTo>
                  <a:pt x="202" y="84"/>
                </a:moveTo>
                <a:cubicBezTo>
                  <a:pt x="200" y="84"/>
                  <a:pt x="200" y="85"/>
                  <a:pt x="199" y="87"/>
                </a:cubicBezTo>
                <a:cubicBezTo>
                  <a:pt x="199" y="88"/>
                  <a:pt x="200" y="90"/>
                  <a:pt x="202" y="89"/>
                </a:cubicBezTo>
                <a:cubicBezTo>
                  <a:pt x="204" y="90"/>
                  <a:pt x="205" y="88"/>
                  <a:pt x="205" y="86"/>
                </a:cubicBezTo>
                <a:cubicBezTo>
                  <a:pt x="204" y="85"/>
                  <a:pt x="203" y="83"/>
                  <a:pt x="202" y="84"/>
                </a:cubicBezTo>
                <a:close/>
                <a:moveTo>
                  <a:pt x="149" y="84"/>
                </a:moveTo>
                <a:cubicBezTo>
                  <a:pt x="148" y="84"/>
                  <a:pt x="147" y="85"/>
                  <a:pt x="146" y="87"/>
                </a:cubicBezTo>
                <a:cubicBezTo>
                  <a:pt x="146" y="88"/>
                  <a:pt x="147" y="90"/>
                  <a:pt x="149" y="90"/>
                </a:cubicBezTo>
                <a:cubicBezTo>
                  <a:pt x="150" y="90"/>
                  <a:pt x="152" y="88"/>
                  <a:pt x="151" y="87"/>
                </a:cubicBezTo>
                <a:cubicBezTo>
                  <a:pt x="152" y="85"/>
                  <a:pt x="151" y="84"/>
                  <a:pt x="149" y="84"/>
                </a:cubicBezTo>
                <a:close/>
                <a:moveTo>
                  <a:pt x="142" y="94"/>
                </a:moveTo>
                <a:cubicBezTo>
                  <a:pt x="142" y="96"/>
                  <a:pt x="143" y="97"/>
                  <a:pt x="145" y="96"/>
                </a:cubicBezTo>
                <a:cubicBezTo>
                  <a:pt x="146" y="97"/>
                  <a:pt x="148" y="95"/>
                  <a:pt x="148" y="94"/>
                </a:cubicBezTo>
                <a:cubicBezTo>
                  <a:pt x="147" y="92"/>
                  <a:pt x="146" y="91"/>
                  <a:pt x="145" y="91"/>
                </a:cubicBezTo>
                <a:cubicBezTo>
                  <a:pt x="143" y="91"/>
                  <a:pt x="142" y="92"/>
                  <a:pt x="142" y="94"/>
                </a:cubicBezTo>
                <a:close/>
                <a:moveTo>
                  <a:pt x="158" y="84"/>
                </a:moveTo>
                <a:cubicBezTo>
                  <a:pt x="156" y="84"/>
                  <a:pt x="155" y="85"/>
                  <a:pt x="155" y="87"/>
                </a:cubicBezTo>
                <a:cubicBezTo>
                  <a:pt x="155" y="88"/>
                  <a:pt x="156" y="90"/>
                  <a:pt x="157" y="90"/>
                </a:cubicBezTo>
                <a:cubicBezTo>
                  <a:pt x="160" y="90"/>
                  <a:pt x="160" y="88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0" y="86"/>
                  <a:pt x="160" y="86"/>
                  <a:pt x="159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9" y="84"/>
                  <a:pt x="159" y="84"/>
                  <a:pt x="158" y="84"/>
                </a:cubicBezTo>
                <a:close/>
                <a:moveTo>
                  <a:pt x="197" y="77"/>
                </a:moveTo>
                <a:cubicBezTo>
                  <a:pt x="196" y="77"/>
                  <a:pt x="194" y="78"/>
                  <a:pt x="195" y="80"/>
                </a:cubicBezTo>
                <a:cubicBezTo>
                  <a:pt x="195" y="81"/>
                  <a:pt x="196" y="83"/>
                  <a:pt x="197" y="83"/>
                </a:cubicBezTo>
                <a:cubicBezTo>
                  <a:pt x="199" y="83"/>
                  <a:pt x="200" y="81"/>
                  <a:pt x="201" y="80"/>
                </a:cubicBezTo>
                <a:cubicBezTo>
                  <a:pt x="200" y="78"/>
                  <a:pt x="199" y="77"/>
                  <a:pt x="197" y="77"/>
                </a:cubicBezTo>
                <a:close/>
                <a:moveTo>
                  <a:pt x="182" y="87"/>
                </a:moveTo>
                <a:cubicBezTo>
                  <a:pt x="182" y="89"/>
                  <a:pt x="183" y="89"/>
                  <a:pt x="184" y="89"/>
                </a:cubicBezTo>
                <a:cubicBezTo>
                  <a:pt x="186" y="90"/>
                  <a:pt x="187" y="88"/>
                  <a:pt x="187" y="86"/>
                </a:cubicBezTo>
                <a:cubicBezTo>
                  <a:pt x="187" y="85"/>
                  <a:pt x="186" y="84"/>
                  <a:pt x="184" y="84"/>
                </a:cubicBezTo>
                <a:cubicBezTo>
                  <a:pt x="183" y="84"/>
                  <a:pt x="183" y="84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3" y="85"/>
                  <a:pt x="184" y="85"/>
                </a:cubicBezTo>
                <a:cubicBezTo>
                  <a:pt x="183" y="86"/>
                  <a:pt x="182" y="86"/>
                  <a:pt x="182" y="87"/>
                </a:cubicBezTo>
                <a:close/>
                <a:moveTo>
                  <a:pt x="193" y="84"/>
                </a:moveTo>
                <a:cubicBezTo>
                  <a:pt x="192" y="83"/>
                  <a:pt x="190" y="85"/>
                  <a:pt x="190" y="86"/>
                </a:cubicBezTo>
                <a:cubicBezTo>
                  <a:pt x="191" y="88"/>
                  <a:pt x="192" y="89"/>
                  <a:pt x="193" y="90"/>
                </a:cubicBezTo>
                <a:cubicBezTo>
                  <a:pt x="195" y="89"/>
                  <a:pt x="196" y="89"/>
                  <a:pt x="196" y="86"/>
                </a:cubicBezTo>
                <a:cubicBezTo>
                  <a:pt x="196" y="86"/>
                  <a:pt x="194" y="84"/>
                  <a:pt x="193" y="84"/>
                </a:cubicBezTo>
                <a:close/>
                <a:moveTo>
                  <a:pt x="135" y="105"/>
                </a:moveTo>
                <a:cubicBezTo>
                  <a:pt x="134" y="105"/>
                  <a:pt x="132" y="106"/>
                  <a:pt x="133" y="108"/>
                </a:cubicBezTo>
                <a:cubicBezTo>
                  <a:pt x="133" y="110"/>
                  <a:pt x="134" y="111"/>
                  <a:pt x="136" y="111"/>
                </a:cubicBezTo>
                <a:cubicBezTo>
                  <a:pt x="137" y="111"/>
                  <a:pt x="138" y="109"/>
                  <a:pt x="138" y="108"/>
                </a:cubicBezTo>
                <a:cubicBezTo>
                  <a:pt x="138" y="107"/>
                  <a:pt x="137" y="105"/>
                  <a:pt x="135" y="105"/>
                </a:cubicBezTo>
                <a:close/>
                <a:moveTo>
                  <a:pt x="244" y="228"/>
                </a:moveTo>
                <a:cubicBezTo>
                  <a:pt x="245" y="229"/>
                  <a:pt x="245" y="229"/>
                  <a:pt x="246" y="229"/>
                </a:cubicBezTo>
                <a:cubicBezTo>
                  <a:pt x="246" y="229"/>
                  <a:pt x="246" y="229"/>
                  <a:pt x="245" y="228"/>
                </a:cubicBezTo>
                <a:cubicBezTo>
                  <a:pt x="245" y="228"/>
                  <a:pt x="245" y="228"/>
                  <a:pt x="244" y="228"/>
                </a:cubicBezTo>
                <a:close/>
                <a:moveTo>
                  <a:pt x="172" y="193"/>
                </a:moveTo>
                <a:cubicBezTo>
                  <a:pt x="172" y="194"/>
                  <a:pt x="172" y="193"/>
                  <a:pt x="173" y="193"/>
                </a:cubicBezTo>
                <a:cubicBezTo>
                  <a:pt x="173" y="193"/>
                  <a:pt x="173" y="193"/>
                  <a:pt x="174" y="192"/>
                </a:cubicBezTo>
                <a:cubicBezTo>
                  <a:pt x="174" y="192"/>
                  <a:pt x="174" y="191"/>
                  <a:pt x="174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0"/>
                  <a:pt x="172" y="189"/>
                  <a:pt x="171" y="189"/>
                </a:cubicBezTo>
                <a:cubicBezTo>
                  <a:pt x="169" y="189"/>
                  <a:pt x="168" y="190"/>
                  <a:pt x="168" y="192"/>
                </a:cubicBezTo>
                <a:cubicBezTo>
                  <a:pt x="168" y="193"/>
                  <a:pt x="169" y="195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3"/>
                  <a:pt x="172" y="193"/>
                </a:cubicBezTo>
                <a:close/>
                <a:moveTo>
                  <a:pt x="182" y="208"/>
                </a:move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ubicBezTo>
                  <a:pt x="183" y="207"/>
                  <a:pt x="183" y="206"/>
                  <a:pt x="183" y="206"/>
                </a:cubicBezTo>
                <a:cubicBezTo>
                  <a:pt x="183" y="204"/>
                  <a:pt x="181" y="203"/>
                  <a:pt x="180" y="203"/>
                </a:cubicBezTo>
                <a:cubicBezTo>
                  <a:pt x="180" y="203"/>
                  <a:pt x="180" y="203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7" y="204"/>
                  <a:pt x="177" y="206"/>
                </a:cubicBezTo>
                <a:cubicBezTo>
                  <a:pt x="177" y="207"/>
                  <a:pt x="178" y="208"/>
                  <a:pt x="179" y="209"/>
                </a:cubicBezTo>
                <a:cubicBezTo>
                  <a:pt x="180" y="209"/>
                  <a:pt x="181" y="208"/>
                  <a:pt x="182" y="208"/>
                </a:cubicBezTo>
                <a:close/>
                <a:moveTo>
                  <a:pt x="185" y="210"/>
                </a:moveTo>
                <a:cubicBezTo>
                  <a:pt x="185" y="210"/>
                  <a:pt x="186" y="210"/>
                  <a:pt x="186" y="210"/>
                </a:cubicBezTo>
                <a:cubicBezTo>
                  <a:pt x="186" y="210"/>
                  <a:pt x="185" y="209"/>
                  <a:pt x="185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4" y="210"/>
                  <a:pt x="184" y="210"/>
                  <a:pt x="185" y="210"/>
                </a:cubicBezTo>
                <a:close/>
                <a:moveTo>
                  <a:pt x="149" y="187"/>
                </a:moveTo>
                <a:cubicBezTo>
                  <a:pt x="150" y="187"/>
                  <a:pt x="152" y="186"/>
                  <a:pt x="152" y="184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8" y="182"/>
                  <a:pt x="146" y="183"/>
                  <a:pt x="146" y="185"/>
                </a:cubicBezTo>
                <a:cubicBezTo>
                  <a:pt x="146" y="186"/>
                  <a:pt x="147" y="187"/>
                  <a:pt x="149" y="187"/>
                </a:cubicBezTo>
                <a:close/>
                <a:moveTo>
                  <a:pt x="197" y="222"/>
                </a:moveTo>
                <a:cubicBezTo>
                  <a:pt x="199" y="222"/>
                  <a:pt x="200" y="221"/>
                  <a:pt x="200" y="220"/>
                </a:cubicBezTo>
                <a:cubicBezTo>
                  <a:pt x="200" y="219"/>
                  <a:pt x="200" y="217"/>
                  <a:pt x="199" y="217"/>
                </a:cubicBezTo>
                <a:cubicBezTo>
                  <a:pt x="198" y="217"/>
                  <a:pt x="198" y="217"/>
                  <a:pt x="198" y="218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17"/>
                  <a:pt x="196" y="217"/>
                  <a:pt x="195" y="217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4" y="218"/>
                  <a:pt x="194" y="219"/>
                  <a:pt x="194" y="219"/>
                </a:cubicBezTo>
                <a:cubicBezTo>
                  <a:pt x="195" y="221"/>
                  <a:pt x="196" y="223"/>
                  <a:pt x="197" y="222"/>
                </a:cubicBezTo>
                <a:close/>
                <a:moveTo>
                  <a:pt x="167" y="187"/>
                </a:moveTo>
                <a:cubicBezTo>
                  <a:pt x="168" y="187"/>
                  <a:pt x="170" y="186"/>
                  <a:pt x="169" y="184"/>
                </a:cubicBezTo>
                <a:cubicBezTo>
                  <a:pt x="170" y="183"/>
                  <a:pt x="168" y="182"/>
                  <a:pt x="167" y="182"/>
                </a:cubicBezTo>
                <a:cubicBezTo>
                  <a:pt x="167" y="182"/>
                  <a:pt x="167" y="183"/>
                  <a:pt x="167" y="183"/>
                </a:cubicBezTo>
                <a:cubicBezTo>
                  <a:pt x="166" y="183"/>
                  <a:pt x="166" y="183"/>
                  <a:pt x="166" y="183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3"/>
                  <a:pt x="164" y="183"/>
                  <a:pt x="164" y="184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5" y="185"/>
                  <a:pt x="165" y="186"/>
                  <a:pt x="165" y="186"/>
                </a:cubicBezTo>
                <a:cubicBezTo>
                  <a:pt x="165" y="186"/>
                  <a:pt x="166" y="187"/>
                  <a:pt x="167" y="187"/>
                </a:cubicBezTo>
                <a:close/>
                <a:moveTo>
                  <a:pt x="154" y="181"/>
                </a:moveTo>
                <a:cubicBezTo>
                  <a:pt x="155" y="180"/>
                  <a:pt x="156" y="179"/>
                  <a:pt x="156" y="178"/>
                </a:cubicBezTo>
                <a:cubicBezTo>
                  <a:pt x="155" y="176"/>
                  <a:pt x="155" y="175"/>
                  <a:pt x="153" y="175"/>
                </a:cubicBezTo>
                <a:cubicBezTo>
                  <a:pt x="152" y="175"/>
                  <a:pt x="150" y="177"/>
                  <a:pt x="150" y="178"/>
                </a:cubicBezTo>
                <a:cubicBezTo>
                  <a:pt x="150" y="179"/>
                  <a:pt x="151" y="181"/>
                  <a:pt x="154" y="181"/>
                </a:cubicBezTo>
                <a:close/>
                <a:moveTo>
                  <a:pt x="157" y="167"/>
                </a:moveTo>
                <a:cubicBezTo>
                  <a:pt x="157" y="168"/>
                  <a:pt x="154" y="169"/>
                  <a:pt x="155" y="170"/>
                </a:cubicBezTo>
                <a:cubicBezTo>
                  <a:pt x="155" y="172"/>
                  <a:pt x="156" y="173"/>
                  <a:pt x="158" y="173"/>
                </a:cubicBezTo>
                <a:cubicBezTo>
                  <a:pt x="159" y="173"/>
                  <a:pt x="161" y="172"/>
                  <a:pt x="160" y="170"/>
                </a:cubicBezTo>
                <a:cubicBezTo>
                  <a:pt x="161" y="169"/>
                  <a:pt x="159" y="167"/>
                  <a:pt x="157" y="167"/>
                </a:cubicBezTo>
                <a:close/>
                <a:moveTo>
                  <a:pt x="165" y="178"/>
                </a:moveTo>
                <a:cubicBezTo>
                  <a:pt x="165" y="176"/>
                  <a:pt x="164" y="174"/>
                  <a:pt x="162" y="175"/>
                </a:cubicBezTo>
                <a:cubicBezTo>
                  <a:pt x="161" y="175"/>
                  <a:pt x="160" y="176"/>
                  <a:pt x="159" y="177"/>
                </a:cubicBezTo>
                <a:cubicBezTo>
                  <a:pt x="159" y="180"/>
                  <a:pt x="160" y="181"/>
                  <a:pt x="163" y="181"/>
                </a:cubicBezTo>
                <a:cubicBezTo>
                  <a:pt x="164" y="181"/>
                  <a:pt x="165" y="179"/>
                  <a:pt x="165" y="178"/>
                </a:cubicBezTo>
                <a:close/>
                <a:moveTo>
                  <a:pt x="196" y="212"/>
                </a:moveTo>
                <a:cubicBezTo>
                  <a:pt x="196" y="211"/>
                  <a:pt x="194" y="209"/>
                  <a:pt x="193" y="210"/>
                </a:cubicBezTo>
                <a:cubicBezTo>
                  <a:pt x="191" y="210"/>
                  <a:pt x="190" y="211"/>
                  <a:pt x="191" y="212"/>
                </a:cubicBezTo>
                <a:cubicBezTo>
                  <a:pt x="190" y="214"/>
                  <a:pt x="192" y="215"/>
                  <a:pt x="193" y="215"/>
                </a:cubicBezTo>
                <a:cubicBezTo>
                  <a:pt x="194" y="215"/>
                  <a:pt x="196" y="214"/>
                  <a:pt x="196" y="212"/>
                </a:cubicBezTo>
                <a:close/>
                <a:moveTo>
                  <a:pt x="222" y="233"/>
                </a:moveTo>
                <a:cubicBezTo>
                  <a:pt x="222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3"/>
                  <a:pt x="221" y="233"/>
                </a:cubicBezTo>
                <a:cubicBezTo>
                  <a:pt x="221" y="233"/>
                  <a:pt x="221" y="233"/>
                  <a:pt x="222" y="233"/>
                </a:cubicBezTo>
                <a:close/>
                <a:moveTo>
                  <a:pt x="232" y="236"/>
                </a:moveTo>
                <a:cubicBezTo>
                  <a:pt x="232" y="236"/>
                  <a:pt x="232" y="236"/>
                  <a:pt x="232" y="236"/>
                </a:cubicBezTo>
                <a:cubicBezTo>
                  <a:pt x="232" y="235"/>
                  <a:pt x="232" y="235"/>
                  <a:pt x="232" y="235"/>
                </a:cubicBezTo>
                <a:cubicBezTo>
                  <a:pt x="232" y="235"/>
                  <a:pt x="232" y="235"/>
                  <a:pt x="232" y="236"/>
                </a:cubicBezTo>
                <a:close/>
                <a:moveTo>
                  <a:pt x="220" y="237"/>
                </a:moveTo>
                <a:cubicBezTo>
                  <a:pt x="220" y="237"/>
                  <a:pt x="220" y="237"/>
                  <a:pt x="219" y="237"/>
                </a:cubicBezTo>
                <a:cubicBezTo>
                  <a:pt x="219" y="237"/>
                  <a:pt x="219" y="237"/>
                  <a:pt x="218" y="237"/>
                </a:cubicBezTo>
                <a:cubicBezTo>
                  <a:pt x="219" y="237"/>
                  <a:pt x="219" y="238"/>
                  <a:pt x="219" y="238"/>
                </a:cubicBezTo>
                <a:cubicBezTo>
                  <a:pt x="219" y="238"/>
                  <a:pt x="220" y="238"/>
                  <a:pt x="220" y="237"/>
                </a:cubicBezTo>
                <a:close/>
                <a:moveTo>
                  <a:pt x="198" y="236"/>
                </a:moveTo>
                <a:cubicBezTo>
                  <a:pt x="198" y="236"/>
                  <a:pt x="198" y="235"/>
                  <a:pt x="198" y="235"/>
                </a:cubicBezTo>
                <a:cubicBezTo>
                  <a:pt x="197" y="235"/>
                  <a:pt x="197" y="235"/>
                  <a:pt x="198" y="236"/>
                </a:cubicBezTo>
                <a:close/>
                <a:moveTo>
                  <a:pt x="236" y="229"/>
                </a:moveTo>
                <a:cubicBezTo>
                  <a:pt x="237" y="229"/>
                  <a:pt x="238" y="228"/>
                  <a:pt x="238" y="229"/>
                </a:cubicBezTo>
                <a:cubicBezTo>
                  <a:pt x="238" y="229"/>
                  <a:pt x="238" y="229"/>
                  <a:pt x="238" y="228"/>
                </a:cubicBezTo>
                <a:cubicBezTo>
                  <a:pt x="239" y="228"/>
                  <a:pt x="239" y="228"/>
                  <a:pt x="238" y="228"/>
                </a:cubicBezTo>
                <a:cubicBezTo>
                  <a:pt x="238" y="228"/>
                  <a:pt x="237" y="227"/>
                  <a:pt x="236" y="227"/>
                </a:cubicBezTo>
                <a:cubicBezTo>
                  <a:pt x="236" y="228"/>
                  <a:pt x="236" y="228"/>
                  <a:pt x="236" y="229"/>
                </a:cubicBezTo>
                <a:cubicBezTo>
                  <a:pt x="236" y="229"/>
                  <a:pt x="236" y="229"/>
                  <a:pt x="236" y="229"/>
                </a:cubicBezTo>
                <a:close/>
                <a:moveTo>
                  <a:pt x="204" y="235"/>
                </a:moveTo>
                <a:cubicBezTo>
                  <a:pt x="204" y="235"/>
                  <a:pt x="204" y="235"/>
                  <a:pt x="204" y="235"/>
                </a:cubicBezTo>
                <a:cubicBezTo>
                  <a:pt x="204" y="235"/>
                  <a:pt x="204" y="236"/>
                  <a:pt x="204" y="236"/>
                </a:cubicBezTo>
                <a:cubicBezTo>
                  <a:pt x="204" y="235"/>
                  <a:pt x="204" y="235"/>
                  <a:pt x="204" y="235"/>
                </a:cubicBezTo>
                <a:close/>
                <a:moveTo>
                  <a:pt x="208" y="235"/>
                </a:moveTo>
                <a:cubicBezTo>
                  <a:pt x="208" y="235"/>
                  <a:pt x="207" y="236"/>
                  <a:pt x="207" y="235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6"/>
                  <a:pt x="208" y="236"/>
                  <a:pt x="208" y="235"/>
                </a:cubicBezTo>
                <a:close/>
                <a:moveTo>
                  <a:pt x="216" y="236"/>
                </a:moveTo>
                <a:cubicBezTo>
                  <a:pt x="216" y="236"/>
                  <a:pt x="216" y="236"/>
                  <a:pt x="216" y="236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4" y="236"/>
                  <a:pt x="215" y="236"/>
                  <a:pt x="216" y="236"/>
                </a:cubicBezTo>
                <a:close/>
                <a:moveTo>
                  <a:pt x="206" y="234"/>
                </a:moveTo>
                <a:cubicBezTo>
                  <a:pt x="207" y="234"/>
                  <a:pt x="207" y="235"/>
                  <a:pt x="207" y="235"/>
                </a:cubicBezTo>
                <a:cubicBezTo>
                  <a:pt x="208" y="235"/>
                  <a:pt x="207" y="235"/>
                  <a:pt x="207" y="234"/>
                </a:cubicBezTo>
                <a:cubicBezTo>
                  <a:pt x="207" y="234"/>
                  <a:pt x="208" y="234"/>
                  <a:pt x="208" y="234"/>
                </a:cubicBezTo>
                <a:cubicBezTo>
                  <a:pt x="208" y="234"/>
                  <a:pt x="209" y="234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2"/>
                  <a:pt x="209" y="232"/>
                </a:cubicBezTo>
                <a:cubicBezTo>
                  <a:pt x="208" y="232"/>
                  <a:pt x="208" y="232"/>
                  <a:pt x="207" y="231"/>
                </a:cubicBezTo>
                <a:cubicBezTo>
                  <a:pt x="208" y="231"/>
                  <a:pt x="208" y="231"/>
                  <a:pt x="208" y="231"/>
                </a:cubicBezTo>
                <a:cubicBezTo>
                  <a:pt x="207" y="231"/>
                  <a:pt x="207" y="231"/>
                  <a:pt x="206" y="231"/>
                </a:cubicBezTo>
                <a:cubicBezTo>
                  <a:pt x="206" y="231"/>
                  <a:pt x="205" y="231"/>
                  <a:pt x="205" y="231"/>
                </a:cubicBezTo>
                <a:cubicBezTo>
                  <a:pt x="205" y="231"/>
                  <a:pt x="205" y="231"/>
                  <a:pt x="205" y="231"/>
                </a:cubicBezTo>
                <a:cubicBezTo>
                  <a:pt x="206" y="231"/>
                  <a:pt x="206" y="231"/>
                  <a:pt x="207" y="231"/>
                </a:cubicBezTo>
                <a:cubicBezTo>
                  <a:pt x="206" y="232"/>
                  <a:pt x="207" y="231"/>
                  <a:pt x="208" y="232"/>
                </a:cubicBezTo>
                <a:cubicBezTo>
                  <a:pt x="206" y="232"/>
                  <a:pt x="207" y="234"/>
                  <a:pt x="206" y="234"/>
                </a:cubicBezTo>
                <a:close/>
                <a:moveTo>
                  <a:pt x="32" y="58"/>
                </a:moveTo>
                <a:cubicBezTo>
                  <a:pt x="32" y="59"/>
                  <a:pt x="31" y="59"/>
                  <a:pt x="31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2" y="60"/>
                  <a:pt x="32" y="60"/>
                  <a:pt x="33" y="60"/>
                </a:cubicBezTo>
                <a:cubicBezTo>
                  <a:pt x="33" y="59"/>
                  <a:pt x="32" y="59"/>
                  <a:pt x="33" y="59"/>
                </a:cubicBezTo>
                <a:cubicBezTo>
                  <a:pt x="33" y="59"/>
                  <a:pt x="33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60"/>
                  <a:pt x="32" y="60"/>
                  <a:pt x="32" y="61"/>
                </a:cubicBezTo>
                <a:cubicBezTo>
                  <a:pt x="32" y="61"/>
                  <a:pt x="33" y="62"/>
                  <a:pt x="34" y="61"/>
                </a:cubicBezTo>
                <a:cubicBezTo>
                  <a:pt x="35" y="62"/>
                  <a:pt x="37" y="61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59"/>
                  <a:pt x="36" y="59"/>
                  <a:pt x="36" y="59"/>
                </a:cubicBezTo>
                <a:cubicBezTo>
                  <a:pt x="36" y="58"/>
                  <a:pt x="35" y="56"/>
                  <a:pt x="34" y="56"/>
                </a:cubicBezTo>
                <a:cubicBezTo>
                  <a:pt x="33" y="56"/>
                  <a:pt x="32" y="56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6" y="59"/>
                  <a:pt x="36" y="59"/>
                </a:cubicBezTo>
                <a:cubicBezTo>
                  <a:pt x="35" y="59"/>
                  <a:pt x="34" y="59"/>
                  <a:pt x="32" y="58"/>
                </a:cubicBezTo>
                <a:close/>
                <a:moveTo>
                  <a:pt x="52" y="145"/>
                </a:moveTo>
                <a:cubicBezTo>
                  <a:pt x="53" y="145"/>
                  <a:pt x="55" y="144"/>
                  <a:pt x="54" y="142"/>
                </a:cubicBezTo>
                <a:cubicBezTo>
                  <a:pt x="54" y="141"/>
                  <a:pt x="53" y="139"/>
                  <a:pt x="51" y="139"/>
                </a:cubicBezTo>
                <a:cubicBezTo>
                  <a:pt x="50" y="139"/>
                  <a:pt x="49" y="140"/>
                  <a:pt x="48" y="142"/>
                </a:cubicBezTo>
                <a:cubicBezTo>
                  <a:pt x="49" y="144"/>
                  <a:pt x="50" y="145"/>
                  <a:pt x="52" y="145"/>
                </a:cubicBezTo>
                <a:close/>
                <a:moveTo>
                  <a:pt x="53" y="141"/>
                </a:moveTo>
                <a:cubicBezTo>
                  <a:pt x="53" y="143"/>
                  <a:pt x="53" y="143"/>
                  <a:pt x="53" y="143"/>
                </a:cubicBezTo>
                <a:cubicBezTo>
                  <a:pt x="52" y="143"/>
                  <a:pt x="50" y="143"/>
                  <a:pt x="49" y="143"/>
                </a:cubicBezTo>
                <a:cubicBezTo>
                  <a:pt x="50" y="142"/>
                  <a:pt x="51" y="141"/>
                  <a:pt x="53" y="141"/>
                </a:cubicBezTo>
                <a:close/>
                <a:moveTo>
                  <a:pt x="42" y="132"/>
                </a:moveTo>
                <a:cubicBezTo>
                  <a:pt x="44" y="131"/>
                  <a:pt x="46" y="130"/>
                  <a:pt x="46" y="128"/>
                </a:cubicBezTo>
                <a:cubicBezTo>
                  <a:pt x="45" y="127"/>
                  <a:pt x="44" y="126"/>
                  <a:pt x="43" y="126"/>
                </a:cubicBezTo>
                <a:cubicBezTo>
                  <a:pt x="42" y="126"/>
                  <a:pt x="41" y="127"/>
                  <a:pt x="40" y="128"/>
                </a:cubicBezTo>
                <a:cubicBezTo>
                  <a:pt x="40" y="129"/>
                  <a:pt x="41" y="130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2" y="131"/>
                  <a:pt x="42" y="131"/>
                  <a:pt x="42" y="132"/>
                </a:cubicBezTo>
                <a:close/>
                <a:moveTo>
                  <a:pt x="56" y="152"/>
                </a:moveTo>
                <a:cubicBezTo>
                  <a:pt x="58" y="153"/>
                  <a:pt x="59" y="151"/>
                  <a:pt x="59" y="150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4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53" y="150"/>
                  <a:pt x="54" y="150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3" y="152"/>
                  <a:pt x="55" y="153"/>
                  <a:pt x="56" y="152"/>
                </a:cubicBezTo>
                <a:close/>
                <a:moveTo>
                  <a:pt x="56" y="148"/>
                </a:moveTo>
                <a:cubicBezTo>
                  <a:pt x="57" y="148"/>
                  <a:pt x="57" y="150"/>
                  <a:pt x="59" y="150"/>
                </a:cubicBezTo>
                <a:cubicBezTo>
                  <a:pt x="58" y="150"/>
                  <a:pt x="57" y="150"/>
                  <a:pt x="57" y="150"/>
                </a:cubicBezTo>
                <a:cubicBezTo>
                  <a:pt x="57" y="151"/>
                  <a:pt x="58" y="151"/>
                  <a:pt x="58" y="151"/>
                </a:cubicBezTo>
                <a:cubicBezTo>
                  <a:pt x="58" y="151"/>
                  <a:pt x="57" y="151"/>
                  <a:pt x="57" y="151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6" y="151"/>
                  <a:pt x="56" y="150"/>
                  <a:pt x="55" y="150"/>
                </a:cubicBezTo>
                <a:cubicBezTo>
                  <a:pt x="55" y="149"/>
                  <a:pt x="56" y="149"/>
                  <a:pt x="56" y="148"/>
                </a:cubicBezTo>
                <a:close/>
                <a:moveTo>
                  <a:pt x="64" y="153"/>
                </a:moveTo>
                <a:cubicBezTo>
                  <a:pt x="66" y="153"/>
                  <a:pt x="67" y="152"/>
                  <a:pt x="68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49"/>
                  <a:pt x="66" y="149"/>
                  <a:pt x="67" y="149"/>
                </a:cubicBezTo>
                <a:cubicBezTo>
                  <a:pt x="67" y="148"/>
                  <a:pt x="66" y="147"/>
                  <a:pt x="65" y="147"/>
                </a:cubicBezTo>
                <a:cubicBezTo>
                  <a:pt x="63" y="147"/>
                  <a:pt x="63" y="148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0"/>
                  <a:pt x="63" y="150"/>
                  <a:pt x="63" y="150"/>
                </a:cubicBezTo>
                <a:cubicBezTo>
                  <a:pt x="63" y="151"/>
                  <a:pt x="63" y="151"/>
                  <a:pt x="63" y="152"/>
                </a:cubicBezTo>
                <a:cubicBezTo>
                  <a:pt x="63" y="152"/>
                  <a:pt x="63" y="153"/>
                  <a:pt x="64" y="153"/>
                </a:cubicBezTo>
                <a:close/>
                <a:moveTo>
                  <a:pt x="70" y="159"/>
                </a:moveTo>
                <a:cubicBezTo>
                  <a:pt x="71" y="159"/>
                  <a:pt x="72" y="158"/>
                  <a:pt x="72" y="156"/>
                </a:cubicBezTo>
                <a:cubicBezTo>
                  <a:pt x="72" y="155"/>
                  <a:pt x="71" y="154"/>
                  <a:pt x="69" y="153"/>
                </a:cubicBezTo>
                <a:cubicBezTo>
                  <a:pt x="68" y="154"/>
                  <a:pt x="67" y="154"/>
                  <a:pt x="66" y="156"/>
                </a:cubicBezTo>
                <a:cubicBezTo>
                  <a:pt x="66" y="158"/>
                  <a:pt x="68" y="160"/>
                  <a:pt x="70" y="159"/>
                </a:cubicBezTo>
                <a:close/>
                <a:moveTo>
                  <a:pt x="63" y="143"/>
                </a:moveTo>
                <a:cubicBezTo>
                  <a:pt x="64" y="141"/>
                  <a:pt x="62" y="139"/>
                  <a:pt x="61" y="139"/>
                </a:cubicBezTo>
                <a:cubicBezTo>
                  <a:pt x="59" y="140"/>
                  <a:pt x="58" y="141"/>
                  <a:pt x="58" y="142"/>
                </a:cubicBezTo>
                <a:cubicBezTo>
                  <a:pt x="58" y="144"/>
                  <a:pt x="59" y="145"/>
                  <a:pt x="61" y="146"/>
                </a:cubicBezTo>
                <a:cubicBezTo>
                  <a:pt x="62" y="145"/>
                  <a:pt x="64" y="144"/>
                  <a:pt x="63" y="143"/>
                </a:cubicBezTo>
                <a:close/>
                <a:moveTo>
                  <a:pt x="26" y="108"/>
                </a:moveTo>
                <a:cubicBezTo>
                  <a:pt x="27" y="109"/>
                  <a:pt x="27" y="110"/>
                  <a:pt x="28" y="110"/>
                </a:cubicBezTo>
                <a:cubicBezTo>
                  <a:pt x="29" y="110"/>
                  <a:pt x="29" y="109"/>
                  <a:pt x="30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7"/>
                  <a:pt x="29" y="107"/>
                </a:cubicBezTo>
                <a:cubicBezTo>
                  <a:pt x="30" y="107"/>
                  <a:pt x="31" y="106"/>
                  <a:pt x="31" y="105"/>
                </a:cubicBezTo>
                <a:cubicBezTo>
                  <a:pt x="31" y="105"/>
                  <a:pt x="30" y="105"/>
                  <a:pt x="30" y="105"/>
                </a:cubicBezTo>
                <a:cubicBezTo>
                  <a:pt x="28" y="105"/>
                  <a:pt x="27" y="106"/>
                  <a:pt x="26" y="108"/>
                </a:cubicBezTo>
                <a:close/>
                <a:moveTo>
                  <a:pt x="32" y="100"/>
                </a:moveTo>
                <a:cubicBezTo>
                  <a:pt x="32" y="100"/>
                  <a:pt x="32" y="101"/>
                  <a:pt x="32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3"/>
                  <a:pt x="33" y="104"/>
                  <a:pt x="34" y="104"/>
                </a:cubicBezTo>
                <a:cubicBezTo>
                  <a:pt x="35" y="103"/>
                  <a:pt x="36" y="103"/>
                  <a:pt x="37" y="102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5" y="101"/>
                </a:cubicBezTo>
                <a:cubicBezTo>
                  <a:pt x="35" y="101"/>
                  <a:pt x="35" y="100"/>
                  <a:pt x="35" y="100"/>
                </a:cubicBezTo>
                <a:cubicBezTo>
                  <a:pt x="35" y="100"/>
                  <a:pt x="33" y="100"/>
                  <a:pt x="33" y="99"/>
                </a:cubicBezTo>
                <a:cubicBezTo>
                  <a:pt x="34" y="98"/>
                  <a:pt x="35" y="99"/>
                  <a:pt x="36" y="99"/>
                </a:cubicBezTo>
                <a:cubicBezTo>
                  <a:pt x="35" y="98"/>
                  <a:pt x="35" y="98"/>
                  <a:pt x="34" y="98"/>
                </a:cubicBezTo>
                <a:cubicBezTo>
                  <a:pt x="33" y="98"/>
                  <a:pt x="31" y="99"/>
                  <a:pt x="32" y="100"/>
                </a:cubicBezTo>
                <a:close/>
                <a:moveTo>
                  <a:pt x="38" y="111"/>
                </a:moveTo>
                <a:cubicBezTo>
                  <a:pt x="38" y="111"/>
                  <a:pt x="38" y="111"/>
                  <a:pt x="38" y="111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7" y="111"/>
                  <a:pt x="38" y="111"/>
                  <a:pt x="38" y="111"/>
                </a:cubicBezTo>
                <a:close/>
                <a:moveTo>
                  <a:pt x="4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0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39" y="106"/>
                  <a:pt x="39" y="106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6" y="106"/>
                  <a:pt x="35" y="107"/>
                  <a:pt x="35" y="108"/>
                </a:cubicBezTo>
                <a:cubicBezTo>
                  <a:pt x="36" y="109"/>
                  <a:pt x="36" y="109"/>
                  <a:pt x="36" y="110"/>
                </a:cubicBezTo>
                <a:cubicBezTo>
                  <a:pt x="37" y="110"/>
                  <a:pt x="38" y="109"/>
                  <a:pt x="38" y="108"/>
                </a:cubicBezTo>
                <a:cubicBezTo>
                  <a:pt x="39" y="108"/>
                  <a:pt x="40" y="108"/>
                  <a:pt x="40" y="109"/>
                </a:cubicBezTo>
                <a:cubicBezTo>
                  <a:pt x="41" y="109"/>
                  <a:pt x="40" y="109"/>
                  <a:pt x="40" y="109"/>
                </a:cubicBezTo>
                <a:close/>
                <a:moveTo>
                  <a:pt x="103" y="150"/>
                </a:moveTo>
                <a:cubicBezTo>
                  <a:pt x="103" y="149"/>
                  <a:pt x="101" y="147"/>
                  <a:pt x="100" y="147"/>
                </a:cubicBezTo>
                <a:cubicBezTo>
                  <a:pt x="99" y="147"/>
                  <a:pt x="97" y="148"/>
                  <a:pt x="98" y="150"/>
                </a:cubicBezTo>
                <a:cubicBezTo>
                  <a:pt x="98" y="152"/>
                  <a:pt x="99" y="152"/>
                  <a:pt x="100" y="153"/>
                </a:cubicBezTo>
                <a:cubicBezTo>
                  <a:pt x="102" y="153"/>
                  <a:pt x="103" y="151"/>
                  <a:pt x="103" y="150"/>
                </a:cubicBezTo>
                <a:close/>
                <a:moveTo>
                  <a:pt x="109" y="167"/>
                </a:moveTo>
                <a:cubicBezTo>
                  <a:pt x="111" y="167"/>
                  <a:pt x="112" y="166"/>
                  <a:pt x="112" y="163"/>
                </a:cubicBezTo>
                <a:cubicBezTo>
                  <a:pt x="112" y="162"/>
                  <a:pt x="111" y="161"/>
                  <a:pt x="110" y="160"/>
                </a:cubicBezTo>
                <a:cubicBezTo>
                  <a:pt x="107" y="161"/>
                  <a:pt x="107" y="163"/>
                  <a:pt x="107" y="163"/>
                </a:cubicBezTo>
                <a:cubicBezTo>
                  <a:pt x="106" y="165"/>
                  <a:pt x="107" y="166"/>
                  <a:pt x="109" y="167"/>
                </a:cubicBezTo>
                <a:close/>
                <a:moveTo>
                  <a:pt x="107" y="156"/>
                </a:moveTo>
                <a:cubicBezTo>
                  <a:pt x="107" y="155"/>
                  <a:pt x="106" y="154"/>
                  <a:pt x="105" y="154"/>
                </a:cubicBezTo>
                <a:cubicBezTo>
                  <a:pt x="103" y="154"/>
                  <a:pt x="102" y="155"/>
                  <a:pt x="102" y="157"/>
                </a:cubicBezTo>
                <a:cubicBezTo>
                  <a:pt x="102" y="158"/>
                  <a:pt x="103" y="159"/>
                  <a:pt x="105" y="159"/>
                </a:cubicBezTo>
                <a:cubicBezTo>
                  <a:pt x="106" y="159"/>
                  <a:pt x="107" y="158"/>
                  <a:pt x="107" y="156"/>
                </a:cubicBezTo>
                <a:close/>
                <a:moveTo>
                  <a:pt x="74" y="153"/>
                </a:moveTo>
                <a:cubicBezTo>
                  <a:pt x="76" y="152"/>
                  <a:pt x="76" y="151"/>
                  <a:pt x="76" y="149"/>
                </a:cubicBezTo>
                <a:cubicBezTo>
                  <a:pt x="76" y="149"/>
                  <a:pt x="75" y="147"/>
                  <a:pt x="74" y="147"/>
                </a:cubicBezTo>
                <a:cubicBezTo>
                  <a:pt x="72" y="147"/>
                  <a:pt x="71" y="148"/>
                  <a:pt x="71" y="150"/>
                </a:cubicBezTo>
                <a:cubicBezTo>
                  <a:pt x="71" y="151"/>
                  <a:pt x="72" y="153"/>
                  <a:pt x="74" y="153"/>
                </a:cubicBezTo>
                <a:close/>
                <a:moveTo>
                  <a:pt x="23" y="107"/>
                </a:moveTo>
                <a:cubicBezTo>
                  <a:pt x="23" y="107"/>
                  <a:pt x="23" y="106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lose/>
                <a:moveTo>
                  <a:pt x="114" y="173"/>
                </a:moveTo>
                <a:cubicBezTo>
                  <a:pt x="115" y="173"/>
                  <a:pt x="117" y="172"/>
                  <a:pt x="116" y="170"/>
                </a:cubicBezTo>
                <a:cubicBezTo>
                  <a:pt x="116" y="168"/>
                  <a:pt x="115" y="168"/>
                  <a:pt x="114" y="168"/>
                </a:cubicBezTo>
                <a:cubicBezTo>
                  <a:pt x="112" y="168"/>
                  <a:pt x="110" y="169"/>
                  <a:pt x="110" y="170"/>
                </a:cubicBezTo>
                <a:cubicBezTo>
                  <a:pt x="110" y="172"/>
                  <a:pt x="112" y="173"/>
                  <a:pt x="114" y="173"/>
                </a:cubicBezTo>
                <a:close/>
                <a:moveTo>
                  <a:pt x="90" y="157"/>
                </a:moveTo>
                <a:cubicBezTo>
                  <a:pt x="90" y="155"/>
                  <a:pt x="89" y="154"/>
                  <a:pt x="87" y="153"/>
                </a:cubicBezTo>
                <a:cubicBezTo>
                  <a:pt x="86" y="153"/>
                  <a:pt x="85" y="155"/>
                  <a:pt x="85" y="157"/>
                </a:cubicBezTo>
                <a:cubicBezTo>
                  <a:pt x="84" y="158"/>
                  <a:pt x="85" y="159"/>
                  <a:pt x="87" y="159"/>
                </a:cubicBezTo>
                <a:cubicBezTo>
                  <a:pt x="89" y="159"/>
                  <a:pt x="90" y="158"/>
                  <a:pt x="90" y="157"/>
                </a:cubicBezTo>
                <a:close/>
                <a:moveTo>
                  <a:pt x="81" y="156"/>
                </a:moveTo>
                <a:cubicBezTo>
                  <a:pt x="81" y="155"/>
                  <a:pt x="80" y="154"/>
                  <a:pt x="79" y="153"/>
                </a:cubicBezTo>
                <a:cubicBezTo>
                  <a:pt x="77" y="154"/>
                  <a:pt x="76" y="155"/>
                  <a:pt x="75" y="156"/>
                </a:cubicBezTo>
                <a:cubicBezTo>
                  <a:pt x="75" y="158"/>
                  <a:pt x="76" y="160"/>
                  <a:pt x="79" y="160"/>
                </a:cubicBezTo>
                <a:cubicBezTo>
                  <a:pt x="80" y="159"/>
                  <a:pt x="81" y="159"/>
                  <a:pt x="81" y="156"/>
                </a:cubicBezTo>
                <a:close/>
                <a:moveTo>
                  <a:pt x="91" y="166"/>
                </a:moveTo>
                <a:cubicBezTo>
                  <a:pt x="93" y="166"/>
                  <a:pt x="94" y="166"/>
                  <a:pt x="94" y="164"/>
                </a:cubicBezTo>
                <a:cubicBezTo>
                  <a:pt x="94" y="163"/>
                  <a:pt x="93" y="161"/>
                  <a:pt x="91" y="161"/>
                </a:cubicBezTo>
                <a:cubicBezTo>
                  <a:pt x="89" y="161"/>
                  <a:pt x="88" y="162"/>
                  <a:pt x="89" y="164"/>
                </a:cubicBezTo>
                <a:cubicBezTo>
                  <a:pt x="89" y="165"/>
                  <a:pt x="90" y="167"/>
                  <a:pt x="91" y="166"/>
                </a:cubicBezTo>
                <a:close/>
                <a:moveTo>
                  <a:pt x="96" y="159"/>
                </a:moveTo>
                <a:cubicBezTo>
                  <a:pt x="98" y="160"/>
                  <a:pt x="98" y="158"/>
                  <a:pt x="98" y="156"/>
                </a:cubicBezTo>
                <a:cubicBezTo>
                  <a:pt x="99" y="155"/>
                  <a:pt x="97" y="153"/>
                  <a:pt x="96" y="154"/>
                </a:cubicBezTo>
                <a:cubicBezTo>
                  <a:pt x="95" y="154"/>
                  <a:pt x="93" y="155"/>
                  <a:pt x="93" y="157"/>
                </a:cubicBezTo>
                <a:cubicBezTo>
                  <a:pt x="93" y="158"/>
                  <a:pt x="94" y="159"/>
                  <a:pt x="96" y="159"/>
                </a:cubicBezTo>
                <a:close/>
                <a:moveTo>
                  <a:pt x="37" y="54"/>
                </a:moveTo>
                <a:cubicBezTo>
                  <a:pt x="37" y="54"/>
                  <a:pt x="38" y="53"/>
                  <a:pt x="38" y="53"/>
                </a:cubicBezTo>
                <a:cubicBezTo>
                  <a:pt x="38" y="52"/>
                  <a:pt x="38" y="53"/>
                  <a:pt x="38" y="53"/>
                </a:cubicBezTo>
                <a:cubicBezTo>
                  <a:pt x="38" y="54"/>
                  <a:pt x="38" y="54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9" y="54"/>
                </a:cubicBezTo>
                <a:cubicBezTo>
                  <a:pt x="39" y="54"/>
                  <a:pt x="40" y="54"/>
                  <a:pt x="40" y="54"/>
                </a:cubicBezTo>
                <a:cubicBezTo>
                  <a:pt x="41" y="54"/>
                  <a:pt x="41" y="53"/>
                  <a:pt x="41" y="52"/>
                </a:cubicBezTo>
                <a:cubicBezTo>
                  <a:pt x="42" y="51"/>
                  <a:pt x="40" y="50"/>
                  <a:pt x="39" y="49"/>
                </a:cubicBezTo>
                <a:cubicBezTo>
                  <a:pt x="38" y="49"/>
                  <a:pt x="37" y="50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lose/>
                <a:moveTo>
                  <a:pt x="140" y="103"/>
                </a:moveTo>
                <a:cubicBezTo>
                  <a:pt x="141" y="103"/>
                  <a:pt x="143" y="103"/>
                  <a:pt x="143" y="101"/>
                </a:cubicBezTo>
                <a:cubicBezTo>
                  <a:pt x="142" y="99"/>
                  <a:pt x="141" y="98"/>
                  <a:pt x="140" y="98"/>
                </a:cubicBezTo>
                <a:cubicBezTo>
                  <a:pt x="139" y="98"/>
                  <a:pt x="137" y="99"/>
                  <a:pt x="138" y="101"/>
                </a:cubicBezTo>
                <a:cubicBezTo>
                  <a:pt x="137" y="102"/>
                  <a:pt x="139" y="103"/>
                  <a:pt x="140" y="103"/>
                </a:cubicBezTo>
                <a:close/>
                <a:moveTo>
                  <a:pt x="44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84"/>
                  <a:pt x="43" y="84"/>
                  <a:pt x="43" y="84"/>
                </a:cubicBezTo>
                <a:cubicBezTo>
                  <a:pt x="41" y="84"/>
                  <a:pt x="40" y="85"/>
                  <a:pt x="40" y="86"/>
                </a:cubicBezTo>
                <a:cubicBezTo>
                  <a:pt x="40" y="85"/>
                  <a:pt x="41" y="85"/>
                  <a:pt x="41" y="85"/>
                </a:cubicBezTo>
                <a:cubicBezTo>
                  <a:pt x="41" y="85"/>
                  <a:pt x="41" y="86"/>
                  <a:pt x="42" y="86"/>
                </a:cubicBezTo>
                <a:cubicBezTo>
                  <a:pt x="41" y="87"/>
                  <a:pt x="42" y="88"/>
                  <a:pt x="42" y="89"/>
                </a:cubicBezTo>
                <a:cubicBezTo>
                  <a:pt x="42" y="89"/>
                  <a:pt x="42" y="89"/>
                  <a:pt x="41" y="89"/>
                </a:cubicBezTo>
                <a:cubicBezTo>
                  <a:pt x="42" y="89"/>
                  <a:pt x="42" y="90"/>
                  <a:pt x="42" y="90"/>
                </a:cubicBezTo>
                <a:cubicBezTo>
                  <a:pt x="43" y="90"/>
                  <a:pt x="43" y="89"/>
                  <a:pt x="43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6" y="86"/>
                  <a:pt x="45" y="85"/>
                </a:cubicBezTo>
                <a:cubicBezTo>
                  <a:pt x="45" y="85"/>
                  <a:pt x="44" y="85"/>
                  <a:pt x="44" y="85"/>
                </a:cubicBezTo>
                <a:cubicBezTo>
                  <a:pt x="44" y="84"/>
                  <a:pt x="44" y="85"/>
                  <a:pt x="44" y="84"/>
                </a:cubicBezTo>
                <a:close/>
                <a:moveTo>
                  <a:pt x="47" y="77"/>
                </a:moveTo>
                <a:cubicBezTo>
                  <a:pt x="47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5" y="78"/>
                  <a:pt x="45" y="79"/>
                  <a:pt x="45" y="79"/>
                </a:cubicBezTo>
                <a:cubicBezTo>
                  <a:pt x="45" y="79"/>
                  <a:pt x="46" y="79"/>
                  <a:pt x="47" y="79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8" y="79"/>
                  <a:pt x="48" y="80"/>
                </a:cubicBezTo>
                <a:cubicBezTo>
                  <a:pt x="48" y="80"/>
                  <a:pt x="49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8"/>
                  <a:pt x="49" y="77"/>
                  <a:pt x="47" y="77"/>
                </a:cubicBezTo>
                <a:close/>
                <a:moveTo>
                  <a:pt x="32" y="71"/>
                </a:moveTo>
                <a:cubicBezTo>
                  <a:pt x="32" y="72"/>
                  <a:pt x="31" y="72"/>
                  <a:pt x="31" y="72"/>
                </a:cubicBezTo>
                <a:cubicBezTo>
                  <a:pt x="32" y="74"/>
                  <a:pt x="32" y="75"/>
                  <a:pt x="34" y="76"/>
                </a:cubicBezTo>
                <a:cubicBezTo>
                  <a:pt x="36" y="76"/>
                  <a:pt x="37" y="75"/>
                  <a:pt x="37" y="73"/>
                </a:cubicBezTo>
                <a:cubicBezTo>
                  <a:pt x="37" y="72"/>
                  <a:pt x="36" y="72"/>
                  <a:pt x="36" y="71"/>
                </a:cubicBezTo>
                <a:cubicBezTo>
                  <a:pt x="36" y="72"/>
                  <a:pt x="35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1"/>
                  <a:pt x="32" y="71"/>
                </a:cubicBezTo>
                <a:close/>
                <a:moveTo>
                  <a:pt x="82" y="91"/>
                </a:moveTo>
                <a:cubicBezTo>
                  <a:pt x="81" y="91"/>
                  <a:pt x="80" y="92"/>
                  <a:pt x="79" y="94"/>
                </a:cubicBezTo>
                <a:cubicBezTo>
                  <a:pt x="80" y="94"/>
                  <a:pt x="80" y="95"/>
                  <a:pt x="80" y="95"/>
                </a:cubicBezTo>
                <a:cubicBezTo>
                  <a:pt x="80" y="95"/>
                  <a:pt x="80" y="95"/>
                  <a:pt x="81" y="95"/>
                </a:cubicBezTo>
                <a:cubicBezTo>
                  <a:pt x="81" y="95"/>
                  <a:pt x="81" y="96"/>
                  <a:pt x="80" y="96"/>
                </a:cubicBezTo>
                <a:cubicBezTo>
                  <a:pt x="81" y="97"/>
                  <a:pt x="82" y="97"/>
                  <a:pt x="82" y="96"/>
                </a:cubicBezTo>
                <a:cubicBezTo>
                  <a:pt x="84" y="97"/>
                  <a:pt x="85" y="96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2"/>
                  <a:pt x="84" y="92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1"/>
                  <a:pt x="83" y="91"/>
                  <a:pt x="82" y="91"/>
                </a:cubicBezTo>
                <a:close/>
                <a:moveTo>
                  <a:pt x="73" y="92"/>
                </a:moveTo>
                <a:cubicBezTo>
                  <a:pt x="73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3"/>
                  <a:pt x="74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5" y="94"/>
                  <a:pt x="74" y="94"/>
                </a:cubicBezTo>
                <a:cubicBezTo>
                  <a:pt x="74" y="93"/>
                  <a:pt x="72" y="93"/>
                  <a:pt x="71" y="93"/>
                </a:cubicBezTo>
                <a:cubicBezTo>
                  <a:pt x="71" y="94"/>
                  <a:pt x="71" y="94"/>
                  <a:pt x="70" y="94"/>
                </a:cubicBezTo>
                <a:cubicBezTo>
                  <a:pt x="71" y="96"/>
                  <a:pt x="72" y="97"/>
                  <a:pt x="73" y="96"/>
                </a:cubicBezTo>
                <a:cubicBezTo>
                  <a:pt x="75" y="96"/>
                  <a:pt x="77" y="95"/>
                  <a:pt x="76" y="94"/>
                </a:cubicBezTo>
                <a:cubicBezTo>
                  <a:pt x="76" y="93"/>
                  <a:pt x="76" y="91"/>
                  <a:pt x="73" y="92"/>
                </a:cubicBezTo>
                <a:close/>
                <a:moveTo>
                  <a:pt x="64" y="88"/>
                </a:moveTo>
                <a:cubicBezTo>
                  <a:pt x="64" y="87"/>
                  <a:pt x="64" y="87"/>
                  <a:pt x="64" y="87"/>
                </a:cubicBezTo>
                <a:cubicBezTo>
                  <a:pt x="63" y="85"/>
                  <a:pt x="62" y="84"/>
                  <a:pt x="61" y="84"/>
                </a:cubicBezTo>
                <a:cubicBezTo>
                  <a:pt x="59" y="84"/>
                  <a:pt x="58" y="85"/>
                  <a:pt x="58" y="86"/>
                </a:cubicBezTo>
                <a:cubicBezTo>
                  <a:pt x="58" y="88"/>
                  <a:pt x="58" y="88"/>
                  <a:pt x="59" y="89"/>
                </a:cubicBezTo>
                <a:cubicBezTo>
                  <a:pt x="59" y="89"/>
                  <a:pt x="59" y="88"/>
                  <a:pt x="59" y="88"/>
                </a:cubicBezTo>
                <a:cubicBezTo>
                  <a:pt x="61" y="89"/>
                  <a:pt x="62" y="88"/>
                  <a:pt x="63" y="88"/>
                </a:cubicBezTo>
                <a:cubicBezTo>
                  <a:pt x="63" y="88"/>
                  <a:pt x="63" y="87"/>
                  <a:pt x="63" y="87"/>
                </a:cubicBezTo>
                <a:cubicBezTo>
                  <a:pt x="63" y="87"/>
                  <a:pt x="63" y="87"/>
                  <a:pt x="64" y="88"/>
                </a:cubicBezTo>
                <a:close/>
                <a:moveTo>
                  <a:pt x="69" y="98"/>
                </a:moveTo>
                <a:cubicBezTo>
                  <a:pt x="69" y="98"/>
                  <a:pt x="68" y="98"/>
                  <a:pt x="68" y="98"/>
                </a:cubicBezTo>
                <a:cubicBezTo>
                  <a:pt x="68" y="99"/>
                  <a:pt x="68" y="101"/>
                  <a:pt x="69" y="101"/>
                </a:cubicBezTo>
                <a:cubicBezTo>
                  <a:pt x="69" y="101"/>
                  <a:pt x="69" y="100"/>
                  <a:pt x="68" y="100"/>
                </a:cubicBezTo>
                <a:cubicBezTo>
                  <a:pt x="70" y="100"/>
                  <a:pt x="71" y="101"/>
                  <a:pt x="71" y="103"/>
                </a:cubicBezTo>
                <a:cubicBezTo>
                  <a:pt x="72" y="102"/>
                  <a:pt x="72" y="101"/>
                  <a:pt x="72" y="100"/>
                </a:cubicBezTo>
                <a:cubicBezTo>
                  <a:pt x="72" y="99"/>
                  <a:pt x="71" y="98"/>
                  <a:pt x="69" y="98"/>
                </a:cubicBezTo>
                <a:close/>
                <a:moveTo>
                  <a:pt x="33" y="43"/>
                </a:moveTo>
                <a:cubicBezTo>
                  <a:pt x="33" y="43"/>
                  <a:pt x="33" y="43"/>
                  <a:pt x="33" y="42"/>
                </a:cubicBezTo>
                <a:cubicBezTo>
                  <a:pt x="32" y="43"/>
                  <a:pt x="31" y="43"/>
                  <a:pt x="32" y="44"/>
                </a:cubicBezTo>
                <a:cubicBezTo>
                  <a:pt x="32" y="44"/>
                  <a:pt x="32" y="44"/>
                  <a:pt x="31" y="44"/>
                </a:cubicBezTo>
                <a:cubicBezTo>
                  <a:pt x="32" y="44"/>
                  <a:pt x="32" y="45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2" y="47"/>
                  <a:pt x="32" y="47"/>
                </a:cubicBezTo>
                <a:cubicBezTo>
                  <a:pt x="32" y="47"/>
                  <a:pt x="32" y="47"/>
                  <a:pt x="32" y="46"/>
                </a:cubicBezTo>
                <a:cubicBezTo>
                  <a:pt x="33" y="46"/>
                  <a:pt x="35" y="48"/>
                  <a:pt x="35" y="46"/>
                </a:cubicBezTo>
                <a:cubicBezTo>
                  <a:pt x="36" y="45"/>
                  <a:pt x="36" y="46"/>
                  <a:pt x="36" y="46"/>
                </a:cubicBezTo>
                <a:cubicBezTo>
                  <a:pt x="37" y="46"/>
                  <a:pt x="37" y="45"/>
                  <a:pt x="37" y="45"/>
                </a:cubicBezTo>
                <a:cubicBezTo>
                  <a:pt x="36" y="43"/>
                  <a:pt x="36" y="42"/>
                  <a:pt x="34" y="42"/>
                </a:cubicBezTo>
                <a:cubicBezTo>
                  <a:pt x="34" y="42"/>
                  <a:pt x="33" y="43"/>
                  <a:pt x="33" y="43"/>
                </a:cubicBezTo>
                <a:close/>
                <a:moveTo>
                  <a:pt x="2" y="50"/>
                </a:moveTo>
                <a:cubicBezTo>
                  <a:pt x="2" y="50"/>
                  <a:pt x="2" y="50"/>
                  <a:pt x="2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2" y="50"/>
                </a:cubicBezTo>
                <a:close/>
                <a:moveTo>
                  <a:pt x="118" y="181"/>
                </a:moveTo>
                <a:cubicBezTo>
                  <a:pt x="119" y="181"/>
                  <a:pt x="121" y="179"/>
                  <a:pt x="121" y="177"/>
                </a:cubicBezTo>
                <a:cubicBezTo>
                  <a:pt x="120" y="176"/>
                  <a:pt x="120" y="175"/>
                  <a:pt x="118" y="175"/>
                </a:cubicBezTo>
                <a:cubicBezTo>
                  <a:pt x="116" y="175"/>
                  <a:pt x="115" y="176"/>
                  <a:pt x="115" y="177"/>
                </a:cubicBezTo>
                <a:cubicBezTo>
                  <a:pt x="115" y="179"/>
                  <a:pt x="116" y="181"/>
                  <a:pt x="118" y="181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9"/>
                  <a:pt x="18" y="99"/>
                  <a:pt x="19" y="99"/>
                </a:cubicBezTo>
                <a:cubicBezTo>
                  <a:pt x="19" y="99"/>
                  <a:pt x="19" y="99"/>
                  <a:pt x="18" y="98"/>
                </a:cubicBezTo>
                <a:close/>
                <a:moveTo>
                  <a:pt x="6" y="66"/>
                </a:moveTo>
                <a:cubicBezTo>
                  <a:pt x="6" y="66"/>
                  <a:pt x="6" y="66"/>
                  <a:pt x="6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5" y="100"/>
                </a:moveTo>
                <a:cubicBezTo>
                  <a:pt x="16" y="100"/>
                  <a:pt x="16" y="100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lose/>
                <a:moveTo>
                  <a:pt x="10" y="64"/>
                </a:moveTo>
                <a:cubicBezTo>
                  <a:pt x="9" y="64"/>
                  <a:pt x="9" y="65"/>
                  <a:pt x="9" y="65"/>
                </a:cubicBezTo>
                <a:cubicBezTo>
                  <a:pt x="9" y="65"/>
                  <a:pt x="9" y="65"/>
                  <a:pt x="10" y="65"/>
                </a:cubicBezTo>
                <a:cubicBezTo>
                  <a:pt x="10" y="65"/>
                  <a:pt x="10" y="64"/>
                  <a:pt x="10" y="64"/>
                </a:cubicBezTo>
                <a:close/>
                <a:moveTo>
                  <a:pt x="21" y="105"/>
                </a:moveTo>
                <a:cubicBezTo>
                  <a:pt x="21" y="105"/>
                  <a:pt x="21" y="105"/>
                  <a:pt x="21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1" y="105"/>
                  <a:pt x="21" y="105"/>
                </a:cubicBezTo>
                <a:close/>
                <a:moveTo>
                  <a:pt x="14" y="15"/>
                </a:moveTo>
                <a:cubicBezTo>
                  <a:pt x="14" y="16"/>
                  <a:pt x="13" y="16"/>
                  <a:pt x="13" y="17"/>
                </a:cubicBezTo>
                <a:cubicBezTo>
                  <a:pt x="14" y="16"/>
                  <a:pt x="16" y="16"/>
                  <a:pt x="17" y="16"/>
                </a:cubicBezTo>
                <a:cubicBezTo>
                  <a:pt x="16" y="16"/>
                  <a:pt x="15" y="14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73" y="178"/>
                </a:moveTo>
                <a:cubicBezTo>
                  <a:pt x="174" y="177"/>
                  <a:pt x="173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5"/>
                  <a:pt x="171" y="175"/>
                  <a:pt x="171" y="175"/>
                </a:cubicBezTo>
                <a:cubicBezTo>
                  <a:pt x="170" y="175"/>
                  <a:pt x="170" y="175"/>
                  <a:pt x="169" y="175"/>
                </a:cubicBezTo>
                <a:cubicBezTo>
                  <a:pt x="169" y="175"/>
                  <a:pt x="169" y="175"/>
                  <a:pt x="169" y="176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9" y="175"/>
                  <a:pt x="169" y="176"/>
                  <a:pt x="169" y="176"/>
                </a:cubicBezTo>
                <a:cubicBezTo>
                  <a:pt x="169" y="176"/>
                  <a:pt x="169" y="176"/>
                  <a:pt x="169" y="176"/>
                </a:cubicBezTo>
                <a:cubicBezTo>
                  <a:pt x="169" y="176"/>
                  <a:pt x="168" y="176"/>
                  <a:pt x="168" y="176"/>
                </a:cubicBezTo>
                <a:cubicBezTo>
                  <a:pt x="168" y="176"/>
                  <a:pt x="168" y="177"/>
                  <a:pt x="168" y="178"/>
                </a:cubicBezTo>
                <a:cubicBezTo>
                  <a:pt x="168" y="179"/>
                  <a:pt x="168" y="179"/>
                  <a:pt x="169" y="180"/>
                </a:cubicBezTo>
                <a:cubicBezTo>
                  <a:pt x="169" y="180"/>
                  <a:pt x="170" y="179"/>
                  <a:pt x="170" y="179"/>
                </a:cubicBezTo>
                <a:cubicBezTo>
                  <a:pt x="171" y="178"/>
                  <a:pt x="171" y="179"/>
                  <a:pt x="172" y="179"/>
                </a:cubicBezTo>
                <a:cubicBezTo>
                  <a:pt x="171" y="180"/>
                  <a:pt x="171" y="180"/>
                  <a:pt x="169" y="180"/>
                </a:cubicBezTo>
                <a:cubicBezTo>
                  <a:pt x="170" y="181"/>
                  <a:pt x="170" y="181"/>
                  <a:pt x="171" y="181"/>
                </a:cubicBezTo>
                <a:cubicBezTo>
                  <a:pt x="172" y="180"/>
                  <a:pt x="173" y="179"/>
                  <a:pt x="173" y="178"/>
                </a:cubicBezTo>
                <a:close/>
                <a:moveTo>
                  <a:pt x="227" y="123"/>
                </a:moveTo>
                <a:cubicBezTo>
                  <a:pt x="227" y="123"/>
                  <a:pt x="226" y="123"/>
                  <a:pt x="226" y="123"/>
                </a:cubicBezTo>
                <a:cubicBezTo>
                  <a:pt x="225" y="123"/>
                  <a:pt x="225" y="124"/>
                  <a:pt x="225" y="125"/>
                </a:cubicBezTo>
                <a:cubicBezTo>
                  <a:pt x="225" y="125"/>
                  <a:pt x="226" y="124"/>
                  <a:pt x="227" y="123"/>
                </a:cubicBezTo>
                <a:close/>
                <a:moveTo>
                  <a:pt x="225" y="128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5" y="129"/>
                  <a:pt x="226" y="130"/>
                  <a:pt x="227" y="131"/>
                </a:cubicBezTo>
                <a:cubicBezTo>
                  <a:pt x="227" y="130"/>
                  <a:pt x="226" y="129"/>
                  <a:pt x="225" y="128"/>
                </a:cubicBezTo>
                <a:close/>
                <a:moveTo>
                  <a:pt x="199" y="101"/>
                </a:moveTo>
                <a:cubicBezTo>
                  <a:pt x="199" y="103"/>
                  <a:pt x="200" y="104"/>
                  <a:pt x="202" y="103"/>
                </a:cubicBezTo>
                <a:cubicBezTo>
                  <a:pt x="203" y="103"/>
                  <a:pt x="205" y="102"/>
                  <a:pt x="204" y="100"/>
                </a:cubicBezTo>
                <a:cubicBezTo>
                  <a:pt x="204" y="99"/>
                  <a:pt x="203" y="98"/>
                  <a:pt x="202" y="98"/>
                </a:cubicBezTo>
                <a:cubicBezTo>
                  <a:pt x="200" y="98"/>
                  <a:pt x="199" y="99"/>
                  <a:pt x="199" y="101"/>
                </a:cubicBezTo>
                <a:close/>
                <a:moveTo>
                  <a:pt x="215" y="91"/>
                </a:moveTo>
                <a:cubicBezTo>
                  <a:pt x="214" y="91"/>
                  <a:pt x="212" y="93"/>
                  <a:pt x="212" y="94"/>
                </a:cubicBezTo>
                <a:cubicBezTo>
                  <a:pt x="212" y="95"/>
                  <a:pt x="213" y="97"/>
                  <a:pt x="215" y="96"/>
                </a:cubicBezTo>
                <a:cubicBezTo>
                  <a:pt x="217" y="96"/>
                  <a:pt x="218" y="96"/>
                  <a:pt x="217" y="94"/>
                </a:cubicBezTo>
                <a:cubicBezTo>
                  <a:pt x="218" y="92"/>
                  <a:pt x="217" y="91"/>
                  <a:pt x="215" y="91"/>
                </a:cubicBezTo>
                <a:close/>
                <a:moveTo>
                  <a:pt x="222" y="101"/>
                </a:moveTo>
                <a:cubicBezTo>
                  <a:pt x="223" y="99"/>
                  <a:pt x="221" y="98"/>
                  <a:pt x="219" y="98"/>
                </a:cubicBezTo>
                <a:cubicBezTo>
                  <a:pt x="218" y="98"/>
                  <a:pt x="217" y="99"/>
                  <a:pt x="217" y="100"/>
                </a:cubicBezTo>
                <a:cubicBezTo>
                  <a:pt x="217" y="102"/>
                  <a:pt x="218" y="103"/>
                  <a:pt x="220" y="103"/>
                </a:cubicBezTo>
                <a:cubicBezTo>
                  <a:pt x="221" y="104"/>
                  <a:pt x="222" y="102"/>
                  <a:pt x="222" y="101"/>
                </a:cubicBezTo>
                <a:close/>
                <a:moveTo>
                  <a:pt x="223" y="115"/>
                </a:moveTo>
                <a:cubicBezTo>
                  <a:pt x="223" y="113"/>
                  <a:pt x="221" y="112"/>
                  <a:pt x="220" y="112"/>
                </a:cubicBezTo>
                <a:cubicBezTo>
                  <a:pt x="218" y="111"/>
                  <a:pt x="216" y="114"/>
                  <a:pt x="217" y="115"/>
                </a:cubicBezTo>
                <a:cubicBezTo>
                  <a:pt x="216" y="116"/>
                  <a:pt x="218" y="117"/>
                  <a:pt x="220" y="118"/>
                </a:cubicBezTo>
                <a:cubicBezTo>
                  <a:pt x="221" y="117"/>
                  <a:pt x="222" y="116"/>
                  <a:pt x="223" y="115"/>
                </a:cubicBezTo>
                <a:close/>
                <a:moveTo>
                  <a:pt x="232" y="234"/>
                </a:moveTo>
                <a:cubicBezTo>
                  <a:pt x="232" y="235"/>
                  <a:pt x="233" y="235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34"/>
                  <a:pt x="233" y="234"/>
                  <a:pt x="232" y="234"/>
                </a:cubicBezTo>
                <a:close/>
                <a:moveTo>
                  <a:pt x="232" y="231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45" y="171"/>
                </a:moveTo>
                <a:cubicBezTo>
                  <a:pt x="245" y="171"/>
                  <a:pt x="245" y="171"/>
                  <a:pt x="245" y="170"/>
                </a:cubicBezTo>
                <a:cubicBezTo>
                  <a:pt x="245" y="170"/>
                  <a:pt x="245" y="171"/>
                  <a:pt x="245" y="171"/>
                </a:cubicBezTo>
                <a:close/>
                <a:moveTo>
                  <a:pt x="242" y="138"/>
                </a:moveTo>
                <a:cubicBezTo>
                  <a:pt x="243" y="137"/>
                  <a:pt x="242" y="137"/>
                  <a:pt x="241" y="138"/>
                </a:cubicBezTo>
                <a:cubicBezTo>
                  <a:pt x="241" y="138"/>
                  <a:pt x="242" y="138"/>
                  <a:pt x="242" y="138"/>
                </a:cubicBezTo>
                <a:close/>
                <a:moveTo>
                  <a:pt x="235" y="137"/>
                </a:moveTo>
                <a:cubicBezTo>
                  <a:pt x="235" y="136"/>
                  <a:pt x="235" y="136"/>
                  <a:pt x="235" y="136"/>
                </a:cubicBezTo>
                <a:cubicBezTo>
                  <a:pt x="235" y="135"/>
                  <a:pt x="234" y="133"/>
                  <a:pt x="232" y="133"/>
                </a:cubicBezTo>
                <a:cubicBezTo>
                  <a:pt x="232" y="133"/>
                  <a:pt x="232" y="133"/>
                  <a:pt x="231" y="133"/>
                </a:cubicBezTo>
                <a:cubicBezTo>
                  <a:pt x="231" y="134"/>
                  <a:pt x="231" y="134"/>
                  <a:pt x="230" y="135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30" y="136"/>
                  <a:pt x="230" y="136"/>
                  <a:pt x="230" y="137"/>
                </a:cubicBezTo>
                <a:cubicBezTo>
                  <a:pt x="230" y="138"/>
                  <a:pt x="231" y="138"/>
                  <a:pt x="233" y="138"/>
                </a:cubicBezTo>
                <a:cubicBezTo>
                  <a:pt x="234" y="138"/>
                  <a:pt x="234" y="138"/>
                  <a:pt x="234" y="137"/>
                </a:cubicBezTo>
                <a:cubicBezTo>
                  <a:pt x="234" y="137"/>
                  <a:pt x="234" y="137"/>
                  <a:pt x="234" y="137"/>
                </a:cubicBezTo>
                <a:cubicBezTo>
                  <a:pt x="234" y="137"/>
                  <a:pt x="233" y="138"/>
                  <a:pt x="233" y="137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33" y="136"/>
                  <a:pt x="234" y="136"/>
                  <a:pt x="235" y="137"/>
                </a:cubicBezTo>
                <a:close/>
                <a:moveTo>
                  <a:pt x="171" y="92"/>
                </a:moveTo>
                <a:cubicBezTo>
                  <a:pt x="170" y="92"/>
                  <a:pt x="168" y="93"/>
                  <a:pt x="168" y="94"/>
                </a:cubicBezTo>
                <a:cubicBezTo>
                  <a:pt x="168" y="96"/>
                  <a:pt x="169" y="97"/>
                  <a:pt x="171" y="97"/>
                </a:cubicBezTo>
                <a:cubicBezTo>
                  <a:pt x="173" y="96"/>
                  <a:pt x="174" y="95"/>
                  <a:pt x="174" y="94"/>
                </a:cubicBezTo>
                <a:cubicBezTo>
                  <a:pt x="174" y="92"/>
                  <a:pt x="173" y="92"/>
                  <a:pt x="171" y="92"/>
                </a:cubicBezTo>
                <a:close/>
                <a:moveTo>
                  <a:pt x="155" y="101"/>
                </a:moveTo>
                <a:cubicBezTo>
                  <a:pt x="155" y="102"/>
                  <a:pt x="156" y="102"/>
                  <a:pt x="157" y="103"/>
                </a:cubicBezTo>
                <a:cubicBezTo>
                  <a:pt x="158" y="103"/>
                  <a:pt x="159" y="101"/>
                  <a:pt x="160" y="103"/>
                </a:cubicBezTo>
                <a:cubicBezTo>
                  <a:pt x="160" y="102"/>
                  <a:pt x="160" y="101"/>
                  <a:pt x="160" y="101"/>
                </a:cubicBezTo>
                <a:cubicBezTo>
                  <a:pt x="161" y="99"/>
                  <a:pt x="159" y="98"/>
                  <a:pt x="157" y="98"/>
                </a:cubicBezTo>
                <a:cubicBezTo>
                  <a:pt x="157" y="97"/>
                  <a:pt x="155" y="99"/>
                  <a:pt x="155" y="101"/>
                </a:cubicBezTo>
                <a:close/>
                <a:moveTo>
                  <a:pt x="141" y="108"/>
                </a:moveTo>
                <a:cubicBezTo>
                  <a:pt x="141" y="109"/>
                  <a:pt x="143" y="110"/>
                  <a:pt x="144" y="110"/>
                </a:cubicBezTo>
                <a:cubicBezTo>
                  <a:pt x="146" y="110"/>
                  <a:pt x="147" y="109"/>
                  <a:pt x="147" y="107"/>
                </a:cubicBezTo>
                <a:cubicBezTo>
                  <a:pt x="147" y="106"/>
                  <a:pt x="146" y="105"/>
                  <a:pt x="145" y="105"/>
                </a:cubicBezTo>
                <a:cubicBezTo>
                  <a:pt x="142" y="105"/>
                  <a:pt x="142" y="106"/>
                  <a:pt x="141" y="108"/>
                </a:cubicBezTo>
                <a:close/>
                <a:moveTo>
                  <a:pt x="176" y="98"/>
                </a:moveTo>
                <a:cubicBezTo>
                  <a:pt x="175" y="98"/>
                  <a:pt x="174" y="98"/>
                  <a:pt x="174" y="98"/>
                </a:cubicBezTo>
                <a:cubicBezTo>
                  <a:pt x="174" y="98"/>
                  <a:pt x="175" y="98"/>
                  <a:pt x="175" y="99"/>
                </a:cubicBezTo>
                <a:cubicBezTo>
                  <a:pt x="175" y="99"/>
                  <a:pt x="175" y="100"/>
                  <a:pt x="174" y="100"/>
                </a:cubicBezTo>
                <a:cubicBezTo>
                  <a:pt x="174" y="99"/>
                  <a:pt x="174" y="99"/>
                  <a:pt x="173" y="98"/>
                </a:cubicBezTo>
                <a:cubicBezTo>
                  <a:pt x="173" y="99"/>
                  <a:pt x="173" y="100"/>
                  <a:pt x="172" y="101"/>
                </a:cubicBezTo>
                <a:cubicBezTo>
                  <a:pt x="173" y="103"/>
                  <a:pt x="174" y="103"/>
                  <a:pt x="176" y="103"/>
                </a:cubicBezTo>
                <a:cubicBezTo>
                  <a:pt x="177" y="104"/>
                  <a:pt x="178" y="103"/>
                  <a:pt x="178" y="101"/>
                </a:cubicBezTo>
                <a:cubicBezTo>
                  <a:pt x="179" y="99"/>
                  <a:pt x="177" y="98"/>
                  <a:pt x="176" y="98"/>
                </a:cubicBezTo>
                <a:close/>
                <a:moveTo>
                  <a:pt x="186" y="107"/>
                </a:moveTo>
                <a:cubicBezTo>
                  <a:pt x="186" y="109"/>
                  <a:pt x="187" y="111"/>
                  <a:pt x="189" y="111"/>
                </a:cubicBezTo>
                <a:cubicBezTo>
                  <a:pt x="190" y="111"/>
                  <a:pt x="192" y="110"/>
                  <a:pt x="191" y="108"/>
                </a:cubicBezTo>
                <a:cubicBezTo>
                  <a:pt x="192" y="106"/>
                  <a:pt x="190" y="105"/>
                  <a:pt x="189" y="105"/>
                </a:cubicBezTo>
                <a:cubicBezTo>
                  <a:pt x="187" y="105"/>
                  <a:pt x="186" y="107"/>
                  <a:pt x="186" y="107"/>
                </a:cubicBezTo>
                <a:close/>
                <a:moveTo>
                  <a:pt x="191" y="100"/>
                </a:moveTo>
                <a:cubicBezTo>
                  <a:pt x="190" y="102"/>
                  <a:pt x="192" y="103"/>
                  <a:pt x="193" y="103"/>
                </a:cubicBezTo>
                <a:cubicBezTo>
                  <a:pt x="195" y="103"/>
                  <a:pt x="196" y="103"/>
                  <a:pt x="196" y="100"/>
                </a:cubicBezTo>
                <a:cubicBezTo>
                  <a:pt x="196" y="99"/>
                  <a:pt x="195" y="98"/>
                  <a:pt x="193" y="97"/>
                </a:cubicBezTo>
                <a:cubicBezTo>
                  <a:pt x="191" y="97"/>
                  <a:pt x="190" y="99"/>
                  <a:pt x="191" y="100"/>
                </a:cubicBezTo>
                <a:close/>
                <a:moveTo>
                  <a:pt x="198" y="91"/>
                </a:moveTo>
                <a:cubicBezTo>
                  <a:pt x="196" y="91"/>
                  <a:pt x="195" y="92"/>
                  <a:pt x="195" y="94"/>
                </a:cubicBezTo>
                <a:cubicBezTo>
                  <a:pt x="195" y="96"/>
                  <a:pt x="196" y="97"/>
                  <a:pt x="198" y="97"/>
                </a:cubicBezTo>
                <a:cubicBezTo>
                  <a:pt x="198" y="97"/>
                  <a:pt x="201" y="96"/>
                  <a:pt x="200" y="94"/>
                </a:cubicBezTo>
                <a:cubicBezTo>
                  <a:pt x="200" y="93"/>
                  <a:pt x="199" y="91"/>
                  <a:pt x="198" y="91"/>
                </a:cubicBezTo>
                <a:close/>
                <a:moveTo>
                  <a:pt x="184" y="97"/>
                </a:moveTo>
                <a:cubicBezTo>
                  <a:pt x="182" y="98"/>
                  <a:pt x="181" y="99"/>
                  <a:pt x="182" y="100"/>
                </a:cubicBezTo>
                <a:cubicBezTo>
                  <a:pt x="182" y="102"/>
                  <a:pt x="183" y="103"/>
                  <a:pt x="184" y="103"/>
                </a:cubicBezTo>
                <a:cubicBezTo>
                  <a:pt x="186" y="103"/>
                  <a:pt x="187" y="102"/>
                  <a:pt x="187" y="100"/>
                </a:cubicBezTo>
                <a:cubicBezTo>
                  <a:pt x="187" y="99"/>
                  <a:pt x="186" y="97"/>
                  <a:pt x="184" y="97"/>
                </a:cubicBezTo>
                <a:close/>
                <a:moveTo>
                  <a:pt x="125" y="170"/>
                </a:moveTo>
                <a:cubicBezTo>
                  <a:pt x="125" y="168"/>
                  <a:pt x="123" y="168"/>
                  <a:pt x="122" y="167"/>
                </a:cubicBezTo>
                <a:cubicBezTo>
                  <a:pt x="120" y="168"/>
                  <a:pt x="120" y="169"/>
                  <a:pt x="120" y="170"/>
                </a:cubicBezTo>
                <a:cubicBezTo>
                  <a:pt x="120" y="172"/>
                  <a:pt x="121" y="173"/>
                  <a:pt x="122" y="173"/>
                </a:cubicBezTo>
                <a:cubicBezTo>
                  <a:pt x="124" y="173"/>
                  <a:pt x="125" y="171"/>
                  <a:pt x="125" y="170"/>
                </a:cubicBezTo>
                <a:close/>
                <a:moveTo>
                  <a:pt x="178" y="88"/>
                </a:move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lose/>
                <a:moveTo>
                  <a:pt x="165" y="164"/>
                </a:moveTo>
                <a:cubicBezTo>
                  <a:pt x="165" y="162"/>
                  <a:pt x="164" y="161"/>
                  <a:pt x="162" y="161"/>
                </a:cubicBezTo>
                <a:cubicBezTo>
                  <a:pt x="160" y="161"/>
                  <a:pt x="159" y="163"/>
                  <a:pt x="159" y="164"/>
                </a:cubicBezTo>
                <a:cubicBezTo>
                  <a:pt x="159" y="165"/>
                  <a:pt x="160" y="166"/>
                  <a:pt x="163" y="167"/>
                </a:cubicBezTo>
                <a:cubicBezTo>
                  <a:pt x="164" y="166"/>
                  <a:pt x="165" y="166"/>
                  <a:pt x="165" y="164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4"/>
                </a:cubicBezTo>
                <a:cubicBezTo>
                  <a:pt x="160" y="163"/>
                  <a:pt x="161" y="164"/>
                  <a:pt x="160" y="163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62" y="163"/>
                  <a:pt x="163" y="163"/>
                  <a:pt x="163" y="163"/>
                </a:cubicBezTo>
                <a:cubicBezTo>
                  <a:pt x="163" y="163"/>
                  <a:pt x="164" y="163"/>
                  <a:pt x="164" y="163"/>
                </a:cubicBezTo>
                <a:cubicBezTo>
                  <a:pt x="163" y="164"/>
                  <a:pt x="165" y="164"/>
                  <a:pt x="165" y="165"/>
                </a:cubicBezTo>
                <a:cubicBezTo>
                  <a:pt x="163" y="165"/>
                  <a:pt x="163" y="164"/>
                  <a:pt x="162" y="163"/>
                </a:cubicBezTo>
                <a:cubicBezTo>
                  <a:pt x="162" y="163"/>
                  <a:pt x="162" y="164"/>
                  <a:pt x="161" y="164"/>
                </a:cubicBezTo>
                <a:close/>
                <a:moveTo>
                  <a:pt x="167" y="171"/>
                </a:moveTo>
                <a:cubicBezTo>
                  <a:pt x="167" y="170"/>
                  <a:pt x="168" y="169"/>
                  <a:pt x="169" y="169"/>
                </a:cubicBezTo>
                <a:cubicBezTo>
                  <a:pt x="168" y="168"/>
                  <a:pt x="167" y="168"/>
                  <a:pt x="167" y="168"/>
                </a:cubicBezTo>
                <a:cubicBezTo>
                  <a:pt x="165" y="167"/>
                  <a:pt x="164" y="169"/>
                  <a:pt x="164" y="171"/>
                </a:cubicBezTo>
                <a:cubicBezTo>
                  <a:pt x="164" y="172"/>
                  <a:pt x="166" y="174"/>
                  <a:pt x="166" y="173"/>
                </a:cubicBezTo>
                <a:cubicBezTo>
                  <a:pt x="167" y="173"/>
                  <a:pt x="168" y="173"/>
                  <a:pt x="168" y="173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8" y="171"/>
                  <a:pt x="167" y="172"/>
                  <a:pt x="166" y="171"/>
                </a:cubicBezTo>
                <a:cubicBezTo>
                  <a:pt x="166" y="171"/>
                  <a:pt x="167" y="171"/>
                  <a:pt x="167" y="171"/>
                </a:cubicBezTo>
                <a:close/>
                <a:moveTo>
                  <a:pt x="154" y="166"/>
                </a:moveTo>
                <a:cubicBezTo>
                  <a:pt x="156" y="166"/>
                  <a:pt x="156" y="165"/>
                  <a:pt x="156" y="164"/>
                </a:cubicBezTo>
                <a:cubicBezTo>
                  <a:pt x="156" y="162"/>
                  <a:pt x="154" y="161"/>
                  <a:pt x="153" y="161"/>
                </a:cubicBezTo>
                <a:cubicBezTo>
                  <a:pt x="152" y="161"/>
                  <a:pt x="151" y="162"/>
                  <a:pt x="150" y="163"/>
                </a:cubicBezTo>
                <a:cubicBezTo>
                  <a:pt x="151" y="165"/>
                  <a:pt x="152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3" y="166"/>
                  <a:pt x="153" y="166"/>
                  <a:pt x="152" y="165"/>
                </a:cubicBezTo>
                <a:cubicBezTo>
                  <a:pt x="153" y="165"/>
                  <a:pt x="152" y="164"/>
                  <a:pt x="152" y="164"/>
                </a:cubicBezTo>
                <a:cubicBezTo>
                  <a:pt x="153" y="164"/>
                  <a:pt x="153" y="164"/>
                  <a:pt x="153" y="163"/>
                </a:cubicBezTo>
                <a:cubicBezTo>
                  <a:pt x="154" y="163"/>
                  <a:pt x="154" y="163"/>
                  <a:pt x="154" y="163"/>
                </a:cubicBezTo>
                <a:cubicBezTo>
                  <a:pt x="154" y="164"/>
                  <a:pt x="154" y="164"/>
                  <a:pt x="154" y="165"/>
                </a:cubicBezTo>
                <a:cubicBezTo>
                  <a:pt x="154" y="165"/>
                  <a:pt x="153" y="165"/>
                  <a:pt x="153" y="165"/>
                </a:cubicBezTo>
                <a:cubicBezTo>
                  <a:pt x="153" y="166"/>
                  <a:pt x="154" y="165"/>
                  <a:pt x="155" y="165"/>
                </a:cubicBezTo>
                <a:cubicBezTo>
                  <a:pt x="155" y="166"/>
                  <a:pt x="154" y="166"/>
                  <a:pt x="154" y="166"/>
                </a:cubicBezTo>
                <a:cubicBezTo>
                  <a:pt x="154" y="166"/>
                  <a:pt x="154" y="166"/>
                  <a:pt x="154" y="166"/>
                </a:cubicBezTo>
                <a:close/>
                <a:moveTo>
                  <a:pt x="178" y="184"/>
                </a:moveTo>
                <a:cubicBezTo>
                  <a:pt x="178" y="183"/>
                  <a:pt x="177" y="182"/>
                  <a:pt x="176" y="181"/>
                </a:cubicBezTo>
                <a:cubicBezTo>
                  <a:pt x="174" y="181"/>
                  <a:pt x="172" y="183"/>
                  <a:pt x="172" y="184"/>
                </a:cubicBezTo>
                <a:cubicBezTo>
                  <a:pt x="172" y="185"/>
                  <a:pt x="173" y="187"/>
                  <a:pt x="174" y="187"/>
                </a:cubicBezTo>
                <a:cubicBezTo>
                  <a:pt x="175" y="187"/>
                  <a:pt x="175" y="186"/>
                  <a:pt x="175" y="186"/>
                </a:cubicBezTo>
                <a:cubicBezTo>
                  <a:pt x="174" y="185"/>
                  <a:pt x="177" y="183"/>
                  <a:pt x="178" y="184"/>
                </a:cubicBezTo>
                <a:close/>
                <a:moveTo>
                  <a:pt x="140" y="112"/>
                </a:moveTo>
                <a:cubicBezTo>
                  <a:pt x="138" y="112"/>
                  <a:pt x="137" y="113"/>
                  <a:pt x="137" y="114"/>
                </a:cubicBezTo>
                <a:cubicBezTo>
                  <a:pt x="137" y="116"/>
                  <a:pt x="138" y="117"/>
                  <a:pt x="140" y="117"/>
                </a:cubicBezTo>
                <a:cubicBezTo>
                  <a:pt x="142" y="118"/>
                  <a:pt x="143" y="116"/>
                  <a:pt x="143" y="114"/>
                </a:cubicBezTo>
                <a:cubicBezTo>
                  <a:pt x="143" y="114"/>
                  <a:pt x="142" y="112"/>
                  <a:pt x="140" y="112"/>
                </a:cubicBezTo>
                <a:close/>
                <a:moveTo>
                  <a:pt x="135" y="180"/>
                </a:moveTo>
                <a:cubicBezTo>
                  <a:pt x="138" y="180"/>
                  <a:pt x="138" y="179"/>
                  <a:pt x="139" y="178"/>
                </a:cubicBezTo>
                <a:cubicBezTo>
                  <a:pt x="138" y="176"/>
                  <a:pt x="137" y="175"/>
                  <a:pt x="135" y="175"/>
                </a:cubicBezTo>
                <a:cubicBezTo>
                  <a:pt x="134" y="175"/>
                  <a:pt x="133" y="176"/>
                  <a:pt x="133" y="177"/>
                </a:cubicBezTo>
                <a:cubicBezTo>
                  <a:pt x="133" y="180"/>
                  <a:pt x="134" y="181"/>
                  <a:pt x="135" y="180"/>
                </a:cubicBezTo>
                <a:close/>
                <a:moveTo>
                  <a:pt x="149" y="174"/>
                </a:moveTo>
                <a:cubicBezTo>
                  <a:pt x="150" y="173"/>
                  <a:pt x="151" y="173"/>
                  <a:pt x="151" y="172"/>
                </a:cubicBezTo>
                <a:cubicBezTo>
                  <a:pt x="151" y="172"/>
                  <a:pt x="151" y="172"/>
                  <a:pt x="150" y="172"/>
                </a:cubicBezTo>
                <a:cubicBezTo>
                  <a:pt x="150" y="172"/>
                  <a:pt x="150" y="171"/>
                  <a:pt x="150" y="171"/>
                </a:cubicBezTo>
                <a:cubicBezTo>
                  <a:pt x="149" y="171"/>
                  <a:pt x="150" y="172"/>
                  <a:pt x="149" y="172"/>
                </a:cubicBezTo>
                <a:cubicBezTo>
                  <a:pt x="149" y="171"/>
                  <a:pt x="148" y="172"/>
                  <a:pt x="147" y="172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8" y="171"/>
                  <a:pt x="149" y="170"/>
                  <a:pt x="151" y="170"/>
                </a:cubicBezTo>
                <a:cubicBezTo>
                  <a:pt x="150" y="171"/>
                  <a:pt x="151" y="171"/>
                  <a:pt x="151" y="172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51" y="169"/>
                  <a:pt x="150" y="168"/>
                  <a:pt x="149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69"/>
                  <a:pt x="148" y="169"/>
                  <a:pt x="148" y="170"/>
                </a:cubicBezTo>
                <a:cubicBezTo>
                  <a:pt x="148" y="169"/>
                  <a:pt x="148" y="169"/>
                  <a:pt x="147" y="169"/>
                </a:cubicBezTo>
                <a:cubicBezTo>
                  <a:pt x="147" y="169"/>
                  <a:pt x="146" y="170"/>
                  <a:pt x="146" y="170"/>
                </a:cubicBezTo>
                <a:cubicBezTo>
                  <a:pt x="146" y="172"/>
                  <a:pt x="147" y="174"/>
                  <a:pt x="149" y="174"/>
                </a:cubicBezTo>
                <a:close/>
                <a:moveTo>
                  <a:pt x="126" y="181"/>
                </a:moveTo>
                <a:cubicBezTo>
                  <a:pt x="128" y="181"/>
                  <a:pt x="129" y="179"/>
                  <a:pt x="129" y="178"/>
                </a:cubicBezTo>
                <a:cubicBezTo>
                  <a:pt x="129" y="176"/>
                  <a:pt x="129" y="175"/>
                  <a:pt x="126" y="175"/>
                </a:cubicBezTo>
                <a:cubicBezTo>
                  <a:pt x="125" y="175"/>
                  <a:pt x="124" y="177"/>
                  <a:pt x="124" y="178"/>
                </a:cubicBezTo>
                <a:cubicBezTo>
                  <a:pt x="124" y="179"/>
                  <a:pt x="125" y="180"/>
                  <a:pt x="126" y="181"/>
                </a:cubicBezTo>
                <a:close/>
                <a:moveTo>
                  <a:pt x="144" y="180"/>
                </a:moveTo>
                <a:cubicBezTo>
                  <a:pt x="146" y="180"/>
                  <a:pt x="147" y="179"/>
                  <a:pt x="147" y="178"/>
                </a:cubicBezTo>
                <a:cubicBezTo>
                  <a:pt x="147" y="176"/>
                  <a:pt x="146" y="175"/>
                  <a:pt x="145" y="175"/>
                </a:cubicBezTo>
                <a:cubicBezTo>
                  <a:pt x="143" y="174"/>
                  <a:pt x="142" y="176"/>
                  <a:pt x="142" y="178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4" y="180"/>
                  <a:pt x="144" y="180"/>
                </a:cubicBezTo>
                <a:close/>
                <a:moveTo>
                  <a:pt x="216" y="231"/>
                </a:moveTo>
                <a:cubicBezTo>
                  <a:pt x="216" y="232"/>
                  <a:pt x="216" y="233"/>
                  <a:pt x="217" y="233"/>
                </a:cubicBezTo>
                <a:cubicBezTo>
                  <a:pt x="217" y="232"/>
                  <a:pt x="217" y="231"/>
                  <a:pt x="216" y="231"/>
                </a:cubicBezTo>
                <a:close/>
                <a:moveTo>
                  <a:pt x="204" y="220"/>
                </a:moveTo>
                <a:cubicBezTo>
                  <a:pt x="205" y="220"/>
                  <a:pt x="204" y="221"/>
                  <a:pt x="205" y="220"/>
                </a:cubicBezTo>
                <a:cubicBezTo>
                  <a:pt x="205" y="219"/>
                  <a:pt x="205" y="219"/>
                  <a:pt x="206" y="218"/>
                </a:cubicBezTo>
                <a:cubicBezTo>
                  <a:pt x="206" y="219"/>
                  <a:pt x="206" y="219"/>
                  <a:pt x="205" y="219"/>
                </a:cubicBezTo>
                <a:cubicBezTo>
                  <a:pt x="206" y="220"/>
                  <a:pt x="206" y="220"/>
                  <a:pt x="207" y="221"/>
                </a:cubicBezTo>
                <a:cubicBezTo>
                  <a:pt x="207" y="221"/>
                  <a:pt x="207" y="220"/>
                  <a:pt x="207" y="220"/>
                </a:cubicBezTo>
                <a:cubicBezTo>
                  <a:pt x="207" y="221"/>
                  <a:pt x="208" y="221"/>
                  <a:pt x="208" y="221"/>
                </a:cubicBezTo>
                <a:cubicBezTo>
                  <a:pt x="208" y="220"/>
                  <a:pt x="208" y="220"/>
                  <a:pt x="209" y="220"/>
                </a:cubicBezTo>
                <a:cubicBezTo>
                  <a:pt x="209" y="220"/>
                  <a:pt x="209" y="219"/>
                  <a:pt x="209" y="219"/>
                </a:cubicBezTo>
                <a:cubicBezTo>
                  <a:pt x="209" y="218"/>
                  <a:pt x="208" y="216"/>
                  <a:pt x="206" y="217"/>
                </a:cubicBezTo>
                <a:cubicBezTo>
                  <a:pt x="205" y="217"/>
                  <a:pt x="203" y="218"/>
                  <a:pt x="203" y="220"/>
                </a:cubicBezTo>
                <a:cubicBezTo>
                  <a:pt x="204" y="221"/>
                  <a:pt x="204" y="222"/>
                  <a:pt x="205" y="222"/>
                </a:cubicBezTo>
                <a:cubicBezTo>
                  <a:pt x="205" y="221"/>
                  <a:pt x="204" y="221"/>
                  <a:pt x="204" y="220"/>
                </a:cubicBezTo>
                <a:close/>
                <a:moveTo>
                  <a:pt x="187" y="197"/>
                </a:moveTo>
                <a:cubicBezTo>
                  <a:pt x="187" y="197"/>
                  <a:pt x="187" y="197"/>
                  <a:pt x="187" y="197"/>
                </a:cubicBezTo>
                <a:cubicBezTo>
                  <a:pt x="187" y="197"/>
                  <a:pt x="187" y="197"/>
                  <a:pt x="187" y="196"/>
                </a:cubicBezTo>
                <a:cubicBezTo>
                  <a:pt x="187" y="196"/>
                  <a:pt x="186" y="196"/>
                  <a:pt x="186" y="196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96"/>
                  <a:pt x="186" y="196"/>
                  <a:pt x="185" y="196"/>
                </a:cubicBezTo>
                <a:cubicBezTo>
                  <a:pt x="185" y="196"/>
                  <a:pt x="185" y="196"/>
                  <a:pt x="184" y="196"/>
                </a:cubicBezTo>
                <a:cubicBezTo>
                  <a:pt x="184" y="196"/>
                  <a:pt x="184" y="197"/>
                  <a:pt x="184" y="197"/>
                </a:cubicBezTo>
                <a:cubicBezTo>
                  <a:pt x="185" y="197"/>
                  <a:pt x="184" y="197"/>
                  <a:pt x="184" y="197"/>
                </a:cubicBezTo>
                <a:cubicBezTo>
                  <a:pt x="185" y="197"/>
                  <a:pt x="185" y="197"/>
                  <a:pt x="185" y="197"/>
                </a:cubicBezTo>
                <a:cubicBezTo>
                  <a:pt x="184" y="198"/>
                  <a:pt x="183" y="198"/>
                  <a:pt x="182" y="198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82" y="197"/>
                  <a:pt x="182" y="198"/>
                  <a:pt x="181" y="198"/>
                </a:cubicBezTo>
                <a:cubicBezTo>
                  <a:pt x="182" y="199"/>
                  <a:pt x="183" y="201"/>
                  <a:pt x="184" y="201"/>
                </a:cubicBezTo>
                <a:cubicBezTo>
                  <a:pt x="185" y="201"/>
                  <a:pt x="186" y="200"/>
                  <a:pt x="187" y="199"/>
                </a:cubicBezTo>
                <a:cubicBezTo>
                  <a:pt x="187" y="199"/>
                  <a:pt x="187" y="199"/>
                  <a:pt x="187" y="199"/>
                </a:cubicBezTo>
                <a:cubicBezTo>
                  <a:pt x="187" y="198"/>
                  <a:pt x="186" y="197"/>
                  <a:pt x="186" y="197"/>
                </a:cubicBezTo>
                <a:cubicBezTo>
                  <a:pt x="187" y="197"/>
                  <a:pt x="187" y="197"/>
                  <a:pt x="187" y="197"/>
                </a:cubicBezTo>
                <a:close/>
                <a:moveTo>
                  <a:pt x="207" y="221"/>
                </a:moveTo>
                <a:cubicBezTo>
                  <a:pt x="206" y="221"/>
                  <a:pt x="206" y="222"/>
                  <a:pt x="206" y="222"/>
                </a:cubicBezTo>
                <a:cubicBezTo>
                  <a:pt x="206" y="222"/>
                  <a:pt x="206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1"/>
                  <a:pt x="207" y="221"/>
                </a:cubicBezTo>
                <a:close/>
                <a:moveTo>
                  <a:pt x="226" y="228"/>
                </a:moveTo>
                <a:cubicBezTo>
                  <a:pt x="226" y="228"/>
                  <a:pt x="226" y="228"/>
                  <a:pt x="227" y="228"/>
                </a:cubicBezTo>
                <a:cubicBezTo>
                  <a:pt x="226" y="228"/>
                  <a:pt x="226" y="228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230" y="233"/>
                </a:moveTo>
                <a:cubicBezTo>
                  <a:pt x="230" y="234"/>
                  <a:pt x="230" y="235"/>
                  <a:pt x="231" y="235"/>
                </a:cubicBezTo>
                <a:cubicBezTo>
                  <a:pt x="231" y="235"/>
                  <a:pt x="231" y="234"/>
                  <a:pt x="232" y="234"/>
                </a:cubicBezTo>
                <a:cubicBezTo>
                  <a:pt x="231" y="234"/>
                  <a:pt x="230" y="233"/>
                  <a:pt x="230" y="233"/>
                </a:cubicBezTo>
                <a:cubicBezTo>
                  <a:pt x="230" y="233"/>
                  <a:pt x="230" y="233"/>
                  <a:pt x="230" y="233"/>
                </a:cubicBezTo>
                <a:close/>
                <a:moveTo>
                  <a:pt x="199" y="207"/>
                </a:moveTo>
                <a:cubicBezTo>
                  <a:pt x="200" y="207"/>
                  <a:pt x="200" y="207"/>
                  <a:pt x="200" y="207"/>
                </a:cubicBezTo>
                <a:cubicBezTo>
                  <a:pt x="199" y="207"/>
                  <a:pt x="199" y="207"/>
                  <a:pt x="199" y="207"/>
                </a:cubicBezTo>
                <a:cubicBezTo>
                  <a:pt x="198" y="207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4"/>
                  <a:pt x="199" y="203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198" y="204"/>
                  <a:pt x="197" y="203"/>
                  <a:pt x="196" y="203"/>
                </a:cubicBezTo>
                <a:cubicBezTo>
                  <a:pt x="195" y="203"/>
                  <a:pt x="195" y="204"/>
                  <a:pt x="195" y="206"/>
                </a:cubicBezTo>
                <a:cubicBezTo>
                  <a:pt x="195" y="207"/>
                  <a:pt x="196" y="208"/>
                  <a:pt x="197" y="208"/>
                </a:cubicBezTo>
                <a:cubicBezTo>
                  <a:pt x="198" y="208"/>
                  <a:pt x="199" y="208"/>
                  <a:pt x="199" y="207"/>
                </a:cubicBezTo>
                <a:close/>
                <a:moveTo>
                  <a:pt x="194" y="201"/>
                </a:moveTo>
                <a:cubicBezTo>
                  <a:pt x="195" y="200"/>
                  <a:pt x="195" y="199"/>
                  <a:pt x="196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199"/>
                  <a:pt x="196" y="199"/>
                  <a:pt x="196" y="198"/>
                </a:cubicBezTo>
                <a:cubicBezTo>
                  <a:pt x="196" y="198"/>
                  <a:pt x="196" y="198"/>
                  <a:pt x="196" y="197"/>
                </a:cubicBezTo>
                <a:cubicBezTo>
                  <a:pt x="196" y="198"/>
                  <a:pt x="196" y="198"/>
                  <a:pt x="195" y="198"/>
                </a:cubicBezTo>
                <a:cubicBezTo>
                  <a:pt x="195" y="198"/>
                  <a:pt x="195" y="197"/>
                  <a:pt x="194" y="197"/>
                </a:cubicBezTo>
                <a:cubicBezTo>
                  <a:pt x="194" y="198"/>
                  <a:pt x="193" y="197"/>
                  <a:pt x="192" y="197"/>
                </a:cubicBezTo>
                <a:cubicBezTo>
                  <a:pt x="193" y="198"/>
                  <a:pt x="192" y="198"/>
                  <a:pt x="193" y="198"/>
                </a:cubicBezTo>
                <a:cubicBezTo>
                  <a:pt x="193" y="198"/>
                  <a:pt x="193" y="198"/>
                  <a:pt x="194" y="198"/>
                </a:cubicBezTo>
                <a:cubicBezTo>
                  <a:pt x="193" y="199"/>
                  <a:pt x="194" y="199"/>
                  <a:pt x="194" y="199"/>
                </a:cubicBezTo>
                <a:cubicBezTo>
                  <a:pt x="194" y="199"/>
                  <a:pt x="192" y="199"/>
                  <a:pt x="192" y="197"/>
                </a:cubicBezTo>
                <a:cubicBezTo>
                  <a:pt x="192" y="197"/>
                  <a:pt x="192" y="197"/>
                  <a:pt x="193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1" y="197"/>
                  <a:pt x="190" y="198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200"/>
                  <a:pt x="192" y="201"/>
                  <a:pt x="193" y="201"/>
                </a:cubicBezTo>
                <a:cubicBezTo>
                  <a:pt x="193" y="201"/>
                  <a:pt x="194" y="201"/>
                  <a:pt x="194" y="201"/>
                </a:cubicBezTo>
                <a:close/>
                <a:moveTo>
                  <a:pt x="202" y="211"/>
                </a:moveTo>
                <a:cubicBezTo>
                  <a:pt x="202" y="211"/>
                  <a:pt x="202" y="211"/>
                  <a:pt x="202" y="211"/>
                </a:cubicBezTo>
                <a:cubicBezTo>
                  <a:pt x="201" y="211"/>
                  <a:pt x="201" y="211"/>
                  <a:pt x="201" y="211"/>
                </a:cubicBezTo>
                <a:cubicBezTo>
                  <a:pt x="201" y="211"/>
                  <a:pt x="201" y="211"/>
                  <a:pt x="200" y="211"/>
                </a:cubicBezTo>
                <a:cubicBezTo>
                  <a:pt x="200" y="211"/>
                  <a:pt x="200" y="211"/>
                  <a:pt x="200" y="211"/>
                </a:cubicBezTo>
                <a:cubicBezTo>
                  <a:pt x="200" y="211"/>
                  <a:pt x="199" y="211"/>
                  <a:pt x="199" y="211"/>
                </a:cubicBezTo>
                <a:cubicBezTo>
                  <a:pt x="199" y="211"/>
                  <a:pt x="199" y="212"/>
                  <a:pt x="199" y="212"/>
                </a:cubicBezTo>
                <a:cubicBezTo>
                  <a:pt x="199" y="214"/>
                  <a:pt x="200" y="214"/>
                  <a:pt x="201" y="215"/>
                </a:cubicBezTo>
                <a:cubicBezTo>
                  <a:pt x="201" y="214"/>
                  <a:pt x="200" y="213"/>
                  <a:pt x="200" y="212"/>
                </a:cubicBezTo>
                <a:cubicBezTo>
                  <a:pt x="200" y="212"/>
                  <a:pt x="201" y="212"/>
                  <a:pt x="201" y="212"/>
                </a:cubicBezTo>
                <a:cubicBezTo>
                  <a:pt x="201" y="212"/>
                  <a:pt x="201" y="212"/>
                  <a:pt x="201" y="211"/>
                </a:cubicBezTo>
                <a:cubicBezTo>
                  <a:pt x="201" y="211"/>
                  <a:pt x="202" y="212"/>
                  <a:pt x="202" y="211"/>
                </a:cubicBezTo>
                <a:close/>
                <a:moveTo>
                  <a:pt x="202" y="228"/>
                </a:moveTo>
                <a:cubicBezTo>
                  <a:pt x="204" y="229"/>
                  <a:pt x="205" y="227"/>
                  <a:pt x="204" y="226"/>
                </a:cubicBezTo>
                <a:cubicBezTo>
                  <a:pt x="205" y="225"/>
                  <a:pt x="204" y="223"/>
                  <a:pt x="202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3"/>
                  <a:pt x="201" y="223"/>
                  <a:pt x="201" y="224"/>
                </a:cubicBezTo>
                <a:cubicBezTo>
                  <a:pt x="201" y="224"/>
                  <a:pt x="200" y="224"/>
                  <a:pt x="200" y="224"/>
                </a:cubicBezTo>
                <a:cubicBezTo>
                  <a:pt x="199" y="224"/>
                  <a:pt x="199" y="225"/>
                  <a:pt x="199" y="226"/>
                </a:cubicBezTo>
                <a:cubicBezTo>
                  <a:pt x="199" y="227"/>
                  <a:pt x="201" y="229"/>
                  <a:pt x="202" y="228"/>
                </a:cubicBezTo>
                <a:close/>
                <a:moveTo>
                  <a:pt x="202" y="227"/>
                </a:moveTo>
                <a:cubicBezTo>
                  <a:pt x="200" y="226"/>
                  <a:pt x="203" y="223"/>
                  <a:pt x="204" y="226"/>
                </a:cubicBezTo>
                <a:cubicBezTo>
                  <a:pt x="203" y="226"/>
                  <a:pt x="204" y="227"/>
                  <a:pt x="204" y="227"/>
                </a:cubicBezTo>
                <a:cubicBezTo>
                  <a:pt x="203" y="228"/>
                  <a:pt x="202" y="227"/>
                  <a:pt x="203" y="228"/>
                </a:cubicBezTo>
                <a:cubicBezTo>
                  <a:pt x="202" y="228"/>
                  <a:pt x="202" y="228"/>
                  <a:pt x="202" y="228"/>
                </a:cubicBezTo>
                <a:cubicBezTo>
                  <a:pt x="202" y="228"/>
                  <a:pt x="202" y="228"/>
                  <a:pt x="202" y="227"/>
                </a:cubicBezTo>
                <a:close/>
                <a:moveTo>
                  <a:pt x="76" y="87"/>
                </a:moveTo>
                <a:cubicBezTo>
                  <a:pt x="75" y="88"/>
                  <a:pt x="76" y="89"/>
                  <a:pt x="77" y="89"/>
                </a:cubicBezTo>
                <a:cubicBezTo>
                  <a:pt x="78" y="89"/>
                  <a:pt x="78" y="89"/>
                  <a:pt x="78" y="88"/>
                </a:cubicBezTo>
                <a:cubicBezTo>
                  <a:pt x="78" y="89"/>
                  <a:pt x="79" y="89"/>
                  <a:pt x="78" y="89"/>
                </a:cubicBezTo>
                <a:cubicBezTo>
                  <a:pt x="80" y="90"/>
                  <a:pt x="81" y="88"/>
                  <a:pt x="81" y="87"/>
                </a:cubicBezTo>
                <a:cubicBezTo>
                  <a:pt x="80" y="86"/>
                  <a:pt x="79" y="86"/>
                  <a:pt x="79" y="85"/>
                </a:cubicBezTo>
                <a:cubicBezTo>
                  <a:pt x="78" y="85"/>
                  <a:pt x="78" y="85"/>
                  <a:pt x="78" y="86"/>
                </a:cubicBezTo>
                <a:cubicBezTo>
                  <a:pt x="77" y="85"/>
                  <a:pt x="77" y="85"/>
                  <a:pt x="77" y="84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9" y="75"/>
                </a:moveTo>
                <a:cubicBezTo>
                  <a:pt x="80" y="75"/>
                  <a:pt x="81" y="74"/>
                  <a:pt x="81" y="72"/>
                </a:cubicBezTo>
                <a:cubicBezTo>
                  <a:pt x="81" y="72"/>
                  <a:pt x="81" y="71"/>
                  <a:pt x="81" y="71"/>
                </a:cubicBezTo>
                <a:cubicBezTo>
                  <a:pt x="80" y="71"/>
                  <a:pt x="80" y="72"/>
                  <a:pt x="80" y="72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7" y="70"/>
                  <a:pt x="76" y="72"/>
                  <a:pt x="76" y="73"/>
                </a:cubicBezTo>
                <a:cubicBezTo>
                  <a:pt x="75" y="74"/>
                  <a:pt x="76" y="74"/>
                  <a:pt x="76" y="75"/>
                </a:cubicBezTo>
                <a:cubicBezTo>
                  <a:pt x="76" y="75"/>
                  <a:pt x="76" y="74"/>
                  <a:pt x="76" y="74"/>
                </a:cubicBezTo>
                <a:cubicBezTo>
                  <a:pt x="77" y="75"/>
                  <a:pt x="78" y="75"/>
                  <a:pt x="79" y="75"/>
                </a:cubicBezTo>
                <a:close/>
                <a:moveTo>
                  <a:pt x="73" y="65"/>
                </a:moveTo>
                <a:cubicBezTo>
                  <a:pt x="73" y="66"/>
                  <a:pt x="74" y="67"/>
                  <a:pt x="74" y="69"/>
                </a:cubicBezTo>
                <a:cubicBezTo>
                  <a:pt x="75" y="68"/>
                  <a:pt x="76" y="68"/>
                  <a:pt x="76" y="66"/>
                </a:cubicBezTo>
                <a:cubicBezTo>
                  <a:pt x="76" y="66"/>
                  <a:pt x="76" y="65"/>
                  <a:pt x="76" y="65"/>
                </a:cubicBezTo>
                <a:cubicBezTo>
                  <a:pt x="76" y="65"/>
                  <a:pt x="75" y="65"/>
                  <a:pt x="75" y="65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4"/>
                  <a:pt x="73" y="65"/>
                </a:cubicBezTo>
                <a:close/>
                <a:moveTo>
                  <a:pt x="118" y="63"/>
                </a:moveTo>
                <a:cubicBezTo>
                  <a:pt x="116" y="63"/>
                  <a:pt x="116" y="65"/>
                  <a:pt x="115" y="66"/>
                </a:cubicBezTo>
                <a:cubicBezTo>
                  <a:pt x="115" y="68"/>
                  <a:pt x="117" y="68"/>
                  <a:pt x="117" y="69"/>
                </a:cubicBezTo>
                <a:cubicBezTo>
                  <a:pt x="120" y="69"/>
                  <a:pt x="121" y="67"/>
                  <a:pt x="121" y="66"/>
                </a:cubicBezTo>
                <a:cubicBezTo>
                  <a:pt x="120" y="64"/>
                  <a:pt x="119" y="63"/>
                  <a:pt x="118" y="63"/>
                </a:cubicBezTo>
                <a:close/>
                <a:moveTo>
                  <a:pt x="70" y="56"/>
                </a:moveTo>
                <a:cubicBezTo>
                  <a:pt x="68" y="56"/>
                  <a:pt x="67" y="57"/>
                  <a:pt x="66" y="59"/>
                </a:cubicBezTo>
                <a:cubicBezTo>
                  <a:pt x="67" y="60"/>
                  <a:pt x="67" y="61"/>
                  <a:pt x="70" y="61"/>
                </a:cubicBezTo>
                <a:cubicBezTo>
                  <a:pt x="71" y="61"/>
                  <a:pt x="72" y="61"/>
                  <a:pt x="72" y="59"/>
                </a:cubicBezTo>
                <a:cubicBezTo>
                  <a:pt x="71" y="59"/>
                  <a:pt x="71" y="59"/>
                  <a:pt x="70" y="59"/>
                </a:cubicBezTo>
                <a:cubicBezTo>
                  <a:pt x="70" y="58"/>
                  <a:pt x="71" y="58"/>
                  <a:pt x="71" y="58"/>
                </a:cubicBezTo>
                <a:cubicBezTo>
                  <a:pt x="71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6"/>
                  <a:pt x="70" y="56"/>
                  <a:pt x="70" y="56"/>
                </a:cubicBezTo>
                <a:close/>
                <a:moveTo>
                  <a:pt x="84" y="59"/>
                </a:moveTo>
                <a:cubicBezTo>
                  <a:pt x="84" y="61"/>
                  <a:pt x="85" y="62"/>
                  <a:pt x="87" y="62"/>
                </a:cubicBezTo>
                <a:cubicBezTo>
                  <a:pt x="89" y="61"/>
                  <a:pt x="90" y="61"/>
                  <a:pt x="90" y="59"/>
                </a:cubicBezTo>
                <a:cubicBezTo>
                  <a:pt x="90" y="59"/>
                  <a:pt x="89" y="59"/>
                  <a:pt x="89" y="59"/>
                </a:cubicBezTo>
                <a:cubicBezTo>
                  <a:pt x="89" y="59"/>
                  <a:pt x="87" y="59"/>
                  <a:pt x="87" y="57"/>
                </a:cubicBezTo>
                <a:cubicBezTo>
                  <a:pt x="88" y="57"/>
                  <a:pt x="88" y="57"/>
                  <a:pt x="89" y="56"/>
                </a:cubicBezTo>
                <a:cubicBezTo>
                  <a:pt x="88" y="56"/>
                  <a:pt x="88" y="56"/>
                  <a:pt x="87" y="56"/>
                </a:cubicBezTo>
                <a:cubicBezTo>
                  <a:pt x="86" y="56"/>
                  <a:pt x="84" y="57"/>
                  <a:pt x="84" y="59"/>
                </a:cubicBezTo>
                <a:close/>
                <a:moveTo>
                  <a:pt x="104" y="69"/>
                </a:moveTo>
                <a:cubicBezTo>
                  <a:pt x="104" y="70"/>
                  <a:pt x="102" y="71"/>
                  <a:pt x="102" y="73"/>
                </a:cubicBezTo>
                <a:cubicBezTo>
                  <a:pt x="102" y="74"/>
                  <a:pt x="104" y="76"/>
                  <a:pt x="105" y="75"/>
                </a:cubicBezTo>
                <a:cubicBezTo>
                  <a:pt x="107" y="75"/>
                  <a:pt x="107" y="74"/>
                  <a:pt x="108" y="73"/>
                </a:cubicBezTo>
                <a:cubicBezTo>
                  <a:pt x="107" y="71"/>
                  <a:pt x="106" y="70"/>
                  <a:pt x="104" y="69"/>
                </a:cubicBezTo>
                <a:close/>
                <a:moveTo>
                  <a:pt x="103" y="73"/>
                </a:moveTo>
                <a:cubicBezTo>
                  <a:pt x="104" y="72"/>
                  <a:pt x="105" y="72"/>
                  <a:pt x="106" y="71"/>
                </a:cubicBezTo>
                <a:cubicBezTo>
                  <a:pt x="106" y="73"/>
                  <a:pt x="105" y="73"/>
                  <a:pt x="103" y="73"/>
                </a:cubicBezTo>
                <a:close/>
                <a:moveTo>
                  <a:pt x="113" y="74"/>
                </a:moveTo>
                <a:cubicBezTo>
                  <a:pt x="112" y="74"/>
                  <a:pt x="112" y="74"/>
                  <a:pt x="111" y="74"/>
                </a:cubicBezTo>
                <a:cubicBezTo>
                  <a:pt x="111" y="75"/>
                  <a:pt x="112" y="75"/>
                  <a:pt x="114" y="75"/>
                </a:cubicBezTo>
                <a:cubicBezTo>
                  <a:pt x="115" y="75"/>
                  <a:pt x="117" y="74"/>
                  <a:pt x="116" y="73"/>
                </a:cubicBezTo>
                <a:cubicBezTo>
                  <a:pt x="116" y="71"/>
                  <a:pt x="115" y="70"/>
                  <a:pt x="114" y="70"/>
                </a:cubicBezTo>
                <a:cubicBezTo>
                  <a:pt x="112" y="70"/>
                  <a:pt x="111" y="71"/>
                  <a:pt x="111" y="72"/>
                </a:cubicBezTo>
                <a:cubicBezTo>
                  <a:pt x="112" y="72"/>
                  <a:pt x="112" y="72"/>
                  <a:pt x="112" y="73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2"/>
                  <a:pt x="114" y="72"/>
                  <a:pt x="114" y="71"/>
                </a:cubicBezTo>
                <a:cubicBezTo>
                  <a:pt x="114" y="71"/>
                  <a:pt x="114" y="72"/>
                  <a:pt x="115" y="73"/>
                </a:cubicBezTo>
                <a:cubicBezTo>
                  <a:pt x="114" y="73"/>
                  <a:pt x="114" y="73"/>
                  <a:pt x="113" y="74"/>
                </a:cubicBezTo>
                <a:close/>
                <a:moveTo>
                  <a:pt x="45" y="52"/>
                </a:moveTo>
                <a:cubicBezTo>
                  <a:pt x="45" y="52"/>
                  <a:pt x="45" y="53"/>
                  <a:pt x="46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4"/>
                  <a:pt x="46" y="55"/>
                  <a:pt x="47" y="55"/>
                </a:cubicBezTo>
                <a:cubicBezTo>
                  <a:pt x="47" y="55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8" y="54"/>
                  <a:pt x="47" y="54"/>
                </a:cubicBezTo>
                <a:cubicBezTo>
                  <a:pt x="47" y="54"/>
                  <a:pt x="47" y="54"/>
                  <a:pt x="47" y="53"/>
                </a:cubicBezTo>
                <a:cubicBezTo>
                  <a:pt x="48" y="53"/>
                  <a:pt x="48" y="53"/>
                  <a:pt x="49" y="53"/>
                </a:cubicBezTo>
                <a:cubicBezTo>
                  <a:pt x="49" y="53"/>
                  <a:pt x="49" y="52"/>
                  <a:pt x="50" y="51"/>
                </a:cubicBezTo>
                <a:cubicBezTo>
                  <a:pt x="50" y="51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49" y="49"/>
                  <a:pt x="47" y="50"/>
                </a:cubicBezTo>
                <a:cubicBezTo>
                  <a:pt x="46" y="50"/>
                  <a:pt x="46" y="50"/>
                  <a:pt x="45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5" y="51"/>
                  <a:pt x="45" y="51"/>
                  <a:pt x="45" y="52"/>
                </a:cubicBezTo>
                <a:cubicBezTo>
                  <a:pt x="45" y="52"/>
                  <a:pt x="45" y="52"/>
                  <a:pt x="45" y="52"/>
                </a:cubicBezTo>
                <a:close/>
                <a:moveTo>
                  <a:pt x="96" y="62"/>
                </a:moveTo>
                <a:cubicBezTo>
                  <a:pt x="97" y="62"/>
                  <a:pt x="98" y="60"/>
                  <a:pt x="99" y="59"/>
                </a:cubicBezTo>
                <a:cubicBezTo>
                  <a:pt x="98" y="57"/>
                  <a:pt x="98" y="56"/>
                  <a:pt x="96" y="56"/>
                </a:cubicBezTo>
                <a:cubicBezTo>
                  <a:pt x="94" y="56"/>
                  <a:pt x="93" y="57"/>
                  <a:pt x="93" y="59"/>
                </a:cubicBezTo>
                <a:cubicBezTo>
                  <a:pt x="93" y="61"/>
                  <a:pt x="94" y="62"/>
                  <a:pt x="96" y="62"/>
                </a:cubicBezTo>
                <a:close/>
                <a:moveTo>
                  <a:pt x="96" y="57"/>
                </a:moveTo>
                <a:cubicBezTo>
                  <a:pt x="96" y="57"/>
                  <a:pt x="96" y="58"/>
                  <a:pt x="97" y="58"/>
                </a:cubicBezTo>
                <a:cubicBezTo>
                  <a:pt x="97" y="58"/>
                  <a:pt x="97" y="58"/>
                  <a:pt x="97" y="59"/>
                </a:cubicBezTo>
                <a:cubicBezTo>
                  <a:pt x="97" y="59"/>
                  <a:pt x="98" y="59"/>
                  <a:pt x="98" y="59"/>
                </a:cubicBezTo>
                <a:cubicBezTo>
                  <a:pt x="98" y="60"/>
                  <a:pt x="95" y="60"/>
                  <a:pt x="95" y="59"/>
                </a:cubicBezTo>
                <a:cubicBezTo>
                  <a:pt x="95" y="58"/>
                  <a:pt x="95" y="57"/>
                  <a:pt x="96" y="57"/>
                </a:cubicBezTo>
                <a:close/>
                <a:moveTo>
                  <a:pt x="88" y="52"/>
                </a:moveTo>
                <a:cubicBezTo>
                  <a:pt x="88" y="54"/>
                  <a:pt x="90" y="55"/>
                  <a:pt x="91" y="55"/>
                </a:cubicBezTo>
                <a:cubicBezTo>
                  <a:pt x="93" y="55"/>
                  <a:pt x="94" y="54"/>
                  <a:pt x="94" y="53"/>
                </a:cubicBezTo>
                <a:cubicBezTo>
                  <a:pt x="94" y="53"/>
                  <a:pt x="93" y="53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0"/>
                  <a:pt x="93" y="49"/>
                  <a:pt x="91" y="50"/>
                </a:cubicBezTo>
                <a:cubicBezTo>
                  <a:pt x="89" y="49"/>
                  <a:pt x="88" y="50"/>
                  <a:pt x="88" y="52"/>
                </a:cubicBezTo>
                <a:close/>
                <a:moveTo>
                  <a:pt x="55" y="53"/>
                </a:moveTo>
                <a:cubicBezTo>
                  <a:pt x="54" y="53"/>
                  <a:pt x="54" y="53"/>
                  <a:pt x="53" y="53"/>
                </a:cubicBezTo>
                <a:cubicBezTo>
                  <a:pt x="54" y="54"/>
                  <a:pt x="55" y="55"/>
                  <a:pt x="57" y="55"/>
                </a:cubicBezTo>
                <a:cubicBezTo>
                  <a:pt x="57" y="55"/>
                  <a:pt x="58" y="54"/>
                  <a:pt x="58" y="54"/>
                </a:cubicBezTo>
                <a:cubicBezTo>
                  <a:pt x="58" y="54"/>
                  <a:pt x="57" y="54"/>
                  <a:pt x="57" y="53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2"/>
                  <a:pt x="57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9" y="53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9" y="52"/>
                  <a:pt x="59" y="52"/>
                </a:cubicBezTo>
                <a:cubicBezTo>
                  <a:pt x="59" y="52"/>
                  <a:pt x="59" y="51"/>
                  <a:pt x="59" y="51"/>
                </a:cubicBezTo>
                <a:cubicBezTo>
                  <a:pt x="58" y="50"/>
                  <a:pt x="57" y="49"/>
                  <a:pt x="56" y="49"/>
                </a:cubicBezTo>
                <a:cubicBezTo>
                  <a:pt x="56" y="49"/>
                  <a:pt x="55" y="49"/>
                  <a:pt x="55" y="49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6" y="50"/>
                  <a:pt x="57" y="51"/>
                </a:cubicBezTo>
                <a:cubicBezTo>
                  <a:pt x="56" y="52"/>
                  <a:pt x="55" y="52"/>
                  <a:pt x="55" y="53"/>
                </a:cubicBezTo>
                <a:close/>
                <a:moveTo>
                  <a:pt x="12" y="120"/>
                </a:moveTo>
                <a:cubicBezTo>
                  <a:pt x="12" y="120"/>
                  <a:pt x="13" y="120"/>
                  <a:pt x="13" y="119"/>
                </a:cubicBezTo>
                <a:cubicBezTo>
                  <a:pt x="13" y="119"/>
                  <a:pt x="12" y="119"/>
                  <a:pt x="12" y="119"/>
                </a:cubicBezTo>
                <a:cubicBezTo>
                  <a:pt x="12" y="120"/>
                  <a:pt x="12" y="120"/>
                  <a:pt x="12" y="120"/>
                </a:cubicBezTo>
                <a:close/>
                <a:moveTo>
                  <a:pt x="47" y="35"/>
                </a:move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8" y="35"/>
                  <a:pt x="48" y="35"/>
                </a:cubicBezTo>
                <a:cubicBezTo>
                  <a:pt x="48" y="35"/>
                  <a:pt x="48" y="35"/>
                  <a:pt x="47" y="35"/>
                </a:cubicBezTo>
                <a:close/>
                <a:moveTo>
                  <a:pt x="24" y="15"/>
                </a:moveTo>
                <a:cubicBezTo>
                  <a:pt x="24" y="15"/>
                  <a:pt x="24" y="15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4" y="15"/>
                  <a:pt x="24" y="16"/>
                  <a:pt x="23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5"/>
                  <a:pt x="27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5" y="15"/>
                  <a:pt x="24" y="15"/>
                </a:cubicBezTo>
                <a:close/>
                <a:moveTo>
                  <a:pt x="26" y="131"/>
                </a:moveTo>
                <a:cubicBezTo>
                  <a:pt x="27" y="131"/>
                  <a:pt x="28" y="130"/>
                  <a:pt x="28" y="129"/>
                </a:cubicBezTo>
                <a:cubicBezTo>
                  <a:pt x="28" y="127"/>
                  <a:pt x="27" y="126"/>
                  <a:pt x="26" y="126"/>
                </a:cubicBezTo>
                <a:cubicBezTo>
                  <a:pt x="24" y="125"/>
                  <a:pt x="22" y="127"/>
                  <a:pt x="22" y="129"/>
                </a:cubicBezTo>
                <a:cubicBezTo>
                  <a:pt x="23" y="130"/>
                  <a:pt x="24" y="131"/>
                  <a:pt x="26" y="131"/>
                </a:cubicBezTo>
                <a:close/>
                <a:moveTo>
                  <a:pt x="21" y="124"/>
                </a:moveTo>
                <a:cubicBezTo>
                  <a:pt x="22" y="125"/>
                  <a:pt x="24" y="123"/>
                  <a:pt x="24" y="122"/>
                </a:cubicBezTo>
                <a:cubicBezTo>
                  <a:pt x="23" y="121"/>
                  <a:pt x="22" y="119"/>
                  <a:pt x="21" y="119"/>
                </a:cubicBezTo>
                <a:cubicBezTo>
                  <a:pt x="19" y="119"/>
                  <a:pt x="18" y="121"/>
                  <a:pt x="18" y="122"/>
                </a:cubicBezTo>
                <a:cubicBezTo>
                  <a:pt x="18" y="123"/>
                  <a:pt x="19" y="125"/>
                  <a:pt x="21" y="124"/>
                </a:cubicBezTo>
                <a:close/>
                <a:moveTo>
                  <a:pt x="33" y="19"/>
                </a:moveTo>
                <a:cubicBezTo>
                  <a:pt x="33" y="19"/>
                  <a:pt x="33" y="19"/>
                  <a:pt x="34" y="19"/>
                </a:cubicBezTo>
                <a:cubicBezTo>
                  <a:pt x="35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8"/>
                  <a:pt x="35" y="17"/>
                </a:cubicBezTo>
                <a:cubicBezTo>
                  <a:pt x="34" y="17"/>
                  <a:pt x="34" y="16"/>
                  <a:pt x="33" y="16"/>
                </a:cubicBezTo>
                <a:cubicBezTo>
                  <a:pt x="32" y="17"/>
                  <a:pt x="33" y="18"/>
                  <a:pt x="33" y="19"/>
                </a:cubicBezTo>
                <a:close/>
                <a:moveTo>
                  <a:pt x="42" y="28"/>
                </a:move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1" y="31"/>
                  <a:pt x="43" y="30"/>
                </a:cubicBezTo>
                <a:cubicBezTo>
                  <a:pt x="42" y="29"/>
                  <a:pt x="43" y="29"/>
                  <a:pt x="43" y="28"/>
                </a:cubicBezTo>
                <a:cubicBezTo>
                  <a:pt x="43" y="28"/>
                  <a:pt x="44" y="28"/>
                  <a:pt x="44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2" y="28"/>
                  <a:pt x="42" y="29"/>
                  <a:pt x="42" y="29"/>
                </a:cubicBezTo>
                <a:cubicBezTo>
                  <a:pt x="41" y="29"/>
                  <a:pt x="42" y="28"/>
                  <a:pt x="42" y="28"/>
                </a:cubicBezTo>
                <a:close/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3" y="70"/>
                </a:moveTo>
                <a:cubicBezTo>
                  <a:pt x="192" y="70"/>
                  <a:pt x="190" y="72"/>
                  <a:pt x="191" y="73"/>
                </a:cubicBezTo>
                <a:cubicBezTo>
                  <a:pt x="191" y="74"/>
                  <a:pt x="191" y="76"/>
                  <a:pt x="193" y="76"/>
                </a:cubicBezTo>
                <a:cubicBezTo>
                  <a:pt x="195" y="75"/>
                  <a:pt x="196" y="74"/>
                  <a:pt x="196" y="73"/>
                </a:cubicBezTo>
                <a:cubicBezTo>
                  <a:pt x="196" y="71"/>
                  <a:pt x="194" y="69"/>
                  <a:pt x="193" y="70"/>
                </a:cubicBezTo>
                <a:close/>
                <a:moveTo>
                  <a:pt x="18" y="136"/>
                </a:moveTo>
                <a:cubicBezTo>
                  <a:pt x="18" y="138"/>
                  <a:pt x="19" y="139"/>
                  <a:pt x="21" y="139"/>
                </a:cubicBezTo>
                <a:cubicBezTo>
                  <a:pt x="22" y="139"/>
                  <a:pt x="23" y="137"/>
                  <a:pt x="24" y="135"/>
                </a:cubicBezTo>
                <a:cubicBezTo>
                  <a:pt x="23" y="134"/>
                  <a:pt x="22" y="134"/>
                  <a:pt x="20" y="134"/>
                </a:cubicBezTo>
                <a:cubicBezTo>
                  <a:pt x="19" y="133"/>
                  <a:pt x="17" y="134"/>
                  <a:pt x="18" y="136"/>
                </a:cubicBezTo>
                <a:close/>
                <a:moveTo>
                  <a:pt x="189" y="78"/>
                </a:moveTo>
                <a:cubicBezTo>
                  <a:pt x="187" y="77"/>
                  <a:pt x="186" y="78"/>
                  <a:pt x="186" y="80"/>
                </a:cubicBezTo>
                <a:cubicBezTo>
                  <a:pt x="186" y="81"/>
                  <a:pt x="187" y="83"/>
                  <a:pt x="188" y="83"/>
                </a:cubicBezTo>
                <a:cubicBezTo>
                  <a:pt x="190" y="83"/>
                  <a:pt x="191" y="81"/>
                  <a:pt x="192" y="80"/>
                </a:cubicBezTo>
                <a:cubicBezTo>
                  <a:pt x="191" y="79"/>
                  <a:pt x="190" y="77"/>
                  <a:pt x="189" y="78"/>
                </a:cubicBezTo>
                <a:close/>
                <a:moveTo>
                  <a:pt x="184" y="70"/>
                </a:moveTo>
                <a:cubicBezTo>
                  <a:pt x="183" y="70"/>
                  <a:pt x="182" y="71"/>
                  <a:pt x="181" y="73"/>
                </a:cubicBezTo>
                <a:cubicBezTo>
                  <a:pt x="182" y="74"/>
                  <a:pt x="183" y="76"/>
                  <a:pt x="185" y="75"/>
                </a:cubicBezTo>
                <a:cubicBezTo>
                  <a:pt x="186" y="76"/>
                  <a:pt x="187" y="74"/>
                  <a:pt x="188" y="73"/>
                </a:cubicBezTo>
                <a:cubicBezTo>
                  <a:pt x="187" y="71"/>
                  <a:pt x="186" y="70"/>
                  <a:pt x="184" y="70"/>
                </a:cubicBezTo>
                <a:close/>
                <a:moveTo>
                  <a:pt x="198" y="63"/>
                </a:moveTo>
                <a:cubicBezTo>
                  <a:pt x="195" y="63"/>
                  <a:pt x="195" y="65"/>
                  <a:pt x="195" y="67"/>
                </a:cubicBezTo>
                <a:cubicBezTo>
                  <a:pt x="195" y="67"/>
                  <a:pt x="196" y="69"/>
                  <a:pt x="198" y="69"/>
                </a:cubicBezTo>
                <a:cubicBezTo>
                  <a:pt x="199" y="69"/>
                  <a:pt x="200" y="67"/>
                  <a:pt x="200" y="66"/>
                </a:cubicBezTo>
                <a:cubicBezTo>
                  <a:pt x="200" y="65"/>
                  <a:pt x="199" y="64"/>
                  <a:pt x="198" y="63"/>
                </a:cubicBezTo>
                <a:close/>
                <a:moveTo>
                  <a:pt x="199" y="73"/>
                </a:moveTo>
                <a:cubicBezTo>
                  <a:pt x="199" y="75"/>
                  <a:pt x="201" y="75"/>
                  <a:pt x="202" y="76"/>
                </a:cubicBezTo>
                <a:cubicBezTo>
                  <a:pt x="203" y="76"/>
                  <a:pt x="205" y="74"/>
                  <a:pt x="205" y="73"/>
                </a:cubicBezTo>
                <a:cubicBezTo>
                  <a:pt x="204" y="71"/>
                  <a:pt x="203" y="70"/>
                  <a:pt x="202" y="70"/>
                </a:cubicBezTo>
                <a:cubicBezTo>
                  <a:pt x="201" y="70"/>
                  <a:pt x="199" y="71"/>
                  <a:pt x="199" y="73"/>
                </a:cubicBezTo>
                <a:close/>
                <a:moveTo>
                  <a:pt x="217" y="72"/>
                </a:moveTo>
                <a:cubicBezTo>
                  <a:pt x="217" y="74"/>
                  <a:pt x="218" y="75"/>
                  <a:pt x="219" y="75"/>
                </a:cubicBezTo>
                <a:cubicBezTo>
                  <a:pt x="221" y="76"/>
                  <a:pt x="223" y="74"/>
                  <a:pt x="222" y="72"/>
                </a:cubicBezTo>
                <a:cubicBezTo>
                  <a:pt x="222" y="71"/>
                  <a:pt x="221" y="70"/>
                  <a:pt x="220" y="70"/>
                </a:cubicBezTo>
                <a:cubicBezTo>
                  <a:pt x="218" y="70"/>
                  <a:pt x="217" y="71"/>
                  <a:pt x="217" y="72"/>
                </a:cubicBezTo>
                <a:close/>
                <a:moveTo>
                  <a:pt x="215" y="63"/>
                </a:moveTo>
                <a:cubicBezTo>
                  <a:pt x="213" y="63"/>
                  <a:pt x="212" y="64"/>
                  <a:pt x="212" y="66"/>
                </a:cubicBezTo>
                <a:cubicBezTo>
                  <a:pt x="212" y="68"/>
                  <a:pt x="213" y="69"/>
                  <a:pt x="215" y="69"/>
                </a:cubicBezTo>
                <a:cubicBezTo>
                  <a:pt x="217" y="69"/>
                  <a:pt x="218" y="67"/>
                  <a:pt x="217" y="66"/>
                </a:cubicBezTo>
                <a:cubicBezTo>
                  <a:pt x="218" y="65"/>
                  <a:pt x="217" y="64"/>
                  <a:pt x="215" y="63"/>
                </a:cubicBezTo>
                <a:close/>
                <a:moveTo>
                  <a:pt x="206" y="64"/>
                </a:moveTo>
                <a:cubicBezTo>
                  <a:pt x="204" y="64"/>
                  <a:pt x="204" y="65"/>
                  <a:pt x="204" y="66"/>
                </a:cubicBezTo>
                <a:cubicBezTo>
                  <a:pt x="203" y="67"/>
                  <a:pt x="205" y="69"/>
                  <a:pt x="207" y="68"/>
                </a:cubicBezTo>
                <a:cubicBezTo>
                  <a:pt x="207" y="69"/>
                  <a:pt x="209" y="68"/>
                  <a:pt x="209" y="66"/>
                </a:cubicBezTo>
                <a:cubicBezTo>
                  <a:pt x="209" y="64"/>
                  <a:pt x="208" y="63"/>
                  <a:pt x="206" y="64"/>
                </a:cubicBezTo>
                <a:close/>
                <a:moveTo>
                  <a:pt x="175" y="70"/>
                </a:moveTo>
                <a:cubicBezTo>
                  <a:pt x="174" y="70"/>
                  <a:pt x="173" y="71"/>
                  <a:pt x="173" y="72"/>
                </a:cubicBezTo>
                <a:cubicBezTo>
                  <a:pt x="173" y="74"/>
                  <a:pt x="174" y="75"/>
                  <a:pt x="176" y="75"/>
                </a:cubicBezTo>
                <a:cubicBezTo>
                  <a:pt x="177" y="75"/>
                  <a:pt x="178" y="74"/>
                  <a:pt x="179" y="72"/>
                </a:cubicBezTo>
                <a:cubicBezTo>
                  <a:pt x="178" y="71"/>
                  <a:pt x="177" y="70"/>
                  <a:pt x="175" y="70"/>
                </a:cubicBezTo>
                <a:close/>
                <a:moveTo>
                  <a:pt x="177" y="74"/>
                </a:moveTo>
                <a:cubicBezTo>
                  <a:pt x="176" y="74"/>
                  <a:pt x="175" y="74"/>
                  <a:pt x="175" y="73"/>
                </a:cubicBezTo>
                <a:cubicBezTo>
                  <a:pt x="176" y="74"/>
                  <a:pt x="176" y="73"/>
                  <a:pt x="177" y="74"/>
                </a:cubicBezTo>
                <a:cubicBezTo>
                  <a:pt x="177" y="74"/>
                  <a:pt x="177" y="74"/>
                  <a:pt x="177" y="74"/>
                </a:cubicBezTo>
                <a:close/>
                <a:moveTo>
                  <a:pt x="159" y="70"/>
                </a:move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lose/>
                <a:moveTo>
                  <a:pt x="138" y="87"/>
                </a:moveTo>
                <a:cubicBezTo>
                  <a:pt x="137" y="88"/>
                  <a:pt x="139" y="90"/>
                  <a:pt x="140" y="90"/>
                </a:cubicBezTo>
                <a:cubicBezTo>
                  <a:pt x="141" y="90"/>
                  <a:pt x="143" y="88"/>
                  <a:pt x="143" y="87"/>
                </a:cubicBezTo>
                <a:cubicBezTo>
                  <a:pt x="143" y="85"/>
                  <a:pt x="142" y="84"/>
                  <a:pt x="140" y="84"/>
                </a:cubicBezTo>
                <a:cubicBezTo>
                  <a:pt x="138" y="84"/>
                  <a:pt x="137" y="85"/>
                  <a:pt x="138" y="87"/>
                </a:cubicBezTo>
                <a:close/>
                <a:moveTo>
                  <a:pt x="134" y="91"/>
                </a:moveTo>
                <a:cubicBezTo>
                  <a:pt x="134" y="92"/>
                  <a:pt x="135" y="92"/>
                  <a:pt x="135" y="9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4"/>
                  <a:pt x="136" y="95"/>
                </a:cubicBezTo>
                <a:cubicBezTo>
                  <a:pt x="136" y="95"/>
                  <a:pt x="136" y="95"/>
                  <a:pt x="136" y="94"/>
                </a:cubicBezTo>
                <a:cubicBezTo>
                  <a:pt x="137" y="95"/>
                  <a:pt x="137" y="95"/>
                  <a:pt x="137" y="96"/>
                </a:cubicBezTo>
                <a:cubicBezTo>
                  <a:pt x="138" y="95"/>
                  <a:pt x="139" y="95"/>
                  <a:pt x="139" y="94"/>
                </a:cubicBezTo>
                <a:cubicBezTo>
                  <a:pt x="138" y="93"/>
                  <a:pt x="137" y="91"/>
                  <a:pt x="136" y="92"/>
                </a:cubicBezTo>
                <a:cubicBezTo>
                  <a:pt x="135" y="91"/>
                  <a:pt x="134" y="91"/>
                  <a:pt x="134" y="91"/>
                </a:cubicBezTo>
                <a:close/>
                <a:moveTo>
                  <a:pt x="131" y="84"/>
                </a:moveTo>
                <a:cubicBezTo>
                  <a:pt x="130" y="84"/>
                  <a:pt x="128" y="85"/>
                  <a:pt x="129" y="86"/>
                </a:cubicBezTo>
                <a:cubicBezTo>
                  <a:pt x="128" y="89"/>
                  <a:pt x="129" y="89"/>
                  <a:pt x="131" y="90"/>
                </a:cubicBezTo>
                <a:cubicBezTo>
                  <a:pt x="133" y="89"/>
                  <a:pt x="134" y="88"/>
                  <a:pt x="134" y="86"/>
                </a:cubicBezTo>
                <a:cubicBezTo>
                  <a:pt x="134" y="86"/>
                  <a:pt x="133" y="84"/>
                  <a:pt x="131" y="84"/>
                </a:cubicBezTo>
                <a:close/>
                <a:moveTo>
                  <a:pt x="170" y="63"/>
                </a:moveTo>
                <a:cubicBezTo>
                  <a:pt x="169" y="63"/>
                  <a:pt x="168" y="64"/>
                  <a:pt x="168" y="66"/>
                </a:cubicBezTo>
                <a:cubicBezTo>
                  <a:pt x="168" y="67"/>
                  <a:pt x="169" y="69"/>
                  <a:pt x="170" y="68"/>
                </a:cubicBezTo>
                <a:cubicBezTo>
                  <a:pt x="173" y="68"/>
                  <a:pt x="173" y="67"/>
                  <a:pt x="173" y="65"/>
                </a:cubicBezTo>
                <a:cubicBezTo>
                  <a:pt x="174" y="64"/>
                  <a:pt x="172" y="64"/>
                  <a:pt x="170" y="63"/>
                </a:cubicBezTo>
                <a:close/>
                <a:moveTo>
                  <a:pt x="145" y="77"/>
                </a:moveTo>
                <a:cubicBezTo>
                  <a:pt x="143" y="77"/>
                  <a:pt x="141" y="78"/>
                  <a:pt x="141" y="80"/>
                </a:cubicBezTo>
                <a:cubicBezTo>
                  <a:pt x="142" y="82"/>
                  <a:pt x="143" y="83"/>
                  <a:pt x="144" y="82"/>
                </a:cubicBezTo>
                <a:cubicBezTo>
                  <a:pt x="146" y="83"/>
                  <a:pt x="147" y="82"/>
                  <a:pt x="147" y="80"/>
                </a:cubicBezTo>
                <a:cubicBezTo>
                  <a:pt x="147" y="78"/>
                  <a:pt x="146" y="77"/>
                  <a:pt x="145" y="77"/>
                </a:cubicBezTo>
                <a:close/>
                <a:moveTo>
                  <a:pt x="162" y="63"/>
                </a:moveTo>
                <a:cubicBezTo>
                  <a:pt x="161" y="63"/>
                  <a:pt x="159" y="65"/>
                  <a:pt x="160" y="66"/>
                </a:cubicBezTo>
                <a:cubicBezTo>
                  <a:pt x="160" y="68"/>
                  <a:pt x="160" y="68"/>
                  <a:pt x="162" y="69"/>
                </a:cubicBezTo>
                <a:cubicBezTo>
                  <a:pt x="163" y="69"/>
                  <a:pt x="165" y="68"/>
                  <a:pt x="165" y="66"/>
                </a:cubicBezTo>
                <a:cubicBezTo>
                  <a:pt x="164" y="64"/>
                  <a:pt x="164" y="64"/>
                  <a:pt x="162" y="63"/>
                </a:cubicBezTo>
                <a:close/>
                <a:moveTo>
                  <a:pt x="157" y="70"/>
                </a:moveTo>
                <a:cubicBezTo>
                  <a:pt x="156" y="71"/>
                  <a:pt x="155" y="72"/>
                  <a:pt x="155" y="72"/>
                </a:cubicBezTo>
                <a:cubicBezTo>
                  <a:pt x="155" y="74"/>
                  <a:pt x="156" y="76"/>
                  <a:pt x="158" y="75"/>
                </a:cubicBezTo>
                <a:cubicBezTo>
                  <a:pt x="159" y="75"/>
                  <a:pt x="161" y="74"/>
                  <a:pt x="161" y="73"/>
                </a:cubicBezTo>
                <a:cubicBezTo>
                  <a:pt x="161" y="72"/>
                  <a:pt x="160" y="72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2"/>
                  <a:pt x="160" y="72"/>
                  <a:pt x="160" y="73"/>
                </a:cubicBezTo>
                <a:cubicBezTo>
                  <a:pt x="160" y="72"/>
                  <a:pt x="158" y="71"/>
                  <a:pt x="157" y="71"/>
                </a:cubicBezTo>
                <a:cubicBezTo>
                  <a:pt x="158" y="71"/>
                  <a:pt x="157" y="70"/>
                  <a:pt x="157" y="70"/>
                </a:cubicBezTo>
                <a:close/>
                <a:moveTo>
                  <a:pt x="123" y="70"/>
                </a:moveTo>
                <a:cubicBezTo>
                  <a:pt x="121" y="70"/>
                  <a:pt x="120" y="71"/>
                  <a:pt x="120" y="73"/>
                </a:cubicBezTo>
                <a:cubicBezTo>
                  <a:pt x="119" y="74"/>
                  <a:pt x="121" y="76"/>
                  <a:pt x="122" y="76"/>
                </a:cubicBezTo>
                <a:cubicBezTo>
                  <a:pt x="124" y="75"/>
                  <a:pt x="125" y="74"/>
                  <a:pt x="125" y="73"/>
                </a:cubicBezTo>
                <a:cubicBezTo>
                  <a:pt x="125" y="72"/>
                  <a:pt x="124" y="69"/>
                  <a:pt x="123" y="70"/>
                </a:cubicBezTo>
                <a:close/>
                <a:moveTo>
                  <a:pt x="153" y="63"/>
                </a:moveTo>
                <a:cubicBezTo>
                  <a:pt x="151" y="63"/>
                  <a:pt x="150" y="65"/>
                  <a:pt x="150" y="66"/>
                </a:cubicBezTo>
                <a:cubicBezTo>
                  <a:pt x="150" y="68"/>
                  <a:pt x="152" y="69"/>
                  <a:pt x="153" y="69"/>
                </a:cubicBezTo>
                <a:cubicBezTo>
                  <a:pt x="154" y="69"/>
                  <a:pt x="156" y="67"/>
                  <a:pt x="156" y="66"/>
                </a:cubicBezTo>
                <a:cubicBezTo>
                  <a:pt x="156" y="65"/>
                  <a:pt x="154" y="63"/>
                  <a:pt x="153" y="63"/>
                </a:cubicBezTo>
                <a:close/>
                <a:moveTo>
                  <a:pt x="118" y="203"/>
                </a:moveTo>
                <a:cubicBezTo>
                  <a:pt x="117" y="203"/>
                  <a:pt x="115" y="204"/>
                  <a:pt x="115" y="205"/>
                </a:cubicBezTo>
                <a:cubicBezTo>
                  <a:pt x="115" y="207"/>
                  <a:pt x="117" y="208"/>
                  <a:pt x="118" y="209"/>
                </a:cubicBezTo>
                <a:cubicBezTo>
                  <a:pt x="119" y="208"/>
                  <a:pt x="121" y="207"/>
                  <a:pt x="120" y="205"/>
                </a:cubicBezTo>
                <a:cubicBezTo>
                  <a:pt x="121" y="205"/>
                  <a:pt x="119" y="203"/>
                  <a:pt x="118" y="203"/>
                </a:cubicBezTo>
                <a:close/>
                <a:moveTo>
                  <a:pt x="197" y="236"/>
                </a:moveTo>
                <a:cubicBezTo>
                  <a:pt x="196" y="235"/>
                  <a:pt x="196" y="234"/>
                  <a:pt x="195" y="233"/>
                </a:cubicBezTo>
                <a:cubicBezTo>
                  <a:pt x="195" y="233"/>
                  <a:pt x="196" y="232"/>
                  <a:pt x="196" y="231"/>
                </a:cubicBezTo>
                <a:cubicBezTo>
                  <a:pt x="195" y="232"/>
                  <a:pt x="195" y="233"/>
                  <a:pt x="194" y="234"/>
                </a:cubicBezTo>
                <a:cubicBezTo>
                  <a:pt x="194" y="234"/>
                  <a:pt x="195" y="236"/>
                  <a:pt x="197" y="236"/>
                </a:cubicBezTo>
                <a:close/>
                <a:moveTo>
                  <a:pt x="212" y="240"/>
                </a:moveTo>
                <a:cubicBezTo>
                  <a:pt x="212" y="240"/>
                  <a:pt x="212" y="239"/>
                  <a:pt x="212" y="239"/>
                </a:cubicBezTo>
                <a:cubicBezTo>
                  <a:pt x="211" y="239"/>
                  <a:pt x="209" y="239"/>
                  <a:pt x="208" y="238"/>
                </a:cubicBezTo>
                <a:cubicBezTo>
                  <a:pt x="208" y="239"/>
                  <a:pt x="210" y="239"/>
                  <a:pt x="210" y="240"/>
                </a:cubicBezTo>
                <a:cubicBezTo>
                  <a:pt x="209" y="240"/>
                  <a:pt x="209" y="241"/>
                  <a:pt x="208" y="241"/>
                </a:cubicBezTo>
                <a:cubicBezTo>
                  <a:pt x="208" y="241"/>
                  <a:pt x="208" y="242"/>
                  <a:pt x="208" y="242"/>
                </a:cubicBezTo>
                <a:cubicBezTo>
                  <a:pt x="209" y="241"/>
                  <a:pt x="210" y="241"/>
                  <a:pt x="211" y="240"/>
                </a:cubicBezTo>
                <a:cubicBezTo>
                  <a:pt x="211" y="240"/>
                  <a:pt x="212" y="240"/>
                  <a:pt x="212" y="240"/>
                </a:cubicBezTo>
                <a:close/>
                <a:moveTo>
                  <a:pt x="183" y="219"/>
                </a:moveTo>
                <a:cubicBezTo>
                  <a:pt x="183" y="219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7"/>
                  <a:pt x="181" y="217"/>
                  <a:pt x="181" y="217"/>
                </a:cubicBezTo>
                <a:cubicBezTo>
                  <a:pt x="180" y="217"/>
                  <a:pt x="180" y="218"/>
                  <a:pt x="179" y="219"/>
                </a:cubicBezTo>
                <a:cubicBezTo>
                  <a:pt x="179" y="218"/>
                  <a:pt x="178" y="218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ubicBezTo>
                  <a:pt x="177" y="217"/>
                  <a:pt x="177" y="218"/>
                  <a:pt x="177" y="219"/>
                </a:cubicBezTo>
                <a:cubicBezTo>
                  <a:pt x="177" y="221"/>
                  <a:pt x="178" y="222"/>
                  <a:pt x="180" y="222"/>
                </a:cubicBezTo>
                <a:cubicBezTo>
                  <a:pt x="182" y="222"/>
                  <a:pt x="183" y="221"/>
                  <a:pt x="183" y="219"/>
                </a:cubicBezTo>
                <a:close/>
                <a:moveTo>
                  <a:pt x="203" y="239"/>
                </a:moveTo>
                <a:cubicBezTo>
                  <a:pt x="202" y="240"/>
                  <a:pt x="202" y="239"/>
                  <a:pt x="202" y="239"/>
                </a:cubicBezTo>
                <a:cubicBezTo>
                  <a:pt x="201" y="239"/>
                  <a:pt x="200" y="239"/>
                  <a:pt x="200" y="239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200" y="239"/>
                  <a:pt x="199" y="240"/>
                  <a:pt x="199" y="240"/>
                </a:cubicBezTo>
                <a:cubicBezTo>
                  <a:pt x="199" y="241"/>
                  <a:pt x="199" y="241"/>
                  <a:pt x="200" y="242"/>
                </a:cubicBezTo>
                <a:cubicBezTo>
                  <a:pt x="200" y="242"/>
                  <a:pt x="200" y="242"/>
                  <a:pt x="200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1" y="241"/>
                  <a:pt x="202" y="241"/>
                  <a:pt x="203" y="241"/>
                </a:cubicBezTo>
                <a:cubicBezTo>
                  <a:pt x="203" y="240"/>
                  <a:pt x="203" y="240"/>
                  <a:pt x="203" y="239"/>
                </a:cubicBezTo>
                <a:close/>
                <a:moveTo>
                  <a:pt x="200" y="242"/>
                </a:moveTo>
                <a:cubicBezTo>
                  <a:pt x="201" y="242"/>
                  <a:pt x="201" y="243"/>
                  <a:pt x="202" y="243"/>
                </a:cubicBezTo>
                <a:cubicBezTo>
                  <a:pt x="202" y="243"/>
                  <a:pt x="202" y="243"/>
                  <a:pt x="202" y="243"/>
                </a:cubicBezTo>
                <a:cubicBezTo>
                  <a:pt x="202" y="242"/>
                  <a:pt x="201" y="242"/>
                  <a:pt x="200" y="242"/>
                </a:cubicBezTo>
                <a:close/>
                <a:moveTo>
                  <a:pt x="187" y="228"/>
                </a:moveTo>
                <a:cubicBezTo>
                  <a:pt x="187" y="227"/>
                  <a:pt x="188" y="227"/>
                  <a:pt x="188" y="226"/>
                </a:cubicBezTo>
                <a:cubicBezTo>
                  <a:pt x="188" y="226"/>
                  <a:pt x="187" y="226"/>
                  <a:pt x="187" y="225"/>
                </a:cubicBezTo>
                <a:cubicBezTo>
                  <a:pt x="187" y="225"/>
                  <a:pt x="187" y="225"/>
                  <a:pt x="187" y="225"/>
                </a:cubicBezTo>
                <a:cubicBezTo>
                  <a:pt x="187" y="226"/>
                  <a:pt x="186" y="227"/>
                  <a:pt x="186" y="226"/>
                </a:cubicBezTo>
                <a:cubicBezTo>
                  <a:pt x="186" y="226"/>
                  <a:pt x="185" y="225"/>
                  <a:pt x="186" y="225"/>
                </a:cubicBezTo>
                <a:cubicBezTo>
                  <a:pt x="186" y="225"/>
                  <a:pt x="187" y="225"/>
                  <a:pt x="187" y="225"/>
                </a:cubicBezTo>
                <a:cubicBezTo>
                  <a:pt x="187" y="224"/>
                  <a:pt x="186" y="223"/>
                  <a:pt x="185" y="223"/>
                </a:cubicBezTo>
                <a:cubicBezTo>
                  <a:pt x="185" y="223"/>
                  <a:pt x="185" y="224"/>
                  <a:pt x="185" y="224"/>
                </a:cubicBezTo>
                <a:cubicBezTo>
                  <a:pt x="185" y="224"/>
                  <a:pt x="185" y="223"/>
                  <a:pt x="185" y="223"/>
                </a:cubicBezTo>
                <a:cubicBezTo>
                  <a:pt x="184" y="223"/>
                  <a:pt x="184" y="223"/>
                  <a:pt x="184" y="223"/>
                </a:cubicBezTo>
                <a:cubicBezTo>
                  <a:pt x="183" y="223"/>
                  <a:pt x="181" y="224"/>
                  <a:pt x="181" y="226"/>
                </a:cubicBezTo>
                <a:cubicBezTo>
                  <a:pt x="181" y="228"/>
                  <a:pt x="183" y="228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8"/>
                  <a:pt x="185" y="228"/>
                </a:cubicBezTo>
                <a:cubicBezTo>
                  <a:pt x="185" y="228"/>
                  <a:pt x="185" y="228"/>
                  <a:pt x="185" y="228"/>
                </a:cubicBezTo>
                <a:cubicBezTo>
                  <a:pt x="184" y="228"/>
                  <a:pt x="185" y="228"/>
                  <a:pt x="184" y="228"/>
                </a:cubicBezTo>
                <a:cubicBezTo>
                  <a:pt x="184" y="228"/>
                  <a:pt x="183" y="228"/>
                  <a:pt x="183" y="227"/>
                </a:cubicBezTo>
                <a:cubicBezTo>
                  <a:pt x="184" y="227"/>
                  <a:pt x="184" y="227"/>
                  <a:pt x="184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86" y="227"/>
                  <a:pt x="186" y="227"/>
                  <a:pt x="187" y="228"/>
                </a:cubicBezTo>
                <a:close/>
                <a:moveTo>
                  <a:pt x="161" y="198"/>
                </a:moveTo>
                <a:cubicBezTo>
                  <a:pt x="160" y="197"/>
                  <a:pt x="160" y="196"/>
                  <a:pt x="157" y="196"/>
                </a:cubicBezTo>
                <a:cubicBezTo>
                  <a:pt x="156" y="196"/>
                  <a:pt x="154" y="196"/>
                  <a:pt x="155" y="199"/>
                </a:cubicBezTo>
                <a:cubicBezTo>
                  <a:pt x="155" y="200"/>
                  <a:pt x="156" y="201"/>
                  <a:pt x="158" y="201"/>
                </a:cubicBezTo>
                <a:cubicBezTo>
                  <a:pt x="159" y="201"/>
                  <a:pt x="161" y="200"/>
                  <a:pt x="161" y="198"/>
                </a:cubicBezTo>
                <a:close/>
                <a:moveTo>
                  <a:pt x="178" y="224"/>
                </a:moveTo>
                <a:cubicBezTo>
                  <a:pt x="177" y="224"/>
                  <a:pt x="177" y="223"/>
                  <a:pt x="176" y="223"/>
                </a:cubicBezTo>
                <a:cubicBezTo>
                  <a:pt x="177" y="224"/>
                  <a:pt x="177" y="224"/>
                  <a:pt x="178" y="224"/>
                </a:cubicBezTo>
                <a:cubicBezTo>
                  <a:pt x="178" y="224"/>
                  <a:pt x="178" y="224"/>
                  <a:pt x="178" y="224"/>
                </a:cubicBezTo>
                <a:close/>
                <a:moveTo>
                  <a:pt x="160" y="207"/>
                </a:moveTo>
                <a:cubicBezTo>
                  <a:pt x="160" y="207"/>
                  <a:pt x="160" y="207"/>
                  <a:pt x="160" y="206"/>
                </a:cubicBezTo>
                <a:cubicBezTo>
                  <a:pt x="160" y="206"/>
                  <a:pt x="160" y="206"/>
                  <a:pt x="159" y="206"/>
                </a:cubicBezTo>
                <a:cubicBezTo>
                  <a:pt x="159" y="206"/>
                  <a:pt x="159" y="207"/>
                  <a:pt x="160" y="207"/>
                </a:cubicBezTo>
                <a:close/>
                <a:moveTo>
                  <a:pt x="167" y="209"/>
                </a:moveTo>
                <a:cubicBezTo>
                  <a:pt x="166" y="209"/>
                  <a:pt x="165" y="210"/>
                  <a:pt x="164" y="211"/>
                </a:cubicBezTo>
                <a:cubicBezTo>
                  <a:pt x="165" y="211"/>
                  <a:pt x="166" y="211"/>
                  <a:pt x="166" y="211"/>
                </a:cubicBezTo>
                <a:cubicBezTo>
                  <a:pt x="166" y="212"/>
                  <a:pt x="166" y="213"/>
                  <a:pt x="166" y="213"/>
                </a:cubicBezTo>
                <a:cubicBezTo>
                  <a:pt x="166" y="213"/>
                  <a:pt x="166" y="212"/>
                  <a:pt x="165" y="212"/>
                </a:cubicBezTo>
                <a:cubicBezTo>
                  <a:pt x="165" y="212"/>
                  <a:pt x="164" y="213"/>
                  <a:pt x="164" y="213"/>
                </a:cubicBezTo>
                <a:cubicBezTo>
                  <a:pt x="165" y="214"/>
                  <a:pt x="166" y="215"/>
                  <a:pt x="167" y="215"/>
                </a:cubicBezTo>
                <a:cubicBezTo>
                  <a:pt x="167" y="215"/>
                  <a:pt x="167" y="215"/>
                  <a:pt x="167" y="215"/>
                </a:cubicBezTo>
                <a:cubicBezTo>
                  <a:pt x="167" y="214"/>
                  <a:pt x="168" y="214"/>
                  <a:pt x="168" y="213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169" y="213"/>
                  <a:pt x="169" y="214"/>
                  <a:pt x="169" y="214"/>
                </a:cubicBezTo>
                <a:cubicBezTo>
                  <a:pt x="169" y="214"/>
                  <a:pt x="169" y="213"/>
                  <a:pt x="169" y="212"/>
                </a:cubicBezTo>
                <a:cubicBezTo>
                  <a:pt x="170" y="210"/>
                  <a:pt x="168" y="210"/>
                  <a:pt x="167" y="209"/>
                </a:cubicBezTo>
                <a:close/>
                <a:moveTo>
                  <a:pt x="232" y="250"/>
                </a:moveTo>
                <a:cubicBezTo>
                  <a:pt x="232" y="250"/>
                  <a:pt x="232" y="251"/>
                  <a:pt x="232" y="251"/>
                </a:cubicBezTo>
                <a:cubicBezTo>
                  <a:pt x="232" y="250"/>
                  <a:pt x="232" y="250"/>
                  <a:pt x="233" y="250"/>
                </a:cubicBezTo>
                <a:cubicBezTo>
                  <a:pt x="233" y="250"/>
                  <a:pt x="233" y="250"/>
                  <a:pt x="232" y="250"/>
                </a:cubicBezTo>
                <a:cubicBezTo>
                  <a:pt x="232" y="250"/>
                  <a:pt x="232" y="250"/>
                  <a:pt x="232" y="250"/>
                </a:cubicBezTo>
                <a:close/>
                <a:moveTo>
                  <a:pt x="248" y="238"/>
                </a:moveTo>
                <a:cubicBezTo>
                  <a:pt x="248" y="238"/>
                  <a:pt x="248" y="238"/>
                  <a:pt x="248" y="238"/>
                </a:cubicBezTo>
                <a:cubicBezTo>
                  <a:pt x="248" y="239"/>
                  <a:pt x="248" y="239"/>
                  <a:pt x="248" y="239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38"/>
                  <a:pt x="249" y="238"/>
                  <a:pt x="248" y="238"/>
                </a:cubicBezTo>
                <a:close/>
                <a:moveTo>
                  <a:pt x="243" y="248"/>
                </a:moveTo>
                <a:cubicBezTo>
                  <a:pt x="243" y="248"/>
                  <a:pt x="242" y="248"/>
                  <a:pt x="242" y="249"/>
                </a:cubicBezTo>
                <a:cubicBezTo>
                  <a:pt x="242" y="249"/>
                  <a:pt x="243" y="249"/>
                  <a:pt x="243" y="248"/>
                </a:cubicBezTo>
                <a:close/>
                <a:moveTo>
                  <a:pt x="238" y="112"/>
                </a:moveTo>
                <a:cubicBezTo>
                  <a:pt x="236" y="112"/>
                  <a:pt x="234" y="113"/>
                  <a:pt x="234" y="114"/>
                </a:cubicBezTo>
                <a:cubicBezTo>
                  <a:pt x="235" y="116"/>
                  <a:pt x="235" y="117"/>
                  <a:pt x="237" y="117"/>
                </a:cubicBezTo>
                <a:cubicBezTo>
                  <a:pt x="239" y="117"/>
                  <a:pt x="240" y="116"/>
                  <a:pt x="240" y="115"/>
                </a:cubicBezTo>
                <a:cubicBezTo>
                  <a:pt x="240" y="113"/>
                  <a:pt x="238" y="111"/>
                  <a:pt x="238" y="112"/>
                </a:cubicBezTo>
                <a:close/>
                <a:moveTo>
                  <a:pt x="237" y="98"/>
                </a:moveTo>
                <a:cubicBezTo>
                  <a:pt x="236" y="98"/>
                  <a:pt x="234" y="99"/>
                  <a:pt x="234" y="101"/>
                </a:cubicBezTo>
                <a:cubicBezTo>
                  <a:pt x="234" y="102"/>
                  <a:pt x="235" y="103"/>
                  <a:pt x="237" y="103"/>
                </a:cubicBezTo>
                <a:cubicBezTo>
                  <a:pt x="238" y="103"/>
                  <a:pt x="240" y="102"/>
                  <a:pt x="240" y="101"/>
                </a:cubicBezTo>
                <a:cubicBezTo>
                  <a:pt x="241" y="99"/>
                  <a:pt x="239" y="98"/>
                  <a:pt x="237" y="98"/>
                </a:cubicBezTo>
                <a:close/>
                <a:moveTo>
                  <a:pt x="235" y="248"/>
                </a:moveTo>
                <a:cubicBezTo>
                  <a:pt x="235" y="248"/>
                  <a:pt x="235" y="248"/>
                  <a:pt x="236" y="248"/>
                </a:cubicBezTo>
                <a:cubicBezTo>
                  <a:pt x="236" y="248"/>
                  <a:pt x="236" y="248"/>
                  <a:pt x="236" y="248"/>
                </a:cubicBezTo>
                <a:cubicBezTo>
                  <a:pt x="236" y="248"/>
                  <a:pt x="235" y="248"/>
                  <a:pt x="235" y="248"/>
                </a:cubicBezTo>
                <a:close/>
                <a:moveTo>
                  <a:pt x="213" y="241"/>
                </a:moveTo>
                <a:cubicBezTo>
                  <a:pt x="213" y="241"/>
                  <a:pt x="213" y="241"/>
                  <a:pt x="213" y="241"/>
                </a:cubicBezTo>
                <a:cubicBezTo>
                  <a:pt x="213" y="241"/>
                  <a:pt x="213" y="241"/>
                  <a:pt x="213" y="242"/>
                </a:cubicBezTo>
                <a:cubicBezTo>
                  <a:pt x="213" y="242"/>
                  <a:pt x="213" y="241"/>
                  <a:pt x="213" y="241"/>
                </a:cubicBezTo>
                <a:close/>
                <a:moveTo>
                  <a:pt x="230" y="248"/>
                </a:moveTo>
                <a:cubicBezTo>
                  <a:pt x="230" y="249"/>
                  <a:pt x="231" y="249"/>
                  <a:pt x="231" y="250"/>
                </a:cubicBezTo>
                <a:cubicBezTo>
                  <a:pt x="231" y="250"/>
                  <a:pt x="231" y="250"/>
                  <a:pt x="232" y="250"/>
                </a:cubicBezTo>
                <a:cubicBezTo>
                  <a:pt x="231" y="249"/>
                  <a:pt x="231" y="248"/>
                  <a:pt x="230" y="248"/>
                </a:cubicBezTo>
                <a:close/>
                <a:moveTo>
                  <a:pt x="209" y="242"/>
                </a:moveTo>
                <a:cubicBezTo>
                  <a:pt x="209" y="242"/>
                  <a:pt x="209" y="242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09" y="242"/>
                  <a:pt x="209" y="242"/>
                </a:cubicBezTo>
                <a:close/>
                <a:moveTo>
                  <a:pt x="152" y="208"/>
                </a:moveTo>
                <a:cubicBezTo>
                  <a:pt x="153" y="208"/>
                  <a:pt x="153" y="208"/>
                  <a:pt x="153" y="208"/>
                </a:cubicBezTo>
                <a:cubicBezTo>
                  <a:pt x="155" y="208"/>
                  <a:pt x="156" y="207"/>
                  <a:pt x="156" y="206"/>
                </a:cubicBezTo>
                <a:cubicBezTo>
                  <a:pt x="156" y="204"/>
                  <a:pt x="154" y="203"/>
                  <a:pt x="153" y="203"/>
                </a:cubicBezTo>
                <a:cubicBezTo>
                  <a:pt x="152" y="203"/>
                  <a:pt x="151" y="203"/>
                  <a:pt x="150" y="205"/>
                </a:cubicBezTo>
                <a:cubicBezTo>
                  <a:pt x="150" y="206"/>
                  <a:pt x="150" y="207"/>
                  <a:pt x="151" y="208"/>
                </a:cubicBezTo>
                <a:cubicBezTo>
                  <a:pt x="152" y="208"/>
                  <a:pt x="152" y="208"/>
                  <a:pt x="152" y="208"/>
                </a:cubicBezTo>
                <a:close/>
                <a:moveTo>
                  <a:pt x="26" y="146"/>
                </a:moveTo>
                <a:cubicBezTo>
                  <a:pt x="27" y="145"/>
                  <a:pt x="28" y="144"/>
                  <a:pt x="28" y="142"/>
                </a:cubicBezTo>
                <a:cubicBezTo>
                  <a:pt x="28" y="141"/>
                  <a:pt x="27" y="139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3" y="140"/>
                  <a:pt x="23" y="141"/>
                  <a:pt x="22" y="142"/>
                </a:cubicBezTo>
                <a:cubicBezTo>
                  <a:pt x="23" y="144"/>
                  <a:pt x="24" y="145"/>
                  <a:pt x="26" y="146"/>
                </a:cubicBezTo>
                <a:close/>
                <a:moveTo>
                  <a:pt x="51" y="187"/>
                </a:moveTo>
                <a:cubicBezTo>
                  <a:pt x="53" y="187"/>
                  <a:pt x="55" y="186"/>
                  <a:pt x="54" y="184"/>
                </a:cubicBezTo>
                <a:cubicBezTo>
                  <a:pt x="55" y="183"/>
                  <a:pt x="53" y="182"/>
                  <a:pt x="52" y="181"/>
                </a:cubicBezTo>
                <a:cubicBezTo>
                  <a:pt x="50" y="181"/>
                  <a:pt x="49" y="183"/>
                  <a:pt x="49" y="184"/>
                </a:cubicBezTo>
                <a:cubicBezTo>
                  <a:pt x="49" y="185"/>
                  <a:pt x="50" y="187"/>
                  <a:pt x="51" y="187"/>
                </a:cubicBezTo>
                <a:close/>
                <a:moveTo>
                  <a:pt x="65" y="194"/>
                </a:moveTo>
                <a:cubicBezTo>
                  <a:pt x="66" y="195"/>
                  <a:pt x="68" y="193"/>
                  <a:pt x="67" y="191"/>
                </a:cubicBezTo>
                <a:cubicBezTo>
                  <a:pt x="67" y="190"/>
                  <a:pt x="67" y="189"/>
                  <a:pt x="65" y="189"/>
                </a:cubicBezTo>
                <a:cubicBezTo>
                  <a:pt x="63" y="189"/>
                  <a:pt x="62" y="190"/>
                  <a:pt x="62" y="191"/>
                </a:cubicBezTo>
                <a:cubicBezTo>
                  <a:pt x="62" y="193"/>
                  <a:pt x="63" y="194"/>
                  <a:pt x="65" y="194"/>
                </a:cubicBezTo>
                <a:close/>
                <a:moveTo>
                  <a:pt x="64" y="184"/>
                </a:moveTo>
                <a:cubicBezTo>
                  <a:pt x="64" y="183"/>
                  <a:pt x="62" y="182"/>
                  <a:pt x="60" y="181"/>
                </a:cubicBezTo>
                <a:cubicBezTo>
                  <a:pt x="59" y="182"/>
                  <a:pt x="58" y="183"/>
                  <a:pt x="58" y="184"/>
                </a:cubicBezTo>
                <a:cubicBezTo>
                  <a:pt x="58" y="186"/>
                  <a:pt x="59" y="187"/>
                  <a:pt x="61" y="187"/>
                </a:cubicBezTo>
                <a:cubicBezTo>
                  <a:pt x="62" y="188"/>
                  <a:pt x="63" y="185"/>
                  <a:pt x="64" y="184"/>
                </a:cubicBezTo>
                <a:close/>
                <a:moveTo>
                  <a:pt x="31" y="184"/>
                </a:moveTo>
                <a:cubicBezTo>
                  <a:pt x="31" y="185"/>
                  <a:pt x="32" y="188"/>
                  <a:pt x="34" y="187"/>
                </a:cubicBezTo>
                <a:cubicBezTo>
                  <a:pt x="36" y="187"/>
                  <a:pt x="37" y="185"/>
                  <a:pt x="37" y="185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4"/>
                  <a:pt x="38" y="185"/>
                  <a:pt x="38" y="184"/>
                </a:cubicBezTo>
                <a:cubicBezTo>
                  <a:pt x="38" y="183"/>
                  <a:pt x="37" y="184"/>
                  <a:pt x="37" y="183"/>
                </a:cubicBezTo>
                <a:cubicBezTo>
                  <a:pt x="37" y="182"/>
                  <a:pt x="38" y="181"/>
                  <a:pt x="37" y="181"/>
                </a:cubicBezTo>
                <a:cubicBezTo>
                  <a:pt x="37" y="180"/>
                  <a:pt x="37" y="181"/>
                  <a:pt x="36" y="180"/>
                </a:cubicBezTo>
                <a:cubicBezTo>
                  <a:pt x="36" y="180"/>
                  <a:pt x="37" y="180"/>
                  <a:pt x="37" y="180"/>
                </a:cubicBezTo>
                <a:cubicBezTo>
                  <a:pt x="37" y="180"/>
                  <a:pt x="38" y="180"/>
                  <a:pt x="38" y="180"/>
                </a:cubicBezTo>
                <a:cubicBezTo>
                  <a:pt x="40" y="180"/>
                  <a:pt x="41" y="180"/>
                  <a:pt x="41" y="178"/>
                </a:cubicBezTo>
                <a:cubicBezTo>
                  <a:pt x="41" y="176"/>
                  <a:pt x="40" y="175"/>
                  <a:pt x="39" y="175"/>
                </a:cubicBezTo>
                <a:cubicBezTo>
                  <a:pt x="36" y="175"/>
                  <a:pt x="36" y="176"/>
                  <a:pt x="35" y="178"/>
                </a:cubicBezTo>
                <a:cubicBezTo>
                  <a:pt x="35" y="178"/>
                  <a:pt x="36" y="179"/>
                  <a:pt x="36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80"/>
                  <a:pt x="34" y="179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6" y="180"/>
                  <a:pt x="36" y="181"/>
                </a:cubicBezTo>
                <a:cubicBezTo>
                  <a:pt x="36" y="181"/>
                  <a:pt x="35" y="181"/>
                  <a:pt x="35" y="182"/>
                </a:cubicBezTo>
                <a:cubicBezTo>
                  <a:pt x="35" y="182"/>
                  <a:pt x="35" y="181"/>
                  <a:pt x="35" y="181"/>
                </a:cubicBezTo>
                <a:cubicBezTo>
                  <a:pt x="33" y="181"/>
                  <a:pt x="31" y="183"/>
                  <a:pt x="31" y="184"/>
                </a:cubicBezTo>
                <a:close/>
                <a:moveTo>
                  <a:pt x="47" y="195"/>
                </a:moveTo>
                <a:cubicBezTo>
                  <a:pt x="48" y="195"/>
                  <a:pt x="50" y="193"/>
                  <a:pt x="49" y="192"/>
                </a:cubicBezTo>
                <a:cubicBezTo>
                  <a:pt x="50" y="190"/>
                  <a:pt x="49" y="189"/>
                  <a:pt x="47" y="189"/>
                </a:cubicBezTo>
                <a:cubicBezTo>
                  <a:pt x="46" y="189"/>
                  <a:pt x="45" y="190"/>
                  <a:pt x="44" y="192"/>
                </a:cubicBezTo>
                <a:cubicBezTo>
                  <a:pt x="44" y="193"/>
                  <a:pt x="46" y="195"/>
                  <a:pt x="47" y="195"/>
                </a:cubicBezTo>
                <a:close/>
                <a:moveTo>
                  <a:pt x="34" y="145"/>
                </a:moveTo>
                <a:cubicBezTo>
                  <a:pt x="35" y="145"/>
                  <a:pt x="36" y="144"/>
                  <a:pt x="37" y="142"/>
                </a:cubicBezTo>
                <a:cubicBezTo>
                  <a:pt x="37" y="141"/>
                  <a:pt x="36" y="139"/>
                  <a:pt x="34" y="140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44"/>
                  <a:pt x="33" y="145"/>
                  <a:pt x="34" y="145"/>
                </a:cubicBezTo>
                <a:close/>
                <a:moveTo>
                  <a:pt x="32" y="136"/>
                </a:moveTo>
                <a:cubicBezTo>
                  <a:pt x="32" y="135"/>
                  <a:pt x="32" y="134"/>
                  <a:pt x="31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4"/>
                  <a:pt x="30" y="134"/>
                  <a:pt x="30" y="134"/>
                </a:cubicBezTo>
                <a:cubicBezTo>
                  <a:pt x="28" y="134"/>
                  <a:pt x="27" y="134"/>
                  <a:pt x="26" y="136"/>
                </a:cubicBezTo>
                <a:cubicBezTo>
                  <a:pt x="27" y="138"/>
                  <a:pt x="28" y="138"/>
                  <a:pt x="29" y="139"/>
                </a:cubicBezTo>
                <a:cubicBezTo>
                  <a:pt x="31" y="139"/>
                  <a:pt x="33" y="138"/>
                  <a:pt x="32" y="136"/>
                </a:cubicBezTo>
                <a:close/>
                <a:moveTo>
                  <a:pt x="37" y="171"/>
                </a:moveTo>
                <a:cubicBezTo>
                  <a:pt x="37" y="169"/>
                  <a:pt x="35" y="168"/>
                  <a:pt x="34" y="167"/>
                </a:cubicBezTo>
                <a:cubicBezTo>
                  <a:pt x="33" y="167"/>
                  <a:pt x="32" y="169"/>
                  <a:pt x="31" y="170"/>
                </a:cubicBezTo>
                <a:cubicBezTo>
                  <a:pt x="31" y="172"/>
                  <a:pt x="33" y="173"/>
                  <a:pt x="34" y="173"/>
                </a:cubicBezTo>
                <a:cubicBezTo>
                  <a:pt x="35" y="174"/>
                  <a:pt x="37" y="172"/>
                  <a:pt x="37" y="171"/>
                </a:cubicBezTo>
                <a:close/>
                <a:moveTo>
                  <a:pt x="36" y="151"/>
                </a:moveTo>
                <a:cubicBezTo>
                  <a:pt x="36" y="150"/>
                  <a:pt x="34" y="151"/>
                  <a:pt x="36" y="151"/>
                </a:cubicBezTo>
                <a:close/>
                <a:moveTo>
                  <a:pt x="89" y="198"/>
                </a:moveTo>
                <a:cubicBezTo>
                  <a:pt x="89" y="197"/>
                  <a:pt x="89" y="196"/>
                  <a:pt x="87" y="196"/>
                </a:cubicBezTo>
                <a:cubicBezTo>
                  <a:pt x="87" y="194"/>
                  <a:pt x="85" y="197"/>
                  <a:pt x="83" y="196"/>
                </a:cubicBezTo>
                <a:cubicBezTo>
                  <a:pt x="83" y="196"/>
                  <a:pt x="82" y="196"/>
                  <a:pt x="82" y="197"/>
                </a:cubicBezTo>
                <a:cubicBezTo>
                  <a:pt x="83" y="197"/>
                  <a:pt x="84" y="197"/>
                  <a:pt x="85" y="197"/>
                </a:cubicBezTo>
                <a:cubicBezTo>
                  <a:pt x="85" y="197"/>
                  <a:pt x="85" y="198"/>
                  <a:pt x="85" y="198"/>
                </a:cubicBezTo>
                <a:cubicBezTo>
                  <a:pt x="84" y="200"/>
                  <a:pt x="86" y="201"/>
                  <a:pt x="88" y="201"/>
                </a:cubicBezTo>
                <a:cubicBezTo>
                  <a:pt x="89" y="202"/>
                  <a:pt x="90" y="200"/>
                  <a:pt x="89" y="198"/>
                </a:cubicBezTo>
                <a:close/>
                <a:moveTo>
                  <a:pt x="87" y="196"/>
                </a:moveTo>
                <a:cubicBezTo>
                  <a:pt x="87" y="196"/>
                  <a:pt x="87" y="196"/>
                  <a:pt x="87" y="196"/>
                </a:cubicBezTo>
                <a:cubicBezTo>
                  <a:pt x="87" y="196"/>
                  <a:pt x="87" y="196"/>
                  <a:pt x="87" y="196"/>
                </a:cubicBezTo>
                <a:close/>
                <a:moveTo>
                  <a:pt x="77" y="192"/>
                </a:moveTo>
                <a:cubicBezTo>
                  <a:pt x="77" y="190"/>
                  <a:pt x="75" y="189"/>
                  <a:pt x="74" y="189"/>
                </a:cubicBezTo>
                <a:cubicBezTo>
                  <a:pt x="72" y="189"/>
                  <a:pt x="70" y="190"/>
                  <a:pt x="70" y="192"/>
                </a:cubicBezTo>
                <a:cubicBezTo>
                  <a:pt x="71" y="192"/>
                  <a:pt x="71" y="192"/>
                  <a:pt x="71" y="193"/>
                </a:cubicBezTo>
                <a:cubicBezTo>
                  <a:pt x="72" y="193"/>
                  <a:pt x="73" y="192"/>
                  <a:pt x="73" y="190"/>
                </a:cubicBezTo>
                <a:cubicBezTo>
                  <a:pt x="74" y="190"/>
                  <a:pt x="75" y="190"/>
                  <a:pt x="75" y="191"/>
                </a:cubicBezTo>
                <a:cubicBezTo>
                  <a:pt x="74" y="192"/>
                  <a:pt x="73" y="192"/>
                  <a:pt x="74" y="193"/>
                </a:cubicBezTo>
                <a:cubicBezTo>
                  <a:pt x="73" y="193"/>
                  <a:pt x="72" y="193"/>
                  <a:pt x="71" y="193"/>
                </a:cubicBezTo>
                <a:cubicBezTo>
                  <a:pt x="72" y="194"/>
                  <a:pt x="73" y="194"/>
                  <a:pt x="74" y="194"/>
                </a:cubicBezTo>
                <a:cubicBezTo>
                  <a:pt x="75" y="195"/>
                  <a:pt x="76" y="193"/>
                  <a:pt x="77" y="192"/>
                </a:cubicBezTo>
                <a:close/>
                <a:moveTo>
                  <a:pt x="116" y="212"/>
                </a:moveTo>
                <a:cubicBezTo>
                  <a:pt x="116" y="211"/>
                  <a:pt x="115" y="210"/>
                  <a:pt x="113" y="209"/>
                </a:cubicBezTo>
                <a:cubicBezTo>
                  <a:pt x="112" y="209"/>
                  <a:pt x="110" y="210"/>
                  <a:pt x="110" y="212"/>
                </a:cubicBezTo>
                <a:cubicBezTo>
                  <a:pt x="111" y="214"/>
                  <a:pt x="112" y="215"/>
                  <a:pt x="114" y="215"/>
                </a:cubicBezTo>
                <a:cubicBezTo>
                  <a:pt x="115" y="215"/>
                  <a:pt x="116" y="213"/>
                  <a:pt x="116" y="212"/>
                </a:cubicBezTo>
                <a:close/>
                <a:moveTo>
                  <a:pt x="111" y="217"/>
                </a:moveTo>
                <a:cubicBezTo>
                  <a:pt x="111" y="218"/>
                  <a:pt x="111" y="218"/>
                  <a:pt x="111" y="218"/>
                </a:cubicBezTo>
                <a:cubicBezTo>
                  <a:pt x="111" y="217"/>
                  <a:pt x="110" y="217"/>
                  <a:pt x="109" y="217"/>
                </a:cubicBezTo>
                <a:cubicBezTo>
                  <a:pt x="108" y="217"/>
                  <a:pt x="108" y="217"/>
                  <a:pt x="107" y="217"/>
                </a:cubicBezTo>
                <a:cubicBezTo>
                  <a:pt x="108" y="218"/>
                  <a:pt x="110" y="219"/>
                  <a:pt x="111" y="217"/>
                </a:cubicBezTo>
                <a:close/>
                <a:moveTo>
                  <a:pt x="227" y="66"/>
                </a:moveTo>
                <a:cubicBezTo>
                  <a:pt x="226" y="65"/>
                  <a:pt x="226" y="63"/>
                  <a:pt x="223" y="63"/>
                </a:cubicBezTo>
                <a:cubicBezTo>
                  <a:pt x="223" y="64"/>
                  <a:pt x="221" y="64"/>
                  <a:pt x="221" y="66"/>
                </a:cubicBezTo>
                <a:cubicBezTo>
                  <a:pt x="221" y="67"/>
                  <a:pt x="222" y="69"/>
                  <a:pt x="224" y="69"/>
                </a:cubicBezTo>
                <a:cubicBezTo>
                  <a:pt x="226" y="69"/>
                  <a:pt x="227" y="68"/>
                  <a:pt x="227" y="66"/>
                </a:cubicBezTo>
                <a:close/>
                <a:moveTo>
                  <a:pt x="100" y="194"/>
                </a:moveTo>
                <a:cubicBezTo>
                  <a:pt x="102" y="194"/>
                  <a:pt x="103" y="193"/>
                  <a:pt x="103" y="192"/>
                </a:cubicBezTo>
                <a:cubicBezTo>
                  <a:pt x="103" y="190"/>
                  <a:pt x="102" y="189"/>
                  <a:pt x="100" y="189"/>
                </a:cubicBezTo>
                <a:cubicBezTo>
                  <a:pt x="99" y="189"/>
                  <a:pt x="98" y="190"/>
                  <a:pt x="97" y="192"/>
                </a:cubicBezTo>
                <a:cubicBezTo>
                  <a:pt x="97" y="193"/>
                  <a:pt x="99" y="195"/>
                  <a:pt x="100" y="194"/>
                </a:cubicBezTo>
                <a:close/>
                <a:moveTo>
                  <a:pt x="82" y="208"/>
                </a:moveTo>
                <a:cubicBezTo>
                  <a:pt x="84" y="208"/>
                  <a:pt x="86" y="207"/>
                  <a:pt x="86" y="206"/>
                </a:cubicBezTo>
                <a:cubicBezTo>
                  <a:pt x="85" y="204"/>
                  <a:pt x="84" y="202"/>
                  <a:pt x="82" y="203"/>
                </a:cubicBezTo>
                <a:cubicBezTo>
                  <a:pt x="81" y="203"/>
                  <a:pt x="79" y="204"/>
                  <a:pt x="80" y="205"/>
                </a:cubicBezTo>
                <a:cubicBezTo>
                  <a:pt x="80" y="207"/>
                  <a:pt x="81" y="208"/>
                  <a:pt x="82" y="208"/>
                </a:cubicBezTo>
                <a:close/>
                <a:moveTo>
                  <a:pt x="128" y="100"/>
                </a:moveTo>
                <a:cubicBezTo>
                  <a:pt x="128" y="102"/>
                  <a:pt x="129" y="103"/>
                  <a:pt x="131" y="103"/>
                </a:cubicBezTo>
                <a:cubicBezTo>
                  <a:pt x="133" y="103"/>
                  <a:pt x="134" y="102"/>
                  <a:pt x="134" y="101"/>
                </a:cubicBezTo>
                <a:cubicBezTo>
                  <a:pt x="134" y="99"/>
                  <a:pt x="133" y="98"/>
                  <a:pt x="132" y="98"/>
                </a:cubicBezTo>
                <a:cubicBezTo>
                  <a:pt x="130" y="98"/>
                  <a:pt x="128" y="99"/>
                  <a:pt x="128" y="100"/>
                </a:cubicBezTo>
                <a:close/>
                <a:moveTo>
                  <a:pt x="91" y="209"/>
                </a:moveTo>
                <a:cubicBezTo>
                  <a:pt x="93" y="209"/>
                  <a:pt x="94" y="207"/>
                  <a:pt x="94" y="205"/>
                </a:cubicBezTo>
                <a:cubicBezTo>
                  <a:pt x="94" y="204"/>
                  <a:pt x="94" y="203"/>
                  <a:pt x="93" y="203"/>
                </a:cubicBezTo>
                <a:cubicBezTo>
                  <a:pt x="92" y="204"/>
                  <a:pt x="92" y="204"/>
                  <a:pt x="91" y="204"/>
                </a:cubicBezTo>
                <a:cubicBezTo>
                  <a:pt x="91" y="204"/>
                  <a:pt x="91" y="203"/>
                  <a:pt x="91" y="203"/>
                </a:cubicBezTo>
                <a:cubicBezTo>
                  <a:pt x="91" y="203"/>
                  <a:pt x="91" y="203"/>
                  <a:pt x="91" y="203"/>
                </a:cubicBezTo>
                <a:cubicBezTo>
                  <a:pt x="90" y="203"/>
                  <a:pt x="88" y="204"/>
                  <a:pt x="88" y="206"/>
                </a:cubicBezTo>
                <a:cubicBezTo>
                  <a:pt x="88" y="206"/>
                  <a:pt x="88" y="206"/>
                  <a:pt x="88" y="206"/>
                </a:cubicBezTo>
                <a:cubicBezTo>
                  <a:pt x="88" y="206"/>
                  <a:pt x="88" y="206"/>
                  <a:pt x="89" y="205"/>
                </a:cubicBezTo>
                <a:cubicBezTo>
                  <a:pt x="89" y="206"/>
                  <a:pt x="90" y="206"/>
                  <a:pt x="90" y="207"/>
                </a:cubicBezTo>
                <a:cubicBezTo>
                  <a:pt x="90" y="207"/>
                  <a:pt x="90" y="208"/>
                  <a:pt x="90" y="208"/>
                </a:cubicBezTo>
                <a:cubicBezTo>
                  <a:pt x="90" y="208"/>
                  <a:pt x="91" y="209"/>
                  <a:pt x="91" y="209"/>
                </a:cubicBezTo>
                <a:close/>
                <a:moveTo>
                  <a:pt x="146" y="226"/>
                </a:moveTo>
                <a:cubicBezTo>
                  <a:pt x="147" y="226"/>
                  <a:pt x="148" y="225"/>
                  <a:pt x="149" y="225"/>
                </a:cubicBezTo>
                <a:cubicBezTo>
                  <a:pt x="149" y="225"/>
                  <a:pt x="149" y="225"/>
                  <a:pt x="150" y="225"/>
                </a:cubicBezTo>
                <a:cubicBezTo>
                  <a:pt x="150" y="225"/>
                  <a:pt x="150" y="224"/>
                  <a:pt x="151" y="224"/>
                </a:cubicBezTo>
                <a:cubicBezTo>
                  <a:pt x="150" y="223"/>
                  <a:pt x="149" y="223"/>
                  <a:pt x="149" y="223"/>
                </a:cubicBezTo>
                <a:cubicBezTo>
                  <a:pt x="148" y="223"/>
                  <a:pt x="147" y="224"/>
                  <a:pt x="147" y="224"/>
                </a:cubicBezTo>
                <a:cubicBezTo>
                  <a:pt x="147" y="224"/>
                  <a:pt x="147" y="225"/>
                  <a:pt x="147" y="225"/>
                </a:cubicBezTo>
                <a:cubicBezTo>
                  <a:pt x="147" y="225"/>
                  <a:pt x="147" y="225"/>
                  <a:pt x="146" y="225"/>
                </a:cubicBezTo>
                <a:cubicBezTo>
                  <a:pt x="146" y="225"/>
                  <a:pt x="146" y="225"/>
                  <a:pt x="146" y="226"/>
                </a:cubicBezTo>
                <a:cubicBezTo>
                  <a:pt x="146" y="226"/>
                  <a:pt x="146" y="226"/>
                  <a:pt x="146" y="226"/>
                </a:cubicBezTo>
                <a:close/>
                <a:moveTo>
                  <a:pt x="81" y="198"/>
                </a:moveTo>
                <a:cubicBezTo>
                  <a:pt x="81" y="197"/>
                  <a:pt x="80" y="196"/>
                  <a:pt x="78" y="195"/>
                </a:cubicBezTo>
                <a:cubicBezTo>
                  <a:pt x="76" y="195"/>
                  <a:pt x="75" y="197"/>
                  <a:pt x="76" y="198"/>
                </a:cubicBezTo>
                <a:cubicBezTo>
                  <a:pt x="76" y="200"/>
                  <a:pt x="77" y="201"/>
                  <a:pt x="78" y="201"/>
                </a:cubicBezTo>
                <a:cubicBezTo>
                  <a:pt x="80" y="201"/>
                  <a:pt x="82" y="199"/>
                  <a:pt x="81" y="198"/>
                </a:cubicBezTo>
                <a:close/>
                <a:moveTo>
                  <a:pt x="44" y="178"/>
                </a:moveTo>
                <a:cubicBezTo>
                  <a:pt x="45" y="180"/>
                  <a:pt x="46" y="180"/>
                  <a:pt x="47" y="181"/>
                </a:cubicBezTo>
                <a:cubicBezTo>
                  <a:pt x="48" y="181"/>
                  <a:pt x="50" y="180"/>
                  <a:pt x="50" y="178"/>
                </a:cubicBezTo>
                <a:cubicBezTo>
                  <a:pt x="50" y="177"/>
                  <a:pt x="48" y="175"/>
                  <a:pt x="47" y="174"/>
                </a:cubicBezTo>
                <a:cubicBezTo>
                  <a:pt x="46" y="175"/>
                  <a:pt x="44" y="176"/>
                  <a:pt x="44" y="178"/>
                </a:cubicBezTo>
                <a:close/>
                <a:moveTo>
                  <a:pt x="55" y="171"/>
                </a:moveTo>
                <a:cubicBezTo>
                  <a:pt x="55" y="169"/>
                  <a:pt x="53" y="167"/>
                  <a:pt x="52" y="167"/>
                </a:cubicBezTo>
                <a:cubicBezTo>
                  <a:pt x="50" y="168"/>
                  <a:pt x="49" y="169"/>
                  <a:pt x="49" y="170"/>
                </a:cubicBezTo>
                <a:cubicBezTo>
                  <a:pt x="49" y="172"/>
                  <a:pt x="50" y="174"/>
                  <a:pt x="51" y="173"/>
                </a:cubicBezTo>
                <a:cubicBezTo>
                  <a:pt x="53" y="173"/>
                  <a:pt x="54" y="172"/>
                  <a:pt x="55" y="171"/>
                </a:cubicBezTo>
                <a:close/>
                <a:moveTo>
                  <a:pt x="63" y="170"/>
                </a:moveTo>
                <a:cubicBezTo>
                  <a:pt x="64" y="169"/>
                  <a:pt x="62" y="168"/>
                  <a:pt x="60" y="167"/>
                </a:cubicBezTo>
                <a:cubicBezTo>
                  <a:pt x="59" y="168"/>
                  <a:pt x="57" y="169"/>
                  <a:pt x="58" y="170"/>
                </a:cubicBezTo>
                <a:cubicBezTo>
                  <a:pt x="58" y="172"/>
                  <a:pt x="59" y="173"/>
                  <a:pt x="61" y="173"/>
                </a:cubicBezTo>
                <a:cubicBezTo>
                  <a:pt x="62" y="173"/>
                  <a:pt x="64" y="172"/>
                  <a:pt x="63" y="170"/>
                </a:cubicBezTo>
                <a:close/>
                <a:moveTo>
                  <a:pt x="40" y="171"/>
                </a:moveTo>
                <a:cubicBezTo>
                  <a:pt x="40" y="172"/>
                  <a:pt x="41" y="173"/>
                  <a:pt x="42" y="173"/>
                </a:cubicBezTo>
                <a:cubicBezTo>
                  <a:pt x="45" y="173"/>
                  <a:pt x="46" y="172"/>
                  <a:pt x="45" y="171"/>
                </a:cubicBezTo>
                <a:cubicBezTo>
                  <a:pt x="45" y="169"/>
                  <a:pt x="44" y="168"/>
                  <a:pt x="43" y="167"/>
                </a:cubicBezTo>
                <a:cubicBezTo>
                  <a:pt x="42" y="168"/>
                  <a:pt x="40" y="169"/>
                  <a:pt x="40" y="171"/>
                </a:cubicBezTo>
                <a:close/>
                <a:moveTo>
                  <a:pt x="72" y="72"/>
                </a:moveTo>
                <a:cubicBezTo>
                  <a:pt x="71" y="71"/>
                  <a:pt x="71" y="69"/>
                  <a:pt x="69" y="69"/>
                </a:cubicBezTo>
                <a:cubicBezTo>
                  <a:pt x="69" y="69"/>
                  <a:pt x="69" y="70"/>
                  <a:pt x="69" y="70"/>
                </a:cubicBezTo>
                <a:cubicBezTo>
                  <a:pt x="70" y="70"/>
                  <a:pt x="70" y="70"/>
                  <a:pt x="70" y="71"/>
                </a:cubicBezTo>
                <a:cubicBezTo>
                  <a:pt x="71" y="71"/>
                  <a:pt x="71" y="71"/>
                  <a:pt x="72" y="72"/>
                </a:cubicBezTo>
                <a:close/>
                <a:moveTo>
                  <a:pt x="34" y="131"/>
                </a:moveTo>
                <a:cubicBezTo>
                  <a:pt x="36" y="131"/>
                  <a:pt x="36" y="130"/>
                  <a:pt x="37" y="128"/>
                </a:cubicBezTo>
                <a:cubicBezTo>
                  <a:pt x="37" y="127"/>
                  <a:pt x="36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27"/>
                  <a:pt x="35" y="127"/>
                  <a:pt x="35" y="127"/>
                </a:cubicBezTo>
                <a:cubicBezTo>
                  <a:pt x="36" y="128"/>
                  <a:pt x="35" y="128"/>
                  <a:pt x="35" y="129"/>
                </a:cubicBezTo>
                <a:cubicBezTo>
                  <a:pt x="35" y="128"/>
                  <a:pt x="34" y="128"/>
                  <a:pt x="34" y="128"/>
                </a:cubicBezTo>
                <a:cubicBezTo>
                  <a:pt x="34" y="127"/>
                  <a:pt x="34" y="126"/>
                  <a:pt x="33" y="126"/>
                </a:cubicBezTo>
                <a:cubicBezTo>
                  <a:pt x="32" y="126"/>
                  <a:pt x="32" y="127"/>
                  <a:pt x="31" y="129"/>
                </a:cubicBezTo>
                <a:cubicBezTo>
                  <a:pt x="31" y="130"/>
                  <a:pt x="33" y="131"/>
                  <a:pt x="34" y="131"/>
                </a:cubicBezTo>
                <a:close/>
                <a:moveTo>
                  <a:pt x="42" y="159"/>
                </a:moveTo>
                <a:cubicBezTo>
                  <a:pt x="45" y="159"/>
                  <a:pt x="46" y="158"/>
                  <a:pt x="46" y="156"/>
                </a:cubicBezTo>
                <a:cubicBezTo>
                  <a:pt x="46" y="155"/>
                  <a:pt x="45" y="154"/>
                  <a:pt x="42" y="153"/>
                </a:cubicBezTo>
                <a:cubicBezTo>
                  <a:pt x="41" y="153"/>
                  <a:pt x="40" y="155"/>
                  <a:pt x="40" y="157"/>
                </a:cubicBezTo>
                <a:cubicBezTo>
                  <a:pt x="40" y="159"/>
                  <a:pt x="41" y="159"/>
                  <a:pt x="42" y="159"/>
                </a:cubicBezTo>
                <a:close/>
                <a:moveTo>
                  <a:pt x="40" y="142"/>
                </a:moveTo>
                <a:cubicBezTo>
                  <a:pt x="40" y="141"/>
                  <a:pt x="40" y="141"/>
                  <a:pt x="40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40" y="142"/>
                </a:cubicBezTo>
                <a:close/>
                <a:moveTo>
                  <a:pt x="81" y="184"/>
                </a:moveTo>
                <a:cubicBezTo>
                  <a:pt x="81" y="183"/>
                  <a:pt x="80" y="182"/>
                  <a:pt x="79" y="181"/>
                </a:cubicBezTo>
                <a:cubicBezTo>
                  <a:pt x="77" y="181"/>
                  <a:pt x="76" y="183"/>
                  <a:pt x="76" y="185"/>
                </a:cubicBezTo>
                <a:cubicBezTo>
                  <a:pt x="75" y="186"/>
                  <a:pt x="77" y="187"/>
                  <a:pt x="78" y="187"/>
                </a:cubicBezTo>
                <a:cubicBezTo>
                  <a:pt x="80" y="187"/>
                  <a:pt x="81" y="186"/>
                  <a:pt x="81" y="184"/>
                </a:cubicBezTo>
                <a:close/>
                <a:moveTo>
                  <a:pt x="103" y="177"/>
                </a:moveTo>
                <a:cubicBezTo>
                  <a:pt x="103" y="176"/>
                  <a:pt x="102" y="175"/>
                  <a:pt x="100" y="175"/>
                </a:cubicBezTo>
                <a:cubicBezTo>
                  <a:pt x="99" y="175"/>
                  <a:pt x="97" y="176"/>
                  <a:pt x="98" y="177"/>
                </a:cubicBezTo>
                <a:cubicBezTo>
                  <a:pt x="98" y="179"/>
                  <a:pt x="99" y="181"/>
                  <a:pt x="101" y="180"/>
                </a:cubicBezTo>
                <a:cubicBezTo>
                  <a:pt x="102" y="181"/>
                  <a:pt x="103" y="179"/>
                  <a:pt x="103" y="177"/>
                </a:cubicBezTo>
                <a:close/>
                <a:moveTo>
                  <a:pt x="64" y="181"/>
                </a:moveTo>
                <a:cubicBezTo>
                  <a:pt x="67" y="180"/>
                  <a:pt x="68" y="179"/>
                  <a:pt x="67" y="178"/>
                </a:cubicBezTo>
                <a:cubicBezTo>
                  <a:pt x="68" y="176"/>
                  <a:pt x="66" y="175"/>
                  <a:pt x="65" y="175"/>
                </a:cubicBezTo>
                <a:cubicBezTo>
                  <a:pt x="63" y="175"/>
                  <a:pt x="63" y="176"/>
                  <a:pt x="62" y="178"/>
                </a:cubicBezTo>
                <a:cubicBezTo>
                  <a:pt x="62" y="179"/>
                  <a:pt x="64" y="181"/>
                  <a:pt x="64" y="181"/>
                </a:cubicBezTo>
                <a:close/>
                <a:moveTo>
                  <a:pt x="100" y="185"/>
                </a:moveTo>
                <a:cubicBezTo>
                  <a:pt x="99" y="184"/>
                  <a:pt x="100" y="182"/>
                  <a:pt x="100" y="181"/>
                </a:cubicBezTo>
                <a:cubicBezTo>
                  <a:pt x="99" y="180"/>
                  <a:pt x="98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8" y="180"/>
                  <a:pt x="98" y="181"/>
                </a:cubicBezTo>
                <a:cubicBezTo>
                  <a:pt x="98" y="181"/>
                  <a:pt x="99" y="182"/>
                  <a:pt x="99" y="183"/>
                </a:cubicBezTo>
                <a:cubicBezTo>
                  <a:pt x="99" y="184"/>
                  <a:pt x="100" y="184"/>
                  <a:pt x="100" y="185"/>
                </a:cubicBezTo>
                <a:close/>
                <a:moveTo>
                  <a:pt x="109" y="195"/>
                </a:moveTo>
                <a:cubicBezTo>
                  <a:pt x="111" y="194"/>
                  <a:pt x="112" y="193"/>
                  <a:pt x="112" y="192"/>
                </a:cubicBezTo>
                <a:cubicBezTo>
                  <a:pt x="111" y="190"/>
                  <a:pt x="110" y="189"/>
                  <a:pt x="109" y="188"/>
                </a:cubicBezTo>
                <a:cubicBezTo>
                  <a:pt x="109" y="188"/>
                  <a:pt x="109" y="188"/>
                  <a:pt x="109" y="188"/>
                </a:cubicBezTo>
                <a:cubicBezTo>
                  <a:pt x="109" y="189"/>
                  <a:pt x="110" y="190"/>
                  <a:pt x="110" y="191"/>
                </a:cubicBezTo>
                <a:cubicBezTo>
                  <a:pt x="111" y="192"/>
                  <a:pt x="110" y="190"/>
                  <a:pt x="111" y="190"/>
                </a:cubicBezTo>
                <a:cubicBezTo>
                  <a:pt x="111" y="191"/>
                  <a:pt x="111" y="191"/>
                  <a:pt x="111" y="192"/>
                </a:cubicBezTo>
                <a:cubicBezTo>
                  <a:pt x="110" y="192"/>
                  <a:pt x="110" y="192"/>
                  <a:pt x="109" y="192"/>
                </a:cubicBezTo>
                <a:cubicBezTo>
                  <a:pt x="109" y="191"/>
                  <a:pt x="108" y="190"/>
                  <a:pt x="107" y="189"/>
                </a:cubicBezTo>
                <a:cubicBezTo>
                  <a:pt x="107" y="190"/>
                  <a:pt x="106" y="191"/>
                  <a:pt x="107" y="191"/>
                </a:cubicBezTo>
                <a:cubicBezTo>
                  <a:pt x="106" y="193"/>
                  <a:pt x="108" y="195"/>
                  <a:pt x="109" y="195"/>
                </a:cubicBezTo>
                <a:close/>
                <a:moveTo>
                  <a:pt x="71" y="80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1"/>
                  <a:pt x="71" y="81"/>
                  <a:pt x="71" y="81"/>
                </a:cubicBezTo>
                <a:cubicBezTo>
                  <a:pt x="73" y="80"/>
                  <a:pt x="74" y="80"/>
                  <a:pt x="75" y="81"/>
                </a:cubicBezTo>
                <a:cubicBezTo>
                  <a:pt x="75" y="81"/>
                  <a:pt x="76" y="81"/>
                  <a:pt x="76" y="82"/>
                </a:cubicBezTo>
                <a:cubicBezTo>
                  <a:pt x="76" y="81"/>
                  <a:pt x="77" y="80"/>
                  <a:pt x="77" y="80"/>
                </a:cubicBezTo>
                <a:cubicBezTo>
                  <a:pt x="77" y="78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3" y="77"/>
                  <a:pt x="73" y="77"/>
                </a:cubicBezTo>
                <a:cubicBezTo>
                  <a:pt x="72" y="77"/>
                  <a:pt x="71" y="79"/>
                  <a:pt x="71" y="80"/>
                </a:cubicBezTo>
                <a:close/>
                <a:moveTo>
                  <a:pt x="76" y="178"/>
                </a:moveTo>
                <a:cubicBezTo>
                  <a:pt x="76" y="176"/>
                  <a:pt x="75" y="175"/>
                  <a:pt x="74" y="175"/>
                </a:cubicBezTo>
                <a:cubicBezTo>
                  <a:pt x="72" y="175"/>
                  <a:pt x="70" y="177"/>
                  <a:pt x="71" y="178"/>
                </a:cubicBezTo>
                <a:cubicBezTo>
                  <a:pt x="71" y="179"/>
                  <a:pt x="72" y="180"/>
                  <a:pt x="74" y="180"/>
                </a:cubicBezTo>
                <a:cubicBezTo>
                  <a:pt x="76" y="180"/>
                  <a:pt x="77" y="179"/>
                  <a:pt x="76" y="178"/>
                </a:cubicBezTo>
                <a:close/>
                <a:moveTo>
                  <a:pt x="72" y="67"/>
                </a:moveTo>
                <a:cubicBezTo>
                  <a:pt x="72" y="67"/>
                  <a:pt x="71" y="68"/>
                  <a:pt x="71" y="68"/>
                </a:cubicBezTo>
                <a:cubicBezTo>
                  <a:pt x="72" y="68"/>
                  <a:pt x="72" y="68"/>
                  <a:pt x="73" y="68"/>
                </a:cubicBezTo>
                <a:cubicBezTo>
                  <a:pt x="73" y="68"/>
                  <a:pt x="72" y="68"/>
                  <a:pt x="72" y="67"/>
                </a:cubicBezTo>
                <a:close/>
                <a:moveTo>
                  <a:pt x="30" y="126"/>
                </a:moveTo>
                <a:cubicBezTo>
                  <a:pt x="30" y="126"/>
                  <a:pt x="30" y="126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lnTo>
                  <a:pt x="30" y="126"/>
                </a:lnTo>
                <a:close/>
                <a:moveTo>
                  <a:pt x="88" y="187"/>
                </a:moveTo>
                <a:cubicBezTo>
                  <a:pt x="89" y="187"/>
                  <a:pt x="89" y="186"/>
                  <a:pt x="89" y="185"/>
                </a:cubicBezTo>
                <a:cubicBezTo>
                  <a:pt x="90" y="183"/>
                  <a:pt x="89" y="181"/>
                  <a:pt x="87" y="182"/>
                </a:cubicBezTo>
                <a:cubicBezTo>
                  <a:pt x="86" y="182"/>
                  <a:pt x="85" y="183"/>
                  <a:pt x="84" y="184"/>
                </a:cubicBezTo>
                <a:cubicBezTo>
                  <a:pt x="84" y="186"/>
                  <a:pt x="85" y="187"/>
                  <a:pt x="88" y="187"/>
                </a:cubicBezTo>
                <a:close/>
                <a:moveTo>
                  <a:pt x="41" y="58"/>
                </a:moveTo>
                <a:cubicBezTo>
                  <a:pt x="40" y="60"/>
                  <a:pt x="41" y="62"/>
                  <a:pt x="43" y="61"/>
                </a:cubicBezTo>
                <a:cubicBezTo>
                  <a:pt x="44" y="61"/>
                  <a:pt x="44" y="61"/>
                  <a:pt x="45" y="61"/>
                </a:cubicBezTo>
                <a:cubicBezTo>
                  <a:pt x="45" y="61"/>
                  <a:pt x="44" y="60"/>
                  <a:pt x="44" y="60"/>
                </a:cubicBezTo>
                <a:cubicBezTo>
                  <a:pt x="44" y="60"/>
                  <a:pt x="44" y="59"/>
                  <a:pt x="44" y="58"/>
                </a:cubicBezTo>
                <a:cubicBezTo>
                  <a:pt x="45" y="58"/>
                  <a:pt x="44" y="59"/>
                  <a:pt x="45" y="59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60"/>
                  <a:pt x="46" y="59"/>
                  <a:pt x="46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6"/>
                </a:cubicBezTo>
                <a:cubicBezTo>
                  <a:pt x="42" y="56"/>
                  <a:pt x="42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lose/>
                <a:moveTo>
                  <a:pt x="14" y="9"/>
                </a:moveTo>
                <a:cubicBezTo>
                  <a:pt x="14" y="8"/>
                  <a:pt x="13" y="8"/>
                  <a:pt x="12" y="8"/>
                </a:cubicBezTo>
                <a:cubicBezTo>
                  <a:pt x="13" y="8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25" y="20"/>
                </a:moveTo>
                <a:cubicBezTo>
                  <a:pt x="25" y="20"/>
                  <a:pt x="25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ubicBezTo>
                  <a:pt x="26" y="19"/>
                  <a:pt x="26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lose/>
                <a:moveTo>
                  <a:pt x="49" y="58"/>
                </a:moveTo>
                <a:cubicBezTo>
                  <a:pt x="49" y="61"/>
                  <a:pt x="50" y="62"/>
                  <a:pt x="51" y="61"/>
                </a:cubicBezTo>
                <a:cubicBezTo>
                  <a:pt x="53" y="62"/>
                  <a:pt x="55" y="60"/>
                  <a:pt x="54" y="59"/>
                </a:cubicBezTo>
                <a:cubicBezTo>
                  <a:pt x="55" y="57"/>
                  <a:pt x="53" y="56"/>
                  <a:pt x="52" y="56"/>
                </a:cubicBezTo>
                <a:cubicBezTo>
                  <a:pt x="50" y="55"/>
                  <a:pt x="49" y="57"/>
                  <a:pt x="49" y="58"/>
                </a:cubicBezTo>
                <a:close/>
                <a:moveTo>
                  <a:pt x="45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47" y="40"/>
                </a:moveTo>
                <a:cubicBezTo>
                  <a:pt x="47" y="40"/>
                  <a:pt x="46" y="41"/>
                  <a:pt x="46" y="41"/>
                </a:cubicBezTo>
                <a:cubicBezTo>
                  <a:pt x="46" y="41"/>
                  <a:pt x="47" y="41"/>
                  <a:pt x="47" y="40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41" y="32"/>
                </a:moveTo>
                <a:cubicBezTo>
                  <a:pt x="40" y="31"/>
                  <a:pt x="40" y="31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2"/>
                  <a:pt x="40" y="32"/>
                  <a:pt x="41" y="32"/>
                </a:cubicBezTo>
                <a:close/>
                <a:moveTo>
                  <a:pt x="11" y="40"/>
                </a:moveTo>
                <a:cubicBezTo>
                  <a:pt x="11" y="40"/>
                  <a:pt x="11" y="39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3" y="41"/>
                  <a:pt x="13" y="41"/>
                  <a:pt x="14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9"/>
                  <a:pt x="13" y="39"/>
                  <a:pt x="13" y="38"/>
                </a:cubicBezTo>
                <a:cubicBezTo>
                  <a:pt x="11" y="37"/>
                  <a:pt x="9" y="38"/>
                  <a:pt x="9" y="39"/>
                </a:cubicBezTo>
                <a:cubicBezTo>
                  <a:pt x="9" y="40"/>
                  <a:pt x="10" y="40"/>
                  <a:pt x="10" y="40"/>
                </a:cubicBezTo>
                <a:cubicBezTo>
                  <a:pt x="10" y="40"/>
                  <a:pt x="10" y="40"/>
                  <a:pt x="11" y="40"/>
                </a:cubicBezTo>
                <a:close/>
                <a:moveTo>
                  <a:pt x="18" y="113"/>
                </a:moveTo>
                <a:cubicBezTo>
                  <a:pt x="18" y="113"/>
                  <a:pt x="18" y="112"/>
                  <a:pt x="18" y="112"/>
                </a:cubicBezTo>
                <a:cubicBezTo>
                  <a:pt x="18" y="112"/>
                  <a:pt x="18" y="113"/>
                  <a:pt x="18" y="113"/>
                </a:cubicBezTo>
                <a:close/>
                <a:moveTo>
                  <a:pt x="14" y="36"/>
                </a:moveTo>
                <a:cubicBezTo>
                  <a:pt x="14" y="36"/>
                  <a:pt x="14" y="36"/>
                  <a:pt x="14" y="37"/>
                </a:cubicBezTo>
                <a:cubicBezTo>
                  <a:pt x="13" y="36"/>
                  <a:pt x="13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6"/>
                  <a:pt x="11" y="36"/>
                  <a:pt x="12" y="37"/>
                </a:cubicBezTo>
                <a:cubicBezTo>
                  <a:pt x="13" y="37"/>
                  <a:pt x="13" y="37"/>
                  <a:pt x="14" y="36"/>
                </a:cubicBezTo>
                <a:close/>
                <a:moveTo>
                  <a:pt x="65" y="63"/>
                </a:moveTo>
                <a:cubicBezTo>
                  <a:pt x="64" y="63"/>
                  <a:pt x="62" y="65"/>
                  <a:pt x="62" y="66"/>
                </a:cubicBezTo>
                <a:cubicBezTo>
                  <a:pt x="62" y="67"/>
                  <a:pt x="63" y="68"/>
                  <a:pt x="63" y="68"/>
                </a:cubicBezTo>
                <a:cubicBezTo>
                  <a:pt x="64" y="68"/>
                  <a:pt x="65" y="68"/>
                  <a:pt x="6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8"/>
                  <a:pt x="68" y="68"/>
                  <a:pt x="68" y="66"/>
                </a:cubicBezTo>
                <a:cubicBezTo>
                  <a:pt x="67" y="65"/>
                  <a:pt x="66" y="63"/>
                  <a:pt x="65" y="63"/>
                </a:cubicBezTo>
                <a:close/>
                <a:moveTo>
                  <a:pt x="19" y="114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3"/>
                  <a:pt x="17" y="113"/>
                </a:cubicBezTo>
                <a:cubicBezTo>
                  <a:pt x="17" y="114"/>
                  <a:pt x="18" y="114"/>
                  <a:pt x="19" y="114"/>
                </a:cubicBezTo>
                <a:close/>
                <a:moveTo>
                  <a:pt x="66" y="72"/>
                </a:moveTo>
                <a:cubicBezTo>
                  <a:pt x="66" y="74"/>
                  <a:pt x="67" y="75"/>
                  <a:pt x="69" y="76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4"/>
                  <a:pt x="72" y="73"/>
                </a:cubicBezTo>
                <a:cubicBezTo>
                  <a:pt x="72" y="73"/>
                  <a:pt x="72" y="72"/>
                  <a:pt x="72" y="72"/>
                </a:cubicBezTo>
                <a:cubicBezTo>
                  <a:pt x="72" y="72"/>
                  <a:pt x="72" y="73"/>
                  <a:pt x="72" y="73"/>
                </a:cubicBezTo>
                <a:cubicBezTo>
                  <a:pt x="70" y="73"/>
                  <a:pt x="70" y="71"/>
                  <a:pt x="68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67" y="71"/>
                  <a:pt x="66" y="71"/>
                  <a:pt x="66" y="72"/>
                </a:cubicBezTo>
                <a:close/>
                <a:moveTo>
                  <a:pt x="5" y="107"/>
                </a:moveTo>
                <a:cubicBezTo>
                  <a:pt x="5" y="107"/>
                  <a:pt x="5" y="105"/>
                  <a:pt x="5" y="106"/>
                </a:cubicBezTo>
                <a:cubicBezTo>
                  <a:pt x="4" y="106"/>
                  <a:pt x="4" y="107"/>
                  <a:pt x="5" y="107"/>
                </a:cubicBezTo>
                <a:close/>
                <a:moveTo>
                  <a:pt x="33" y="122"/>
                </a:moveTo>
                <a:cubicBezTo>
                  <a:pt x="32" y="120"/>
                  <a:pt x="31" y="119"/>
                  <a:pt x="30" y="119"/>
                </a:cubicBezTo>
                <a:cubicBezTo>
                  <a:pt x="28" y="119"/>
                  <a:pt x="27" y="120"/>
                  <a:pt x="27" y="121"/>
                </a:cubicBezTo>
                <a:cubicBezTo>
                  <a:pt x="28" y="122"/>
                  <a:pt x="29" y="122"/>
                  <a:pt x="29" y="123"/>
                </a:cubicBezTo>
                <a:cubicBezTo>
                  <a:pt x="28" y="123"/>
                  <a:pt x="27" y="123"/>
                  <a:pt x="27" y="123"/>
                </a:cubicBezTo>
                <a:cubicBezTo>
                  <a:pt x="27" y="124"/>
                  <a:pt x="29" y="125"/>
                  <a:pt x="30" y="124"/>
                </a:cubicBezTo>
                <a:cubicBezTo>
                  <a:pt x="31" y="125"/>
                  <a:pt x="33" y="123"/>
                  <a:pt x="33" y="122"/>
                </a:cubicBezTo>
                <a:close/>
                <a:moveTo>
                  <a:pt x="63" y="57"/>
                </a:moveTo>
                <a:cubicBezTo>
                  <a:pt x="63" y="56"/>
                  <a:pt x="61" y="56"/>
                  <a:pt x="60" y="56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9" y="61"/>
                  <a:pt x="61" y="62"/>
                </a:cubicBezTo>
                <a:cubicBezTo>
                  <a:pt x="62" y="61"/>
                  <a:pt x="63" y="61"/>
                  <a:pt x="64" y="60"/>
                </a:cubicBezTo>
                <a:cubicBezTo>
                  <a:pt x="64" y="59"/>
                  <a:pt x="63" y="59"/>
                  <a:pt x="63" y="59"/>
                </a:cubicBezTo>
                <a:cubicBezTo>
                  <a:pt x="63" y="59"/>
                  <a:pt x="64" y="59"/>
                  <a:pt x="64" y="58"/>
                </a:cubicBezTo>
                <a:cubicBezTo>
                  <a:pt x="64" y="57"/>
                  <a:pt x="62" y="58"/>
                  <a:pt x="62" y="57"/>
                </a:cubicBezTo>
                <a:cubicBezTo>
                  <a:pt x="62" y="57"/>
                  <a:pt x="63" y="57"/>
                  <a:pt x="63" y="57"/>
                </a:cubicBezTo>
                <a:close/>
                <a:moveTo>
                  <a:pt x="168" y="199"/>
                </a:moveTo>
                <a:cubicBezTo>
                  <a:pt x="168" y="199"/>
                  <a:pt x="168" y="198"/>
                  <a:pt x="168" y="198"/>
                </a:cubicBezTo>
                <a:cubicBezTo>
                  <a:pt x="167" y="199"/>
                  <a:pt x="166" y="199"/>
                  <a:pt x="166" y="200"/>
                </a:cubicBezTo>
                <a:cubicBezTo>
                  <a:pt x="167" y="200"/>
                  <a:pt x="167" y="200"/>
                  <a:pt x="167" y="201"/>
                </a:cubicBezTo>
                <a:cubicBezTo>
                  <a:pt x="169" y="201"/>
                  <a:pt x="169" y="200"/>
                  <a:pt x="169" y="198"/>
                </a:cubicBezTo>
                <a:cubicBezTo>
                  <a:pt x="170" y="197"/>
                  <a:pt x="168" y="195"/>
                  <a:pt x="166" y="195"/>
                </a:cubicBezTo>
                <a:cubicBezTo>
                  <a:pt x="165" y="195"/>
                  <a:pt x="164" y="197"/>
                  <a:pt x="163" y="199"/>
                </a:cubicBezTo>
                <a:cubicBezTo>
                  <a:pt x="164" y="200"/>
                  <a:pt x="164" y="200"/>
                  <a:pt x="165" y="201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199"/>
                  <a:pt x="166" y="200"/>
                  <a:pt x="166" y="199"/>
                </a:cubicBezTo>
                <a:cubicBezTo>
                  <a:pt x="166" y="199"/>
                  <a:pt x="165" y="199"/>
                  <a:pt x="165" y="198"/>
                </a:cubicBezTo>
                <a:cubicBezTo>
                  <a:pt x="166" y="197"/>
                  <a:pt x="167" y="198"/>
                  <a:pt x="168" y="198"/>
                </a:cubicBezTo>
                <a:cubicBezTo>
                  <a:pt x="168" y="199"/>
                  <a:pt x="169" y="198"/>
                  <a:pt x="169" y="198"/>
                </a:cubicBezTo>
                <a:cubicBezTo>
                  <a:pt x="169" y="199"/>
                  <a:pt x="169" y="199"/>
                  <a:pt x="168" y="199"/>
                </a:cubicBezTo>
                <a:close/>
                <a:moveTo>
                  <a:pt x="220" y="238"/>
                </a:moveTo>
                <a:cubicBezTo>
                  <a:pt x="219" y="239"/>
                  <a:pt x="218" y="239"/>
                  <a:pt x="217" y="239"/>
                </a:cubicBezTo>
                <a:cubicBezTo>
                  <a:pt x="218" y="240"/>
                  <a:pt x="218" y="242"/>
                  <a:pt x="219" y="242"/>
                </a:cubicBezTo>
                <a:cubicBezTo>
                  <a:pt x="219" y="242"/>
                  <a:pt x="219" y="242"/>
                  <a:pt x="219" y="242"/>
                </a:cubicBezTo>
                <a:cubicBezTo>
                  <a:pt x="219" y="242"/>
                  <a:pt x="220" y="242"/>
                  <a:pt x="220" y="242"/>
                </a:cubicBezTo>
                <a:cubicBezTo>
                  <a:pt x="220" y="242"/>
                  <a:pt x="219" y="241"/>
                  <a:pt x="219" y="241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8"/>
                </a:cubicBezTo>
                <a:close/>
                <a:moveTo>
                  <a:pt x="241" y="233"/>
                </a:moveTo>
                <a:cubicBezTo>
                  <a:pt x="241" y="233"/>
                  <a:pt x="241" y="232"/>
                  <a:pt x="242" y="232"/>
                </a:cubicBezTo>
                <a:cubicBezTo>
                  <a:pt x="242" y="232"/>
                  <a:pt x="241" y="232"/>
                  <a:pt x="241" y="232"/>
                </a:cubicBezTo>
                <a:cubicBezTo>
                  <a:pt x="241" y="232"/>
                  <a:pt x="241" y="232"/>
                  <a:pt x="241" y="233"/>
                </a:cubicBezTo>
                <a:cubicBezTo>
                  <a:pt x="241" y="233"/>
                  <a:pt x="241" y="233"/>
                  <a:pt x="241" y="233"/>
                </a:cubicBezTo>
                <a:close/>
                <a:moveTo>
                  <a:pt x="213" y="238"/>
                </a:moveTo>
                <a:cubicBezTo>
                  <a:pt x="213" y="237"/>
                  <a:pt x="212" y="237"/>
                  <a:pt x="212" y="237"/>
                </a:cubicBezTo>
                <a:cubicBezTo>
                  <a:pt x="212" y="237"/>
                  <a:pt x="212" y="238"/>
                  <a:pt x="212" y="238"/>
                </a:cubicBezTo>
                <a:cubicBezTo>
                  <a:pt x="212" y="238"/>
                  <a:pt x="213" y="238"/>
                  <a:pt x="213" y="238"/>
                </a:cubicBezTo>
                <a:close/>
                <a:moveTo>
                  <a:pt x="242" y="231"/>
                </a:moveTo>
                <a:cubicBezTo>
                  <a:pt x="242" y="231"/>
                  <a:pt x="243" y="231"/>
                  <a:pt x="243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2" y="231"/>
                  <a:pt x="242" y="231"/>
                  <a:pt x="242" y="231"/>
                </a:cubicBezTo>
                <a:close/>
                <a:moveTo>
                  <a:pt x="202" y="237"/>
                </a:moveTo>
                <a:cubicBezTo>
                  <a:pt x="202" y="237"/>
                  <a:pt x="202" y="237"/>
                  <a:pt x="202" y="237"/>
                </a:cubicBezTo>
                <a:cubicBezTo>
                  <a:pt x="202" y="237"/>
                  <a:pt x="202" y="237"/>
                  <a:pt x="202" y="237"/>
                </a:cubicBezTo>
                <a:close/>
                <a:moveTo>
                  <a:pt x="191" y="219"/>
                </a:moveTo>
                <a:cubicBezTo>
                  <a:pt x="191" y="217"/>
                  <a:pt x="190" y="216"/>
                  <a:pt x="189" y="217"/>
                </a:cubicBezTo>
                <a:cubicBezTo>
                  <a:pt x="187" y="216"/>
                  <a:pt x="186" y="218"/>
                  <a:pt x="186" y="220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86" y="220"/>
                  <a:pt x="187" y="220"/>
                  <a:pt x="187" y="220"/>
                </a:cubicBezTo>
                <a:cubicBezTo>
                  <a:pt x="188" y="220"/>
                  <a:pt x="188" y="220"/>
                  <a:pt x="189" y="220"/>
                </a:cubicBezTo>
                <a:cubicBezTo>
                  <a:pt x="189" y="220"/>
                  <a:pt x="189" y="220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0"/>
                  <a:pt x="190" y="221"/>
                  <a:pt x="190" y="221"/>
                </a:cubicBezTo>
                <a:cubicBezTo>
                  <a:pt x="190" y="220"/>
                  <a:pt x="190" y="220"/>
                  <a:pt x="189" y="220"/>
                </a:cubicBezTo>
                <a:cubicBezTo>
                  <a:pt x="190" y="219"/>
                  <a:pt x="190" y="219"/>
                  <a:pt x="191" y="219"/>
                </a:cubicBezTo>
                <a:cubicBezTo>
                  <a:pt x="191" y="219"/>
                  <a:pt x="191" y="219"/>
                  <a:pt x="191" y="219"/>
                </a:cubicBezTo>
                <a:close/>
                <a:moveTo>
                  <a:pt x="117" y="77"/>
                </a:moveTo>
                <a:cubicBezTo>
                  <a:pt x="117" y="77"/>
                  <a:pt x="116" y="78"/>
                  <a:pt x="116" y="80"/>
                </a:cubicBezTo>
                <a:cubicBezTo>
                  <a:pt x="116" y="82"/>
                  <a:pt x="116" y="82"/>
                  <a:pt x="117" y="83"/>
                </a:cubicBezTo>
                <a:cubicBezTo>
                  <a:pt x="119" y="83"/>
                  <a:pt x="120" y="81"/>
                  <a:pt x="120" y="80"/>
                </a:cubicBezTo>
                <a:cubicBezTo>
                  <a:pt x="121" y="78"/>
                  <a:pt x="119" y="77"/>
                  <a:pt x="117" y="77"/>
                </a:cubicBezTo>
                <a:close/>
                <a:moveTo>
                  <a:pt x="193" y="229"/>
                </a:moveTo>
                <a:cubicBezTo>
                  <a:pt x="195" y="229"/>
                  <a:pt x="196" y="227"/>
                  <a:pt x="196" y="226"/>
                </a:cubicBezTo>
                <a:cubicBezTo>
                  <a:pt x="196" y="224"/>
                  <a:pt x="195" y="223"/>
                  <a:pt x="193" y="224"/>
                </a:cubicBezTo>
                <a:cubicBezTo>
                  <a:pt x="193" y="224"/>
                  <a:pt x="192" y="224"/>
                  <a:pt x="192" y="224"/>
                </a:cubicBezTo>
                <a:cubicBezTo>
                  <a:pt x="193" y="224"/>
                  <a:pt x="194" y="224"/>
                  <a:pt x="194" y="225"/>
                </a:cubicBezTo>
                <a:cubicBezTo>
                  <a:pt x="194" y="226"/>
                  <a:pt x="192" y="226"/>
                  <a:pt x="192" y="225"/>
                </a:cubicBezTo>
                <a:cubicBezTo>
                  <a:pt x="191" y="226"/>
                  <a:pt x="191" y="226"/>
                  <a:pt x="190" y="226"/>
                </a:cubicBezTo>
                <a:cubicBezTo>
                  <a:pt x="190" y="226"/>
                  <a:pt x="190" y="226"/>
                  <a:pt x="190" y="227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91" y="227"/>
                  <a:pt x="192" y="226"/>
                  <a:pt x="192" y="226"/>
                </a:cubicBezTo>
                <a:cubicBezTo>
                  <a:pt x="193" y="227"/>
                  <a:pt x="193" y="228"/>
                  <a:pt x="193" y="229"/>
                </a:cubicBezTo>
                <a:cubicBezTo>
                  <a:pt x="193" y="229"/>
                  <a:pt x="193" y="229"/>
                  <a:pt x="193" y="229"/>
                </a:cubicBezTo>
                <a:close/>
                <a:moveTo>
                  <a:pt x="123" y="84"/>
                </a:moveTo>
                <a:cubicBezTo>
                  <a:pt x="122" y="84"/>
                  <a:pt x="121" y="84"/>
                  <a:pt x="120" y="85"/>
                </a:cubicBezTo>
                <a:cubicBezTo>
                  <a:pt x="121" y="85"/>
                  <a:pt x="122" y="86"/>
                  <a:pt x="121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3" y="88"/>
                  <a:pt x="123" y="88"/>
                  <a:pt x="123" y="89"/>
                </a:cubicBezTo>
                <a:cubicBezTo>
                  <a:pt x="125" y="89"/>
                  <a:pt x="125" y="88"/>
                  <a:pt x="125" y="87"/>
                </a:cubicBezTo>
                <a:cubicBezTo>
                  <a:pt x="126" y="85"/>
                  <a:pt x="124" y="84"/>
                  <a:pt x="123" y="84"/>
                </a:cubicBezTo>
                <a:close/>
                <a:moveTo>
                  <a:pt x="231" y="100"/>
                </a:moveTo>
                <a:cubicBezTo>
                  <a:pt x="231" y="99"/>
                  <a:pt x="230" y="98"/>
                  <a:pt x="228" y="97"/>
                </a:cubicBezTo>
                <a:cubicBezTo>
                  <a:pt x="227" y="98"/>
                  <a:pt x="226" y="99"/>
                  <a:pt x="226" y="100"/>
                </a:cubicBezTo>
                <a:cubicBezTo>
                  <a:pt x="226" y="102"/>
                  <a:pt x="226" y="104"/>
                  <a:pt x="228" y="104"/>
                </a:cubicBezTo>
                <a:cubicBezTo>
                  <a:pt x="230" y="103"/>
                  <a:pt x="231" y="102"/>
                  <a:pt x="231" y="100"/>
                </a:cubicBezTo>
                <a:close/>
                <a:moveTo>
                  <a:pt x="232" y="87"/>
                </a:moveTo>
                <a:cubicBezTo>
                  <a:pt x="231" y="85"/>
                  <a:pt x="230" y="84"/>
                  <a:pt x="229" y="84"/>
                </a:cubicBezTo>
                <a:cubicBezTo>
                  <a:pt x="227" y="84"/>
                  <a:pt x="226" y="85"/>
                  <a:pt x="226" y="87"/>
                </a:cubicBezTo>
                <a:cubicBezTo>
                  <a:pt x="226" y="88"/>
                  <a:pt x="227" y="89"/>
                  <a:pt x="229" y="90"/>
                </a:cubicBezTo>
                <a:cubicBezTo>
                  <a:pt x="230" y="90"/>
                  <a:pt x="231" y="88"/>
                  <a:pt x="232" y="87"/>
                </a:cubicBezTo>
                <a:close/>
                <a:moveTo>
                  <a:pt x="127" y="91"/>
                </a:moveTo>
                <a:cubicBezTo>
                  <a:pt x="125" y="92"/>
                  <a:pt x="124" y="93"/>
                  <a:pt x="124" y="94"/>
                </a:cubicBezTo>
                <a:cubicBezTo>
                  <a:pt x="124" y="95"/>
                  <a:pt x="125" y="96"/>
                  <a:pt x="127" y="96"/>
                </a:cubicBezTo>
                <a:cubicBezTo>
                  <a:pt x="128" y="97"/>
                  <a:pt x="130" y="95"/>
                  <a:pt x="130" y="94"/>
                </a:cubicBezTo>
                <a:cubicBezTo>
                  <a:pt x="129" y="92"/>
                  <a:pt x="129" y="91"/>
                  <a:pt x="127" y="91"/>
                </a:cubicBezTo>
                <a:close/>
                <a:moveTo>
                  <a:pt x="231" y="73"/>
                </a:moveTo>
                <a:cubicBezTo>
                  <a:pt x="231" y="71"/>
                  <a:pt x="230" y="70"/>
                  <a:pt x="229" y="70"/>
                </a:cubicBezTo>
                <a:cubicBezTo>
                  <a:pt x="227" y="70"/>
                  <a:pt x="225" y="72"/>
                  <a:pt x="226" y="72"/>
                </a:cubicBezTo>
                <a:cubicBezTo>
                  <a:pt x="225" y="74"/>
                  <a:pt x="227" y="75"/>
                  <a:pt x="228" y="75"/>
                </a:cubicBezTo>
                <a:cubicBezTo>
                  <a:pt x="230" y="76"/>
                  <a:pt x="231" y="74"/>
                  <a:pt x="231" y="73"/>
                </a:cubicBezTo>
                <a:close/>
                <a:moveTo>
                  <a:pt x="233" y="119"/>
                </a:moveTo>
                <a:cubicBezTo>
                  <a:pt x="231" y="119"/>
                  <a:pt x="230" y="121"/>
                  <a:pt x="230" y="122"/>
                </a:cubicBezTo>
                <a:cubicBezTo>
                  <a:pt x="230" y="123"/>
                  <a:pt x="231" y="125"/>
                  <a:pt x="233" y="125"/>
                </a:cubicBezTo>
                <a:cubicBezTo>
                  <a:pt x="233" y="125"/>
                  <a:pt x="233" y="125"/>
                  <a:pt x="233" y="124"/>
                </a:cubicBezTo>
                <a:cubicBezTo>
                  <a:pt x="233" y="124"/>
                  <a:pt x="233" y="125"/>
                  <a:pt x="233" y="125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5" y="125"/>
                  <a:pt x="236" y="123"/>
                  <a:pt x="236" y="121"/>
                </a:cubicBezTo>
                <a:cubicBezTo>
                  <a:pt x="235" y="120"/>
                  <a:pt x="234" y="119"/>
                  <a:pt x="233" y="119"/>
                </a:cubicBezTo>
                <a:close/>
                <a:moveTo>
                  <a:pt x="248" y="227"/>
                </a:moveTo>
                <a:cubicBezTo>
                  <a:pt x="248" y="226"/>
                  <a:pt x="248" y="226"/>
                  <a:pt x="248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7" y="225"/>
                  <a:pt x="247" y="224"/>
                </a:cubicBezTo>
                <a:cubicBezTo>
                  <a:pt x="246" y="224"/>
                  <a:pt x="246" y="224"/>
                  <a:pt x="246" y="225"/>
                </a:cubicBezTo>
                <a:cubicBezTo>
                  <a:pt x="247" y="224"/>
                  <a:pt x="247" y="225"/>
                  <a:pt x="247" y="225"/>
                </a:cubicBezTo>
                <a:cubicBezTo>
                  <a:pt x="247" y="225"/>
                  <a:pt x="247" y="225"/>
                  <a:pt x="247" y="226"/>
                </a:cubicBezTo>
                <a:cubicBezTo>
                  <a:pt x="247" y="226"/>
                  <a:pt x="248" y="226"/>
                  <a:pt x="248" y="227"/>
                </a:cubicBezTo>
                <a:close/>
                <a:moveTo>
                  <a:pt x="243" y="233"/>
                </a:moveTo>
                <a:cubicBezTo>
                  <a:pt x="244" y="233"/>
                  <a:pt x="244" y="233"/>
                  <a:pt x="245" y="233"/>
                </a:cubicBezTo>
                <a:cubicBezTo>
                  <a:pt x="245" y="233"/>
                  <a:pt x="245" y="233"/>
                  <a:pt x="245" y="233"/>
                </a:cubicBezTo>
                <a:cubicBezTo>
                  <a:pt x="245" y="233"/>
                  <a:pt x="244" y="233"/>
                  <a:pt x="244" y="232"/>
                </a:cubicBezTo>
                <a:cubicBezTo>
                  <a:pt x="244" y="232"/>
                  <a:pt x="244" y="232"/>
                  <a:pt x="243" y="232"/>
                </a:cubicBezTo>
                <a:cubicBezTo>
                  <a:pt x="243" y="233"/>
                  <a:pt x="243" y="233"/>
                  <a:pt x="243" y="233"/>
                </a:cubicBezTo>
                <a:close/>
                <a:moveTo>
                  <a:pt x="236" y="108"/>
                </a:moveTo>
                <a:cubicBezTo>
                  <a:pt x="236" y="106"/>
                  <a:pt x="234" y="105"/>
                  <a:pt x="232" y="105"/>
                </a:cubicBezTo>
                <a:cubicBezTo>
                  <a:pt x="231" y="105"/>
                  <a:pt x="230" y="107"/>
                  <a:pt x="229" y="108"/>
                </a:cubicBezTo>
                <a:cubicBezTo>
                  <a:pt x="230" y="110"/>
                  <a:pt x="231" y="110"/>
                  <a:pt x="232" y="110"/>
                </a:cubicBezTo>
                <a:cubicBezTo>
                  <a:pt x="234" y="110"/>
                  <a:pt x="236" y="110"/>
                  <a:pt x="236" y="108"/>
                </a:cubicBezTo>
                <a:close/>
                <a:moveTo>
                  <a:pt x="189" y="221"/>
                </a:moveTo>
                <a:cubicBezTo>
                  <a:pt x="188" y="221"/>
                  <a:pt x="187" y="221"/>
                  <a:pt x="187" y="220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2"/>
                  <a:pt x="188" y="222"/>
                  <a:pt x="189" y="223"/>
                </a:cubicBezTo>
                <a:cubicBezTo>
                  <a:pt x="189" y="223"/>
                  <a:pt x="190" y="222"/>
                  <a:pt x="190" y="222"/>
                </a:cubicBezTo>
                <a:cubicBezTo>
                  <a:pt x="190" y="222"/>
                  <a:pt x="190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lose/>
                <a:moveTo>
                  <a:pt x="143" y="212"/>
                </a:moveTo>
                <a:cubicBezTo>
                  <a:pt x="143" y="212"/>
                  <a:pt x="143" y="212"/>
                  <a:pt x="143" y="212"/>
                </a:cubicBezTo>
                <a:cubicBezTo>
                  <a:pt x="143" y="210"/>
                  <a:pt x="142" y="209"/>
                  <a:pt x="141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40" y="210"/>
                  <a:pt x="139" y="211"/>
                  <a:pt x="139" y="211"/>
                </a:cubicBezTo>
                <a:cubicBezTo>
                  <a:pt x="139" y="211"/>
                  <a:pt x="138" y="211"/>
                  <a:pt x="138" y="210"/>
                </a:cubicBezTo>
                <a:cubicBezTo>
                  <a:pt x="137" y="211"/>
                  <a:pt x="137" y="211"/>
                  <a:pt x="138" y="212"/>
                </a:cubicBezTo>
                <a:cubicBezTo>
                  <a:pt x="137" y="214"/>
                  <a:pt x="139" y="215"/>
                  <a:pt x="140" y="215"/>
                </a:cubicBezTo>
                <a:cubicBezTo>
                  <a:pt x="141" y="215"/>
                  <a:pt x="141" y="215"/>
                  <a:pt x="142" y="215"/>
                </a:cubicBezTo>
                <a:cubicBezTo>
                  <a:pt x="141" y="214"/>
                  <a:pt x="141" y="214"/>
                  <a:pt x="141" y="213"/>
                </a:cubicBezTo>
                <a:cubicBezTo>
                  <a:pt x="141" y="213"/>
                  <a:pt x="142" y="212"/>
                  <a:pt x="142" y="212"/>
                </a:cubicBezTo>
                <a:cubicBezTo>
                  <a:pt x="143" y="212"/>
                  <a:pt x="143" y="212"/>
                  <a:pt x="143" y="212"/>
                </a:cubicBezTo>
                <a:close/>
                <a:moveTo>
                  <a:pt x="100" y="77"/>
                </a:moveTo>
                <a:cubicBezTo>
                  <a:pt x="100" y="77"/>
                  <a:pt x="99" y="77"/>
                  <a:pt x="99" y="78"/>
                </a:cubicBezTo>
                <a:cubicBezTo>
                  <a:pt x="99" y="78"/>
                  <a:pt x="100" y="77"/>
                  <a:pt x="100" y="77"/>
                </a:cubicBezTo>
                <a:cubicBezTo>
                  <a:pt x="100" y="78"/>
                  <a:pt x="100" y="78"/>
                  <a:pt x="100" y="79"/>
                </a:cubicBezTo>
                <a:cubicBezTo>
                  <a:pt x="100" y="78"/>
                  <a:pt x="99" y="78"/>
                  <a:pt x="99" y="78"/>
                </a:cubicBezTo>
                <a:cubicBezTo>
                  <a:pt x="98" y="78"/>
                  <a:pt x="97" y="79"/>
                  <a:pt x="97" y="80"/>
                </a:cubicBezTo>
                <a:cubicBezTo>
                  <a:pt x="97" y="80"/>
                  <a:pt x="98" y="80"/>
                  <a:pt x="98" y="80"/>
                </a:cubicBezTo>
                <a:cubicBezTo>
                  <a:pt x="98" y="80"/>
                  <a:pt x="99" y="79"/>
                  <a:pt x="100" y="80"/>
                </a:cubicBezTo>
                <a:cubicBezTo>
                  <a:pt x="100" y="81"/>
                  <a:pt x="101" y="81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3" y="81"/>
                  <a:pt x="103" y="81"/>
                  <a:pt x="103" y="79"/>
                </a:cubicBezTo>
                <a:cubicBezTo>
                  <a:pt x="104" y="78"/>
                  <a:pt x="101" y="78"/>
                  <a:pt x="100" y="77"/>
                </a:cubicBezTo>
                <a:close/>
                <a:moveTo>
                  <a:pt x="144" y="223"/>
                </a:moveTo>
                <a:cubicBezTo>
                  <a:pt x="144" y="223"/>
                  <a:pt x="145" y="223"/>
                  <a:pt x="145" y="223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44" y="222"/>
                  <a:pt x="143" y="222"/>
                  <a:pt x="143" y="221"/>
                </a:cubicBezTo>
                <a:cubicBezTo>
                  <a:pt x="143" y="222"/>
                  <a:pt x="144" y="222"/>
                  <a:pt x="144" y="223"/>
                </a:cubicBezTo>
                <a:close/>
                <a:moveTo>
                  <a:pt x="147" y="214"/>
                </a:moveTo>
                <a:cubicBezTo>
                  <a:pt x="148" y="214"/>
                  <a:pt x="148" y="215"/>
                  <a:pt x="149" y="215"/>
                </a:cubicBezTo>
                <a:cubicBezTo>
                  <a:pt x="149" y="215"/>
                  <a:pt x="150" y="214"/>
                  <a:pt x="150" y="214"/>
                </a:cubicBezTo>
                <a:cubicBezTo>
                  <a:pt x="149" y="214"/>
                  <a:pt x="149" y="214"/>
                  <a:pt x="148" y="214"/>
                </a:cubicBezTo>
                <a:cubicBezTo>
                  <a:pt x="148" y="214"/>
                  <a:pt x="148" y="214"/>
                  <a:pt x="147" y="214"/>
                </a:cubicBezTo>
                <a:close/>
                <a:moveTo>
                  <a:pt x="107" y="84"/>
                </a:moveTo>
                <a:cubicBezTo>
                  <a:pt x="106" y="85"/>
                  <a:pt x="104" y="85"/>
                  <a:pt x="104" y="84"/>
                </a:cubicBezTo>
                <a:cubicBezTo>
                  <a:pt x="103" y="84"/>
                  <a:pt x="102" y="85"/>
                  <a:pt x="101" y="86"/>
                </a:cubicBezTo>
                <a:cubicBezTo>
                  <a:pt x="102" y="88"/>
                  <a:pt x="103" y="89"/>
                  <a:pt x="105" y="89"/>
                </a:cubicBezTo>
                <a:cubicBezTo>
                  <a:pt x="106" y="89"/>
                  <a:pt x="107" y="88"/>
                  <a:pt x="108" y="86"/>
                </a:cubicBezTo>
                <a:cubicBezTo>
                  <a:pt x="108" y="85"/>
                  <a:pt x="107" y="85"/>
                  <a:pt x="107" y="84"/>
                </a:cubicBezTo>
                <a:close/>
                <a:moveTo>
                  <a:pt x="135" y="209"/>
                </a:moveTo>
                <a:cubicBezTo>
                  <a:pt x="137" y="208"/>
                  <a:pt x="138" y="207"/>
                  <a:pt x="139" y="206"/>
                </a:cubicBezTo>
                <a:cubicBezTo>
                  <a:pt x="138" y="204"/>
                  <a:pt x="137" y="203"/>
                  <a:pt x="136" y="203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4"/>
                  <a:pt x="136" y="204"/>
                  <a:pt x="136" y="204"/>
                </a:cubicBezTo>
                <a:cubicBezTo>
                  <a:pt x="135" y="204"/>
                  <a:pt x="135" y="203"/>
                  <a:pt x="135" y="203"/>
                </a:cubicBezTo>
                <a:cubicBezTo>
                  <a:pt x="133" y="204"/>
                  <a:pt x="133" y="205"/>
                  <a:pt x="132" y="205"/>
                </a:cubicBezTo>
                <a:cubicBezTo>
                  <a:pt x="133" y="208"/>
                  <a:pt x="134" y="209"/>
                  <a:pt x="135" y="209"/>
                </a:cubicBezTo>
                <a:close/>
                <a:moveTo>
                  <a:pt x="84" y="78"/>
                </a:moveTo>
                <a:cubicBezTo>
                  <a:pt x="83" y="78"/>
                  <a:pt x="83" y="77"/>
                  <a:pt x="82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79" y="82"/>
                  <a:pt x="81" y="82"/>
                  <a:pt x="83" y="82"/>
                </a:cubicBezTo>
                <a:cubicBezTo>
                  <a:pt x="84" y="82"/>
                  <a:pt x="85" y="81"/>
                  <a:pt x="85" y="80"/>
                </a:cubicBezTo>
                <a:cubicBezTo>
                  <a:pt x="85" y="79"/>
                  <a:pt x="85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lose/>
                <a:moveTo>
                  <a:pt x="96" y="70"/>
                </a:moveTo>
                <a:cubicBezTo>
                  <a:pt x="96" y="70"/>
                  <a:pt x="96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4" y="71"/>
                  <a:pt x="93" y="72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3"/>
                  <a:pt x="94" y="73"/>
                  <a:pt x="95" y="73"/>
                </a:cubicBezTo>
                <a:cubicBezTo>
                  <a:pt x="95" y="74"/>
                  <a:pt x="94" y="74"/>
                  <a:pt x="94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4"/>
                  <a:pt x="99" y="72"/>
                </a:cubicBezTo>
                <a:cubicBezTo>
                  <a:pt x="98" y="71"/>
                  <a:pt x="98" y="70"/>
                  <a:pt x="96" y="70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lose/>
                <a:moveTo>
                  <a:pt x="160" y="184"/>
                </a:moveTo>
                <a:cubicBezTo>
                  <a:pt x="161" y="183"/>
                  <a:pt x="159" y="181"/>
                  <a:pt x="157" y="182"/>
                </a:cubicBezTo>
                <a:cubicBezTo>
                  <a:pt x="156" y="182"/>
                  <a:pt x="155" y="183"/>
                  <a:pt x="155" y="184"/>
                </a:cubicBezTo>
                <a:cubicBezTo>
                  <a:pt x="155" y="186"/>
                  <a:pt x="156" y="188"/>
                  <a:pt x="157" y="188"/>
                </a:cubicBezTo>
                <a:cubicBezTo>
                  <a:pt x="159" y="187"/>
                  <a:pt x="160" y="185"/>
                  <a:pt x="160" y="184"/>
                </a:cubicBezTo>
                <a:close/>
                <a:moveTo>
                  <a:pt x="109" y="208"/>
                </a:moveTo>
                <a:cubicBezTo>
                  <a:pt x="111" y="208"/>
                  <a:pt x="111" y="207"/>
                  <a:pt x="111" y="205"/>
                </a:cubicBezTo>
                <a:cubicBezTo>
                  <a:pt x="112" y="204"/>
                  <a:pt x="110" y="203"/>
                  <a:pt x="109" y="203"/>
                </a:cubicBezTo>
                <a:cubicBezTo>
                  <a:pt x="108" y="203"/>
                  <a:pt x="107" y="204"/>
                  <a:pt x="107" y="205"/>
                </a:cubicBezTo>
                <a:cubicBezTo>
                  <a:pt x="106" y="207"/>
                  <a:pt x="107" y="208"/>
                  <a:pt x="109" y="208"/>
                </a:cubicBezTo>
                <a:close/>
                <a:moveTo>
                  <a:pt x="165" y="193"/>
                </a:moveTo>
                <a:cubicBezTo>
                  <a:pt x="165" y="193"/>
                  <a:pt x="165" y="192"/>
                  <a:pt x="165" y="192"/>
                </a:cubicBezTo>
                <a:cubicBezTo>
                  <a:pt x="164" y="190"/>
                  <a:pt x="164" y="189"/>
                  <a:pt x="162" y="188"/>
                </a:cubicBezTo>
                <a:cubicBezTo>
                  <a:pt x="161" y="189"/>
                  <a:pt x="159" y="190"/>
                  <a:pt x="160" y="192"/>
                </a:cubicBezTo>
                <a:cubicBezTo>
                  <a:pt x="159" y="193"/>
                  <a:pt x="160" y="195"/>
                  <a:pt x="162" y="195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3" y="194"/>
                  <a:pt x="163" y="194"/>
                  <a:pt x="163" y="193"/>
                </a:cubicBezTo>
                <a:cubicBezTo>
                  <a:pt x="163" y="192"/>
                  <a:pt x="164" y="193"/>
                  <a:pt x="165" y="193"/>
                </a:cubicBezTo>
                <a:close/>
                <a:moveTo>
                  <a:pt x="171" y="208"/>
                </a:moveTo>
                <a:cubicBezTo>
                  <a:pt x="172" y="208"/>
                  <a:pt x="173" y="208"/>
                  <a:pt x="174" y="206"/>
                </a:cubicBezTo>
                <a:cubicBezTo>
                  <a:pt x="174" y="205"/>
                  <a:pt x="173" y="205"/>
                  <a:pt x="173" y="204"/>
                </a:cubicBezTo>
                <a:cubicBezTo>
                  <a:pt x="173" y="204"/>
                  <a:pt x="173" y="205"/>
                  <a:pt x="173" y="20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3"/>
                  <a:pt x="172" y="203"/>
                  <a:pt x="170" y="203"/>
                </a:cubicBezTo>
                <a:cubicBezTo>
                  <a:pt x="169" y="202"/>
                  <a:pt x="168" y="204"/>
                  <a:pt x="168" y="205"/>
                </a:cubicBezTo>
                <a:cubicBezTo>
                  <a:pt x="168" y="208"/>
                  <a:pt x="169" y="209"/>
                  <a:pt x="171" y="208"/>
                </a:cubicBezTo>
                <a:close/>
                <a:moveTo>
                  <a:pt x="114" y="85"/>
                </a:moveTo>
                <a:cubicBezTo>
                  <a:pt x="114" y="85"/>
                  <a:pt x="114" y="85"/>
                  <a:pt x="11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3" y="85"/>
                  <a:pt x="114" y="85"/>
                </a:cubicBezTo>
                <a:close/>
                <a:moveTo>
                  <a:pt x="153" y="195"/>
                </a:moveTo>
                <a:cubicBezTo>
                  <a:pt x="155" y="194"/>
                  <a:pt x="156" y="193"/>
                  <a:pt x="156" y="191"/>
                </a:cubicBezTo>
                <a:cubicBezTo>
                  <a:pt x="156" y="191"/>
                  <a:pt x="155" y="189"/>
                  <a:pt x="153" y="188"/>
                </a:cubicBezTo>
                <a:cubicBezTo>
                  <a:pt x="152" y="189"/>
                  <a:pt x="151" y="190"/>
                  <a:pt x="150" y="192"/>
                </a:cubicBezTo>
                <a:cubicBezTo>
                  <a:pt x="150" y="193"/>
                  <a:pt x="151" y="194"/>
                  <a:pt x="153" y="195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9"/>
          <p:cNvSpPr>
            <a:spLocks noEditPoints="1"/>
          </p:cNvSpPr>
          <p:nvPr/>
        </p:nvSpPr>
        <p:spPr bwMode="auto">
          <a:xfrm>
            <a:off x="7057001" y="2901053"/>
            <a:ext cx="1112838" cy="1117600"/>
          </a:xfrm>
          <a:custGeom>
            <a:avLst/>
            <a:gdLst>
              <a:gd name="T0" fmla="*/ 216 w 249"/>
              <a:gd name="T1" fmla="*/ 149 h 264"/>
              <a:gd name="T2" fmla="*/ 223 w 249"/>
              <a:gd name="T3" fmla="*/ 219 h 264"/>
              <a:gd name="T4" fmla="*/ 180 w 249"/>
              <a:gd name="T5" fmla="*/ 189 h 264"/>
              <a:gd name="T6" fmla="*/ 208 w 249"/>
              <a:gd name="T7" fmla="*/ 166 h 264"/>
              <a:gd name="T8" fmla="*/ 220 w 249"/>
              <a:gd name="T9" fmla="*/ 210 h 264"/>
              <a:gd name="T10" fmla="*/ 203 w 249"/>
              <a:gd name="T11" fmla="*/ 158 h 264"/>
              <a:gd name="T12" fmla="*/ 226 w 249"/>
              <a:gd name="T13" fmla="*/ 185 h 264"/>
              <a:gd name="T14" fmla="*/ 111 w 249"/>
              <a:gd name="T15" fmla="*/ 157 h 264"/>
              <a:gd name="T16" fmla="*/ 62 w 249"/>
              <a:gd name="T17" fmla="*/ 139 h 264"/>
              <a:gd name="T18" fmla="*/ 140 w 249"/>
              <a:gd name="T19" fmla="*/ 126 h 264"/>
              <a:gd name="T20" fmla="*/ 12 w 249"/>
              <a:gd name="T21" fmla="*/ 77 h 264"/>
              <a:gd name="T22" fmla="*/ 37 w 249"/>
              <a:gd name="T23" fmla="*/ 96 h 264"/>
              <a:gd name="T24" fmla="*/ 29 w 249"/>
              <a:gd name="T25" fmla="*/ 82 h 264"/>
              <a:gd name="T26" fmla="*/ 21 w 249"/>
              <a:gd name="T27" fmla="*/ 41 h 264"/>
              <a:gd name="T28" fmla="*/ 174 w 249"/>
              <a:gd name="T29" fmla="*/ 213 h 264"/>
              <a:gd name="T30" fmla="*/ 25 w 249"/>
              <a:gd name="T31" fmla="*/ 181 h 264"/>
              <a:gd name="T32" fmla="*/ 194 w 249"/>
              <a:gd name="T33" fmla="*/ 242 h 264"/>
              <a:gd name="T34" fmla="*/ 123 w 249"/>
              <a:gd name="T35" fmla="*/ 201 h 264"/>
              <a:gd name="T36" fmla="*/ 129 w 249"/>
              <a:gd name="T37" fmla="*/ 246 h 264"/>
              <a:gd name="T38" fmla="*/ 2 w 249"/>
              <a:gd name="T39" fmla="*/ 161 h 264"/>
              <a:gd name="T40" fmla="*/ 12 w 249"/>
              <a:gd name="T41" fmla="*/ 154 h 264"/>
              <a:gd name="T42" fmla="*/ 16 w 249"/>
              <a:gd name="T43" fmla="*/ 242 h 264"/>
              <a:gd name="T44" fmla="*/ 12 w 249"/>
              <a:gd name="T45" fmla="*/ 209 h 264"/>
              <a:gd name="T46" fmla="*/ 4 w 249"/>
              <a:gd name="T47" fmla="*/ 123 h 264"/>
              <a:gd name="T48" fmla="*/ 168 w 249"/>
              <a:gd name="T49" fmla="*/ 29 h 264"/>
              <a:gd name="T50" fmla="*/ 63 w 249"/>
              <a:gd name="T51" fmla="*/ 226 h 264"/>
              <a:gd name="T52" fmla="*/ 49 w 249"/>
              <a:gd name="T53" fmla="*/ 100 h 264"/>
              <a:gd name="T54" fmla="*/ 230 w 249"/>
              <a:gd name="T55" fmla="*/ 224 h 264"/>
              <a:gd name="T56" fmla="*/ 147 w 249"/>
              <a:gd name="T57" fmla="*/ 141 h 264"/>
              <a:gd name="T58" fmla="*/ 78 w 249"/>
              <a:gd name="T59" fmla="*/ 131 h 264"/>
              <a:gd name="T60" fmla="*/ 180 w 249"/>
              <a:gd name="T61" fmla="*/ 83 h 264"/>
              <a:gd name="T62" fmla="*/ 187 w 249"/>
              <a:gd name="T63" fmla="*/ 193 h 264"/>
              <a:gd name="T64" fmla="*/ 131 w 249"/>
              <a:gd name="T65" fmla="*/ 187 h 264"/>
              <a:gd name="T66" fmla="*/ 143 w 249"/>
              <a:gd name="T67" fmla="*/ 54 h 264"/>
              <a:gd name="T68" fmla="*/ 185 w 249"/>
              <a:gd name="T69" fmla="*/ 47 h 264"/>
              <a:gd name="T70" fmla="*/ 183 w 249"/>
              <a:gd name="T71" fmla="*/ 248 h 264"/>
              <a:gd name="T72" fmla="*/ 2 w 249"/>
              <a:gd name="T73" fmla="*/ 184 h 264"/>
              <a:gd name="T74" fmla="*/ 81 w 249"/>
              <a:gd name="T75" fmla="*/ 59 h 264"/>
              <a:gd name="T76" fmla="*/ 235 w 249"/>
              <a:gd name="T77" fmla="*/ 52 h 264"/>
              <a:gd name="T78" fmla="*/ 138 w 249"/>
              <a:gd name="T79" fmla="*/ 234 h 264"/>
              <a:gd name="T80" fmla="*/ 115 w 249"/>
              <a:gd name="T81" fmla="*/ 219 h 264"/>
              <a:gd name="T82" fmla="*/ 126 w 249"/>
              <a:gd name="T83" fmla="*/ 13 h 264"/>
              <a:gd name="T84" fmla="*/ 208 w 249"/>
              <a:gd name="T85" fmla="*/ 3 h 264"/>
              <a:gd name="T86" fmla="*/ 118 w 249"/>
              <a:gd name="T87" fmla="*/ 264 h 264"/>
              <a:gd name="T88" fmla="*/ 11 w 249"/>
              <a:gd name="T89" fmla="*/ 236 h 264"/>
              <a:gd name="T90" fmla="*/ 164 w 249"/>
              <a:gd name="T91" fmla="*/ 24 h 264"/>
              <a:gd name="T92" fmla="*/ 242 w 249"/>
              <a:gd name="T93" fmla="*/ 41 h 264"/>
              <a:gd name="T94" fmla="*/ 163 w 249"/>
              <a:gd name="T95" fmla="*/ 234 h 264"/>
              <a:gd name="T96" fmla="*/ 57 w 249"/>
              <a:gd name="T97" fmla="*/ 27 h 264"/>
              <a:gd name="T98" fmla="*/ 114 w 249"/>
              <a:gd name="T99" fmla="*/ 187 h 264"/>
              <a:gd name="T100" fmla="*/ 38 w 249"/>
              <a:gd name="T101" fmla="*/ 66 h 264"/>
              <a:gd name="T102" fmla="*/ 149 w 249"/>
              <a:gd name="T103" fmla="*/ 84 h 264"/>
              <a:gd name="T104" fmla="*/ 209 w 249"/>
              <a:gd name="T105" fmla="*/ 232 h 264"/>
              <a:gd name="T106" fmla="*/ 79 w 249"/>
              <a:gd name="T107" fmla="*/ 160 h 264"/>
              <a:gd name="T108" fmla="*/ 15 w 249"/>
              <a:gd name="T109" fmla="*/ 15 h 264"/>
              <a:gd name="T110" fmla="*/ 150 w 249"/>
              <a:gd name="T111" fmla="*/ 163 h 264"/>
              <a:gd name="T112" fmla="*/ 202 w 249"/>
              <a:gd name="T113" fmla="*/ 227 h 264"/>
              <a:gd name="T114" fmla="*/ 21 w 249"/>
              <a:gd name="T115" fmla="*/ 119 h 264"/>
              <a:gd name="T116" fmla="*/ 182 w 249"/>
              <a:gd name="T117" fmla="*/ 218 h 264"/>
              <a:gd name="T118" fmla="*/ 39 w 249"/>
              <a:gd name="T119" fmla="*/ 175 h 264"/>
              <a:gd name="T120" fmla="*/ 81 w 249"/>
              <a:gd name="T121" fmla="*/ 184 h 264"/>
              <a:gd name="T122" fmla="*/ 33 w 249"/>
              <a:gd name="T123" fmla="*/ 122 h 264"/>
              <a:gd name="T124" fmla="*/ 100 w 249"/>
              <a:gd name="T125" fmla="*/ 7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" h="264">
                <a:moveTo>
                  <a:pt x="229" y="209"/>
                </a:moveTo>
                <a:cubicBezTo>
                  <a:pt x="229" y="209"/>
                  <a:pt x="229" y="209"/>
                  <a:pt x="229" y="209"/>
                </a:cubicBezTo>
                <a:cubicBezTo>
                  <a:pt x="229" y="210"/>
                  <a:pt x="229" y="210"/>
                  <a:pt x="230" y="210"/>
                </a:cubicBezTo>
                <a:cubicBezTo>
                  <a:pt x="229" y="210"/>
                  <a:pt x="229" y="209"/>
                  <a:pt x="229" y="209"/>
                </a:cubicBezTo>
                <a:close/>
                <a:moveTo>
                  <a:pt x="235" y="171"/>
                </a:moveTo>
                <a:cubicBezTo>
                  <a:pt x="235" y="171"/>
                  <a:pt x="235" y="171"/>
                  <a:pt x="234" y="171"/>
                </a:cubicBezTo>
                <a:cubicBezTo>
                  <a:pt x="234" y="171"/>
                  <a:pt x="235" y="171"/>
                  <a:pt x="235" y="172"/>
                </a:cubicBezTo>
                <a:cubicBezTo>
                  <a:pt x="235" y="171"/>
                  <a:pt x="235" y="171"/>
                  <a:pt x="235" y="171"/>
                </a:cubicBezTo>
                <a:close/>
                <a:moveTo>
                  <a:pt x="96" y="112"/>
                </a:moveTo>
                <a:cubicBezTo>
                  <a:pt x="95" y="112"/>
                  <a:pt x="93" y="113"/>
                  <a:pt x="93" y="114"/>
                </a:cubicBezTo>
                <a:cubicBezTo>
                  <a:pt x="93" y="116"/>
                  <a:pt x="94" y="117"/>
                  <a:pt x="96" y="117"/>
                </a:cubicBezTo>
                <a:cubicBezTo>
                  <a:pt x="97" y="118"/>
                  <a:pt x="99" y="116"/>
                  <a:pt x="99" y="115"/>
                </a:cubicBezTo>
                <a:cubicBezTo>
                  <a:pt x="99" y="113"/>
                  <a:pt x="97" y="112"/>
                  <a:pt x="96" y="112"/>
                </a:cubicBezTo>
                <a:close/>
                <a:moveTo>
                  <a:pt x="213" y="144"/>
                </a:moveTo>
                <a:cubicBezTo>
                  <a:pt x="213" y="144"/>
                  <a:pt x="213" y="144"/>
                  <a:pt x="213" y="144"/>
                </a:cubicBezTo>
                <a:cubicBezTo>
                  <a:pt x="213" y="144"/>
                  <a:pt x="213" y="144"/>
                  <a:pt x="213" y="143"/>
                </a:cubicBezTo>
                <a:cubicBezTo>
                  <a:pt x="213" y="144"/>
                  <a:pt x="213" y="144"/>
                  <a:pt x="213" y="144"/>
                </a:cubicBezTo>
                <a:close/>
                <a:moveTo>
                  <a:pt x="239" y="172"/>
                </a:moveTo>
                <a:cubicBezTo>
                  <a:pt x="239" y="171"/>
                  <a:pt x="238" y="171"/>
                  <a:pt x="237" y="172"/>
                </a:cubicBezTo>
                <a:cubicBezTo>
                  <a:pt x="237" y="173"/>
                  <a:pt x="238" y="173"/>
                  <a:pt x="238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2"/>
                  <a:pt x="238" y="172"/>
                </a:cubicBezTo>
                <a:cubicBezTo>
                  <a:pt x="238" y="172"/>
                  <a:pt x="239" y="172"/>
                  <a:pt x="239" y="172"/>
                </a:cubicBezTo>
                <a:close/>
                <a:moveTo>
                  <a:pt x="218" y="212"/>
                </a:moveTo>
                <a:cubicBezTo>
                  <a:pt x="217" y="212"/>
                  <a:pt x="217" y="213"/>
                  <a:pt x="217" y="213"/>
                </a:cubicBezTo>
                <a:cubicBezTo>
                  <a:pt x="217" y="214"/>
                  <a:pt x="217" y="214"/>
                  <a:pt x="217" y="214"/>
                </a:cubicBezTo>
                <a:cubicBezTo>
                  <a:pt x="218" y="214"/>
                  <a:pt x="219" y="214"/>
                  <a:pt x="220" y="214"/>
                </a:cubicBezTo>
                <a:cubicBezTo>
                  <a:pt x="220" y="213"/>
                  <a:pt x="218" y="213"/>
                  <a:pt x="218" y="212"/>
                </a:cubicBezTo>
                <a:close/>
                <a:moveTo>
                  <a:pt x="228" y="209"/>
                </a:moveTo>
                <a:cubicBezTo>
                  <a:pt x="228" y="209"/>
                  <a:pt x="228" y="209"/>
                  <a:pt x="227" y="209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228" y="210"/>
                  <a:pt x="228" y="210"/>
                  <a:pt x="228" y="209"/>
                </a:cubicBezTo>
                <a:close/>
                <a:moveTo>
                  <a:pt x="233" y="209"/>
                </a:moveTo>
                <a:cubicBezTo>
                  <a:pt x="233" y="208"/>
                  <a:pt x="234" y="208"/>
                  <a:pt x="234" y="208"/>
                </a:cubicBezTo>
                <a:cubicBezTo>
                  <a:pt x="234" y="208"/>
                  <a:pt x="234" y="208"/>
                  <a:pt x="234" y="208"/>
                </a:cubicBezTo>
                <a:cubicBezTo>
                  <a:pt x="234" y="207"/>
                  <a:pt x="233" y="207"/>
                  <a:pt x="233" y="207"/>
                </a:cubicBezTo>
                <a:cubicBezTo>
                  <a:pt x="232" y="207"/>
                  <a:pt x="233" y="207"/>
                  <a:pt x="233" y="207"/>
                </a:cubicBezTo>
                <a:cubicBezTo>
                  <a:pt x="233" y="206"/>
                  <a:pt x="231" y="207"/>
                  <a:pt x="232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7"/>
                </a:cubicBezTo>
                <a:cubicBezTo>
                  <a:pt x="231" y="206"/>
                  <a:pt x="232" y="207"/>
                  <a:pt x="232" y="207"/>
                </a:cubicBezTo>
                <a:cubicBezTo>
                  <a:pt x="232" y="208"/>
                  <a:pt x="233" y="208"/>
                  <a:pt x="233" y="209"/>
                </a:cubicBezTo>
                <a:close/>
                <a:moveTo>
                  <a:pt x="191" y="151"/>
                </a:move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0"/>
                  <a:pt x="192" y="150"/>
                </a:cubicBezTo>
                <a:cubicBezTo>
                  <a:pt x="192" y="150"/>
                  <a:pt x="192" y="149"/>
                  <a:pt x="191" y="149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48"/>
                  <a:pt x="190" y="148"/>
                  <a:pt x="190" y="148"/>
                </a:cubicBezTo>
                <a:cubicBezTo>
                  <a:pt x="190" y="148"/>
                  <a:pt x="189" y="147"/>
                  <a:pt x="190" y="147"/>
                </a:cubicBezTo>
                <a:cubicBezTo>
                  <a:pt x="189" y="147"/>
                  <a:pt x="189" y="147"/>
                  <a:pt x="189" y="147"/>
                </a:cubicBezTo>
                <a:cubicBezTo>
                  <a:pt x="189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7" y="148"/>
                  <a:pt x="186" y="148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50"/>
                  <a:pt x="186" y="150"/>
                </a:cubicBezTo>
                <a:cubicBezTo>
                  <a:pt x="186" y="150"/>
                  <a:pt x="186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1"/>
                  <a:pt x="186" y="151"/>
                  <a:pt x="186" y="152"/>
                </a:cubicBezTo>
                <a:cubicBezTo>
                  <a:pt x="187" y="152"/>
                  <a:pt x="188" y="152"/>
                  <a:pt x="189" y="153"/>
                </a:cubicBezTo>
                <a:cubicBezTo>
                  <a:pt x="189" y="153"/>
                  <a:pt x="189" y="152"/>
                  <a:pt x="190" y="152"/>
                </a:cubicBezTo>
                <a:cubicBezTo>
                  <a:pt x="190" y="151"/>
                  <a:pt x="190" y="151"/>
                  <a:pt x="190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lose/>
                <a:moveTo>
                  <a:pt x="175" y="146"/>
                </a:moveTo>
                <a:cubicBezTo>
                  <a:pt x="177" y="146"/>
                  <a:pt x="178" y="144"/>
                  <a:pt x="178" y="143"/>
                </a:cubicBezTo>
                <a:cubicBezTo>
                  <a:pt x="179" y="141"/>
                  <a:pt x="177" y="139"/>
                  <a:pt x="175" y="140"/>
                </a:cubicBezTo>
                <a:cubicBezTo>
                  <a:pt x="174" y="140"/>
                  <a:pt x="172" y="141"/>
                  <a:pt x="173" y="143"/>
                </a:cubicBezTo>
                <a:cubicBezTo>
                  <a:pt x="173" y="144"/>
                  <a:pt x="174" y="146"/>
                  <a:pt x="175" y="146"/>
                </a:cubicBezTo>
                <a:close/>
                <a:moveTo>
                  <a:pt x="218" y="215"/>
                </a:moveTo>
                <a:cubicBezTo>
                  <a:pt x="219" y="215"/>
                  <a:pt x="219" y="215"/>
                  <a:pt x="219" y="214"/>
                </a:cubicBezTo>
                <a:cubicBezTo>
                  <a:pt x="218" y="214"/>
                  <a:pt x="218" y="214"/>
                  <a:pt x="218" y="214"/>
                </a:cubicBezTo>
                <a:cubicBezTo>
                  <a:pt x="218" y="215"/>
                  <a:pt x="218" y="215"/>
                  <a:pt x="218" y="215"/>
                </a:cubicBezTo>
                <a:close/>
                <a:moveTo>
                  <a:pt x="174" y="135"/>
                </a:moveTo>
                <a:cubicBezTo>
                  <a:pt x="174" y="135"/>
                  <a:pt x="174" y="135"/>
                  <a:pt x="174" y="135"/>
                </a:cubicBezTo>
                <a:cubicBezTo>
                  <a:pt x="174" y="135"/>
                  <a:pt x="174" y="135"/>
                  <a:pt x="174" y="135"/>
                </a:cubicBezTo>
                <a:close/>
                <a:moveTo>
                  <a:pt x="187" y="142"/>
                </a:moveTo>
                <a:cubicBezTo>
                  <a:pt x="187" y="142"/>
                  <a:pt x="187" y="141"/>
                  <a:pt x="186" y="141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5" y="140"/>
                  <a:pt x="184" y="141"/>
                  <a:pt x="184" y="142"/>
                </a:cubicBezTo>
                <a:cubicBezTo>
                  <a:pt x="184" y="141"/>
                  <a:pt x="184" y="141"/>
                  <a:pt x="184" y="140"/>
                </a:cubicBezTo>
                <a:cubicBezTo>
                  <a:pt x="182" y="140"/>
                  <a:pt x="181" y="141"/>
                  <a:pt x="182" y="142"/>
                </a:cubicBezTo>
                <a:cubicBezTo>
                  <a:pt x="182" y="145"/>
                  <a:pt x="182" y="145"/>
                  <a:pt x="184" y="145"/>
                </a:cubicBezTo>
                <a:cubicBezTo>
                  <a:pt x="185" y="145"/>
                  <a:pt x="187" y="145"/>
                  <a:pt x="187" y="142"/>
                </a:cubicBezTo>
                <a:close/>
                <a:moveTo>
                  <a:pt x="183" y="136"/>
                </a:moveTo>
                <a:cubicBezTo>
                  <a:pt x="183" y="134"/>
                  <a:pt x="181" y="133"/>
                  <a:pt x="180" y="134"/>
                </a:cubicBezTo>
                <a:cubicBezTo>
                  <a:pt x="178" y="133"/>
                  <a:pt x="177" y="134"/>
                  <a:pt x="177" y="135"/>
                </a:cubicBezTo>
                <a:cubicBezTo>
                  <a:pt x="177" y="137"/>
                  <a:pt x="178" y="139"/>
                  <a:pt x="180" y="138"/>
                </a:cubicBezTo>
                <a:cubicBezTo>
                  <a:pt x="181" y="139"/>
                  <a:pt x="182" y="137"/>
                  <a:pt x="183" y="136"/>
                </a:cubicBezTo>
                <a:close/>
                <a:moveTo>
                  <a:pt x="206" y="139"/>
                </a:moveTo>
                <a:cubicBezTo>
                  <a:pt x="207" y="139"/>
                  <a:pt x="209" y="137"/>
                  <a:pt x="209" y="136"/>
                </a:cubicBezTo>
                <a:cubicBezTo>
                  <a:pt x="209" y="136"/>
                  <a:pt x="209" y="135"/>
                  <a:pt x="209" y="135"/>
                </a:cubicBezTo>
                <a:cubicBezTo>
                  <a:pt x="209" y="135"/>
                  <a:pt x="208" y="135"/>
                  <a:pt x="208" y="135"/>
                </a:cubicBezTo>
                <a:cubicBezTo>
                  <a:pt x="207" y="134"/>
                  <a:pt x="207" y="134"/>
                  <a:pt x="207" y="133"/>
                </a:cubicBezTo>
                <a:cubicBezTo>
                  <a:pt x="207" y="133"/>
                  <a:pt x="207" y="133"/>
                  <a:pt x="206" y="133"/>
                </a:cubicBezTo>
                <a:cubicBezTo>
                  <a:pt x="206" y="133"/>
                  <a:pt x="206" y="133"/>
                  <a:pt x="206" y="133"/>
                </a:cubicBezTo>
                <a:cubicBezTo>
                  <a:pt x="206" y="134"/>
                  <a:pt x="206" y="134"/>
                  <a:pt x="206" y="135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07" y="135"/>
                  <a:pt x="207" y="136"/>
                  <a:pt x="206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35"/>
                  <a:pt x="205" y="136"/>
                  <a:pt x="205" y="136"/>
                </a:cubicBezTo>
                <a:cubicBezTo>
                  <a:pt x="206" y="136"/>
                  <a:pt x="206" y="137"/>
                  <a:pt x="206" y="137"/>
                </a:cubicBezTo>
                <a:cubicBezTo>
                  <a:pt x="206" y="137"/>
                  <a:pt x="206" y="137"/>
                  <a:pt x="205" y="137"/>
                </a:cubicBezTo>
                <a:cubicBezTo>
                  <a:pt x="204" y="137"/>
                  <a:pt x="204" y="138"/>
                  <a:pt x="204" y="138"/>
                </a:cubicBezTo>
                <a:cubicBezTo>
                  <a:pt x="205" y="139"/>
                  <a:pt x="206" y="139"/>
                  <a:pt x="206" y="139"/>
                </a:cubicBezTo>
                <a:close/>
                <a:moveTo>
                  <a:pt x="205" y="135"/>
                </a:move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5" y="135"/>
                  <a:pt x="205" y="135"/>
                </a:cubicBezTo>
                <a:close/>
                <a:moveTo>
                  <a:pt x="193" y="145"/>
                </a:moveTo>
                <a:cubicBezTo>
                  <a:pt x="194" y="145"/>
                  <a:pt x="195" y="145"/>
                  <a:pt x="196" y="144"/>
                </a:cubicBezTo>
                <a:cubicBezTo>
                  <a:pt x="195" y="144"/>
                  <a:pt x="195" y="143"/>
                  <a:pt x="195" y="143"/>
                </a:cubicBezTo>
                <a:cubicBezTo>
                  <a:pt x="195" y="143"/>
                  <a:pt x="196" y="143"/>
                  <a:pt x="196" y="142"/>
                </a:cubicBezTo>
                <a:cubicBezTo>
                  <a:pt x="195" y="141"/>
                  <a:pt x="194" y="140"/>
                  <a:pt x="193" y="139"/>
                </a:cubicBezTo>
                <a:cubicBezTo>
                  <a:pt x="192" y="140"/>
                  <a:pt x="191" y="141"/>
                  <a:pt x="191" y="143"/>
                </a:cubicBezTo>
                <a:cubicBezTo>
                  <a:pt x="190" y="144"/>
                  <a:pt x="192" y="145"/>
                  <a:pt x="193" y="145"/>
                </a:cubicBezTo>
                <a:close/>
                <a:moveTo>
                  <a:pt x="192" y="141"/>
                </a:moveTo>
                <a:cubicBezTo>
                  <a:pt x="193" y="142"/>
                  <a:pt x="195" y="140"/>
                  <a:pt x="195" y="142"/>
                </a:cubicBezTo>
                <a:cubicBezTo>
                  <a:pt x="194" y="142"/>
                  <a:pt x="192" y="143"/>
                  <a:pt x="192" y="141"/>
                </a:cubicBezTo>
                <a:close/>
                <a:moveTo>
                  <a:pt x="230" y="210"/>
                </a:moveTo>
                <a:cubicBezTo>
                  <a:pt x="230" y="210"/>
                  <a:pt x="229" y="210"/>
                  <a:pt x="229" y="211"/>
                </a:cubicBezTo>
                <a:cubicBezTo>
                  <a:pt x="228" y="211"/>
                  <a:pt x="228" y="212"/>
                  <a:pt x="227" y="212"/>
                </a:cubicBezTo>
                <a:cubicBezTo>
                  <a:pt x="227" y="212"/>
                  <a:pt x="227" y="211"/>
                  <a:pt x="226" y="211"/>
                </a:cubicBezTo>
                <a:cubicBezTo>
                  <a:pt x="226" y="211"/>
                  <a:pt x="226" y="212"/>
                  <a:pt x="226" y="212"/>
                </a:cubicBezTo>
                <a:cubicBezTo>
                  <a:pt x="226" y="213"/>
                  <a:pt x="226" y="212"/>
                  <a:pt x="226" y="212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5" y="213"/>
                  <a:pt x="226" y="214"/>
                  <a:pt x="226" y="214"/>
                </a:cubicBezTo>
                <a:cubicBezTo>
                  <a:pt x="227" y="214"/>
                  <a:pt x="227" y="213"/>
                  <a:pt x="228" y="213"/>
                </a:cubicBezTo>
                <a:cubicBezTo>
                  <a:pt x="228" y="213"/>
                  <a:pt x="228" y="213"/>
                  <a:pt x="228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9" y="212"/>
                  <a:pt x="229" y="213"/>
                  <a:pt x="229" y="213"/>
                </a:cubicBezTo>
                <a:cubicBezTo>
                  <a:pt x="229" y="213"/>
                  <a:pt x="229" y="213"/>
                  <a:pt x="230" y="213"/>
                </a:cubicBezTo>
                <a:cubicBezTo>
                  <a:pt x="229" y="212"/>
                  <a:pt x="230" y="212"/>
                  <a:pt x="230" y="211"/>
                </a:cubicBezTo>
                <a:cubicBezTo>
                  <a:pt x="231" y="211"/>
                  <a:pt x="231" y="211"/>
                  <a:pt x="231" y="211"/>
                </a:cubicBezTo>
                <a:cubicBezTo>
                  <a:pt x="231" y="210"/>
                  <a:pt x="231" y="210"/>
                  <a:pt x="230" y="210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0" y="179"/>
                  <a:pt x="191" y="179"/>
                  <a:pt x="191" y="178"/>
                </a:cubicBezTo>
                <a:cubicBezTo>
                  <a:pt x="190" y="178"/>
                  <a:pt x="190" y="177"/>
                  <a:pt x="190" y="176"/>
                </a:cubicBezTo>
                <a:cubicBezTo>
                  <a:pt x="190" y="175"/>
                  <a:pt x="189" y="175"/>
                  <a:pt x="188" y="175"/>
                </a:cubicBezTo>
                <a:cubicBezTo>
                  <a:pt x="187" y="175"/>
                  <a:pt x="186" y="176"/>
                  <a:pt x="186" y="177"/>
                </a:cubicBezTo>
                <a:cubicBezTo>
                  <a:pt x="186" y="179"/>
                  <a:pt x="186" y="179"/>
                  <a:pt x="187" y="180"/>
                </a:cubicBezTo>
                <a:cubicBezTo>
                  <a:pt x="187" y="179"/>
                  <a:pt x="188" y="179"/>
                  <a:pt x="188" y="180"/>
                </a:cubicBezTo>
                <a:cubicBezTo>
                  <a:pt x="188" y="180"/>
                  <a:pt x="187" y="180"/>
                  <a:pt x="187" y="180"/>
                </a:cubicBezTo>
                <a:cubicBezTo>
                  <a:pt x="188" y="180"/>
                  <a:pt x="188" y="181"/>
                  <a:pt x="189" y="181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89" y="180"/>
                  <a:pt x="189" y="180"/>
                  <a:pt x="189" y="180"/>
                </a:cubicBezTo>
                <a:cubicBezTo>
                  <a:pt x="190" y="180"/>
                  <a:pt x="190" y="180"/>
                  <a:pt x="191" y="179"/>
                </a:cubicBezTo>
                <a:close/>
                <a:moveTo>
                  <a:pt x="174" y="136"/>
                </a:moveTo>
                <a:cubicBezTo>
                  <a:pt x="174" y="136"/>
                  <a:pt x="174" y="137"/>
                  <a:pt x="174" y="137"/>
                </a:cubicBezTo>
                <a:cubicBezTo>
                  <a:pt x="174" y="137"/>
                  <a:pt x="174" y="137"/>
                  <a:pt x="174" y="136"/>
                </a:cubicBezTo>
                <a:cubicBezTo>
                  <a:pt x="174" y="136"/>
                  <a:pt x="174" y="136"/>
                  <a:pt x="174" y="136"/>
                </a:cubicBezTo>
                <a:close/>
                <a:moveTo>
                  <a:pt x="218" y="149"/>
                </a:moveTo>
                <a:cubicBezTo>
                  <a:pt x="217" y="148"/>
                  <a:pt x="217" y="147"/>
                  <a:pt x="216" y="147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48"/>
                  <a:pt x="216" y="148"/>
                  <a:pt x="216" y="149"/>
                </a:cubicBezTo>
                <a:cubicBezTo>
                  <a:pt x="216" y="149"/>
                  <a:pt x="215" y="149"/>
                  <a:pt x="215" y="149"/>
                </a:cubicBezTo>
                <a:cubicBezTo>
                  <a:pt x="216" y="150"/>
                  <a:pt x="216" y="149"/>
                  <a:pt x="218" y="150"/>
                </a:cubicBezTo>
                <a:cubicBezTo>
                  <a:pt x="218" y="149"/>
                  <a:pt x="218" y="149"/>
                  <a:pt x="218" y="149"/>
                </a:cubicBezTo>
                <a:close/>
                <a:moveTo>
                  <a:pt x="179" y="163"/>
                </a:moveTo>
                <a:cubicBezTo>
                  <a:pt x="180" y="163"/>
                  <a:pt x="181" y="163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2" y="162"/>
                  <a:pt x="181" y="161"/>
                  <a:pt x="180" y="161"/>
                </a:cubicBezTo>
                <a:cubicBezTo>
                  <a:pt x="179" y="161"/>
                  <a:pt x="176" y="162"/>
                  <a:pt x="177" y="163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6"/>
                  <a:pt x="178" y="165"/>
                </a:cubicBezTo>
                <a:cubicBezTo>
                  <a:pt x="178" y="165"/>
                  <a:pt x="178" y="166"/>
                  <a:pt x="178" y="166"/>
                </a:cubicBezTo>
                <a:cubicBezTo>
                  <a:pt x="178" y="165"/>
                  <a:pt x="179" y="165"/>
                  <a:pt x="179" y="165"/>
                </a:cubicBezTo>
                <a:cubicBezTo>
                  <a:pt x="180" y="165"/>
                  <a:pt x="180" y="167"/>
                  <a:pt x="180" y="166"/>
                </a:cubicBezTo>
                <a:cubicBezTo>
                  <a:pt x="180" y="166"/>
                  <a:pt x="179" y="165"/>
                  <a:pt x="180" y="164"/>
                </a:cubicBezTo>
                <a:cubicBezTo>
                  <a:pt x="180" y="164"/>
                  <a:pt x="179" y="164"/>
                  <a:pt x="178" y="164"/>
                </a:cubicBezTo>
                <a:cubicBezTo>
                  <a:pt x="178" y="164"/>
                  <a:pt x="179" y="163"/>
                  <a:pt x="179" y="163"/>
                </a:cubicBezTo>
                <a:close/>
                <a:moveTo>
                  <a:pt x="214" y="208"/>
                </a:move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5" y="209"/>
                  <a:pt x="215" y="209"/>
                </a:cubicBezTo>
                <a:cubicBezTo>
                  <a:pt x="215" y="209"/>
                  <a:pt x="215" y="209"/>
                  <a:pt x="215" y="209"/>
                </a:cubicBezTo>
                <a:cubicBezTo>
                  <a:pt x="216" y="208"/>
                  <a:pt x="217" y="208"/>
                  <a:pt x="218" y="207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4"/>
                  <a:pt x="218" y="204"/>
                </a:cubicBezTo>
                <a:cubicBezTo>
                  <a:pt x="217" y="204"/>
                  <a:pt x="217" y="204"/>
                  <a:pt x="216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05"/>
                  <a:pt x="217" y="205"/>
                  <a:pt x="217" y="206"/>
                </a:cubicBezTo>
                <a:cubicBezTo>
                  <a:pt x="216" y="206"/>
                  <a:pt x="216" y="206"/>
                  <a:pt x="215" y="206"/>
                </a:cubicBezTo>
                <a:cubicBezTo>
                  <a:pt x="215" y="206"/>
                  <a:pt x="214" y="205"/>
                  <a:pt x="213" y="205"/>
                </a:cubicBezTo>
                <a:cubicBezTo>
                  <a:pt x="214" y="206"/>
                  <a:pt x="215" y="207"/>
                  <a:pt x="216" y="208"/>
                </a:cubicBezTo>
                <a:cubicBezTo>
                  <a:pt x="215" y="207"/>
                  <a:pt x="215" y="208"/>
                  <a:pt x="214" y="208"/>
                </a:cubicBezTo>
                <a:close/>
                <a:moveTo>
                  <a:pt x="204" y="142"/>
                </a:move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2"/>
                </a:cubicBezTo>
                <a:cubicBezTo>
                  <a:pt x="204" y="142"/>
                  <a:pt x="204" y="142"/>
                  <a:pt x="204" y="142"/>
                </a:cubicBezTo>
                <a:close/>
                <a:moveTo>
                  <a:pt x="183" y="164"/>
                </a:moveTo>
                <a:cubicBezTo>
                  <a:pt x="183" y="164"/>
                  <a:pt x="182" y="163"/>
                  <a:pt x="182" y="163"/>
                </a:cubicBezTo>
                <a:cubicBezTo>
                  <a:pt x="182" y="163"/>
                  <a:pt x="182" y="163"/>
                  <a:pt x="181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5"/>
                  <a:pt x="182" y="165"/>
                </a:cubicBezTo>
                <a:cubicBezTo>
                  <a:pt x="183" y="164"/>
                  <a:pt x="183" y="164"/>
                  <a:pt x="183" y="164"/>
                </a:cubicBezTo>
                <a:close/>
                <a:moveTo>
                  <a:pt x="189" y="161"/>
                </a:moveTo>
                <a:cubicBezTo>
                  <a:pt x="187" y="161"/>
                  <a:pt x="186" y="163"/>
                  <a:pt x="186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4"/>
                  <a:pt x="186" y="164"/>
                  <a:pt x="187" y="164"/>
                </a:cubicBezTo>
                <a:cubicBezTo>
                  <a:pt x="187" y="164"/>
                  <a:pt x="187" y="165"/>
                  <a:pt x="187" y="165"/>
                </a:cubicBezTo>
                <a:cubicBezTo>
                  <a:pt x="187" y="165"/>
                  <a:pt x="187" y="166"/>
                  <a:pt x="187" y="166"/>
                </a:cubicBezTo>
                <a:cubicBezTo>
                  <a:pt x="187" y="167"/>
                  <a:pt x="188" y="167"/>
                  <a:pt x="188" y="167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89" y="166"/>
                  <a:pt x="189" y="166"/>
                  <a:pt x="190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0" y="166"/>
                  <a:pt x="191" y="166"/>
                  <a:pt x="191" y="165"/>
                </a:cubicBezTo>
                <a:cubicBezTo>
                  <a:pt x="190" y="165"/>
                  <a:pt x="189" y="165"/>
                  <a:pt x="189" y="165"/>
                </a:cubicBezTo>
                <a:cubicBezTo>
                  <a:pt x="190" y="164"/>
                  <a:pt x="190" y="164"/>
                  <a:pt x="191" y="164"/>
                </a:cubicBezTo>
                <a:cubicBezTo>
                  <a:pt x="191" y="162"/>
                  <a:pt x="190" y="161"/>
                  <a:pt x="189" y="161"/>
                </a:cubicBezTo>
                <a:close/>
                <a:moveTo>
                  <a:pt x="180" y="147"/>
                </a:moveTo>
                <a:cubicBezTo>
                  <a:pt x="178" y="147"/>
                  <a:pt x="177" y="149"/>
                  <a:pt x="177" y="150"/>
                </a:cubicBezTo>
                <a:cubicBezTo>
                  <a:pt x="177" y="152"/>
                  <a:pt x="178" y="152"/>
                  <a:pt x="180" y="152"/>
                </a:cubicBezTo>
                <a:cubicBezTo>
                  <a:pt x="181" y="153"/>
                  <a:pt x="182" y="151"/>
                  <a:pt x="182" y="150"/>
                </a:cubicBezTo>
                <a:cubicBezTo>
                  <a:pt x="182" y="150"/>
                  <a:pt x="182" y="150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8"/>
                  <a:pt x="181" y="147"/>
                  <a:pt x="180" y="147"/>
                </a:cubicBezTo>
                <a:close/>
                <a:moveTo>
                  <a:pt x="185" y="157"/>
                </a:moveTo>
                <a:cubicBezTo>
                  <a:pt x="185" y="157"/>
                  <a:pt x="185" y="157"/>
                  <a:pt x="185" y="157"/>
                </a:cubicBezTo>
                <a:cubicBezTo>
                  <a:pt x="185" y="157"/>
                  <a:pt x="186" y="156"/>
                  <a:pt x="186" y="156"/>
                </a:cubicBezTo>
                <a:cubicBezTo>
                  <a:pt x="186" y="156"/>
                  <a:pt x="187" y="156"/>
                  <a:pt x="187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5"/>
                  <a:pt x="186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4" y="154"/>
                  <a:pt x="184" y="154"/>
                  <a:pt x="183" y="154"/>
                </a:cubicBezTo>
                <a:cubicBezTo>
                  <a:pt x="182" y="154"/>
                  <a:pt x="182" y="155"/>
                  <a:pt x="181" y="156"/>
                </a:cubicBezTo>
                <a:cubicBezTo>
                  <a:pt x="181" y="156"/>
                  <a:pt x="181" y="156"/>
                  <a:pt x="181" y="157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2" y="157"/>
                  <a:pt x="182" y="157"/>
                  <a:pt x="181" y="157"/>
                </a:cubicBezTo>
                <a:cubicBezTo>
                  <a:pt x="181" y="157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9"/>
                  <a:pt x="183" y="159"/>
                  <a:pt x="185" y="159"/>
                </a:cubicBezTo>
                <a:cubicBezTo>
                  <a:pt x="185" y="159"/>
                  <a:pt x="185" y="159"/>
                  <a:pt x="186" y="159"/>
                </a:cubicBezTo>
                <a:cubicBezTo>
                  <a:pt x="185" y="159"/>
                  <a:pt x="185" y="159"/>
                  <a:pt x="184" y="159"/>
                </a:cubicBezTo>
                <a:cubicBezTo>
                  <a:pt x="184" y="158"/>
                  <a:pt x="185" y="158"/>
                  <a:pt x="185" y="158"/>
                </a:cubicBezTo>
                <a:cubicBezTo>
                  <a:pt x="185" y="157"/>
                  <a:pt x="184" y="157"/>
                  <a:pt x="184" y="157"/>
                </a:cubicBezTo>
                <a:cubicBezTo>
                  <a:pt x="185" y="156"/>
                  <a:pt x="185" y="157"/>
                  <a:pt x="185" y="157"/>
                </a:cubicBezTo>
                <a:close/>
                <a:moveTo>
                  <a:pt x="197" y="181"/>
                </a:moveTo>
                <a:cubicBezTo>
                  <a:pt x="198" y="180"/>
                  <a:pt x="200" y="180"/>
                  <a:pt x="200" y="178"/>
                </a:cubicBezTo>
                <a:cubicBezTo>
                  <a:pt x="200" y="178"/>
                  <a:pt x="199" y="179"/>
                  <a:pt x="199" y="179"/>
                </a:cubicBezTo>
                <a:cubicBezTo>
                  <a:pt x="198" y="178"/>
                  <a:pt x="199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9" y="176"/>
                  <a:pt x="199" y="176"/>
                </a:cubicBezTo>
                <a:cubicBezTo>
                  <a:pt x="199" y="175"/>
                  <a:pt x="198" y="175"/>
                  <a:pt x="197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197" y="175"/>
                  <a:pt x="197" y="176"/>
                  <a:pt x="197" y="176"/>
                </a:cubicBezTo>
                <a:cubicBezTo>
                  <a:pt x="197" y="176"/>
                  <a:pt x="197" y="176"/>
                  <a:pt x="198" y="176"/>
                </a:cubicBezTo>
                <a:cubicBezTo>
                  <a:pt x="198" y="178"/>
                  <a:pt x="196" y="179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1"/>
                  <a:pt x="197" y="181"/>
                  <a:pt x="197" y="181"/>
                </a:cubicBezTo>
                <a:close/>
                <a:moveTo>
                  <a:pt x="199" y="142"/>
                </a:moveTo>
                <a:cubicBezTo>
                  <a:pt x="199" y="144"/>
                  <a:pt x="200" y="145"/>
                  <a:pt x="201" y="145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1" y="144"/>
                  <a:pt x="202" y="143"/>
                  <a:pt x="201" y="142"/>
                </a:cubicBezTo>
                <a:cubicBezTo>
                  <a:pt x="200" y="142"/>
                  <a:pt x="200" y="143"/>
                  <a:pt x="200" y="143"/>
                </a:cubicBezTo>
                <a:cubicBezTo>
                  <a:pt x="200" y="142"/>
                  <a:pt x="199" y="142"/>
                  <a:pt x="200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2" y="142"/>
                  <a:pt x="202" y="142"/>
                </a:cubicBezTo>
                <a:cubicBezTo>
                  <a:pt x="202" y="141"/>
                  <a:pt x="201" y="141"/>
                  <a:pt x="201" y="140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00" y="140"/>
                  <a:pt x="199" y="141"/>
                  <a:pt x="199" y="142"/>
                </a:cubicBezTo>
                <a:close/>
                <a:moveTo>
                  <a:pt x="229" y="156"/>
                </a:moveTo>
                <a:cubicBezTo>
                  <a:pt x="230" y="156"/>
                  <a:pt x="230" y="156"/>
                  <a:pt x="231" y="156"/>
                </a:cubicBezTo>
                <a:cubicBezTo>
                  <a:pt x="231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5"/>
                  <a:pt x="228" y="155"/>
                  <a:pt x="228" y="155"/>
                </a:cubicBezTo>
                <a:cubicBezTo>
                  <a:pt x="228" y="156"/>
                  <a:pt x="229" y="156"/>
                  <a:pt x="229" y="156"/>
                </a:cubicBezTo>
                <a:close/>
                <a:moveTo>
                  <a:pt x="213" y="218"/>
                </a:moveTo>
                <a:cubicBezTo>
                  <a:pt x="213" y="218"/>
                  <a:pt x="213" y="218"/>
                  <a:pt x="213" y="218"/>
                </a:cubicBezTo>
                <a:cubicBezTo>
                  <a:pt x="213" y="218"/>
                  <a:pt x="213" y="218"/>
                  <a:pt x="213" y="219"/>
                </a:cubicBezTo>
                <a:cubicBezTo>
                  <a:pt x="213" y="218"/>
                  <a:pt x="213" y="218"/>
                  <a:pt x="213" y="218"/>
                </a:cubicBezTo>
                <a:close/>
                <a:moveTo>
                  <a:pt x="219" y="145"/>
                </a:moveTo>
                <a:cubicBezTo>
                  <a:pt x="220" y="145"/>
                  <a:pt x="220" y="145"/>
                  <a:pt x="220" y="144"/>
                </a:cubicBezTo>
                <a:cubicBezTo>
                  <a:pt x="221" y="144"/>
                  <a:pt x="221" y="145"/>
                  <a:pt x="221" y="145"/>
                </a:cubicBezTo>
                <a:cubicBezTo>
                  <a:pt x="221" y="144"/>
                  <a:pt x="221" y="144"/>
                  <a:pt x="221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3" y="142"/>
                  <a:pt x="222" y="141"/>
                  <a:pt x="222" y="141"/>
                </a:cubicBezTo>
                <a:cubicBezTo>
                  <a:pt x="221" y="141"/>
                  <a:pt x="220" y="141"/>
                  <a:pt x="220" y="141"/>
                </a:cubicBezTo>
                <a:cubicBezTo>
                  <a:pt x="219" y="140"/>
                  <a:pt x="220" y="140"/>
                  <a:pt x="220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8" y="140"/>
                  <a:pt x="217" y="140"/>
                  <a:pt x="217" y="141"/>
                </a:cubicBezTo>
                <a:cubicBezTo>
                  <a:pt x="218" y="141"/>
                  <a:pt x="219" y="142"/>
                  <a:pt x="219" y="141"/>
                </a:cubicBezTo>
                <a:cubicBezTo>
                  <a:pt x="219" y="142"/>
                  <a:pt x="219" y="143"/>
                  <a:pt x="218" y="143"/>
                </a:cubicBezTo>
                <a:cubicBezTo>
                  <a:pt x="218" y="143"/>
                  <a:pt x="218" y="142"/>
                  <a:pt x="217" y="142"/>
                </a:cubicBezTo>
                <a:cubicBezTo>
                  <a:pt x="217" y="144"/>
                  <a:pt x="218" y="146"/>
                  <a:pt x="219" y="145"/>
                </a:cubicBezTo>
                <a:cubicBezTo>
                  <a:pt x="219" y="145"/>
                  <a:pt x="219" y="145"/>
                  <a:pt x="219" y="145"/>
                </a:cubicBezTo>
                <a:close/>
                <a:moveTo>
                  <a:pt x="225" y="219"/>
                </a:moveTo>
                <a:cubicBezTo>
                  <a:pt x="224" y="219"/>
                  <a:pt x="223" y="219"/>
                  <a:pt x="223" y="219"/>
                </a:cubicBezTo>
                <a:cubicBezTo>
                  <a:pt x="223" y="220"/>
                  <a:pt x="225" y="220"/>
                  <a:pt x="225" y="219"/>
                </a:cubicBezTo>
                <a:close/>
                <a:moveTo>
                  <a:pt x="215" y="222"/>
                </a:moveTo>
                <a:cubicBezTo>
                  <a:pt x="215" y="222"/>
                  <a:pt x="215" y="222"/>
                  <a:pt x="215" y="223"/>
                </a:cubicBezTo>
                <a:cubicBezTo>
                  <a:pt x="216" y="222"/>
                  <a:pt x="216" y="222"/>
                  <a:pt x="216" y="222"/>
                </a:cubicBezTo>
                <a:cubicBezTo>
                  <a:pt x="216" y="222"/>
                  <a:pt x="216" y="222"/>
                  <a:pt x="215" y="222"/>
                </a:cubicBezTo>
                <a:close/>
                <a:moveTo>
                  <a:pt x="223" y="218"/>
                </a:moveTo>
                <a:cubicBezTo>
                  <a:pt x="224" y="218"/>
                  <a:pt x="223" y="218"/>
                  <a:pt x="224" y="218"/>
                </a:cubicBezTo>
                <a:cubicBezTo>
                  <a:pt x="224" y="217"/>
                  <a:pt x="224" y="217"/>
                  <a:pt x="224" y="217"/>
                </a:cubicBezTo>
                <a:cubicBezTo>
                  <a:pt x="223" y="217"/>
                  <a:pt x="223" y="217"/>
                  <a:pt x="223" y="218"/>
                </a:cubicBezTo>
                <a:close/>
                <a:moveTo>
                  <a:pt x="220" y="215"/>
                </a:moveTo>
                <a:cubicBezTo>
                  <a:pt x="220" y="215"/>
                  <a:pt x="220" y="215"/>
                  <a:pt x="220" y="215"/>
                </a:cubicBezTo>
                <a:cubicBezTo>
                  <a:pt x="221" y="215"/>
                  <a:pt x="221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1" y="214"/>
                  <a:pt x="220" y="214"/>
                  <a:pt x="219" y="214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5"/>
                  <a:pt x="220" y="215"/>
                  <a:pt x="220" y="215"/>
                </a:cubicBezTo>
                <a:close/>
                <a:moveTo>
                  <a:pt x="223" y="219"/>
                </a:moveTo>
                <a:cubicBezTo>
                  <a:pt x="223" y="219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9"/>
                  <a:pt x="222" y="219"/>
                  <a:pt x="223" y="219"/>
                </a:cubicBezTo>
                <a:close/>
                <a:moveTo>
                  <a:pt x="177" y="122"/>
                </a:moveTo>
                <a:cubicBezTo>
                  <a:pt x="177" y="123"/>
                  <a:pt x="178" y="125"/>
                  <a:pt x="179" y="125"/>
                </a:cubicBezTo>
                <a:cubicBezTo>
                  <a:pt x="181" y="124"/>
                  <a:pt x="182" y="124"/>
                  <a:pt x="183" y="121"/>
                </a:cubicBezTo>
                <a:cubicBezTo>
                  <a:pt x="183" y="120"/>
                  <a:pt x="181" y="119"/>
                  <a:pt x="179" y="119"/>
                </a:cubicBezTo>
                <a:cubicBezTo>
                  <a:pt x="178" y="119"/>
                  <a:pt x="176" y="120"/>
                  <a:pt x="177" y="122"/>
                </a:cubicBezTo>
                <a:close/>
                <a:moveTo>
                  <a:pt x="178" y="129"/>
                </a:moveTo>
                <a:cubicBezTo>
                  <a:pt x="178" y="127"/>
                  <a:pt x="177" y="125"/>
                  <a:pt x="176" y="126"/>
                </a:cubicBezTo>
                <a:cubicBezTo>
                  <a:pt x="174" y="126"/>
                  <a:pt x="172" y="127"/>
                  <a:pt x="173" y="128"/>
                </a:cubicBezTo>
                <a:cubicBezTo>
                  <a:pt x="172" y="130"/>
                  <a:pt x="174" y="132"/>
                  <a:pt x="175" y="131"/>
                </a:cubicBezTo>
                <a:cubicBezTo>
                  <a:pt x="176" y="131"/>
                  <a:pt x="178" y="130"/>
                  <a:pt x="178" y="129"/>
                </a:cubicBezTo>
                <a:close/>
                <a:moveTo>
                  <a:pt x="187" y="128"/>
                </a:moveTo>
                <a:cubicBezTo>
                  <a:pt x="187" y="127"/>
                  <a:pt x="186" y="126"/>
                  <a:pt x="184" y="126"/>
                </a:cubicBezTo>
                <a:cubicBezTo>
                  <a:pt x="183" y="126"/>
                  <a:pt x="181" y="127"/>
                  <a:pt x="182" y="128"/>
                </a:cubicBezTo>
                <a:cubicBezTo>
                  <a:pt x="181" y="131"/>
                  <a:pt x="183" y="131"/>
                  <a:pt x="184" y="132"/>
                </a:cubicBezTo>
                <a:cubicBezTo>
                  <a:pt x="185" y="132"/>
                  <a:pt x="187" y="130"/>
                  <a:pt x="187" y="128"/>
                </a:cubicBezTo>
                <a:close/>
                <a:moveTo>
                  <a:pt x="155" y="128"/>
                </a:moveTo>
                <a:cubicBezTo>
                  <a:pt x="155" y="130"/>
                  <a:pt x="156" y="131"/>
                  <a:pt x="157" y="131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0"/>
                  <a:pt x="157" y="129"/>
                  <a:pt x="158" y="128"/>
                </a:cubicBezTo>
                <a:cubicBezTo>
                  <a:pt x="158" y="128"/>
                  <a:pt x="159" y="129"/>
                  <a:pt x="159" y="129"/>
                </a:cubicBezTo>
                <a:cubicBezTo>
                  <a:pt x="158" y="130"/>
                  <a:pt x="159" y="130"/>
                  <a:pt x="159" y="131"/>
                </a:cubicBezTo>
                <a:cubicBezTo>
                  <a:pt x="160" y="131"/>
                  <a:pt x="161" y="130"/>
                  <a:pt x="161" y="129"/>
                </a:cubicBezTo>
                <a:cubicBezTo>
                  <a:pt x="160" y="127"/>
                  <a:pt x="159" y="126"/>
                  <a:pt x="158" y="125"/>
                </a:cubicBezTo>
                <a:cubicBezTo>
                  <a:pt x="156" y="125"/>
                  <a:pt x="155" y="127"/>
                  <a:pt x="155" y="128"/>
                </a:cubicBezTo>
                <a:close/>
                <a:moveTo>
                  <a:pt x="171" y="124"/>
                </a:moveTo>
                <a:cubicBezTo>
                  <a:pt x="173" y="125"/>
                  <a:pt x="174" y="123"/>
                  <a:pt x="174" y="122"/>
                </a:cubicBezTo>
                <a:cubicBezTo>
                  <a:pt x="173" y="120"/>
                  <a:pt x="172" y="119"/>
                  <a:pt x="171" y="119"/>
                </a:cubicBezTo>
                <a:cubicBezTo>
                  <a:pt x="170" y="119"/>
                  <a:pt x="169" y="119"/>
                  <a:pt x="169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8" y="121"/>
                  <a:pt x="168" y="121"/>
                </a:cubicBezTo>
                <a:cubicBezTo>
                  <a:pt x="168" y="121"/>
                  <a:pt x="168" y="121"/>
                  <a:pt x="169" y="122"/>
                </a:cubicBezTo>
                <a:cubicBezTo>
                  <a:pt x="168" y="123"/>
                  <a:pt x="169" y="125"/>
                  <a:pt x="171" y="124"/>
                </a:cubicBezTo>
                <a:close/>
                <a:moveTo>
                  <a:pt x="159" y="121"/>
                </a:moveTo>
                <a:cubicBezTo>
                  <a:pt x="160" y="123"/>
                  <a:pt x="161" y="125"/>
                  <a:pt x="162" y="125"/>
                </a:cubicBezTo>
                <a:cubicBezTo>
                  <a:pt x="162" y="125"/>
                  <a:pt x="163" y="125"/>
                  <a:pt x="163" y="125"/>
                </a:cubicBezTo>
                <a:cubicBezTo>
                  <a:pt x="163" y="124"/>
                  <a:pt x="162" y="124"/>
                  <a:pt x="162" y="123"/>
                </a:cubicBezTo>
                <a:cubicBezTo>
                  <a:pt x="162" y="122"/>
                  <a:pt x="163" y="121"/>
                  <a:pt x="163" y="121"/>
                </a:cubicBezTo>
                <a:cubicBezTo>
                  <a:pt x="164" y="121"/>
                  <a:pt x="164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0"/>
                  <a:pt x="163" y="119"/>
                  <a:pt x="163" y="119"/>
                </a:cubicBezTo>
                <a:cubicBezTo>
                  <a:pt x="160" y="119"/>
                  <a:pt x="160" y="120"/>
                  <a:pt x="159" y="121"/>
                </a:cubicBezTo>
                <a:close/>
                <a:moveTo>
                  <a:pt x="201" y="122"/>
                </a:moveTo>
                <a:cubicBezTo>
                  <a:pt x="200" y="120"/>
                  <a:pt x="199" y="119"/>
                  <a:pt x="197" y="119"/>
                </a:cubicBezTo>
                <a:cubicBezTo>
                  <a:pt x="196" y="119"/>
                  <a:pt x="194" y="121"/>
                  <a:pt x="194" y="121"/>
                </a:cubicBezTo>
                <a:cubicBezTo>
                  <a:pt x="195" y="123"/>
                  <a:pt x="196" y="125"/>
                  <a:pt x="198" y="124"/>
                </a:cubicBezTo>
                <a:cubicBezTo>
                  <a:pt x="199" y="125"/>
                  <a:pt x="201" y="123"/>
                  <a:pt x="201" y="122"/>
                </a:cubicBezTo>
                <a:close/>
                <a:moveTo>
                  <a:pt x="205" y="129"/>
                </a:moveTo>
                <a:cubicBezTo>
                  <a:pt x="204" y="127"/>
                  <a:pt x="204" y="125"/>
                  <a:pt x="202" y="126"/>
                </a:cubicBezTo>
                <a:cubicBezTo>
                  <a:pt x="200" y="125"/>
                  <a:pt x="199" y="127"/>
                  <a:pt x="199" y="129"/>
                </a:cubicBezTo>
                <a:cubicBezTo>
                  <a:pt x="199" y="130"/>
                  <a:pt x="201" y="131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lose/>
                <a:moveTo>
                  <a:pt x="189" y="138"/>
                </a:moveTo>
                <a:cubicBezTo>
                  <a:pt x="190" y="139"/>
                  <a:pt x="192" y="138"/>
                  <a:pt x="191" y="136"/>
                </a:cubicBezTo>
                <a:cubicBezTo>
                  <a:pt x="191" y="134"/>
                  <a:pt x="190" y="134"/>
                  <a:pt x="189" y="133"/>
                </a:cubicBezTo>
                <a:cubicBezTo>
                  <a:pt x="187" y="133"/>
                  <a:pt x="186" y="135"/>
                  <a:pt x="186" y="135"/>
                </a:cubicBezTo>
                <a:cubicBezTo>
                  <a:pt x="186" y="137"/>
                  <a:pt x="186" y="138"/>
                  <a:pt x="187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7"/>
                  <a:pt x="188" y="138"/>
                  <a:pt x="188" y="137"/>
                </a:cubicBezTo>
                <a:cubicBezTo>
                  <a:pt x="188" y="137"/>
                  <a:pt x="189" y="137"/>
                  <a:pt x="189" y="136"/>
                </a:cubicBezTo>
                <a:cubicBezTo>
                  <a:pt x="189" y="136"/>
                  <a:pt x="189" y="135"/>
                  <a:pt x="189" y="135"/>
                </a:cubicBezTo>
                <a:cubicBezTo>
                  <a:pt x="190" y="136"/>
                  <a:pt x="191" y="136"/>
                  <a:pt x="190" y="137"/>
                </a:cubicBezTo>
                <a:cubicBezTo>
                  <a:pt x="190" y="138"/>
                  <a:pt x="190" y="138"/>
                  <a:pt x="189" y="138"/>
                </a:cubicBezTo>
                <a:close/>
                <a:moveTo>
                  <a:pt x="194" y="131"/>
                </a:moveTo>
                <a:cubicBezTo>
                  <a:pt x="195" y="132"/>
                  <a:pt x="196" y="130"/>
                  <a:pt x="196" y="129"/>
                </a:cubicBezTo>
                <a:cubicBezTo>
                  <a:pt x="196" y="128"/>
                  <a:pt x="196" y="128"/>
                  <a:pt x="195" y="127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6" y="128"/>
                  <a:pt x="196" y="128"/>
                  <a:pt x="196" y="129"/>
                </a:cubicBezTo>
                <a:cubicBezTo>
                  <a:pt x="195" y="129"/>
                  <a:pt x="195" y="127"/>
                  <a:pt x="195" y="126"/>
                </a:cubicBezTo>
                <a:cubicBezTo>
                  <a:pt x="194" y="126"/>
                  <a:pt x="194" y="126"/>
                  <a:pt x="193" y="125"/>
                </a:cubicBezTo>
                <a:cubicBezTo>
                  <a:pt x="192" y="125"/>
                  <a:pt x="190" y="127"/>
                  <a:pt x="190" y="129"/>
                </a:cubicBezTo>
                <a:cubicBezTo>
                  <a:pt x="191" y="130"/>
                  <a:pt x="191" y="132"/>
                  <a:pt x="194" y="131"/>
                </a:cubicBezTo>
                <a:close/>
                <a:moveTo>
                  <a:pt x="98" y="122"/>
                </a:moveTo>
                <a:cubicBezTo>
                  <a:pt x="98" y="122"/>
                  <a:pt x="98" y="122"/>
                  <a:pt x="98" y="123"/>
                </a:cubicBezTo>
                <a:cubicBezTo>
                  <a:pt x="99" y="123"/>
                  <a:pt x="100" y="123"/>
                  <a:pt x="101" y="121"/>
                </a:cubicBezTo>
                <a:cubicBezTo>
                  <a:pt x="101" y="121"/>
                  <a:pt x="101" y="122"/>
                  <a:pt x="102" y="122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2" y="119"/>
                  <a:pt x="101" y="119"/>
                  <a:pt x="100" y="119"/>
                </a:cubicBezTo>
                <a:cubicBezTo>
                  <a:pt x="99" y="119"/>
                  <a:pt x="98" y="121"/>
                  <a:pt x="98" y="122"/>
                </a:cubicBezTo>
                <a:close/>
                <a:moveTo>
                  <a:pt x="114" y="117"/>
                </a:moveTo>
                <a:cubicBezTo>
                  <a:pt x="113" y="117"/>
                  <a:pt x="112" y="117"/>
                  <a:pt x="111" y="117"/>
                </a:cubicBezTo>
                <a:cubicBezTo>
                  <a:pt x="112" y="117"/>
                  <a:pt x="113" y="117"/>
                  <a:pt x="114" y="117"/>
                </a:cubicBezTo>
                <a:cubicBezTo>
                  <a:pt x="115" y="117"/>
                  <a:pt x="116" y="116"/>
                  <a:pt x="116" y="114"/>
                </a:cubicBezTo>
                <a:cubicBezTo>
                  <a:pt x="116" y="113"/>
                  <a:pt x="115" y="112"/>
                  <a:pt x="113" y="112"/>
                </a:cubicBezTo>
                <a:cubicBezTo>
                  <a:pt x="112" y="112"/>
                  <a:pt x="111" y="113"/>
                  <a:pt x="111" y="114"/>
                </a:cubicBezTo>
                <a:cubicBezTo>
                  <a:pt x="112" y="114"/>
                  <a:pt x="114" y="115"/>
                  <a:pt x="114" y="117"/>
                </a:cubicBezTo>
                <a:close/>
                <a:moveTo>
                  <a:pt x="123" y="126"/>
                </a:moveTo>
                <a:cubicBezTo>
                  <a:pt x="121" y="125"/>
                  <a:pt x="119" y="127"/>
                  <a:pt x="119" y="129"/>
                </a:cubicBezTo>
                <a:cubicBezTo>
                  <a:pt x="119" y="130"/>
                  <a:pt x="121" y="131"/>
                  <a:pt x="122" y="131"/>
                </a:cubicBezTo>
                <a:cubicBezTo>
                  <a:pt x="124" y="131"/>
                  <a:pt x="125" y="130"/>
                  <a:pt x="125" y="128"/>
                </a:cubicBezTo>
                <a:cubicBezTo>
                  <a:pt x="125" y="128"/>
                  <a:pt x="125" y="128"/>
                  <a:pt x="125" y="127"/>
                </a:cubicBezTo>
                <a:cubicBezTo>
                  <a:pt x="124" y="128"/>
                  <a:pt x="123" y="128"/>
                  <a:pt x="123" y="127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lose/>
                <a:moveTo>
                  <a:pt x="108" y="106"/>
                </a:moveTo>
                <a:cubicBezTo>
                  <a:pt x="109" y="106"/>
                  <a:pt x="110" y="106"/>
                  <a:pt x="111" y="106"/>
                </a:cubicBezTo>
                <a:cubicBezTo>
                  <a:pt x="110" y="106"/>
                  <a:pt x="110" y="106"/>
                  <a:pt x="109" y="106"/>
                </a:cubicBezTo>
                <a:cubicBezTo>
                  <a:pt x="109" y="106"/>
                  <a:pt x="109" y="106"/>
                  <a:pt x="108" y="106"/>
                </a:cubicBezTo>
                <a:close/>
                <a:moveTo>
                  <a:pt x="173" y="138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2" y="136"/>
                  <a:pt x="173" y="135"/>
                  <a:pt x="173" y="135"/>
                </a:cubicBezTo>
                <a:cubicBezTo>
                  <a:pt x="173" y="135"/>
                  <a:pt x="173" y="135"/>
                  <a:pt x="173" y="134"/>
                </a:cubicBezTo>
                <a:cubicBezTo>
                  <a:pt x="173" y="134"/>
                  <a:pt x="172" y="133"/>
                  <a:pt x="171" y="133"/>
                </a:cubicBezTo>
                <a:cubicBezTo>
                  <a:pt x="170" y="133"/>
                  <a:pt x="169" y="135"/>
                  <a:pt x="168" y="136"/>
                </a:cubicBezTo>
                <a:cubicBezTo>
                  <a:pt x="168" y="137"/>
                  <a:pt x="169" y="139"/>
                  <a:pt x="171" y="139"/>
                </a:cubicBezTo>
                <a:cubicBezTo>
                  <a:pt x="172" y="139"/>
                  <a:pt x="173" y="138"/>
                  <a:pt x="173" y="138"/>
                </a:cubicBezTo>
                <a:close/>
                <a:moveTo>
                  <a:pt x="140" y="145"/>
                </a:moveTo>
                <a:cubicBezTo>
                  <a:pt x="141" y="146"/>
                  <a:pt x="143" y="144"/>
                  <a:pt x="143" y="142"/>
                </a:cubicBezTo>
                <a:cubicBezTo>
                  <a:pt x="143" y="141"/>
                  <a:pt x="142" y="140"/>
                  <a:pt x="140" y="139"/>
                </a:cubicBezTo>
                <a:cubicBezTo>
                  <a:pt x="139" y="140"/>
                  <a:pt x="137" y="141"/>
                  <a:pt x="138" y="143"/>
                </a:cubicBezTo>
                <a:cubicBezTo>
                  <a:pt x="137" y="144"/>
                  <a:pt x="139" y="146"/>
                  <a:pt x="140" y="145"/>
                </a:cubicBezTo>
                <a:close/>
                <a:moveTo>
                  <a:pt x="145" y="137"/>
                </a:moveTo>
                <a:cubicBezTo>
                  <a:pt x="146" y="137"/>
                  <a:pt x="146" y="137"/>
                  <a:pt x="146" y="137"/>
                </a:cubicBezTo>
                <a:cubicBezTo>
                  <a:pt x="146" y="137"/>
                  <a:pt x="146" y="137"/>
                  <a:pt x="147" y="137"/>
                </a:cubicBezTo>
                <a:cubicBezTo>
                  <a:pt x="147" y="137"/>
                  <a:pt x="147" y="136"/>
                  <a:pt x="147" y="136"/>
                </a:cubicBezTo>
                <a:cubicBezTo>
                  <a:pt x="147" y="134"/>
                  <a:pt x="146" y="133"/>
                  <a:pt x="144" y="133"/>
                </a:cubicBezTo>
                <a:cubicBezTo>
                  <a:pt x="143" y="133"/>
                  <a:pt x="141" y="134"/>
                  <a:pt x="141" y="135"/>
                </a:cubicBezTo>
                <a:cubicBezTo>
                  <a:pt x="142" y="138"/>
                  <a:pt x="143" y="139"/>
                  <a:pt x="145" y="138"/>
                </a:cubicBezTo>
                <a:cubicBezTo>
                  <a:pt x="144" y="138"/>
                  <a:pt x="144" y="138"/>
                  <a:pt x="144" y="137"/>
                </a:cubicBezTo>
                <a:cubicBezTo>
                  <a:pt x="144" y="136"/>
                  <a:pt x="145" y="136"/>
                  <a:pt x="145" y="137"/>
                </a:cubicBezTo>
                <a:close/>
                <a:moveTo>
                  <a:pt x="129" y="123"/>
                </a:moveTo>
                <a:cubicBezTo>
                  <a:pt x="128" y="123"/>
                  <a:pt x="126" y="123"/>
                  <a:pt x="125" y="124"/>
                </a:cubicBezTo>
                <a:cubicBezTo>
                  <a:pt x="126" y="125"/>
                  <a:pt x="126" y="125"/>
                  <a:pt x="127" y="125"/>
                </a:cubicBezTo>
                <a:cubicBezTo>
                  <a:pt x="127" y="124"/>
                  <a:pt x="128" y="124"/>
                  <a:pt x="129" y="123"/>
                </a:cubicBezTo>
                <a:close/>
                <a:moveTo>
                  <a:pt x="136" y="133"/>
                </a:moveTo>
                <a:cubicBezTo>
                  <a:pt x="134" y="133"/>
                  <a:pt x="133" y="134"/>
                  <a:pt x="132" y="136"/>
                </a:cubicBezTo>
                <a:cubicBezTo>
                  <a:pt x="132" y="138"/>
                  <a:pt x="134" y="138"/>
                  <a:pt x="135" y="139"/>
                </a:cubicBezTo>
                <a:cubicBezTo>
                  <a:pt x="137" y="138"/>
                  <a:pt x="138" y="137"/>
                  <a:pt x="138" y="136"/>
                </a:cubicBezTo>
                <a:cubicBezTo>
                  <a:pt x="139" y="135"/>
                  <a:pt x="137" y="133"/>
                  <a:pt x="136" y="133"/>
                </a:cubicBezTo>
                <a:close/>
                <a:moveTo>
                  <a:pt x="124" y="135"/>
                </a:moveTo>
                <a:cubicBezTo>
                  <a:pt x="124" y="138"/>
                  <a:pt x="125" y="139"/>
                  <a:pt x="127" y="138"/>
                </a:cubicBezTo>
                <a:cubicBezTo>
                  <a:pt x="128" y="138"/>
                  <a:pt x="129" y="138"/>
                  <a:pt x="130" y="135"/>
                </a:cubicBezTo>
                <a:cubicBezTo>
                  <a:pt x="129" y="135"/>
                  <a:pt x="129" y="133"/>
                  <a:pt x="126" y="133"/>
                </a:cubicBezTo>
                <a:cubicBezTo>
                  <a:pt x="125" y="133"/>
                  <a:pt x="124" y="135"/>
                  <a:pt x="124" y="135"/>
                </a:cubicBezTo>
                <a:close/>
                <a:moveTo>
                  <a:pt x="213" y="130"/>
                </a:moveTo>
                <a:cubicBezTo>
                  <a:pt x="213" y="129"/>
                  <a:pt x="213" y="129"/>
                  <a:pt x="214" y="128"/>
                </a:cubicBezTo>
                <a:cubicBezTo>
                  <a:pt x="214" y="127"/>
                  <a:pt x="212" y="125"/>
                  <a:pt x="211" y="126"/>
                </a:cubicBezTo>
                <a:cubicBezTo>
                  <a:pt x="209" y="126"/>
                  <a:pt x="208" y="127"/>
                  <a:pt x="208" y="128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8" y="129"/>
                  <a:pt x="208" y="129"/>
                  <a:pt x="208" y="128"/>
                </a:cubicBezTo>
                <a:cubicBezTo>
                  <a:pt x="209" y="129"/>
                  <a:pt x="211" y="128"/>
                  <a:pt x="211" y="130"/>
                </a:cubicBezTo>
                <a:cubicBezTo>
                  <a:pt x="210" y="130"/>
                  <a:pt x="210" y="131"/>
                  <a:pt x="209" y="131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9" y="131"/>
                  <a:pt x="210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lose/>
                <a:moveTo>
                  <a:pt x="209" y="127"/>
                </a:moveTo>
                <a:cubicBezTo>
                  <a:pt x="210" y="128"/>
                  <a:pt x="208" y="128"/>
                  <a:pt x="209" y="127"/>
                </a:cubicBezTo>
                <a:close/>
                <a:moveTo>
                  <a:pt x="182" y="190"/>
                </a:moveTo>
                <a:cubicBezTo>
                  <a:pt x="181" y="189"/>
                  <a:pt x="181" y="189"/>
                  <a:pt x="180" y="189"/>
                </a:cubicBezTo>
                <a:cubicBezTo>
                  <a:pt x="180" y="189"/>
                  <a:pt x="180" y="189"/>
                  <a:pt x="179" y="189"/>
                </a:cubicBezTo>
                <a:cubicBezTo>
                  <a:pt x="180" y="190"/>
                  <a:pt x="181" y="190"/>
                  <a:pt x="182" y="190"/>
                </a:cubicBezTo>
                <a:close/>
                <a:moveTo>
                  <a:pt x="193" y="183"/>
                </a:moveTo>
                <a:cubicBezTo>
                  <a:pt x="194" y="184"/>
                  <a:pt x="193" y="185"/>
                  <a:pt x="193" y="185"/>
                </a:cubicBezTo>
                <a:cubicBezTo>
                  <a:pt x="192" y="185"/>
                  <a:pt x="191" y="184"/>
                  <a:pt x="191" y="184"/>
                </a:cubicBezTo>
                <a:cubicBezTo>
                  <a:pt x="191" y="185"/>
                  <a:pt x="192" y="185"/>
                  <a:pt x="192" y="186"/>
                </a:cubicBezTo>
                <a:cubicBezTo>
                  <a:pt x="191" y="186"/>
                  <a:pt x="191" y="185"/>
                  <a:pt x="190" y="185"/>
                </a:cubicBezTo>
                <a:cubicBezTo>
                  <a:pt x="191" y="186"/>
                  <a:pt x="192" y="187"/>
                  <a:pt x="193" y="188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4" y="186"/>
                  <a:pt x="194" y="185"/>
                  <a:pt x="195" y="184"/>
                </a:cubicBezTo>
                <a:cubicBezTo>
                  <a:pt x="195" y="184"/>
                  <a:pt x="194" y="183"/>
                  <a:pt x="193" y="183"/>
                </a:cubicBezTo>
                <a:close/>
                <a:moveTo>
                  <a:pt x="186" y="193"/>
                </a:moveTo>
                <a:cubicBezTo>
                  <a:pt x="186" y="192"/>
                  <a:pt x="187" y="192"/>
                  <a:pt x="186" y="191"/>
                </a:cubicBezTo>
                <a:cubicBezTo>
                  <a:pt x="186" y="191"/>
                  <a:pt x="186" y="192"/>
                  <a:pt x="186" y="192"/>
                </a:cubicBezTo>
                <a:cubicBezTo>
                  <a:pt x="186" y="192"/>
                  <a:pt x="186" y="192"/>
                  <a:pt x="186" y="193"/>
                </a:cubicBezTo>
                <a:close/>
                <a:moveTo>
                  <a:pt x="202" y="202"/>
                </a:moveTo>
                <a:cubicBezTo>
                  <a:pt x="203" y="201"/>
                  <a:pt x="204" y="200"/>
                  <a:pt x="204" y="198"/>
                </a:cubicBezTo>
                <a:cubicBezTo>
                  <a:pt x="205" y="196"/>
                  <a:pt x="204" y="195"/>
                  <a:pt x="202" y="195"/>
                </a:cubicBezTo>
                <a:cubicBezTo>
                  <a:pt x="200" y="196"/>
                  <a:pt x="199" y="196"/>
                  <a:pt x="199" y="198"/>
                </a:cubicBezTo>
                <a:cubicBezTo>
                  <a:pt x="199" y="197"/>
                  <a:pt x="199" y="197"/>
                  <a:pt x="200" y="197"/>
                </a:cubicBezTo>
                <a:cubicBezTo>
                  <a:pt x="200" y="199"/>
                  <a:pt x="202" y="199"/>
                  <a:pt x="202" y="201"/>
                </a:cubicBezTo>
                <a:cubicBezTo>
                  <a:pt x="201" y="201"/>
                  <a:pt x="201" y="200"/>
                  <a:pt x="201" y="200"/>
                </a:cubicBezTo>
                <a:cubicBezTo>
                  <a:pt x="201" y="201"/>
                  <a:pt x="202" y="201"/>
                  <a:pt x="201" y="201"/>
                </a:cubicBezTo>
                <a:cubicBezTo>
                  <a:pt x="201" y="201"/>
                  <a:pt x="202" y="201"/>
                  <a:pt x="202" y="202"/>
                </a:cubicBezTo>
                <a:close/>
                <a:moveTo>
                  <a:pt x="202" y="198"/>
                </a:moveTo>
                <a:cubicBezTo>
                  <a:pt x="201" y="198"/>
                  <a:pt x="202" y="198"/>
                  <a:pt x="201" y="198"/>
                </a:cubicBezTo>
                <a:cubicBezTo>
                  <a:pt x="201" y="197"/>
                  <a:pt x="201" y="197"/>
                  <a:pt x="201" y="196"/>
                </a:cubicBezTo>
                <a:cubicBezTo>
                  <a:pt x="202" y="196"/>
                  <a:pt x="202" y="197"/>
                  <a:pt x="202" y="197"/>
                </a:cubicBezTo>
                <a:cubicBezTo>
                  <a:pt x="203" y="197"/>
                  <a:pt x="202" y="197"/>
                  <a:pt x="203" y="197"/>
                </a:cubicBezTo>
                <a:cubicBezTo>
                  <a:pt x="203" y="198"/>
                  <a:pt x="204" y="198"/>
                  <a:pt x="204" y="200"/>
                </a:cubicBezTo>
                <a:cubicBezTo>
                  <a:pt x="203" y="200"/>
                  <a:pt x="203" y="199"/>
                  <a:pt x="202" y="199"/>
                </a:cubicBezTo>
                <a:cubicBezTo>
                  <a:pt x="202" y="198"/>
                  <a:pt x="202" y="198"/>
                  <a:pt x="202" y="198"/>
                </a:cubicBezTo>
                <a:close/>
                <a:moveTo>
                  <a:pt x="167" y="145"/>
                </a:moveTo>
                <a:cubicBezTo>
                  <a:pt x="168" y="145"/>
                  <a:pt x="170" y="144"/>
                  <a:pt x="169" y="143"/>
                </a:cubicBezTo>
                <a:cubicBezTo>
                  <a:pt x="170" y="141"/>
                  <a:pt x="168" y="140"/>
                  <a:pt x="167" y="140"/>
                </a:cubicBezTo>
                <a:cubicBezTo>
                  <a:pt x="165" y="140"/>
                  <a:pt x="163" y="141"/>
                  <a:pt x="164" y="142"/>
                </a:cubicBezTo>
                <a:cubicBezTo>
                  <a:pt x="164" y="144"/>
                  <a:pt x="165" y="146"/>
                  <a:pt x="167" y="145"/>
                </a:cubicBezTo>
                <a:close/>
                <a:moveTo>
                  <a:pt x="186" y="183"/>
                </a:moveTo>
                <a:cubicBezTo>
                  <a:pt x="185" y="182"/>
                  <a:pt x="184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2" y="182"/>
                  <a:pt x="182" y="183"/>
                  <a:pt x="182" y="183"/>
                </a:cubicBezTo>
                <a:cubicBezTo>
                  <a:pt x="182" y="183"/>
                  <a:pt x="181" y="184"/>
                  <a:pt x="181" y="185"/>
                </a:cubicBezTo>
                <a:cubicBezTo>
                  <a:pt x="181" y="186"/>
                  <a:pt x="183" y="187"/>
                  <a:pt x="185" y="188"/>
                </a:cubicBezTo>
                <a:cubicBezTo>
                  <a:pt x="186" y="187"/>
                  <a:pt x="187" y="186"/>
                  <a:pt x="187" y="185"/>
                </a:cubicBezTo>
                <a:cubicBezTo>
                  <a:pt x="187" y="184"/>
                  <a:pt x="187" y="183"/>
                  <a:pt x="186" y="183"/>
                </a:cubicBezTo>
                <a:close/>
                <a:moveTo>
                  <a:pt x="200" y="199"/>
                </a:moveTo>
                <a:cubicBezTo>
                  <a:pt x="199" y="199"/>
                  <a:pt x="199" y="198"/>
                  <a:pt x="199" y="198"/>
                </a:cubicBezTo>
                <a:cubicBezTo>
                  <a:pt x="199" y="198"/>
                  <a:pt x="199" y="198"/>
                  <a:pt x="199" y="198"/>
                </a:cubicBezTo>
                <a:cubicBezTo>
                  <a:pt x="199" y="199"/>
                  <a:pt x="199" y="200"/>
                  <a:pt x="200" y="201"/>
                </a:cubicBezTo>
                <a:cubicBezTo>
                  <a:pt x="200" y="200"/>
                  <a:pt x="200" y="200"/>
                  <a:pt x="200" y="199"/>
                </a:cubicBezTo>
                <a:close/>
                <a:moveTo>
                  <a:pt x="174" y="149"/>
                </a:moveTo>
                <a:cubicBezTo>
                  <a:pt x="173" y="148"/>
                  <a:pt x="172" y="147"/>
                  <a:pt x="171" y="147"/>
                </a:cubicBezTo>
                <a:cubicBezTo>
                  <a:pt x="170" y="147"/>
                  <a:pt x="168" y="148"/>
                  <a:pt x="168" y="150"/>
                </a:cubicBezTo>
                <a:cubicBezTo>
                  <a:pt x="169" y="151"/>
                  <a:pt x="169" y="152"/>
                  <a:pt x="171" y="153"/>
                </a:cubicBezTo>
                <a:cubicBezTo>
                  <a:pt x="172" y="152"/>
                  <a:pt x="173" y="151"/>
                  <a:pt x="174" y="149"/>
                </a:cubicBezTo>
                <a:close/>
                <a:moveTo>
                  <a:pt x="178" y="157"/>
                </a:moveTo>
                <a:cubicBezTo>
                  <a:pt x="178" y="157"/>
                  <a:pt x="178" y="156"/>
                  <a:pt x="178" y="156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7" y="155"/>
                  <a:pt x="177" y="155"/>
                  <a:pt x="177" y="154"/>
                </a:cubicBezTo>
                <a:cubicBezTo>
                  <a:pt x="176" y="154"/>
                  <a:pt x="176" y="154"/>
                  <a:pt x="175" y="153"/>
                </a:cubicBezTo>
                <a:cubicBezTo>
                  <a:pt x="174" y="154"/>
                  <a:pt x="173" y="155"/>
                  <a:pt x="173" y="156"/>
                </a:cubicBezTo>
                <a:cubicBezTo>
                  <a:pt x="172" y="158"/>
                  <a:pt x="174" y="159"/>
                  <a:pt x="175" y="159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57"/>
                  <a:pt x="174" y="157"/>
                  <a:pt x="174" y="157"/>
                </a:cubicBezTo>
                <a:cubicBezTo>
                  <a:pt x="174" y="156"/>
                  <a:pt x="175" y="156"/>
                  <a:pt x="176" y="156"/>
                </a:cubicBezTo>
                <a:cubicBezTo>
                  <a:pt x="176" y="156"/>
                  <a:pt x="176" y="157"/>
                  <a:pt x="177" y="157"/>
                </a:cubicBezTo>
                <a:cubicBezTo>
                  <a:pt x="177" y="157"/>
                  <a:pt x="177" y="158"/>
                  <a:pt x="178" y="157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8" y="158"/>
                  <a:pt x="178" y="158"/>
                  <a:pt x="178" y="157"/>
                </a:cubicBezTo>
                <a:close/>
                <a:moveTo>
                  <a:pt x="232" y="148"/>
                </a:moveTo>
                <a:cubicBezTo>
                  <a:pt x="232" y="148"/>
                  <a:pt x="232" y="148"/>
                  <a:pt x="231" y="148"/>
                </a:cubicBezTo>
                <a:cubicBezTo>
                  <a:pt x="231" y="149"/>
                  <a:pt x="232" y="148"/>
                  <a:pt x="232" y="148"/>
                </a:cubicBezTo>
                <a:close/>
                <a:moveTo>
                  <a:pt x="215" y="139"/>
                </a:moveTo>
                <a:cubicBezTo>
                  <a:pt x="215" y="139"/>
                  <a:pt x="215" y="139"/>
                  <a:pt x="215" y="139"/>
                </a:cubicBezTo>
                <a:cubicBezTo>
                  <a:pt x="216" y="139"/>
                  <a:pt x="216" y="139"/>
                  <a:pt x="217" y="138"/>
                </a:cubicBezTo>
                <a:cubicBezTo>
                  <a:pt x="216" y="137"/>
                  <a:pt x="216" y="136"/>
                  <a:pt x="216" y="134"/>
                </a:cubicBezTo>
                <a:cubicBezTo>
                  <a:pt x="217" y="134"/>
                  <a:pt x="217" y="135"/>
                  <a:pt x="218" y="135"/>
                </a:cubicBezTo>
                <a:cubicBezTo>
                  <a:pt x="218" y="136"/>
                  <a:pt x="217" y="136"/>
                  <a:pt x="217" y="136"/>
                </a:cubicBezTo>
                <a:cubicBezTo>
                  <a:pt x="218" y="136"/>
                  <a:pt x="218" y="136"/>
                  <a:pt x="218" y="136"/>
                </a:cubicBezTo>
                <a:cubicBezTo>
                  <a:pt x="218" y="136"/>
                  <a:pt x="218" y="136"/>
                  <a:pt x="218" y="135"/>
                </a:cubicBezTo>
                <a:cubicBezTo>
                  <a:pt x="218" y="134"/>
                  <a:pt x="217" y="134"/>
                  <a:pt x="215" y="134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3" y="134"/>
                  <a:pt x="213" y="135"/>
                  <a:pt x="213" y="135"/>
                </a:cubicBezTo>
                <a:cubicBezTo>
                  <a:pt x="213" y="135"/>
                  <a:pt x="213" y="135"/>
                  <a:pt x="213" y="135"/>
                </a:cubicBezTo>
                <a:cubicBezTo>
                  <a:pt x="212" y="136"/>
                  <a:pt x="212" y="137"/>
                  <a:pt x="213" y="137"/>
                </a:cubicBezTo>
                <a:cubicBezTo>
                  <a:pt x="213" y="136"/>
                  <a:pt x="213" y="135"/>
                  <a:pt x="214" y="135"/>
                </a:cubicBezTo>
                <a:cubicBezTo>
                  <a:pt x="213" y="136"/>
                  <a:pt x="215" y="136"/>
                  <a:pt x="215" y="137"/>
                </a:cubicBezTo>
                <a:cubicBezTo>
                  <a:pt x="214" y="137"/>
                  <a:pt x="214" y="138"/>
                  <a:pt x="214" y="138"/>
                </a:cubicBez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4" y="139"/>
                  <a:pt x="215" y="139"/>
                </a:cubicBezTo>
                <a:cubicBezTo>
                  <a:pt x="215" y="139"/>
                  <a:pt x="215" y="139"/>
                  <a:pt x="215" y="139"/>
                </a:cubicBezTo>
                <a:close/>
                <a:moveTo>
                  <a:pt x="234" y="148"/>
                </a:moveTo>
                <a:cubicBezTo>
                  <a:pt x="233" y="148"/>
                  <a:pt x="232" y="149"/>
                  <a:pt x="230" y="150"/>
                </a:cubicBezTo>
                <a:cubicBezTo>
                  <a:pt x="231" y="150"/>
                  <a:pt x="233" y="149"/>
                  <a:pt x="235" y="148"/>
                </a:cubicBezTo>
                <a:cubicBezTo>
                  <a:pt x="234" y="148"/>
                  <a:pt x="234" y="148"/>
                  <a:pt x="234" y="148"/>
                </a:cubicBezTo>
                <a:close/>
                <a:moveTo>
                  <a:pt x="237" y="156"/>
                </a:moveTo>
                <a:cubicBezTo>
                  <a:pt x="238" y="157"/>
                  <a:pt x="237" y="156"/>
                  <a:pt x="237" y="156"/>
                </a:cubicBezTo>
                <a:cubicBezTo>
                  <a:pt x="238" y="156"/>
                  <a:pt x="239" y="156"/>
                  <a:pt x="239" y="155"/>
                </a:cubicBezTo>
                <a:cubicBezTo>
                  <a:pt x="238" y="155"/>
                  <a:pt x="237" y="154"/>
                  <a:pt x="236" y="153"/>
                </a:cubicBezTo>
                <a:cubicBezTo>
                  <a:pt x="236" y="154"/>
                  <a:pt x="236" y="154"/>
                  <a:pt x="236" y="154"/>
                </a:cubicBezTo>
                <a:cubicBezTo>
                  <a:pt x="236" y="154"/>
                  <a:pt x="236" y="154"/>
                  <a:pt x="237" y="154"/>
                </a:cubicBezTo>
                <a:cubicBezTo>
                  <a:pt x="237" y="155"/>
                  <a:pt x="236" y="156"/>
                  <a:pt x="237" y="156"/>
                </a:cubicBezTo>
                <a:close/>
                <a:moveTo>
                  <a:pt x="234" y="148"/>
                </a:moveTo>
                <a:cubicBezTo>
                  <a:pt x="234" y="148"/>
                  <a:pt x="234" y="148"/>
                  <a:pt x="234" y="148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3" y="148"/>
                  <a:pt x="233" y="148"/>
                  <a:pt x="234" y="148"/>
                </a:cubicBezTo>
                <a:close/>
                <a:moveTo>
                  <a:pt x="218" y="224"/>
                </a:moveTo>
                <a:cubicBezTo>
                  <a:pt x="218" y="224"/>
                  <a:pt x="218" y="224"/>
                  <a:pt x="219" y="223"/>
                </a:cubicBezTo>
                <a:cubicBezTo>
                  <a:pt x="218" y="223"/>
                  <a:pt x="218" y="224"/>
                  <a:pt x="218" y="224"/>
                </a:cubicBezTo>
                <a:cubicBezTo>
                  <a:pt x="218" y="224"/>
                  <a:pt x="218" y="224"/>
                  <a:pt x="218" y="224"/>
                </a:cubicBezTo>
                <a:close/>
                <a:moveTo>
                  <a:pt x="206" y="204"/>
                </a:moveTo>
                <a:cubicBezTo>
                  <a:pt x="206" y="204"/>
                  <a:pt x="206" y="203"/>
                  <a:pt x="205" y="203"/>
                </a:cubicBezTo>
                <a:cubicBezTo>
                  <a:pt x="205" y="203"/>
                  <a:pt x="204" y="203"/>
                  <a:pt x="204" y="204"/>
                </a:cubicBezTo>
                <a:cubicBezTo>
                  <a:pt x="204" y="204"/>
                  <a:pt x="204" y="204"/>
                  <a:pt x="203" y="204"/>
                </a:cubicBezTo>
                <a:cubicBezTo>
                  <a:pt x="204" y="205"/>
                  <a:pt x="204" y="204"/>
                  <a:pt x="205" y="204"/>
                </a:cubicBezTo>
                <a:cubicBezTo>
                  <a:pt x="205" y="204"/>
                  <a:pt x="205" y="204"/>
                  <a:pt x="205" y="204"/>
                </a:cubicBezTo>
                <a:cubicBezTo>
                  <a:pt x="205" y="205"/>
                  <a:pt x="206" y="205"/>
                  <a:pt x="206" y="204"/>
                </a:cubicBezTo>
                <a:close/>
                <a:moveTo>
                  <a:pt x="210" y="213"/>
                </a:moveTo>
                <a:cubicBezTo>
                  <a:pt x="211" y="213"/>
                  <a:pt x="211" y="213"/>
                  <a:pt x="211" y="213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0" y="212"/>
                  <a:pt x="210" y="213"/>
                </a:cubicBezTo>
                <a:close/>
                <a:moveTo>
                  <a:pt x="240" y="203"/>
                </a:moveTo>
                <a:cubicBezTo>
                  <a:pt x="240" y="203"/>
                  <a:pt x="239" y="204"/>
                  <a:pt x="239" y="204"/>
                </a:cubicBezTo>
                <a:cubicBezTo>
                  <a:pt x="240" y="204"/>
                  <a:pt x="240" y="205"/>
                  <a:pt x="241" y="205"/>
                </a:cubicBezTo>
                <a:cubicBezTo>
                  <a:pt x="240" y="205"/>
                  <a:pt x="240" y="204"/>
                  <a:pt x="240" y="203"/>
                </a:cubicBezTo>
                <a:close/>
                <a:moveTo>
                  <a:pt x="226" y="221"/>
                </a:moveTo>
                <a:cubicBezTo>
                  <a:pt x="226" y="221"/>
                  <a:pt x="226" y="221"/>
                  <a:pt x="226" y="221"/>
                </a:cubicBezTo>
                <a:cubicBezTo>
                  <a:pt x="226" y="221"/>
                  <a:pt x="226" y="221"/>
                  <a:pt x="226" y="220"/>
                </a:cubicBezTo>
                <a:cubicBezTo>
                  <a:pt x="226" y="220"/>
                  <a:pt x="225" y="220"/>
                  <a:pt x="225" y="220"/>
                </a:cubicBezTo>
                <a:cubicBezTo>
                  <a:pt x="225" y="221"/>
                  <a:pt x="224" y="221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5" y="222"/>
                </a:cubicBezTo>
                <a:cubicBezTo>
                  <a:pt x="225" y="222"/>
                  <a:pt x="224" y="221"/>
                  <a:pt x="224" y="221"/>
                </a:cubicBezTo>
                <a:cubicBezTo>
                  <a:pt x="225" y="221"/>
                  <a:pt x="225" y="222"/>
                  <a:pt x="226" y="221"/>
                </a:cubicBezTo>
                <a:close/>
                <a:moveTo>
                  <a:pt x="226" y="158"/>
                </a:move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lose/>
                <a:moveTo>
                  <a:pt x="221" y="159"/>
                </a:moveTo>
                <a:cubicBezTo>
                  <a:pt x="221" y="159"/>
                  <a:pt x="221" y="159"/>
                  <a:pt x="222" y="158"/>
                </a:cubicBezTo>
                <a:cubicBezTo>
                  <a:pt x="222" y="158"/>
                  <a:pt x="222" y="158"/>
                  <a:pt x="222" y="158"/>
                </a:cubicBezTo>
                <a:cubicBezTo>
                  <a:pt x="222" y="157"/>
                  <a:pt x="222" y="157"/>
                  <a:pt x="222" y="156"/>
                </a:cubicBezTo>
                <a:cubicBezTo>
                  <a:pt x="221" y="156"/>
                  <a:pt x="221" y="157"/>
                  <a:pt x="221" y="157"/>
                </a:cubicBezTo>
                <a:cubicBezTo>
                  <a:pt x="220" y="158"/>
                  <a:pt x="221" y="158"/>
                  <a:pt x="221" y="158"/>
                </a:cubicBezTo>
                <a:cubicBezTo>
                  <a:pt x="221" y="158"/>
                  <a:pt x="221" y="158"/>
                  <a:pt x="220" y="158"/>
                </a:cubicBezTo>
                <a:cubicBezTo>
                  <a:pt x="220" y="159"/>
                  <a:pt x="221" y="158"/>
                  <a:pt x="221" y="159"/>
                </a:cubicBezTo>
                <a:close/>
                <a:moveTo>
                  <a:pt x="233" y="179"/>
                </a:moveTo>
                <a:cubicBezTo>
                  <a:pt x="233" y="179"/>
                  <a:pt x="234" y="178"/>
                  <a:pt x="234" y="178"/>
                </a:cubicBezTo>
                <a:cubicBezTo>
                  <a:pt x="233" y="178"/>
                  <a:pt x="232" y="178"/>
                  <a:pt x="232" y="178"/>
                </a:cubicBezTo>
                <a:cubicBezTo>
                  <a:pt x="232" y="179"/>
                  <a:pt x="233" y="179"/>
                  <a:pt x="233" y="179"/>
                </a:cubicBezTo>
                <a:close/>
                <a:moveTo>
                  <a:pt x="225" y="203"/>
                </a:moveTo>
                <a:cubicBezTo>
                  <a:pt x="225" y="204"/>
                  <a:pt x="225" y="204"/>
                  <a:pt x="226" y="204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6" y="204"/>
                  <a:pt x="226" y="204"/>
                  <a:pt x="225" y="203"/>
                </a:cubicBezTo>
                <a:close/>
                <a:moveTo>
                  <a:pt x="205" y="166"/>
                </a:moveTo>
                <a:cubicBezTo>
                  <a:pt x="205" y="166"/>
                  <a:pt x="205" y="166"/>
                  <a:pt x="206" y="166"/>
                </a:cubicBezTo>
                <a:cubicBezTo>
                  <a:pt x="206" y="166"/>
                  <a:pt x="207" y="166"/>
                  <a:pt x="208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7" y="164"/>
                  <a:pt x="208" y="165"/>
                  <a:pt x="208" y="163"/>
                </a:cubicBezTo>
                <a:cubicBezTo>
                  <a:pt x="208" y="163"/>
                  <a:pt x="208" y="164"/>
                  <a:pt x="209" y="163"/>
                </a:cubicBezTo>
                <a:cubicBezTo>
                  <a:pt x="209" y="163"/>
                  <a:pt x="209" y="163"/>
                  <a:pt x="209" y="162"/>
                </a:cubicBezTo>
                <a:cubicBezTo>
                  <a:pt x="208" y="162"/>
                  <a:pt x="207" y="162"/>
                  <a:pt x="206" y="162"/>
                </a:cubicBezTo>
                <a:cubicBezTo>
                  <a:pt x="206" y="164"/>
                  <a:pt x="204" y="164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lose/>
                <a:moveTo>
                  <a:pt x="197" y="161"/>
                </a:move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6" y="161"/>
                  <a:pt x="196" y="161"/>
                </a:cubicBezTo>
                <a:cubicBezTo>
                  <a:pt x="196" y="161"/>
                  <a:pt x="196" y="161"/>
                  <a:pt x="197" y="161"/>
                </a:cubicBezTo>
                <a:close/>
                <a:moveTo>
                  <a:pt x="237" y="184"/>
                </a:moveTo>
                <a:cubicBezTo>
                  <a:pt x="236" y="184"/>
                  <a:pt x="235" y="184"/>
                  <a:pt x="235" y="185"/>
                </a:cubicBezTo>
                <a:cubicBezTo>
                  <a:pt x="235" y="185"/>
                  <a:pt x="236" y="185"/>
                  <a:pt x="236" y="186"/>
                </a:cubicBezTo>
                <a:cubicBezTo>
                  <a:pt x="237" y="187"/>
                  <a:pt x="237" y="185"/>
                  <a:pt x="237" y="184"/>
                </a:cubicBezTo>
                <a:close/>
                <a:moveTo>
                  <a:pt x="211" y="168"/>
                </a:moveTo>
                <a:cubicBezTo>
                  <a:pt x="211" y="168"/>
                  <a:pt x="211" y="168"/>
                  <a:pt x="211" y="168"/>
                </a:cubicBezTo>
                <a:cubicBezTo>
                  <a:pt x="211" y="168"/>
                  <a:pt x="210" y="168"/>
                  <a:pt x="210" y="168"/>
                </a:cubicBezTo>
                <a:cubicBezTo>
                  <a:pt x="211" y="168"/>
                  <a:pt x="211" y="168"/>
                  <a:pt x="211" y="168"/>
                </a:cubicBezTo>
                <a:cubicBezTo>
                  <a:pt x="212" y="170"/>
                  <a:pt x="211" y="170"/>
                  <a:pt x="211" y="169"/>
                </a:cubicBezTo>
                <a:cubicBezTo>
                  <a:pt x="210" y="168"/>
                  <a:pt x="209" y="169"/>
                  <a:pt x="209" y="169"/>
                </a:cubicBezTo>
                <a:cubicBezTo>
                  <a:pt x="208" y="170"/>
                  <a:pt x="208" y="170"/>
                  <a:pt x="208" y="171"/>
                </a:cubicBezTo>
                <a:cubicBezTo>
                  <a:pt x="208" y="171"/>
                  <a:pt x="208" y="171"/>
                  <a:pt x="209" y="172"/>
                </a:cubicBezTo>
                <a:cubicBezTo>
                  <a:pt x="209" y="171"/>
                  <a:pt x="208" y="171"/>
                  <a:pt x="209" y="171"/>
                </a:cubicBezTo>
                <a:cubicBezTo>
                  <a:pt x="209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1" y="171"/>
                  <a:pt x="211" y="171"/>
                </a:cubicBezTo>
                <a:cubicBezTo>
                  <a:pt x="211" y="171"/>
                  <a:pt x="210" y="171"/>
                  <a:pt x="210" y="170"/>
                </a:cubicBezTo>
                <a:cubicBezTo>
                  <a:pt x="211" y="171"/>
                  <a:pt x="212" y="171"/>
                  <a:pt x="212" y="170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3" y="169"/>
                </a:cubicBezTo>
                <a:cubicBezTo>
                  <a:pt x="212" y="169"/>
                  <a:pt x="213" y="168"/>
                  <a:pt x="213" y="168"/>
                </a:cubicBezTo>
                <a:cubicBezTo>
                  <a:pt x="212" y="168"/>
                  <a:pt x="211" y="168"/>
                  <a:pt x="211" y="168"/>
                </a:cubicBezTo>
                <a:close/>
                <a:moveTo>
                  <a:pt x="196" y="165"/>
                </a:moveTo>
                <a:cubicBezTo>
                  <a:pt x="195" y="165"/>
                  <a:pt x="195" y="165"/>
                  <a:pt x="195" y="165"/>
                </a:cubicBezTo>
                <a:cubicBezTo>
                  <a:pt x="195" y="165"/>
                  <a:pt x="195" y="166"/>
                  <a:pt x="195" y="166"/>
                </a:cubicBezTo>
                <a:cubicBezTo>
                  <a:pt x="195" y="165"/>
                  <a:pt x="195" y="165"/>
                  <a:pt x="196" y="165"/>
                </a:cubicBezTo>
                <a:close/>
                <a:moveTo>
                  <a:pt x="203" y="156"/>
                </a:moveTo>
                <a:cubicBezTo>
                  <a:pt x="204" y="156"/>
                  <a:pt x="204" y="155"/>
                  <a:pt x="204" y="155"/>
                </a:cubicBezTo>
                <a:cubicBezTo>
                  <a:pt x="204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9" y="177"/>
                </a:moveTo>
                <a:cubicBezTo>
                  <a:pt x="209" y="176"/>
                  <a:pt x="209" y="176"/>
                  <a:pt x="208" y="176"/>
                </a:cubicBezTo>
                <a:cubicBezTo>
                  <a:pt x="208" y="176"/>
                  <a:pt x="208" y="176"/>
                  <a:pt x="207" y="176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8" y="178"/>
                  <a:pt x="208" y="178"/>
                  <a:pt x="209" y="178"/>
                </a:cubicBezTo>
                <a:cubicBezTo>
                  <a:pt x="209" y="178"/>
                  <a:pt x="209" y="178"/>
                  <a:pt x="209" y="177"/>
                </a:cubicBezTo>
                <a:close/>
                <a:moveTo>
                  <a:pt x="223" y="180"/>
                </a:moveTo>
                <a:cubicBezTo>
                  <a:pt x="223" y="180"/>
                  <a:pt x="224" y="180"/>
                  <a:pt x="224" y="180"/>
                </a:cubicBezTo>
                <a:cubicBezTo>
                  <a:pt x="224" y="180"/>
                  <a:pt x="225" y="180"/>
                  <a:pt x="225" y="180"/>
                </a:cubicBezTo>
                <a:cubicBezTo>
                  <a:pt x="225" y="179"/>
                  <a:pt x="225" y="179"/>
                  <a:pt x="225" y="178"/>
                </a:cubicBezTo>
                <a:cubicBezTo>
                  <a:pt x="224" y="178"/>
                  <a:pt x="224" y="178"/>
                  <a:pt x="223" y="178"/>
                </a:cubicBezTo>
                <a:cubicBezTo>
                  <a:pt x="223" y="179"/>
                  <a:pt x="223" y="179"/>
                  <a:pt x="223" y="179"/>
                </a:cubicBezTo>
                <a:cubicBezTo>
                  <a:pt x="224" y="179"/>
                  <a:pt x="224" y="179"/>
                  <a:pt x="224" y="179"/>
                </a:cubicBezTo>
                <a:cubicBezTo>
                  <a:pt x="224" y="179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lose/>
                <a:moveTo>
                  <a:pt x="227" y="192"/>
                </a:moveTo>
                <a:cubicBezTo>
                  <a:pt x="227" y="193"/>
                  <a:pt x="226" y="193"/>
                  <a:pt x="226" y="193"/>
                </a:cubicBezTo>
                <a:cubicBezTo>
                  <a:pt x="227" y="193"/>
                  <a:pt x="227" y="193"/>
                  <a:pt x="227" y="192"/>
                </a:cubicBezTo>
                <a:close/>
                <a:moveTo>
                  <a:pt x="235" y="176"/>
                </a:moveTo>
                <a:cubicBezTo>
                  <a:pt x="235" y="176"/>
                  <a:pt x="235" y="177"/>
                  <a:pt x="235" y="178"/>
                </a:cubicBezTo>
                <a:cubicBezTo>
                  <a:pt x="235" y="177"/>
                  <a:pt x="235" y="177"/>
                  <a:pt x="236" y="177"/>
                </a:cubicBezTo>
                <a:cubicBezTo>
                  <a:pt x="236" y="177"/>
                  <a:pt x="235" y="176"/>
                  <a:pt x="235" y="176"/>
                </a:cubicBezTo>
                <a:close/>
                <a:moveTo>
                  <a:pt x="216" y="194"/>
                </a:moveTo>
                <a:cubicBezTo>
                  <a:pt x="216" y="194"/>
                  <a:pt x="216" y="194"/>
                  <a:pt x="216" y="194"/>
                </a:cubicBezTo>
                <a:cubicBezTo>
                  <a:pt x="217" y="194"/>
                  <a:pt x="218" y="193"/>
                  <a:pt x="218" y="192"/>
                </a:cubicBezTo>
                <a:cubicBezTo>
                  <a:pt x="218" y="191"/>
                  <a:pt x="217" y="189"/>
                  <a:pt x="215" y="189"/>
                </a:cubicBezTo>
                <a:cubicBezTo>
                  <a:pt x="215" y="189"/>
                  <a:pt x="214" y="189"/>
                  <a:pt x="214" y="189"/>
                </a:cubicBezTo>
                <a:cubicBezTo>
                  <a:pt x="214" y="190"/>
                  <a:pt x="214" y="191"/>
                  <a:pt x="215" y="191"/>
                </a:cubicBezTo>
                <a:cubicBezTo>
                  <a:pt x="216" y="191"/>
                  <a:pt x="216" y="190"/>
                  <a:pt x="217" y="190"/>
                </a:cubicBezTo>
                <a:cubicBezTo>
                  <a:pt x="217" y="191"/>
                  <a:pt x="217" y="192"/>
                  <a:pt x="216" y="192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217" y="193"/>
                  <a:pt x="216" y="193"/>
                  <a:pt x="216" y="194"/>
                </a:cubicBezTo>
                <a:close/>
                <a:moveTo>
                  <a:pt x="226" y="190"/>
                </a:moveTo>
                <a:cubicBezTo>
                  <a:pt x="225" y="190"/>
                  <a:pt x="225" y="189"/>
                  <a:pt x="225" y="189"/>
                </a:cubicBezTo>
                <a:cubicBezTo>
                  <a:pt x="225" y="190"/>
                  <a:pt x="224" y="190"/>
                  <a:pt x="224" y="190"/>
                </a:cubicBezTo>
                <a:cubicBezTo>
                  <a:pt x="223" y="190"/>
                  <a:pt x="223" y="190"/>
                  <a:pt x="223" y="189"/>
                </a:cubicBezTo>
                <a:cubicBezTo>
                  <a:pt x="223" y="189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91"/>
                  <a:pt x="222" y="191"/>
                  <a:pt x="221" y="192"/>
                </a:cubicBezTo>
                <a:cubicBezTo>
                  <a:pt x="221" y="192"/>
                  <a:pt x="221" y="192"/>
                  <a:pt x="222" y="192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3" y="193"/>
                  <a:pt x="222" y="192"/>
                  <a:pt x="223" y="192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223" y="191"/>
                  <a:pt x="224" y="192"/>
                  <a:pt x="224" y="192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5" y="191"/>
                  <a:pt x="225" y="190"/>
                  <a:pt x="226" y="190"/>
                </a:cubicBezTo>
                <a:close/>
                <a:moveTo>
                  <a:pt x="215" y="179"/>
                </a:moveTo>
                <a:cubicBezTo>
                  <a:pt x="215" y="178"/>
                  <a:pt x="214" y="178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2" y="177"/>
                  <a:pt x="212" y="177"/>
                  <a:pt x="212" y="178"/>
                </a:cubicBezTo>
                <a:cubicBezTo>
                  <a:pt x="212" y="178"/>
                  <a:pt x="212" y="178"/>
                  <a:pt x="212" y="179"/>
                </a:cubicBezTo>
                <a:cubicBezTo>
                  <a:pt x="213" y="179"/>
                  <a:pt x="213" y="179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80"/>
                  <a:pt x="214" y="180"/>
                  <a:pt x="213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5" y="180"/>
                  <a:pt x="214" y="179"/>
                  <a:pt x="215" y="179"/>
                </a:cubicBezTo>
                <a:close/>
                <a:moveTo>
                  <a:pt x="216" y="179"/>
                </a:moveTo>
                <a:cubicBezTo>
                  <a:pt x="216" y="178"/>
                  <a:pt x="216" y="178"/>
                  <a:pt x="215" y="178"/>
                </a:cubicBezTo>
                <a:cubicBezTo>
                  <a:pt x="215" y="178"/>
                  <a:pt x="215" y="177"/>
                  <a:pt x="216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5" y="176"/>
                  <a:pt x="215" y="177"/>
                  <a:pt x="214" y="177"/>
                </a:cubicBezTo>
                <a:cubicBezTo>
                  <a:pt x="215" y="178"/>
                  <a:pt x="215" y="179"/>
                  <a:pt x="216" y="179"/>
                </a:cubicBezTo>
                <a:close/>
                <a:moveTo>
                  <a:pt x="217" y="185"/>
                </a:moveTo>
                <a:cubicBezTo>
                  <a:pt x="217" y="185"/>
                  <a:pt x="217" y="185"/>
                  <a:pt x="217" y="185"/>
                </a:cubicBezTo>
                <a:cubicBezTo>
                  <a:pt x="217" y="185"/>
                  <a:pt x="217" y="185"/>
                  <a:pt x="217" y="186"/>
                </a:cubicBezTo>
                <a:cubicBezTo>
                  <a:pt x="217" y="185"/>
                  <a:pt x="217" y="185"/>
                  <a:pt x="217" y="185"/>
                </a:cubicBezTo>
                <a:close/>
                <a:moveTo>
                  <a:pt x="221" y="186"/>
                </a:moveTo>
                <a:cubicBezTo>
                  <a:pt x="221" y="186"/>
                  <a:pt x="221" y="187"/>
                  <a:pt x="221" y="187"/>
                </a:cubicBezTo>
                <a:cubicBezTo>
                  <a:pt x="221" y="187"/>
                  <a:pt x="221" y="187"/>
                  <a:pt x="222" y="186"/>
                </a:cubicBezTo>
                <a:cubicBezTo>
                  <a:pt x="221" y="186"/>
                  <a:pt x="221" y="186"/>
                  <a:pt x="221" y="186"/>
                </a:cubicBezTo>
                <a:close/>
                <a:moveTo>
                  <a:pt x="195" y="172"/>
                </a:moveTo>
                <a:cubicBezTo>
                  <a:pt x="196" y="172"/>
                  <a:pt x="196" y="171"/>
                  <a:pt x="196" y="170"/>
                </a:cubicBezTo>
                <a:cubicBezTo>
                  <a:pt x="196" y="169"/>
                  <a:pt x="194" y="167"/>
                  <a:pt x="193" y="167"/>
                </a:cubicBezTo>
                <a:cubicBezTo>
                  <a:pt x="193" y="167"/>
                  <a:pt x="193" y="167"/>
                  <a:pt x="192" y="167"/>
                </a:cubicBezTo>
                <a:cubicBezTo>
                  <a:pt x="193" y="167"/>
                  <a:pt x="193" y="168"/>
                  <a:pt x="194" y="168"/>
                </a:cubicBezTo>
                <a:cubicBezTo>
                  <a:pt x="193" y="168"/>
                  <a:pt x="193" y="169"/>
                  <a:pt x="193" y="169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5" y="170"/>
                  <a:pt x="194" y="170"/>
                  <a:pt x="194" y="170"/>
                </a:cubicBezTo>
                <a:cubicBezTo>
                  <a:pt x="195" y="170"/>
                  <a:pt x="194" y="171"/>
                  <a:pt x="195" y="171"/>
                </a:cubicBezTo>
                <a:cubicBezTo>
                  <a:pt x="195" y="171"/>
                  <a:pt x="195" y="171"/>
                  <a:pt x="195" y="170"/>
                </a:cubicBezTo>
                <a:cubicBezTo>
                  <a:pt x="196" y="171"/>
                  <a:pt x="195" y="172"/>
                  <a:pt x="195" y="172"/>
                </a:cubicBezTo>
                <a:close/>
                <a:moveTo>
                  <a:pt x="212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9" y="140"/>
                  <a:pt x="208" y="141"/>
                  <a:pt x="208" y="142"/>
                </a:cubicBezTo>
                <a:cubicBezTo>
                  <a:pt x="209" y="141"/>
                  <a:pt x="211" y="141"/>
                  <a:pt x="212" y="140"/>
                </a:cubicBezTo>
                <a:cubicBezTo>
                  <a:pt x="213" y="140"/>
                  <a:pt x="213" y="141"/>
                  <a:pt x="213" y="141"/>
                </a:cubicBezTo>
                <a:cubicBezTo>
                  <a:pt x="213" y="141"/>
                  <a:pt x="212" y="140"/>
                  <a:pt x="212" y="140"/>
                </a:cubicBezTo>
                <a:close/>
                <a:moveTo>
                  <a:pt x="226" y="148"/>
                </a:moveTo>
                <a:cubicBezTo>
                  <a:pt x="226" y="148"/>
                  <a:pt x="226" y="148"/>
                  <a:pt x="226" y="148"/>
                </a:cubicBezTo>
                <a:cubicBezTo>
                  <a:pt x="226" y="148"/>
                  <a:pt x="225" y="147"/>
                  <a:pt x="225" y="147"/>
                </a:cubicBezTo>
                <a:cubicBezTo>
                  <a:pt x="225" y="148"/>
                  <a:pt x="225" y="148"/>
                  <a:pt x="225" y="148"/>
                </a:cubicBezTo>
                <a:cubicBezTo>
                  <a:pt x="224" y="147"/>
                  <a:pt x="223" y="148"/>
                  <a:pt x="222" y="148"/>
                </a:cubicBezTo>
                <a:cubicBezTo>
                  <a:pt x="222" y="148"/>
                  <a:pt x="222" y="149"/>
                  <a:pt x="222" y="149"/>
                </a:cubicBezTo>
                <a:cubicBezTo>
                  <a:pt x="222" y="149"/>
                  <a:pt x="222" y="149"/>
                  <a:pt x="222" y="150"/>
                </a:cubicBezTo>
                <a:cubicBezTo>
                  <a:pt x="223" y="150"/>
                  <a:pt x="224" y="149"/>
                  <a:pt x="224" y="150"/>
                </a:cubicBezTo>
                <a:cubicBezTo>
                  <a:pt x="224" y="150"/>
                  <a:pt x="224" y="150"/>
                  <a:pt x="225" y="149"/>
                </a:cubicBezTo>
                <a:cubicBezTo>
                  <a:pt x="225" y="149"/>
                  <a:pt x="225" y="150"/>
                  <a:pt x="226" y="150"/>
                </a:cubicBezTo>
                <a:cubicBezTo>
                  <a:pt x="226" y="149"/>
                  <a:pt x="226" y="149"/>
                  <a:pt x="226" y="148"/>
                </a:cubicBezTo>
                <a:close/>
                <a:moveTo>
                  <a:pt x="235" y="204"/>
                </a:moveTo>
                <a:cubicBezTo>
                  <a:pt x="235" y="204"/>
                  <a:pt x="234" y="204"/>
                  <a:pt x="234" y="204"/>
                </a:cubicBezTo>
                <a:cubicBezTo>
                  <a:pt x="234" y="205"/>
                  <a:pt x="235" y="206"/>
                  <a:pt x="235" y="206"/>
                </a:cubicBezTo>
                <a:cubicBezTo>
                  <a:pt x="235" y="206"/>
                  <a:pt x="235" y="206"/>
                  <a:pt x="235" y="206"/>
                </a:cubicBezTo>
                <a:cubicBezTo>
                  <a:pt x="235" y="205"/>
                  <a:pt x="235" y="204"/>
                  <a:pt x="235" y="204"/>
                </a:cubicBezTo>
                <a:close/>
                <a:moveTo>
                  <a:pt x="222" y="214"/>
                </a:move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2"/>
                  <a:pt x="222" y="212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22" y="212"/>
                  <a:pt x="222" y="212"/>
                  <a:pt x="221" y="212"/>
                </a:cubicBezTo>
                <a:cubicBezTo>
                  <a:pt x="221" y="211"/>
                  <a:pt x="222" y="212"/>
                  <a:pt x="222" y="211"/>
                </a:cubicBezTo>
                <a:cubicBezTo>
                  <a:pt x="222" y="211"/>
                  <a:pt x="222" y="211"/>
                  <a:pt x="221" y="210"/>
                </a:cubicBezTo>
                <a:cubicBezTo>
                  <a:pt x="221" y="210"/>
                  <a:pt x="220" y="210"/>
                  <a:pt x="220" y="210"/>
                </a:cubicBezTo>
                <a:cubicBezTo>
                  <a:pt x="220" y="210"/>
                  <a:pt x="220" y="210"/>
                  <a:pt x="219" y="210"/>
                </a:cubicBezTo>
                <a:cubicBezTo>
                  <a:pt x="219" y="210"/>
                  <a:pt x="219" y="210"/>
                  <a:pt x="219" y="210"/>
                </a:cubicBezTo>
                <a:cubicBezTo>
                  <a:pt x="219" y="210"/>
                  <a:pt x="219" y="211"/>
                  <a:pt x="219" y="211"/>
                </a:cubicBezTo>
                <a:cubicBezTo>
                  <a:pt x="220" y="212"/>
                  <a:pt x="220" y="212"/>
                  <a:pt x="221" y="212"/>
                </a:cubicBezTo>
                <a:cubicBezTo>
                  <a:pt x="221" y="213"/>
                  <a:pt x="220" y="213"/>
                  <a:pt x="220" y="213"/>
                </a:cubicBezTo>
                <a:cubicBezTo>
                  <a:pt x="221" y="213"/>
                  <a:pt x="221" y="214"/>
                  <a:pt x="221" y="214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21" y="213"/>
                  <a:pt x="222" y="213"/>
                  <a:pt x="222" y="214"/>
                </a:cubicBezTo>
                <a:close/>
                <a:moveTo>
                  <a:pt x="200" y="201"/>
                </a:moveTo>
                <a:cubicBezTo>
                  <a:pt x="201" y="201"/>
                  <a:pt x="201" y="201"/>
                  <a:pt x="201" y="201"/>
                </a:cubicBezTo>
                <a:cubicBezTo>
                  <a:pt x="201" y="201"/>
                  <a:pt x="201" y="201"/>
                  <a:pt x="200" y="201"/>
                </a:cubicBezTo>
                <a:close/>
                <a:moveTo>
                  <a:pt x="182" y="172"/>
                </a:moveTo>
                <a:cubicBezTo>
                  <a:pt x="183" y="173"/>
                  <a:pt x="183" y="173"/>
                  <a:pt x="183" y="173"/>
                </a:cubicBezTo>
                <a:cubicBezTo>
                  <a:pt x="184" y="173"/>
                  <a:pt x="184" y="173"/>
                  <a:pt x="184" y="173"/>
                </a:cubicBezTo>
                <a:cubicBezTo>
                  <a:pt x="185" y="173"/>
                  <a:pt x="187" y="172"/>
                  <a:pt x="187" y="170"/>
                </a:cubicBezTo>
                <a:cubicBezTo>
                  <a:pt x="187" y="169"/>
                  <a:pt x="186" y="168"/>
                  <a:pt x="185" y="168"/>
                </a:cubicBezTo>
                <a:cubicBezTo>
                  <a:pt x="185" y="168"/>
                  <a:pt x="184" y="168"/>
                  <a:pt x="184" y="168"/>
                </a:cubicBezTo>
                <a:cubicBezTo>
                  <a:pt x="184" y="168"/>
                  <a:pt x="184" y="168"/>
                  <a:pt x="185" y="169"/>
                </a:cubicBezTo>
                <a:cubicBezTo>
                  <a:pt x="184" y="169"/>
                  <a:pt x="184" y="169"/>
                  <a:pt x="184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71"/>
                  <a:pt x="183" y="171"/>
                  <a:pt x="182" y="171"/>
                </a:cubicBezTo>
                <a:cubicBezTo>
                  <a:pt x="182" y="171"/>
                  <a:pt x="182" y="170"/>
                  <a:pt x="183" y="169"/>
                </a:cubicBezTo>
                <a:cubicBezTo>
                  <a:pt x="183" y="169"/>
                  <a:pt x="182" y="169"/>
                  <a:pt x="182" y="169"/>
                </a:cubicBezTo>
                <a:cubicBezTo>
                  <a:pt x="182" y="169"/>
                  <a:pt x="182" y="169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1" y="170"/>
                  <a:pt x="181" y="171"/>
                </a:cubicBezTo>
                <a:cubicBezTo>
                  <a:pt x="181" y="171"/>
                  <a:pt x="182" y="172"/>
                  <a:pt x="182" y="172"/>
                </a:cubicBezTo>
                <a:close/>
                <a:moveTo>
                  <a:pt x="217" y="219"/>
                </a:moveTo>
                <a:cubicBezTo>
                  <a:pt x="217" y="219"/>
                  <a:pt x="218" y="219"/>
                  <a:pt x="218" y="219"/>
                </a:cubicBezTo>
                <a:cubicBezTo>
                  <a:pt x="218" y="219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7" y="217"/>
                  <a:pt x="216" y="217"/>
                  <a:pt x="215" y="217"/>
                </a:cubicBezTo>
                <a:cubicBezTo>
                  <a:pt x="215" y="217"/>
                  <a:pt x="214" y="217"/>
                  <a:pt x="214" y="217"/>
                </a:cubicBezTo>
                <a:cubicBezTo>
                  <a:pt x="214" y="217"/>
                  <a:pt x="214" y="217"/>
                  <a:pt x="214" y="217"/>
                </a:cubicBezTo>
                <a:cubicBezTo>
                  <a:pt x="214" y="218"/>
                  <a:pt x="216" y="218"/>
                  <a:pt x="217" y="218"/>
                </a:cubicBezTo>
                <a:cubicBezTo>
                  <a:pt x="218" y="219"/>
                  <a:pt x="217" y="219"/>
                  <a:pt x="217" y="219"/>
                </a:cubicBezTo>
                <a:close/>
                <a:moveTo>
                  <a:pt x="200" y="186"/>
                </a:moveTo>
                <a:cubicBezTo>
                  <a:pt x="200" y="186"/>
                  <a:pt x="200" y="186"/>
                  <a:pt x="200" y="186"/>
                </a:cubicBezTo>
                <a:cubicBezTo>
                  <a:pt x="200" y="186"/>
                  <a:pt x="200" y="186"/>
                  <a:pt x="200" y="187"/>
                </a:cubicBezTo>
                <a:cubicBezTo>
                  <a:pt x="201" y="187"/>
                  <a:pt x="202" y="187"/>
                  <a:pt x="202" y="187"/>
                </a:cubicBezTo>
                <a:cubicBezTo>
                  <a:pt x="203" y="187"/>
                  <a:pt x="203" y="187"/>
                  <a:pt x="203" y="186"/>
                </a:cubicBezTo>
                <a:cubicBezTo>
                  <a:pt x="203" y="186"/>
                  <a:pt x="204" y="185"/>
                  <a:pt x="204" y="184"/>
                </a:cubicBezTo>
                <a:cubicBezTo>
                  <a:pt x="203" y="185"/>
                  <a:pt x="202" y="186"/>
                  <a:pt x="202" y="186"/>
                </a:cubicBezTo>
                <a:cubicBezTo>
                  <a:pt x="201" y="185"/>
                  <a:pt x="201" y="185"/>
                  <a:pt x="200" y="185"/>
                </a:cubicBezTo>
                <a:cubicBezTo>
                  <a:pt x="200" y="184"/>
                  <a:pt x="201" y="184"/>
                  <a:pt x="200" y="184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3"/>
                  <a:pt x="202" y="183"/>
                  <a:pt x="202" y="182"/>
                </a:cubicBezTo>
                <a:cubicBezTo>
                  <a:pt x="201" y="182"/>
                  <a:pt x="200" y="182"/>
                  <a:pt x="199" y="183"/>
                </a:cubicBezTo>
                <a:cubicBezTo>
                  <a:pt x="200" y="183"/>
                  <a:pt x="200" y="182"/>
                  <a:pt x="200" y="182"/>
                </a:cubicBezTo>
                <a:cubicBezTo>
                  <a:pt x="200" y="183"/>
                  <a:pt x="200" y="183"/>
                  <a:pt x="200" y="184"/>
                </a:cubicBezTo>
                <a:cubicBezTo>
                  <a:pt x="200" y="184"/>
                  <a:pt x="199" y="184"/>
                  <a:pt x="199" y="184"/>
                </a:cubicBezTo>
                <a:cubicBezTo>
                  <a:pt x="199" y="185"/>
                  <a:pt x="200" y="185"/>
                  <a:pt x="200" y="186"/>
                </a:cubicBezTo>
                <a:cubicBezTo>
                  <a:pt x="200" y="186"/>
                  <a:pt x="200" y="186"/>
                  <a:pt x="200" y="186"/>
                </a:cubicBezTo>
                <a:close/>
                <a:moveTo>
                  <a:pt x="191" y="183"/>
                </a:moveTo>
                <a:cubicBezTo>
                  <a:pt x="192" y="183"/>
                  <a:pt x="192" y="183"/>
                  <a:pt x="192" y="183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191" y="182"/>
                  <a:pt x="191" y="183"/>
                  <a:pt x="190" y="184"/>
                </a:cubicBezTo>
                <a:cubicBezTo>
                  <a:pt x="191" y="184"/>
                  <a:pt x="191" y="183"/>
                  <a:pt x="191" y="183"/>
                </a:cubicBezTo>
                <a:close/>
                <a:moveTo>
                  <a:pt x="210" y="155"/>
                </a:moveTo>
                <a:cubicBezTo>
                  <a:pt x="210" y="155"/>
                  <a:pt x="210" y="154"/>
                  <a:pt x="211" y="154"/>
                </a:cubicBezTo>
                <a:cubicBezTo>
                  <a:pt x="210" y="154"/>
                  <a:pt x="209" y="154"/>
                  <a:pt x="208" y="155"/>
                </a:cubicBezTo>
                <a:cubicBezTo>
                  <a:pt x="209" y="155"/>
                  <a:pt x="209" y="155"/>
                  <a:pt x="210" y="155"/>
                </a:cubicBezTo>
                <a:close/>
                <a:moveTo>
                  <a:pt x="214" y="204"/>
                </a:moveTo>
                <a:cubicBezTo>
                  <a:pt x="214" y="204"/>
                  <a:pt x="213" y="204"/>
                  <a:pt x="213" y="203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5"/>
                  <a:pt x="213" y="205"/>
                </a:cubicBezTo>
                <a:cubicBezTo>
                  <a:pt x="213" y="205"/>
                  <a:pt x="214" y="205"/>
                  <a:pt x="214" y="204"/>
                </a:cubicBezTo>
                <a:close/>
                <a:moveTo>
                  <a:pt x="234" y="163"/>
                </a:moveTo>
                <a:cubicBezTo>
                  <a:pt x="233" y="163"/>
                  <a:pt x="232" y="163"/>
                  <a:pt x="231" y="164"/>
                </a:cubicBezTo>
                <a:cubicBezTo>
                  <a:pt x="231" y="164"/>
                  <a:pt x="231" y="165"/>
                  <a:pt x="232" y="165"/>
                </a:cubicBezTo>
                <a:cubicBezTo>
                  <a:pt x="231" y="165"/>
                  <a:pt x="231" y="166"/>
                  <a:pt x="231" y="165"/>
                </a:cubicBezTo>
                <a:cubicBezTo>
                  <a:pt x="230" y="165"/>
                  <a:pt x="231" y="164"/>
                  <a:pt x="231" y="164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5"/>
                  <a:pt x="230" y="165"/>
                  <a:pt x="231" y="166"/>
                </a:cubicBezTo>
                <a:cubicBezTo>
                  <a:pt x="231" y="166"/>
                  <a:pt x="232" y="166"/>
                  <a:pt x="233" y="166"/>
                </a:cubicBezTo>
                <a:cubicBezTo>
                  <a:pt x="233" y="165"/>
                  <a:pt x="235" y="164"/>
                  <a:pt x="234" y="163"/>
                </a:cubicBezTo>
                <a:cubicBezTo>
                  <a:pt x="234" y="163"/>
                  <a:pt x="235" y="163"/>
                  <a:pt x="234" y="163"/>
                </a:cubicBezTo>
                <a:close/>
                <a:moveTo>
                  <a:pt x="205" y="185"/>
                </a:moveTo>
                <a:cubicBezTo>
                  <a:pt x="205" y="184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4"/>
                  <a:pt x="204" y="184"/>
                  <a:pt x="204" y="185"/>
                </a:cubicBezTo>
                <a:cubicBezTo>
                  <a:pt x="204" y="185"/>
                  <a:pt x="204" y="185"/>
                  <a:pt x="205" y="185"/>
                </a:cubicBezTo>
                <a:close/>
                <a:moveTo>
                  <a:pt x="225" y="192"/>
                </a:move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3" y="193"/>
                  <a:pt x="223" y="194"/>
                </a:cubicBezTo>
                <a:cubicBezTo>
                  <a:pt x="223" y="194"/>
                  <a:pt x="224" y="194"/>
                  <a:pt x="224" y="194"/>
                </a:cubicBezTo>
                <a:cubicBezTo>
                  <a:pt x="224" y="194"/>
                  <a:pt x="224" y="194"/>
                  <a:pt x="224" y="194"/>
                </a:cubicBezTo>
                <a:cubicBezTo>
                  <a:pt x="224" y="194"/>
                  <a:pt x="224" y="193"/>
                  <a:pt x="225" y="193"/>
                </a:cubicBezTo>
                <a:cubicBezTo>
                  <a:pt x="224" y="194"/>
                  <a:pt x="225" y="194"/>
                  <a:pt x="225" y="194"/>
                </a:cubicBezTo>
                <a:cubicBezTo>
                  <a:pt x="225" y="194"/>
                  <a:pt x="225" y="193"/>
                  <a:pt x="225" y="192"/>
                </a:cubicBezTo>
                <a:close/>
                <a:moveTo>
                  <a:pt x="222" y="150"/>
                </a:moveTo>
                <a:cubicBezTo>
                  <a:pt x="222" y="151"/>
                  <a:pt x="222" y="151"/>
                  <a:pt x="222" y="151"/>
                </a:cubicBezTo>
                <a:cubicBezTo>
                  <a:pt x="222" y="151"/>
                  <a:pt x="222" y="151"/>
                  <a:pt x="221" y="151"/>
                </a:cubicBezTo>
                <a:cubicBezTo>
                  <a:pt x="222" y="152"/>
                  <a:pt x="223" y="153"/>
                  <a:pt x="224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6" y="152"/>
                  <a:pt x="226" y="151"/>
                  <a:pt x="226" y="151"/>
                </a:cubicBezTo>
                <a:cubicBezTo>
                  <a:pt x="224" y="152"/>
                  <a:pt x="224" y="150"/>
                  <a:pt x="222" y="150"/>
                </a:cubicBezTo>
                <a:close/>
                <a:moveTo>
                  <a:pt x="203" y="182"/>
                </a:moveTo>
                <a:cubicBezTo>
                  <a:pt x="202" y="182"/>
                  <a:pt x="202" y="183"/>
                  <a:pt x="202" y="183"/>
                </a:cubicBezTo>
                <a:cubicBezTo>
                  <a:pt x="203" y="183"/>
                  <a:pt x="203" y="183"/>
                  <a:pt x="203" y="183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4" y="183"/>
                  <a:pt x="204" y="183"/>
                </a:cubicBezTo>
                <a:cubicBezTo>
                  <a:pt x="204" y="182"/>
                  <a:pt x="203" y="182"/>
                  <a:pt x="203" y="182"/>
                </a:cubicBezTo>
                <a:close/>
                <a:moveTo>
                  <a:pt x="205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2"/>
                  <a:pt x="207" y="152"/>
                  <a:pt x="207" y="153"/>
                </a:cubicBezTo>
                <a:cubicBezTo>
                  <a:pt x="208" y="152"/>
                  <a:pt x="208" y="152"/>
                  <a:pt x="209" y="151"/>
                </a:cubicBezTo>
                <a:cubicBezTo>
                  <a:pt x="208" y="151"/>
                  <a:pt x="207" y="149"/>
                  <a:pt x="205" y="149"/>
                </a:cubicBezTo>
                <a:cubicBezTo>
                  <a:pt x="205" y="148"/>
                  <a:pt x="206" y="148"/>
                  <a:pt x="206" y="148"/>
                </a:cubicBezTo>
                <a:cubicBezTo>
                  <a:pt x="206" y="148"/>
                  <a:pt x="207" y="149"/>
                  <a:pt x="207" y="148"/>
                </a:cubicBezTo>
                <a:cubicBezTo>
                  <a:pt x="206" y="148"/>
                  <a:pt x="206" y="147"/>
                  <a:pt x="206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8"/>
                  <a:pt x="204" y="148"/>
                  <a:pt x="203" y="150"/>
                </a:cubicBezTo>
                <a:cubicBezTo>
                  <a:pt x="203" y="151"/>
                  <a:pt x="204" y="152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lose/>
                <a:moveTo>
                  <a:pt x="204" y="151"/>
                </a:move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5" y="151"/>
                </a:cubicBezTo>
                <a:cubicBezTo>
                  <a:pt x="204" y="150"/>
                  <a:pt x="205" y="150"/>
                  <a:pt x="205" y="149"/>
                </a:cubicBezTo>
                <a:cubicBezTo>
                  <a:pt x="205" y="149"/>
                  <a:pt x="205" y="149"/>
                  <a:pt x="205" y="149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6" y="151"/>
                  <a:pt x="207" y="151"/>
                  <a:pt x="207" y="151"/>
                </a:cubicBezTo>
                <a:cubicBezTo>
                  <a:pt x="207" y="151"/>
                  <a:pt x="207" y="152"/>
                  <a:pt x="208" y="151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7" y="152"/>
                  <a:pt x="207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5" y="151"/>
                  <a:pt x="204" y="152"/>
                  <a:pt x="204" y="151"/>
                </a:cubicBezTo>
                <a:close/>
                <a:moveTo>
                  <a:pt x="211" y="141"/>
                </a:moveTo>
                <a:cubicBezTo>
                  <a:pt x="210" y="141"/>
                  <a:pt x="210" y="141"/>
                  <a:pt x="210" y="142"/>
                </a:cubicBezTo>
                <a:cubicBezTo>
                  <a:pt x="210" y="142"/>
                  <a:pt x="211" y="142"/>
                  <a:pt x="211" y="141"/>
                </a:cubicBezTo>
                <a:close/>
                <a:moveTo>
                  <a:pt x="208" y="193"/>
                </a:moveTo>
                <a:cubicBezTo>
                  <a:pt x="208" y="193"/>
                  <a:pt x="208" y="192"/>
                  <a:pt x="208" y="192"/>
                </a:cubicBezTo>
                <a:cubicBezTo>
                  <a:pt x="207" y="192"/>
                  <a:pt x="206" y="192"/>
                  <a:pt x="206" y="192"/>
                </a:cubicBezTo>
                <a:cubicBezTo>
                  <a:pt x="207" y="191"/>
                  <a:pt x="208" y="192"/>
                  <a:pt x="209" y="191"/>
                </a:cubicBezTo>
                <a:cubicBezTo>
                  <a:pt x="209" y="190"/>
                  <a:pt x="208" y="190"/>
                  <a:pt x="208" y="190"/>
                </a:cubicBezTo>
                <a:cubicBezTo>
                  <a:pt x="207" y="190"/>
                  <a:pt x="206" y="190"/>
                  <a:pt x="205" y="190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6" y="189"/>
                  <a:pt x="206" y="189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5" y="189"/>
                  <a:pt x="204" y="190"/>
                  <a:pt x="204" y="191"/>
                </a:cubicBezTo>
                <a:cubicBezTo>
                  <a:pt x="204" y="191"/>
                  <a:pt x="205" y="191"/>
                  <a:pt x="205" y="191"/>
                </a:cubicBezTo>
                <a:cubicBezTo>
                  <a:pt x="204" y="192"/>
                  <a:pt x="205" y="193"/>
                  <a:pt x="205" y="194"/>
                </a:cubicBezTo>
                <a:cubicBezTo>
                  <a:pt x="205" y="194"/>
                  <a:pt x="206" y="194"/>
                  <a:pt x="207" y="194"/>
                </a:cubicBezTo>
                <a:cubicBezTo>
                  <a:pt x="207" y="195"/>
                  <a:pt x="208" y="194"/>
                  <a:pt x="208" y="193"/>
                </a:cubicBezTo>
                <a:close/>
                <a:moveTo>
                  <a:pt x="204" y="157"/>
                </a:moveTo>
                <a:cubicBezTo>
                  <a:pt x="204" y="157"/>
                  <a:pt x="204" y="157"/>
                  <a:pt x="204" y="156"/>
                </a:cubicBezTo>
                <a:cubicBezTo>
                  <a:pt x="204" y="157"/>
                  <a:pt x="203" y="157"/>
                  <a:pt x="202" y="157"/>
                </a:cubicBezTo>
                <a:cubicBezTo>
                  <a:pt x="203" y="156"/>
                  <a:pt x="202" y="156"/>
                  <a:pt x="201" y="157"/>
                </a:cubicBezTo>
                <a:cubicBezTo>
                  <a:pt x="202" y="155"/>
                  <a:pt x="200" y="156"/>
                  <a:pt x="201" y="154"/>
                </a:cubicBezTo>
                <a:cubicBezTo>
                  <a:pt x="201" y="154"/>
                  <a:pt x="202" y="154"/>
                  <a:pt x="202" y="154"/>
                </a:cubicBezTo>
                <a:cubicBezTo>
                  <a:pt x="201" y="153"/>
                  <a:pt x="200" y="155"/>
                  <a:pt x="199" y="157"/>
                </a:cubicBezTo>
                <a:cubicBezTo>
                  <a:pt x="199" y="157"/>
                  <a:pt x="199" y="157"/>
                  <a:pt x="199" y="158"/>
                </a:cubicBezTo>
                <a:cubicBezTo>
                  <a:pt x="199" y="158"/>
                  <a:pt x="199" y="157"/>
                  <a:pt x="199" y="157"/>
                </a:cubicBezTo>
                <a:cubicBezTo>
                  <a:pt x="201" y="157"/>
                  <a:pt x="202" y="158"/>
                  <a:pt x="203" y="158"/>
                </a:cubicBezTo>
                <a:cubicBezTo>
                  <a:pt x="204" y="158"/>
                  <a:pt x="204" y="158"/>
                  <a:pt x="204" y="157"/>
                </a:cubicBezTo>
                <a:close/>
                <a:moveTo>
                  <a:pt x="208" y="185"/>
                </a:move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lose/>
                <a:moveTo>
                  <a:pt x="200" y="165"/>
                </a:moveTo>
                <a:cubicBezTo>
                  <a:pt x="200" y="165"/>
                  <a:pt x="200" y="164"/>
                  <a:pt x="199" y="164"/>
                </a:cubicBezTo>
                <a:cubicBezTo>
                  <a:pt x="199" y="164"/>
                  <a:pt x="199" y="164"/>
                  <a:pt x="198" y="164"/>
                </a:cubicBezTo>
                <a:cubicBezTo>
                  <a:pt x="198" y="165"/>
                  <a:pt x="198" y="164"/>
                  <a:pt x="198" y="165"/>
                </a:cubicBezTo>
                <a:cubicBezTo>
                  <a:pt x="198" y="165"/>
                  <a:pt x="198" y="165"/>
                  <a:pt x="198" y="165"/>
                </a:cubicBezTo>
                <a:cubicBezTo>
                  <a:pt x="198" y="166"/>
                  <a:pt x="198" y="166"/>
                  <a:pt x="198" y="166"/>
                </a:cubicBezTo>
                <a:cubicBezTo>
                  <a:pt x="199" y="167"/>
                  <a:pt x="199" y="166"/>
                  <a:pt x="200" y="165"/>
                </a:cubicBezTo>
                <a:close/>
                <a:moveTo>
                  <a:pt x="202" y="168"/>
                </a:moveTo>
                <a:cubicBezTo>
                  <a:pt x="201" y="169"/>
                  <a:pt x="201" y="169"/>
                  <a:pt x="200" y="168"/>
                </a:cubicBezTo>
                <a:cubicBezTo>
                  <a:pt x="200" y="168"/>
                  <a:pt x="200" y="169"/>
                  <a:pt x="200" y="169"/>
                </a:cubicBezTo>
                <a:cubicBezTo>
                  <a:pt x="200" y="169"/>
                  <a:pt x="201" y="169"/>
                  <a:pt x="201" y="169"/>
                </a:cubicBezTo>
                <a:cubicBezTo>
                  <a:pt x="202" y="169"/>
                  <a:pt x="202" y="169"/>
                  <a:pt x="202" y="168"/>
                </a:cubicBezTo>
                <a:close/>
                <a:moveTo>
                  <a:pt x="218" y="211"/>
                </a:moveTo>
                <a:cubicBezTo>
                  <a:pt x="217" y="211"/>
                  <a:pt x="217" y="211"/>
                  <a:pt x="217" y="211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18" y="212"/>
                  <a:pt x="218" y="212"/>
                  <a:pt x="218" y="211"/>
                </a:cubicBezTo>
                <a:close/>
                <a:moveTo>
                  <a:pt x="212" y="205"/>
                </a:move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lose/>
                <a:moveTo>
                  <a:pt x="213" y="161"/>
                </a:move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4" y="161"/>
                </a:cubicBezTo>
                <a:cubicBezTo>
                  <a:pt x="214" y="161"/>
                  <a:pt x="214" y="161"/>
                  <a:pt x="213" y="161"/>
                </a:cubicBezTo>
                <a:close/>
                <a:moveTo>
                  <a:pt x="213" y="157"/>
                </a:moveTo>
                <a:cubicBezTo>
                  <a:pt x="212" y="157"/>
                  <a:pt x="212" y="158"/>
                  <a:pt x="210" y="158"/>
                </a:cubicBezTo>
                <a:cubicBezTo>
                  <a:pt x="211" y="159"/>
                  <a:pt x="211" y="159"/>
                  <a:pt x="211" y="160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1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3" y="158"/>
                  <a:pt x="213" y="158"/>
                  <a:pt x="213" y="157"/>
                </a:cubicBezTo>
                <a:close/>
                <a:moveTo>
                  <a:pt x="192" y="159"/>
                </a:move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228" y="201"/>
                </a:move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29" y="201"/>
                </a:cubicBezTo>
                <a:cubicBezTo>
                  <a:pt x="229" y="201"/>
                  <a:pt x="228" y="201"/>
                  <a:pt x="228" y="201"/>
                </a:cubicBezTo>
                <a:close/>
                <a:moveTo>
                  <a:pt x="205" y="162"/>
                </a:moveTo>
                <a:cubicBezTo>
                  <a:pt x="204" y="162"/>
                  <a:pt x="204" y="163"/>
                  <a:pt x="204" y="163"/>
                </a:cubicBezTo>
                <a:cubicBezTo>
                  <a:pt x="203" y="164"/>
                  <a:pt x="203" y="164"/>
                  <a:pt x="204" y="165"/>
                </a:cubicBezTo>
                <a:cubicBezTo>
                  <a:pt x="204" y="165"/>
                  <a:pt x="205" y="165"/>
                  <a:pt x="205" y="164"/>
                </a:cubicBezTo>
                <a:cubicBezTo>
                  <a:pt x="204" y="163"/>
                  <a:pt x="205" y="162"/>
                  <a:pt x="205" y="162"/>
                </a:cubicBezTo>
                <a:close/>
                <a:moveTo>
                  <a:pt x="192" y="172"/>
                </a:moveTo>
                <a:cubicBezTo>
                  <a:pt x="192" y="172"/>
                  <a:pt x="192" y="173"/>
                  <a:pt x="192" y="173"/>
                </a:cubicBezTo>
                <a:cubicBezTo>
                  <a:pt x="192" y="173"/>
                  <a:pt x="192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4" y="173"/>
                </a:cubicBezTo>
                <a:cubicBezTo>
                  <a:pt x="194" y="173"/>
                  <a:pt x="194" y="173"/>
                  <a:pt x="194" y="173"/>
                </a:cubicBezTo>
                <a:cubicBezTo>
                  <a:pt x="194" y="173"/>
                  <a:pt x="194" y="173"/>
                  <a:pt x="195" y="173"/>
                </a:cubicBezTo>
                <a:cubicBezTo>
                  <a:pt x="194" y="172"/>
                  <a:pt x="193" y="172"/>
                  <a:pt x="192" y="172"/>
                </a:cubicBezTo>
                <a:close/>
                <a:moveTo>
                  <a:pt x="191" y="170"/>
                </a:moveTo>
                <a:cubicBezTo>
                  <a:pt x="191" y="170"/>
                  <a:pt x="191" y="170"/>
                  <a:pt x="191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91" y="171"/>
                  <a:pt x="192" y="171"/>
                  <a:pt x="192" y="170"/>
                </a:cubicBezTo>
                <a:cubicBezTo>
                  <a:pt x="192" y="170"/>
                  <a:pt x="191" y="170"/>
                  <a:pt x="191" y="170"/>
                </a:cubicBezTo>
                <a:cubicBezTo>
                  <a:pt x="191" y="170"/>
                  <a:pt x="191" y="170"/>
                  <a:pt x="191" y="170"/>
                </a:cubicBezTo>
                <a:close/>
                <a:moveTo>
                  <a:pt x="231" y="186"/>
                </a:moveTo>
                <a:cubicBezTo>
                  <a:pt x="231" y="186"/>
                  <a:pt x="231" y="186"/>
                  <a:pt x="231" y="186"/>
                </a:cubicBezTo>
                <a:cubicBezTo>
                  <a:pt x="231" y="186"/>
                  <a:pt x="230" y="186"/>
                  <a:pt x="230" y="186"/>
                </a:cubicBezTo>
                <a:cubicBezTo>
                  <a:pt x="231" y="185"/>
                  <a:pt x="231" y="185"/>
                  <a:pt x="231" y="184"/>
                </a:cubicBezTo>
                <a:cubicBezTo>
                  <a:pt x="230" y="185"/>
                  <a:pt x="229" y="185"/>
                  <a:pt x="228" y="184"/>
                </a:cubicBezTo>
                <a:cubicBezTo>
                  <a:pt x="228" y="185"/>
                  <a:pt x="228" y="186"/>
                  <a:pt x="228" y="186"/>
                </a:cubicBezTo>
                <a:cubicBezTo>
                  <a:pt x="228" y="187"/>
                  <a:pt x="227" y="187"/>
                  <a:pt x="227" y="187"/>
                </a:cubicBezTo>
                <a:cubicBezTo>
                  <a:pt x="227" y="187"/>
                  <a:pt x="228" y="187"/>
                  <a:pt x="229" y="187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230" y="186"/>
                  <a:pt x="231" y="186"/>
                  <a:pt x="231" y="186"/>
                </a:cubicBezTo>
                <a:close/>
                <a:moveTo>
                  <a:pt x="195" y="155"/>
                </a:moveTo>
                <a:cubicBezTo>
                  <a:pt x="196" y="155"/>
                  <a:pt x="196" y="155"/>
                  <a:pt x="196" y="155"/>
                </a:cubicBezTo>
                <a:cubicBezTo>
                  <a:pt x="195" y="155"/>
                  <a:pt x="195" y="154"/>
                  <a:pt x="195" y="154"/>
                </a:cubicBezTo>
                <a:cubicBezTo>
                  <a:pt x="195" y="155"/>
                  <a:pt x="194" y="155"/>
                  <a:pt x="193" y="155"/>
                </a:cubicBezTo>
                <a:cubicBezTo>
                  <a:pt x="193" y="155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5"/>
                  <a:pt x="192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0" y="155"/>
                  <a:pt x="190" y="156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6"/>
                  <a:pt x="191" y="155"/>
                  <a:pt x="191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2" y="158"/>
                  <a:pt x="191" y="158"/>
                </a:cubicBezTo>
                <a:cubicBezTo>
                  <a:pt x="192" y="159"/>
                  <a:pt x="192" y="158"/>
                  <a:pt x="192" y="158"/>
                </a:cubicBezTo>
                <a:cubicBezTo>
                  <a:pt x="192" y="159"/>
                  <a:pt x="192" y="159"/>
                  <a:pt x="193" y="158"/>
                </a:cubicBezTo>
                <a:cubicBezTo>
                  <a:pt x="193" y="159"/>
                  <a:pt x="193" y="159"/>
                  <a:pt x="193" y="160"/>
                </a:cubicBezTo>
                <a:cubicBezTo>
                  <a:pt x="194" y="160"/>
                  <a:pt x="196" y="158"/>
                  <a:pt x="196" y="156"/>
                </a:cubicBezTo>
                <a:cubicBezTo>
                  <a:pt x="196" y="156"/>
                  <a:pt x="196" y="155"/>
                  <a:pt x="195" y="155"/>
                </a:cubicBezTo>
                <a:close/>
                <a:moveTo>
                  <a:pt x="213" y="200"/>
                </a:move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2" y="201"/>
                  <a:pt x="212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4" y="199"/>
                  <a:pt x="213" y="198"/>
                  <a:pt x="213" y="198"/>
                </a:cubicBezTo>
                <a:cubicBezTo>
                  <a:pt x="213" y="199"/>
                  <a:pt x="213" y="199"/>
                  <a:pt x="214" y="199"/>
                </a:cubicBezTo>
                <a:cubicBezTo>
                  <a:pt x="214" y="199"/>
                  <a:pt x="214" y="199"/>
                  <a:pt x="214" y="199"/>
                </a:cubicBezTo>
                <a:cubicBezTo>
                  <a:pt x="214" y="197"/>
                  <a:pt x="213" y="196"/>
                  <a:pt x="211" y="196"/>
                </a:cubicBezTo>
                <a:cubicBezTo>
                  <a:pt x="211" y="197"/>
                  <a:pt x="211" y="197"/>
                  <a:pt x="210" y="197"/>
                </a:cubicBezTo>
                <a:cubicBezTo>
                  <a:pt x="210" y="197"/>
                  <a:pt x="210" y="196"/>
                  <a:pt x="210" y="196"/>
                </a:cubicBezTo>
                <a:cubicBezTo>
                  <a:pt x="209" y="196"/>
                  <a:pt x="209" y="196"/>
                  <a:pt x="209" y="196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8"/>
                  <a:pt x="208" y="198"/>
                </a:cubicBezTo>
                <a:cubicBezTo>
                  <a:pt x="207" y="200"/>
                  <a:pt x="209" y="201"/>
                  <a:pt x="210" y="201"/>
                </a:cubicBezTo>
                <a:cubicBezTo>
                  <a:pt x="212" y="201"/>
                  <a:pt x="213" y="201"/>
                  <a:pt x="213" y="200"/>
                </a:cubicBezTo>
                <a:close/>
                <a:moveTo>
                  <a:pt x="232" y="204"/>
                </a:moveTo>
                <a:cubicBezTo>
                  <a:pt x="233" y="203"/>
                  <a:pt x="233" y="203"/>
                  <a:pt x="233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4"/>
                  <a:pt x="232" y="204"/>
                </a:cubicBezTo>
                <a:close/>
                <a:moveTo>
                  <a:pt x="195" y="152"/>
                </a:moveTo>
                <a:cubicBezTo>
                  <a:pt x="197" y="151"/>
                  <a:pt x="198" y="151"/>
                  <a:pt x="198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8"/>
                  <a:pt x="198" y="148"/>
                  <a:pt x="197" y="148"/>
                </a:cubicBezTo>
                <a:cubicBezTo>
                  <a:pt x="197" y="148"/>
                  <a:pt x="196" y="148"/>
                  <a:pt x="196" y="148"/>
                </a:cubicBezTo>
                <a:cubicBezTo>
                  <a:pt x="196" y="148"/>
                  <a:pt x="197" y="149"/>
                  <a:pt x="197" y="149"/>
                </a:cubicBezTo>
                <a:cubicBezTo>
                  <a:pt x="196" y="149"/>
                  <a:pt x="195" y="149"/>
                  <a:pt x="195" y="148"/>
                </a:cubicBezTo>
                <a:cubicBezTo>
                  <a:pt x="195" y="149"/>
                  <a:pt x="194" y="149"/>
                  <a:pt x="195" y="149"/>
                </a:cubicBezTo>
                <a:cubicBezTo>
                  <a:pt x="195" y="151"/>
                  <a:pt x="195" y="151"/>
                  <a:pt x="195" y="152"/>
                </a:cubicBezTo>
                <a:close/>
                <a:moveTo>
                  <a:pt x="233" y="206"/>
                </a:moveTo>
                <a:cubicBezTo>
                  <a:pt x="233" y="206"/>
                  <a:pt x="233" y="205"/>
                  <a:pt x="232" y="205"/>
                </a:cubicBezTo>
                <a:cubicBezTo>
                  <a:pt x="232" y="206"/>
                  <a:pt x="233" y="206"/>
                  <a:pt x="233" y="206"/>
                </a:cubicBezTo>
                <a:close/>
                <a:moveTo>
                  <a:pt x="199" y="151"/>
                </a:moveTo>
                <a:cubicBezTo>
                  <a:pt x="198" y="151"/>
                  <a:pt x="198" y="152"/>
                  <a:pt x="198" y="152"/>
                </a:cubicBezTo>
                <a:cubicBezTo>
                  <a:pt x="199" y="153"/>
                  <a:pt x="200" y="151"/>
                  <a:pt x="200" y="151"/>
                </a:cubicBezTo>
                <a:cubicBezTo>
                  <a:pt x="200" y="151"/>
                  <a:pt x="200" y="151"/>
                  <a:pt x="199" y="151"/>
                </a:cubicBezTo>
                <a:cubicBezTo>
                  <a:pt x="199" y="151"/>
                  <a:pt x="199" y="150"/>
                  <a:pt x="199" y="151"/>
                </a:cubicBezTo>
                <a:close/>
                <a:moveTo>
                  <a:pt x="231" y="200"/>
                </a:moveTo>
                <a:cubicBezTo>
                  <a:pt x="231" y="200"/>
                  <a:pt x="231" y="200"/>
                  <a:pt x="231" y="200"/>
                </a:cubicBezTo>
                <a:cubicBezTo>
                  <a:pt x="231" y="200"/>
                  <a:pt x="231" y="199"/>
                  <a:pt x="231" y="199"/>
                </a:cubicBezTo>
                <a:cubicBezTo>
                  <a:pt x="231" y="199"/>
                  <a:pt x="231" y="199"/>
                  <a:pt x="231" y="200"/>
                </a:cubicBezTo>
                <a:close/>
                <a:moveTo>
                  <a:pt x="212" y="183"/>
                </a:moveTo>
                <a:cubicBezTo>
                  <a:pt x="212" y="183"/>
                  <a:pt x="212" y="182"/>
                  <a:pt x="212" y="182"/>
                </a:cubicBezTo>
                <a:cubicBezTo>
                  <a:pt x="212" y="182"/>
                  <a:pt x="211" y="181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3"/>
                  <a:pt x="209" y="183"/>
                  <a:pt x="209" y="184"/>
                </a:cubicBezTo>
                <a:cubicBezTo>
                  <a:pt x="210" y="185"/>
                  <a:pt x="210" y="184"/>
                  <a:pt x="211" y="184"/>
                </a:cubicBezTo>
                <a:cubicBezTo>
                  <a:pt x="211" y="183"/>
                  <a:pt x="211" y="183"/>
                  <a:pt x="212" y="183"/>
                </a:cubicBezTo>
                <a:close/>
                <a:moveTo>
                  <a:pt x="210" y="187"/>
                </a:move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10" y="187"/>
                </a:moveTo>
                <a:cubicBezTo>
                  <a:pt x="210" y="187"/>
                  <a:pt x="211" y="187"/>
                  <a:pt x="211" y="187"/>
                </a:cubicBezTo>
                <a:cubicBezTo>
                  <a:pt x="211" y="187"/>
                  <a:pt x="211" y="187"/>
                  <a:pt x="212" y="187"/>
                </a:cubicBezTo>
                <a:cubicBezTo>
                  <a:pt x="211" y="187"/>
                  <a:pt x="211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31" y="185"/>
                </a:move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lose/>
                <a:moveTo>
                  <a:pt x="226" y="185"/>
                </a:moveTo>
                <a:cubicBezTo>
                  <a:pt x="229" y="185"/>
                  <a:pt x="228" y="183"/>
                  <a:pt x="227" y="182"/>
                </a:cubicBezTo>
                <a:cubicBezTo>
                  <a:pt x="226" y="183"/>
                  <a:pt x="225" y="184"/>
                  <a:pt x="226" y="185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5"/>
                  <a:pt x="226" y="185"/>
                </a:cubicBezTo>
                <a:close/>
                <a:moveTo>
                  <a:pt x="217" y="163"/>
                </a:moveTo>
                <a:cubicBezTo>
                  <a:pt x="216" y="163"/>
                  <a:pt x="216" y="163"/>
                  <a:pt x="216" y="164"/>
                </a:cubicBezTo>
                <a:cubicBezTo>
                  <a:pt x="216" y="164"/>
                  <a:pt x="217" y="164"/>
                  <a:pt x="217" y="163"/>
                </a:cubicBezTo>
                <a:close/>
                <a:moveTo>
                  <a:pt x="213" y="166"/>
                </a:moveTo>
                <a:cubicBezTo>
                  <a:pt x="213" y="166"/>
                  <a:pt x="213" y="165"/>
                  <a:pt x="213" y="165"/>
                </a:cubicBezTo>
                <a:cubicBezTo>
                  <a:pt x="213" y="165"/>
                  <a:pt x="213" y="165"/>
                  <a:pt x="212" y="164"/>
                </a:cubicBezTo>
                <a:cubicBezTo>
                  <a:pt x="212" y="165"/>
                  <a:pt x="213" y="165"/>
                  <a:pt x="213" y="166"/>
                </a:cubicBezTo>
                <a:close/>
                <a:moveTo>
                  <a:pt x="217" y="175"/>
                </a:moveTo>
                <a:cubicBezTo>
                  <a:pt x="217" y="175"/>
                  <a:pt x="217" y="175"/>
                  <a:pt x="216" y="17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217" y="175"/>
                  <a:pt x="217" y="175"/>
                  <a:pt x="217" y="175"/>
                </a:cubicBezTo>
                <a:close/>
                <a:moveTo>
                  <a:pt x="214" y="185"/>
                </a:moveTo>
                <a:cubicBezTo>
                  <a:pt x="214" y="186"/>
                  <a:pt x="213" y="186"/>
                  <a:pt x="213" y="186"/>
                </a:cubicBezTo>
                <a:cubicBezTo>
                  <a:pt x="214" y="186"/>
                  <a:pt x="214" y="186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lose/>
                <a:moveTo>
                  <a:pt x="234" y="190"/>
                </a:moveTo>
                <a:cubicBezTo>
                  <a:pt x="234" y="190"/>
                  <a:pt x="234" y="190"/>
                  <a:pt x="234" y="190"/>
                </a:cubicBezTo>
                <a:cubicBezTo>
                  <a:pt x="234" y="189"/>
                  <a:pt x="233" y="189"/>
                  <a:pt x="233" y="189"/>
                </a:cubicBezTo>
                <a:cubicBezTo>
                  <a:pt x="231" y="189"/>
                  <a:pt x="230" y="190"/>
                  <a:pt x="230" y="192"/>
                </a:cubicBezTo>
                <a:cubicBezTo>
                  <a:pt x="230" y="192"/>
                  <a:pt x="230" y="193"/>
                  <a:pt x="230" y="193"/>
                </a:cubicBezTo>
                <a:cubicBezTo>
                  <a:pt x="230" y="193"/>
                  <a:pt x="230" y="192"/>
                  <a:pt x="230" y="192"/>
                </a:cubicBezTo>
                <a:cubicBezTo>
                  <a:pt x="231" y="191"/>
                  <a:pt x="231" y="191"/>
                  <a:pt x="232" y="192"/>
                </a:cubicBezTo>
                <a:cubicBezTo>
                  <a:pt x="232" y="192"/>
                  <a:pt x="231" y="192"/>
                  <a:pt x="231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2" y="193"/>
                  <a:pt x="231" y="193"/>
                  <a:pt x="232" y="192"/>
                </a:cubicBezTo>
                <a:cubicBezTo>
                  <a:pt x="232" y="192"/>
                  <a:pt x="232" y="193"/>
                  <a:pt x="233" y="193"/>
                </a:cubicBezTo>
                <a:cubicBezTo>
                  <a:pt x="233" y="192"/>
                  <a:pt x="232" y="192"/>
                  <a:pt x="232" y="191"/>
                </a:cubicBezTo>
                <a:cubicBezTo>
                  <a:pt x="233" y="190"/>
                  <a:pt x="233" y="191"/>
                  <a:pt x="233" y="191"/>
                </a:cubicBezTo>
                <a:cubicBezTo>
                  <a:pt x="233" y="191"/>
                  <a:pt x="234" y="190"/>
                  <a:pt x="234" y="190"/>
                </a:cubicBezTo>
                <a:close/>
                <a:moveTo>
                  <a:pt x="217" y="220"/>
                </a:moveTo>
                <a:cubicBezTo>
                  <a:pt x="217" y="220"/>
                  <a:pt x="217" y="220"/>
                  <a:pt x="216" y="220"/>
                </a:cubicBezTo>
                <a:cubicBezTo>
                  <a:pt x="216" y="220"/>
                  <a:pt x="216" y="221"/>
                  <a:pt x="216" y="221"/>
                </a:cubicBezTo>
                <a:cubicBezTo>
                  <a:pt x="216" y="221"/>
                  <a:pt x="217" y="221"/>
                  <a:pt x="217" y="220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8" y="221"/>
                  <a:pt x="218" y="221"/>
                </a:cubicBezTo>
                <a:cubicBezTo>
                  <a:pt x="218" y="220"/>
                  <a:pt x="218" y="220"/>
                  <a:pt x="217" y="220"/>
                </a:cubicBezTo>
                <a:close/>
                <a:moveTo>
                  <a:pt x="224" y="165"/>
                </a:moveTo>
                <a:cubicBezTo>
                  <a:pt x="224" y="164"/>
                  <a:pt x="224" y="163"/>
                  <a:pt x="224" y="161"/>
                </a:cubicBezTo>
                <a:cubicBezTo>
                  <a:pt x="224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ubicBezTo>
                  <a:pt x="223" y="162"/>
                  <a:pt x="224" y="162"/>
                  <a:pt x="224" y="162"/>
                </a:cubicBezTo>
                <a:cubicBezTo>
                  <a:pt x="224" y="162"/>
                  <a:pt x="224" y="162"/>
                  <a:pt x="224" y="162"/>
                </a:cubicBezTo>
                <a:cubicBezTo>
                  <a:pt x="223" y="162"/>
                  <a:pt x="223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3"/>
                  <a:pt x="222" y="164"/>
                  <a:pt x="221" y="164"/>
                </a:cubicBezTo>
                <a:cubicBezTo>
                  <a:pt x="221" y="164"/>
                  <a:pt x="222" y="165"/>
                  <a:pt x="222" y="165"/>
                </a:cubicBezTo>
                <a:cubicBezTo>
                  <a:pt x="223" y="165"/>
                  <a:pt x="223" y="165"/>
                  <a:pt x="224" y="165"/>
                </a:cubicBezTo>
                <a:close/>
                <a:moveTo>
                  <a:pt x="213" y="190"/>
                </a:moveTo>
                <a:cubicBezTo>
                  <a:pt x="213" y="191"/>
                  <a:pt x="212" y="191"/>
                  <a:pt x="212" y="192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13" y="192"/>
                  <a:pt x="213" y="192"/>
                  <a:pt x="213" y="192"/>
                </a:cubicBezTo>
                <a:cubicBezTo>
                  <a:pt x="213" y="191"/>
                  <a:pt x="213" y="191"/>
                  <a:pt x="213" y="190"/>
                </a:cubicBezTo>
                <a:close/>
                <a:moveTo>
                  <a:pt x="232" y="194"/>
                </a:moveTo>
                <a:cubicBezTo>
                  <a:pt x="232" y="194"/>
                  <a:pt x="231" y="194"/>
                  <a:pt x="231" y="194"/>
                </a:cubicBezTo>
                <a:cubicBezTo>
                  <a:pt x="231" y="194"/>
                  <a:pt x="232" y="194"/>
                  <a:pt x="232" y="194"/>
                </a:cubicBezTo>
                <a:close/>
                <a:moveTo>
                  <a:pt x="222" y="199"/>
                </a:moveTo>
                <a:cubicBezTo>
                  <a:pt x="223" y="199"/>
                  <a:pt x="223" y="198"/>
                  <a:pt x="223" y="198"/>
                </a:cubicBezTo>
                <a:cubicBezTo>
                  <a:pt x="223" y="197"/>
                  <a:pt x="222" y="197"/>
                  <a:pt x="222" y="196"/>
                </a:cubicBezTo>
                <a:cubicBezTo>
                  <a:pt x="221" y="197"/>
                  <a:pt x="220" y="196"/>
                  <a:pt x="220" y="196"/>
                </a:cubicBezTo>
                <a:cubicBezTo>
                  <a:pt x="219" y="196"/>
                  <a:pt x="220" y="198"/>
                  <a:pt x="219" y="198"/>
                </a:cubicBezTo>
                <a:cubicBezTo>
                  <a:pt x="219" y="198"/>
                  <a:pt x="218" y="197"/>
                  <a:pt x="217" y="197"/>
                </a:cubicBezTo>
                <a:cubicBezTo>
                  <a:pt x="217" y="197"/>
                  <a:pt x="217" y="198"/>
                  <a:pt x="217" y="198"/>
                </a:cubicBezTo>
                <a:cubicBezTo>
                  <a:pt x="217" y="199"/>
                  <a:pt x="217" y="200"/>
                  <a:pt x="218" y="201"/>
                </a:cubicBezTo>
                <a:cubicBezTo>
                  <a:pt x="219" y="200"/>
                  <a:pt x="220" y="199"/>
                  <a:pt x="222" y="199"/>
                </a:cubicBezTo>
                <a:cubicBezTo>
                  <a:pt x="222" y="199"/>
                  <a:pt x="222" y="198"/>
                  <a:pt x="222" y="198"/>
                </a:cubicBezTo>
                <a:cubicBezTo>
                  <a:pt x="222" y="198"/>
                  <a:pt x="222" y="199"/>
                  <a:pt x="222" y="199"/>
                </a:cubicBezTo>
                <a:close/>
                <a:moveTo>
                  <a:pt x="227" y="198"/>
                </a:moveTo>
                <a:cubicBezTo>
                  <a:pt x="227" y="198"/>
                  <a:pt x="227" y="197"/>
                  <a:pt x="227" y="196"/>
                </a:cubicBezTo>
                <a:cubicBezTo>
                  <a:pt x="226" y="197"/>
                  <a:pt x="226" y="197"/>
                  <a:pt x="225" y="198"/>
                </a:cubicBezTo>
                <a:cubicBezTo>
                  <a:pt x="226" y="198"/>
                  <a:pt x="226" y="199"/>
                  <a:pt x="227" y="198"/>
                </a:cubicBezTo>
                <a:close/>
                <a:moveTo>
                  <a:pt x="224" y="203"/>
                </a:moveTo>
                <a:cubicBezTo>
                  <a:pt x="223" y="202"/>
                  <a:pt x="221" y="204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205"/>
                  <a:pt x="223" y="205"/>
                  <a:pt x="223" y="204"/>
                </a:cubicBezTo>
                <a:cubicBezTo>
                  <a:pt x="223" y="204"/>
                  <a:pt x="224" y="204"/>
                  <a:pt x="224" y="203"/>
                </a:cubicBezTo>
                <a:cubicBezTo>
                  <a:pt x="224" y="203"/>
                  <a:pt x="224" y="203"/>
                  <a:pt x="225" y="203"/>
                </a:cubicBezTo>
                <a:cubicBezTo>
                  <a:pt x="224" y="203"/>
                  <a:pt x="224" y="203"/>
                  <a:pt x="224" y="203"/>
                </a:cubicBezTo>
                <a:close/>
                <a:moveTo>
                  <a:pt x="226" y="207"/>
                </a:moveTo>
                <a:cubicBezTo>
                  <a:pt x="226" y="207"/>
                  <a:pt x="225" y="208"/>
                  <a:pt x="225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6" y="208"/>
                  <a:pt x="226" y="208"/>
                  <a:pt x="226" y="207"/>
                </a:cubicBezTo>
                <a:close/>
                <a:moveTo>
                  <a:pt x="234" y="175"/>
                </a:moveTo>
                <a:cubicBezTo>
                  <a:pt x="233" y="175"/>
                  <a:pt x="233" y="175"/>
                  <a:pt x="232" y="175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2" y="176"/>
                  <a:pt x="232" y="176"/>
                  <a:pt x="232" y="177"/>
                </a:cubicBezTo>
                <a:cubicBezTo>
                  <a:pt x="232" y="177"/>
                  <a:pt x="233" y="177"/>
                  <a:pt x="234" y="177"/>
                </a:cubicBezTo>
                <a:cubicBezTo>
                  <a:pt x="233" y="176"/>
                  <a:pt x="233" y="176"/>
                  <a:pt x="234" y="175"/>
                </a:cubicBezTo>
                <a:close/>
                <a:moveTo>
                  <a:pt x="136" y="161"/>
                </a:moveTo>
                <a:cubicBezTo>
                  <a:pt x="134" y="162"/>
                  <a:pt x="133" y="162"/>
                  <a:pt x="133" y="164"/>
                </a:cubicBezTo>
                <a:cubicBezTo>
                  <a:pt x="133" y="165"/>
                  <a:pt x="134" y="166"/>
                  <a:pt x="136" y="166"/>
                </a:cubicBezTo>
                <a:cubicBezTo>
                  <a:pt x="137" y="167"/>
                  <a:pt x="139" y="165"/>
                  <a:pt x="138" y="164"/>
                </a:cubicBezTo>
                <a:cubicBezTo>
                  <a:pt x="139" y="162"/>
                  <a:pt x="137" y="161"/>
                  <a:pt x="136" y="161"/>
                </a:cubicBezTo>
                <a:close/>
                <a:moveTo>
                  <a:pt x="125" y="157"/>
                </a:moveTo>
                <a:cubicBezTo>
                  <a:pt x="125" y="155"/>
                  <a:pt x="124" y="154"/>
                  <a:pt x="122" y="154"/>
                </a:cubicBezTo>
                <a:cubicBezTo>
                  <a:pt x="121" y="154"/>
                  <a:pt x="120" y="155"/>
                  <a:pt x="119" y="157"/>
                </a:cubicBezTo>
                <a:cubicBezTo>
                  <a:pt x="119" y="158"/>
                  <a:pt x="121" y="159"/>
                  <a:pt x="123" y="159"/>
                </a:cubicBezTo>
                <a:cubicBezTo>
                  <a:pt x="124" y="160"/>
                  <a:pt x="125" y="158"/>
                  <a:pt x="125" y="157"/>
                </a:cubicBezTo>
                <a:close/>
                <a:moveTo>
                  <a:pt x="118" y="167"/>
                </a:moveTo>
                <a:cubicBezTo>
                  <a:pt x="120" y="167"/>
                  <a:pt x="120" y="165"/>
                  <a:pt x="120" y="164"/>
                </a:cubicBezTo>
                <a:cubicBezTo>
                  <a:pt x="121" y="163"/>
                  <a:pt x="119" y="161"/>
                  <a:pt x="118" y="161"/>
                </a:cubicBezTo>
                <a:cubicBezTo>
                  <a:pt x="116" y="161"/>
                  <a:pt x="115" y="162"/>
                  <a:pt x="115" y="164"/>
                </a:cubicBezTo>
                <a:cubicBezTo>
                  <a:pt x="115" y="165"/>
                  <a:pt x="116" y="167"/>
                  <a:pt x="118" y="167"/>
                </a:cubicBezTo>
                <a:close/>
                <a:moveTo>
                  <a:pt x="127" y="166"/>
                </a:moveTo>
                <a:cubicBezTo>
                  <a:pt x="128" y="167"/>
                  <a:pt x="130" y="166"/>
                  <a:pt x="129" y="164"/>
                </a:cubicBezTo>
                <a:cubicBezTo>
                  <a:pt x="129" y="162"/>
                  <a:pt x="128" y="161"/>
                  <a:pt x="126" y="160"/>
                </a:cubicBezTo>
                <a:cubicBezTo>
                  <a:pt x="125" y="161"/>
                  <a:pt x="124" y="162"/>
                  <a:pt x="124" y="164"/>
                </a:cubicBezTo>
                <a:cubicBezTo>
                  <a:pt x="124" y="166"/>
                  <a:pt x="125" y="166"/>
                  <a:pt x="127" y="166"/>
                </a:cubicBezTo>
                <a:close/>
                <a:moveTo>
                  <a:pt x="90" y="143"/>
                </a:moveTo>
                <a:cubicBezTo>
                  <a:pt x="90" y="141"/>
                  <a:pt x="88" y="139"/>
                  <a:pt x="87" y="140"/>
                </a:cubicBezTo>
                <a:cubicBezTo>
                  <a:pt x="86" y="140"/>
                  <a:pt x="85" y="141"/>
                  <a:pt x="85" y="141"/>
                </a:cubicBezTo>
                <a:cubicBezTo>
                  <a:pt x="86" y="141"/>
                  <a:pt x="88" y="140"/>
                  <a:pt x="88" y="142"/>
                </a:cubicBezTo>
                <a:cubicBezTo>
                  <a:pt x="88" y="143"/>
                  <a:pt x="87" y="143"/>
                  <a:pt x="86" y="143"/>
                </a:cubicBezTo>
                <a:cubicBezTo>
                  <a:pt x="86" y="144"/>
                  <a:pt x="86" y="145"/>
                  <a:pt x="85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5"/>
                  <a:pt x="86" y="146"/>
                  <a:pt x="87" y="146"/>
                </a:cubicBezTo>
                <a:cubicBezTo>
                  <a:pt x="88" y="145"/>
                  <a:pt x="90" y="144"/>
                  <a:pt x="90" y="143"/>
                </a:cubicBezTo>
                <a:close/>
                <a:moveTo>
                  <a:pt x="103" y="136"/>
                </a:moveTo>
                <a:cubicBezTo>
                  <a:pt x="103" y="134"/>
                  <a:pt x="101" y="133"/>
                  <a:pt x="101" y="133"/>
                </a:cubicBezTo>
                <a:cubicBezTo>
                  <a:pt x="99" y="133"/>
                  <a:pt x="98" y="134"/>
                  <a:pt x="98" y="136"/>
                </a:cubicBezTo>
                <a:cubicBezTo>
                  <a:pt x="98" y="137"/>
                  <a:pt x="98" y="138"/>
                  <a:pt x="100" y="139"/>
                </a:cubicBezTo>
                <a:cubicBezTo>
                  <a:pt x="102" y="139"/>
                  <a:pt x="103" y="137"/>
                  <a:pt x="103" y="136"/>
                </a:cubicBezTo>
                <a:close/>
                <a:moveTo>
                  <a:pt x="96" y="145"/>
                </a:moveTo>
                <a:cubicBezTo>
                  <a:pt x="97" y="146"/>
                  <a:pt x="98" y="144"/>
                  <a:pt x="98" y="142"/>
                </a:cubicBezTo>
                <a:cubicBezTo>
                  <a:pt x="99" y="141"/>
                  <a:pt x="98" y="140"/>
                  <a:pt x="96" y="139"/>
                </a:cubicBezTo>
                <a:cubicBezTo>
                  <a:pt x="94" y="140"/>
                  <a:pt x="93" y="141"/>
                  <a:pt x="94" y="143"/>
                </a:cubicBezTo>
                <a:cubicBezTo>
                  <a:pt x="93" y="144"/>
                  <a:pt x="94" y="145"/>
                  <a:pt x="96" y="145"/>
                </a:cubicBezTo>
                <a:close/>
                <a:moveTo>
                  <a:pt x="109" y="153"/>
                </a:moveTo>
                <a:cubicBezTo>
                  <a:pt x="111" y="153"/>
                  <a:pt x="111" y="152"/>
                  <a:pt x="111" y="150"/>
                </a:cubicBezTo>
                <a:cubicBezTo>
                  <a:pt x="112" y="148"/>
                  <a:pt x="111" y="147"/>
                  <a:pt x="108" y="147"/>
                </a:cubicBezTo>
                <a:cubicBezTo>
                  <a:pt x="107" y="147"/>
                  <a:pt x="106" y="149"/>
                  <a:pt x="106" y="149"/>
                </a:cubicBezTo>
                <a:cubicBezTo>
                  <a:pt x="107" y="152"/>
                  <a:pt x="108" y="152"/>
                  <a:pt x="109" y="153"/>
                </a:cubicBezTo>
                <a:close/>
                <a:moveTo>
                  <a:pt x="10" y="50"/>
                </a:moveTo>
                <a:cubicBezTo>
                  <a:pt x="9" y="51"/>
                  <a:pt x="10" y="53"/>
                  <a:pt x="10" y="54"/>
                </a:cubicBezTo>
                <a:cubicBezTo>
                  <a:pt x="11" y="54"/>
                  <a:pt x="11" y="53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5" y="53"/>
                  <a:pt x="15" y="52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1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1" y="50"/>
                  <a:pt x="11" y="49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113" y="159"/>
                </a:moveTo>
                <a:cubicBezTo>
                  <a:pt x="116" y="159"/>
                  <a:pt x="116" y="158"/>
                  <a:pt x="116" y="156"/>
                </a:cubicBezTo>
                <a:cubicBezTo>
                  <a:pt x="116" y="155"/>
                  <a:pt x="115" y="154"/>
                  <a:pt x="113" y="154"/>
                </a:cubicBezTo>
                <a:cubicBezTo>
                  <a:pt x="112" y="154"/>
                  <a:pt x="111" y="154"/>
                  <a:pt x="111" y="157"/>
                </a:cubicBezTo>
                <a:cubicBezTo>
                  <a:pt x="110" y="158"/>
                  <a:pt x="113" y="159"/>
                  <a:pt x="113" y="159"/>
                </a:cubicBezTo>
                <a:close/>
                <a:moveTo>
                  <a:pt x="180" y="178"/>
                </a:moveTo>
                <a:cubicBezTo>
                  <a:pt x="180" y="179"/>
                  <a:pt x="180" y="179"/>
                  <a:pt x="180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1" y="181"/>
                  <a:pt x="182" y="179"/>
                  <a:pt x="183" y="178"/>
                </a:cubicBezTo>
                <a:cubicBezTo>
                  <a:pt x="183" y="176"/>
                  <a:pt x="182" y="175"/>
                  <a:pt x="180" y="175"/>
                </a:cubicBezTo>
                <a:cubicBezTo>
                  <a:pt x="179" y="175"/>
                  <a:pt x="179" y="175"/>
                  <a:pt x="178" y="175"/>
                </a:cubicBezTo>
                <a:cubicBezTo>
                  <a:pt x="178" y="175"/>
                  <a:pt x="178" y="175"/>
                  <a:pt x="178" y="175"/>
                </a:cubicBezTo>
                <a:cubicBezTo>
                  <a:pt x="178" y="176"/>
                  <a:pt x="178" y="176"/>
                  <a:pt x="178" y="177"/>
                </a:cubicBezTo>
                <a:cubicBezTo>
                  <a:pt x="178" y="177"/>
                  <a:pt x="177" y="177"/>
                  <a:pt x="177" y="177"/>
                </a:cubicBezTo>
                <a:cubicBezTo>
                  <a:pt x="177" y="177"/>
                  <a:pt x="177" y="178"/>
                  <a:pt x="177" y="178"/>
                </a:cubicBezTo>
                <a:cubicBezTo>
                  <a:pt x="177" y="179"/>
                  <a:pt x="178" y="180"/>
                  <a:pt x="179" y="180"/>
                </a:cubicBezTo>
                <a:cubicBezTo>
                  <a:pt x="179" y="180"/>
                  <a:pt x="179" y="178"/>
                  <a:pt x="180" y="178"/>
                </a:cubicBezTo>
                <a:close/>
                <a:moveTo>
                  <a:pt x="171" y="166"/>
                </a:moveTo>
                <a:cubicBezTo>
                  <a:pt x="171" y="166"/>
                  <a:pt x="171" y="167"/>
                  <a:pt x="171" y="167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2" y="166"/>
                  <a:pt x="174" y="165"/>
                  <a:pt x="173" y="163"/>
                </a:cubicBezTo>
                <a:cubicBezTo>
                  <a:pt x="173" y="162"/>
                  <a:pt x="173" y="161"/>
                  <a:pt x="171" y="161"/>
                </a:cubicBezTo>
                <a:cubicBezTo>
                  <a:pt x="170" y="161"/>
                  <a:pt x="170" y="161"/>
                  <a:pt x="169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62"/>
                  <a:pt x="170" y="162"/>
                  <a:pt x="170" y="162"/>
                </a:cubicBezTo>
                <a:cubicBezTo>
                  <a:pt x="170" y="162"/>
                  <a:pt x="169" y="162"/>
                  <a:pt x="169" y="162"/>
                </a:cubicBezTo>
                <a:cubicBezTo>
                  <a:pt x="169" y="163"/>
                  <a:pt x="170" y="162"/>
                  <a:pt x="170" y="163"/>
                </a:cubicBezTo>
                <a:cubicBezTo>
                  <a:pt x="169" y="163"/>
                  <a:pt x="169" y="163"/>
                  <a:pt x="170" y="164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9" y="164"/>
                  <a:pt x="168" y="164"/>
                  <a:pt x="168" y="163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68" y="164"/>
                  <a:pt x="169" y="165"/>
                  <a:pt x="169" y="166"/>
                </a:cubicBezTo>
                <a:cubicBezTo>
                  <a:pt x="170" y="166"/>
                  <a:pt x="171" y="165"/>
                  <a:pt x="172" y="166"/>
                </a:cubicBezTo>
                <a:cubicBezTo>
                  <a:pt x="171" y="166"/>
                  <a:pt x="171" y="166"/>
                  <a:pt x="171" y="166"/>
                </a:cubicBezTo>
                <a:close/>
                <a:moveTo>
                  <a:pt x="169" y="171"/>
                </a:moveTo>
                <a:cubicBezTo>
                  <a:pt x="169" y="171"/>
                  <a:pt x="169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ubicBezTo>
                  <a:pt x="169" y="170"/>
                  <a:pt x="169" y="170"/>
                  <a:pt x="169" y="171"/>
                </a:cubicBezTo>
                <a:close/>
                <a:moveTo>
                  <a:pt x="177" y="187"/>
                </a:moveTo>
                <a:cubicBezTo>
                  <a:pt x="178" y="186"/>
                  <a:pt x="178" y="186"/>
                  <a:pt x="178" y="185"/>
                </a:cubicBezTo>
                <a:cubicBezTo>
                  <a:pt x="178" y="185"/>
                  <a:pt x="177" y="186"/>
                  <a:pt x="176" y="186"/>
                </a:cubicBezTo>
                <a:cubicBezTo>
                  <a:pt x="176" y="186"/>
                  <a:pt x="177" y="186"/>
                  <a:pt x="177" y="187"/>
                </a:cubicBezTo>
                <a:close/>
                <a:moveTo>
                  <a:pt x="177" y="185"/>
                </a:moveTo>
                <a:cubicBezTo>
                  <a:pt x="176" y="185"/>
                  <a:pt x="176" y="185"/>
                  <a:pt x="176" y="185"/>
                </a:cubicBezTo>
                <a:cubicBezTo>
                  <a:pt x="176" y="186"/>
                  <a:pt x="177" y="185"/>
                  <a:pt x="177" y="185"/>
                </a:cubicBezTo>
                <a:close/>
                <a:moveTo>
                  <a:pt x="156" y="158"/>
                </a:moveTo>
                <a:cubicBezTo>
                  <a:pt x="156" y="158"/>
                  <a:pt x="156" y="159"/>
                  <a:pt x="156" y="159"/>
                </a:cubicBezTo>
                <a:cubicBezTo>
                  <a:pt x="157" y="159"/>
                  <a:pt x="158" y="159"/>
                  <a:pt x="158" y="159"/>
                </a:cubicBezTo>
                <a:cubicBezTo>
                  <a:pt x="160" y="160"/>
                  <a:pt x="160" y="158"/>
                  <a:pt x="161" y="156"/>
                </a:cubicBezTo>
                <a:cubicBezTo>
                  <a:pt x="160" y="155"/>
                  <a:pt x="160" y="154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9" y="154"/>
                  <a:pt x="158" y="154"/>
                  <a:pt x="158" y="154"/>
                </a:cubicBezTo>
                <a:cubicBezTo>
                  <a:pt x="158" y="154"/>
                  <a:pt x="158" y="154"/>
                  <a:pt x="158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56" y="154"/>
                  <a:pt x="155" y="155"/>
                  <a:pt x="155" y="157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6" y="157"/>
                  <a:pt x="156" y="157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lose/>
                <a:moveTo>
                  <a:pt x="148" y="159"/>
                </a:moveTo>
                <a:cubicBezTo>
                  <a:pt x="150" y="159"/>
                  <a:pt x="151" y="158"/>
                  <a:pt x="152" y="156"/>
                </a:cubicBezTo>
                <a:cubicBezTo>
                  <a:pt x="151" y="155"/>
                  <a:pt x="150" y="154"/>
                  <a:pt x="149" y="154"/>
                </a:cubicBezTo>
                <a:cubicBezTo>
                  <a:pt x="147" y="153"/>
                  <a:pt x="147" y="155"/>
                  <a:pt x="146" y="157"/>
                </a:cubicBezTo>
                <a:cubicBezTo>
                  <a:pt x="147" y="158"/>
                  <a:pt x="148" y="160"/>
                  <a:pt x="148" y="159"/>
                </a:cubicBezTo>
                <a:close/>
                <a:moveTo>
                  <a:pt x="165" y="150"/>
                </a:moveTo>
                <a:cubicBezTo>
                  <a:pt x="165" y="149"/>
                  <a:pt x="164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59" y="148"/>
                  <a:pt x="160" y="150"/>
                </a:cubicBezTo>
                <a:cubicBezTo>
                  <a:pt x="160" y="151"/>
                  <a:pt x="161" y="153"/>
                  <a:pt x="162" y="152"/>
                </a:cubicBezTo>
                <a:cubicBezTo>
                  <a:pt x="164" y="153"/>
                  <a:pt x="165" y="151"/>
                  <a:pt x="165" y="150"/>
                </a:cubicBezTo>
                <a:close/>
                <a:moveTo>
                  <a:pt x="167" y="159"/>
                </a:moveTo>
                <a:cubicBezTo>
                  <a:pt x="168" y="159"/>
                  <a:pt x="169" y="158"/>
                  <a:pt x="169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5"/>
                  <a:pt x="168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5" y="154"/>
                  <a:pt x="164" y="155"/>
                  <a:pt x="164" y="157"/>
                </a:cubicBezTo>
                <a:cubicBezTo>
                  <a:pt x="164" y="158"/>
                  <a:pt x="165" y="159"/>
                  <a:pt x="167" y="159"/>
                </a:cubicBezTo>
                <a:close/>
                <a:moveTo>
                  <a:pt x="154" y="153"/>
                </a:moveTo>
                <a:cubicBezTo>
                  <a:pt x="154" y="152"/>
                  <a:pt x="156" y="151"/>
                  <a:pt x="156" y="150"/>
                </a:cubicBezTo>
                <a:cubicBezTo>
                  <a:pt x="156" y="148"/>
                  <a:pt x="155" y="147"/>
                  <a:pt x="153" y="147"/>
                </a:cubicBezTo>
                <a:cubicBezTo>
                  <a:pt x="152" y="147"/>
                  <a:pt x="150" y="148"/>
                  <a:pt x="151" y="150"/>
                </a:cubicBezTo>
                <a:cubicBezTo>
                  <a:pt x="151" y="151"/>
                  <a:pt x="152" y="152"/>
                  <a:pt x="154" y="153"/>
                </a:cubicBezTo>
                <a:close/>
                <a:moveTo>
                  <a:pt x="18" y="95"/>
                </a:move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6"/>
                  <a:pt x="19" y="96"/>
                  <a:pt x="19" y="96"/>
                </a:cubicBezTo>
                <a:cubicBezTo>
                  <a:pt x="19" y="96"/>
                  <a:pt x="20" y="95"/>
                  <a:pt x="20" y="94"/>
                </a:cubicBezTo>
                <a:cubicBezTo>
                  <a:pt x="19" y="94"/>
                  <a:pt x="18" y="94"/>
                  <a:pt x="17" y="94"/>
                </a:cubicBezTo>
                <a:cubicBezTo>
                  <a:pt x="17" y="94"/>
                  <a:pt x="18" y="94"/>
                  <a:pt x="18" y="95"/>
                </a:cubicBezTo>
                <a:close/>
                <a:moveTo>
                  <a:pt x="5" y="53"/>
                </a:moveTo>
                <a:cubicBezTo>
                  <a:pt x="5" y="51"/>
                  <a:pt x="3" y="53"/>
                  <a:pt x="3" y="53"/>
                </a:cubicBezTo>
                <a:cubicBezTo>
                  <a:pt x="2" y="54"/>
                  <a:pt x="4" y="53"/>
                  <a:pt x="4" y="54"/>
                </a:cubicBezTo>
                <a:cubicBezTo>
                  <a:pt x="4" y="54"/>
                  <a:pt x="5" y="53"/>
                  <a:pt x="5" y="53"/>
                </a:cubicBezTo>
                <a:close/>
                <a:moveTo>
                  <a:pt x="3" y="82"/>
                </a:moveTo>
                <a:cubicBezTo>
                  <a:pt x="3" y="82"/>
                  <a:pt x="3" y="82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4" y="81"/>
                  <a:pt x="4" y="81"/>
                </a:cubicBezTo>
                <a:cubicBezTo>
                  <a:pt x="3" y="81"/>
                  <a:pt x="4" y="81"/>
                  <a:pt x="3" y="81"/>
                </a:cubicBezTo>
                <a:cubicBezTo>
                  <a:pt x="3" y="81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lose/>
                <a:moveTo>
                  <a:pt x="46" y="100"/>
                </a:moveTo>
                <a:cubicBezTo>
                  <a:pt x="46" y="100"/>
                  <a:pt x="44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8"/>
                  <a:pt x="42" y="98"/>
                  <a:pt x="41" y="98"/>
                </a:cubicBezTo>
                <a:cubicBezTo>
                  <a:pt x="41" y="99"/>
                  <a:pt x="42" y="99"/>
                  <a:pt x="42" y="99"/>
                </a:cubicBezTo>
                <a:cubicBezTo>
                  <a:pt x="42" y="99"/>
                  <a:pt x="41" y="99"/>
                  <a:pt x="41" y="99"/>
                </a:cubicBezTo>
                <a:cubicBezTo>
                  <a:pt x="40" y="100"/>
                  <a:pt x="40" y="100"/>
                  <a:pt x="40" y="101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4" y="103"/>
                  <a:pt x="45" y="103"/>
                  <a:pt x="46" y="100"/>
                </a:cubicBezTo>
                <a:close/>
                <a:moveTo>
                  <a:pt x="24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lose/>
                <a:moveTo>
                  <a:pt x="10" y="64"/>
                </a:moveTo>
                <a:cubicBezTo>
                  <a:pt x="10" y="64"/>
                  <a:pt x="11" y="64"/>
                  <a:pt x="11" y="64"/>
                </a:cubicBezTo>
                <a:cubicBezTo>
                  <a:pt x="11" y="64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63"/>
                  <a:pt x="12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0" y="64"/>
                  <a:pt x="10" y="64"/>
                </a:cubicBezTo>
                <a:close/>
                <a:moveTo>
                  <a:pt x="11" y="67"/>
                </a:moveTo>
                <a:cubicBezTo>
                  <a:pt x="11" y="67"/>
                  <a:pt x="11" y="68"/>
                  <a:pt x="11" y="67"/>
                </a:cubicBezTo>
                <a:cubicBezTo>
                  <a:pt x="11" y="67"/>
                  <a:pt x="11" y="66"/>
                  <a:pt x="11" y="66"/>
                </a:cubicBezTo>
                <a:cubicBezTo>
                  <a:pt x="10" y="66"/>
                  <a:pt x="10" y="67"/>
                  <a:pt x="10" y="67"/>
                </a:cubicBezTo>
                <a:cubicBezTo>
                  <a:pt x="10" y="67"/>
                  <a:pt x="10" y="67"/>
                  <a:pt x="9" y="66"/>
                </a:cubicBezTo>
                <a:cubicBezTo>
                  <a:pt x="10" y="68"/>
                  <a:pt x="11" y="69"/>
                  <a:pt x="12" y="69"/>
                </a:cubicBezTo>
                <a:cubicBezTo>
                  <a:pt x="12" y="68"/>
                  <a:pt x="12" y="68"/>
                  <a:pt x="11" y="67"/>
                </a:cubicBezTo>
                <a:close/>
                <a:moveTo>
                  <a:pt x="4" y="68"/>
                </a:moveTo>
                <a:cubicBezTo>
                  <a:pt x="5" y="68"/>
                  <a:pt x="6" y="68"/>
                  <a:pt x="6" y="67"/>
                </a:cubicBezTo>
                <a:cubicBezTo>
                  <a:pt x="5" y="66"/>
                  <a:pt x="4" y="67"/>
                  <a:pt x="4" y="68"/>
                </a:cubicBezTo>
                <a:close/>
                <a:moveTo>
                  <a:pt x="3" y="63"/>
                </a:moveTo>
                <a:cubicBezTo>
                  <a:pt x="3" y="63"/>
                  <a:pt x="3" y="63"/>
                  <a:pt x="3" y="63"/>
                </a:cubicBezTo>
                <a:cubicBezTo>
                  <a:pt x="3" y="64"/>
                  <a:pt x="3" y="63"/>
                  <a:pt x="3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3"/>
                  <a:pt x="3" y="63"/>
                  <a:pt x="3" y="63"/>
                </a:cubicBezTo>
                <a:close/>
                <a:moveTo>
                  <a:pt x="39" y="111"/>
                </a:moveTo>
                <a:cubicBezTo>
                  <a:pt x="39" y="111"/>
                  <a:pt x="39" y="110"/>
                  <a:pt x="40" y="110"/>
                </a:cubicBezTo>
                <a:cubicBezTo>
                  <a:pt x="40" y="110"/>
                  <a:pt x="40" y="110"/>
                  <a:pt x="39" y="110"/>
                </a:cubicBezTo>
                <a:cubicBezTo>
                  <a:pt x="39" y="110"/>
                  <a:pt x="39" y="111"/>
                  <a:pt x="39" y="111"/>
                </a:cubicBezTo>
                <a:close/>
                <a:moveTo>
                  <a:pt x="83" y="152"/>
                </a:moveTo>
                <a:cubicBezTo>
                  <a:pt x="85" y="152"/>
                  <a:pt x="85" y="151"/>
                  <a:pt x="86" y="150"/>
                </a:cubicBezTo>
                <a:cubicBezTo>
                  <a:pt x="86" y="148"/>
                  <a:pt x="84" y="147"/>
                  <a:pt x="83" y="147"/>
                </a:cubicBezTo>
                <a:cubicBezTo>
                  <a:pt x="81" y="147"/>
                  <a:pt x="80" y="148"/>
                  <a:pt x="80" y="150"/>
                </a:cubicBezTo>
                <a:cubicBezTo>
                  <a:pt x="80" y="151"/>
                  <a:pt x="81" y="153"/>
                  <a:pt x="83" y="152"/>
                </a:cubicBezTo>
                <a:close/>
                <a:moveTo>
                  <a:pt x="77" y="136"/>
                </a:moveTo>
                <a:cubicBezTo>
                  <a:pt x="77" y="134"/>
                  <a:pt x="75" y="133"/>
                  <a:pt x="74" y="134"/>
                </a:cubicBezTo>
                <a:cubicBezTo>
                  <a:pt x="73" y="133"/>
                  <a:pt x="71" y="135"/>
                  <a:pt x="71" y="136"/>
                </a:cubicBezTo>
                <a:cubicBezTo>
                  <a:pt x="71" y="137"/>
                  <a:pt x="72" y="139"/>
                  <a:pt x="74" y="139"/>
                </a:cubicBezTo>
                <a:cubicBezTo>
                  <a:pt x="76" y="139"/>
                  <a:pt x="76" y="137"/>
                  <a:pt x="77" y="136"/>
                </a:cubicBezTo>
                <a:close/>
                <a:moveTo>
                  <a:pt x="62" y="139"/>
                </a:moveTo>
                <a:cubicBezTo>
                  <a:pt x="62" y="139"/>
                  <a:pt x="62" y="139"/>
                  <a:pt x="62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9"/>
                  <a:pt x="61" y="139"/>
                  <a:pt x="62" y="139"/>
                </a:cubicBezTo>
                <a:close/>
                <a:moveTo>
                  <a:pt x="78" y="145"/>
                </a:moveTo>
                <a:cubicBezTo>
                  <a:pt x="78" y="144"/>
                  <a:pt x="77" y="142"/>
                  <a:pt x="76" y="141"/>
                </a:cubicBezTo>
                <a:cubicBezTo>
                  <a:pt x="76" y="142"/>
                  <a:pt x="76" y="142"/>
                  <a:pt x="75" y="143"/>
                </a:cubicBezTo>
                <a:cubicBezTo>
                  <a:pt x="75" y="144"/>
                  <a:pt x="77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lose/>
                <a:moveTo>
                  <a:pt x="64" y="138"/>
                </a:moveTo>
                <a:cubicBezTo>
                  <a:pt x="64" y="137"/>
                  <a:pt x="66" y="137"/>
                  <a:pt x="67" y="138"/>
                </a:cubicBezTo>
                <a:cubicBezTo>
                  <a:pt x="67" y="137"/>
                  <a:pt x="68" y="136"/>
                  <a:pt x="68" y="135"/>
                </a:cubicBezTo>
                <a:cubicBezTo>
                  <a:pt x="68" y="134"/>
                  <a:pt x="67" y="133"/>
                  <a:pt x="65" y="133"/>
                </a:cubicBezTo>
                <a:cubicBezTo>
                  <a:pt x="63" y="133"/>
                  <a:pt x="62" y="135"/>
                  <a:pt x="62" y="136"/>
                </a:cubicBezTo>
                <a:cubicBezTo>
                  <a:pt x="62" y="137"/>
                  <a:pt x="63" y="138"/>
                  <a:pt x="64" y="138"/>
                </a:cubicBezTo>
                <a:close/>
                <a:moveTo>
                  <a:pt x="44" y="121"/>
                </a:move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5" y="123"/>
                </a:cubicBezTo>
                <a:cubicBezTo>
                  <a:pt x="44" y="122"/>
                  <a:pt x="44" y="122"/>
                  <a:pt x="44" y="121"/>
                </a:cubicBezTo>
                <a:close/>
                <a:moveTo>
                  <a:pt x="59" y="131"/>
                </a:moveTo>
                <a:cubicBezTo>
                  <a:pt x="60" y="131"/>
                  <a:pt x="60" y="131"/>
                  <a:pt x="61" y="131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3" y="127"/>
                  <a:pt x="62" y="126"/>
                  <a:pt x="61" y="126"/>
                </a:cubicBezTo>
                <a:cubicBezTo>
                  <a:pt x="59" y="126"/>
                  <a:pt x="58" y="127"/>
                  <a:pt x="57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8"/>
                  <a:pt x="59" y="128"/>
                </a:cubicBezTo>
                <a:cubicBezTo>
                  <a:pt x="60" y="127"/>
                  <a:pt x="62" y="126"/>
                  <a:pt x="63" y="128"/>
                </a:cubicBezTo>
                <a:cubicBezTo>
                  <a:pt x="63" y="129"/>
                  <a:pt x="63" y="129"/>
                  <a:pt x="63" y="130"/>
                </a:cubicBezTo>
                <a:cubicBezTo>
                  <a:pt x="61" y="129"/>
                  <a:pt x="60" y="130"/>
                  <a:pt x="59" y="131"/>
                </a:cubicBezTo>
                <a:close/>
                <a:moveTo>
                  <a:pt x="47" y="124"/>
                </a:moveTo>
                <a:cubicBezTo>
                  <a:pt x="49" y="124"/>
                  <a:pt x="50" y="123"/>
                  <a:pt x="50" y="121"/>
                </a:cubicBezTo>
                <a:cubicBezTo>
                  <a:pt x="49" y="121"/>
                  <a:pt x="49" y="119"/>
                  <a:pt x="47" y="119"/>
                </a:cubicBezTo>
                <a:cubicBezTo>
                  <a:pt x="46" y="119"/>
                  <a:pt x="46" y="120"/>
                  <a:pt x="45" y="120"/>
                </a:cubicBezTo>
                <a:cubicBezTo>
                  <a:pt x="47" y="121"/>
                  <a:pt x="48" y="122"/>
                  <a:pt x="47" y="123"/>
                </a:cubicBezTo>
                <a:cubicBezTo>
                  <a:pt x="47" y="124"/>
                  <a:pt x="46" y="123"/>
                  <a:pt x="45" y="123"/>
                </a:cubicBezTo>
                <a:cubicBezTo>
                  <a:pt x="45" y="124"/>
                  <a:pt x="46" y="125"/>
                  <a:pt x="47" y="124"/>
                </a:cubicBezTo>
                <a:close/>
                <a:moveTo>
                  <a:pt x="49" y="129"/>
                </a:moveTo>
                <a:cubicBezTo>
                  <a:pt x="49" y="130"/>
                  <a:pt x="50" y="131"/>
                  <a:pt x="51" y="131"/>
                </a:cubicBezTo>
                <a:cubicBezTo>
                  <a:pt x="53" y="132"/>
                  <a:pt x="55" y="130"/>
                  <a:pt x="55" y="129"/>
                </a:cubicBezTo>
                <a:cubicBezTo>
                  <a:pt x="55" y="127"/>
                  <a:pt x="53" y="126"/>
                  <a:pt x="52" y="126"/>
                </a:cubicBezTo>
                <a:cubicBezTo>
                  <a:pt x="50" y="126"/>
                  <a:pt x="49" y="127"/>
                  <a:pt x="49" y="129"/>
                </a:cubicBezTo>
                <a:close/>
                <a:moveTo>
                  <a:pt x="105" y="145"/>
                </a:moveTo>
                <a:cubicBezTo>
                  <a:pt x="106" y="146"/>
                  <a:pt x="108" y="145"/>
                  <a:pt x="107" y="143"/>
                </a:cubicBezTo>
                <a:cubicBezTo>
                  <a:pt x="107" y="141"/>
                  <a:pt x="107" y="140"/>
                  <a:pt x="105" y="140"/>
                </a:cubicBezTo>
                <a:cubicBezTo>
                  <a:pt x="103" y="140"/>
                  <a:pt x="102" y="141"/>
                  <a:pt x="102" y="142"/>
                </a:cubicBezTo>
                <a:cubicBezTo>
                  <a:pt x="102" y="145"/>
                  <a:pt x="104" y="145"/>
                  <a:pt x="105" y="145"/>
                </a:cubicBezTo>
                <a:close/>
                <a:moveTo>
                  <a:pt x="167" y="98"/>
                </a:moveTo>
                <a:cubicBezTo>
                  <a:pt x="166" y="98"/>
                  <a:pt x="164" y="99"/>
                  <a:pt x="164" y="100"/>
                </a:cubicBezTo>
                <a:cubicBezTo>
                  <a:pt x="164" y="103"/>
                  <a:pt x="165" y="103"/>
                  <a:pt x="167" y="104"/>
                </a:cubicBezTo>
                <a:cubicBezTo>
                  <a:pt x="168" y="103"/>
                  <a:pt x="169" y="103"/>
                  <a:pt x="169" y="101"/>
                </a:cubicBezTo>
                <a:cubicBezTo>
                  <a:pt x="169" y="101"/>
                  <a:pt x="168" y="100"/>
                  <a:pt x="168" y="100"/>
                </a:cubicBezTo>
                <a:cubicBezTo>
                  <a:pt x="168" y="99"/>
                  <a:pt x="168" y="99"/>
                  <a:pt x="168" y="98"/>
                </a:cubicBezTo>
                <a:cubicBezTo>
                  <a:pt x="168" y="98"/>
                  <a:pt x="167" y="98"/>
                  <a:pt x="167" y="98"/>
                </a:cubicBezTo>
                <a:close/>
                <a:moveTo>
                  <a:pt x="159" y="108"/>
                </a:moveTo>
                <a:cubicBezTo>
                  <a:pt x="159" y="109"/>
                  <a:pt x="160" y="111"/>
                  <a:pt x="162" y="111"/>
                </a:cubicBezTo>
                <a:cubicBezTo>
                  <a:pt x="164" y="111"/>
                  <a:pt x="165" y="109"/>
                  <a:pt x="165" y="107"/>
                </a:cubicBezTo>
                <a:cubicBezTo>
                  <a:pt x="165" y="107"/>
                  <a:pt x="164" y="105"/>
                  <a:pt x="162" y="105"/>
                </a:cubicBezTo>
                <a:cubicBezTo>
                  <a:pt x="161" y="105"/>
                  <a:pt x="160" y="107"/>
                  <a:pt x="159" y="108"/>
                </a:cubicBezTo>
                <a:close/>
                <a:moveTo>
                  <a:pt x="158" y="104"/>
                </a:moveTo>
                <a:cubicBezTo>
                  <a:pt x="158" y="103"/>
                  <a:pt x="159" y="103"/>
                  <a:pt x="159" y="103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4"/>
                  <a:pt x="158" y="104"/>
                </a:cubicBezTo>
                <a:close/>
                <a:moveTo>
                  <a:pt x="196" y="115"/>
                </a:moveTo>
                <a:cubicBezTo>
                  <a:pt x="196" y="113"/>
                  <a:pt x="195" y="112"/>
                  <a:pt x="193" y="112"/>
                </a:cubicBezTo>
                <a:cubicBezTo>
                  <a:pt x="191" y="112"/>
                  <a:pt x="190" y="114"/>
                  <a:pt x="190" y="114"/>
                </a:cubicBezTo>
                <a:cubicBezTo>
                  <a:pt x="190" y="116"/>
                  <a:pt x="191" y="118"/>
                  <a:pt x="193" y="118"/>
                </a:cubicBezTo>
                <a:cubicBezTo>
                  <a:pt x="194" y="117"/>
                  <a:pt x="196" y="116"/>
                  <a:pt x="196" y="115"/>
                </a:cubicBezTo>
                <a:close/>
                <a:moveTo>
                  <a:pt x="175" y="111"/>
                </a:moveTo>
                <a:cubicBezTo>
                  <a:pt x="174" y="112"/>
                  <a:pt x="173" y="114"/>
                  <a:pt x="173" y="115"/>
                </a:cubicBezTo>
                <a:cubicBezTo>
                  <a:pt x="172" y="116"/>
                  <a:pt x="173" y="117"/>
                  <a:pt x="176" y="118"/>
                </a:cubicBezTo>
                <a:cubicBezTo>
                  <a:pt x="177" y="117"/>
                  <a:pt x="178" y="116"/>
                  <a:pt x="178" y="114"/>
                </a:cubicBezTo>
                <a:cubicBezTo>
                  <a:pt x="178" y="113"/>
                  <a:pt x="177" y="112"/>
                  <a:pt x="175" y="111"/>
                </a:cubicBezTo>
                <a:close/>
                <a:moveTo>
                  <a:pt x="184" y="117"/>
                </a:moveTo>
                <a:cubicBezTo>
                  <a:pt x="186" y="118"/>
                  <a:pt x="187" y="116"/>
                  <a:pt x="187" y="114"/>
                </a:cubicBezTo>
                <a:cubicBezTo>
                  <a:pt x="187" y="113"/>
                  <a:pt x="185" y="112"/>
                  <a:pt x="184" y="111"/>
                </a:cubicBezTo>
                <a:cubicBezTo>
                  <a:pt x="183" y="111"/>
                  <a:pt x="181" y="113"/>
                  <a:pt x="182" y="115"/>
                </a:cubicBezTo>
                <a:cubicBezTo>
                  <a:pt x="182" y="116"/>
                  <a:pt x="183" y="117"/>
                  <a:pt x="184" y="117"/>
                </a:cubicBezTo>
                <a:close/>
                <a:moveTo>
                  <a:pt x="191" y="122"/>
                </a:moveTo>
                <a:cubicBezTo>
                  <a:pt x="191" y="121"/>
                  <a:pt x="190" y="119"/>
                  <a:pt x="188" y="119"/>
                </a:cubicBezTo>
                <a:cubicBezTo>
                  <a:pt x="187" y="120"/>
                  <a:pt x="185" y="121"/>
                  <a:pt x="186" y="122"/>
                </a:cubicBezTo>
                <a:cubicBezTo>
                  <a:pt x="186" y="124"/>
                  <a:pt x="187" y="125"/>
                  <a:pt x="188" y="125"/>
                </a:cubicBezTo>
                <a:cubicBezTo>
                  <a:pt x="190" y="125"/>
                  <a:pt x="191" y="123"/>
                  <a:pt x="191" y="122"/>
                </a:cubicBezTo>
                <a:close/>
                <a:moveTo>
                  <a:pt x="155" y="115"/>
                </a:moveTo>
                <a:cubicBezTo>
                  <a:pt x="155" y="116"/>
                  <a:pt x="156" y="116"/>
                  <a:pt x="156" y="117"/>
                </a:cubicBezTo>
                <a:cubicBezTo>
                  <a:pt x="157" y="117"/>
                  <a:pt x="158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60" y="117"/>
                  <a:pt x="161" y="116"/>
                  <a:pt x="160" y="115"/>
                </a:cubicBezTo>
                <a:cubicBezTo>
                  <a:pt x="160" y="113"/>
                  <a:pt x="159" y="111"/>
                  <a:pt x="157" y="111"/>
                </a:cubicBezTo>
                <a:cubicBezTo>
                  <a:pt x="156" y="111"/>
                  <a:pt x="155" y="113"/>
                  <a:pt x="155" y="115"/>
                </a:cubicBezTo>
                <a:close/>
                <a:moveTo>
                  <a:pt x="180" y="106"/>
                </a:moveTo>
                <a:cubicBezTo>
                  <a:pt x="179" y="105"/>
                  <a:pt x="176" y="106"/>
                  <a:pt x="177" y="108"/>
                </a:cubicBezTo>
                <a:cubicBezTo>
                  <a:pt x="177" y="109"/>
                  <a:pt x="178" y="110"/>
                  <a:pt x="180" y="110"/>
                </a:cubicBezTo>
                <a:cubicBezTo>
                  <a:pt x="181" y="111"/>
                  <a:pt x="183" y="109"/>
                  <a:pt x="183" y="108"/>
                </a:cubicBezTo>
                <a:cubicBezTo>
                  <a:pt x="182" y="106"/>
                  <a:pt x="181" y="105"/>
                  <a:pt x="180" y="106"/>
                </a:cubicBezTo>
                <a:close/>
                <a:moveTo>
                  <a:pt x="169" y="101"/>
                </a:moveTo>
                <a:cubicBezTo>
                  <a:pt x="169" y="101"/>
                  <a:pt x="169" y="101"/>
                  <a:pt x="169" y="100"/>
                </a:cubicBezTo>
                <a:cubicBezTo>
                  <a:pt x="169" y="100"/>
                  <a:pt x="169" y="100"/>
                  <a:pt x="169" y="99"/>
                </a:cubicBezTo>
                <a:cubicBezTo>
                  <a:pt x="169" y="100"/>
                  <a:pt x="169" y="101"/>
                  <a:pt x="169" y="101"/>
                </a:cubicBezTo>
                <a:close/>
                <a:moveTo>
                  <a:pt x="118" y="105"/>
                </a:moveTo>
                <a:cubicBezTo>
                  <a:pt x="116" y="105"/>
                  <a:pt x="115" y="107"/>
                  <a:pt x="115" y="108"/>
                </a:cubicBezTo>
                <a:cubicBezTo>
                  <a:pt x="115" y="110"/>
                  <a:pt x="116" y="111"/>
                  <a:pt x="118" y="111"/>
                </a:cubicBezTo>
                <a:cubicBezTo>
                  <a:pt x="119" y="111"/>
                  <a:pt x="121" y="110"/>
                  <a:pt x="120" y="108"/>
                </a:cubicBezTo>
                <a:cubicBezTo>
                  <a:pt x="120" y="106"/>
                  <a:pt x="120" y="106"/>
                  <a:pt x="118" y="105"/>
                </a:cubicBezTo>
                <a:close/>
                <a:moveTo>
                  <a:pt x="123" y="117"/>
                </a:moveTo>
                <a:cubicBezTo>
                  <a:pt x="124" y="118"/>
                  <a:pt x="125" y="117"/>
                  <a:pt x="125" y="114"/>
                </a:cubicBezTo>
                <a:cubicBezTo>
                  <a:pt x="125" y="113"/>
                  <a:pt x="124" y="112"/>
                  <a:pt x="122" y="112"/>
                </a:cubicBezTo>
                <a:cubicBezTo>
                  <a:pt x="121" y="112"/>
                  <a:pt x="120" y="112"/>
                  <a:pt x="120" y="113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4"/>
                  <a:pt x="121" y="114"/>
                  <a:pt x="121" y="115"/>
                </a:cubicBezTo>
                <a:cubicBezTo>
                  <a:pt x="121" y="115"/>
                  <a:pt x="120" y="115"/>
                  <a:pt x="120" y="115"/>
                </a:cubicBezTo>
                <a:cubicBezTo>
                  <a:pt x="120" y="117"/>
                  <a:pt x="121" y="118"/>
                  <a:pt x="123" y="117"/>
                </a:cubicBezTo>
                <a:close/>
                <a:moveTo>
                  <a:pt x="97" y="108"/>
                </a:moveTo>
                <a:cubicBezTo>
                  <a:pt x="97" y="109"/>
                  <a:pt x="98" y="110"/>
                  <a:pt x="99" y="110"/>
                </a:cubicBezTo>
                <a:cubicBezTo>
                  <a:pt x="99" y="110"/>
                  <a:pt x="100" y="110"/>
                  <a:pt x="100" y="109"/>
                </a:cubicBezTo>
                <a:cubicBezTo>
                  <a:pt x="100" y="109"/>
                  <a:pt x="99" y="109"/>
                  <a:pt x="99" y="108"/>
                </a:cubicBezTo>
                <a:cubicBezTo>
                  <a:pt x="100" y="108"/>
                  <a:pt x="100" y="109"/>
                  <a:pt x="101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0"/>
                  <a:pt x="101" y="110"/>
                  <a:pt x="102" y="110"/>
                </a:cubicBezTo>
                <a:cubicBezTo>
                  <a:pt x="101" y="110"/>
                  <a:pt x="101" y="110"/>
                  <a:pt x="101" y="109"/>
                </a:cubicBezTo>
                <a:cubicBezTo>
                  <a:pt x="101" y="109"/>
                  <a:pt x="102" y="109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7"/>
                  <a:pt x="102" y="106"/>
                  <a:pt x="101" y="105"/>
                </a:cubicBezTo>
                <a:cubicBezTo>
                  <a:pt x="101" y="106"/>
                  <a:pt x="101" y="106"/>
                  <a:pt x="102" y="107"/>
                </a:cubicBezTo>
                <a:cubicBezTo>
                  <a:pt x="101" y="107"/>
                  <a:pt x="100" y="106"/>
                  <a:pt x="100" y="106"/>
                </a:cubicBezTo>
                <a:cubicBezTo>
                  <a:pt x="100" y="106"/>
                  <a:pt x="100" y="106"/>
                  <a:pt x="100" y="105"/>
                </a:cubicBezTo>
                <a:cubicBezTo>
                  <a:pt x="99" y="105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8" y="106"/>
                  <a:pt x="98" y="107"/>
                  <a:pt x="97" y="108"/>
                </a:cubicBezTo>
                <a:close/>
                <a:moveTo>
                  <a:pt x="150" y="108"/>
                </a:moveTo>
                <a:cubicBezTo>
                  <a:pt x="150" y="110"/>
                  <a:pt x="151" y="111"/>
                  <a:pt x="153" y="110"/>
                </a:cubicBezTo>
                <a:cubicBezTo>
                  <a:pt x="154" y="111"/>
                  <a:pt x="156" y="110"/>
                  <a:pt x="156" y="108"/>
                </a:cubicBezTo>
                <a:cubicBezTo>
                  <a:pt x="156" y="106"/>
                  <a:pt x="155" y="106"/>
                  <a:pt x="153" y="105"/>
                </a:cubicBezTo>
                <a:cubicBezTo>
                  <a:pt x="153" y="105"/>
                  <a:pt x="152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1" y="107"/>
                  <a:pt x="150" y="108"/>
                </a:cubicBezTo>
                <a:close/>
                <a:moveTo>
                  <a:pt x="127" y="119"/>
                </a:moveTo>
                <a:cubicBezTo>
                  <a:pt x="125" y="119"/>
                  <a:pt x="124" y="120"/>
                  <a:pt x="124" y="122"/>
                </a:cubicBezTo>
                <a:cubicBezTo>
                  <a:pt x="124" y="122"/>
                  <a:pt x="125" y="122"/>
                  <a:pt x="126" y="123"/>
                </a:cubicBezTo>
                <a:cubicBezTo>
                  <a:pt x="127" y="122"/>
                  <a:pt x="128" y="121"/>
                  <a:pt x="129" y="122"/>
                </a:cubicBezTo>
                <a:cubicBezTo>
                  <a:pt x="129" y="122"/>
                  <a:pt x="129" y="123"/>
                  <a:pt x="129" y="123"/>
                </a:cubicBezTo>
                <a:cubicBezTo>
                  <a:pt x="129" y="122"/>
                  <a:pt x="130" y="122"/>
                  <a:pt x="130" y="121"/>
                </a:cubicBezTo>
                <a:cubicBezTo>
                  <a:pt x="129" y="120"/>
                  <a:pt x="128" y="119"/>
                  <a:pt x="127" y="119"/>
                </a:cubicBezTo>
                <a:close/>
                <a:moveTo>
                  <a:pt x="149" y="112"/>
                </a:moveTo>
                <a:cubicBezTo>
                  <a:pt x="148" y="112"/>
                  <a:pt x="146" y="113"/>
                  <a:pt x="146" y="114"/>
                </a:cubicBezTo>
                <a:cubicBezTo>
                  <a:pt x="146" y="115"/>
                  <a:pt x="147" y="116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ubicBezTo>
                  <a:pt x="149" y="116"/>
                  <a:pt x="150" y="117"/>
                  <a:pt x="150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1" y="113"/>
                  <a:pt x="150" y="112"/>
                  <a:pt x="149" y="112"/>
                </a:cubicBezTo>
                <a:close/>
                <a:moveTo>
                  <a:pt x="132" y="125"/>
                </a:moveTo>
                <a:cubicBezTo>
                  <a:pt x="129" y="126"/>
                  <a:pt x="129" y="127"/>
                  <a:pt x="129" y="128"/>
                </a:cubicBezTo>
                <a:cubicBezTo>
                  <a:pt x="128" y="130"/>
                  <a:pt x="129" y="131"/>
                  <a:pt x="131" y="132"/>
                </a:cubicBezTo>
                <a:cubicBezTo>
                  <a:pt x="133" y="131"/>
                  <a:pt x="134" y="130"/>
                  <a:pt x="134" y="128"/>
                </a:cubicBezTo>
                <a:cubicBezTo>
                  <a:pt x="134" y="126"/>
                  <a:pt x="133" y="126"/>
                  <a:pt x="132" y="125"/>
                </a:cubicBezTo>
                <a:close/>
                <a:moveTo>
                  <a:pt x="140" y="126"/>
                </a:moveTo>
                <a:cubicBezTo>
                  <a:pt x="139" y="125"/>
                  <a:pt x="137" y="127"/>
                  <a:pt x="137" y="129"/>
                </a:cubicBezTo>
                <a:cubicBezTo>
                  <a:pt x="137" y="130"/>
                  <a:pt x="138" y="131"/>
                  <a:pt x="140" y="131"/>
                </a:cubicBezTo>
                <a:cubicBezTo>
                  <a:pt x="141" y="131"/>
                  <a:pt x="143" y="130"/>
                  <a:pt x="143" y="128"/>
                </a:cubicBezTo>
                <a:cubicBezTo>
                  <a:pt x="143" y="127"/>
                  <a:pt x="142" y="125"/>
                  <a:pt x="140" y="126"/>
                </a:cubicBezTo>
                <a:close/>
                <a:moveTo>
                  <a:pt x="136" y="119"/>
                </a:moveTo>
                <a:cubicBezTo>
                  <a:pt x="134" y="119"/>
                  <a:pt x="133" y="121"/>
                  <a:pt x="133" y="122"/>
                </a:cubicBezTo>
                <a:cubicBezTo>
                  <a:pt x="132" y="123"/>
                  <a:pt x="134" y="124"/>
                  <a:pt x="136" y="125"/>
                </a:cubicBezTo>
                <a:cubicBezTo>
                  <a:pt x="138" y="125"/>
                  <a:pt x="138" y="123"/>
                  <a:pt x="138" y="121"/>
                </a:cubicBezTo>
                <a:cubicBezTo>
                  <a:pt x="138" y="120"/>
                  <a:pt x="137" y="119"/>
                  <a:pt x="136" y="119"/>
                </a:cubicBezTo>
                <a:close/>
                <a:moveTo>
                  <a:pt x="218" y="108"/>
                </a:moveTo>
                <a:cubicBezTo>
                  <a:pt x="218" y="107"/>
                  <a:pt x="217" y="106"/>
                  <a:pt x="215" y="105"/>
                </a:cubicBezTo>
                <a:cubicBezTo>
                  <a:pt x="213" y="105"/>
                  <a:pt x="212" y="106"/>
                  <a:pt x="212" y="108"/>
                </a:cubicBezTo>
                <a:cubicBezTo>
                  <a:pt x="212" y="109"/>
                  <a:pt x="213" y="110"/>
                  <a:pt x="215" y="111"/>
                </a:cubicBezTo>
                <a:cubicBezTo>
                  <a:pt x="216" y="110"/>
                  <a:pt x="218" y="110"/>
                  <a:pt x="218" y="108"/>
                </a:cubicBezTo>
                <a:close/>
                <a:moveTo>
                  <a:pt x="200" y="107"/>
                </a:moveTo>
                <a:cubicBezTo>
                  <a:pt x="200" y="106"/>
                  <a:pt x="199" y="106"/>
                  <a:pt x="197" y="105"/>
                </a:cubicBezTo>
                <a:cubicBezTo>
                  <a:pt x="195" y="105"/>
                  <a:pt x="195" y="106"/>
                  <a:pt x="195" y="108"/>
                </a:cubicBezTo>
                <a:cubicBezTo>
                  <a:pt x="194" y="110"/>
                  <a:pt x="196" y="111"/>
                  <a:pt x="197" y="111"/>
                </a:cubicBezTo>
                <a:cubicBezTo>
                  <a:pt x="199" y="111"/>
                  <a:pt x="200" y="109"/>
                  <a:pt x="200" y="107"/>
                </a:cubicBezTo>
                <a:close/>
                <a:moveTo>
                  <a:pt x="208" y="225"/>
                </a:moveTo>
                <a:cubicBezTo>
                  <a:pt x="208" y="225"/>
                  <a:pt x="208" y="226"/>
                  <a:pt x="208" y="226"/>
                </a:cubicBezTo>
                <a:cubicBezTo>
                  <a:pt x="208" y="226"/>
                  <a:pt x="208" y="227"/>
                  <a:pt x="208" y="227"/>
                </a:cubicBezTo>
                <a:cubicBezTo>
                  <a:pt x="208" y="226"/>
                  <a:pt x="209" y="226"/>
                  <a:pt x="209" y="226"/>
                </a:cubicBezTo>
                <a:cubicBezTo>
                  <a:pt x="208" y="226"/>
                  <a:pt x="208" y="225"/>
                  <a:pt x="208" y="225"/>
                </a:cubicBezTo>
                <a:close/>
                <a:moveTo>
                  <a:pt x="213" y="224"/>
                </a:moveTo>
                <a:cubicBezTo>
                  <a:pt x="212" y="224"/>
                  <a:pt x="211" y="223"/>
                  <a:pt x="210" y="223"/>
                </a:cubicBezTo>
                <a:cubicBezTo>
                  <a:pt x="211" y="224"/>
                  <a:pt x="211" y="224"/>
                  <a:pt x="212" y="225"/>
                </a:cubicBezTo>
                <a:cubicBezTo>
                  <a:pt x="212" y="225"/>
                  <a:pt x="212" y="224"/>
                  <a:pt x="213" y="224"/>
                </a:cubicBezTo>
                <a:close/>
                <a:moveTo>
                  <a:pt x="227" y="225"/>
                </a:moveTo>
                <a:cubicBezTo>
                  <a:pt x="227" y="224"/>
                  <a:pt x="227" y="223"/>
                  <a:pt x="228" y="223"/>
                </a:cubicBezTo>
                <a:cubicBezTo>
                  <a:pt x="228" y="223"/>
                  <a:pt x="228" y="224"/>
                  <a:pt x="228" y="224"/>
                </a:cubicBezTo>
                <a:cubicBezTo>
                  <a:pt x="229" y="224"/>
                  <a:pt x="229" y="223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27" y="223"/>
                  <a:pt x="225" y="225"/>
                  <a:pt x="225" y="226"/>
                </a:cubicBezTo>
                <a:cubicBezTo>
                  <a:pt x="225" y="226"/>
                  <a:pt x="226" y="227"/>
                  <a:pt x="226" y="227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7" y="227"/>
                  <a:pt x="227" y="226"/>
                  <a:pt x="228" y="227"/>
                </a:cubicBezTo>
                <a:cubicBezTo>
                  <a:pt x="228" y="227"/>
                  <a:pt x="228" y="226"/>
                  <a:pt x="228" y="226"/>
                </a:cubicBezTo>
                <a:cubicBezTo>
                  <a:pt x="228" y="225"/>
                  <a:pt x="228" y="225"/>
                  <a:pt x="227" y="225"/>
                </a:cubicBezTo>
                <a:close/>
                <a:moveTo>
                  <a:pt x="235" y="220"/>
                </a:move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5" y="220"/>
                  <a:pt x="234" y="220"/>
                  <a:pt x="234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195" y="196"/>
                </a:moveTo>
                <a:cubicBezTo>
                  <a:pt x="195" y="196"/>
                  <a:pt x="195" y="196"/>
                  <a:pt x="195" y="196"/>
                </a:cubicBezTo>
                <a:cubicBezTo>
                  <a:pt x="195" y="196"/>
                  <a:pt x="195" y="196"/>
                  <a:pt x="195" y="196"/>
                </a:cubicBezTo>
                <a:close/>
                <a:moveTo>
                  <a:pt x="200" y="204"/>
                </a:moveTo>
                <a:cubicBezTo>
                  <a:pt x="200" y="204"/>
                  <a:pt x="200" y="204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200" y="204"/>
                  <a:pt x="200" y="204"/>
                  <a:pt x="200" y="204"/>
                </a:cubicBezTo>
                <a:close/>
                <a:moveTo>
                  <a:pt x="200" y="192"/>
                </a:moveTo>
                <a:cubicBezTo>
                  <a:pt x="200" y="190"/>
                  <a:pt x="198" y="189"/>
                  <a:pt x="198" y="189"/>
                </a:cubicBezTo>
                <a:cubicBezTo>
                  <a:pt x="198" y="189"/>
                  <a:pt x="197" y="189"/>
                  <a:pt x="197" y="189"/>
                </a:cubicBezTo>
                <a:cubicBezTo>
                  <a:pt x="197" y="189"/>
                  <a:pt x="196" y="190"/>
                  <a:pt x="196" y="191"/>
                </a:cubicBezTo>
                <a:cubicBezTo>
                  <a:pt x="195" y="191"/>
                  <a:pt x="196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3"/>
                  <a:pt x="196" y="195"/>
                  <a:pt x="197" y="194"/>
                </a:cubicBezTo>
                <a:cubicBezTo>
                  <a:pt x="199" y="194"/>
                  <a:pt x="200" y="193"/>
                  <a:pt x="200" y="192"/>
                </a:cubicBezTo>
                <a:close/>
                <a:moveTo>
                  <a:pt x="199" y="203"/>
                </a:moveTo>
                <a:cubicBezTo>
                  <a:pt x="199" y="203"/>
                  <a:pt x="198" y="203"/>
                  <a:pt x="198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9" y="203"/>
                  <a:pt x="199" y="203"/>
                  <a:pt x="199" y="203"/>
                </a:cubicBezTo>
                <a:close/>
                <a:moveTo>
                  <a:pt x="214" y="226"/>
                </a:moveTo>
                <a:cubicBezTo>
                  <a:pt x="213" y="226"/>
                  <a:pt x="213" y="226"/>
                  <a:pt x="213" y="227"/>
                </a:cubicBezTo>
                <a:cubicBezTo>
                  <a:pt x="213" y="227"/>
                  <a:pt x="213" y="227"/>
                  <a:pt x="213" y="227"/>
                </a:cubicBezTo>
                <a:cubicBezTo>
                  <a:pt x="214" y="227"/>
                  <a:pt x="214" y="226"/>
                  <a:pt x="214" y="226"/>
                </a:cubicBezTo>
                <a:close/>
                <a:moveTo>
                  <a:pt x="206" y="106"/>
                </a:moveTo>
                <a:cubicBezTo>
                  <a:pt x="204" y="106"/>
                  <a:pt x="203" y="106"/>
                  <a:pt x="203" y="108"/>
                </a:cubicBezTo>
                <a:cubicBezTo>
                  <a:pt x="204" y="109"/>
                  <a:pt x="204" y="110"/>
                  <a:pt x="206" y="111"/>
                </a:cubicBezTo>
                <a:cubicBezTo>
                  <a:pt x="208" y="111"/>
                  <a:pt x="209" y="110"/>
                  <a:pt x="209" y="108"/>
                </a:cubicBezTo>
                <a:cubicBezTo>
                  <a:pt x="209" y="107"/>
                  <a:pt x="208" y="105"/>
                  <a:pt x="206" y="106"/>
                </a:cubicBezTo>
                <a:close/>
                <a:moveTo>
                  <a:pt x="218" y="122"/>
                </a:moveTo>
                <a:cubicBezTo>
                  <a:pt x="218" y="120"/>
                  <a:pt x="216" y="119"/>
                  <a:pt x="215" y="119"/>
                </a:cubicBezTo>
                <a:cubicBezTo>
                  <a:pt x="214" y="119"/>
                  <a:pt x="212" y="120"/>
                  <a:pt x="212" y="122"/>
                </a:cubicBezTo>
                <a:cubicBezTo>
                  <a:pt x="212" y="124"/>
                  <a:pt x="213" y="124"/>
                  <a:pt x="215" y="125"/>
                </a:cubicBezTo>
                <a:cubicBezTo>
                  <a:pt x="217" y="125"/>
                  <a:pt x="218" y="124"/>
                  <a:pt x="218" y="122"/>
                </a:cubicBezTo>
                <a:close/>
                <a:moveTo>
                  <a:pt x="192" y="196"/>
                </a:moveTo>
                <a:cubicBezTo>
                  <a:pt x="193" y="196"/>
                  <a:pt x="194" y="196"/>
                  <a:pt x="194" y="196"/>
                </a:cubicBezTo>
                <a:cubicBezTo>
                  <a:pt x="194" y="196"/>
                  <a:pt x="194" y="196"/>
                  <a:pt x="195" y="196"/>
                </a:cubicBezTo>
                <a:cubicBezTo>
                  <a:pt x="194" y="196"/>
                  <a:pt x="194" y="195"/>
                  <a:pt x="193" y="195"/>
                </a:cubicBezTo>
                <a:cubicBezTo>
                  <a:pt x="193" y="195"/>
                  <a:pt x="193" y="196"/>
                  <a:pt x="192" y="196"/>
                </a:cubicBezTo>
                <a:close/>
                <a:moveTo>
                  <a:pt x="243" y="207"/>
                </a:moveTo>
                <a:cubicBezTo>
                  <a:pt x="242" y="207"/>
                  <a:pt x="243" y="208"/>
                  <a:pt x="242" y="208"/>
                </a:cubicBezTo>
                <a:cubicBezTo>
                  <a:pt x="242" y="208"/>
                  <a:pt x="242" y="208"/>
                  <a:pt x="242" y="208"/>
                </a:cubicBezTo>
                <a:cubicBezTo>
                  <a:pt x="243" y="208"/>
                  <a:pt x="243" y="208"/>
                  <a:pt x="244" y="208"/>
                </a:cubicBezTo>
                <a:cubicBezTo>
                  <a:pt x="243" y="207"/>
                  <a:pt x="243" y="207"/>
                  <a:pt x="243" y="207"/>
                </a:cubicBezTo>
                <a:close/>
                <a:moveTo>
                  <a:pt x="205" y="115"/>
                </a:moveTo>
                <a:cubicBezTo>
                  <a:pt x="204" y="113"/>
                  <a:pt x="203" y="111"/>
                  <a:pt x="202" y="111"/>
                </a:cubicBezTo>
                <a:cubicBezTo>
                  <a:pt x="200" y="112"/>
                  <a:pt x="199" y="113"/>
                  <a:pt x="199" y="115"/>
                </a:cubicBezTo>
                <a:cubicBezTo>
                  <a:pt x="199" y="116"/>
                  <a:pt x="200" y="117"/>
                  <a:pt x="202" y="117"/>
                </a:cubicBezTo>
                <a:cubicBezTo>
                  <a:pt x="203" y="117"/>
                  <a:pt x="205" y="116"/>
                  <a:pt x="205" y="115"/>
                </a:cubicBezTo>
                <a:close/>
                <a:moveTo>
                  <a:pt x="227" y="141"/>
                </a:moveTo>
                <a:cubicBezTo>
                  <a:pt x="227" y="141"/>
                  <a:pt x="227" y="141"/>
                  <a:pt x="227" y="141"/>
                </a:cubicBezTo>
                <a:cubicBezTo>
                  <a:pt x="226" y="141"/>
                  <a:pt x="226" y="141"/>
                  <a:pt x="226" y="142"/>
                </a:cubicBezTo>
                <a:cubicBezTo>
                  <a:pt x="226" y="142"/>
                  <a:pt x="227" y="141"/>
                  <a:pt x="227" y="141"/>
                </a:cubicBezTo>
                <a:close/>
                <a:moveTo>
                  <a:pt x="243" y="190"/>
                </a:moveTo>
                <a:cubicBezTo>
                  <a:pt x="243" y="190"/>
                  <a:pt x="243" y="190"/>
                  <a:pt x="24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4" y="190"/>
                  <a:pt x="243" y="190"/>
                  <a:pt x="243" y="190"/>
                </a:cubicBezTo>
                <a:cubicBezTo>
                  <a:pt x="243" y="190"/>
                  <a:pt x="243" y="190"/>
                  <a:pt x="243" y="190"/>
                </a:cubicBezTo>
                <a:close/>
                <a:moveTo>
                  <a:pt x="221" y="135"/>
                </a:moveTo>
                <a:cubicBezTo>
                  <a:pt x="221" y="135"/>
                  <a:pt x="221" y="135"/>
                  <a:pt x="222" y="136"/>
                </a:cubicBezTo>
                <a:cubicBezTo>
                  <a:pt x="222" y="136"/>
                  <a:pt x="222" y="136"/>
                  <a:pt x="222" y="137"/>
                </a:cubicBezTo>
                <a:cubicBezTo>
                  <a:pt x="223" y="136"/>
                  <a:pt x="225" y="137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5"/>
                </a:cubicBezTo>
                <a:cubicBezTo>
                  <a:pt x="226" y="136"/>
                  <a:pt x="226" y="136"/>
                  <a:pt x="225" y="136"/>
                </a:cubicBezTo>
                <a:cubicBezTo>
                  <a:pt x="225" y="136"/>
                  <a:pt x="225" y="135"/>
                  <a:pt x="225" y="135"/>
                </a:cubicBezTo>
                <a:cubicBezTo>
                  <a:pt x="224" y="135"/>
                  <a:pt x="224" y="134"/>
                  <a:pt x="224" y="134"/>
                </a:cubicBezTo>
                <a:cubicBezTo>
                  <a:pt x="224" y="134"/>
                  <a:pt x="224" y="133"/>
                  <a:pt x="224" y="133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3"/>
                  <a:pt x="223" y="133"/>
                  <a:pt x="222" y="133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5"/>
                  <a:pt x="222" y="135"/>
                  <a:pt x="221" y="135"/>
                </a:cubicBezTo>
                <a:close/>
                <a:moveTo>
                  <a:pt x="226" y="135"/>
                </a:moveTo>
                <a:cubicBezTo>
                  <a:pt x="226" y="135"/>
                  <a:pt x="226" y="134"/>
                  <a:pt x="226" y="134"/>
                </a:cubicBezTo>
                <a:cubicBezTo>
                  <a:pt x="226" y="134"/>
                  <a:pt x="226" y="135"/>
                  <a:pt x="225" y="134"/>
                </a:cubicBezTo>
                <a:cubicBezTo>
                  <a:pt x="225" y="135"/>
                  <a:pt x="226" y="135"/>
                  <a:pt x="226" y="135"/>
                </a:cubicBezTo>
                <a:cubicBezTo>
                  <a:pt x="226" y="135"/>
                  <a:pt x="226" y="135"/>
                  <a:pt x="226" y="135"/>
                </a:cubicBezTo>
                <a:close/>
                <a:moveTo>
                  <a:pt x="74" y="106"/>
                </a:moveTo>
                <a:cubicBezTo>
                  <a:pt x="72" y="105"/>
                  <a:pt x="70" y="107"/>
                  <a:pt x="70" y="108"/>
                </a:cubicBezTo>
                <a:cubicBezTo>
                  <a:pt x="71" y="108"/>
                  <a:pt x="71" y="109"/>
                  <a:pt x="71" y="109"/>
                </a:cubicBezTo>
                <a:cubicBezTo>
                  <a:pt x="72" y="109"/>
                  <a:pt x="73" y="109"/>
                  <a:pt x="73" y="110"/>
                </a:cubicBezTo>
                <a:cubicBezTo>
                  <a:pt x="73" y="110"/>
                  <a:pt x="72" y="110"/>
                  <a:pt x="72" y="110"/>
                </a:cubicBezTo>
                <a:cubicBezTo>
                  <a:pt x="73" y="111"/>
                  <a:pt x="73" y="111"/>
                  <a:pt x="74" y="110"/>
                </a:cubicBezTo>
                <a:cubicBezTo>
                  <a:pt x="75" y="111"/>
                  <a:pt x="76" y="110"/>
                  <a:pt x="76" y="108"/>
                </a:cubicBezTo>
                <a:cubicBezTo>
                  <a:pt x="77" y="107"/>
                  <a:pt x="75" y="105"/>
                  <a:pt x="74" y="106"/>
                </a:cubicBezTo>
                <a:close/>
                <a:moveTo>
                  <a:pt x="19" y="78"/>
                </a:moveTo>
                <a:cubicBezTo>
                  <a:pt x="19" y="78"/>
                  <a:pt x="19" y="78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8"/>
                  <a:pt x="19" y="78"/>
                </a:cubicBezTo>
                <a:close/>
                <a:moveTo>
                  <a:pt x="21" y="80"/>
                </a:moveTo>
                <a:cubicBezTo>
                  <a:pt x="21" y="80"/>
                  <a:pt x="22" y="81"/>
                  <a:pt x="23" y="81"/>
                </a:cubicBezTo>
                <a:cubicBezTo>
                  <a:pt x="23" y="81"/>
                  <a:pt x="23" y="80"/>
                  <a:pt x="23" y="80"/>
                </a:cubicBezTo>
                <a:cubicBezTo>
                  <a:pt x="23" y="80"/>
                  <a:pt x="23" y="80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9"/>
                  <a:pt x="21" y="79"/>
                  <a:pt x="21" y="80"/>
                </a:cubicBezTo>
                <a:close/>
                <a:moveTo>
                  <a:pt x="18" y="65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5"/>
                </a:cubicBezTo>
                <a:close/>
                <a:moveTo>
                  <a:pt x="22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2" y="72"/>
                  <a:pt x="22" y="73"/>
                </a:cubicBezTo>
                <a:close/>
                <a:moveTo>
                  <a:pt x="13" y="78"/>
                </a:move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2" y="77"/>
                  <a:pt x="12" y="77"/>
                </a:cubicBezTo>
                <a:cubicBezTo>
                  <a:pt x="13" y="77"/>
                  <a:pt x="13" y="78"/>
                  <a:pt x="13" y="78"/>
                </a:cubicBezTo>
                <a:close/>
                <a:moveTo>
                  <a:pt x="27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0"/>
                  <a:pt x="26" y="70"/>
                  <a:pt x="25" y="69"/>
                </a:cubicBezTo>
                <a:cubicBezTo>
                  <a:pt x="24" y="70"/>
                  <a:pt x="24" y="70"/>
                  <a:pt x="23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4" y="71"/>
                  <a:pt x="24" y="72"/>
                  <a:pt x="25" y="72"/>
                </a:cubicBezTo>
                <a:cubicBezTo>
                  <a:pt x="25" y="73"/>
                  <a:pt x="24" y="73"/>
                  <a:pt x="24" y="74"/>
                </a:cubicBezTo>
                <a:cubicBezTo>
                  <a:pt x="25" y="73"/>
                  <a:pt x="25" y="73"/>
                  <a:pt x="26" y="73"/>
                </a:cubicBezTo>
                <a:cubicBezTo>
                  <a:pt x="26" y="74"/>
                  <a:pt x="27" y="74"/>
                  <a:pt x="27" y="74"/>
                </a:cubicBezTo>
                <a:cubicBezTo>
                  <a:pt x="26" y="75"/>
                  <a:pt x="26" y="75"/>
                  <a:pt x="25" y="75"/>
                </a:cubicBezTo>
                <a:cubicBezTo>
                  <a:pt x="25" y="75"/>
                  <a:pt x="25" y="75"/>
                  <a:pt x="26" y="75"/>
                </a:cubicBezTo>
                <a:cubicBezTo>
                  <a:pt x="26" y="75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4"/>
                  <a:pt x="28" y="73"/>
                  <a:pt x="28" y="72"/>
                </a:cubicBezTo>
                <a:cubicBezTo>
                  <a:pt x="28" y="72"/>
                  <a:pt x="27" y="71"/>
                  <a:pt x="27" y="71"/>
                </a:cubicBezTo>
                <a:close/>
                <a:moveTo>
                  <a:pt x="23" y="65"/>
                </a:moveTo>
                <a:cubicBezTo>
                  <a:pt x="23" y="65"/>
                  <a:pt x="23" y="66"/>
                  <a:pt x="23" y="66"/>
                </a:cubicBezTo>
                <a:cubicBezTo>
                  <a:pt x="22" y="66"/>
                  <a:pt x="23" y="66"/>
                  <a:pt x="22" y="65"/>
                </a:cubicBezTo>
                <a:cubicBezTo>
                  <a:pt x="22" y="66"/>
                  <a:pt x="21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2" y="67"/>
                  <a:pt x="22" y="67"/>
                  <a:pt x="23" y="67"/>
                </a:cubicBezTo>
                <a:cubicBezTo>
                  <a:pt x="23" y="67"/>
                  <a:pt x="23" y="67"/>
                  <a:pt x="23" y="68"/>
                </a:cubicBezTo>
                <a:cubicBezTo>
                  <a:pt x="24" y="67"/>
                  <a:pt x="24" y="67"/>
                  <a:pt x="24" y="66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3"/>
                  <a:pt x="32" y="93"/>
                  <a:pt x="32" y="93"/>
                </a:cubicBezTo>
                <a:close/>
                <a:moveTo>
                  <a:pt x="19" y="68"/>
                </a:moveTo>
                <a:cubicBezTo>
                  <a:pt x="19" y="69"/>
                  <a:pt x="20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20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  <a:moveTo>
                  <a:pt x="16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0"/>
                  <a:pt x="17" y="71"/>
                  <a:pt x="16" y="71"/>
                </a:cubicBezTo>
                <a:cubicBezTo>
                  <a:pt x="16" y="72"/>
                  <a:pt x="16" y="72"/>
                  <a:pt x="17" y="72"/>
                </a:cubicBezTo>
                <a:cubicBezTo>
                  <a:pt x="17" y="72"/>
                  <a:pt x="17" y="72"/>
                  <a:pt x="17" y="71"/>
                </a:cubicBezTo>
                <a:cubicBezTo>
                  <a:pt x="17" y="71"/>
                  <a:pt x="17" y="71"/>
                  <a:pt x="18" y="70"/>
                </a:cubicBezTo>
                <a:cubicBezTo>
                  <a:pt x="17" y="70"/>
                  <a:pt x="17" y="70"/>
                  <a:pt x="16" y="70"/>
                </a:cubicBezTo>
                <a:close/>
                <a:moveTo>
                  <a:pt x="15" y="74"/>
                </a:moveTo>
                <a:cubicBezTo>
                  <a:pt x="15" y="74"/>
                  <a:pt x="15" y="74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lose/>
                <a:moveTo>
                  <a:pt x="21" y="78"/>
                </a:moveTo>
                <a:cubicBezTo>
                  <a:pt x="20" y="78"/>
                  <a:pt x="20" y="78"/>
                  <a:pt x="20" y="79"/>
                </a:cubicBezTo>
                <a:cubicBezTo>
                  <a:pt x="21" y="79"/>
                  <a:pt x="22" y="79"/>
                  <a:pt x="2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1" y="78"/>
                  <a:pt x="21" y="78"/>
                </a:cubicBezTo>
                <a:close/>
                <a:moveTo>
                  <a:pt x="14" y="73"/>
                </a:move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25" y="86"/>
                </a:moveTo>
                <a:cubicBezTo>
                  <a:pt x="25" y="87"/>
                  <a:pt x="25" y="87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8"/>
                  <a:pt x="26" y="87"/>
                  <a:pt x="27" y="88"/>
                </a:cubicBezTo>
                <a:cubicBezTo>
                  <a:pt x="27" y="88"/>
                  <a:pt x="27" y="88"/>
                  <a:pt x="27" y="89"/>
                </a:cubicBezTo>
                <a:cubicBezTo>
                  <a:pt x="28" y="88"/>
                  <a:pt x="28" y="88"/>
                  <a:pt x="28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7" y="86"/>
                  <a:pt x="26" y="87"/>
                  <a:pt x="25" y="86"/>
                </a:cubicBezTo>
                <a:close/>
                <a:moveTo>
                  <a:pt x="18" y="72"/>
                </a:moveTo>
                <a:cubicBezTo>
                  <a:pt x="17" y="73"/>
                  <a:pt x="19" y="73"/>
                  <a:pt x="19" y="73"/>
                </a:cubicBezTo>
                <a:cubicBezTo>
                  <a:pt x="18" y="73"/>
                  <a:pt x="18" y="72"/>
                  <a:pt x="18" y="72"/>
                </a:cubicBezTo>
                <a:close/>
                <a:moveTo>
                  <a:pt x="26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6" y="85"/>
                  <a:pt x="26" y="85"/>
                </a:cubicBezTo>
                <a:close/>
                <a:moveTo>
                  <a:pt x="22" y="68"/>
                </a:moveTo>
                <a:cubicBezTo>
                  <a:pt x="21" y="68"/>
                  <a:pt x="21" y="68"/>
                  <a:pt x="21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2" y="68"/>
                  <a:pt x="22" y="68"/>
                </a:cubicBezTo>
                <a:close/>
                <a:moveTo>
                  <a:pt x="18" y="74"/>
                </a:moveTo>
                <a:cubicBezTo>
                  <a:pt x="18" y="74"/>
                  <a:pt x="18" y="74"/>
                  <a:pt x="19" y="75"/>
                </a:cubicBezTo>
                <a:cubicBezTo>
                  <a:pt x="19" y="74"/>
                  <a:pt x="19" y="74"/>
                  <a:pt x="19" y="73"/>
                </a:cubicBezTo>
                <a:cubicBezTo>
                  <a:pt x="19" y="73"/>
                  <a:pt x="18" y="74"/>
                  <a:pt x="18" y="74"/>
                </a:cubicBezTo>
                <a:close/>
                <a:moveTo>
                  <a:pt x="28" y="40"/>
                </a:moveTo>
                <a:cubicBezTo>
                  <a:pt x="28" y="39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7" y="40"/>
                </a:cubicBezTo>
                <a:cubicBezTo>
                  <a:pt x="27" y="40"/>
                  <a:pt x="27" y="40"/>
                  <a:pt x="28" y="40"/>
                </a:cubicBezTo>
                <a:close/>
                <a:moveTo>
                  <a:pt x="20" y="67"/>
                </a:move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15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8"/>
                  <a:pt x="17" y="88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7"/>
                  <a:pt x="17" y="86"/>
                  <a:pt x="17" y="86"/>
                </a:cubicBezTo>
                <a:cubicBezTo>
                  <a:pt x="18" y="87"/>
                  <a:pt x="20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7"/>
                  <a:pt x="19" y="87"/>
                </a:cubicBezTo>
                <a:cubicBezTo>
                  <a:pt x="19" y="87"/>
                  <a:pt x="19" y="86"/>
                  <a:pt x="19" y="86"/>
                </a:cubicBezTo>
                <a:cubicBezTo>
                  <a:pt x="18" y="86"/>
                  <a:pt x="18" y="86"/>
                  <a:pt x="17" y="86"/>
                </a:cubicBezTo>
                <a:cubicBezTo>
                  <a:pt x="17" y="86"/>
                  <a:pt x="16" y="86"/>
                  <a:pt x="16" y="87"/>
                </a:cubicBezTo>
                <a:cubicBezTo>
                  <a:pt x="16" y="87"/>
                  <a:pt x="15" y="87"/>
                  <a:pt x="15" y="88"/>
                </a:cubicBezTo>
                <a:close/>
                <a:moveTo>
                  <a:pt x="26" y="98"/>
                </a:moveTo>
                <a:cubicBezTo>
                  <a:pt x="26" y="98"/>
                  <a:pt x="26" y="98"/>
                  <a:pt x="25" y="98"/>
                </a:cubicBezTo>
                <a:cubicBezTo>
                  <a:pt x="24" y="98"/>
                  <a:pt x="23" y="99"/>
                  <a:pt x="23" y="100"/>
                </a:cubicBezTo>
                <a:cubicBezTo>
                  <a:pt x="23" y="100"/>
                  <a:pt x="23" y="101"/>
                  <a:pt x="23" y="101"/>
                </a:cubicBezTo>
                <a:cubicBezTo>
                  <a:pt x="23" y="101"/>
                  <a:pt x="23" y="101"/>
                  <a:pt x="24" y="101"/>
                </a:cubicBezTo>
                <a:cubicBezTo>
                  <a:pt x="23" y="102"/>
                  <a:pt x="24" y="102"/>
                  <a:pt x="25" y="102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5" y="100"/>
                  <a:pt x="24" y="100"/>
                </a:cubicBezTo>
                <a:cubicBezTo>
                  <a:pt x="24" y="99"/>
                  <a:pt x="25" y="99"/>
                  <a:pt x="25" y="99"/>
                </a:cubicBezTo>
                <a:cubicBezTo>
                  <a:pt x="25" y="99"/>
                  <a:pt x="26" y="100"/>
                  <a:pt x="26" y="100"/>
                </a:cubicBezTo>
                <a:cubicBezTo>
                  <a:pt x="26" y="101"/>
                  <a:pt x="27" y="101"/>
                  <a:pt x="27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2"/>
                  <a:pt x="26" y="102"/>
                  <a:pt x="26" y="103"/>
                </a:cubicBezTo>
                <a:cubicBezTo>
                  <a:pt x="26" y="103"/>
                  <a:pt x="26" y="103"/>
                  <a:pt x="27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2"/>
                  <a:pt x="28" y="101"/>
                  <a:pt x="28" y="100"/>
                </a:cubicBezTo>
                <a:cubicBezTo>
                  <a:pt x="28" y="100"/>
                  <a:pt x="28" y="99"/>
                  <a:pt x="27" y="99"/>
                </a:cubicBezTo>
                <a:cubicBezTo>
                  <a:pt x="27" y="99"/>
                  <a:pt x="26" y="99"/>
                  <a:pt x="26" y="98"/>
                </a:cubicBezTo>
                <a:close/>
                <a:moveTo>
                  <a:pt x="16" y="57"/>
                </a:moveTo>
                <a:cubicBezTo>
                  <a:pt x="16" y="56"/>
                  <a:pt x="16" y="56"/>
                  <a:pt x="15" y="56"/>
                </a:cubicBezTo>
                <a:cubicBezTo>
                  <a:pt x="15" y="56"/>
                  <a:pt x="14" y="57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4" y="59"/>
                  <a:pt x="14" y="59"/>
                </a:cubicBezTo>
                <a:cubicBezTo>
                  <a:pt x="14" y="60"/>
                  <a:pt x="16" y="60"/>
                  <a:pt x="16" y="61"/>
                </a:cubicBezTo>
                <a:cubicBezTo>
                  <a:pt x="17" y="61"/>
                  <a:pt x="17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59"/>
                  <a:pt x="18" y="59"/>
                  <a:pt x="17" y="59"/>
                </a:cubicBezTo>
                <a:cubicBezTo>
                  <a:pt x="17" y="58"/>
                  <a:pt x="18" y="58"/>
                  <a:pt x="18" y="58"/>
                </a:cubicBezTo>
                <a:cubicBezTo>
                  <a:pt x="18" y="58"/>
                  <a:pt x="18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7"/>
                  <a:pt x="18" y="57"/>
                </a:cubicBezTo>
                <a:cubicBezTo>
                  <a:pt x="18" y="57"/>
                  <a:pt x="17" y="56"/>
                  <a:pt x="16" y="57"/>
                </a:cubicBezTo>
                <a:close/>
                <a:moveTo>
                  <a:pt x="50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9" y="92"/>
                  <a:pt x="48" y="91"/>
                  <a:pt x="47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6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3"/>
                </a:cubicBezTo>
                <a:cubicBezTo>
                  <a:pt x="45" y="95"/>
                  <a:pt x="45" y="96"/>
                  <a:pt x="47" y="97"/>
                </a:cubicBezTo>
                <a:cubicBezTo>
                  <a:pt x="47" y="96"/>
                  <a:pt x="47" y="96"/>
                  <a:pt x="47" y="96"/>
                </a:cubicBezTo>
                <a:cubicBezTo>
                  <a:pt x="48" y="96"/>
                  <a:pt x="48" y="97"/>
                  <a:pt x="48" y="97"/>
                </a:cubicBezTo>
                <a:cubicBezTo>
                  <a:pt x="49" y="97"/>
                  <a:pt x="50" y="95"/>
                  <a:pt x="50" y="94"/>
                </a:cubicBezTo>
                <a:cubicBezTo>
                  <a:pt x="50" y="93"/>
                  <a:pt x="50" y="93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  <a:moveTo>
                  <a:pt x="36" y="94"/>
                </a:moveTo>
                <a:cubicBezTo>
                  <a:pt x="36" y="95"/>
                  <a:pt x="36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8" y="97"/>
                  <a:pt x="38" y="97"/>
                  <a:pt x="39" y="97"/>
                </a:cubicBezTo>
                <a:cubicBezTo>
                  <a:pt x="39" y="97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40" y="95"/>
                  <a:pt x="40" y="95"/>
                  <a:pt x="41" y="95"/>
                </a:cubicBezTo>
                <a:cubicBezTo>
                  <a:pt x="41" y="95"/>
                  <a:pt x="41" y="94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8" y="93"/>
                  <a:pt x="38" y="93"/>
                  <a:pt x="38" y="92"/>
                </a:cubicBezTo>
                <a:cubicBezTo>
                  <a:pt x="38" y="92"/>
                  <a:pt x="38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1"/>
                  <a:pt x="36" y="92"/>
                  <a:pt x="36" y="93"/>
                </a:cubicBezTo>
                <a:cubicBezTo>
                  <a:pt x="36" y="93"/>
                  <a:pt x="36" y="93"/>
                  <a:pt x="37" y="93"/>
                </a:cubicBezTo>
                <a:cubicBezTo>
                  <a:pt x="37" y="93"/>
                  <a:pt x="37" y="94"/>
                  <a:pt x="37" y="94"/>
                </a:cubicBezTo>
                <a:cubicBezTo>
                  <a:pt x="37" y="95"/>
                  <a:pt x="36" y="95"/>
                  <a:pt x="36" y="94"/>
                </a:cubicBezTo>
                <a:close/>
                <a:moveTo>
                  <a:pt x="64" y="105"/>
                </a:moveTo>
                <a:cubicBezTo>
                  <a:pt x="63" y="105"/>
                  <a:pt x="62" y="107"/>
                  <a:pt x="62" y="108"/>
                </a:cubicBezTo>
                <a:cubicBezTo>
                  <a:pt x="62" y="109"/>
                  <a:pt x="63" y="111"/>
                  <a:pt x="65" y="111"/>
                </a:cubicBezTo>
                <a:cubicBezTo>
                  <a:pt x="66" y="111"/>
                  <a:pt x="68" y="110"/>
                  <a:pt x="67" y="107"/>
                </a:cubicBezTo>
                <a:cubicBezTo>
                  <a:pt x="67" y="106"/>
                  <a:pt x="67" y="105"/>
                  <a:pt x="64" y="105"/>
                </a:cubicBezTo>
                <a:close/>
                <a:moveTo>
                  <a:pt x="89" y="108"/>
                </a:moveTo>
                <a:cubicBezTo>
                  <a:pt x="88" y="109"/>
                  <a:pt x="89" y="109"/>
                  <a:pt x="89" y="110"/>
                </a:cubicBezTo>
                <a:cubicBezTo>
                  <a:pt x="89" y="109"/>
                  <a:pt x="89" y="109"/>
                  <a:pt x="89" y="108"/>
                </a:cubicBezTo>
                <a:cubicBezTo>
                  <a:pt x="90" y="108"/>
                  <a:pt x="91" y="107"/>
                  <a:pt x="92" y="107"/>
                </a:cubicBezTo>
                <a:cubicBezTo>
                  <a:pt x="92" y="107"/>
                  <a:pt x="93" y="108"/>
                  <a:pt x="93" y="109"/>
                </a:cubicBezTo>
                <a:cubicBezTo>
                  <a:pt x="91" y="109"/>
                  <a:pt x="90" y="108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1"/>
                  <a:pt x="91" y="111"/>
                  <a:pt x="91" y="111"/>
                </a:cubicBezTo>
                <a:cubicBezTo>
                  <a:pt x="93" y="111"/>
                  <a:pt x="95" y="109"/>
                  <a:pt x="94" y="108"/>
                </a:cubicBezTo>
                <a:cubicBezTo>
                  <a:pt x="94" y="106"/>
                  <a:pt x="92" y="105"/>
                  <a:pt x="91" y="105"/>
                </a:cubicBezTo>
                <a:cubicBezTo>
                  <a:pt x="90" y="105"/>
                  <a:pt x="89" y="107"/>
                  <a:pt x="89" y="108"/>
                </a:cubicBezTo>
                <a:close/>
                <a:moveTo>
                  <a:pt x="56" y="91"/>
                </a:moveTo>
                <a:cubicBezTo>
                  <a:pt x="55" y="91"/>
                  <a:pt x="54" y="91"/>
                  <a:pt x="54" y="92"/>
                </a:cubicBezTo>
                <a:cubicBezTo>
                  <a:pt x="54" y="94"/>
                  <a:pt x="56" y="94"/>
                  <a:pt x="57" y="95"/>
                </a:cubicBezTo>
                <a:cubicBezTo>
                  <a:pt x="56" y="95"/>
                  <a:pt x="57" y="95"/>
                  <a:pt x="57" y="96"/>
                </a:cubicBezTo>
                <a:cubicBezTo>
                  <a:pt x="58" y="96"/>
                  <a:pt x="58" y="95"/>
                  <a:pt x="59" y="94"/>
                </a:cubicBezTo>
                <a:cubicBezTo>
                  <a:pt x="59" y="93"/>
                  <a:pt x="58" y="91"/>
                  <a:pt x="56" y="91"/>
                </a:cubicBezTo>
                <a:close/>
                <a:moveTo>
                  <a:pt x="49" y="88"/>
                </a:moveTo>
                <a:cubicBezTo>
                  <a:pt x="49" y="87"/>
                  <a:pt x="49" y="86"/>
                  <a:pt x="50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86"/>
                  <a:pt x="49" y="86"/>
                  <a:pt x="49" y="87"/>
                </a:cubicBezTo>
                <a:cubicBezTo>
                  <a:pt x="49" y="89"/>
                  <a:pt x="50" y="89"/>
                  <a:pt x="52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2" y="87"/>
                  <a:pt x="53" y="88"/>
                  <a:pt x="53" y="88"/>
                </a:cubicBezTo>
                <a:cubicBezTo>
                  <a:pt x="53" y="88"/>
                  <a:pt x="53" y="89"/>
                  <a:pt x="53" y="89"/>
                </a:cubicBezTo>
                <a:cubicBezTo>
                  <a:pt x="54" y="89"/>
                  <a:pt x="54" y="88"/>
                  <a:pt x="54" y="87"/>
                </a:cubicBezTo>
                <a:cubicBezTo>
                  <a:pt x="55" y="85"/>
                  <a:pt x="53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5"/>
                  <a:pt x="52" y="85"/>
                  <a:pt x="53" y="85"/>
                </a:cubicBezTo>
                <a:cubicBezTo>
                  <a:pt x="52" y="85"/>
                  <a:pt x="52" y="85"/>
                  <a:pt x="52" y="86"/>
                </a:cubicBezTo>
                <a:cubicBezTo>
                  <a:pt x="51" y="87"/>
                  <a:pt x="50" y="88"/>
                  <a:pt x="49" y="88"/>
                </a:cubicBezTo>
                <a:close/>
                <a:moveTo>
                  <a:pt x="18" y="93"/>
                </a:moveTo>
                <a:cubicBezTo>
                  <a:pt x="18" y="93"/>
                  <a:pt x="18" y="93"/>
                  <a:pt x="19" y="93"/>
                </a:cubicBezTo>
                <a:cubicBezTo>
                  <a:pt x="18" y="93"/>
                  <a:pt x="19" y="92"/>
                  <a:pt x="19" y="92"/>
                </a:cubicBezTo>
                <a:cubicBezTo>
                  <a:pt x="18" y="92"/>
                  <a:pt x="18" y="92"/>
                  <a:pt x="18" y="93"/>
                </a:cubicBezTo>
                <a:close/>
                <a:moveTo>
                  <a:pt x="22" y="92"/>
                </a:moveTo>
                <a:cubicBezTo>
                  <a:pt x="22" y="92"/>
                  <a:pt x="23" y="93"/>
                  <a:pt x="2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2" y="92"/>
                  <a:pt x="22" y="92"/>
                  <a:pt x="22" y="92"/>
                </a:cubicBezTo>
                <a:close/>
                <a:moveTo>
                  <a:pt x="30" y="92"/>
                </a:moveTo>
                <a:cubicBezTo>
                  <a:pt x="30" y="92"/>
                  <a:pt x="30" y="93"/>
                  <a:pt x="29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30" y="94"/>
                  <a:pt x="30" y="94"/>
                  <a:pt x="31" y="94"/>
                </a:cubicBezTo>
                <a:cubicBezTo>
                  <a:pt x="31" y="95"/>
                  <a:pt x="31" y="95"/>
                  <a:pt x="31" y="96"/>
                </a:cubicBezTo>
                <a:cubicBezTo>
                  <a:pt x="31" y="96"/>
                  <a:pt x="32" y="95"/>
                  <a:pt x="32" y="94"/>
                </a:cubicBezTo>
                <a:cubicBezTo>
                  <a:pt x="32" y="94"/>
                  <a:pt x="32" y="94"/>
                  <a:pt x="31" y="94"/>
                </a:cubicBezTo>
                <a:cubicBezTo>
                  <a:pt x="31" y="94"/>
                  <a:pt x="31" y="93"/>
                  <a:pt x="31" y="93"/>
                </a:cubicBezTo>
                <a:cubicBezTo>
                  <a:pt x="30" y="93"/>
                  <a:pt x="30" y="93"/>
                  <a:pt x="30" y="92"/>
                </a:cubicBezTo>
                <a:close/>
                <a:moveTo>
                  <a:pt x="27" y="51"/>
                </a:move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7" y="51"/>
                  <a:pt x="27" y="50"/>
                  <a:pt x="27" y="51"/>
                </a:cubicBezTo>
                <a:close/>
                <a:moveTo>
                  <a:pt x="15" y="88"/>
                </a:moveTo>
                <a:cubicBezTo>
                  <a:pt x="15" y="88"/>
                  <a:pt x="15" y="88"/>
                  <a:pt x="15" y="87"/>
                </a:cubicBezTo>
                <a:cubicBezTo>
                  <a:pt x="14" y="87"/>
                  <a:pt x="14" y="88"/>
                  <a:pt x="15" y="88"/>
                </a:cubicBezTo>
                <a:close/>
                <a:moveTo>
                  <a:pt x="10" y="82"/>
                </a:moveTo>
                <a:cubicBezTo>
                  <a:pt x="10" y="82"/>
                  <a:pt x="10" y="82"/>
                  <a:pt x="11" y="82"/>
                </a:cubicBezTo>
                <a:cubicBezTo>
                  <a:pt x="12" y="82"/>
                  <a:pt x="12" y="81"/>
                  <a:pt x="12" y="80"/>
                </a:cubicBezTo>
                <a:cubicBezTo>
                  <a:pt x="13" y="81"/>
                  <a:pt x="12" y="82"/>
                  <a:pt x="12" y="82"/>
                </a:cubicBezTo>
                <a:cubicBezTo>
                  <a:pt x="13" y="82"/>
                  <a:pt x="13" y="82"/>
                  <a:pt x="14" y="82"/>
                </a:cubicBezTo>
                <a:cubicBezTo>
                  <a:pt x="13" y="82"/>
                  <a:pt x="14" y="82"/>
                  <a:pt x="14" y="81"/>
                </a:cubicBezTo>
                <a:cubicBezTo>
                  <a:pt x="14" y="81"/>
                  <a:pt x="13" y="80"/>
                  <a:pt x="14" y="80"/>
                </a:cubicBez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0"/>
                  <a:pt x="14" y="80"/>
                </a:cubicBezTo>
                <a:cubicBezTo>
                  <a:pt x="15" y="80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9"/>
                  <a:pt x="13" y="79"/>
                  <a:pt x="13" y="80"/>
                </a:cubicBezTo>
                <a:cubicBezTo>
                  <a:pt x="13" y="79"/>
                  <a:pt x="13" y="78"/>
                  <a:pt x="12" y="78"/>
                </a:cubicBezTo>
                <a:cubicBezTo>
                  <a:pt x="12" y="79"/>
                  <a:pt x="11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9"/>
                </a:cubicBezTo>
                <a:cubicBezTo>
                  <a:pt x="10" y="79"/>
                  <a:pt x="10" y="79"/>
                  <a:pt x="10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9" y="81"/>
                  <a:pt x="9" y="82"/>
                  <a:pt x="10" y="82"/>
                </a:cubicBezTo>
                <a:close/>
                <a:moveTo>
                  <a:pt x="6" y="80"/>
                </a:move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4" y="55"/>
                  <a:pt x="4" y="55"/>
                  <a:pt x="4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19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9" y="46"/>
                  <a:pt x="19" y="46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29" y="96"/>
                </a:moveTo>
                <a:cubicBezTo>
                  <a:pt x="28" y="96"/>
                  <a:pt x="28" y="95"/>
                  <a:pt x="27" y="95"/>
                </a:cubicBezTo>
                <a:cubicBezTo>
                  <a:pt x="28" y="94"/>
                  <a:pt x="29" y="95"/>
                  <a:pt x="29" y="94"/>
                </a:cubicBezTo>
                <a:cubicBezTo>
                  <a:pt x="28" y="94"/>
                  <a:pt x="27" y="94"/>
                  <a:pt x="26" y="94"/>
                </a:cubicBezTo>
                <a:cubicBezTo>
                  <a:pt x="27" y="95"/>
                  <a:pt x="28" y="97"/>
                  <a:pt x="29" y="96"/>
                </a:cubicBezTo>
                <a:close/>
                <a:moveTo>
                  <a:pt x="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0"/>
                  <a:pt x="7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lose/>
                <a:moveTo>
                  <a:pt x="15" y="66"/>
                </a:move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4" y="65"/>
                </a:cubicBezTo>
                <a:cubicBezTo>
                  <a:pt x="13" y="65"/>
                  <a:pt x="12" y="65"/>
                  <a:pt x="12" y="65"/>
                </a:cubicBezTo>
                <a:cubicBezTo>
                  <a:pt x="12" y="65"/>
                  <a:pt x="12" y="65"/>
                  <a:pt x="12" y="66"/>
                </a:cubicBezTo>
                <a:cubicBezTo>
                  <a:pt x="13" y="66"/>
                  <a:pt x="14" y="66"/>
                  <a:pt x="15" y="66"/>
                </a:cubicBezTo>
                <a:close/>
                <a:moveTo>
                  <a:pt x="19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lose/>
                <a:moveTo>
                  <a:pt x="3" y="69"/>
                </a:moveTo>
                <a:cubicBezTo>
                  <a:pt x="3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3" y="68"/>
                  <a:pt x="3" y="69"/>
                </a:cubicBezTo>
                <a:close/>
                <a:moveTo>
                  <a:pt x="18" y="29"/>
                </a:move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lnTo>
                  <a:pt x="18" y="29"/>
                </a:lnTo>
                <a:close/>
                <a:moveTo>
                  <a:pt x="30" y="64"/>
                </a:moveTo>
                <a:cubicBezTo>
                  <a:pt x="30" y="64"/>
                  <a:pt x="30" y="64"/>
                  <a:pt x="30" y="63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29" y="63"/>
                  <a:pt x="29" y="63"/>
                </a:cubicBezTo>
                <a:cubicBezTo>
                  <a:pt x="30" y="63"/>
                  <a:pt x="30" y="64"/>
                  <a:pt x="30" y="64"/>
                </a:cubicBezTo>
                <a:close/>
                <a:moveTo>
                  <a:pt x="29" y="82"/>
                </a:moveTo>
                <a:cubicBezTo>
                  <a:pt x="29" y="82"/>
                  <a:pt x="29" y="82"/>
                  <a:pt x="29" y="82"/>
                </a:cubicBezTo>
                <a:cubicBezTo>
                  <a:pt x="31" y="83"/>
                  <a:pt x="32" y="81"/>
                  <a:pt x="32" y="80"/>
                </a:cubicBezTo>
                <a:cubicBezTo>
                  <a:pt x="32" y="78"/>
                  <a:pt x="31" y="78"/>
                  <a:pt x="30" y="77"/>
                </a:cubicBezTo>
                <a:cubicBezTo>
                  <a:pt x="30" y="77"/>
                  <a:pt x="31" y="78"/>
                  <a:pt x="31" y="77"/>
                </a:cubicBezTo>
                <a:cubicBezTo>
                  <a:pt x="31" y="78"/>
                  <a:pt x="30" y="79"/>
                  <a:pt x="30" y="80"/>
                </a:cubicBezTo>
                <a:cubicBezTo>
                  <a:pt x="30" y="80"/>
                  <a:pt x="29" y="81"/>
                  <a:pt x="28" y="81"/>
                </a:cubicBezTo>
                <a:cubicBezTo>
                  <a:pt x="28" y="82"/>
                  <a:pt x="29" y="82"/>
                  <a:pt x="29" y="82"/>
                </a:cubicBezTo>
                <a:close/>
                <a:moveTo>
                  <a:pt x="1" y="80"/>
                </a:moveTo>
                <a:cubicBezTo>
                  <a:pt x="0" y="80"/>
                  <a:pt x="0" y="80"/>
                  <a:pt x="0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1" y="80"/>
                  <a:pt x="1" y="80"/>
                  <a:pt x="1" y="80"/>
                </a:cubicBezTo>
                <a:close/>
                <a:moveTo>
                  <a:pt x="23" y="40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1" y="39"/>
                  <a:pt x="20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3" y="40"/>
                  <a:pt x="23" y="40"/>
                </a:cubicBezTo>
                <a:close/>
                <a:moveTo>
                  <a:pt x="23" y="57"/>
                </a:moveTo>
                <a:cubicBezTo>
                  <a:pt x="23" y="57"/>
                  <a:pt x="24" y="57"/>
                  <a:pt x="24" y="58"/>
                </a:cubicBezTo>
                <a:cubicBezTo>
                  <a:pt x="24" y="57"/>
                  <a:pt x="25" y="57"/>
                  <a:pt x="25" y="57"/>
                </a:cubicBezTo>
                <a:cubicBezTo>
                  <a:pt x="25" y="57"/>
                  <a:pt x="24" y="59"/>
                  <a:pt x="23" y="60"/>
                </a:cubicBezTo>
                <a:cubicBezTo>
                  <a:pt x="23" y="60"/>
                  <a:pt x="24" y="60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5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0"/>
                  <a:pt x="28" y="60"/>
                  <a:pt x="28" y="59"/>
                </a:cubicBezTo>
                <a:cubicBezTo>
                  <a:pt x="27" y="59"/>
                  <a:pt x="27" y="58"/>
                  <a:pt x="27" y="58"/>
                </a:cubicBezTo>
                <a:cubicBezTo>
                  <a:pt x="27" y="58"/>
                  <a:pt x="27" y="58"/>
                  <a:pt x="28" y="58"/>
                </a:cubicBezTo>
                <a:cubicBezTo>
                  <a:pt x="27" y="57"/>
                  <a:pt x="26" y="56"/>
                  <a:pt x="25" y="55"/>
                </a:cubicBezTo>
                <a:cubicBezTo>
                  <a:pt x="24" y="56"/>
                  <a:pt x="24" y="57"/>
                  <a:pt x="23" y="57"/>
                </a:cubicBezTo>
                <a:close/>
                <a:moveTo>
                  <a:pt x="5" y="86"/>
                </a:move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lose/>
                <a:moveTo>
                  <a:pt x="39" y="93"/>
                </a:moveTo>
                <a:cubicBezTo>
                  <a:pt x="40" y="93"/>
                  <a:pt x="40" y="93"/>
                  <a:pt x="41" y="93"/>
                </a:cubicBezTo>
                <a:cubicBezTo>
                  <a:pt x="40" y="93"/>
                  <a:pt x="40" y="92"/>
                  <a:pt x="40" y="92"/>
                </a:cubicBezTo>
                <a:cubicBezTo>
                  <a:pt x="40" y="92"/>
                  <a:pt x="40" y="93"/>
                  <a:pt x="39" y="93"/>
                </a:cubicBezTo>
                <a:close/>
                <a:moveTo>
                  <a:pt x="31" y="86"/>
                </a:moveTo>
                <a:cubicBezTo>
                  <a:pt x="31" y="87"/>
                  <a:pt x="32" y="87"/>
                  <a:pt x="32" y="87"/>
                </a:cubicBezTo>
                <a:cubicBezTo>
                  <a:pt x="32" y="87"/>
                  <a:pt x="32" y="85"/>
                  <a:pt x="32" y="85"/>
                </a:cubicBezTo>
                <a:cubicBezTo>
                  <a:pt x="33" y="86"/>
                  <a:pt x="34" y="86"/>
                  <a:pt x="34" y="87"/>
                </a:cubicBezTo>
                <a:cubicBezTo>
                  <a:pt x="33" y="87"/>
                  <a:pt x="33" y="86"/>
                  <a:pt x="33" y="86"/>
                </a:cubicBezTo>
                <a:cubicBezTo>
                  <a:pt x="32" y="86"/>
                  <a:pt x="33" y="87"/>
                  <a:pt x="32" y="87"/>
                </a:cubicBezTo>
                <a:cubicBezTo>
                  <a:pt x="32" y="87"/>
                  <a:pt x="33" y="87"/>
                  <a:pt x="33" y="88"/>
                </a:cubicBezTo>
                <a:cubicBezTo>
                  <a:pt x="33" y="88"/>
                  <a:pt x="34" y="88"/>
                  <a:pt x="34" y="87"/>
                </a:cubicBezTo>
                <a:cubicBezTo>
                  <a:pt x="34" y="88"/>
                  <a:pt x="34" y="89"/>
                  <a:pt x="35" y="89"/>
                </a:cubicBezTo>
                <a:cubicBezTo>
                  <a:pt x="35" y="89"/>
                  <a:pt x="36" y="89"/>
                  <a:pt x="36" y="89"/>
                </a:cubicBezTo>
                <a:cubicBezTo>
                  <a:pt x="36" y="89"/>
                  <a:pt x="36" y="89"/>
                  <a:pt x="35" y="89"/>
                </a:cubicBezTo>
                <a:cubicBezTo>
                  <a:pt x="35" y="88"/>
                  <a:pt x="35" y="88"/>
                  <a:pt x="35" y="88"/>
                </a:cubicBezTo>
                <a:cubicBezTo>
                  <a:pt x="36" y="88"/>
                  <a:pt x="36" y="88"/>
                  <a:pt x="36" y="89"/>
                </a:cubicBezTo>
                <a:cubicBezTo>
                  <a:pt x="37" y="88"/>
                  <a:pt x="37" y="88"/>
                  <a:pt x="37" y="87"/>
                </a:cubicBezTo>
                <a:cubicBezTo>
                  <a:pt x="36" y="87"/>
                  <a:pt x="36" y="86"/>
                  <a:pt x="35" y="87"/>
                </a:cubicBezTo>
                <a:cubicBezTo>
                  <a:pt x="35" y="86"/>
                  <a:pt x="36" y="86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5" y="84"/>
                  <a:pt x="34" y="84"/>
                  <a:pt x="34" y="83"/>
                </a:cubicBezTo>
                <a:cubicBezTo>
                  <a:pt x="33" y="84"/>
                  <a:pt x="32" y="85"/>
                  <a:pt x="31" y="86"/>
                </a:cubicBezTo>
                <a:close/>
                <a:moveTo>
                  <a:pt x="28" y="50"/>
                </a:moveTo>
                <a:cubicBezTo>
                  <a:pt x="27" y="50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4"/>
                  <a:pt x="28" y="54"/>
                  <a:pt x="30" y="55"/>
                </a:cubicBezTo>
                <a:cubicBezTo>
                  <a:pt x="31" y="55"/>
                  <a:pt x="32" y="54"/>
                  <a:pt x="32" y="52"/>
                </a:cubicBezTo>
                <a:cubicBezTo>
                  <a:pt x="32" y="51"/>
                  <a:pt x="31" y="49"/>
                  <a:pt x="29" y="49"/>
                </a:cubicBezTo>
                <a:cubicBezTo>
                  <a:pt x="29" y="49"/>
                  <a:pt x="29" y="49"/>
                  <a:pt x="28" y="49"/>
                </a:cubicBezTo>
                <a:cubicBezTo>
                  <a:pt x="28" y="49"/>
                  <a:pt x="28" y="50"/>
                  <a:pt x="28" y="50"/>
                </a:cubicBezTo>
                <a:cubicBezTo>
                  <a:pt x="29" y="51"/>
                  <a:pt x="29" y="51"/>
                  <a:pt x="30" y="52"/>
                </a:cubicBezTo>
                <a:cubicBezTo>
                  <a:pt x="30" y="52"/>
                  <a:pt x="29" y="52"/>
                  <a:pt x="29" y="52"/>
                </a:cubicBezTo>
                <a:cubicBezTo>
                  <a:pt x="28" y="52"/>
                  <a:pt x="28" y="51"/>
                  <a:pt x="28" y="50"/>
                </a:cubicBezTo>
                <a:close/>
                <a:moveTo>
                  <a:pt x="29" y="63"/>
                </a:moveTo>
                <a:cubicBezTo>
                  <a:pt x="27" y="64"/>
                  <a:pt x="27" y="65"/>
                  <a:pt x="27" y="66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28" y="67"/>
                  <a:pt x="27" y="68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9"/>
                  <a:pt x="29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3" y="67"/>
                  <a:pt x="32" y="66"/>
                </a:cubicBezTo>
                <a:cubicBezTo>
                  <a:pt x="32" y="66"/>
                  <a:pt x="32" y="65"/>
                  <a:pt x="32" y="65"/>
                </a:cubicBezTo>
                <a:cubicBezTo>
                  <a:pt x="31" y="65"/>
                  <a:pt x="31" y="65"/>
                  <a:pt x="31" y="66"/>
                </a:cubicBezTo>
                <a:cubicBezTo>
                  <a:pt x="30" y="66"/>
                  <a:pt x="29" y="66"/>
                  <a:pt x="29" y="65"/>
                </a:cubicBezTo>
                <a:cubicBezTo>
                  <a:pt x="30" y="65"/>
                  <a:pt x="30" y="65"/>
                  <a:pt x="30" y="64"/>
                </a:cubicBezTo>
                <a:cubicBezTo>
                  <a:pt x="29" y="64"/>
                  <a:pt x="29" y="65"/>
                  <a:pt x="28" y="65"/>
                </a:cubicBezTo>
                <a:cubicBezTo>
                  <a:pt x="28" y="64"/>
                  <a:pt x="29" y="64"/>
                  <a:pt x="29" y="63"/>
                </a:cubicBezTo>
                <a:close/>
                <a:moveTo>
                  <a:pt x="9" y="89"/>
                </a:moveTo>
                <a:cubicBezTo>
                  <a:pt x="9" y="89"/>
                  <a:pt x="9" y="89"/>
                  <a:pt x="9" y="88"/>
                </a:cubicBezTo>
                <a:cubicBezTo>
                  <a:pt x="9" y="88"/>
                  <a:pt x="9" y="88"/>
                  <a:pt x="9" y="88"/>
                </a:cubicBezTo>
                <a:lnTo>
                  <a:pt x="9" y="89"/>
                </a:lnTo>
                <a:close/>
                <a:moveTo>
                  <a:pt x="6" y="89"/>
                </a:moveTo>
                <a:cubicBezTo>
                  <a:pt x="6" y="89"/>
                  <a:pt x="7" y="89"/>
                  <a:pt x="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8"/>
                  <a:pt x="8" y="89"/>
                  <a:pt x="9" y="88"/>
                </a:cubicBezTo>
                <a:cubicBezTo>
                  <a:pt x="8" y="88"/>
                  <a:pt x="7" y="88"/>
                  <a:pt x="6" y="89"/>
                </a:cubicBezTo>
                <a:close/>
                <a:moveTo>
                  <a:pt x="17" y="89"/>
                </a:moveTo>
                <a:cubicBezTo>
                  <a:pt x="18" y="89"/>
                  <a:pt x="18" y="88"/>
                  <a:pt x="18" y="88"/>
                </a:cubicBezTo>
                <a:cubicBezTo>
                  <a:pt x="18" y="88"/>
                  <a:pt x="17" y="88"/>
                  <a:pt x="17" y="89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7"/>
                  <a:pt x="22" y="97"/>
                  <a:pt x="22" y="96"/>
                </a:cubicBezTo>
                <a:close/>
                <a:moveTo>
                  <a:pt x="17" y="84"/>
                </a:moveTo>
                <a:cubicBezTo>
                  <a:pt x="17" y="84"/>
                  <a:pt x="18" y="84"/>
                  <a:pt x="18" y="84"/>
                </a:cubicBezTo>
                <a:cubicBezTo>
                  <a:pt x="18" y="84"/>
                  <a:pt x="17" y="84"/>
                  <a:pt x="17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3" y="61"/>
                </a:moveTo>
                <a:cubicBezTo>
                  <a:pt x="23" y="61"/>
                  <a:pt x="24" y="60"/>
                  <a:pt x="24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lose/>
                <a:moveTo>
                  <a:pt x="29" y="92"/>
                </a:moveTo>
                <a:cubicBezTo>
                  <a:pt x="29" y="92"/>
                  <a:pt x="29" y="91"/>
                  <a:pt x="30" y="92"/>
                </a:cubicBezTo>
                <a:cubicBezTo>
                  <a:pt x="30" y="92"/>
                  <a:pt x="30" y="92"/>
                  <a:pt x="30" y="91"/>
                </a:cubicBezTo>
                <a:cubicBezTo>
                  <a:pt x="29" y="91"/>
                  <a:pt x="29" y="92"/>
                  <a:pt x="29" y="92"/>
                </a:cubicBezTo>
                <a:cubicBezTo>
                  <a:pt x="29" y="92"/>
                  <a:pt x="29" y="92"/>
                  <a:pt x="29" y="92"/>
                </a:cubicBezTo>
                <a:close/>
                <a:moveTo>
                  <a:pt x="26" y="74"/>
                </a:moveTo>
                <a:cubicBezTo>
                  <a:pt x="26" y="74"/>
                  <a:pt x="25" y="74"/>
                  <a:pt x="25" y="74"/>
                </a:cubicBezTo>
                <a:cubicBezTo>
                  <a:pt x="25" y="74"/>
                  <a:pt x="26" y="74"/>
                  <a:pt x="26" y="74"/>
                </a:cubicBezTo>
                <a:close/>
                <a:moveTo>
                  <a:pt x="19" y="50"/>
                </a:moveTo>
                <a:cubicBezTo>
                  <a:pt x="19" y="51"/>
                  <a:pt x="19" y="51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2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25" y="45"/>
                </a:move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7"/>
                  <a:pt x="26" y="47"/>
                  <a:pt x="25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4" y="46"/>
                  <a:pt x="25" y="45"/>
                  <a:pt x="25" y="45"/>
                </a:cubicBezTo>
                <a:close/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29" y="37"/>
                  <a:pt x="28" y="39"/>
                  <a:pt x="29" y="41"/>
                </a:cubicBezTo>
                <a:cubicBezTo>
                  <a:pt x="29" y="40"/>
                  <a:pt x="30" y="40"/>
                  <a:pt x="31" y="39"/>
                </a:cubicBezTo>
                <a:close/>
                <a:moveTo>
                  <a:pt x="20" y="63"/>
                </a:moveTo>
                <a:cubicBezTo>
                  <a:pt x="20" y="63"/>
                  <a:pt x="19" y="63"/>
                  <a:pt x="18" y="65"/>
                </a:cubicBezTo>
                <a:cubicBezTo>
                  <a:pt x="18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1" y="64"/>
                  <a:pt x="22" y="64"/>
                  <a:pt x="23" y="64"/>
                </a:cubicBezTo>
                <a:cubicBezTo>
                  <a:pt x="22" y="63"/>
                  <a:pt x="22" y="63"/>
                  <a:pt x="20" y="63"/>
                </a:cubicBezTo>
                <a:close/>
                <a:moveTo>
                  <a:pt x="18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4" y="82"/>
                </a:moveTo>
                <a:cubicBezTo>
                  <a:pt x="14" y="82"/>
                  <a:pt x="14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lose/>
                <a:moveTo>
                  <a:pt x="27" y="86"/>
                </a:moveTo>
                <a:cubicBezTo>
                  <a:pt x="27" y="86"/>
                  <a:pt x="28" y="86"/>
                  <a:pt x="28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6"/>
                  <a:pt x="27" y="86"/>
                  <a:pt x="27" y="86"/>
                </a:cubicBezTo>
                <a:close/>
                <a:moveTo>
                  <a:pt x="20" y="94"/>
                </a:moveTo>
                <a:cubicBezTo>
                  <a:pt x="21" y="95"/>
                  <a:pt x="22" y="95"/>
                  <a:pt x="22" y="95"/>
                </a:cubicBezTo>
                <a:cubicBezTo>
                  <a:pt x="22" y="93"/>
                  <a:pt x="21" y="93"/>
                  <a:pt x="20" y="94"/>
                </a:cubicBezTo>
                <a:close/>
                <a:moveTo>
                  <a:pt x="25" y="43"/>
                </a:moveTo>
                <a:cubicBezTo>
                  <a:pt x="26" y="43"/>
                  <a:pt x="25" y="44"/>
                  <a:pt x="26" y="45"/>
                </a:cubicBezTo>
                <a:cubicBezTo>
                  <a:pt x="26" y="45"/>
                  <a:pt x="27" y="45"/>
                  <a:pt x="28" y="45"/>
                </a:cubicBezTo>
                <a:cubicBezTo>
                  <a:pt x="28" y="45"/>
                  <a:pt x="28" y="45"/>
                  <a:pt x="27" y="44"/>
                </a:cubicBezTo>
                <a:cubicBezTo>
                  <a:pt x="28" y="43"/>
                  <a:pt x="27" y="43"/>
                  <a:pt x="26" y="42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lose/>
                <a:moveTo>
                  <a:pt x="21" y="55"/>
                </a:moveTo>
                <a:cubicBezTo>
                  <a:pt x="22" y="55"/>
                  <a:pt x="23" y="54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2" y="53"/>
                </a:cubicBezTo>
                <a:cubicBezTo>
                  <a:pt x="22" y="54"/>
                  <a:pt x="22" y="54"/>
                  <a:pt x="21" y="55"/>
                </a:cubicBezTo>
                <a:cubicBezTo>
                  <a:pt x="21" y="54"/>
                  <a:pt x="20" y="54"/>
                  <a:pt x="21" y="53"/>
                </a:cubicBezTo>
                <a:cubicBezTo>
                  <a:pt x="22" y="54"/>
                  <a:pt x="22" y="52"/>
                  <a:pt x="23" y="51"/>
                </a:cubicBezTo>
                <a:cubicBezTo>
                  <a:pt x="22" y="51"/>
                  <a:pt x="22" y="49"/>
                  <a:pt x="21" y="50"/>
                </a:cubicBezTo>
                <a:cubicBezTo>
                  <a:pt x="21" y="50"/>
                  <a:pt x="21" y="49"/>
                  <a:pt x="21" y="49"/>
                </a:cubicBezTo>
                <a:cubicBezTo>
                  <a:pt x="21" y="49"/>
                  <a:pt x="21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1"/>
                  <a:pt x="21" y="52"/>
                </a:cubicBezTo>
                <a:cubicBezTo>
                  <a:pt x="20" y="52"/>
                  <a:pt x="19" y="53"/>
                  <a:pt x="18" y="53"/>
                </a:cubicBezTo>
                <a:cubicBezTo>
                  <a:pt x="18" y="54"/>
                  <a:pt x="19" y="55"/>
                  <a:pt x="21" y="55"/>
                </a:cubicBezTo>
                <a:close/>
                <a:moveTo>
                  <a:pt x="23" y="46"/>
                </a:moveTo>
                <a:cubicBezTo>
                  <a:pt x="23" y="45"/>
                  <a:pt x="23" y="44"/>
                  <a:pt x="23" y="44"/>
                </a:cubicBezTo>
                <a:cubicBezTo>
                  <a:pt x="24" y="44"/>
                  <a:pt x="25" y="44"/>
                  <a:pt x="25" y="44"/>
                </a:cubicBezTo>
                <a:cubicBezTo>
                  <a:pt x="26" y="44"/>
                  <a:pt x="24" y="43"/>
                  <a:pt x="24" y="43"/>
                </a:cubicBezTo>
                <a:cubicBezTo>
                  <a:pt x="23" y="43"/>
                  <a:pt x="22" y="44"/>
                  <a:pt x="22" y="45"/>
                </a:cubicBezTo>
                <a:cubicBezTo>
                  <a:pt x="22" y="45"/>
                  <a:pt x="22" y="46"/>
                  <a:pt x="23" y="4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0"/>
                </a:cubicBezTo>
                <a:cubicBezTo>
                  <a:pt x="20" y="40"/>
                  <a:pt x="20" y="40"/>
                  <a:pt x="20" y="41"/>
                </a:cubicBezTo>
                <a:cubicBezTo>
                  <a:pt x="20" y="41"/>
                  <a:pt x="20" y="41"/>
                  <a:pt x="21" y="41"/>
                </a:cubicBezTo>
                <a:close/>
                <a:moveTo>
                  <a:pt x="207" y="208"/>
                </a:move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9" y="207"/>
                </a:cubicBezTo>
                <a:cubicBezTo>
                  <a:pt x="209" y="207"/>
                  <a:pt x="209" y="206"/>
                  <a:pt x="209" y="206"/>
                </a:cubicBezTo>
                <a:cubicBezTo>
                  <a:pt x="209" y="205"/>
                  <a:pt x="208" y="204"/>
                  <a:pt x="208" y="204"/>
                </a:cubicBezTo>
                <a:cubicBezTo>
                  <a:pt x="207" y="204"/>
                  <a:pt x="207" y="204"/>
                  <a:pt x="206" y="203"/>
                </a:cubicBezTo>
                <a:cubicBezTo>
                  <a:pt x="206" y="204"/>
                  <a:pt x="207" y="204"/>
                  <a:pt x="207" y="205"/>
                </a:cubicBezTo>
                <a:cubicBezTo>
                  <a:pt x="206" y="205"/>
                  <a:pt x="206" y="205"/>
                  <a:pt x="205" y="205"/>
                </a:cubicBezTo>
                <a:cubicBezTo>
                  <a:pt x="206" y="205"/>
                  <a:pt x="205" y="205"/>
                  <a:pt x="205" y="205"/>
                </a:cubicBezTo>
                <a:cubicBezTo>
                  <a:pt x="204" y="205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7"/>
                  <a:pt x="204" y="208"/>
                  <a:pt x="205" y="208"/>
                </a:cubicBezTo>
                <a:cubicBezTo>
                  <a:pt x="206" y="208"/>
                  <a:pt x="206" y="208"/>
                  <a:pt x="207" y="208"/>
                </a:cubicBezTo>
                <a:close/>
                <a:moveTo>
                  <a:pt x="65" y="50"/>
                </a:moveTo>
                <a:cubicBezTo>
                  <a:pt x="65" y="50"/>
                  <a:pt x="65" y="51"/>
                  <a:pt x="65" y="51"/>
                </a:cubicBezTo>
                <a:cubicBezTo>
                  <a:pt x="66" y="50"/>
                  <a:pt x="65" y="49"/>
                  <a:pt x="65" y="50"/>
                </a:cubicBezTo>
                <a:cubicBezTo>
                  <a:pt x="65" y="50"/>
                  <a:pt x="64" y="50"/>
                  <a:pt x="65" y="50"/>
                </a:cubicBezTo>
                <a:close/>
                <a:moveTo>
                  <a:pt x="51" y="46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8"/>
                  <a:pt x="52" y="48"/>
                  <a:pt x="52" y="48"/>
                </a:cubicBezTo>
                <a:cubicBezTo>
                  <a:pt x="53" y="48"/>
                  <a:pt x="54" y="47"/>
                  <a:pt x="54" y="46"/>
                </a:cubicBezTo>
                <a:cubicBezTo>
                  <a:pt x="53" y="46"/>
                  <a:pt x="52" y="46"/>
                  <a:pt x="52" y="47"/>
                </a:cubicBezTo>
                <a:cubicBezTo>
                  <a:pt x="52" y="47"/>
                  <a:pt x="52" y="47"/>
                  <a:pt x="51" y="47"/>
                </a:cubicBezTo>
                <a:cubicBezTo>
                  <a:pt x="51" y="47"/>
                  <a:pt x="52" y="46"/>
                  <a:pt x="51" y="46"/>
                </a:cubicBezTo>
                <a:close/>
                <a:moveTo>
                  <a:pt x="65" y="36"/>
                </a:moveTo>
                <a:cubicBezTo>
                  <a:pt x="63" y="36"/>
                  <a:pt x="62" y="37"/>
                  <a:pt x="62" y="38"/>
                </a:cubicBezTo>
                <a:cubicBezTo>
                  <a:pt x="62" y="40"/>
                  <a:pt x="63" y="41"/>
                  <a:pt x="65" y="40"/>
                </a:cubicBezTo>
                <a:cubicBezTo>
                  <a:pt x="66" y="41"/>
                  <a:pt x="67" y="39"/>
                  <a:pt x="68" y="38"/>
                </a:cubicBezTo>
                <a:cubicBezTo>
                  <a:pt x="67" y="37"/>
                  <a:pt x="66" y="35"/>
                  <a:pt x="65" y="36"/>
                </a:cubicBezTo>
                <a:close/>
                <a:moveTo>
                  <a:pt x="64" y="52"/>
                </a:moveTo>
                <a:cubicBezTo>
                  <a:pt x="65" y="51"/>
                  <a:pt x="64" y="50"/>
                  <a:pt x="64" y="49"/>
                </a:cubicBezTo>
                <a:cubicBezTo>
                  <a:pt x="63" y="50"/>
                  <a:pt x="63" y="50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2"/>
                  <a:pt x="62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4"/>
                  <a:pt x="63" y="55"/>
                  <a:pt x="65" y="55"/>
                </a:cubicBezTo>
                <a:cubicBezTo>
                  <a:pt x="66" y="55"/>
                  <a:pt x="68" y="54"/>
                  <a:pt x="67" y="52"/>
                </a:cubicBezTo>
                <a:cubicBezTo>
                  <a:pt x="68" y="51"/>
                  <a:pt x="67" y="50"/>
                  <a:pt x="66" y="50"/>
                </a:cubicBezTo>
                <a:cubicBezTo>
                  <a:pt x="66" y="50"/>
                  <a:pt x="65" y="52"/>
                  <a:pt x="65" y="52"/>
                </a:cubicBezTo>
                <a:cubicBezTo>
                  <a:pt x="64" y="52"/>
                  <a:pt x="64" y="53"/>
                  <a:pt x="63" y="53"/>
                </a:cubicBezTo>
                <a:cubicBezTo>
                  <a:pt x="62" y="52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lose/>
                <a:moveTo>
                  <a:pt x="80" y="66"/>
                </a:moveTo>
                <a:cubicBezTo>
                  <a:pt x="80" y="66"/>
                  <a:pt x="80" y="66"/>
                  <a:pt x="80" y="67"/>
                </a:cubicBezTo>
                <a:cubicBezTo>
                  <a:pt x="80" y="67"/>
                  <a:pt x="80" y="67"/>
                  <a:pt x="81" y="66"/>
                </a:cubicBezTo>
                <a:cubicBezTo>
                  <a:pt x="81" y="67"/>
                  <a:pt x="81" y="68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3" y="69"/>
                </a:cubicBezTo>
                <a:cubicBezTo>
                  <a:pt x="84" y="69"/>
                  <a:pt x="86" y="68"/>
                  <a:pt x="86" y="66"/>
                </a:cubicBezTo>
                <a:cubicBezTo>
                  <a:pt x="85" y="66"/>
                  <a:pt x="85" y="65"/>
                  <a:pt x="85" y="65"/>
                </a:cubicBezTo>
                <a:cubicBezTo>
                  <a:pt x="84" y="65"/>
                  <a:pt x="84" y="65"/>
                  <a:pt x="83" y="65"/>
                </a:cubicBezTo>
                <a:cubicBezTo>
                  <a:pt x="83" y="65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3"/>
                  <a:pt x="83" y="63"/>
                  <a:pt x="82" y="63"/>
                </a:cubicBezTo>
                <a:cubicBezTo>
                  <a:pt x="81" y="63"/>
                  <a:pt x="80" y="65"/>
                  <a:pt x="80" y="66"/>
                </a:cubicBezTo>
                <a:close/>
                <a:moveTo>
                  <a:pt x="47" y="36"/>
                </a:moveTo>
                <a:cubicBezTo>
                  <a:pt x="47" y="35"/>
                  <a:pt x="47" y="35"/>
                  <a:pt x="47" y="35"/>
                </a:cubicBezTo>
                <a:cubicBezTo>
                  <a:pt x="46" y="36"/>
                  <a:pt x="46" y="36"/>
                  <a:pt x="45" y="36"/>
                </a:cubicBezTo>
                <a:cubicBezTo>
                  <a:pt x="45" y="37"/>
                  <a:pt x="45" y="37"/>
                  <a:pt x="45" y="38"/>
                </a:cubicBezTo>
                <a:cubicBezTo>
                  <a:pt x="45" y="38"/>
                  <a:pt x="46" y="38"/>
                  <a:pt x="46" y="38"/>
                </a:cubicBezTo>
                <a:cubicBezTo>
                  <a:pt x="46" y="39"/>
                  <a:pt x="47" y="40"/>
                  <a:pt x="48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50" y="39"/>
                  <a:pt x="50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7"/>
                  <a:pt x="49" y="37"/>
                  <a:pt x="49" y="36"/>
                </a:cubicBezTo>
                <a:cubicBezTo>
                  <a:pt x="49" y="36"/>
                  <a:pt x="48" y="36"/>
                  <a:pt x="48" y="36"/>
                </a:cubicBezTo>
                <a:cubicBezTo>
                  <a:pt x="48" y="36"/>
                  <a:pt x="48" y="36"/>
                  <a:pt x="48" y="37"/>
                </a:cubicBezTo>
                <a:cubicBezTo>
                  <a:pt x="47" y="37"/>
                  <a:pt x="47" y="37"/>
                  <a:pt x="46" y="37"/>
                </a:cubicBezTo>
                <a:cubicBezTo>
                  <a:pt x="46" y="36"/>
                  <a:pt x="46" y="36"/>
                  <a:pt x="47" y="36"/>
                </a:cubicBezTo>
                <a:close/>
                <a:moveTo>
                  <a:pt x="3" y="111"/>
                </a:moveTo>
                <a:cubicBezTo>
                  <a:pt x="4" y="111"/>
                  <a:pt x="4" y="111"/>
                  <a:pt x="5" y="110"/>
                </a:cubicBezTo>
                <a:cubicBezTo>
                  <a:pt x="5" y="110"/>
                  <a:pt x="5" y="110"/>
                  <a:pt x="5" y="110"/>
                </a:cubicBezTo>
                <a:cubicBezTo>
                  <a:pt x="4" y="110"/>
                  <a:pt x="3" y="109"/>
                  <a:pt x="3" y="110"/>
                </a:cubicBezTo>
                <a:cubicBezTo>
                  <a:pt x="2" y="110"/>
                  <a:pt x="1" y="109"/>
                  <a:pt x="1" y="110"/>
                </a:cubicBezTo>
                <a:cubicBezTo>
                  <a:pt x="1" y="110"/>
                  <a:pt x="2" y="111"/>
                  <a:pt x="3" y="111"/>
                </a:cubicBezTo>
                <a:close/>
                <a:moveTo>
                  <a:pt x="35" y="24"/>
                </a:moveTo>
                <a:cubicBezTo>
                  <a:pt x="35" y="24"/>
                  <a:pt x="36" y="24"/>
                  <a:pt x="36" y="25"/>
                </a:cubicBezTo>
                <a:cubicBezTo>
                  <a:pt x="37" y="24"/>
                  <a:pt x="38" y="24"/>
                  <a:pt x="40" y="24"/>
                </a:cubicBezTo>
                <a:cubicBezTo>
                  <a:pt x="39" y="24"/>
                  <a:pt x="39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7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6"/>
                </a:cubicBezTo>
                <a:cubicBezTo>
                  <a:pt x="40" y="26"/>
                  <a:pt x="40" y="26"/>
                  <a:pt x="40" y="27"/>
                </a:cubicBezTo>
                <a:cubicBezTo>
                  <a:pt x="41" y="26"/>
                  <a:pt x="41" y="25"/>
                  <a:pt x="41" y="24"/>
                </a:cubicBezTo>
                <a:cubicBezTo>
                  <a:pt x="41" y="23"/>
                  <a:pt x="41" y="23"/>
                  <a:pt x="40" y="22"/>
                </a:cubicBezTo>
                <a:cubicBezTo>
                  <a:pt x="40" y="22"/>
                  <a:pt x="39" y="22"/>
                  <a:pt x="39" y="21"/>
                </a:cubicBezTo>
                <a:cubicBezTo>
                  <a:pt x="39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4"/>
                  <a:pt x="36" y="24"/>
                  <a:pt x="35" y="24"/>
                </a:cubicBezTo>
                <a:close/>
                <a:moveTo>
                  <a:pt x="178" y="212"/>
                </a:moveTo>
                <a:cubicBezTo>
                  <a:pt x="178" y="210"/>
                  <a:pt x="177" y="209"/>
                  <a:pt x="176" y="209"/>
                </a:cubicBezTo>
                <a:cubicBezTo>
                  <a:pt x="173" y="209"/>
                  <a:pt x="173" y="210"/>
                  <a:pt x="172" y="212"/>
                </a:cubicBezTo>
                <a:cubicBezTo>
                  <a:pt x="173" y="212"/>
                  <a:pt x="173" y="213"/>
                  <a:pt x="173" y="213"/>
                </a:cubicBezTo>
                <a:cubicBezTo>
                  <a:pt x="174" y="213"/>
                  <a:pt x="175" y="213"/>
                  <a:pt x="175" y="213"/>
                </a:cubicBezTo>
                <a:cubicBezTo>
                  <a:pt x="175" y="214"/>
                  <a:pt x="175" y="214"/>
                  <a:pt x="175" y="214"/>
                </a:cubicBezTo>
                <a:cubicBezTo>
                  <a:pt x="175" y="213"/>
                  <a:pt x="174" y="213"/>
                  <a:pt x="174" y="213"/>
                </a:cubicBezTo>
                <a:cubicBezTo>
                  <a:pt x="174" y="213"/>
                  <a:pt x="173" y="213"/>
                  <a:pt x="173" y="214"/>
                </a:cubicBezTo>
                <a:cubicBezTo>
                  <a:pt x="174" y="214"/>
                  <a:pt x="175" y="215"/>
                  <a:pt x="175" y="215"/>
                </a:cubicBezTo>
                <a:cubicBezTo>
                  <a:pt x="177" y="215"/>
                  <a:pt x="178" y="214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2"/>
                  <a:pt x="178" y="212"/>
                  <a:pt x="178" y="212"/>
                </a:cubicBezTo>
                <a:close/>
                <a:moveTo>
                  <a:pt x="146" y="73"/>
                </a:moveTo>
                <a:cubicBezTo>
                  <a:pt x="146" y="75"/>
                  <a:pt x="147" y="76"/>
                  <a:pt x="149" y="75"/>
                </a:cubicBezTo>
                <a:cubicBezTo>
                  <a:pt x="150" y="75"/>
                  <a:pt x="152" y="74"/>
                  <a:pt x="152" y="72"/>
                </a:cubicBezTo>
                <a:cubicBezTo>
                  <a:pt x="152" y="71"/>
                  <a:pt x="151" y="70"/>
                  <a:pt x="148" y="70"/>
                </a:cubicBezTo>
                <a:cubicBezTo>
                  <a:pt x="147" y="69"/>
                  <a:pt x="146" y="71"/>
                  <a:pt x="146" y="73"/>
                </a:cubicBezTo>
                <a:close/>
                <a:moveTo>
                  <a:pt x="211" y="56"/>
                </a:moveTo>
                <a:cubicBezTo>
                  <a:pt x="209" y="56"/>
                  <a:pt x="208" y="57"/>
                  <a:pt x="208" y="58"/>
                </a:cubicBezTo>
                <a:cubicBezTo>
                  <a:pt x="207" y="60"/>
                  <a:pt x="209" y="62"/>
                  <a:pt x="211" y="61"/>
                </a:cubicBezTo>
                <a:cubicBezTo>
                  <a:pt x="213" y="62"/>
                  <a:pt x="214" y="60"/>
                  <a:pt x="214" y="59"/>
                </a:cubicBezTo>
                <a:cubicBezTo>
                  <a:pt x="214" y="57"/>
                  <a:pt x="212" y="56"/>
                  <a:pt x="211" y="56"/>
                </a:cubicBezTo>
                <a:close/>
                <a:moveTo>
                  <a:pt x="190" y="234"/>
                </a:move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0" y="234"/>
                  <a:pt x="190" y="234"/>
                </a:cubicBezTo>
                <a:close/>
                <a:moveTo>
                  <a:pt x="204" y="240"/>
                </a:moveTo>
                <a:cubicBezTo>
                  <a:pt x="204" y="240"/>
                  <a:pt x="204" y="240"/>
                  <a:pt x="204" y="239"/>
                </a:cubicBezTo>
                <a:cubicBezTo>
                  <a:pt x="204" y="239"/>
                  <a:pt x="204" y="239"/>
                  <a:pt x="204" y="240"/>
                </a:cubicBezTo>
                <a:cubicBezTo>
                  <a:pt x="204" y="239"/>
                  <a:pt x="204" y="238"/>
                  <a:pt x="204" y="238"/>
                </a:cubicBezTo>
                <a:cubicBezTo>
                  <a:pt x="203" y="238"/>
                  <a:pt x="202" y="238"/>
                  <a:pt x="202" y="239"/>
                </a:cubicBezTo>
                <a:cubicBezTo>
                  <a:pt x="203" y="239"/>
                  <a:pt x="203" y="240"/>
                  <a:pt x="204" y="240"/>
                </a:cubicBezTo>
                <a:close/>
                <a:moveTo>
                  <a:pt x="184" y="215"/>
                </a:moveTo>
                <a:cubicBezTo>
                  <a:pt x="186" y="215"/>
                  <a:pt x="187" y="213"/>
                  <a:pt x="187" y="212"/>
                </a:cubicBezTo>
                <a:cubicBezTo>
                  <a:pt x="187" y="211"/>
                  <a:pt x="187" y="210"/>
                  <a:pt x="186" y="210"/>
                </a:cubicBezTo>
                <a:cubicBezTo>
                  <a:pt x="186" y="211"/>
                  <a:pt x="186" y="211"/>
                  <a:pt x="186" y="211"/>
                </a:cubicBezTo>
                <a:cubicBezTo>
                  <a:pt x="185" y="212"/>
                  <a:pt x="185" y="211"/>
                  <a:pt x="185" y="211"/>
                </a:cubicBezTo>
                <a:cubicBezTo>
                  <a:pt x="184" y="211"/>
                  <a:pt x="184" y="212"/>
                  <a:pt x="183" y="212"/>
                </a:cubicBezTo>
                <a:cubicBezTo>
                  <a:pt x="183" y="211"/>
                  <a:pt x="183" y="211"/>
                  <a:pt x="183" y="210"/>
                </a:cubicBezTo>
                <a:cubicBezTo>
                  <a:pt x="183" y="210"/>
                  <a:pt x="183" y="211"/>
                  <a:pt x="182" y="211"/>
                </a:cubicBezTo>
                <a:cubicBezTo>
                  <a:pt x="182" y="210"/>
                  <a:pt x="182" y="210"/>
                  <a:pt x="182" y="210"/>
                </a:cubicBezTo>
                <a:cubicBezTo>
                  <a:pt x="182" y="211"/>
                  <a:pt x="181" y="211"/>
                  <a:pt x="182" y="212"/>
                </a:cubicBezTo>
                <a:cubicBezTo>
                  <a:pt x="181" y="214"/>
                  <a:pt x="182" y="215"/>
                  <a:pt x="184" y="215"/>
                </a:cubicBezTo>
                <a:close/>
                <a:moveTo>
                  <a:pt x="177" y="66"/>
                </a:moveTo>
                <a:cubicBezTo>
                  <a:pt x="177" y="68"/>
                  <a:pt x="179" y="69"/>
                  <a:pt x="179" y="69"/>
                </a:cubicBezTo>
                <a:cubicBezTo>
                  <a:pt x="181" y="69"/>
                  <a:pt x="183" y="67"/>
                  <a:pt x="183" y="66"/>
                </a:cubicBezTo>
                <a:cubicBezTo>
                  <a:pt x="182" y="64"/>
                  <a:pt x="182" y="63"/>
                  <a:pt x="180" y="63"/>
                </a:cubicBezTo>
                <a:cubicBezTo>
                  <a:pt x="178" y="64"/>
                  <a:pt x="176" y="64"/>
                  <a:pt x="177" y="66"/>
                </a:cubicBezTo>
                <a:close/>
                <a:moveTo>
                  <a:pt x="127" y="77"/>
                </a:moveTo>
                <a:cubicBezTo>
                  <a:pt x="125" y="77"/>
                  <a:pt x="124" y="79"/>
                  <a:pt x="124" y="80"/>
                </a:cubicBezTo>
                <a:cubicBezTo>
                  <a:pt x="124" y="82"/>
                  <a:pt x="125" y="83"/>
                  <a:pt x="126" y="82"/>
                </a:cubicBezTo>
                <a:cubicBezTo>
                  <a:pt x="128" y="83"/>
                  <a:pt x="130" y="82"/>
                  <a:pt x="129" y="80"/>
                </a:cubicBezTo>
                <a:cubicBezTo>
                  <a:pt x="130" y="78"/>
                  <a:pt x="128" y="78"/>
                  <a:pt x="127" y="77"/>
                </a:cubicBezTo>
                <a:close/>
                <a:moveTo>
                  <a:pt x="110" y="64"/>
                </a:moveTo>
                <a:cubicBezTo>
                  <a:pt x="110" y="64"/>
                  <a:pt x="109" y="64"/>
                  <a:pt x="108" y="65"/>
                </a:cubicBezTo>
                <a:cubicBezTo>
                  <a:pt x="108" y="65"/>
                  <a:pt x="107" y="65"/>
                  <a:pt x="107" y="65"/>
                </a:cubicBezTo>
                <a:cubicBezTo>
                  <a:pt x="107" y="65"/>
                  <a:pt x="107" y="65"/>
                  <a:pt x="107" y="66"/>
                </a:cubicBezTo>
                <a:cubicBezTo>
                  <a:pt x="106" y="68"/>
                  <a:pt x="107" y="69"/>
                  <a:pt x="110" y="68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7"/>
                  <a:pt x="110" y="67"/>
                  <a:pt x="109" y="66"/>
                </a:cubicBezTo>
                <a:cubicBezTo>
                  <a:pt x="111" y="66"/>
                  <a:pt x="110" y="65"/>
                  <a:pt x="111" y="65"/>
                </a:cubicBezTo>
                <a:cubicBezTo>
                  <a:pt x="111" y="64"/>
                  <a:pt x="111" y="64"/>
                  <a:pt x="110" y="64"/>
                </a:cubicBezTo>
                <a:close/>
                <a:moveTo>
                  <a:pt x="10" y="115"/>
                </a:moveTo>
                <a:cubicBezTo>
                  <a:pt x="10" y="115"/>
                  <a:pt x="10" y="114"/>
                  <a:pt x="10" y="114"/>
                </a:cubicBezTo>
                <a:cubicBezTo>
                  <a:pt x="10" y="114"/>
                  <a:pt x="9" y="114"/>
                  <a:pt x="9" y="114"/>
                </a:cubicBezTo>
                <a:cubicBezTo>
                  <a:pt x="9" y="115"/>
                  <a:pt x="8" y="115"/>
                  <a:pt x="8" y="116"/>
                </a:cubicBezTo>
                <a:cubicBezTo>
                  <a:pt x="8" y="116"/>
                  <a:pt x="7" y="115"/>
                  <a:pt x="7" y="115"/>
                </a:cubicBezTo>
                <a:cubicBezTo>
                  <a:pt x="7" y="115"/>
                  <a:pt x="6" y="115"/>
                  <a:pt x="6" y="116"/>
                </a:cubicBezTo>
                <a:cubicBezTo>
                  <a:pt x="6" y="116"/>
                  <a:pt x="6" y="115"/>
                  <a:pt x="5" y="115"/>
                </a:cubicBezTo>
                <a:cubicBezTo>
                  <a:pt x="6" y="114"/>
                  <a:pt x="7" y="113"/>
                  <a:pt x="7" y="112"/>
                </a:cubicBezTo>
                <a:cubicBezTo>
                  <a:pt x="5" y="112"/>
                  <a:pt x="5" y="113"/>
                  <a:pt x="5" y="114"/>
                </a:cubicBezTo>
                <a:cubicBezTo>
                  <a:pt x="4" y="116"/>
                  <a:pt x="6" y="117"/>
                  <a:pt x="7" y="117"/>
                </a:cubicBezTo>
                <a:cubicBezTo>
                  <a:pt x="7" y="117"/>
                  <a:pt x="7" y="117"/>
                  <a:pt x="7" y="117"/>
                </a:cubicBezTo>
                <a:cubicBezTo>
                  <a:pt x="8" y="116"/>
                  <a:pt x="9" y="116"/>
                  <a:pt x="10" y="116"/>
                </a:cubicBezTo>
                <a:cubicBezTo>
                  <a:pt x="10" y="116"/>
                  <a:pt x="10" y="115"/>
                  <a:pt x="10" y="115"/>
                </a:cubicBezTo>
                <a:close/>
                <a:moveTo>
                  <a:pt x="166" y="56"/>
                </a:moveTo>
                <a:cubicBezTo>
                  <a:pt x="165" y="56"/>
                  <a:pt x="164" y="57"/>
                  <a:pt x="164" y="59"/>
                </a:cubicBezTo>
                <a:cubicBezTo>
                  <a:pt x="164" y="60"/>
                  <a:pt x="166" y="62"/>
                  <a:pt x="167" y="61"/>
                </a:cubicBezTo>
                <a:cubicBezTo>
                  <a:pt x="168" y="62"/>
                  <a:pt x="169" y="60"/>
                  <a:pt x="169" y="59"/>
                </a:cubicBezTo>
                <a:cubicBezTo>
                  <a:pt x="169" y="57"/>
                  <a:pt x="169" y="56"/>
                  <a:pt x="166" y="56"/>
                </a:cubicBezTo>
                <a:close/>
                <a:moveTo>
                  <a:pt x="101" y="63"/>
                </a:moveTo>
                <a:cubicBezTo>
                  <a:pt x="100" y="63"/>
                  <a:pt x="99" y="63"/>
                  <a:pt x="98" y="64"/>
                </a:cubicBezTo>
                <a:cubicBezTo>
                  <a:pt x="99" y="64"/>
                  <a:pt x="99" y="65"/>
                  <a:pt x="100" y="65"/>
                </a:cubicBezTo>
                <a:cubicBezTo>
                  <a:pt x="100" y="65"/>
                  <a:pt x="99" y="66"/>
                  <a:pt x="98" y="66"/>
                </a:cubicBezTo>
                <a:cubicBezTo>
                  <a:pt x="98" y="66"/>
                  <a:pt x="97" y="65"/>
                  <a:pt x="97" y="65"/>
                </a:cubicBezTo>
                <a:cubicBezTo>
                  <a:pt x="97" y="65"/>
                  <a:pt x="97" y="65"/>
                  <a:pt x="97" y="66"/>
                </a:cubicBezTo>
                <a:cubicBezTo>
                  <a:pt x="98" y="67"/>
                  <a:pt x="99" y="69"/>
                  <a:pt x="100" y="69"/>
                </a:cubicBezTo>
                <a:cubicBezTo>
                  <a:pt x="102" y="69"/>
                  <a:pt x="103" y="67"/>
                  <a:pt x="103" y="66"/>
                </a:cubicBezTo>
                <a:cubicBezTo>
                  <a:pt x="103" y="65"/>
                  <a:pt x="102" y="63"/>
                  <a:pt x="101" y="63"/>
                </a:cubicBezTo>
                <a:close/>
                <a:moveTo>
                  <a:pt x="143" y="235"/>
                </a:moveTo>
                <a:cubicBezTo>
                  <a:pt x="144" y="235"/>
                  <a:pt x="144" y="235"/>
                  <a:pt x="145" y="235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146" y="235"/>
                  <a:pt x="147" y="234"/>
                  <a:pt x="147" y="233"/>
                </a:cubicBezTo>
                <a:cubicBezTo>
                  <a:pt x="147" y="231"/>
                  <a:pt x="146" y="231"/>
                  <a:pt x="144" y="230"/>
                </a:cubicBezTo>
                <a:cubicBezTo>
                  <a:pt x="143" y="231"/>
                  <a:pt x="142" y="231"/>
                  <a:pt x="141" y="233"/>
                </a:cubicBezTo>
                <a:cubicBezTo>
                  <a:pt x="142" y="234"/>
                  <a:pt x="142" y="235"/>
                  <a:pt x="143" y="236"/>
                </a:cubicBezTo>
                <a:cubicBezTo>
                  <a:pt x="143" y="235"/>
                  <a:pt x="143" y="235"/>
                  <a:pt x="143" y="235"/>
                </a:cubicBezTo>
                <a:close/>
                <a:moveTo>
                  <a:pt x="138" y="221"/>
                </a:moveTo>
                <a:cubicBezTo>
                  <a:pt x="139" y="220"/>
                  <a:pt x="139" y="220"/>
                  <a:pt x="139" y="220"/>
                </a:cubicBezTo>
                <a:cubicBezTo>
                  <a:pt x="139" y="218"/>
                  <a:pt x="137" y="217"/>
                  <a:pt x="135" y="217"/>
                </a:cubicBezTo>
                <a:cubicBezTo>
                  <a:pt x="135" y="217"/>
                  <a:pt x="134" y="217"/>
                  <a:pt x="134" y="217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3" y="218"/>
                  <a:pt x="133" y="218"/>
                </a:cubicBezTo>
                <a:cubicBezTo>
                  <a:pt x="133" y="218"/>
                  <a:pt x="133" y="219"/>
                  <a:pt x="132" y="219"/>
                </a:cubicBezTo>
                <a:cubicBezTo>
                  <a:pt x="133" y="221"/>
                  <a:pt x="134" y="222"/>
                  <a:pt x="136" y="222"/>
                </a:cubicBezTo>
                <a:cubicBezTo>
                  <a:pt x="137" y="222"/>
                  <a:pt x="138" y="222"/>
                  <a:pt x="138" y="221"/>
                </a:cubicBezTo>
                <a:cubicBezTo>
                  <a:pt x="138" y="221"/>
                  <a:pt x="138" y="221"/>
                  <a:pt x="138" y="220"/>
                </a:cubicBezTo>
                <a:cubicBezTo>
                  <a:pt x="138" y="220"/>
                  <a:pt x="138" y="220"/>
                  <a:pt x="138" y="221"/>
                </a:cubicBezTo>
                <a:close/>
                <a:moveTo>
                  <a:pt x="134" y="212"/>
                </a:moveTo>
                <a:cubicBezTo>
                  <a:pt x="134" y="211"/>
                  <a:pt x="133" y="210"/>
                  <a:pt x="132" y="209"/>
                </a:cubicBezTo>
                <a:cubicBezTo>
                  <a:pt x="132" y="210"/>
                  <a:pt x="131" y="210"/>
                  <a:pt x="130" y="209"/>
                </a:cubicBezTo>
                <a:cubicBezTo>
                  <a:pt x="129" y="210"/>
                  <a:pt x="128" y="211"/>
                  <a:pt x="129" y="212"/>
                </a:cubicBezTo>
                <a:cubicBezTo>
                  <a:pt x="128" y="214"/>
                  <a:pt x="129" y="215"/>
                  <a:pt x="131" y="215"/>
                </a:cubicBezTo>
                <a:cubicBezTo>
                  <a:pt x="133" y="215"/>
                  <a:pt x="134" y="214"/>
                  <a:pt x="134" y="212"/>
                </a:cubicBezTo>
                <a:close/>
                <a:moveTo>
                  <a:pt x="125" y="212"/>
                </a:moveTo>
                <a:cubicBezTo>
                  <a:pt x="125" y="211"/>
                  <a:pt x="124" y="210"/>
                  <a:pt x="122" y="210"/>
                </a:cubicBezTo>
                <a:cubicBezTo>
                  <a:pt x="121" y="209"/>
                  <a:pt x="120" y="211"/>
                  <a:pt x="120" y="213"/>
                </a:cubicBezTo>
                <a:cubicBezTo>
                  <a:pt x="119" y="214"/>
                  <a:pt x="120" y="215"/>
                  <a:pt x="122" y="215"/>
                </a:cubicBezTo>
                <a:cubicBezTo>
                  <a:pt x="124" y="215"/>
                  <a:pt x="125" y="214"/>
                  <a:pt x="125" y="212"/>
                </a:cubicBezTo>
                <a:close/>
                <a:moveTo>
                  <a:pt x="152" y="226"/>
                </a:moveTo>
                <a:cubicBezTo>
                  <a:pt x="152" y="226"/>
                  <a:pt x="152" y="226"/>
                  <a:pt x="152" y="226"/>
                </a:cubicBezTo>
                <a:cubicBezTo>
                  <a:pt x="152" y="226"/>
                  <a:pt x="152" y="225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26"/>
                  <a:pt x="152" y="226"/>
                  <a:pt x="152" y="226"/>
                </a:cubicBezTo>
                <a:close/>
                <a:moveTo>
                  <a:pt x="171" y="222"/>
                </a:moveTo>
                <a:cubicBezTo>
                  <a:pt x="172" y="222"/>
                  <a:pt x="173" y="221"/>
                  <a:pt x="173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72" y="219"/>
                  <a:pt x="173" y="218"/>
                  <a:pt x="173" y="218"/>
                </a:cubicBezTo>
                <a:cubicBezTo>
                  <a:pt x="173" y="217"/>
                  <a:pt x="172" y="216"/>
                  <a:pt x="171" y="217"/>
                </a:cubicBezTo>
                <a:cubicBezTo>
                  <a:pt x="169" y="216"/>
                  <a:pt x="168" y="218"/>
                  <a:pt x="168" y="219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9" y="220"/>
                  <a:pt x="169" y="221"/>
                  <a:pt x="169" y="222"/>
                </a:cubicBezTo>
                <a:cubicBezTo>
                  <a:pt x="169" y="222"/>
                  <a:pt x="170" y="222"/>
                  <a:pt x="171" y="222"/>
                </a:cubicBezTo>
                <a:close/>
                <a:moveTo>
                  <a:pt x="189" y="231"/>
                </a:move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8" y="231"/>
                  <a:pt x="188" y="231"/>
                </a:cubicBezTo>
                <a:cubicBezTo>
                  <a:pt x="188" y="231"/>
                  <a:pt x="188" y="231"/>
                  <a:pt x="188" y="231"/>
                </a:cubicBezTo>
                <a:cubicBezTo>
                  <a:pt x="188" y="231"/>
                  <a:pt x="188" y="232"/>
                  <a:pt x="188" y="232"/>
                </a:cubicBezTo>
                <a:cubicBezTo>
                  <a:pt x="187" y="232"/>
                  <a:pt x="187" y="232"/>
                  <a:pt x="186" y="232"/>
                </a:cubicBezTo>
                <a:cubicBezTo>
                  <a:pt x="186" y="232"/>
                  <a:pt x="186" y="233"/>
                  <a:pt x="186" y="233"/>
                </a:cubicBezTo>
                <a:cubicBezTo>
                  <a:pt x="186" y="233"/>
                  <a:pt x="186" y="234"/>
                  <a:pt x="186" y="234"/>
                </a:cubicBezTo>
                <a:cubicBezTo>
                  <a:pt x="186" y="234"/>
                  <a:pt x="186" y="234"/>
                  <a:pt x="186" y="234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6" y="236"/>
                  <a:pt x="187" y="236"/>
                  <a:pt x="189" y="236"/>
                </a:cubicBezTo>
                <a:cubicBezTo>
                  <a:pt x="189" y="236"/>
                  <a:pt x="190" y="236"/>
                  <a:pt x="190" y="236"/>
                </a:cubicBezTo>
                <a:cubicBezTo>
                  <a:pt x="189" y="235"/>
                  <a:pt x="189" y="235"/>
                  <a:pt x="188" y="236"/>
                </a:cubicBezTo>
                <a:cubicBezTo>
                  <a:pt x="187" y="233"/>
                  <a:pt x="190" y="234"/>
                  <a:pt x="190" y="232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191" y="231"/>
                  <a:pt x="190" y="231"/>
                  <a:pt x="189" y="231"/>
                </a:cubicBezTo>
                <a:close/>
                <a:moveTo>
                  <a:pt x="107" y="199"/>
                </a:moveTo>
                <a:cubicBezTo>
                  <a:pt x="108" y="197"/>
                  <a:pt x="107" y="195"/>
                  <a:pt x="105" y="195"/>
                </a:cubicBezTo>
                <a:cubicBezTo>
                  <a:pt x="104" y="196"/>
                  <a:pt x="102" y="197"/>
                  <a:pt x="102" y="198"/>
                </a:cubicBezTo>
                <a:cubicBezTo>
                  <a:pt x="102" y="199"/>
                  <a:pt x="104" y="201"/>
                  <a:pt x="104" y="201"/>
                </a:cubicBezTo>
                <a:cubicBezTo>
                  <a:pt x="106" y="201"/>
                  <a:pt x="107" y="200"/>
                  <a:pt x="107" y="199"/>
                </a:cubicBezTo>
                <a:close/>
                <a:moveTo>
                  <a:pt x="153" y="217"/>
                </a:moveTo>
                <a:cubicBezTo>
                  <a:pt x="153" y="217"/>
                  <a:pt x="153" y="217"/>
                  <a:pt x="153" y="217"/>
                </a:cubicBezTo>
                <a:cubicBezTo>
                  <a:pt x="152" y="217"/>
                  <a:pt x="151" y="217"/>
                  <a:pt x="151" y="218"/>
                </a:cubicBezTo>
                <a:cubicBezTo>
                  <a:pt x="152" y="218"/>
                  <a:pt x="153" y="218"/>
                  <a:pt x="153" y="217"/>
                </a:cubicBezTo>
                <a:close/>
                <a:moveTo>
                  <a:pt x="23" y="179"/>
                </a:moveTo>
                <a:cubicBezTo>
                  <a:pt x="24" y="180"/>
                  <a:pt x="24" y="180"/>
                  <a:pt x="24" y="179"/>
                </a:cubicBezTo>
                <a:cubicBezTo>
                  <a:pt x="24" y="180"/>
                  <a:pt x="26" y="180"/>
                  <a:pt x="26" y="180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6" y="181"/>
                  <a:pt x="26" y="181"/>
                  <a:pt x="27" y="181"/>
                </a:cubicBezTo>
                <a:cubicBezTo>
                  <a:pt x="26" y="180"/>
                  <a:pt x="26" y="179"/>
                  <a:pt x="27" y="178"/>
                </a:cubicBezTo>
                <a:cubicBezTo>
                  <a:pt x="27" y="180"/>
                  <a:pt x="28" y="180"/>
                  <a:pt x="29" y="180"/>
                </a:cubicBezTo>
                <a:cubicBezTo>
                  <a:pt x="31" y="181"/>
                  <a:pt x="33" y="179"/>
                  <a:pt x="32" y="177"/>
                </a:cubicBezTo>
                <a:cubicBezTo>
                  <a:pt x="32" y="176"/>
                  <a:pt x="31" y="175"/>
                  <a:pt x="29" y="175"/>
                </a:cubicBezTo>
                <a:cubicBezTo>
                  <a:pt x="28" y="175"/>
                  <a:pt x="28" y="175"/>
                  <a:pt x="28" y="176"/>
                </a:cubicBezTo>
                <a:cubicBezTo>
                  <a:pt x="27" y="176"/>
                  <a:pt x="27" y="176"/>
                  <a:pt x="26" y="175"/>
                </a:cubicBezTo>
                <a:cubicBezTo>
                  <a:pt x="26" y="176"/>
                  <a:pt x="27" y="176"/>
                  <a:pt x="27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5" y="178"/>
                  <a:pt x="25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9"/>
                  <a:pt x="25" y="179"/>
                  <a:pt x="25" y="179"/>
                </a:cubicBezTo>
                <a:cubicBezTo>
                  <a:pt x="25" y="179"/>
                  <a:pt x="25" y="178"/>
                  <a:pt x="25" y="178"/>
                </a:cubicBezTo>
                <a:cubicBezTo>
                  <a:pt x="24" y="178"/>
                  <a:pt x="24" y="179"/>
                  <a:pt x="23" y="179"/>
                </a:cubicBezTo>
                <a:close/>
                <a:moveTo>
                  <a:pt x="28" y="156"/>
                </a:moveTo>
                <a:cubicBezTo>
                  <a:pt x="27" y="154"/>
                  <a:pt x="27" y="153"/>
                  <a:pt x="25" y="154"/>
                </a:cubicBezTo>
                <a:cubicBezTo>
                  <a:pt x="23" y="154"/>
                  <a:pt x="22" y="155"/>
                  <a:pt x="23" y="156"/>
                </a:cubicBezTo>
                <a:cubicBezTo>
                  <a:pt x="23" y="157"/>
                  <a:pt x="23" y="159"/>
                  <a:pt x="25" y="160"/>
                </a:cubicBezTo>
                <a:cubicBezTo>
                  <a:pt x="26" y="159"/>
                  <a:pt x="28" y="158"/>
                  <a:pt x="28" y="156"/>
                </a:cubicBezTo>
                <a:close/>
                <a:moveTo>
                  <a:pt x="17" y="117"/>
                </a:moveTo>
                <a:cubicBezTo>
                  <a:pt x="17" y="117"/>
                  <a:pt x="18" y="117"/>
                  <a:pt x="19" y="117"/>
                </a:cubicBezTo>
                <a:cubicBezTo>
                  <a:pt x="17" y="117"/>
                  <a:pt x="17" y="116"/>
                  <a:pt x="17" y="115"/>
                </a:cubicBezTo>
                <a:cubicBezTo>
                  <a:pt x="16" y="115"/>
                  <a:pt x="16" y="116"/>
                  <a:pt x="15" y="116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5"/>
                  <a:pt x="16" y="115"/>
                  <a:pt x="17" y="115"/>
                </a:cubicBezTo>
                <a:cubicBezTo>
                  <a:pt x="16" y="114"/>
                  <a:pt x="16" y="113"/>
                  <a:pt x="17" y="112"/>
                </a:cubicBezTo>
                <a:cubicBezTo>
                  <a:pt x="17" y="112"/>
                  <a:pt x="17" y="112"/>
                  <a:pt x="16" y="112"/>
                </a:cubicBezTo>
                <a:cubicBezTo>
                  <a:pt x="15" y="112"/>
                  <a:pt x="13" y="113"/>
                  <a:pt x="14" y="115"/>
                </a:cubicBezTo>
                <a:cubicBezTo>
                  <a:pt x="13" y="116"/>
                  <a:pt x="15" y="118"/>
                  <a:pt x="17" y="117"/>
                </a:cubicBezTo>
                <a:close/>
                <a:moveTo>
                  <a:pt x="29" y="167"/>
                </a:moveTo>
                <a:cubicBezTo>
                  <a:pt x="31" y="167"/>
                  <a:pt x="32" y="165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3" y="164"/>
                  <a:pt x="34" y="164"/>
                </a:cubicBezTo>
                <a:cubicBezTo>
                  <a:pt x="34" y="164"/>
                  <a:pt x="34" y="164"/>
                  <a:pt x="34" y="165"/>
                </a:cubicBezTo>
                <a:cubicBezTo>
                  <a:pt x="34" y="165"/>
                  <a:pt x="34" y="165"/>
                  <a:pt x="35" y="165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5" y="165"/>
                  <a:pt x="35" y="166"/>
                  <a:pt x="35" y="166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36" y="166"/>
                  <a:pt x="36" y="166"/>
                  <a:pt x="37" y="166"/>
                </a:cubicBezTo>
                <a:cubicBezTo>
                  <a:pt x="37" y="166"/>
                  <a:pt x="38" y="166"/>
                  <a:pt x="39" y="166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2" y="162"/>
                  <a:pt x="40" y="161"/>
                  <a:pt x="38" y="161"/>
                </a:cubicBezTo>
                <a:cubicBezTo>
                  <a:pt x="36" y="161"/>
                  <a:pt x="35" y="162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5" y="164"/>
                  <a:pt x="35" y="163"/>
                </a:cubicBezTo>
                <a:cubicBezTo>
                  <a:pt x="35" y="164"/>
                  <a:pt x="33" y="164"/>
                  <a:pt x="33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2" y="162"/>
                  <a:pt x="31" y="161"/>
                  <a:pt x="30" y="161"/>
                </a:cubicBezTo>
                <a:cubicBezTo>
                  <a:pt x="28" y="161"/>
                  <a:pt x="27" y="162"/>
                  <a:pt x="27" y="164"/>
                </a:cubicBezTo>
                <a:cubicBezTo>
                  <a:pt x="27" y="166"/>
                  <a:pt x="28" y="167"/>
                  <a:pt x="29" y="167"/>
                </a:cubicBezTo>
                <a:close/>
                <a:moveTo>
                  <a:pt x="31" y="156"/>
                </a:moveTo>
                <a:cubicBezTo>
                  <a:pt x="31" y="157"/>
                  <a:pt x="31" y="157"/>
                  <a:pt x="31" y="158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1" y="158"/>
                  <a:pt x="32" y="158"/>
                  <a:pt x="32" y="158"/>
                </a:cubicBezTo>
                <a:cubicBezTo>
                  <a:pt x="32" y="159"/>
                  <a:pt x="33" y="159"/>
                  <a:pt x="35" y="159"/>
                </a:cubicBezTo>
                <a:cubicBezTo>
                  <a:pt x="35" y="160"/>
                  <a:pt x="37" y="158"/>
                  <a:pt x="37" y="156"/>
                </a:cubicBezTo>
                <a:cubicBezTo>
                  <a:pt x="37" y="155"/>
                  <a:pt x="35" y="154"/>
                  <a:pt x="34" y="153"/>
                </a:cubicBezTo>
                <a:cubicBezTo>
                  <a:pt x="34" y="153"/>
                  <a:pt x="34" y="153"/>
                  <a:pt x="34" y="154"/>
                </a:cubicBezTo>
                <a:cubicBezTo>
                  <a:pt x="34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2" y="151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53"/>
                  <a:pt x="33" y="153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6"/>
                </a:cubicBezTo>
                <a:close/>
                <a:moveTo>
                  <a:pt x="72" y="198"/>
                </a:moveTo>
                <a:cubicBezTo>
                  <a:pt x="72" y="197"/>
                  <a:pt x="71" y="195"/>
                  <a:pt x="69" y="195"/>
                </a:cubicBezTo>
                <a:cubicBezTo>
                  <a:pt x="68" y="195"/>
                  <a:pt x="67" y="196"/>
                  <a:pt x="67" y="198"/>
                </a:cubicBezTo>
                <a:cubicBezTo>
                  <a:pt x="66" y="200"/>
                  <a:pt x="68" y="201"/>
                  <a:pt x="70" y="201"/>
                </a:cubicBezTo>
                <a:cubicBezTo>
                  <a:pt x="71" y="201"/>
                  <a:pt x="72" y="200"/>
                  <a:pt x="72" y="198"/>
                </a:cubicBezTo>
                <a:close/>
                <a:moveTo>
                  <a:pt x="69" y="201"/>
                </a:moveTo>
                <a:cubicBezTo>
                  <a:pt x="69" y="201"/>
                  <a:pt x="69" y="201"/>
                  <a:pt x="69" y="201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9" y="202"/>
                  <a:pt x="69" y="202"/>
                  <a:pt x="69" y="201"/>
                </a:cubicBezTo>
                <a:close/>
                <a:moveTo>
                  <a:pt x="147" y="212"/>
                </a:moveTo>
                <a:cubicBezTo>
                  <a:pt x="147" y="211"/>
                  <a:pt x="147" y="211"/>
                  <a:pt x="146" y="211"/>
                </a:cubicBezTo>
                <a:cubicBezTo>
                  <a:pt x="146" y="211"/>
                  <a:pt x="146" y="212"/>
                  <a:pt x="146" y="212"/>
                </a:cubicBezTo>
                <a:cubicBezTo>
                  <a:pt x="146" y="213"/>
                  <a:pt x="146" y="213"/>
                  <a:pt x="147" y="214"/>
                </a:cubicBezTo>
                <a:cubicBezTo>
                  <a:pt x="147" y="213"/>
                  <a:pt x="148" y="213"/>
                  <a:pt x="147" y="212"/>
                </a:cubicBezTo>
                <a:close/>
                <a:moveTo>
                  <a:pt x="96" y="201"/>
                </a:moveTo>
                <a:cubicBezTo>
                  <a:pt x="96" y="201"/>
                  <a:pt x="96" y="201"/>
                  <a:pt x="96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8" y="201"/>
                  <a:pt x="99" y="200"/>
                  <a:pt x="99" y="198"/>
                </a:cubicBezTo>
                <a:cubicBezTo>
                  <a:pt x="99" y="198"/>
                  <a:pt x="99" y="197"/>
                  <a:pt x="98" y="197"/>
                </a:cubicBezTo>
                <a:cubicBezTo>
                  <a:pt x="98" y="197"/>
                  <a:pt x="98" y="197"/>
                  <a:pt x="97" y="197"/>
                </a:cubicBezTo>
                <a:cubicBezTo>
                  <a:pt x="97" y="197"/>
                  <a:pt x="97" y="196"/>
                  <a:pt x="97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94" y="195"/>
                  <a:pt x="93" y="196"/>
                  <a:pt x="94" y="198"/>
                </a:cubicBezTo>
                <a:cubicBezTo>
                  <a:pt x="94" y="198"/>
                  <a:pt x="94" y="199"/>
                  <a:pt x="94" y="199"/>
                </a:cubicBezTo>
                <a:cubicBezTo>
                  <a:pt x="94" y="199"/>
                  <a:pt x="94" y="199"/>
                  <a:pt x="94" y="198"/>
                </a:cubicBezTo>
                <a:cubicBezTo>
                  <a:pt x="94" y="199"/>
                  <a:pt x="95" y="199"/>
                  <a:pt x="95" y="199"/>
                </a:cubicBezTo>
                <a:cubicBezTo>
                  <a:pt x="95" y="199"/>
                  <a:pt x="94" y="199"/>
                  <a:pt x="94" y="199"/>
                </a:cubicBezTo>
                <a:cubicBezTo>
                  <a:pt x="94" y="200"/>
                  <a:pt x="95" y="201"/>
                  <a:pt x="96" y="201"/>
                </a:cubicBezTo>
                <a:close/>
                <a:moveTo>
                  <a:pt x="58" y="192"/>
                </a:moveTo>
                <a:cubicBezTo>
                  <a:pt x="59" y="190"/>
                  <a:pt x="57" y="189"/>
                  <a:pt x="56" y="189"/>
                </a:cubicBezTo>
                <a:cubicBezTo>
                  <a:pt x="55" y="189"/>
                  <a:pt x="53" y="191"/>
                  <a:pt x="54" y="192"/>
                </a:cubicBezTo>
                <a:cubicBezTo>
                  <a:pt x="54" y="193"/>
                  <a:pt x="55" y="195"/>
                  <a:pt x="56" y="194"/>
                </a:cubicBezTo>
                <a:cubicBezTo>
                  <a:pt x="56" y="194"/>
                  <a:pt x="57" y="194"/>
                  <a:pt x="57" y="194"/>
                </a:cubicBezTo>
                <a:cubicBezTo>
                  <a:pt x="57" y="194"/>
                  <a:pt x="57" y="194"/>
                  <a:pt x="58" y="194"/>
                </a:cubicBezTo>
                <a:cubicBezTo>
                  <a:pt x="58" y="194"/>
                  <a:pt x="58" y="194"/>
                  <a:pt x="57" y="194"/>
                </a:cubicBezTo>
                <a:cubicBezTo>
                  <a:pt x="58" y="194"/>
                  <a:pt x="59" y="193"/>
                  <a:pt x="58" y="192"/>
                </a:cubicBezTo>
                <a:close/>
                <a:moveTo>
                  <a:pt x="134" y="94"/>
                </a:move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33" y="93"/>
                  <a:pt x="133" y="94"/>
                </a:cubicBezTo>
                <a:cubicBezTo>
                  <a:pt x="132" y="95"/>
                  <a:pt x="134" y="97"/>
                  <a:pt x="135" y="97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5" y="97"/>
                  <a:pt x="135" y="97"/>
                  <a:pt x="134" y="97"/>
                </a:cubicBezTo>
                <a:cubicBezTo>
                  <a:pt x="134" y="96"/>
                  <a:pt x="134" y="95"/>
                  <a:pt x="134" y="94"/>
                </a:cubicBezTo>
                <a:close/>
                <a:moveTo>
                  <a:pt x="167" y="70"/>
                </a:moveTo>
                <a:cubicBezTo>
                  <a:pt x="165" y="70"/>
                  <a:pt x="164" y="71"/>
                  <a:pt x="164" y="72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6" y="75"/>
                  <a:pt x="167" y="75"/>
                </a:cubicBezTo>
                <a:cubicBezTo>
                  <a:pt x="167" y="75"/>
                  <a:pt x="167" y="75"/>
                  <a:pt x="167" y="74"/>
                </a:cubicBezTo>
                <a:cubicBezTo>
                  <a:pt x="167" y="75"/>
                  <a:pt x="168" y="75"/>
                  <a:pt x="168" y="75"/>
                </a:cubicBezTo>
                <a:cubicBezTo>
                  <a:pt x="169" y="75"/>
                  <a:pt x="169" y="74"/>
                  <a:pt x="169" y="72"/>
                </a:cubicBezTo>
                <a:cubicBezTo>
                  <a:pt x="170" y="71"/>
                  <a:pt x="168" y="70"/>
                  <a:pt x="167" y="70"/>
                </a:cubicBezTo>
                <a:close/>
                <a:moveTo>
                  <a:pt x="179" y="77"/>
                </a:moveTo>
                <a:cubicBezTo>
                  <a:pt x="178" y="77"/>
                  <a:pt x="177" y="78"/>
                  <a:pt x="177" y="80"/>
                </a:cubicBezTo>
                <a:cubicBezTo>
                  <a:pt x="177" y="81"/>
                  <a:pt x="179" y="83"/>
                  <a:pt x="180" y="83"/>
                </a:cubicBezTo>
                <a:cubicBezTo>
                  <a:pt x="179" y="83"/>
                  <a:pt x="179" y="83"/>
                  <a:pt x="179" y="82"/>
                </a:cubicBezTo>
                <a:cubicBezTo>
                  <a:pt x="179" y="82"/>
                  <a:pt x="180" y="82"/>
                  <a:pt x="180" y="82"/>
                </a:cubicBezTo>
                <a:cubicBezTo>
                  <a:pt x="181" y="82"/>
                  <a:pt x="181" y="80"/>
                  <a:pt x="182" y="79"/>
                </a:cubicBezTo>
                <a:cubicBezTo>
                  <a:pt x="182" y="79"/>
                  <a:pt x="181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lose/>
                <a:moveTo>
                  <a:pt x="151" y="80"/>
                </a:moveTo>
                <a:cubicBezTo>
                  <a:pt x="150" y="81"/>
                  <a:pt x="151" y="82"/>
                  <a:pt x="153" y="82"/>
                </a:cubicBezTo>
                <a:cubicBezTo>
                  <a:pt x="155" y="82"/>
                  <a:pt x="156" y="81"/>
                  <a:pt x="156" y="80"/>
                </a:cubicBezTo>
                <a:cubicBezTo>
                  <a:pt x="156" y="79"/>
                  <a:pt x="155" y="78"/>
                  <a:pt x="154" y="78"/>
                </a:cubicBezTo>
                <a:cubicBezTo>
                  <a:pt x="154" y="78"/>
                  <a:pt x="153" y="79"/>
                  <a:pt x="152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1" y="77"/>
                  <a:pt x="150" y="78"/>
                  <a:pt x="151" y="80"/>
                </a:cubicBezTo>
                <a:close/>
                <a:moveTo>
                  <a:pt x="171" y="77"/>
                </a:moveTo>
                <a:cubicBezTo>
                  <a:pt x="169" y="77"/>
                  <a:pt x="168" y="79"/>
                  <a:pt x="168" y="80"/>
                </a:cubicBezTo>
                <a:cubicBezTo>
                  <a:pt x="168" y="81"/>
                  <a:pt x="170" y="83"/>
                  <a:pt x="171" y="83"/>
                </a:cubicBezTo>
                <a:cubicBezTo>
                  <a:pt x="173" y="83"/>
                  <a:pt x="174" y="81"/>
                  <a:pt x="173" y="80"/>
                </a:cubicBezTo>
                <a:cubicBezTo>
                  <a:pt x="173" y="79"/>
                  <a:pt x="172" y="78"/>
                  <a:pt x="171" y="77"/>
                </a:cubicBezTo>
                <a:close/>
                <a:moveTo>
                  <a:pt x="162" y="83"/>
                </a:moveTo>
                <a:cubicBezTo>
                  <a:pt x="164" y="82"/>
                  <a:pt x="165" y="81"/>
                  <a:pt x="164" y="80"/>
                </a:cubicBezTo>
                <a:cubicBezTo>
                  <a:pt x="164" y="78"/>
                  <a:pt x="164" y="77"/>
                  <a:pt x="162" y="78"/>
                </a:cubicBezTo>
                <a:cubicBezTo>
                  <a:pt x="160" y="77"/>
                  <a:pt x="159" y="79"/>
                  <a:pt x="159" y="79"/>
                </a:cubicBezTo>
                <a:cubicBezTo>
                  <a:pt x="159" y="81"/>
                  <a:pt x="161" y="82"/>
                  <a:pt x="162" y="83"/>
                </a:cubicBezTo>
                <a:close/>
                <a:moveTo>
                  <a:pt x="71" y="66"/>
                </a:moveTo>
                <a:cubicBezTo>
                  <a:pt x="71" y="66"/>
                  <a:pt x="71" y="67"/>
                  <a:pt x="71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6"/>
                  <a:pt x="72" y="66"/>
                  <a:pt x="73" y="66"/>
                </a:cubicBezTo>
                <a:cubicBezTo>
                  <a:pt x="73" y="65"/>
                  <a:pt x="72" y="65"/>
                  <a:pt x="72" y="64"/>
                </a:cubicBezTo>
                <a:cubicBezTo>
                  <a:pt x="71" y="64"/>
                  <a:pt x="71" y="65"/>
                  <a:pt x="71" y="66"/>
                </a:cubicBezTo>
                <a:close/>
                <a:moveTo>
                  <a:pt x="195" y="241"/>
                </a:moveTo>
                <a:cubicBezTo>
                  <a:pt x="195" y="241"/>
                  <a:pt x="194" y="241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1"/>
                </a:cubicBezTo>
                <a:close/>
                <a:moveTo>
                  <a:pt x="88" y="66"/>
                </a:moveTo>
                <a:cubicBezTo>
                  <a:pt x="88" y="66"/>
                  <a:pt x="89" y="66"/>
                  <a:pt x="89" y="67"/>
                </a:cubicBezTo>
                <a:cubicBezTo>
                  <a:pt x="90" y="66"/>
                  <a:pt x="90" y="65"/>
                  <a:pt x="92" y="65"/>
                </a:cubicBezTo>
                <a:cubicBezTo>
                  <a:pt x="91" y="66"/>
                  <a:pt x="90" y="66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91" y="69"/>
                  <a:pt x="91" y="68"/>
                </a:cubicBezTo>
                <a:cubicBezTo>
                  <a:pt x="93" y="69"/>
                  <a:pt x="94" y="68"/>
                  <a:pt x="95" y="66"/>
                </a:cubicBezTo>
                <a:cubicBezTo>
                  <a:pt x="94" y="64"/>
                  <a:pt x="93" y="64"/>
                  <a:pt x="91" y="63"/>
                </a:cubicBezTo>
                <a:cubicBezTo>
                  <a:pt x="89" y="63"/>
                  <a:pt x="89" y="65"/>
                  <a:pt x="88" y="66"/>
                </a:cubicBezTo>
                <a:close/>
                <a:moveTo>
                  <a:pt x="106" y="80"/>
                </a:moveTo>
                <a:cubicBezTo>
                  <a:pt x="107" y="82"/>
                  <a:pt x="108" y="83"/>
                  <a:pt x="110" y="82"/>
                </a:cubicBezTo>
                <a:cubicBezTo>
                  <a:pt x="110" y="83"/>
                  <a:pt x="111" y="82"/>
                  <a:pt x="111" y="82"/>
                </a:cubicBezTo>
                <a:cubicBezTo>
                  <a:pt x="110" y="81"/>
                  <a:pt x="111" y="79"/>
                  <a:pt x="112" y="79"/>
                </a:cubicBezTo>
                <a:cubicBezTo>
                  <a:pt x="111" y="78"/>
                  <a:pt x="110" y="77"/>
                  <a:pt x="109" y="77"/>
                </a:cubicBezTo>
                <a:cubicBezTo>
                  <a:pt x="108" y="77"/>
                  <a:pt x="106" y="79"/>
                  <a:pt x="106" y="80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69"/>
                  <a:pt x="87" y="69"/>
                </a:cubicBezTo>
                <a:cubicBezTo>
                  <a:pt x="85" y="70"/>
                  <a:pt x="85" y="71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6" y="73"/>
                  <a:pt x="87" y="73"/>
                </a:cubicBezTo>
                <a:cubicBezTo>
                  <a:pt x="87" y="73"/>
                  <a:pt x="87" y="74"/>
                  <a:pt x="88" y="73"/>
                </a:cubicBezTo>
                <a:cubicBezTo>
                  <a:pt x="88" y="74"/>
                  <a:pt x="87" y="75"/>
                  <a:pt x="86" y="75"/>
                </a:cubicBezTo>
                <a:cubicBezTo>
                  <a:pt x="86" y="75"/>
                  <a:pt x="86" y="76"/>
                  <a:pt x="86" y="76"/>
                </a:cubicBezTo>
                <a:cubicBezTo>
                  <a:pt x="86" y="76"/>
                  <a:pt x="86" y="76"/>
                  <a:pt x="87" y="76"/>
                </a:cubicBezTo>
                <a:cubicBezTo>
                  <a:pt x="89" y="75"/>
                  <a:pt x="90" y="74"/>
                  <a:pt x="90" y="72"/>
                </a:cubicBezTo>
                <a:cubicBezTo>
                  <a:pt x="90" y="71"/>
                  <a:pt x="89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191" y="224"/>
                </a:moveTo>
                <a:cubicBezTo>
                  <a:pt x="191" y="224"/>
                  <a:pt x="191" y="224"/>
                  <a:pt x="191" y="225"/>
                </a:cubicBezTo>
                <a:cubicBezTo>
                  <a:pt x="191" y="224"/>
                  <a:pt x="191" y="224"/>
                  <a:pt x="191" y="224"/>
                </a:cubicBezTo>
                <a:close/>
                <a:moveTo>
                  <a:pt x="146" y="220"/>
                </a:moveTo>
                <a:cubicBezTo>
                  <a:pt x="146" y="220"/>
                  <a:pt x="147" y="220"/>
                  <a:pt x="148" y="220"/>
                </a:cubicBezTo>
                <a:cubicBezTo>
                  <a:pt x="148" y="220"/>
                  <a:pt x="148" y="220"/>
                  <a:pt x="148" y="220"/>
                </a:cubicBezTo>
                <a:cubicBezTo>
                  <a:pt x="147" y="218"/>
                  <a:pt x="146" y="217"/>
                  <a:pt x="144" y="217"/>
                </a:cubicBezTo>
                <a:cubicBezTo>
                  <a:pt x="143" y="216"/>
                  <a:pt x="142" y="218"/>
                  <a:pt x="142" y="219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2" y="220"/>
                  <a:pt x="143" y="220"/>
                  <a:pt x="143" y="220"/>
                </a:cubicBezTo>
                <a:cubicBezTo>
                  <a:pt x="143" y="219"/>
                  <a:pt x="142" y="219"/>
                  <a:pt x="143" y="218"/>
                </a:cubicBezTo>
                <a:cubicBezTo>
                  <a:pt x="143" y="218"/>
                  <a:pt x="144" y="218"/>
                  <a:pt x="144" y="218"/>
                </a:cubicBezTo>
                <a:cubicBezTo>
                  <a:pt x="144" y="220"/>
                  <a:pt x="145" y="220"/>
                  <a:pt x="145" y="221"/>
                </a:cubicBezTo>
                <a:cubicBezTo>
                  <a:pt x="146" y="221"/>
                  <a:pt x="145" y="220"/>
                  <a:pt x="146" y="220"/>
                </a:cubicBezTo>
                <a:close/>
                <a:moveTo>
                  <a:pt x="175" y="202"/>
                </a:moveTo>
                <a:cubicBezTo>
                  <a:pt x="177" y="201"/>
                  <a:pt x="178" y="199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7" y="197"/>
                  <a:pt x="177" y="197"/>
                </a:cubicBezTo>
                <a:cubicBezTo>
                  <a:pt x="177" y="197"/>
                  <a:pt x="177" y="198"/>
                  <a:pt x="176" y="198"/>
                </a:cubicBezTo>
                <a:cubicBezTo>
                  <a:pt x="176" y="197"/>
                  <a:pt x="176" y="197"/>
                  <a:pt x="176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5"/>
                  <a:pt x="174" y="196"/>
                  <a:pt x="173" y="197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7"/>
                  <a:pt x="175" y="197"/>
                  <a:pt x="174" y="197"/>
                </a:cubicBezTo>
                <a:cubicBezTo>
                  <a:pt x="174" y="198"/>
                  <a:pt x="174" y="197"/>
                  <a:pt x="173" y="197"/>
                </a:cubicBezTo>
                <a:cubicBezTo>
                  <a:pt x="173" y="197"/>
                  <a:pt x="173" y="198"/>
                  <a:pt x="173" y="198"/>
                </a:cubicBezTo>
                <a:cubicBezTo>
                  <a:pt x="173" y="199"/>
                  <a:pt x="174" y="201"/>
                  <a:pt x="175" y="202"/>
                </a:cubicBezTo>
                <a:close/>
                <a:moveTo>
                  <a:pt x="142" y="224"/>
                </a:moveTo>
                <a:cubicBezTo>
                  <a:pt x="141" y="223"/>
                  <a:pt x="141" y="223"/>
                  <a:pt x="141" y="223"/>
                </a:cubicBezTo>
                <a:cubicBezTo>
                  <a:pt x="140" y="223"/>
                  <a:pt x="139" y="224"/>
                  <a:pt x="138" y="224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40" y="224"/>
                  <a:pt x="141" y="224"/>
                  <a:pt x="142" y="224"/>
                </a:cubicBezTo>
                <a:close/>
                <a:moveTo>
                  <a:pt x="223" y="235"/>
                </a:moveTo>
                <a:cubicBezTo>
                  <a:pt x="224" y="234"/>
                  <a:pt x="223" y="234"/>
                  <a:pt x="223" y="235"/>
                </a:cubicBezTo>
                <a:close/>
                <a:moveTo>
                  <a:pt x="224" y="91"/>
                </a:moveTo>
                <a:cubicBezTo>
                  <a:pt x="222" y="91"/>
                  <a:pt x="222" y="92"/>
                  <a:pt x="221" y="94"/>
                </a:cubicBezTo>
                <a:cubicBezTo>
                  <a:pt x="221" y="95"/>
                  <a:pt x="222" y="97"/>
                  <a:pt x="224" y="97"/>
                </a:cubicBezTo>
                <a:cubicBezTo>
                  <a:pt x="226" y="97"/>
                  <a:pt x="227" y="95"/>
                  <a:pt x="226" y="94"/>
                </a:cubicBezTo>
                <a:cubicBezTo>
                  <a:pt x="227" y="93"/>
                  <a:pt x="225" y="91"/>
                  <a:pt x="224" y="91"/>
                </a:cubicBezTo>
                <a:close/>
                <a:moveTo>
                  <a:pt x="215" y="77"/>
                </a:moveTo>
                <a:cubicBezTo>
                  <a:pt x="214" y="77"/>
                  <a:pt x="212" y="79"/>
                  <a:pt x="212" y="80"/>
                </a:cubicBezTo>
                <a:cubicBezTo>
                  <a:pt x="212" y="82"/>
                  <a:pt x="213" y="82"/>
                  <a:pt x="215" y="83"/>
                </a:cubicBezTo>
                <a:cubicBezTo>
                  <a:pt x="216" y="83"/>
                  <a:pt x="218" y="82"/>
                  <a:pt x="218" y="80"/>
                </a:cubicBezTo>
                <a:cubicBezTo>
                  <a:pt x="218" y="78"/>
                  <a:pt x="216" y="78"/>
                  <a:pt x="215" y="77"/>
                </a:cubicBezTo>
                <a:close/>
                <a:moveTo>
                  <a:pt x="201" y="233"/>
                </a:moveTo>
                <a:cubicBezTo>
                  <a:pt x="200" y="233"/>
                  <a:pt x="200" y="232"/>
                  <a:pt x="200" y="232"/>
                </a:cubicBezTo>
                <a:cubicBezTo>
                  <a:pt x="200" y="232"/>
                  <a:pt x="199" y="232"/>
                  <a:pt x="199" y="232"/>
                </a:cubicBezTo>
                <a:cubicBezTo>
                  <a:pt x="199" y="232"/>
                  <a:pt x="199" y="231"/>
                  <a:pt x="199" y="231"/>
                </a:cubicBezTo>
                <a:cubicBezTo>
                  <a:pt x="199" y="231"/>
                  <a:pt x="198" y="231"/>
                  <a:pt x="197" y="231"/>
                </a:cubicBezTo>
                <a:cubicBezTo>
                  <a:pt x="198" y="232"/>
                  <a:pt x="197" y="234"/>
                  <a:pt x="199" y="235"/>
                </a:cubicBezTo>
                <a:cubicBezTo>
                  <a:pt x="199" y="234"/>
                  <a:pt x="199" y="234"/>
                  <a:pt x="199" y="233"/>
                </a:cubicBezTo>
                <a:cubicBezTo>
                  <a:pt x="200" y="233"/>
                  <a:pt x="200" y="233"/>
                  <a:pt x="201" y="233"/>
                </a:cubicBezTo>
                <a:close/>
                <a:moveTo>
                  <a:pt x="222" y="232"/>
                </a:moveTo>
                <a:cubicBezTo>
                  <a:pt x="222" y="232"/>
                  <a:pt x="223" y="232"/>
                  <a:pt x="223" y="233"/>
                </a:cubicBezTo>
                <a:cubicBezTo>
                  <a:pt x="223" y="232"/>
                  <a:pt x="223" y="232"/>
                  <a:pt x="222" y="232"/>
                </a:cubicBezTo>
                <a:close/>
                <a:moveTo>
                  <a:pt x="82" y="195"/>
                </a:moveTo>
                <a:cubicBezTo>
                  <a:pt x="84" y="195"/>
                  <a:pt x="85" y="193"/>
                  <a:pt x="85" y="192"/>
                </a:cubicBezTo>
                <a:cubicBezTo>
                  <a:pt x="86" y="190"/>
                  <a:pt x="84" y="189"/>
                  <a:pt x="82" y="189"/>
                </a:cubicBezTo>
                <a:cubicBezTo>
                  <a:pt x="81" y="189"/>
                  <a:pt x="80" y="190"/>
                  <a:pt x="80" y="192"/>
                </a:cubicBezTo>
                <a:cubicBezTo>
                  <a:pt x="80" y="193"/>
                  <a:pt x="81" y="195"/>
                  <a:pt x="82" y="195"/>
                </a:cubicBezTo>
                <a:close/>
                <a:moveTo>
                  <a:pt x="131" y="207"/>
                </a:moveTo>
                <a:cubicBezTo>
                  <a:pt x="131" y="207"/>
                  <a:pt x="132" y="207"/>
                  <a:pt x="132" y="207"/>
                </a:cubicBezTo>
                <a:cubicBezTo>
                  <a:pt x="132" y="206"/>
                  <a:pt x="132" y="207"/>
                  <a:pt x="131" y="206"/>
                </a:cubicBezTo>
                <a:cubicBezTo>
                  <a:pt x="131" y="206"/>
                  <a:pt x="131" y="206"/>
                  <a:pt x="130" y="206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0" y="206"/>
                  <a:pt x="130" y="207"/>
                  <a:pt x="129" y="207"/>
                </a:cubicBezTo>
                <a:cubicBezTo>
                  <a:pt x="129" y="207"/>
                  <a:pt x="129" y="206"/>
                  <a:pt x="129" y="206"/>
                </a:cubicBezTo>
                <a:cubicBezTo>
                  <a:pt x="129" y="205"/>
                  <a:pt x="129" y="205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4"/>
                  <a:pt x="129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0" y="204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3"/>
                  <a:pt x="128" y="203"/>
                  <a:pt x="127" y="203"/>
                </a:cubicBezTo>
                <a:cubicBezTo>
                  <a:pt x="125" y="203"/>
                  <a:pt x="124" y="204"/>
                  <a:pt x="124" y="205"/>
                </a:cubicBezTo>
                <a:cubicBezTo>
                  <a:pt x="124" y="206"/>
                  <a:pt x="124" y="207"/>
                  <a:pt x="125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7"/>
                  <a:pt x="125" y="208"/>
                  <a:pt x="125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7" y="207"/>
                  <a:pt x="127" y="207"/>
                  <a:pt x="128" y="207"/>
                </a:cubicBezTo>
                <a:cubicBezTo>
                  <a:pt x="128" y="207"/>
                  <a:pt x="128" y="208"/>
                  <a:pt x="128" y="208"/>
                </a:cubicBezTo>
                <a:cubicBezTo>
                  <a:pt x="129" y="208"/>
                  <a:pt x="129" y="208"/>
                  <a:pt x="129" y="207"/>
                </a:cubicBezTo>
                <a:cubicBezTo>
                  <a:pt x="129" y="207"/>
                  <a:pt x="129" y="207"/>
                  <a:pt x="129" y="208"/>
                </a:cubicBezTo>
                <a:cubicBezTo>
                  <a:pt x="130" y="207"/>
                  <a:pt x="130" y="207"/>
                  <a:pt x="131" y="207"/>
                </a:cubicBezTo>
                <a:close/>
                <a:moveTo>
                  <a:pt x="143" y="227"/>
                </a:moveTo>
                <a:cubicBezTo>
                  <a:pt x="142" y="227"/>
                  <a:pt x="142" y="228"/>
                  <a:pt x="141" y="228"/>
                </a:cubicBezTo>
                <a:cubicBezTo>
                  <a:pt x="141" y="227"/>
                  <a:pt x="141" y="227"/>
                  <a:pt x="142" y="227"/>
                </a:cubicBezTo>
                <a:cubicBezTo>
                  <a:pt x="141" y="227"/>
                  <a:pt x="140" y="227"/>
                  <a:pt x="139" y="227"/>
                </a:cubicBezTo>
                <a:cubicBezTo>
                  <a:pt x="139" y="227"/>
                  <a:pt x="139" y="228"/>
                  <a:pt x="139" y="229"/>
                </a:cubicBezTo>
                <a:cubicBezTo>
                  <a:pt x="139" y="229"/>
                  <a:pt x="140" y="229"/>
                  <a:pt x="141" y="229"/>
                </a:cubicBezTo>
                <a:cubicBezTo>
                  <a:pt x="141" y="229"/>
                  <a:pt x="143" y="228"/>
                  <a:pt x="143" y="227"/>
                </a:cubicBezTo>
                <a:close/>
                <a:moveTo>
                  <a:pt x="142" y="242"/>
                </a:moveTo>
                <a:cubicBezTo>
                  <a:pt x="142" y="241"/>
                  <a:pt x="143" y="241"/>
                  <a:pt x="143" y="240"/>
                </a:cubicBezTo>
                <a:cubicBezTo>
                  <a:pt x="143" y="238"/>
                  <a:pt x="142" y="237"/>
                  <a:pt x="141" y="237"/>
                </a:cubicBezTo>
                <a:cubicBezTo>
                  <a:pt x="139" y="237"/>
                  <a:pt x="137" y="239"/>
                  <a:pt x="138" y="240"/>
                </a:cubicBezTo>
                <a:cubicBezTo>
                  <a:pt x="138" y="241"/>
                  <a:pt x="139" y="242"/>
                  <a:pt x="140" y="242"/>
                </a:cubicBezTo>
                <a:cubicBezTo>
                  <a:pt x="140" y="242"/>
                  <a:pt x="141" y="242"/>
                  <a:pt x="141" y="242"/>
                </a:cubicBezTo>
                <a:cubicBezTo>
                  <a:pt x="141" y="242"/>
                  <a:pt x="141" y="242"/>
                  <a:pt x="142" y="242"/>
                </a:cubicBezTo>
                <a:close/>
                <a:moveTo>
                  <a:pt x="123" y="201"/>
                </a:moveTo>
                <a:cubicBezTo>
                  <a:pt x="124" y="201"/>
                  <a:pt x="124" y="200"/>
                  <a:pt x="124" y="200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4" y="200"/>
                  <a:pt x="125" y="200"/>
                  <a:pt x="125" y="200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25" y="197"/>
                  <a:pt x="124" y="196"/>
                  <a:pt x="122" y="195"/>
                </a:cubicBezTo>
                <a:cubicBezTo>
                  <a:pt x="121" y="195"/>
                  <a:pt x="120" y="197"/>
                  <a:pt x="120" y="199"/>
                </a:cubicBezTo>
                <a:cubicBezTo>
                  <a:pt x="120" y="199"/>
                  <a:pt x="120" y="199"/>
                  <a:pt x="120" y="199"/>
                </a:cubicBezTo>
                <a:cubicBezTo>
                  <a:pt x="120" y="198"/>
                  <a:pt x="119" y="198"/>
                  <a:pt x="118" y="197"/>
                </a:cubicBezTo>
                <a:cubicBezTo>
                  <a:pt x="118" y="197"/>
                  <a:pt x="118" y="198"/>
                  <a:pt x="117" y="198"/>
                </a:cubicBezTo>
                <a:cubicBezTo>
                  <a:pt x="117" y="198"/>
                  <a:pt x="116" y="198"/>
                  <a:pt x="116" y="198"/>
                </a:cubicBezTo>
                <a:cubicBezTo>
                  <a:pt x="116" y="198"/>
                  <a:pt x="116" y="197"/>
                  <a:pt x="116" y="197"/>
                </a:cubicBezTo>
                <a:cubicBezTo>
                  <a:pt x="116" y="197"/>
                  <a:pt x="116" y="197"/>
                  <a:pt x="116" y="196"/>
                </a:cubicBezTo>
                <a:cubicBezTo>
                  <a:pt x="115" y="196"/>
                  <a:pt x="114" y="196"/>
                  <a:pt x="113" y="195"/>
                </a:cubicBezTo>
                <a:cubicBezTo>
                  <a:pt x="112" y="195"/>
                  <a:pt x="111" y="196"/>
                  <a:pt x="110" y="198"/>
                </a:cubicBezTo>
                <a:cubicBezTo>
                  <a:pt x="110" y="200"/>
                  <a:pt x="112" y="201"/>
                  <a:pt x="113" y="201"/>
                </a:cubicBezTo>
                <a:cubicBezTo>
                  <a:pt x="115" y="201"/>
                  <a:pt x="116" y="200"/>
                  <a:pt x="116" y="199"/>
                </a:cubicBezTo>
                <a:cubicBezTo>
                  <a:pt x="117" y="199"/>
                  <a:pt x="118" y="199"/>
                  <a:pt x="119" y="199"/>
                </a:cubicBezTo>
                <a:cubicBezTo>
                  <a:pt x="119" y="199"/>
                  <a:pt x="119" y="200"/>
                  <a:pt x="119" y="200"/>
                </a:cubicBezTo>
                <a:cubicBezTo>
                  <a:pt x="120" y="200"/>
                  <a:pt x="120" y="199"/>
                  <a:pt x="120" y="199"/>
                </a:cubicBezTo>
                <a:cubicBezTo>
                  <a:pt x="120" y="200"/>
                  <a:pt x="121" y="201"/>
                  <a:pt x="122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104" y="187"/>
                </a:moveTo>
                <a:cubicBezTo>
                  <a:pt x="106" y="187"/>
                  <a:pt x="107" y="186"/>
                  <a:pt x="107" y="185"/>
                </a:cubicBezTo>
                <a:cubicBezTo>
                  <a:pt x="108" y="183"/>
                  <a:pt x="106" y="182"/>
                  <a:pt x="104" y="182"/>
                </a:cubicBezTo>
                <a:cubicBezTo>
                  <a:pt x="103" y="181"/>
                  <a:pt x="102" y="183"/>
                  <a:pt x="102" y="184"/>
                </a:cubicBezTo>
                <a:cubicBezTo>
                  <a:pt x="102" y="185"/>
                  <a:pt x="104" y="187"/>
                  <a:pt x="104" y="187"/>
                </a:cubicBezTo>
                <a:close/>
                <a:moveTo>
                  <a:pt x="150" y="220"/>
                </a:moveTo>
                <a:cubicBezTo>
                  <a:pt x="150" y="220"/>
                  <a:pt x="151" y="220"/>
                  <a:pt x="151" y="221"/>
                </a:cubicBezTo>
                <a:cubicBezTo>
                  <a:pt x="151" y="220"/>
                  <a:pt x="151" y="220"/>
                  <a:pt x="151" y="220"/>
                </a:cubicBezTo>
                <a:cubicBezTo>
                  <a:pt x="151" y="220"/>
                  <a:pt x="150" y="220"/>
                  <a:pt x="150" y="220"/>
                </a:cubicBezTo>
                <a:close/>
                <a:moveTo>
                  <a:pt x="147" y="201"/>
                </a:moveTo>
                <a:cubicBezTo>
                  <a:pt x="148" y="201"/>
                  <a:pt x="148" y="201"/>
                  <a:pt x="149" y="201"/>
                </a:cubicBezTo>
                <a:cubicBezTo>
                  <a:pt x="151" y="201"/>
                  <a:pt x="152" y="200"/>
                  <a:pt x="152" y="198"/>
                </a:cubicBezTo>
                <a:cubicBezTo>
                  <a:pt x="152" y="197"/>
                  <a:pt x="150" y="196"/>
                  <a:pt x="149" y="195"/>
                </a:cubicBezTo>
                <a:cubicBezTo>
                  <a:pt x="148" y="196"/>
                  <a:pt x="146" y="197"/>
                  <a:pt x="146" y="199"/>
                </a:cubicBezTo>
                <a:cubicBezTo>
                  <a:pt x="146" y="199"/>
                  <a:pt x="146" y="200"/>
                  <a:pt x="147" y="201"/>
                </a:cubicBezTo>
                <a:close/>
                <a:moveTo>
                  <a:pt x="159" y="205"/>
                </a:moveTo>
                <a:cubicBezTo>
                  <a:pt x="159" y="206"/>
                  <a:pt x="159" y="206"/>
                  <a:pt x="159" y="206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5"/>
                  <a:pt x="159" y="205"/>
                  <a:pt x="159" y="205"/>
                </a:cubicBezTo>
                <a:close/>
                <a:moveTo>
                  <a:pt x="152" y="212"/>
                </a:moveTo>
                <a:cubicBezTo>
                  <a:pt x="152" y="211"/>
                  <a:pt x="152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0" y="209"/>
                  <a:pt x="149" y="209"/>
                  <a:pt x="149" y="209"/>
                </a:cubicBezTo>
                <a:cubicBezTo>
                  <a:pt x="148" y="209"/>
                  <a:pt x="147" y="209"/>
                  <a:pt x="147" y="210"/>
                </a:cubicBezTo>
                <a:cubicBezTo>
                  <a:pt x="147" y="211"/>
                  <a:pt x="148" y="211"/>
                  <a:pt x="149" y="211"/>
                </a:cubicBezTo>
                <a:cubicBezTo>
                  <a:pt x="149" y="212"/>
                  <a:pt x="149" y="213"/>
                  <a:pt x="149" y="213"/>
                </a:cubicBezTo>
                <a:cubicBezTo>
                  <a:pt x="149" y="214"/>
                  <a:pt x="150" y="214"/>
                  <a:pt x="150" y="214"/>
                </a:cubicBezTo>
                <a:cubicBezTo>
                  <a:pt x="151" y="214"/>
                  <a:pt x="152" y="213"/>
                  <a:pt x="152" y="212"/>
                </a:cubicBezTo>
                <a:close/>
                <a:moveTo>
                  <a:pt x="45" y="53"/>
                </a:move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lose/>
                <a:moveTo>
                  <a:pt x="38" y="138"/>
                </a:moveTo>
                <a:cubicBezTo>
                  <a:pt x="39" y="139"/>
                  <a:pt x="41" y="137"/>
                  <a:pt x="41" y="136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39" y="134"/>
                  <a:pt x="39" y="134"/>
                  <a:pt x="38" y="134"/>
                </a:cubicBezTo>
                <a:cubicBezTo>
                  <a:pt x="37" y="134"/>
                  <a:pt x="37" y="133"/>
                  <a:pt x="37" y="133"/>
                </a:cubicBezTo>
                <a:cubicBezTo>
                  <a:pt x="36" y="133"/>
                  <a:pt x="35" y="134"/>
                  <a:pt x="36" y="136"/>
                </a:cubicBezTo>
                <a:cubicBezTo>
                  <a:pt x="35" y="137"/>
                  <a:pt x="37" y="139"/>
                  <a:pt x="38" y="138"/>
                </a:cubicBezTo>
                <a:close/>
                <a:moveTo>
                  <a:pt x="39" y="153"/>
                </a:moveTo>
                <a:cubicBezTo>
                  <a:pt x="40" y="153"/>
                  <a:pt x="41" y="151"/>
                  <a:pt x="41" y="150"/>
                </a:cubicBezTo>
                <a:cubicBezTo>
                  <a:pt x="42" y="148"/>
                  <a:pt x="40" y="147"/>
                  <a:pt x="38" y="147"/>
                </a:cubicBezTo>
                <a:cubicBezTo>
                  <a:pt x="37" y="147"/>
                  <a:pt x="36" y="148"/>
                  <a:pt x="36" y="149"/>
                </a:cubicBezTo>
                <a:cubicBezTo>
                  <a:pt x="36" y="152"/>
                  <a:pt x="36" y="152"/>
                  <a:pt x="39" y="153"/>
                </a:cubicBezTo>
                <a:close/>
                <a:moveTo>
                  <a:pt x="44" y="28"/>
                </a:moveTo>
                <a:cubicBezTo>
                  <a:pt x="44" y="29"/>
                  <a:pt x="44" y="29"/>
                  <a:pt x="43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29"/>
                  <a:pt x="45" y="28"/>
                  <a:pt x="44" y="28"/>
                </a:cubicBezTo>
                <a:close/>
                <a:moveTo>
                  <a:pt x="54" y="51"/>
                </a:moveTo>
                <a:cubicBezTo>
                  <a:pt x="54" y="51"/>
                  <a:pt x="54" y="51"/>
                  <a:pt x="55" y="51"/>
                </a:cubicBezTo>
                <a:cubicBezTo>
                  <a:pt x="55" y="51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lose/>
                <a:moveTo>
                  <a:pt x="163" y="207"/>
                </a:moveTo>
                <a:cubicBezTo>
                  <a:pt x="164" y="207"/>
                  <a:pt x="164" y="207"/>
                  <a:pt x="164" y="208"/>
                </a:cubicBezTo>
                <a:cubicBezTo>
                  <a:pt x="164" y="207"/>
                  <a:pt x="165" y="206"/>
                  <a:pt x="164" y="205"/>
                </a:cubicBezTo>
                <a:cubicBezTo>
                  <a:pt x="164" y="205"/>
                  <a:pt x="164" y="205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3" y="203"/>
                  <a:pt x="163" y="203"/>
                  <a:pt x="162" y="203"/>
                </a:cubicBezTo>
                <a:cubicBezTo>
                  <a:pt x="161" y="203"/>
                  <a:pt x="160" y="203"/>
                  <a:pt x="160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2" y="204"/>
                  <a:pt x="161" y="204"/>
                  <a:pt x="162" y="204"/>
                </a:cubicBezTo>
                <a:cubicBezTo>
                  <a:pt x="162" y="205"/>
                  <a:pt x="164" y="204"/>
                  <a:pt x="163" y="206"/>
                </a:cubicBezTo>
                <a:cubicBezTo>
                  <a:pt x="162" y="206"/>
                  <a:pt x="162" y="206"/>
                  <a:pt x="162" y="208"/>
                </a:cubicBezTo>
                <a:cubicBezTo>
                  <a:pt x="162" y="208"/>
                  <a:pt x="163" y="208"/>
                  <a:pt x="163" y="208"/>
                </a:cubicBezTo>
                <a:cubicBezTo>
                  <a:pt x="163" y="207"/>
                  <a:pt x="163" y="207"/>
                  <a:pt x="163" y="207"/>
                </a:cubicBezTo>
                <a:close/>
                <a:moveTo>
                  <a:pt x="92" y="195"/>
                </a:moveTo>
                <a:cubicBezTo>
                  <a:pt x="92" y="194"/>
                  <a:pt x="94" y="193"/>
                  <a:pt x="94" y="191"/>
                </a:cubicBezTo>
                <a:cubicBezTo>
                  <a:pt x="94" y="190"/>
                  <a:pt x="93" y="189"/>
                  <a:pt x="91" y="189"/>
                </a:cubicBezTo>
                <a:cubicBezTo>
                  <a:pt x="90" y="189"/>
                  <a:pt x="89" y="190"/>
                  <a:pt x="89" y="191"/>
                </a:cubicBezTo>
                <a:cubicBezTo>
                  <a:pt x="89" y="193"/>
                  <a:pt x="90" y="195"/>
                  <a:pt x="92" y="195"/>
                </a:cubicBezTo>
                <a:close/>
                <a:moveTo>
                  <a:pt x="96" y="187"/>
                </a:moveTo>
                <a:cubicBezTo>
                  <a:pt x="98" y="187"/>
                  <a:pt x="98" y="186"/>
                  <a:pt x="99" y="185"/>
                </a:cubicBezTo>
                <a:cubicBezTo>
                  <a:pt x="98" y="183"/>
                  <a:pt x="98" y="182"/>
                  <a:pt x="96" y="182"/>
                </a:cubicBezTo>
                <a:cubicBezTo>
                  <a:pt x="94" y="181"/>
                  <a:pt x="93" y="183"/>
                  <a:pt x="93" y="184"/>
                </a:cubicBezTo>
                <a:cubicBezTo>
                  <a:pt x="94" y="186"/>
                  <a:pt x="95" y="187"/>
                  <a:pt x="96" y="187"/>
                </a:cubicBezTo>
                <a:close/>
                <a:moveTo>
                  <a:pt x="69" y="187"/>
                </a:moveTo>
                <a:cubicBezTo>
                  <a:pt x="71" y="187"/>
                  <a:pt x="72" y="186"/>
                  <a:pt x="72" y="184"/>
                </a:cubicBezTo>
                <a:cubicBezTo>
                  <a:pt x="72" y="183"/>
                  <a:pt x="71" y="182"/>
                  <a:pt x="69" y="182"/>
                </a:cubicBezTo>
                <a:cubicBezTo>
                  <a:pt x="68" y="182"/>
                  <a:pt x="67" y="182"/>
                  <a:pt x="67" y="185"/>
                </a:cubicBezTo>
                <a:cubicBezTo>
                  <a:pt x="67" y="186"/>
                  <a:pt x="68" y="187"/>
                  <a:pt x="69" y="187"/>
                </a:cubicBezTo>
                <a:close/>
                <a:moveTo>
                  <a:pt x="57" y="180"/>
                </a:moveTo>
                <a:cubicBezTo>
                  <a:pt x="58" y="180"/>
                  <a:pt x="59" y="180"/>
                  <a:pt x="59" y="181"/>
                </a:cubicBezTo>
                <a:cubicBezTo>
                  <a:pt x="60" y="180"/>
                  <a:pt x="61" y="180"/>
                  <a:pt x="60" y="179"/>
                </a:cubicBezTo>
                <a:cubicBezTo>
                  <a:pt x="60" y="180"/>
                  <a:pt x="59" y="180"/>
                  <a:pt x="58" y="180"/>
                </a:cubicBezTo>
                <a:cubicBezTo>
                  <a:pt x="59" y="179"/>
                  <a:pt x="59" y="179"/>
                  <a:pt x="59" y="178"/>
                </a:cubicBezTo>
                <a:cubicBezTo>
                  <a:pt x="59" y="176"/>
                  <a:pt x="57" y="175"/>
                  <a:pt x="56" y="175"/>
                </a:cubicBezTo>
                <a:cubicBezTo>
                  <a:pt x="55" y="175"/>
                  <a:pt x="53" y="176"/>
                  <a:pt x="53" y="178"/>
                </a:cubicBezTo>
                <a:cubicBezTo>
                  <a:pt x="53" y="180"/>
                  <a:pt x="54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8" y="181"/>
                  <a:pt x="57" y="181"/>
                  <a:pt x="57" y="180"/>
                </a:cubicBezTo>
                <a:cubicBezTo>
                  <a:pt x="57" y="180"/>
                  <a:pt x="57" y="180"/>
                  <a:pt x="57" y="180"/>
                </a:cubicBezTo>
                <a:close/>
                <a:moveTo>
                  <a:pt x="43" y="188"/>
                </a:moveTo>
                <a:cubicBezTo>
                  <a:pt x="45" y="188"/>
                  <a:pt x="45" y="186"/>
                  <a:pt x="46" y="184"/>
                </a:cubicBezTo>
                <a:cubicBezTo>
                  <a:pt x="45" y="182"/>
                  <a:pt x="44" y="182"/>
                  <a:pt x="43" y="181"/>
                </a:cubicBezTo>
                <a:cubicBezTo>
                  <a:pt x="41" y="182"/>
                  <a:pt x="40" y="183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5"/>
                  <a:pt x="38" y="185"/>
                  <a:pt x="38" y="186"/>
                </a:cubicBezTo>
                <a:cubicBezTo>
                  <a:pt x="39" y="186"/>
                  <a:pt x="40" y="186"/>
                  <a:pt x="40" y="187"/>
                </a:cubicBezTo>
                <a:cubicBezTo>
                  <a:pt x="40" y="188"/>
                  <a:pt x="39" y="188"/>
                  <a:pt x="39" y="188"/>
                </a:cubicBezTo>
                <a:cubicBezTo>
                  <a:pt x="39" y="187"/>
                  <a:pt x="39" y="187"/>
                  <a:pt x="39" y="187"/>
                </a:cubicBezTo>
                <a:cubicBezTo>
                  <a:pt x="38" y="187"/>
                  <a:pt x="37" y="187"/>
                  <a:pt x="36" y="187"/>
                </a:cubicBezTo>
                <a:cubicBezTo>
                  <a:pt x="36" y="188"/>
                  <a:pt x="37" y="189"/>
                  <a:pt x="38" y="189"/>
                </a:cubicBezTo>
                <a:cubicBezTo>
                  <a:pt x="36" y="190"/>
                  <a:pt x="36" y="190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3"/>
                  <a:pt x="37" y="195"/>
                  <a:pt x="38" y="194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38" y="194"/>
                  <a:pt x="38" y="195"/>
                  <a:pt x="38" y="195"/>
                </a:cubicBezTo>
                <a:cubicBezTo>
                  <a:pt x="39" y="194"/>
                  <a:pt x="39" y="194"/>
                  <a:pt x="40" y="194"/>
                </a:cubicBezTo>
                <a:cubicBezTo>
                  <a:pt x="40" y="194"/>
                  <a:pt x="40" y="194"/>
                  <a:pt x="40" y="194"/>
                </a:cubicBezTo>
                <a:cubicBezTo>
                  <a:pt x="41" y="193"/>
                  <a:pt x="41" y="192"/>
                  <a:pt x="41" y="191"/>
                </a:cubicBezTo>
                <a:cubicBezTo>
                  <a:pt x="41" y="191"/>
                  <a:pt x="40" y="189"/>
                  <a:pt x="39" y="189"/>
                </a:cubicBezTo>
                <a:cubicBezTo>
                  <a:pt x="39" y="189"/>
                  <a:pt x="38" y="189"/>
                  <a:pt x="38" y="189"/>
                </a:cubicBezTo>
                <a:cubicBezTo>
                  <a:pt x="38" y="189"/>
                  <a:pt x="38" y="189"/>
                  <a:pt x="38" y="189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1" y="189"/>
                  <a:pt x="41" y="190"/>
                  <a:pt x="42" y="190"/>
                </a:cubicBezTo>
                <a:cubicBezTo>
                  <a:pt x="42" y="191"/>
                  <a:pt x="41" y="191"/>
                  <a:pt x="41" y="191"/>
                </a:cubicBezTo>
                <a:cubicBezTo>
                  <a:pt x="43" y="191"/>
                  <a:pt x="41" y="189"/>
                  <a:pt x="42" y="187"/>
                </a:cubicBezTo>
                <a:cubicBezTo>
                  <a:pt x="42" y="187"/>
                  <a:pt x="43" y="187"/>
                  <a:pt x="43" y="188"/>
                </a:cubicBezTo>
                <a:close/>
                <a:moveTo>
                  <a:pt x="117" y="241"/>
                </a:moveTo>
                <a:cubicBezTo>
                  <a:pt x="117" y="241"/>
                  <a:pt x="118" y="241"/>
                  <a:pt x="118" y="240"/>
                </a:cubicBezTo>
                <a:cubicBezTo>
                  <a:pt x="118" y="240"/>
                  <a:pt x="118" y="240"/>
                  <a:pt x="118" y="240"/>
                </a:cubicBezTo>
                <a:cubicBezTo>
                  <a:pt x="118" y="240"/>
                  <a:pt x="117" y="240"/>
                  <a:pt x="117" y="240"/>
                </a:cubicBezTo>
                <a:cubicBezTo>
                  <a:pt x="117" y="239"/>
                  <a:pt x="117" y="239"/>
                  <a:pt x="116" y="239"/>
                </a:cubicBezTo>
                <a:cubicBezTo>
                  <a:pt x="116" y="239"/>
                  <a:pt x="116" y="238"/>
                  <a:pt x="116" y="238"/>
                </a:cubicBezTo>
                <a:cubicBezTo>
                  <a:pt x="116" y="238"/>
                  <a:pt x="115" y="237"/>
                  <a:pt x="115" y="237"/>
                </a:cubicBezTo>
                <a:cubicBezTo>
                  <a:pt x="115" y="237"/>
                  <a:pt x="114" y="237"/>
                  <a:pt x="114" y="237"/>
                </a:cubicBezTo>
                <a:cubicBezTo>
                  <a:pt x="112" y="237"/>
                  <a:pt x="110" y="239"/>
                  <a:pt x="110" y="240"/>
                </a:cubicBezTo>
                <a:cubicBezTo>
                  <a:pt x="111" y="241"/>
                  <a:pt x="112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6" y="243"/>
                  <a:pt x="116" y="241"/>
                  <a:pt x="117" y="241"/>
                </a:cubicBezTo>
                <a:close/>
                <a:moveTo>
                  <a:pt x="246" y="19"/>
                </a:moveTo>
                <a:cubicBezTo>
                  <a:pt x="247" y="20"/>
                  <a:pt x="249" y="18"/>
                  <a:pt x="249" y="17"/>
                </a:cubicBezTo>
                <a:cubicBezTo>
                  <a:pt x="249" y="15"/>
                  <a:pt x="247" y="14"/>
                  <a:pt x="246" y="14"/>
                </a:cubicBezTo>
                <a:cubicBezTo>
                  <a:pt x="245" y="13"/>
                  <a:pt x="243" y="15"/>
                  <a:pt x="243" y="16"/>
                </a:cubicBezTo>
                <a:cubicBezTo>
                  <a:pt x="243" y="18"/>
                  <a:pt x="244" y="20"/>
                  <a:pt x="246" y="19"/>
                </a:cubicBezTo>
                <a:close/>
                <a:moveTo>
                  <a:pt x="108" y="226"/>
                </a:moveTo>
                <a:cubicBezTo>
                  <a:pt x="107" y="224"/>
                  <a:pt x="106" y="224"/>
                  <a:pt x="105" y="224"/>
                </a:cubicBezTo>
                <a:cubicBezTo>
                  <a:pt x="103" y="224"/>
                  <a:pt x="102" y="224"/>
                  <a:pt x="102" y="226"/>
                </a:cubicBezTo>
                <a:cubicBezTo>
                  <a:pt x="102" y="228"/>
                  <a:pt x="104" y="229"/>
                  <a:pt x="104" y="229"/>
                </a:cubicBezTo>
                <a:cubicBezTo>
                  <a:pt x="106" y="229"/>
                  <a:pt x="108" y="227"/>
                  <a:pt x="108" y="226"/>
                </a:cubicBezTo>
                <a:close/>
                <a:moveTo>
                  <a:pt x="126" y="250"/>
                </a:moveTo>
                <a:cubicBezTo>
                  <a:pt x="126" y="250"/>
                  <a:pt x="126" y="250"/>
                  <a:pt x="127" y="250"/>
                </a:cubicBezTo>
                <a:cubicBezTo>
                  <a:pt x="128" y="250"/>
                  <a:pt x="129" y="249"/>
                  <a:pt x="130" y="247"/>
                </a:cubicBezTo>
                <a:cubicBezTo>
                  <a:pt x="130" y="246"/>
                  <a:pt x="129" y="246"/>
                  <a:pt x="129" y="246"/>
                </a:cubicBezTo>
                <a:cubicBezTo>
                  <a:pt x="129" y="246"/>
                  <a:pt x="129" y="246"/>
                  <a:pt x="128" y="246"/>
                </a:cubicBezTo>
                <a:cubicBezTo>
                  <a:pt x="128" y="246"/>
                  <a:pt x="128" y="246"/>
                  <a:pt x="127" y="246"/>
                </a:cubicBezTo>
                <a:cubicBezTo>
                  <a:pt x="127" y="246"/>
                  <a:pt x="127" y="247"/>
                  <a:pt x="126" y="247"/>
                </a:cubicBezTo>
                <a:cubicBezTo>
                  <a:pt x="126" y="246"/>
                  <a:pt x="126" y="246"/>
                  <a:pt x="125" y="245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24" y="248"/>
                  <a:pt x="125" y="249"/>
                  <a:pt x="125" y="249"/>
                </a:cubicBezTo>
                <a:cubicBezTo>
                  <a:pt x="125" y="249"/>
                  <a:pt x="125" y="248"/>
                  <a:pt x="126" y="248"/>
                </a:cubicBezTo>
                <a:cubicBezTo>
                  <a:pt x="126" y="248"/>
                  <a:pt x="127" y="248"/>
                  <a:pt x="127" y="247"/>
                </a:cubicBezTo>
                <a:cubicBezTo>
                  <a:pt x="127" y="248"/>
                  <a:pt x="128" y="248"/>
                  <a:pt x="128" y="249"/>
                </a:cubicBezTo>
                <a:cubicBezTo>
                  <a:pt x="127" y="249"/>
                  <a:pt x="127" y="249"/>
                  <a:pt x="126" y="250"/>
                </a:cubicBezTo>
                <a:close/>
                <a:moveTo>
                  <a:pt x="237" y="256"/>
                </a:moveTo>
                <a:cubicBezTo>
                  <a:pt x="237" y="255"/>
                  <a:pt x="237" y="256"/>
                  <a:pt x="237" y="255"/>
                </a:cubicBezTo>
                <a:cubicBezTo>
                  <a:pt x="237" y="254"/>
                  <a:pt x="236" y="254"/>
                  <a:pt x="235" y="255"/>
                </a:cubicBezTo>
                <a:cubicBezTo>
                  <a:pt x="235" y="256"/>
                  <a:pt x="236" y="257"/>
                  <a:pt x="237" y="256"/>
                </a:cubicBezTo>
                <a:cubicBezTo>
                  <a:pt x="237" y="256"/>
                  <a:pt x="237" y="256"/>
                  <a:pt x="237" y="256"/>
                </a:cubicBezTo>
                <a:close/>
                <a:moveTo>
                  <a:pt x="144" y="258"/>
                </a:moveTo>
                <a:cubicBezTo>
                  <a:pt x="143" y="259"/>
                  <a:pt x="142" y="259"/>
                  <a:pt x="142" y="261"/>
                </a:cubicBezTo>
                <a:cubicBezTo>
                  <a:pt x="142" y="263"/>
                  <a:pt x="143" y="264"/>
                  <a:pt x="144" y="264"/>
                </a:cubicBezTo>
                <a:cubicBezTo>
                  <a:pt x="145" y="264"/>
                  <a:pt x="146" y="263"/>
                  <a:pt x="146" y="263"/>
                </a:cubicBezTo>
                <a:cubicBezTo>
                  <a:pt x="146" y="263"/>
                  <a:pt x="146" y="263"/>
                  <a:pt x="146" y="263"/>
                </a:cubicBezTo>
                <a:cubicBezTo>
                  <a:pt x="146" y="262"/>
                  <a:pt x="147" y="261"/>
                  <a:pt x="147" y="261"/>
                </a:cubicBezTo>
                <a:cubicBezTo>
                  <a:pt x="147" y="261"/>
                  <a:pt x="148" y="261"/>
                  <a:pt x="148" y="261"/>
                </a:cubicBezTo>
                <a:cubicBezTo>
                  <a:pt x="147" y="260"/>
                  <a:pt x="146" y="258"/>
                  <a:pt x="144" y="258"/>
                </a:cubicBezTo>
                <a:close/>
                <a:moveTo>
                  <a:pt x="177" y="254"/>
                </a:move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6" y="252"/>
                  <a:pt x="176" y="251"/>
                </a:cubicBezTo>
                <a:cubicBezTo>
                  <a:pt x="176" y="251"/>
                  <a:pt x="175" y="251"/>
                  <a:pt x="175" y="251"/>
                </a:cubicBezTo>
                <a:cubicBezTo>
                  <a:pt x="174" y="251"/>
                  <a:pt x="173" y="252"/>
                  <a:pt x="173" y="254"/>
                </a:cubicBezTo>
                <a:cubicBezTo>
                  <a:pt x="172" y="256"/>
                  <a:pt x="174" y="256"/>
                  <a:pt x="176" y="257"/>
                </a:cubicBezTo>
                <a:cubicBezTo>
                  <a:pt x="177" y="257"/>
                  <a:pt x="178" y="256"/>
                  <a:pt x="178" y="254"/>
                </a:cubicBezTo>
                <a:cubicBezTo>
                  <a:pt x="178" y="254"/>
                  <a:pt x="178" y="253"/>
                  <a:pt x="178" y="253"/>
                </a:cubicBezTo>
                <a:cubicBezTo>
                  <a:pt x="178" y="253"/>
                  <a:pt x="177" y="253"/>
                  <a:pt x="177" y="254"/>
                </a:cubicBezTo>
                <a:close/>
                <a:moveTo>
                  <a:pt x="68" y="242"/>
                </a:moveTo>
                <a:cubicBezTo>
                  <a:pt x="68" y="242"/>
                  <a:pt x="69" y="242"/>
                  <a:pt x="69" y="242"/>
                </a:cubicBezTo>
                <a:cubicBezTo>
                  <a:pt x="69" y="243"/>
                  <a:pt x="69" y="243"/>
                  <a:pt x="69" y="243"/>
                </a:cubicBezTo>
                <a:cubicBezTo>
                  <a:pt x="71" y="243"/>
                  <a:pt x="72" y="241"/>
                  <a:pt x="72" y="240"/>
                </a:cubicBezTo>
                <a:cubicBezTo>
                  <a:pt x="73" y="238"/>
                  <a:pt x="71" y="238"/>
                  <a:pt x="70" y="237"/>
                </a:cubicBezTo>
                <a:cubicBezTo>
                  <a:pt x="67" y="237"/>
                  <a:pt x="67" y="238"/>
                  <a:pt x="67" y="240"/>
                </a:cubicBezTo>
                <a:cubicBezTo>
                  <a:pt x="67" y="241"/>
                  <a:pt x="67" y="242"/>
                  <a:pt x="68" y="242"/>
                </a:cubicBezTo>
                <a:close/>
                <a:moveTo>
                  <a:pt x="152" y="236"/>
                </a:moveTo>
                <a:cubicBezTo>
                  <a:pt x="152" y="236"/>
                  <a:pt x="152" y="235"/>
                  <a:pt x="152" y="235"/>
                </a:cubicBezTo>
                <a:cubicBezTo>
                  <a:pt x="153" y="235"/>
                  <a:pt x="153" y="236"/>
                  <a:pt x="153" y="236"/>
                </a:cubicBezTo>
                <a:cubicBezTo>
                  <a:pt x="153" y="236"/>
                  <a:pt x="154" y="236"/>
                  <a:pt x="154" y="236"/>
                </a:cubicBezTo>
                <a:cubicBezTo>
                  <a:pt x="154" y="236"/>
                  <a:pt x="156" y="235"/>
                  <a:pt x="156" y="234"/>
                </a:cubicBezTo>
                <a:cubicBezTo>
                  <a:pt x="156" y="233"/>
                  <a:pt x="156" y="232"/>
                  <a:pt x="156" y="232"/>
                </a:cubicBezTo>
                <a:cubicBezTo>
                  <a:pt x="156" y="232"/>
                  <a:pt x="156" y="232"/>
                  <a:pt x="155" y="232"/>
                </a:cubicBezTo>
                <a:cubicBezTo>
                  <a:pt x="155" y="233"/>
                  <a:pt x="155" y="233"/>
                  <a:pt x="154" y="233"/>
                </a:cubicBezTo>
                <a:cubicBezTo>
                  <a:pt x="153" y="232"/>
                  <a:pt x="154" y="232"/>
                  <a:pt x="154" y="231"/>
                </a:cubicBezTo>
                <a:cubicBezTo>
                  <a:pt x="154" y="231"/>
                  <a:pt x="154" y="232"/>
                  <a:pt x="153" y="232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2" y="231"/>
                  <a:pt x="151" y="232"/>
                  <a:pt x="150" y="233"/>
                </a:cubicBezTo>
                <a:cubicBezTo>
                  <a:pt x="150" y="234"/>
                  <a:pt x="151" y="235"/>
                  <a:pt x="152" y="236"/>
                </a:cubicBezTo>
                <a:close/>
                <a:moveTo>
                  <a:pt x="58" y="24"/>
                </a:moveTo>
                <a:cubicBezTo>
                  <a:pt x="58" y="25"/>
                  <a:pt x="58" y="25"/>
                  <a:pt x="58" y="26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8" y="24"/>
                </a:cubicBezTo>
                <a:cubicBezTo>
                  <a:pt x="89" y="25"/>
                  <a:pt x="89" y="26"/>
                  <a:pt x="89" y="26"/>
                </a:cubicBezTo>
                <a:cubicBezTo>
                  <a:pt x="89" y="26"/>
                  <a:pt x="89" y="27"/>
                  <a:pt x="90" y="27"/>
                </a:cubicBezTo>
                <a:cubicBezTo>
                  <a:pt x="90" y="27"/>
                  <a:pt x="90" y="27"/>
                  <a:pt x="91" y="27"/>
                </a:cubicBezTo>
                <a:cubicBezTo>
                  <a:pt x="93" y="27"/>
                  <a:pt x="95" y="25"/>
                  <a:pt x="94" y="24"/>
                </a:cubicBezTo>
                <a:cubicBezTo>
                  <a:pt x="94" y="24"/>
                  <a:pt x="94" y="24"/>
                  <a:pt x="94" y="23"/>
                </a:cubicBezTo>
                <a:cubicBezTo>
                  <a:pt x="93" y="23"/>
                  <a:pt x="93" y="24"/>
                  <a:pt x="93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0" y="24"/>
                  <a:pt x="90" y="25"/>
                  <a:pt x="89" y="25"/>
                </a:cubicBezTo>
                <a:cubicBezTo>
                  <a:pt x="89" y="24"/>
                  <a:pt x="89" y="23"/>
                  <a:pt x="89" y="23"/>
                </a:cubicBezTo>
                <a:close/>
                <a:moveTo>
                  <a:pt x="62" y="24"/>
                </a:move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76" y="219"/>
                </a:moveTo>
                <a:cubicBezTo>
                  <a:pt x="76" y="218"/>
                  <a:pt x="75" y="217"/>
                  <a:pt x="74" y="217"/>
                </a:cubicBezTo>
                <a:cubicBezTo>
                  <a:pt x="73" y="216"/>
                  <a:pt x="72" y="217"/>
                  <a:pt x="71" y="218"/>
                </a:cubicBezTo>
                <a:cubicBezTo>
                  <a:pt x="71" y="218"/>
                  <a:pt x="71" y="218"/>
                  <a:pt x="71" y="218"/>
                </a:cubicBezTo>
                <a:cubicBezTo>
                  <a:pt x="70" y="218"/>
                  <a:pt x="69" y="217"/>
                  <a:pt x="68" y="216"/>
                </a:cubicBezTo>
                <a:cubicBezTo>
                  <a:pt x="68" y="217"/>
                  <a:pt x="68" y="217"/>
                  <a:pt x="67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6" y="217"/>
                  <a:pt x="65" y="217"/>
                  <a:pt x="64" y="216"/>
                </a:cubicBezTo>
                <a:cubicBezTo>
                  <a:pt x="63" y="216"/>
                  <a:pt x="62" y="217"/>
                  <a:pt x="62" y="218"/>
                </a:cubicBezTo>
                <a:cubicBezTo>
                  <a:pt x="62" y="218"/>
                  <a:pt x="62" y="218"/>
                  <a:pt x="63" y="218"/>
                </a:cubicBezTo>
                <a:cubicBezTo>
                  <a:pt x="62" y="218"/>
                  <a:pt x="62" y="218"/>
                  <a:pt x="62" y="219"/>
                </a:cubicBezTo>
                <a:cubicBezTo>
                  <a:pt x="62" y="219"/>
                  <a:pt x="62" y="219"/>
                  <a:pt x="62" y="220"/>
                </a:cubicBezTo>
                <a:cubicBezTo>
                  <a:pt x="62" y="221"/>
                  <a:pt x="63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6" y="223"/>
                  <a:pt x="66" y="223"/>
                  <a:pt x="67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7" y="225"/>
                  <a:pt x="67" y="225"/>
                  <a:pt x="67" y="225"/>
                </a:cubicBezTo>
                <a:cubicBezTo>
                  <a:pt x="67" y="225"/>
                  <a:pt x="67" y="225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6" y="228"/>
                  <a:pt x="68" y="229"/>
                  <a:pt x="69" y="229"/>
                </a:cubicBezTo>
                <a:cubicBezTo>
                  <a:pt x="70" y="229"/>
                  <a:pt x="71" y="229"/>
                  <a:pt x="71" y="228"/>
                </a:cubicBezTo>
                <a:cubicBezTo>
                  <a:pt x="72" y="228"/>
                  <a:pt x="72" y="228"/>
                  <a:pt x="73" y="228"/>
                </a:cubicBezTo>
                <a:cubicBezTo>
                  <a:pt x="72" y="228"/>
                  <a:pt x="72" y="228"/>
                  <a:pt x="72" y="227"/>
                </a:cubicBezTo>
                <a:cubicBezTo>
                  <a:pt x="72" y="227"/>
                  <a:pt x="72" y="227"/>
                  <a:pt x="72" y="226"/>
                </a:cubicBezTo>
                <a:cubicBezTo>
                  <a:pt x="73" y="225"/>
                  <a:pt x="73" y="224"/>
                  <a:pt x="72" y="223"/>
                </a:cubicBezTo>
                <a:cubicBezTo>
                  <a:pt x="72" y="223"/>
                  <a:pt x="72" y="224"/>
                  <a:pt x="71" y="224"/>
                </a:cubicBezTo>
                <a:cubicBezTo>
                  <a:pt x="71" y="223"/>
                  <a:pt x="71" y="222"/>
                  <a:pt x="71" y="222"/>
                </a:cubicBezTo>
                <a:cubicBezTo>
                  <a:pt x="70" y="222"/>
                  <a:pt x="70" y="222"/>
                  <a:pt x="69" y="221"/>
                </a:cubicBezTo>
                <a:cubicBezTo>
                  <a:pt x="69" y="221"/>
                  <a:pt x="69" y="221"/>
                  <a:pt x="69" y="222"/>
                </a:cubicBezTo>
                <a:cubicBezTo>
                  <a:pt x="69" y="222"/>
                  <a:pt x="69" y="222"/>
                  <a:pt x="69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0" y="223"/>
                  <a:pt x="70" y="223"/>
                  <a:pt x="70" y="224"/>
                </a:cubicBezTo>
                <a:cubicBezTo>
                  <a:pt x="70" y="224"/>
                  <a:pt x="70" y="223"/>
                  <a:pt x="69" y="223"/>
                </a:cubicBezTo>
                <a:cubicBezTo>
                  <a:pt x="69" y="223"/>
                  <a:pt x="68" y="223"/>
                  <a:pt x="68" y="224"/>
                </a:cubicBezTo>
                <a:cubicBezTo>
                  <a:pt x="68" y="223"/>
                  <a:pt x="68" y="223"/>
                  <a:pt x="67" y="223"/>
                </a:cubicBezTo>
                <a:cubicBezTo>
                  <a:pt x="68" y="222"/>
                  <a:pt x="67" y="222"/>
                  <a:pt x="67" y="221"/>
                </a:cubicBezTo>
                <a:cubicBezTo>
                  <a:pt x="67" y="221"/>
                  <a:pt x="67" y="220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8" y="219"/>
                </a:cubicBezTo>
                <a:cubicBezTo>
                  <a:pt x="68" y="219"/>
                  <a:pt x="68" y="220"/>
                  <a:pt x="68" y="220"/>
                </a:cubicBezTo>
                <a:cubicBezTo>
                  <a:pt x="69" y="220"/>
                  <a:pt x="69" y="219"/>
                  <a:pt x="70" y="219"/>
                </a:cubicBezTo>
                <a:cubicBezTo>
                  <a:pt x="70" y="219"/>
                  <a:pt x="70" y="220"/>
                  <a:pt x="71" y="220"/>
                </a:cubicBezTo>
                <a:cubicBezTo>
                  <a:pt x="71" y="220"/>
                  <a:pt x="71" y="220"/>
                  <a:pt x="71" y="219"/>
                </a:cubicBezTo>
                <a:cubicBezTo>
                  <a:pt x="71" y="219"/>
                  <a:pt x="71" y="220"/>
                  <a:pt x="71" y="220"/>
                </a:cubicBezTo>
                <a:cubicBezTo>
                  <a:pt x="71" y="220"/>
                  <a:pt x="71" y="220"/>
                  <a:pt x="71" y="220"/>
                </a:cubicBezTo>
                <a:cubicBezTo>
                  <a:pt x="72" y="220"/>
                  <a:pt x="72" y="220"/>
                  <a:pt x="72" y="219"/>
                </a:cubicBezTo>
                <a:cubicBezTo>
                  <a:pt x="71" y="218"/>
                  <a:pt x="75" y="218"/>
                  <a:pt x="76" y="219"/>
                </a:cubicBezTo>
                <a:cubicBezTo>
                  <a:pt x="75" y="220"/>
                  <a:pt x="76" y="220"/>
                  <a:pt x="76" y="221"/>
                </a:cubicBezTo>
                <a:cubicBezTo>
                  <a:pt x="76" y="220"/>
                  <a:pt x="76" y="219"/>
                  <a:pt x="76" y="219"/>
                </a:cubicBezTo>
                <a:close/>
                <a:moveTo>
                  <a:pt x="92" y="22"/>
                </a:moveTo>
                <a:cubicBezTo>
                  <a:pt x="90" y="22"/>
                  <a:pt x="90" y="22"/>
                  <a:pt x="89" y="23"/>
                </a:cubicBezTo>
                <a:cubicBezTo>
                  <a:pt x="89" y="23"/>
                  <a:pt x="90" y="23"/>
                  <a:pt x="90" y="23"/>
                </a:cubicBezTo>
                <a:cubicBezTo>
                  <a:pt x="90" y="24"/>
                  <a:pt x="91" y="23"/>
                  <a:pt x="92" y="23"/>
                </a:cubicBezTo>
                <a:cubicBezTo>
                  <a:pt x="91" y="23"/>
                  <a:pt x="92" y="24"/>
                  <a:pt x="92" y="24"/>
                </a:cubicBezTo>
                <a:cubicBezTo>
                  <a:pt x="93" y="24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2"/>
                  <a:pt x="93" y="22"/>
                  <a:pt x="92" y="22"/>
                </a:cubicBezTo>
                <a:close/>
                <a:moveTo>
                  <a:pt x="51" y="219"/>
                </a:moveTo>
                <a:cubicBezTo>
                  <a:pt x="51" y="218"/>
                  <a:pt x="51" y="218"/>
                  <a:pt x="51" y="218"/>
                </a:cubicBezTo>
                <a:cubicBezTo>
                  <a:pt x="51" y="218"/>
                  <a:pt x="50" y="218"/>
                  <a:pt x="50" y="218"/>
                </a:cubicBezTo>
                <a:cubicBezTo>
                  <a:pt x="49" y="217"/>
                  <a:pt x="48" y="217"/>
                  <a:pt x="47" y="216"/>
                </a:cubicBezTo>
                <a:cubicBezTo>
                  <a:pt x="46" y="216"/>
                  <a:pt x="45" y="218"/>
                  <a:pt x="44" y="220"/>
                </a:cubicBezTo>
                <a:cubicBezTo>
                  <a:pt x="44" y="221"/>
                  <a:pt x="46" y="222"/>
                  <a:pt x="48" y="223"/>
                </a:cubicBezTo>
                <a:cubicBezTo>
                  <a:pt x="48" y="222"/>
                  <a:pt x="49" y="222"/>
                  <a:pt x="49" y="221"/>
                </a:cubicBezTo>
                <a:cubicBezTo>
                  <a:pt x="49" y="221"/>
                  <a:pt x="50" y="221"/>
                  <a:pt x="50" y="221"/>
                </a:cubicBezTo>
                <a:cubicBezTo>
                  <a:pt x="50" y="221"/>
                  <a:pt x="50" y="220"/>
                  <a:pt x="50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50" y="220"/>
                  <a:pt x="50" y="219"/>
                  <a:pt x="50" y="219"/>
                </a:cubicBezTo>
                <a:cubicBezTo>
                  <a:pt x="50" y="219"/>
                  <a:pt x="51" y="219"/>
                  <a:pt x="51" y="219"/>
                </a:cubicBezTo>
                <a:close/>
                <a:moveTo>
                  <a:pt x="52" y="209"/>
                </a:moveTo>
                <a:cubicBezTo>
                  <a:pt x="50" y="210"/>
                  <a:pt x="49" y="210"/>
                  <a:pt x="49" y="212"/>
                </a:cubicBezTo>
                <a:cubicBezTo>
                  <a:pt x="49" y="214"/>
                  <a:pt x="51" y="215"/>
                  <a:pt x="51" y="215"/>
                </a:cubicBezTo>
                <a:cubicBezTo>
                  <a:pt x="53" y="215"/>
                  <a:pt x="55" y="214"/>
                  <a:pt x="54" y="213"/>
                </a:cubicBezTo>
                <a:cubicBezTo>
                  <a:pt x="55" y="210"/>
                  <a:pt x="53" y="210"/>
                  <a:pt x="52" y="209"/>
                </a:cubicBezTo>
                <a:close/>
                <a:moveTo>
                  <a:pt x="3" y="153"/>
                </a:moveTo>
                <a:cubicBezTo>
                  <a:pt x="3" y="153"/>
                  <a:pt x="3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5"/>
                  <a:pt x="3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7"/>
                  <a:pt x="2" y="157"/>
                </a:cubicBezTo>
                <a:cubicBezTo>
                  <a:pt x="2" y="161"/>
                  <a:pt x="2" y="161"/>
                  <a:pt x="2" y="161"/>
                </a:cubicBezTo>
                <a:cubicBezTo>
                  <a:pt x="1" y="162"/>
                  <a:pt x="1" y="163"/>
                  <a:pt x="1" y="163"/>
                </a:cubicBezTo>
                <a:cubicBezTo>
                  <a:pt x="0" y="165"/>
                  <a:pt x="1" y="166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72"/>
                  <a:pt x="2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" y="171"/>
                  <a:pt x="2" y="172"/>
                  <a:pt x="2" y="171"/>
                </a:cubicBezTo>
                <a:cubicBezTo>
                  <a:pt x="3" y="171"/>
                  <a:pt x="2" y="170"/>
                  <a:pt x="3" y="169"/>
                </a:cubicBezTo>
                <a:cubicBezTo>
                  <a:pt x="3" y="170"/>
                  <a:pt x="3" y="170"/>
                  <a:pt x="4" y="170"/>
                </a:cubicBezTo>
                <a:cubicBezTo>
                  <a:pt x="5" y="169"/>
                  <a:pt x="4" y="168"/>
                  <a:pt x="4" y="168"/>
                </a:cubicBezTo>
                <a:cubicBezTo>
                  <a:pt x="5" y="168"/>
                  <a:pt x="5" y="169"/>
                  <a:pt x="6" y="169"/>
                </a:cubicBezTo>
                <a:cubicBezTo>
                  <a:pt x="5" y="170"/>
                  <a:pt x="5" y="170"/>
                  <a:pt x="5" y="171"/>
                </a:cubicBezTo>
                <a:cubicBezTo>
                  <a:pt x="5" y="172"/>
                  <a:pt x="6" y="173"/>
                  <a:pt x="7" y="173"/>
                </a:cubicBezTo>
                <a:cubicBezTo>
                  <a:pt x="9" y="173"/>
                  <a:pt x="10" y="172"/>
                  <a:pt x="10" y="172"/>
                </a:cubicBezTo>
                <a:cubicBezTo>
                  <a:pt x="11" y="172"/>
                  <a:pt x="11" y="172"/>
                  <a:pt x="11" y="173"/>
                </a:cubicBezTo>
                <a:cubicBezTo>
                  <a:pt x="11" y="173"/>
                  <a:pt x="11" y="173"/>
                  <a:pt x="12" y="173"/>
                </a:cubicBezTo>
                <a:cubicBezTo>
                  <a:pt x="12" y="174"/>
                  <a:pt x="13" y="174"/>
                  <a:pt x="14" y="173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3" y="174"/>
                  <a:pt x="13" y="175"/>
                </a:cubicBezTo>
                <a:cubicBezTo>
                  <a:pt x="14" y="175"/>
                  <a:pt x="14" y="174"/>
                  <a:pt x="15" y="174"/>
                </a:cubicBezTo>
                <a:cubicBezTo>
                  <a:pt x="15" y="173"/>
                  <a:pt x="14" y="172"/>
                  <a:pt x="13" y="170"/>
                </a:cubicBezTo>
                <a:cubicBezTo>
                  <a:pt x="12" y="169"/>
                  <a:pt x="12" y="168"/>
                  <a:pt x="12" y="167"/>
                </a:cubicBezTo>
                <a:cubicBezTo>
                  <a:pt x="12" y="167"/>
                  <a:pt x="12" y="166"/>
                  <a:pt x="13" y="167"/>
                </a:cubicBezTo>
                <a:cubicBezTo>
                  <a:pt x="13" y="167"/>
                  <a:pt x="13" y="168"/>
                  <a:pt x="14" y="168"/>
                </a:cubicBezTo>
                <a:cubicBezTo>
                  <a:pt x="14" y="168"/>
                  <a:pt x="14" y="168"/>
                  <a:pt x="15" y="168"/>
                </a:cubicBezTo>
                <a:cubicBezTo>
                  <a:pt x="14" y="168"/>
                  <a:pt x="14" y="169"/>
                  <a:pt x="14" y="170"/>
                </a:cubicBezTo>
                <a:cubicBezTo>
                  <a:pt x="13" y="172"/>
                  <a:pt x="14" y="173"/>
                  <a:pt x="16" y="173"/>
                </a:cubicBezTo>
                <a:cubicBezTo>
                  <a:pt x="18" y="173"/>
                  <a:pt x="19" y="172"/>
                  <a:pt x="19" y="170"/>
                </a:cubicBezTo>
                <a:cubicBezTo>
                  <a:pt x="19" y="169"/>
                  <a:pt x="18" y="168"/>
                  <a:pt x="17" y="168"/>
                </a:cubicBezTo>
                <a:cubicBezTo>
                  <a:pt x="17" y="167"/>
                  <a:pt x="16" y="167"/>
                  <a:pt x="16" y="167"/>
                </a:cubicBezTo>
                <a:cubicBezTo>
                  <a:pt x="16" y="168"/>
                  <a:pt x="15" y="167"/>
                  <a:pt x="15" y="166"/>
                </a:cubicBezTo>
                <a:cubicBezTo>
                  <a:pt x="15" y="167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64"/>
                  <a:pt x="15" y="164"/>
                  <a:pt x="15" y="164"/>
                </a:cubicBezTo>
                <a:cubicBezTo>
                  <a:pt x="15" y="164"/>
                  <a:pt x="16" y="164"/>
                  <a:pt x="16" y="164"/>
                </a:cubicBezTo>
                <a:cubicBezTo>
                  <a:pt x="15" y="164"/>
                  <a:pt x="15" y="165"/>
                  <a:pt x="15" y="165"/>
                </a:cubicBezTo>
                <a:cubicBezTo>
                  <a:pt x="16" y="166"/>
                  <a:pt x="16" y="165"/>
                  <a:pt x="16" y="165"/>
                </a:cubicBezTo>
                <a:cubicBezTo>
                  <a:pt x="17" y="165"/>
                  <a:pt x="17" y="164"/>
                  <a:pt x="17" y="164"/>
                </a:cubicBezTo>
                <a:cubicBezTo>
                  <a:pt x="16" y="164"/>
                  <a:pt x="16" y="163"/>
                  <a:pt x="15" y="163"/>
                </a:cubicBezTo>
                <a:cubicBezTo>
                  <a:pt x="16" y="163"/>
                  <a:pt x="15" y="163"/>
                  <a:pt x="15" y="163"/>
                </a:cubicBezTo>
                <a:cubicBezTo>
                  <a:pt x="16" y="162"/>
                  <a:pt x="16" y="160"/>
                  <a:pt x="16" y="159"/>
                </a:cubicBezTo>
                <a:cubicBezTo>
                  <a:pt x="16" y="159"/>
                  <a:pt x="16" y="159"/>
                  <a:pt x="16" y="160"/>
                </a:cubicBezTo>
                <a:cubicBezTo>
                  <a:pt x="18" y="159"/>
                  <a:pt x="19" y="158"/>
                  <a:pt x="19" y="157"/>
                </a:cubicBezTo>
                <a:cubicBezTo>
                  <a:pt x="19" y="155"/>
                  <a:pt x="18" y="154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6" y="153"/>
                </a:cubicBezTo>
                <a:cubicBezTo>
                  <a:pt x="16" y="153"/>
                  <a:pt x="17" y="152"/>
                  <a:pt x="16" y="152"/>
                </a:cubicBezTo>
                <a:cubicBezTo>
                  <a:pt x="16" y="152"/>
                  <a:pt x="15" y="152"/>
                  <a:pt x="15" y="152"/>
                </a:cubicBezTo>
                <a:cubicBezTo>
                  <a:pt x="15" y="152"/>
                  <a:pt x="14" y="152"/>
                  <a:pt x="14" y="151"/>
                </a:cubicBezTo>
                <a:cubicBezTo>
                  <a:pt x="15" y="151"/>
                  <a:pt x="15" y="150"/>
                  <a:pt x="14" y="149"/>
                </a:cubicBezTo>
                <a:cubicBezTo>
                  <a:pt x="15" y="148"/>
                  <a:pt x="14" y="147"/>
                  <a:pt x="12" y="147"/>
                </a:cubicBezTo>
                <a:cubicBezTo>
                  <a:pt x="12" y="147"/>
                  <a:pt x="12" y="147"/>
                  <a:pt x="11" y="147"/>
                </a:cubicBezTo>
                <a:cubicBezTo>
                  <a:pt x="11" y="147"/>
                  <a:pt x="11" y="146"/>
                  <a:pt x="11" y="146"/>
                </a:cubicBezTo>
                <a:cubicBezTo>
                  <a:pt x="11" y="146"/>
                  <a:pt x="10" y="146"/>
                  <a:pt x="10" y="146"/>
                </a:cubicBezTo>
                <a:cubicBezTo>
                  <a:pt x="10" y="147"/>
                  <a:pt x="11" y="147"/>
                  <a:pt x="11" y="147"/>
                </a:cubicBezTo>
                <a:cubicBezTo>
                  <a:pt x="11" y="147"/>
                  <a:pt x="10" y="148"/>
                  <a:pt x="10" y="148"/>
                </a:cubicBezTo>
                <a:cubicBezTo>
                  <a:pt x="10" y="148"/>
                  <a:pt x="10" y="147"/>
                  <a:pt x="10" y="148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7"/>
                  <a:pt x="9" y="146"/>
                  <a:pt x="8" y="146"/>
                </a:cubicBezTo>
                <a:cubicBezTo>
                  <a:pt x="8" y="146"/>
                  <a:pt x="8" y="145"/>
                  <a:pt x="8" y="145"/>
                </a:cubicBezTo>
                <a:cubicBezTo>
                  <a:pt x="9" y="145"/>
                  <a:pt x="10" y="144"/>
                  <a:pt x="10" y="142"/>
                </a:cubicBezTo>
                <a:cubicBezTo>
                  <a:pt x="10" y="142"/>
                  <a:pt x="10" y="142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2" y="142"/>
                  <a:pt x="11" y="142"/>
                </a:cubicBezTo>
                <a:cubicBezTo>
                  <a:pt x="12" y="143"/>
                  <a:pt x="11" y="142"/>
                  <a:pt x="12" y="142"/>
                </a:cubicBezTo>
                <a:cubicBezTo>
                  <a:pt x="12" y="143"/>
                  <a:pt x="13" y="143"/>
                  <a:pt x="13" y="143"/>
                </a:cubicBezTo>
                <a:cubicBezTo>
                  <a:pt x="14" y="139"/>
                  <a:pt x="9" y="141"/>
                  <a:pt x="9" y="137"/>
                </a:cubicBezTo>
                <a:cubicBezTo>
                  <a:pt x="9" y="137"/>
                  <a:pt x="9" y="138"/>
                  <a:pt x="9" y="137"/>
                </a:cubicBezTo>
                <a:cubicBezTo>
                  <a:pt x="9" y="137"/>
                  <a:pt x="9" y="137"/>
                  <a:pt x="10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3" y="139"/>
                  <a:pt x="14" y="138"/>
                  <a:pt x="1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7"/>
                  <a:pt x="16" y="137"/>
                  <a:pt x="16" y="137"/>
                </a:cubicBezTo>
                <a:cubicBezTo>
                  <a:pt x="17" y="136"/>
                  <a:pt x="16" y="135"/>
                  <a:pt x="14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5" y="135"/>
                  <a:pt x="14" y="134"/>
                  <a:pt x="15" y="134"/>
                </a:cubicBezTo>
                <a:cubicBezTo>
                  <a:pt x="14" y="134"/>
                  <a:pt x="14" y="134"/>
                  <a:pt x="14" y="135"/>
                </a:cubicBezTo>
                <a:cubicBezTo>
                  <a:pt x="14" y="134"/>
                  <a:pt x="13" y="133"/>
                  <a:pt x="12" y="133"/>
                </a:cubicBezTo>
                <a:cubicBezTo>
                  <a:pt x="10" y="133"/>
                  <a:pt x="9" y="134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7" y="136"/>
                  <a:pt x="7" y="137"/>
                </a:cubicBezTo>
                <a:cubicBezTo>
                  <a:pt x="7" y="137"/>
                  <a:pt x="6" y="137"/>
                  <a:pt x="6" y="137"/>
                </a:cubicBezTo>
                <a:cubicBezTo>
                  <a:pt x="6" y="138"/>
                  <a:pt x="5" y="138"/>
                  <a:pt x="5" y="139"/>
                </a:cubicBezTo>
                <a:cubicBezTo>
                  <a:pt x="6" y="139"/>
                  <a:pt x="6" y="139"/>
                  <a:pt x="7" y="139"/>
                </a:cubicBezTo>
                <a:cubicBezTo>
                  <a:pt x="8" y="139"/>
                  <a:pt x="7" y="140"/>
                  <a:pt x="8" y="139"/>
                </a:cubicBezTo>
                <a:cubicBezTo>
                  <a:pt x="8" y="140"/>
                  <a:pt x="8" y="139"/>
                  <a:pt x="8" y="139"/>
                </a:cubicBezTo>
                <a:cubicBezTo>
                  <a:pt x="9" y="139"/>
                  <a:pt x="9" y="140"/>
                  <a:pt x="9" y="140"/>
                </a:cubicBezTo>
                <a:cubicBezTo>
                  <a:pt x="9" y="140"/>
                  <a:pt x="8" y="140"/>
                  <a:pt x="8" y="140"/>
                </a:cubicBezTo>
                <a:cubicBezTo>
                  <a:pt x="7" y="140"/>
                  <a:pt x="6" y="140"/>
                  <a:pt x="6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4" y="141"/>
                  <a:pt x="4" y="141"/>
                </a:cubicBezTo>
                <a:cubicBezTo>
                  <a:pt x="4" y="141"/>
                  <a:pt x="4" y="142"/>
                  <a:pt x="4" y="142"/>
                </a:cubicBezTo>
                <a:cubicBezTo>
                  <a:pt x="4" y="142"/>
                  <a:pt x="3" y="141"/>
                  <a:pt x="3" y="142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49"/>
                  <a:pt x="0" y="149"/>
                </a:cubicBezTo>
                <a:cubicBezTo>
                  <a:pt x="0" y="151"/>
                  <a:pt x="2" y="152"/>
                  <a:pt x="3" y="153"/>
                </a:cubicBezTo>
                <a:close/>
                <a:moveTo>
                  <a:pt x="5" y="167"/>
                </a:moveTo>
                <a:cubicBezTo>
                  <a:pt x="5" y="167"/>
                  <a:pt x="4" y="167"/>
                  <a:pt x="4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7"/>
                </a:cubicBezTo>
                <a:cubicBezTo>
                  <a:pt x="5" y="167"/>
                  <a:pt x="5" y="166"/>
                  <a:pt x="5" y="166"/>
                </a:cubicBezTo>
                <a:cubicBezTo>
                  <a:pt x="5" y="167"/>
                  <a:pt x="5" y="167"/>
                  <a:pt x="5" y="167"/>
                </a:cubicBezTo>
                <a:close/>
                <a:moveTo>
                  <a:pt x="10" y="162"/>
                </a:moveTo>
                <a:cubicBezTo>
                  <a:pt x="9" y="162"/>
                  <a:pt x="9" y="163"/>
                  <a:pt x="9" y="164"/>
                </a:cubicBezTo>
                <a:cubicBezTo>
                  <a:pt x="9" y="164"/>
                  <a:pt x="9" y="165"/>
                  <a:pt x="10" y="166"/>
                </a:cubicBezTo>
                <a:cubicBezTo>
                  <a:pt x="10" y="166"/>
                  <a:pt x="9" y="166"/>
                  <a:pt x="9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6"/>
                  <a:pt x="8" y="166"/>
                  <a:pt x="7" y="166"/>
                </a:cubicBezTo>
                <a:cubicBezTo>
                  <a:pt x="7" y="166"/>
                  <a:pt x="7" y="166"/>
                  <a:pt x="7" y="167"/>
                </a:cubicBezTo>
                <a:cubicBezTo>
                  <a:pt x="7" y="167"/>
                  <a:pt x="8" y="167"/>
                  <a:pt x="8" y="167"/>
                </a:cubicBezTo>
                <a:cubicBezTo>
                  <a:pt x="8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6" y="167"/>
                </a:cubicBezTo>
                <a:cubicBezTo>
                  <a:pt x="6" y="167"/>
                  <a:pt x="6" y="166"/>
                  <a:pt x="6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6" y="165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7" y="164"/>
                  <a:pt x="7" y="164"/>
                </a:cubicBezTo>
                <a:cubicBezTo>
                  <a:pt x="6" y="162"/>
                  <a:pt x="8" y="163"/>
                  <a:pt x="8" y="163"/>
                </a:cubicBezTo>
                <a:cubicBezTo>
                  <a:pt x="9" y="162"/>
                  <a:pt x="8" y="162"/>
                  <a:pt x="7" y="162"/>
                </a:cubicBezTo>
                <a:cubicBezTo>
                  <a:pt x="7" y="162"/>
                  <a:pt x="7" y="163"/>
                  <a:pt x="7" y="163"/>
                </a:cubicBezTo>
                <a:cubicBezTo>
                  <a:pt x="6" y="163"/>
                  <a:pt x="5" y="162"/>
                  <a:pt x="5" y="162"/>
                </a:cubicBezTo>
                <a:cubicBezTo>
                  <a:pt x="6" y="162"/>
                  <a:pt x="6" y="162"/>
                  <a:pt x="6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5" y="161"/>
                  <a:pt x="5" y="160"/>
                  <a:pt x="5" y="160"/>
                </a:cubicBezTo>
                <a:cubicBezTo>
                  <a:pt x="6" y="160"/>
                  <a:pt x="5" y="161"/>
                  <a:pt x="5" y="161"/>
                </a:cubicBezTo>
                <a:cubicBezTo>
                  <a:pt x="7" y="160"/>
                  <a:pt x="8" y="162"/>
                  <a:pt x="9" y="161"/>
                </a:cubicBezTo>
                <a:cubicBezTo>
                  <a:pt x="8" y="161"/>
                  <a:pt x="7" y="161"/>
                  <a:pt x="7" y="160"/>
                </a:cubicBezTo>
                <a:cubicBezTo>
                  <a:pt x="7" y="159"/>
                  <a:pt x="7" y="159"/>
                  <a:pt x="8" y="159"/>
                </a:cubicBezTo>
                <a:cubicBezTo>
                  <a:pt x="8" y="160"/>
                  <a:pt x="9" y="160"/>
                  <a:pt x="9" y="159"/>
                </a:cubicBezTo>
                <a:cubicBezTo>
                  <a:pt x="10" y="160"/>
                  <a:pt x="10" y="160"/>
                  <a:pt x="10" y="161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9" y="161"/>
                  <a:pt x="10" y="162"/>
                  <a:pt x="10" y="162"/>
                </a:cubicBezTo>
                <a:close/>
                <a:moveTo>
                  <a:pt x="14" y="164"/>
                </a:moveTo>
                <a:cubicBezTo>
                  <a:pt x="14" y="164"/>
                  <a:pt x="14" y="164"/>
                  <a:pt x="14" y="164"/>
                </a:cubicBezTo>
                <a:cubicBezTo>
                  <a:pt x="14" y="164"/>
                  <a:pt x="14" y="163"/>
                  <a:pt x="14" y="163"/>
                </a:cubicBezTo>
                <a:cubicBezTo>
                  <a:pt x="14" y="163"/>
                  <a:pt x="14" y="163"/>
                  <a:pt x="15" y="163"/>
                </a:cubicBezTo>
                <a:cubicBezTo>
                  <a:pt x="15" y="164"/>
                  <a:pt x="14" y="164"/>
                  <a:pt x="14" y="164"/>
                </a:cubicBezTo>
                <a:close/>
                <a:moveTo>
                  <a:pt x="7" y="150"/>
                </a:moveTo>
                <a:cubicBezTo>
                  <a:pt x="7" y="150"/>
                  <a:pt x="6" y="150"/>
                  <a:pt x="6" y="151"/>
                </a:cubicBezTo>
                <a:cubicBezTo>
                  <a:pt x="6" y="151"/>
                  <a:pt x="7" y="152"/>
                  <a:pt x="8" y="151"/>
                </a:cubicBezTo>
                <a:cubicBezTo>
                  <a:pt x="8" y="151"/>
                  <a:pt x="8" y="151"/>
                  <a:pt x="8" y="150"/>
                </a:cubicBezTo>
                <a:cubicBezTo>
                  <a:pt x="8" y="150"/>
                  <a:pt x="8" y="150"/>
                  <a:pt x="9" y="150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2"/>
                </a:cubicBezTo>
                <a:cubicBezTo>
                  <a:pt x="9" y="153"/>
                  <a:pt x="11" y="153"/>
                  <a:pt x="12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3" y="152"/>
                  <a:pt x="13" y="152"/>
                  <a:pt x="14" y="152"/>
                </a:cubicBezTo>
                <a:cubicBezTo>
                  <a:pt x="14" y="152"/>
                  <a:pt x="14" y="153"/>
                  <a:pt x="14" y="153"/>
                </a:cubicBezTo>
                <a:cubicBezTo>
                  <a:pt x="13" y="153"/>
                  <a:pt x="13" y="154"/>
                  <a:pt x="13" y="154"/>
                </a:cubicBezTo>
                <a:cubicBezTo>
                  <a:pt x="13" y="154"/>
                  <a:pt x="13" y="154"/>
                  <a:pt x="13" y="155"/>
                </a:cubicBezTo>
                <a:cubicBezTo>
                  <a:pt x="13" y="155"/>
                  <a:pt x="12" y="154"/>
                  <a:pt x="12" y="155"/>
                </a:cubicBezTo>
                <a:cubicBezTo>
                  <a:pt x="12" y="155"/>
                  <a:pt x="12" y="155"/>
                  <a:pt x="12" y="156"/>
                </a:cubicBezTo>
                <a:cubicBezTo>
                  <a:pt x="12" y="155"/>
                  <a:pt x="12" y="157"/>
                  <a:pt x="12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1" y="156"/>
                  <a:pt x="12" y="157"/>
                  <a:pt x="11" y="158"/>
                </a:cubicBezTo>
                <a:cubicBezTo>
                  <a:pt x="12" y="158"/>
                  <a:pt x="11" y="159"/>
                  <a:pt x="11" y="159"/>
                </a:cubicBezTo>
                <a:cubicBezTo>
                  <a:pt x="12" y="158"/>
                  <a:pt x="13" y="157"/>
                  <a:pt x="14" y="157"/>
                </a:cubicBezTo>
                <a:cubicBezTo>
                  <a:pt x="14" y="157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9"/>
                  <a:pt x="15" y="159"/>
                </a:cubicBezTo>
                <a:cubicBezTo>
                  <a:pt x="14" y="159"/>
                  <a:pt x="14" y="159"/>
                  <a:pt x="13" y="160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4" y="158"/>
                  <a:pt x="13" y="158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2" y="159"/>
                  <a:pt x="12" y="160"/>
                </a:cubicBezTo>
                <a:cubicBezTo>
                  <a:pt x="11" y="160"/>
                  <a:pt x="11" y="159"/>
                  <a:pt x="10" y="159"/>
                </a:cubicBezTo>
                <a:cubicBezTo>
                  <a:pt x="10" y="159"/>
                  <a:pt x="10" y="158"/>
                  <a:pt x="10" y="158"/>
                </a:cubicBezTo>
                <a:cubicBezTo>
                  <a:pt x="11" y="158"/>
                  <a:pt x="11" y="157"/>
                  <a:pt x="11" y="157"/>
                </a:cubicBezTo>
                <a:cubicBezTo>
                  <a:pt x="10" y="157"/>
                  <a:pt x="10" y="156"/>
                  <a:pt x="9" y="156"/>
                </a:cubicBezTo>
                <a:cubicBezTo>
                  <a:pt x="9" y="157"/>
                  <a:pt x="10" y="157"/>
                  <a:pt x="9" y="157"/>
                </a:cubicBezTo>
                <a:cubicBezTo>
                  <a:pt x="8" y="157"/>
                  <a:pt x="8" y="157"/>
                  <a:pt x="8" y="156"/>
                </a:cubicBezTo>
                <a:cubicBezTo>
                  <a:pt x="9" y="157"/>
                  <a:pt x="9" y="156"/>
                  <a:pt x="9" y="156"/>
                </a:cubicBezTo>
                <a:cubicBezTo>
                  <a:pt x="9" y="156"/>
                  <a:pt x="9" y="156"/>
                  <a:pt x="10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9" y="155"/>
                  <a:pt x="9" y="155"/>
                  <a:pt x="10" y="154"/>
                </a:cubicBezTo>
                <a:cubicBezTo>
                  <a:pt x="9" y="154"/>
                  <a:pt x="7" y="155"/>
                  <a:pt x="6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3"/>
                  <a:pt x="8" y="153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2"/>
                  <a:pt x="7" y="152"/>
                  <a:pt x="6" y="152"/>
                </a:cubicBezTo>
                <a:cubicBezTo>
                  <a:pt x="6" y="152"/>
                  <a:pt x="6" y="152"/>
                  <a:pt x="6" y="151"/>
                </a:cubicBezTo>
                <a:cubicBezTo>
                  <a:pt x="6" y="151"/>
                  <a:pt x="5" y="151"/>
                  <a:pt x="5" y="151"/>
                </a:cubicBezTo>
                <a:cubicBezTo>
                  <a:pt x="6" y="151"/>
                  <a:pt x="6" y="150"/>
                  <a:pt x="6" y="150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7" y="149"/>
                  <a:pt x="7" y="150"/>
                </a:cubicBezTo>
                <a:close/>
                <a:moveTo>
                  <a:pt x="6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8"/>
                </a:cubicBezTo>
                <a:close/>
                <a:moveTo>
                  <a:pt x="5" y="142"/>
                </a:move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2"/>
                </a:cubicBezTo>
                <a:cubicBezTo>
                  <a:pt x="4" y="142"/>
                  <a:pt x="5" y="142"/>
                  <a:pt x="5" y="142"/>
                </a:cubicBezTo>
                <a:close/>
                <a:moveTo>
                  <a:pt x="4" y="144"/>
                </a:moveTo>
                <a:cubicBezTo>
                  <a:pt x="4" y="144"/>
                  <a:pt x="5" y="144"/>
                  <a:pt x="5" y="144"/>
                </a:cubicBezTo>
                <a:cubicBezTo>
                  <a:pt x="5" y="144"/>
                  <a:pt x="5" y="144"/>
                  <a:pt x="6" y="144"/>
                </a:cubicBezTo>
                <a:cubicBezTo>
                  <a:pt x="6" y="144"/>
                  <a:pt x="6" y="144"/>
                  <a:pt x="6" y="145"/>
                </a:cubicBezTo>
                <a:cubicBezTo>
                  <a:pt x="6" y="145"/>
                  <a:pt x="5" y="145"/>
                  <a:pt x="5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4"/>
                  <a:pt x="4" y="144"/>
                  <a:pt x="4" y="144"/>
                </a:cubicBezTo>
                <a:close/>
                <a:moveTo>
                  <a:pt x="4" y="168"/>
                </a:moveTo>
                <a:cubicBezTo>
                  <a:pt x="3" y="168"/>
                  <a:pt x="3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3" y="167"/>
                  <a:pt x="3" y="167"/>
                </a:cubicBezTo>
                <a:cubicBezTo>
                  <a:pt x="3" y="167"/>
                  <a:pt x="3" y="167"/>
                  <a:pt x="4" y="167"/>
                </a:cubicBezTo>
                <a:cubicBezTo>
                  <a:pt x="4" y="167"/>
                  <a:pt x="4" y="168"/>
                  <a:pt x="4" y="168"/>
                </a:cubicBezTo>
                <a:close/>
                <a:moveTo>
                  <a:pt x="4" y="138"/>
                </a:moveTo>
                <a:cubicBezTo>
                  <a:pt x="4" y="138"/>
                  <a:pt x="5" y="138"/>
                  <a:pt x="5" y="136"/>
                </a:cubicBezTo>
                <a:cubicBezTo>
                  <a:pt x="5" y="136"/>
                  <a:pt x="6" y="137"/>
                  <a:pt x="6" y="137"/>
                </a:cubicBezTo>
                <a:cubicBezTo>
                  <a:pt x="6" y="136"/>
                  <a:pt x="7" y="136"/>
                  <a:pt x="7" y="135"/>
                </a:cubicBezTo>
                <a:cubicBezTo>
                  <a:pt x="7" y="135"/>
                  <a:pt x="7" y="135"/>
                  <a:pt x="6" y="134"/>
                </a:cubicBezTo>
                <a:cubicBezTo>
                  <a:pt x="7" y="133"/>
                  <a:pt x="6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8" y="132"/>
                  <a:pt x="8" y="132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9" y="131"/>
                  <a:pt x="10" y="130"/>
                  <a:pt x="10" y="129"/>
                </a:cubicBezTo>
                <a:cubicBezTo>
                  <a:pt x="10" y="128"/>
                  <a:pt x="10" y="128"/>
                  <a:pt x="10" y="127"/>
                </a:cubicBezTo>
                <a:cubicBezTo>
                  <a:pt x="10" y="127"/>
                  <a:pt x="9" y="127"/>
                  <a:pt x="8" y="127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8" y="125"/>
                  <a:pt x="8" y="125"/>
                </a:cubicBezTo>
                <a:cubicBezTo>
                  <a:pt x="7" y="125"/>
                  <a:pt x="7" y="125"/>
                  <a:pt x="7" y="126"/>
                </a:cubicBezTo>
                <a:cubicBezTo>
                  <a:pt x="7" y="125"/>
                  <a:pt x="6" y="125"/>
                  <a:pt x="6" y="125"/>
                </a:cubicBezTo>
                <a:cubicBezTo>
                  <a:pt x="6" y="125"/>
                  <a:pt x="6" y="125"/>
                  <a:pt x="5" y="126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3"/>
                  <a:pt x="4" y="123"/>
                  <a:pt x="4" y="122"/>
                </a:cubicBezTo>
                <a:cubicBezTo>
                  <a:pt x="3" y="122"/>
                  <a:pt x="1" y="122"/>
                  <a:pt x="1" y="121"/>
                </a:cubicBezTo>
                <a:cubicBezTo>
                  <a:pt x="2" y="121"/>
                  <a:pt x="2" y="121"/>
                  <a:pt x="3" y="121"/>
                </a:cubicBezTo>
                <a:cubicBezTo>
                  <a:pt x="3" y="121"/>
                  <a:pt x="3" y="121"/>
                  <a:pt x="3" y="120"/>
                </a:cubicBezTo>
                <a:cubicBezTo>
                  <a:pt x="2" y="120"/>
                  <a:pt x="2" y="120"/>
                  <a:pt x="2" y="119"/>
                </a:cubicBezTo>
                <a:cubicBezTo>
                  <a:pt x="1" y="12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7"/>
                  <a:pt x="2" y="127"/>
                  <a:pt x="2" y="128"/>
                </a:cubicBezTo>
                <a:cubicBezTo>
                  <a:pt x="2" y="128"/>
                  <a:pt x="3" y="127"/>
                  <a:pt x="3" y="127"/>
                </a:cubicBezTo>
                <a:cubicBezTo>
                  <a:pt x="5" y="128"/>
                  <a:pt x="3" y="129"/>
                  <a:pt x="3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2"/>
                  <a:pt x="2" y="132"/>
                </a:cubicBezTo>
                <a:cubicBezTo>
                  <a:pt x="2" y="134"/>
                  <a:pt x="2" y="134"/>
                  <a:pt x="2" y="134"/>
                </a:cubicBezTo>
                <a:cubicBezTo>
                  <a:pt x="1" y="134"/>
                  <a:pt x="0" y="135"/>
                  <a:pt x="0" y="136"/>
                </a:cubicBezTo>
                <a:cubicBezTo>
                  <a:pt x="0" y="137"/>
                  <a:pt x="2" y="139"/>
                  <a:pt x="4" y="138"/>
                </a:cubicBezTo>
                <a:close/>
                <a:moveTo>
                  <a:pt x="6" y="131"/>
                </a:moveTo>
                <a:cubicBezTo>
                  <a:pt x="7" y="131"/>
                  <a:pt x="7" y="131"/>
                  <a:pt x="8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1"/>
                  <a:pt x="6" y="132"/>
                  <a:pt x="6" y="132"/>
                </a:cubicBezTo>
                <a:cubicBezTo>
                  <a:pt x="6" y="131"/>
                  <a:pt x="6" y="131"/>
                  <a:pt x="6" y="131"/>
                </a:cubicBezTo>
                <a:close/>
                <a:moveTo>
                  <a:pt x="5" y="126"/>
                </a:moveTo>
                <a:cubicBezTo>
                  <a:pt x="6" y="126"/>
                  <a:pt x="6" y="126"/>
                  <a:pt x="6" y="126"/>
                </a:cubicBezTo>
                <a:cubicBezTo>
                  <a:pt x="6" y="126"/>
                  <a:pt x="6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4" y="125"/>
                </a:moveTo>
                <a:cubicBezTo>
                  <a:pt x="4" y="125"/>
                  <a:pt x="4" y="125"/>
                  <a:pt x="4" y="125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5"/>
                </a:cubicBezTo>
                <a:close/>
                <a:moveTo>
                  <a:pt x="4" y="129"/>
                </a:moveTo>
                <a:cubicBezTo>
                  <a:pt x="4" y="129"/>
                  <a:pt x="5" y="129"/>
                  <a:pt x="5" y="130"/>
                </a:cubicBezTo>
                <a:cubicBezTo>
                  <a:pt x="4" y="130"/>
                  <a:pt x="4" y="130"/>
                  <a:pt x="4" y="129"/>
                </a:cubicBezTo>
                <a:close/>
                <a:moveTo>
                  <a:pt x="20" y="236"/>
                </a:moveTo>
                <a:cubicBezTo>
                  <a:pt x="22" y="236"/>
                  <a:pt x="23" y="234"/>
                  <a:pt x="23" y="234"/>
                </a:cubicBezTo>
                <a:cubicBezTo>
                  <a:pt x="23" y="232"/>
                  <a:pt x="22" y="230"/>
                  <a:pt x="21" y="231"/>
                </a:cubicBezTo>
                <a:cubicBezTo>
                  <a:pt x="19" y="230"/>
                  <a:pt x="18" y="232"/>
                  <a:pt x="18" y="233"/>
                </a:cubicBezTo>
                <a:cubicBezTo>
                  <a:pt x="18" y="235"/>
                  <a:pt x="19" y="236"/>
                  <a:pt x="20" y="236"/>
                </a:cubicBezTo>
                <a:close/>
                <a:moveTo>
                  <a:pt x="47" y="236"/>
                </a:moveTo>
                <a:cubicBezTo>
                  <a:pt x="49" y="237"/>
                  <a:pt x="50" y="235"/>
                  <a:pt x="50" y="234"/>
                </a:cubicBezTo>
                <a:cubicBezTo>
                  <a:pt x="49" y="232"/>
                  <a:pt x="49" y="231"/>
                  <a:pt x="48" y="230"/>
                </a:cubicBezTo>
                <a:cubicBezTo>
                  <a:pt x="45" y="231"/>
                  <a:pt x="45" y="232"/>
                  <a:pt x="44" y="234"/>
                </a:cubicBezTo>
                <a:cubicBezTo>
                  <a:pt x="44" y="234"/>
                  <a:pt x="45" y="235"/>
                  <a:pt x="45" y="236"/>
                </a:cubicBezTo>
                <a:cubicBezTo>
                  <a:pt x="45" y="236"/>
                  <a:pt x="46" y="236"/>
                  <a:pt x="46" y="237"/>
                </a:cubicBezTo>
                <a:cubicBezTo>
                  <a:pt x="46" y="238"/>
                  <a:pt x="45" y="238"/>
                  <a:pt x="45" y="238"/>
                </a:cubicBezTo>
                <a:cubicBezTo>
                  <a:pt x="44" y="237"/>
                  <a:pt x="43" y="237"/>
                  <a:pt x="43" y="237"/>
                </a:cubicBezTo>
                <a:cubicBezTo>
                  <a:pt x="41" y="237"/>
                  <a:pt x="40" y="238"/>
                  <a:pt x="41" y="240"/>
                </a:cubicBezTo>
                <a:cubicBezTo>
                  <a:pt x="40" y="242"/>
                  <a:pt x="42" y="243"/>
                  <a:pt x="43" y="243"/>
                </a:cubicBezTo>
                <a:cubicBezTo>
                  <a:pt x="44" y="242"/>
                  <a:pt x="46" y="242"/>
                  <a:pt x="46" y="240"/>
                </a:cubicBezTo>
                <a:cubicBezTo>
                  <a:pt x="46" y="240"/>
                  <a:pt x="47" y="239"/>
                  <a:pt x="47" y="239"/>
                </a:cubicBezTo>
                <a:cubicBezTo>
                  <a:pt x="48" y="239"/>
                  <a:pt x="48" y="240"/>
                  <a:pt x="49" y="240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8"/>
                  <a:pt x="46" y="237"/>
                  <a:pt x="46" y="236"/>
                </a:cubicBezTo>
                <a:cubicBezTo>
                  <a:pt x="46" y="236"/>
                  <a:pt x="47" y="236"/>
                  <a:pt x="47" y="236"/>
                </a:cubicBezTo>
                <a:close/>
                <a:moveTo>
                  <a:pt x="239" y="24"/>
                </a:moveTo>
                <a:cubicBezTo>
                  <a:pt x="239" y="26"/>
                  <a:pt x="240" y="27"/>
                  <a:pt x="242" y="27"/>
                </a:cubicBezTo>
                <a:cubicBezTo>
                  <a:pt x="243" y="27"/>
                  <a:pt x="245" y="25"/>
                  <a:pt x="245" y="24"/>
                </a:cubicBezTo>
                <a:cubicBezTo>
                  <a:pt x="244" y="22"/>
                  <a:pt x="243" y="21"/>
                  <a:pt x="242" y="21"/>
                </a:cubicBezTo>
                <a:cubicBezTo>
                  <a:pt x="240" y="21"/>
                  <a:pt x="239" y="22"/>
                  <a:pt x="239" y="24"/>
                </a:cubicBezTo>
                <a:close/>
                <a:moveTo>
                  <a:pt x="14" y="239"/>
                </a:moveTo>
                <a:cubicBezTo>
                  <a:pt x="13" y="242"/>
                  <a:pt x="15" y="243"/>
                  <a:pt x="16" y="242"/>
                </a:cubicBezTo>
                <a:cubicBezTo>
                  <a:pt x="17" y="243"/>
                  <a:pt x="20" y="241"/>
                  <a:pt x="20" y="240"/>
                </a:cubicBezTo>
                <a:cubicBezTo>
                  <a:pt x="20" y="238"/>
                  <a:pt x="18" y="238"/>
                  <a:pt x="16" y="237"/>
                </a:cubicBezTo>
                <a:cubicBezTo>
                  <a:pt x="15" y="238"/>
                  <a:pt x="14" y="238"/>
                  <a:pt x="14" y="239"/>
                </a:cubicBezTo>
                <a:close/>
                <a:moveTo>
                  <a:pt x="18" y="238"/>
                </a:moveTo>
                <a:cubicBezTo>
                  <a:pt x="18" y="238"/>
                  <a:pt x="19" y="237"/>
                  <a:pt x="19" y="237"/>
                </a:cubicBezTo>
                <a:cubicBezTo>
                  <a:pt x="18" y="237"/>
                  <a:pt x="18" y="237"/>
                  <a:pt x="18" y="238"/>
                </a:cubicBezTo>
                <a:close/>
                <a:moveTo>
                  <a:pt x="52" y="236"/>
                </a:moveTo>
                <a:cubicBezTo>
                  <a:pt x="53" y="238"/>
                  <a:pt x="54" y="235"/>
                  <a:pt x="52" y="236"/>
                </a:cubicBezTo>
                <a:close/>
                <a:moveTo>
                  <a:pt x="87" y="251"/>
                </a:moveTo>
                <a:cubicBezTo>
                  <a:pt x="86" y="251"/>
                  <a:pt x="85" y="252"/>
                  <a:pt x="85" y="253"/>
                </a:cubicBezTo>
                <a:cubicBezTo>
                  <a:pt x="85" y="255"/>
                  <a:pt x="85" y="256"/>
                  <a:pt x="87" y="257"/>
                </a:cubicBezTo>
                <a:cubicBezTo>
                  <a:pt x="88" y="257"/>
                  <a:pt x="89" y="255"/>
                  <a:pt x="90" y="254"/>
                </a:cubicBezTo>
                <a:cubicBezTo>
                  <a:pt x="89" y="252"/>
                  <a:pt x="88" y="251"/>
                  <a:pt x="87" y="251"/>
                </a:cubicBezTo>
                <a:close/>
                <a:moveTo>
                  <a:pt x="73" y="254"/>
                </a:moveTo>
                <a:cubicBezTo>
                  <a:pt x="72" y="253"/>
                  <a:pt x="71" y="251"/>
                  <a:pt x="69" y="251"/>
                </a:cubicBezTo>
                <a:cubicBezTo>
                  <a:pt x="68" y="251"/>
                  <a:pt x="67" y="253"/>
                  <a:pt x="66" y="254"/>
                </a:cubicBezTo>
                <a:cubicBezTo>
                  <a:pt x="67" y="255"/>
                  <a:pt x="68" y="256"/>
                  <a:pt x="69" y="256"/>
                </a:cubicBezTo>
                <a:cubicBezTo>
                  <a:pt x="71" y="256"/>
                  <a:pt x="72" y="255"/>
                  <a:pt x="73" y="254"/>
                </a:cubicBezTo>
                <a:close/>
                <a:moveTo>
                  <a:pt x="54" y="227"/>
                </a:moveTo>
                <a:cubicBezTo>
                  <a:pt x="54" y="227"/>
                  <a:pt x="54" y="228"/>
                  <a:pt x="53" y="228"/>
                </a:cubicBezTo>
                <a:cubicBezTo>
                  <a:pt x="53" y="227"/>
                  <a:pt x="53" y="227"/>
                  <a:pt x="53" y="227"/>
                </a:cubicBezTo>
                <a:cubicBezTo>
                  <a:pt x="53" y="227"/>
                  <a:pt x="54" y="227"/>
                  <a:pt x="54" y="226"/>
                </a:cubicBezTo>
                <a:cubicBezTo>
                  <a:pt x="54" y="226"/>
                  <a:pt x="54" y="225"/>
                  <a:pt x="54" y="224"/>
                </a:cubicBezTo>
                <a:cubicBezTo>
                  <a:pt x="53" y="224"/>
                  <a:pt x="52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49" y="221"/>
                </a:cubicBezTo>
                <a:cubicBezTo>
                  <a:pt x="49" y="222"/>
                  <a:pt x="50" y="223"/>
                  <a:pt x="49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9" y="224"/>
                  <a:pt x="49" y="225"/>
                  <a:pt x="49" y="226"/>
                </a:cubicBezTo>
                <a:cubicBezTo>
                  <a:pt x="49" y="227"/>
                  <a:pt x="50" y="229"/>
                  <a:pt x="52" y="229"/>
                </a:cubicBezTo>
                <a:cubicBezTo>
                  <a:pt x="53" y="229"/>
                  <a:pt x="54" y="228"/>
                  <a:pt x="54" y="227"/>
                </a:cubicBezTo>
                <a:close/>
                <a:moveTo>
                  <a:pt x="230" y="213"/>
                </a:moveTo>
                <a:cubicBezTo>
                  <a:pt x="229" y="213"/>
                  <a:pt x="229" y="213"/>
                  <a:pt x="229" y="213"/>
                </a:cubicBezTo>
                <a:cubicBezTo>
                  <a:pt x="229" y="214"/>
                  <a:pt x="229" y="214"/>
                  <a:pt x="229" y="215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30" y="214"/>
                  <a:pt x="230" y="214"/>
                  <a:pt x="230" y="213"/>
                </a:cubicBezTo>
                <a:close/>
                <a:moveTo>
                  <a:pt x="47" y="245"/>
                </a:moveTo>
                <a:cubicBezTo>
                  <a:pt x="46" y="244"/>
                  <a:pt x="45" y="245"/>
                  <a:pt x="44" y="247"/>
                </a:cubicBezTo>
                <a:cubicBezTo>
                  <a:pt x="44" y="249"/>
                  <a:pt x="46" y="250"/>
                  <a:pt x="48" y="250"/>
                </a:cubicBezTo>
                <a:cubicBezTo>
                  <a:pt x="49" y="250"/>
                  <a:pt x="50" y="248"/>
                  <a:pt x="50" y="247"/>
                </a:cubicBezTo>
                <a:cubicBezTo>
                  <a:pt x="50" y="245"/>
                  <a:pt x="48" y="244"/>
                  <a:pt x="47" y="245"/>
                </a:cubicBezTo>
                <a:close/>
                <a:moveTo>
                  <a:pt x="89" y="10"/>
                </a:moveTo>
                <a:cubicBezTo>
                  <a:pt x="88" y="12"/>
                  <a:pt x="90" y="12"/>
                  <a:pt x="92" y="13"/>
                </a:cubicBezTo>
                <a:cubicBezTo>
                  <a:pt x="93" y="13"/>
                  <a:pt x="94" y="12"/>
                  <a:pt x="94" y="10"/>
                </a:cubicBezTo>
                <a:cubicBezTo>
                  <a:pt x="94" y="9"/>
                  <a:pt x="93" y="7"/>
                  <a:pt x="92" y="8"/>
                </a:cubicBezTo>
                <a:cubicBezTo>
                  <a:pt x="90" y="8"/>
                  <a:pt x="89" y="9"/>
                  <a:pt x="89" y="10"/>
                </a:cubicBezTo>
                <a:close/>
                <a:moveTo>
                  <a:pt x="100" y="21"/>
                </a:moveTo>
                <a:cubicBezTo>
                  <a:pt x="99" y="21"/>
                  <a:pt x="98" y="23"/>
                  <a:pt x="98" y="24"/>
                </a:cubicBezTo>
                <a:cubicBezTo>
                  <a:pt x="97" y="25"/>
                  <a:pt x="99" y="27"/>
                  <a:pt x="100" y="27"/>
                </a:cubicBezTo>
                <a:cubicBezTo>
                  <a:pt x="102" y="27"/>
                  <a:pt x="103" y="26"/>
                  <a:pt x="102" y="24"/>
                </a:cubicBezTo>
                <a:cubicBezTo>
                  <a:pt x="103" y="23"/>
                  <a:pt x="102" y="21"/>
                  <a:pt x="100" y="21"/>
                </a:cubicBezTo>
                <a:close/>
                <a:moveTo>
                  <a:pt x="114" y="33"/>
                </a:moveTo>
                <a:cubicBezTo>
                  <a:pt x="116" y="33"/>
                  <a:pt x="116" y="32"/>
                  <a:pt x="116" y="31"/>
                </a:cubicBezTo>
                <a:cubicBezTo>
                  <a:pt x="117" y="30"/>
                  <a:pt x="115" y="29"/>
                  <a:pt x="114" y="28"/>
                </a:cubicBezTo>
                <a:cubicBezTo>
                  <a:pt x="112" y="28"/>
                  <a:pt x="111" y="30"/>
                  <a:pt x="111" y="31"/>
                </a:cubicBezTo>
                <a:cubicBezTo>
                  <a:pt x="111" y="32"/>
                  <a:pt x="112" y="34"/>
                  <a:pt x="114" y="33"/>
                </a:cubicBezTo>
                <a:close/>
                <a:moveTo>
                  <a:pt x="193" y="19"/>
                </a:moveTo>
                <a:cubicBezTo>
                  <a:pt x="195" y="20"/>
                  <a:pt x="196" y="18"/>
                  <a:pt x="196" y="17"/>
                </a:cubicBezTo>
                <a:cubicBezTo>
                  <a:pt x="195" y="16"/>
                  <a:pt x="194" y="14"/>
                  <a:pt x="193" y="14"/>
                </a:cubicBezTo>
                <a:cubicBezTo>
                  <a:pt x="192" y="14"/>
                  <a:pt x="190" y="15"/>
                  <a:pt x="191" y="17"/>
                </a:cubicBezTo>
                <a:cubicBezTo>
                  <a:pt x="191" y="18"/>
                  <a:pt x="191" y="20"/>
                  <a:pt x="193" y="19"/>
                </a:cubicBezTo>
                <a:close/>
                <a:moveTo>
                  <a:pt x="71" y="24"/>
                </a:moveTo>
                <a:cubicBezTo>
                  <a:pt x="71" y="26"/>
                  <a:pt x="72" y="27"/>
                  <a:pt x="74" y="27"/>
                </a:cubicBezTo>
                <a:cubicBezTo>
                  <a:pt x="76" y="26"/>
                  <a:pt x="77" y="26"/>
                  <a:pt x="77" y="24"/>
                </a:cubicBezTo>
                <a:cubicBezTo>
                  <a:pt x="76" y="22"/>
                  <a:pt x="75" y="21"/>
                  <a:pt x="74" y="22"/>
                </a:cubicBezTo>
                <a:cubicBezTo>
                  <a:pt x="72" y="21"/>
                  <a:pt x="71" y="22"/>
                  <a:pt x="71" y="24"/>
                </a:cubicBezTo>
                <a:close/>
                <a:moveTo>
                  <a:pt x="19" y="222"/>
                </a:moveTo>
                <a:cubicBezTo>
                  <a:pt x="19" y="222"/>
                  <a:pt x="19" y="222"/>
                  <a:pt x="19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1" y="222"/>
                  <a:pt x="21" y="222"/>
                </a:cubicBezTo>
                <a:cubicBezTo>
                  <a:pt x="23" y="222"/>
                  <a:pt x="23" y="221"/>
                  <a:pt x="24" y="219"/>
                </a:cubicBezTo>
                <a:cubicBezTo>
                  <a:pt x="24" y="219"/>
                  <a:pt x="23" y="218"/>
                  <a:pt x="23" y="218"/>
                </a:cubicBezTo>
                <a:cubicBezTo>
                  <a:pt x="23" y="218"/>
                  <a:pt x="23" y="218"/>
                  <a:pt x="23" y="217"/>
                </a:cubicBezTo>
                <a:cubicBezTo>
                  <a:pt x="24" y="218"/>
                  <a:pt x="25" y="218"/>
                  <a:pt x="26" y="218"/>
                </a:cubicBezTo>
                <a:cubicBezTo>
                  <a:pt x="25" y="218"/>
                  <a:pt x="26" y="217"/>
                  <a:pt x="26" y="217"/>
                </a:cubicBezTo>
                <a:cubicBezTo>
                  <a:pt x="26" y="216"/>
                  <a:pt x="25" y="217"/>
                  <a:pt x="25" y="216"/>
                </a:cubicBezTo>
                <a:cubicBezTo>
                  <a:pt x="25" y="216"/>
                  <a:pt x="26" y="216"/>
                  <a:pt x="26" y="215"/>
                </a:cubicBezTo>
                <a:cubicBezTo>
                  <a:pt x="25" y="215"/>
                  <a:pt x="25" y="216"/>
                  <a:pt x="25" y="216"/>
                </a:cubicBezTo>
                <a:cubicBezTo>
                  <a:pt x="25" y="215"/>
                  <a:pt x="24" y="215"/>
                  <a:pt x="24" y="215"/>
                </a:cubicBezTo>
                <a:cubicBezTo>
                  <a:pt x="24" y="215"/>
                  <a:pt x="25" y="215"/>
                  <a:pt x="26" y="215"/>
                </a:cubicBezTo>
                <a:cubicBezTo>
                  <a:pt x="27" y="215"/>
                  <a:pt x="28" y="213"/>
                  <a:pt x="28" y="212"/>
                </a:cubicBezTo>
                <a:cubicBezTo>
                  <a:pt x="29" y="210"/>
                  <a:pt x="27" y="209"/>
                  <a:pt x="25" y="210"/>
                </a:cubicBezTo>
                <a:cubicBezTo>
                  <a:pt x="23" y="209"/>
                  <a:pt x="22" y="210"/>
                  <a:pt x="23" y="212"/>
                </a:cubicBezTo>
                <a:cubicBezTo>
                  <a:pt x="23" y="213"/>
                  <a:pt x="23" y="214"/>
                  <a:pt x="23" y="214"/>
                </a:cubicBezTo>
                <a:cubicBezTo>
                  <a:pt x="22" y="214"/>
                  <a:pt x="21" y="213"/>
                  <a:pt x="22" y="211"/>
                </a:cubicBezTo>
                <a:cubicBezTo>
                  <a:pt x="22" y="211"/>
                  <a:pt x="21" y="211"/>
                  <a:pt x="21" y="211"/>
                </a:cubicBezTo>
                <a:cubicBezTo>
                  <a:pt x="21" y="210"/>
                  <a:pt x="22" y="211"/>
                  <a:pt x="22" y="210"/>
                </a:cubicBezTo>
                <a:cubicBezTo>
                  <a:pt x="21" y="211"/>
                  <a:pt x="22" y="210"/>
                  <a:pt x="21" y="210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1" y="210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9"/>
                  <a:pt x="23" y="207"/>
                  <a:pt x="23" y="206"/>
                </a:cubicBezTo>
                <a:cubicBezTo>
                  <a:pt x="23" y="205"/>
                  <a:pt x="22" y="203"/>
                  <a:pt x="21" y="203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19" y="203"/>
                  <a:pt x="20" y="202"/>
                  <a:pt x="20" y="202"/>
                </a:cubicBezTo>
                <a:cubicBezTo>
                  <a:pt x="19" y="202"/>
                  <a:pt x="17" y="203"/>
                  <a:pt x="17" y="202"/>
                </a:cubicBezTo>
                <a:cubicBezTo>
                  <a:pt x="17" y="201"/>
                  <a:pt x="16" y="201"/>
                  <a:pt x="16" y="201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4" y="201"/>
                  <a:pt x="13" y="201"/>
                  <a:pt x="12" y="202"/>
                </a:cubicBezTo>
                <a:cubicBezTo>
                  <a:pt x="12" y="203"/>
                  <a:pt x="14" y="203"/>
                  <a:pt x="15" y="202"/>
                </a:cubicBezTo>
                <a:cubicBezTo>
                  <a:pt x="16" y="204"/>
                  <a:pt x="17" y="202"/>
                  <a:pt x="19" y="203"/>
                </a:cubicBezTo>
                <a:cubicBezTo>
                  <a:pt x="19" y="203"/>
                  <a:pt x="19" y="203"/>
                  <a:pt x="19" y="203"/>
                </a:cubicBezTo>
                <a:cubicBezTo>
                  <a:pt x="19" y="204"/>
                  <a:pt x="18" y="204"/>
                  <a:pt x="18" y="205"/>
                </a:cubicBezTo>
                <a:cubicBezTo>
                  <a:pt x="18" y="205"/>
                  <a:pt x="18" y="206"/>
                  <a:pt x="18" y="206"/>
                </a:cubicBezTo>
                <a:cubicBezTo>
                  <a:pt x="18" y="206"/>
                  <a:pt x="18" y="206"/>
                  <a:pt x="18" y="206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7" y="205"/>
                  <a:pt x="17" y="207"/>
                  <a:pt x="16" y="207"/>
                </a:cubicBezTo>
                <a:cubicBezTo>
                  <a:pt x="17" y="207"/>
                  <a:pt x="17" y="207"/>
                  <a:pt x="16" y="207"/>
                </a:cubicBezTo>
                <a:cubicBezTo>
                  <a:pt x="17" y="207"/>
                  <a:pt x="17" y="207"/>
                  <a:pt x="18" y="207"/>
                </a:cubicBezTo>
                <a:cubicBezTo>
                  <a:pt x="18" y="207"/>
                  <a:pt x="18" y="208"/>
                  <a:pt x="18" y="208"/>
                </a:cubicBezTo>
                <a:cubicBezTo>
                  <a:pt x="18" y="209"/>
                  <a:pt x="19" y="208"/>
                  <a:pt x="19" y="208"/>
                </a:cubicBezTo>
                <a:cubicBezTo>
                  <a:pt x="19" y="208"/>
                  <a:pt x="20" y="208"/>
                  <a:pt x="20" y="208"/>
                </a:cubicBezTo>
                <a:cubicBezTo>
                  <a:pt x="20" y="208"/>
                  <a:pt x="20" y="209"/>
                  <a:pt x="20" y="209"/>
                </a:cubicBezTo>
                <a:cubicBezTo>
                  <a:pt x="20" y="209"/>
                  <a:pt x="20" y="210"/>
                  <a:pt x="20" y="210"/>
                </a:cubicBezTo>
                <a:cubicBezTo>
                  <a:pt x="19" y="210"/>
                  <a:pt x="19" y="209"/>
                  <a:pt x="19" y="210"/>
                </a:cubicBezTo>
                <a:cubicBezTo>
                  <a:pt x="19" y="210"/>
                  <a:pt x="20" y="210"/>
                  <a:pt x="20" y="211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0" y="211"/>
                  <a:pt x="19" y="211"/>
                  <a:pt x="19" y="211"/>
                </a:cubicBezTo>
                <a:cubicBezTo>
                  <a:pt x="19" y="211"/>
                  <a:pt x="18" y="210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5" y="208"/>
                  <a:pt x="14" y="209"/>
                  <a:pt x="13" y="209"/>
                </a:cubicBezTo>
                <a:cubicBezTo>
                  <a:pt x="14" y="209"/>
                  <a:pt x="13" y="209"/>
                  <a:pt x="13" y="209"/>
                </a:cubicBezTo>
                <a:cubicBezTo>
                  <a:pt x="13" y="211"/>
                  <a:pt x="11" y="210"/>
                  <a:pt x="12" y="212"/>
                </a:cubicBezTo>
                <a:cubicBezTo>
                  <a:pt x="12" y="211"/>
                  <a:pt x="13" y="211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1"/>
                  <a:pt x="13" y="211"/>
                  <a:pt x="13" y="212"/>
                </a:cubicBezTo>
                <a:cubicBezTo>
                  <a:pt x="14" y="213"/>
                  <a:pt x="15" y="215"/>
                  <a:pt x="16" y="215"/>
                </a:cubicBezTo>
                <a:cubicBezTo>
                  <a:pt x="18" y="215"/>
                  <a:pt x="19" y="214"/>
                  <a:pt x="19" y="213"/>
                </a:cubicBezTo>
                <a:cubicBezTo>
                  <a:pt x="21" y="213"/>
                  <a:pt x="22" y="214"/>
                  <a:pt x="23" y="215"/>
                </a:cubicBezTo>
                <a:cubicBezTo>
                  <a:pt x="23" y="216"/>
                  <a:pt x="23" y="217"/>
                  <a:pt x="22" y="217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22" y="217"/>
                  <a:pt x="21" y="217"/>
                  <a:pt x="21" y="217"/>
                </a:cubicBezTo>
                <a:cubicBezTo>
                  <a:pt x="20" y="217"/>
                  <a:pt x="19" y="217"/>
                  <a:pt x="18" y="218"/>
                </a:cubicBezTo>
                <a:cubicBezTo>
                  <a:pt x="18" y="219"/>
                  <a:pt x="17" y="219"/>
                  <a:pt x="17" y="219"/>
                </a:cubicBezTo>
                <a:cubicBezTo>
                  <a:pt x="17" y="219"/>
                  <a:pt x="16" y="218"/>
                  <a:pt x="16" y="218"/>
                </a:cubicBezTo>
                <a:cubicBezTo>
                  <a:pt x="16" y="218"/>
                  <a:pt x="15" y="219"/>
                  <a:pt x="15" y="219"/>
                </a:cubicBezTo>
                <a:cubicBezTo>
                  <a:pt x="16" y="219"/>
                  <a:pt x="15" y="220"/>
                  <a:pt x="15" y="220"/>
                </a:cubicBezTo>
                <a:cubicBezTo>
                  <a:pt x="15" y="220"/>
                  <a:pt x="15" y="221"/>
                  <a:pt x="16" y="221"/>
                </a:cubicBezTo>
                <a:cubicBezTo>
                  <a:pt x="16" y="221"/>
                  <a:pt x="16" y="221"/>
                  <a:pt x="16" y="221"/>
                </a:cubicBezTo>
                <a:cubicBezTo>
                  <a:pt x="17" y="221"/>
                  <a:pt x="17" y="221"/>
                  <a:pt x="17" y="222"/>
                </a:cubicBezTo>
                <a:cubicBezTo>
                  <a:pt x="17" y="221"/>
                  <a:pt x="18" y="221"/>
                  <a:pt x="17" y="221"/>
                </a:cubicBezTo>
                <a:cubicBezTo>
                  <a:pt x="18" y="221"/>
                  <a:pt x="18" y="220"/>
                  <a:pt x="18" y="220"/>
                </a:cubicBezTo>
                <a:cubicBezTo>
                  <a:pt x="18" y="221"/>
                  <a:pt x="18" y="221"/>
                  <a:pt x="19" y="222"/>
                </a:cubicBezTo>
                <a:close/>
                <a:moveTo>
                  <a:pt x="15" y="201"/>
                </a:moveTo>
                <a:cubicBezTo>
                  <a:pt x="15" y="201"/>
                  <a:pt x="15" y="201"/>
                  <a:pt x="16" y="202"/>
                </a:cubicBezTo>
                <a:cubicBezTo>
                  <a:pt x="15" y="202"/>
                  <a:pt x="15" y="202"/>
                  <a:pt x="15" y="201"/>
                </a:cubicBezTo>
                <a:close/>
                <a:moveTo>
                  <a:pt x="15" y="210"/>
                </a:move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lose/>
                <a:moveTo>
                  <a:pt x="12" y="209"/>
                </a:moveTo>
                <a:cubicBezTo>
                  <a:pt x="12" y="209"/>
                  <a:pt x="11" y="209"/>
                  <a:pt x="11" y="208"/>
                </a:cubicBezTo>
                <a:cubicBezTo>
                  <a:pt x="12" y="208"/>
                  <a:pt x="12" y="208"/>
                  <a:pt x="12" y="209"/>
                </a:cubicBezTo>
                <a:cubicBezTo>
                  <a:pt x="14" y="208"/>
                  <a:pt x="15" y="208"/>
                  <a:pt x="15" y="206"/>
                </a:cubicBezTo>
                <a:cubicBezTo>
                  <a:pt x="15" y="204"/>
                  <a:pt x="13" y="202"/>
                  <a:pt x="12" y="203"/>
                </a:cubicBezTo>
                <a:cubicBezTo>
                  <a:pt x="10" y="203"/>
                  <a:pt x="9" y="204"/>
                  <a:pt x="9" y="206"/>
                </a:cubicBezTo>
                <a:cubicBezTo>
                  <a:pt x="9" y="207"/>
                  <a:pt x="9" y="207"/>
                  <a:pt x="10" y="208"/>
                </a:cubicBezTo>
                <a:cubicBezTo>
                  <a:pt x="10" y="209"/>
                  <a:pt x="10" y="210"/>
                  <a:pt x="9" y="211"/>
                </a:cubicBezTo>
                <a:cubicBezTo>
                  <a:pt x="8" y="210"/>
                  <a:pt x="8" y="210"/>
                  <a:pt x="9" y="209"/>
                </a:cubicBezTo>
                <a:cubicBezTo>
                  <a:pt x="8" y="209"/>
                  <a:pt x="7" y="209"/>
                  <a:pt x="7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5" y="209"/>
                  <a:pt x="6" y="209"/>
                  <a:pt x="6" y="209"/>
                </a:cubicBezTo>
                <a:cubicBezTo>
                  <a:pt x="6" y="209"/>
                  <a:pt x="7" y="209"/>
                  <a:pt x="7" y="210"/>
                </a:cubicBezTo>
                <a:cubicBezTo>
                  <a:pt x="7" y="211"/>
                  <a:pt x="8" y="211"/>
                  <a:pt x="8" y="212"/>
                </a:cubicBezTo>
                <a:cubicBezTo>
                  <a:pt x="8" y="212"/>
                  <a:pt x="9" y="212"/>
                  <a:pt x="9" y="212"/>
                </a:cubicBezTo>
                <a:cubicBezTo>
                  <a:pt x="9" y="212"/>
                  <a:pt x="8" y="213"/>
                  <a:pt x="8" y="213"/>
                </a:cubicBezTo>
                <a:cubicBezTo>
                  <a:pt x="8" y="213"/>
                  <a:pt x="8" y="213"/>
                  <a:pt x="9" y="214"/>
                </a:cubicBezTo>
                <a:cubicBezTo>
                  <a:pt x="9" y="213"/>
                  <a:pt x="10" y="213"/>
                  <a:pt x="11" y="213"/>
                </a:cubicBezTo>
                <a:cubicBezTo>
                  <a:pt x="10" y="213"/>
                  <a:pt x="10" y="213"/>
                  <a:pt x="9" y="213"/>
                </a:cubicBezTo>
                <a:cubicBezTo>
                  <a:pt x="11" y="212"/>
                  <a:pt x="10" y="210"/>
                  <a:pt x="12" y="209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10" y="211"/>
                  <a:pt x="10" y="211"/>
                  <a:pt x="10" y="211"/>
                </a:cubicBezTo>
                <a:close/>
                <a:moveTo>
                  <a:pt x="224" y="248"/>
                </a:moveTo>
                <a:cubicBezTo>
                  <a:pt x="224" y="249"/>
                  <a:pt x="224" y="250"/>
                  <a:pt x="225" y="250"/>
                </a:cubicBezTo>
                <a:cubicBezTo>
                  <a:pt x="226" y="250"/>
                  <a:pt x="226" y="250"/>
                  <a:pt x="226" y="249"/>
                </a:cubicBezTo>
                <a:cubicBezTo>
                  <a:pt x="226" y="249"/>
                  <a:pt x="226" y="249"/>
                  <a:pt x="225" y="249"/>
                </a:cubicBezTo>
                <a:cubicBezTo>
                  <a:pt x="227" y="249"/>
                  <a:pt x="225" y="247"/>
                  <a:pt x="227" y="248"/>
                </a:cubicBezTo>
                <a:cubicBezTo>
                  <a:pt x="227" y="248"/>
                  <a:pt x="226" y="248"/>
                  <a:pt x="226" y="248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7" y="248"/>
                  <a:pt x="227" y="247"/>
                  <a:pt x="227" y="247"/>
                </a:cubicBezTo>
                <a:cubicBezTo>
                  <a:pt x="227" y="247"/>
                  <a:pt x="227" y="247"/>
                  <a:pt x="227" y="247"/>
                </a:cubicBezTo>
                <a:cubicBezTo>
                  <a:pt x="226" y="246"/>
                  <a:pt x="224" y="247"/>
                  <a:pt x="224" y="248"/>
                </a:cubicBezTo>
                <a:close/>
                <a:moveTo>
                  <a:pt x="2" y="208"/>
                </a:move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3" y="213"/>
                  <a:pt x="3" y="214"/>
                  <a:pt x="3" y="214"/>
                </a:cubicBezTo>
                <a:cubicBezTo>
                  <a:pt x="3" y="214"/>
                  <a:pt x="3" y="214"/>
                  <a:pt x="4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2"/>
                  <a:pt x="3" y="212"/>
                  <a:pt x="4" y="212"/>
                </a:cubicBezTo>
                <a:cubicBezTo>
                  <a:pt x="4" y="211"/>
                  <a:pt x="4" y="210"/>
                  <a:pt x="4" y="210"/>
                </a:cubicBezTo>
                <a:cubicBezTo>
                  <a:pt x="4" y="212"/>
                  <a:pt x="6" y="212"/>
                  <a:pt x="6" y="210"/>
                </a:cubicBezTo>
                <a:cubicBezTo>
                  <a:pt x="5" y="210"/>
                  <a:pt x="5" y="209"/>
                  <a:pt x="5" y="208"/>
                </a:cubicBezTo>
                <a:cubicBezTo>
                  <a:pt x="5" y="207"/>
                  <a:pt x="6" y="207"/>
                  <a:pt x="6" y="206"/>
                </a:cubicBezTo>
                <a:cubicBezTo>
                  <a:pt x="5" y="204"/>
                  <a:pt x="5" y="203"/>
                  <a:pt x="3" y="203"/>
                </a:cubicBezTo>
                <a:cubicBezTo>
                  <a:pt x="1" y="202"/>
                  <a:pt x="1" y="204"/>
                  <a:pt x="0" y="206"/>
                </a:cubicBezTo>
                <a:cubicBezTo>
                  <a:pt x="0" y="207"/>
                  <a:pt x="1" y="207"/>
                  <a:pt x="2" y="208"/>
                </a:cubicBezTo>
                <a:close/>
                <a:moveTo>
                  <a:pt x="5" y="208"/>
                </a:moveTo>
                <a:cubicBezTo>
                  <a:pt x="5" y="208"/>
                  <a:pt x="4" y="208"/>
                  <a:pt x="4" y="209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5" y="208"/>
                </a:cubicBezTo>
                <a:close/>
                <a:moveTo>
                  <a:pt x="128" y="44"/>
                </a:moveTo>
                <a:cubicBezTo>
                  <a:pt x="128" y="44"/>
                  <a:pt x="128" y="45"/>
                  <a:pt x="128" y="4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5"/>
                </a:cubicBezTo>
                <a:close/>
                <a:moveTo>
                  <a:pt x="84" y="45"/>
                </a:moveTo>
                <a:cubicBezTo>
                  <a:pt x="84" y="47"/>
                  <a:pt x="85" y="48"/>
                  <a:pt x="88" y="48"/>
                </a:cubicBezTo>
                <a:cubicBezTo>
                  <a:pt x="88" y="48"/>
                  <a:pt x="90" y="46"/>
                  <a:pt x="90" y="45"/>
                </a:cubicBezTo>
                <a:cubicBezTo>
                  <a:pt x="90" y="43"/>
                  <a:pt x="89" y="42"/>
                  <a:pt x="87" y="42"/>
                </a:cubicBezTo>
                <a:cubicBezTo>
                  <a:pt x="85" y="41"/>
                  <a:pt x="84" y="43"/>
                  <a:pt x="84" y="45"/>
                </a:cubicBezTo>
                <a:close/>
                <a:moveTo>
                  <a:pt x="41" y="206"/>
                </a:moveTo>
                <a:cubicBezTo>
                  <a:pt x="41" y="204"/>
                  <a:pt x="40" y="202"/>
                  <a:pt x="38" y="202"/>
                </a:cubicBezTo>
                <a:cubicBezTo>
                  <a:pt x="37" y="203"/>
                  <a:pt x="36" y="204"/>
                  <a:pt x="35" y="205"/>
                </a:cubicBezTo>
                <a:cubicBezTo>
                  <a:pt x="35" y="206"/>
                  <a:pt x="36" y="206"/>
                  <a:pt x="36" y="207"/>
                </a:cubicBezTo>
                <a:cubicBezTo>
                  <a:pt x="35" y="207"/>
                  <a:pt x="35" y="207"/>
                  <a:pt x="34" y="207"/>
                </a:cubicBezTo>
                <a:cubicBezTo>
                  <a:pt x="35" y="208"/>
                  <a:pt x="35" y="208"/>
                  <a:pt x="35" y="209"/>
                </a:cubicBezTo>
                <a:cubicBezTo>
                  <a:pt x="36" y="210"/>
                  <a:pt x="36" y="209"/>
                  <a:pt x="37" y="209"/>
                </a:cubicBezTo>
                <a:cubicBezTo>
                  <a:pt x="37" y="209"/>
                  <a:pt x="36" y="209"/>
                  <a:pt x="36" y="208"/>
                </a:cubicBezTo>
                <a:cubicBezTo>
                  <a:pt x="37" y="208"/>
                  <a:pt x="38" y="209"/>
                  <a:pt x="38" y="210"/>
                </a:cubicBezTo>
                <a:cubicBezTo>
                  <a:pt x="38" y="210"/>
                  <a:pt x="39" y="210"/>
                  <a:pt x="39" y="210"/>
                </a:cubicBezTo>
                <a:cubicBezTo>
                  <a:pt x="39" y="209"/>
                  <a:pt x="39" y="209"/>
                  <a:pt x="39" y="208"/>
                </a:cubicBezTo>
                <a:cubicBezTo>
                  <a:pt x="39" y="208"/>
                  <a:pt x="40" y="209"/>
                  <a:pt x="40" y="209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1" y="207"/>
                  <a:pt x="41" y="206"/>
                  <a:pt x="41" y="206"/>
                </a:cubicBezTo>
                <a:close/>
                <a:moveTo>
                  <a:pt x="61" y="33"/>
                </a:moveTo>
                <a:cubicBezTo>
                  <a:pt x="62" y="33"/>
                  <a:pt x="64" y="33"/>
                  <a:pt x="6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2" y="31"/>
                  <a:pt x="62" y="30"/>
                </a:cubicBezTo>
                <a:cubicBezTo>
                  <a:pt x="62" y="30"/>
                  <a:pt x="63" y="30"/>
                  <a:pt x="63" y="29"/>
                </a:cubicBezTo>
                <a:cubicBezTo>
                  <a:pt x="62" y="29"/>
                  <a:pt x="61" y="28"/>
                  <a:pt x="61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8" y="33"/>
                  <a:pt x="59" y="33"/>
                  <a:pt x="61" y="33"/>
                </a:cubicBezTo>
                <a:close/>
                <a:moveTo>
                  <a:pt x="60" y="30"/>
                </a:moveTo>
                <a:cubicBezTo>
                  <a:pt x="60" y="30"/>
                  <a:pt x="60" y="30"/>
                  <a:pt x="60" y="31"/>
                </a:cubicBezTo>
                <a:cubicBezTo>
                  <a:pt x="60" y="31"/>
                  <a:pt x="60" y="30"/>
                  <a:pt x="61" y="30"/>
                </a:cubicBezTo>
                <a:cubicBezTo>
                  <a:pt x="61" y="31"/>
                  <a:pt x="61" y="32"/>
                  <a:pt x="62" y="31"/>
                </a:cubicBezTo>
                <a:cubicBezTo>
                  <a:pt x="61" y="32"/>
                  <a:pt x="61" y="32"/>
                  <a:pt x="61" y="33"/>
                </a:cubicBezTo>
                <a:cubicBezTo>
                  <a:pt x="60" y="33"/>
                  <a:pt x="60" y="32"/>
                  <a:pt x="59" y="32"/>
                </a:cubicBezTo>
                <a:cubicBezTo>
                  <a:pt x="59" y="32"/>
                  <a:pt x="59" y="31"/>
                  <a:pt x="59" y="31"/>
                </a:cubicBezTo>
                <a:cubicBezTo>
                  <a:pt x="59" y="30"/>
                  <a:pt x="59" y="30"/>
                  <a:pt x="60" y="30"/>
                </a:cubicBezTo>
                <a:close/>
                <a:moveTo>
                  <a:pt x="48" y="31"/>
                </a:moveTo>
                <a:cubicBezTo>
                  <a:pt x="49" y="32"/>
                  <a:pt x="50" y="33"/>
                  <a:pt x="52" y="34"/>
                </a:cubicBezTo>
                <a:cubicBezTo>
                  <a:pt x="53" y="34"/>
                  <a:pt x="55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9"/>
                  <a:pt x="53" y="29"/>
                  <a:pt x="54" y="29"/>
                </a:cubicBezTo>
                <a:cubicBezTo>
                  <a:pt x="53" y="28"/>
                  <a:pt x="53" y="28"/>
                  <a:pt x="52" y="28"/>
                </a:cubicBezTo>
                <a:cubicBezTo>
                  <a:pt x="50" y="28"/>
                  <a:pt x="49" y="30"/>
                  <a:pt x="48" y="31"/>
                </a:cubicBezTo>
                <a:close/>
                <a:moveTo>
                  <a:pt x="17" y="178"/>
                </a:moveTo>
                <a:cubicBezTo>
                  <a:pt x="18" y="179"/>
                  <a:pt x="19" y="180"/>
                  <a:pt x="21" y="180"/>
                </a:cubicBezTo>
                <a:cubicBezTo>
                  <a:pt x="22" y="181"/>
                  <a:pt x="23" y="179"/>
                  <a:pt x="23" y="178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3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23" y="176"/>
                  <a:pt x="22" y="176"/>
                  <a:pt x="22" y="176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22" y="175"/>
                  <a:pt x="21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19" y="175"/>
                  <a:pt x="19" y="174"/>
                  <a:pt x="19" y="173"/>
                </a:cubicBezTo>
                <a:cubicBezTo>
                  <a:pt x="20" y="173"/>
                  <a:pt x="19" y="174"/>
                  <a:pt x="19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3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4" y="173"/>
                  <a:pt x="24" y="173"/>
                  <a:pt x="25" y="174"/>
                </a:cubicBezTo>
                <a:cubicBezTo>
                  <a:pt x="27" y="174"/>
                  <a:pt x="28" y="172"/>
                  <a:pt x="28" y="170"/>
                </a:cubicBezTo>
                <a:cubicBezTo>
                  <a:pt x="28" y="169"/>
                  <a:pt x="27" y="167"/>
                  <a:pt x="25" y="168"/>
                </a:cubicBezTo>
                <a:cubicBezTo>
                  <a:pt x="24" y="168"/>
                  <a:pt x="23" y="169"/>
                  <a:pt x="23" y="170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2" y="172"/>
                  <a:pt x="21" y="172"/>
                  <a:pt x="20" y="173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20" y="172"/>
                  <a:pt x="20" y="172"/>
                  <a:pt x="19" y="172"/>
                </a:cubicBezTo>
                <a:cubicBezTo>
                  <a:pt x="19" y="173"/>
                  <a:pt x="19" y="174"/>
                  <a:pt x="19" y="175"/>
                </a:cubicBezTo>
                <a:cubicBezTo>
                  <a:pt x="19" y="175"/>
                  <a:pt x="19" y="175"/>
                  <a:pt x="20" y="175"/>
                </a:cubicBezTo>
                <a:cubicBezTo>
                  <a:pt x="19" y="175"/>
                  <a:pt x="18" y="176"/>
                  <a:pt x="17" y="178"/>
                </a:cubicBezTo>
                <a:close/>
                <a:moveTo>
                  <a:pt x="17" y="165"/>
                </a:moveTo>
                <a:cubicBezTo>
                  <a:pt x="17" y="166"/>
                  <a:pt x="18" y="166"/>
                  <a:pt x="18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20" y="166"/>
                  <a:pt x="20" y="166"/>
                </a:cubicBezTo>
                <a:cubicBezTo>
                  <a:pt x="21" y="166"/>
                  <a:pt x="22" y="166"/>
                  <a:pt x="22" y="166"/>
                </a:cubicBezTo>
                <a:cubicBezTo>
                  <a:pt x="23" y="166"/>
                  <a:pt x="23" y="166"/>
                  <a:pt x="23" y="167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4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4"/>
                  <a:pt x="23" y="164"/>
                </a:cubicBezTo>
                <a:cubicBezTo>
                  <a:pt x="23" y="163"/>
                  <a:pt x="22" y="161"/>
                  <a:pt x="21" y="161"/>
                </a:cubicBezTo>
                <a:cubicBezTo>
                  <a:pt x="19" y="161"/>
                  <a:pt x="17" y="163"/>
                  <a:pt x="18" y="163"/>
                </a:cubicBezTo>
                <a:cubicBezTo>
                  <a:pt x="18" y="163"/>
                  <a:pt x="18" y="163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5"/>
                  <a:pt x="19" y="165"/>
                </a:cubicBezTo>
                <a:cubicBezTo>
                  <a:pt x="18" y="165"/>
                  <a:pt x="18" y="165"/>
                  <a:pt x="17" y="165"/>
                </a:cubicBezTo>
                <a:close/>
                <a:moveTo>
                  <a:pt x="5" y="123"/>
                </a:moveTo>
                <a:cubicBezTo>
                  <a:pt x="6" y="123"/>
                  <a:pt x="6" y="123"/>
                  <a:pt x="6" y="122"/>
                </a:cubicBezTo>
                <a:cubicBezTo>
                  <a:pt x="6" y="121"/>
                  <a:pt x="6" y="121"/>
                  <a:pt x="5" y="120"/>
                </a:cubicBezTo>
                <a:cubicBezTo>
                  <a:pt x="5" y="120"/>
                  <a:pt x="4" y="120"/>
                  <a:pt x="3" y="120"/>
                </a:cubicBezTo>
                <a:cubicBezTo>
                  <a:pt x="4" y="121"/>
                  <a:pt x="5" y="122"/>
                  <a:pt x="4" y="123"/>
                </a:cubicBezTo>
                <a:cubicBezTo>
                  <a:pt x="5" y="123"/>
                  <a:pt x="5" y="123"/>
                  <a:pt x="5" y="123"/>
                </a:cubicBezTo>
                <a:close/>
                <a:moveTo>
                  <a:pt x="21" y="153"/>
                </a:moveTo>
                <a:cubicBezTo>
                  <a:pt x="22" y="153"/>
                  <a:pt x="22" y="152"/>
                  <a:pt x="23" y="152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6" y="153"/>
                  <a:pt x="26" y="152"/>
                  <a:pt x="27" y="152"/>
                </a:cubicBezTo>
                <a:cubicBezTo>
                  <a:pt x="27" y="152"/>
                  <a:pt x="27" y="153"/>
                  <a:pt x="28" y="153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9" y="153"/>
                  <a:pt x="30" y="153"/>
                </a:cubicBezTo>
                <a:cubicBezTo>
                  <a:pt x="31" y="153"/>
                  <a:pt x="33" y="151"/>
                  <a:pt x="33" y="150"/>
                </a:cubicBezTo>
                <a:cubicBezTo>
                  <a:pt x="32" y="149"/>
                  <a:pt x="31" y="147"/>
                  <a:pt x="30" y="147"/>
                </a:cubicBezTo>
                <a:cubicBezTo>
                  <a:pt x="27" y="147"/>
                  <a:pt x="26" y="148"/>
                  <a:pt x="27" y="149"/>
                </a:cubicBezTo>
                <a:cubicBezTo>
                  <a:pt x="27" y="150"/>
                  <a:pt x="27" y="151"/>
                  <a:pt x="28" y="152"/>
                </a:cubicBezTo>
                <a:cubicBezTo>
                  <a:pt x="27" y="152"/>
                  <a:pt x="27" y="152"/>
                  <a:pt x="26" y="152"/>
                </a:cubicBezTo>
                <a:cubicBezTo>
                  <a:pt x="26" y="152"/>
                  <a:pt x="26" y="152"/>
                  <a:pt x="26" y="151"/>
                </a:cubicBezTo>
                <a:cubicBezTo>
                  <a:pt x="26" y="151"/>
                  <a:pt x="26" y="152"/>
                  <a:pt x="26" y="152"/>
                </a:cubicBezTo>
                <a:cubicBezTo>
                  <a:pt x="26" y="151"/>
                  <a:pt x="26" y="151"/>
                  <a:pt x="25" y="151"/>
                </a:cubicBezTo>
                <a:cubicBezTo>
                  <a:pt x="25" y="151"/>
                  <a:pt x="25" y="153"/>
                  <a:pt x="24" y="152"/>
                </a:cubicBezTo>
                <a:cubicBezTo>
                  <a:pt x="24" y="152"/>
                  <a:pt x="25" y="151"/>
                  <a:pt x="25" y="150"/>
                </a:cubicBezTo>
                <a:cubicBezTo>
                  <a:pt x="25" y="151"/>
                  <a:pt x="25" y="151"/>
                  <a:pt x="26" y="151"/>
                </a:cubicBezTo>
                <a:cubicBezTo>
                  <a:pt x="26" y="150"/>
                  <a:pt x="26" y="150"/>
                  <a:pt x="25" y="150"/>
                </a:cubicBezTo>
                <a:cubicBezTo>
                  <a:pt x="24" y="150"/>
                  <a:pt x="23" y="150"/>
                  <a:pt x="23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3" y="148"/>
                  <a:pt x="22" y="147"/>
                  <a:pt x="21" y="148"/>
                </a:cubicBezTo>
                <a:cubicBezTo>
                  <a:pt x="19" y="147"/>
                  <a:pt x="18" y="148"/>
                  <a:pt x="18" y="149"/>
                </a:cubicBezTo>
                <a:cubicBezTo>
                  <a:pt x="18" y="152"/>
                  <a:pt x="19" y="153"/>
                  <a:pt x="21" y="153"/>
                </a:cubicBezTo>
                <a:close/>
                <a:moveTo>
                  <a:pt x="23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lose/>
                <a:moveTo>
                  <a:pt x="29" y="10"/>
                </a:moveTo>
                <a:cubicBezTo>
                  <a:pt x="29" y="9"/>
                  <a:pt x="28" y="8"/>
                  <a:pt x="29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8"/>
                  <a:pt x="30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8"/>
                  <a:pt x="27" y="9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46" y="242"/>
                </a:moveTo>
                <a:cubicBezTo>
                  <a:pt x="245" y="242"/>
                  <a:pt x="245" y="242"/>
                  <a:pt x="245" y="242"/>
                </a:cubicBezTo>
                <a:cubicBezTo>
                  <a:pt x="245" y="243"/>
                  <a:pt x="246" y="243"/>
                  <a:pt x="246" y="242"/>
                </a:cubicBezTo>
                <a:close/>
                <a:moveTo>
                  <a:pt x="247" y="239"/>
                </a:moveTo>
                <a:cubicBezTo>
                  <a:pt x="246" y="239"/>
                  <a:pt x="245" y="239"/>
                  <a:pt x="244" y="239"/>
                </a:cubicBezTo>
                <a:cubicBezTo>
                  <a:pt x="245" y="239"/>
                  <a:pt x="245" y="240"/>
                  <a:pt x="246" y="240"/>
                </a:cubicBezTo>
                <a:cubicBezTo>
                  <a:pt x="246" y="239"/>
                  <a:pt x="247" y="239"/>
                  <a:pt x="247" y="239"/>
                </a:cubicBezTo>
                <a:close/>
                <a:moveTo>
                  <a:pt x="185" y="56"/>
                </a:moveTo>
                <a:cubicBezTo>
                  <a:pt x="183" y="56"/>
                  <a:pt x="182" y="57"/>
                  <a:pt x="181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1" y="61"/>
                  <a:pt x="183" y="61"/>
                  <a:pt x="184" y="62"/>
                </a:cubicBezTo>
                <a:cubicBezTo>
                  <a:pt x="185" y="62"/>
                  <a:pt x="187" y="60"/>
                  <a:pt x="187" y="58"/>
                </a:cubicBezTo>
                <a:cubicBezTo>
                  <a:pt x="187" y="57"/>
                  <a:pt x="185" y="56"/>
                  <a:pt x="185" y="56"/>
                </a:cubicBezTo>
                <a:close/>
                <a:moveTo>
                  <a:pt x="230" y="256"/>
                </a:moveTo>
                <a:cubicBezTo>
                  <a:pt x="231" y="256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0" y="255"/>
                  <a:pt x="230" y="255"/>
                  <a:pt x="230" y="256"/>
                </a:cubicBezTo>
                <a:close/>
                <a:moveTo>
                  <a:pt x="131" y="70"/>
                </a:moveTo>
                <a:cubicBezTo>
                  <a:pt x="130" y="70"/>
                  <a:pt x="128" y="71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31" y="72"/>
                  <a:pt x="131" y="73"/>
                </a:cubicBezTo>
                <a:cubicBezTo>
                  <a:pt x="130" y="72"/>
                  <a:pt x="130" y="73"/>
                  <a:pt x="130" y="74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30" y="75"/>
                  <a:pt x="131" y="75"/>
                </a:cubicBezTo>
                <a:cubicBezTo>
                  <a:pt x="131" y="75"/>
                  <a:pt x="132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5"/>
                  <a:pt x="133" y="75"/>
                  <a:pt x="133" y="74"/>
                </a:cubicBezTo>
                <a:cubicBezTo>
                  <a:pt x="133" y="74"/>
                  <a:pt x="134" y="73"/>
                  <a:pt x="133" y="73"/>
                </a:cubicBezTo>
                <a:cubicBezTo>
                  <a:pt x="134" y="71"/>
                  <a:pt x="133" y="70"/>
                  <a:pt x="131" y="70"/>
                </a:cubicBezTo>
                <a:close/>
                <a:moveTo>
                  <a:pt x="97" y="42"/>
                </a:moveTo>
                <a:cubicBezTo>
                  <a:pt x="97" y="42"/>
                  <a:pt x="96" y="42"/>
                  <a:pt x="95" y="42"/>
                </a:cubicBezTo>
                <a:cubicBezTo>
                  <a:pt x="95" y="42"/>
                  <a:pt x="93" y="44"/>
                  <a:pt x="93" y="45"/>
                </a:cubicBezTo>
                <a:cubicBezTo>
                  <a:pt x="93" y="46"/>
                  <a:pt x="94" y="47"/>
                  <a:pt x="96" y="48"/>
                </a:cubicBezTo>
                <a:cubicBezTo>
                  <a:pt x="97" y="47"/>
                  <a:pt x="99" y="46"/>
                  <a:pt x="99" y="45"/>
                </a:cubicBezTo>
                <a:cubicBezTo>
                  <a:pt x="99" y="44"/>
                  <a:pt x="98" y="43"/>
                  <a:pt x="98" y="43"/>
                </a:cubicBezTo>
                <a:cubicBezTo>
                  <a:pt x="98" y="43"/>
                  <a:pt x="97" y="43"/>
                  <a:pt x="97" y="43"/>
                </a:cubicBezTo>
                <a:cubicBezTo>
                  <a:pt x="97" y="44"/>
                  <a:pt x="98" y="44"/>
                  <a:pt x="97" y="44"/>
                </a:cubicBezTo>
                <a:cubicBezTo>
                  <a:pt x="97" y="44"/>
                  <a:pt x="97" y="43"/>
                  <a:pt x="96" y="44"/>
                </a:cubicBezTo>
                <a:cubicBezTo>
                  <a:pt x="96" y="43"/>
                  <a:pt x="96" y="42"/>
                  <a:pt x="95" y="42"/>
                </a:cubicBezTo>
                <a:cubicBezTo>
                  <a:pt x="95" y="41"/>
                  <a:pt x="96" y="42"/>
                  <a:pt x="97" y="42"/>
                </a:cubicBezTo>
                <a:close/>
                <a:moveTo>
                  <a:pt x="92" y="35"/>
                </a:moveTo>
                <a:cubicBezTo>
                  <a:pt x="90" y="36"/>
                  <a:pt x="88" y="37"/>
                  <a:pt x="88" y="38"/>
                </a:cubicBezTo>
                <a:cubicBezTo>
                  <a:pt x="89" y="39"/>
                  <a:pt x="90" y="40"/>
                  <a:pt x="91" y="41"/>
                </a:cubicBezTo>
                <a:cubicBezTo>
                  <a:pt x="92" y="40"/>
                  <a:pt x="94" y="39"/>
                  <a:pt x="94" y="38"/>
                </a:cubicBezTo>
                <a:cubicBezTo>
                  <a:pt x="94" y="37"/>
                  <a:pt x="93" y="35"/>
                  <a:pt x="92" y="35"/>
                </a:cubicBezTo>
                <a:close/>
                <a:moveTo>
                  <a:pt x="166" y="42"/>
                </a:moveTo>
                <a:cubicBezTo>
                  <a:pt x="165" y="42"/>
                  <a:pt x="164" y="43"/>
                  <a:pt x="164" y="44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5" y="46"/>
                </a:cubicBezTo>
                <a:cubicBezTo>
                  <a:pt x="165" y="47"/>
                  <a:pt x="166" y="48"/>
                  <a:pt x="167" y="47"/>
                </a:cubicBezTo>
                <a:cubicBezTo>
                  <a:pt x="168" y="48"/>
                  <a:pt x="170" y="46"/>
                  <a:pt x="169" y="44"/>
                </a:cubicBezTo>
                <a:cubicBezTo>
                  <a:pt x="169" y="44"/>
                  <a:pt x="168" y="42"/>
                  <a:pt x="166" y="42"/>
                </a:cubicBezTo>
                <a:close/>
                <a:moveTo>
                  <a:pt x="141" y="66"/>
                </a:moveTo>
                <a:cubicBezTo>
                  <a:pt x="142" y="68"/>
                  <a:pt x="142" y="69"/>
                  <a:pt x="144" y="69"/>
                </a:cubicBezTo>
                <a:cubicBezTo>
                  <a:pt x="146" y="69"/>
                  <a:pt x="147" y="68"/>
                  <a:pt x="147" y="66"/>
                </a:cubicBezTo>
                <a:cubicBezTo>
                  <a:pt x="147" y="65"/>
                  <a:pt x="146" y="63"/>
                  <a:pt x="145" y="63"/>
                </a:cubicBezTo>
                <a:cubicBezTo>
                  <a:pt x="142" y="63"/>
                  <a:pt x="142" y="65"/>
                  <a:pt x="141" y="66"/>
                </a:cubicBezTo>
                <a:close/>
                <a:moveTo>
                  <a:pt x="65" y="208"/>
                </a:moveTo>
                <a:cubicBezTo>
                  <a:pt x="67" y="209"/>
                  <a:pt x="67" y="208"/>
                  <a:pt x="68" y="206"/>
                </a:cubicBezTo>
                <a:cubicBezTo>
                  <a:pt x="67" y="204"/>
                  <a:pt x="67" y="203"/>
                  <a:pt x="64" y="203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64" y="204"/>
                  <a:pt x="64" y="204"/>
                  <a:pt x="64" y="204"/>
                </a:cubicBezTo>
                <a:cubicBezTo>
                  <a:pt x="63" y="204"/>
                  <a:pt x="63" y="204"/>
                  <a:pt x="62" y="204"/>
                </a:cubicBezTo>
                <a:cubicBezTo>
                  <a:pt x="62" y="205"/>
                  <a:pt x="62" y="205"/>
                  <a:pt x="63" y="206"/>
                </a:cubicBezTo>
                <a:cubicBezTo>
                  <a:pt x="62" y="207"/>
                  <a:pt x="63" y="208"/>
                  <a:pt x="65" y="208"/>
                </a:cubicBezTo>
                <a:close/>
                <a:moveTo>
                  <a:pt x="240" y="249"/>
                </a:moveTo>
                <a:cubicBezTo>
                  <a:pt x="240" y="248"/>
                  <a:pt x="240" y="248"/>
                  <a:pt x="240" y="248"/>
                </a:cubicBezTo>
                <a:cubicBezTo>
                  <a:pt x="240" y="248"/>
                  <a:pt x="239" y="248"/>
                  <a:pt x="239" y="247"/>
                </a:cubicBezTo>
                <a:cubicBezTo>
                  <a:pt x="239" y="247"/>
                  <a:pt x="240" y="247"/>
                  <a:pt x="240" y="247"/>
                </a:cubicBezTo>
                <a:cubicBezTo>
                  <a:pt x="240" y="246"/>
                  <a:pt x="240" y="246"/>
                  <a:pt x="240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39" y="246"/>
                  <a:pt x="239" y="246"/>
                  <a:pt x="239" y="247"/>
                </a:cubicBezTo>
                <a:cubicBezTo>
                  <a:pt x="239" y="248"/>
                  <a:pt x="239" y="248"/>
                  <a:pt x="239" y="248"/>
                </a:cubicBezTo>
                <a:cubicBezTo>
                  <a:pt x="239" y="248"/>
                  <a:pt x="240" y="248"/>
                  <a:pt x="240" y="249"/>
                </a:cubicBezTo>
                <a:close/>
                <a:moveTo>
                  <a:pt x="212" y="247"/>
                </a:moveTo>
                <a:cubicBezTo>
                  <a:pt x="212" y="247"/>
                  <a:pt x="212" y="247"/>
                  <a:pt x="212" y="247"/>
                </a:cubicBezTo>
                <a:cubicBezTo>
                  <a:pt x="213" y="247"/>
                  <a:pt x="214" y="247"/>
                  <a:pt x="213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5"/>
                  <a:pt x="214" y="245"/>
                  <a:pt x="214" y="244"/>
                </a:cubicBezTo>
                <a:cubicBezTo>
                  <a:pt x="213" y="245"/>
                  <a:pt x="213" y="246"/>
                  <a:pt x="212" y="247"/>
                </a:cubicBezTo>
                <a:close/>
                <a:moveTo>
                  <a:pt x="52" y="204"/>
                </a:moveTo>
                <a:cubicBezTo>
                  <a:pt x="52" y="204"/>
                  <a:pt x="53" y="204"/>
                  <a:pt x="53" y="203"/>
                </a:cubicBezTo>
                <a:cubicBezTo>
                  <a:pt x="52" y="203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1"/>
                  <a:pt x="49" y="201"/>
                </a:cubicBezTo>
                <a:cubicBezTo>
                  <a:pt x="49" y="202"/>
                  <a:pt x="49" y="202"/>
                  <a:pt x="49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3"/>
                  <a:pt x="45" y="204"/>
                  <a:pt x="44" y="205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3" y="205"/>
                  <a:pt x="43" y="205"/>
                  <a:pt x="43" y="206"/>
                </a:cubicBezTo>
                <a:cubicBezTo>
                  <a:pt x="42" y="206"/>
                  <a:pt x="42" y="205"/>
                  <a:pt x="42" y="205"/>
                </a:cubicBezTo>
                <a:cubicBezTo>
                  <a:pt x="42" y="206"/>
                  <a:pt x="41" y="206"/>
                  <a:pt x="42" y="207"/>
                </a:cubicBezTo>
                <a:cubicBezTo>
                  <a:pt x="42" y="206"/>
                  <a:pt x="42" y="206"/>
                  <a:pt x="43" y="206"/>
                </a:cubicBezTo>
                <a:cubicBezTo>
                  <a:pt x="43" y="207"/>
                  <a:pt x="44" y="207"/>
                  <a:pt x="45" y="208"/>
                </a:cubicBezTo>
                <a:cubicBezTo>
                  <a:pt x="45" y="209"/>
                  <a:pt x="46" y="209"/>
                  <a:pt x="47" y="209"/>
                </a:cubicBezTo>
                <a:cubicBezTo>
                  <a:pt x="47" y="209"/>
                  <a:pt x="47" y="209"/>
                  <a:pt x="47" y="208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8" y="209"/>
                  <a:pt x="50" y="207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4"/>
                  <a:pt x="51" y="204"/>
                  <a:pt x="52" y="205"/>
                </a:cubicBezTo>
                <a:cubicBezTo>
                  <a:pt x="51" y="204"/>
                  <a:pt x="52" y="204"/>
                  <a:pt x="52" y="204"/>
                </a:cubicBezTo>
                <a:close/>
                <a:moveTo>
                  <a:pt x="156" y="219"/>
                </a:moveTo>
                <a:cubicBezTo>
                  <a:pt x="156" y="218"/>
                  <a:pt x="154" y="217"/>
                  <a:pt x="154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154" y="217"/>
                  <a:pt x="154" y="217"/>
                  <a:pt x="154" y="218"/>
                </a:cubicBezTo>
                <a:cubicBezTo>
                  <a:pt x="154" y="218"/>
                  <a:pt x="154" y="217"/>
                  <a:pt x="153" y="217"/>
                </a:cubicBezTo>
                <a:cubicBezTo>
                  <a:pt x="153" y="218"/>
                  <a:pt x="151" y="221"/>
                  <a:pt x="153" y="222"/>
                </a:cubicBezTo>
                <a:cubicBezTo>
                  <a:pt x="154" y="222"/>
                  <a:pt x="154" y="221"/>
                  <a:pt x="154" y="221"/>
                </a:cubicBezTo>
                <a:cubicBezTo>
                  <a:pt x="154" y="221"/>
                  <a:pt x="155" y="222"/>
                  <a:pt x="155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5" y="222"/>
                  <a:pt x="156" y="221"/>
                  <a:pt x="156" y="219"/>
                </a:cubicBezTo>
                <a:close/>
                <a:moveTo>
                  <a:pt x="167" y="34"/>
                </a:moveTo>
                <a:cubicBezTo>
                  <a:pt x="168" y="34"/>
                  <a:pt x="169" y="33"/>
                  <a:pt x="170" y="31"/>
                </a:cubicBezTo>
                <a:cubicBezTo>
                  <a:pt x="170" y="30"/>
                  <a:pt x="168" y="28"/>
                  <a:pt x="167" y="28"/>
                </a:cubicBezTo>
                <a:cubicBezTo>
                  <a:pt x="167" y="28"/>
                  <a:pt x="168" y="29"/>
                  <a:pt x="168" y="29"/>
                </a:cubicBezTo>
                <a:cubicBezTo>
                  <a:pt x="167" y="30"/>
                  <a:pt x="166" y="29"/>
                  <a:pt x="165" y="29"/>
                </a:cubicBezTo>
                <a:cubicBezTo>
                  <a:pt x="165" y="29"/>
                  <a:pt x="165" y="29"/>
                  <a:pt x="166" y="28"/>
                </a:cubicBezTo>
                <a:cubicBezTo>
                  <a:pt x="165" y="29"/>
                  <a:pt x="164" y="29"/>
                  <a:pt x="164" y="31"/>
                </a:cubicBezTo>
                <a:cubicBezTo>
                  <a:pt x="164" y="32"/>
                  <a:pt x="165" y="33"/>
                  <a:pt x="167" y="34"/>
                </a:cubicBezTo>
                <a:close/>
                <a:moveTo>
                  <a:pt x="244" y="108"/>
                </a:moveTo>
                <a:cubicBezTo>
                  <a:pt x="244" y="107"/>
                  <a:pt x="243" y="105"/>
                  <a:pt x="242" y="105"/>
                </a:cubicBezTo>
                <a:cubicBezTo>
                  <a:pt x="240" y="106"/>
                  <a:pt x="238" y="107"/>
                  <a:pt x="239" y="108"/>
                </a:cubicBezTo>
                <a:cubicBezTo>
                  <a:pt x="239" y="109"/>
                  <a:pt x="240" y="110"/>
                  <a:pt x="242" y="111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2" y="110"/>
                  <a:pt x="243" y="110"/>
                  <a:pt x="242" y="110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10"/>
                  <a:pt x="244" y="109"/>
                  <a:pt x="244" y="108"/>
                </a:cubicBezTo>
                <a:close/>
                <a:moveTo>
                  <a:pt x="151" y="254"/>
                </a:moveTo>
                <a:cubicBezTo>
                  <a:pt x="152" y="253"/>
                  <a:pt x="151" y="252"/>
                  <a:pt x="150" y="252"/>
                </a:cubicBezTo>
                <a:cubicBezTo>
                  <a:pt x="151" y="252"/>
                  <a:pt x="151" y="252"/>
                  <a:pt x="151" y="253"/>
                </a:cubicBezTo>
                <a:cubicBezTo>
                  <a:pt x="150" y="253"/>
                  <a:pt x="150" y="254"/>
                  <a:pt x="150" y="254"/>
                </a:cubicBezTo>
                <a:cubicBezTo>
                  <a:pt x="150" y="253"/>
                  <a:pt x="149" y="255"/>
                  <a:pt x="148" y="254"/>
                </a:cubicBezTo>
                <a:cubicBezTo>
                  <a:pt x="149" y="253"/>
                  <a:pt x="149" y="252"/>
                  <a:pt x="149" y="251"/>
                </a:cubicBezTo>
                <a:cubicBezTo>
                  <a:pt x="148" y="251"/>
                  <a:pt x="147" y="252"/>
                  <a:pt x="147" y="252"/>
                </a:cubicBezTo>
                <a:cubicBezTo>
                  <a:pt x="147" y="253"/>
                  <a:pt x="147" y="253"/>
                  <a:pt x="148" y="253"/>
                </a:cubicBezTo>
                <a:cubicBezTo>
                  <a:pt x="148" y="253"/>
                  <a:pt x="148" y="254"/>
                  <a:pt x="148" y="255"/>
                </a:cubicBezTo>
                <a:cubicBezTo>
                  <a:pt x="149" y="255"/>
                  <a:pt x="149" y="255"/>
                  <a:pt x="149" y="256"/>
                </a:cubicBezTo>
                <a:cubicBezTo>
                  <a:pt x="149" y="255"/>
                  <a:pt x="148" y="255"/>
                  <a:pt x="148" y="25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7" y="253"/>
                  <a:pt x="146" y="253"/>
                  <a:pt x="146" y="254"/>
                </a:cubicBezTo>
                <a:cubicBezTo>
                  <a:pt x="147" y="256"/>
                  <a:pt x="147" y="256"/>
                  <a:pt x="149" y="257"/>
                </a:cubicBezTo>
                <a:cubicBezTo>
                  <a:pt x="150" y="256"/>
                  <a:pt x="152" y="255"/>
                  <a:pt x="151" y="254"/>
                </a:cubicBezTo>
                <a:close/>
                <a:moveTo>
                  <a:pt x="137" y="59"/>
                </a:moveTo>
                <a:cubicBezTo>
                  <a:pt x="138" y="60"/>
                  <a:pt x="138" y="62"/>
                  <a:pt x="140" y="62"/>
                </a:cubicBezTo>
                <a:cubicBezTo>
                  <a:pt x="142" y="62"/>
                  <a:pt x="142" y="60"/>
                  <a:pt x="143" y="58"/>
                </a:cubicBezTo>
                <a:cubicBezTo>
                  <a:pt x="143" y="57"/>
                  <a:pt x="142" y="56"/>
                  <a:pt x="141" y="56"/>
                </a:cubicBezTo>
                <a:cubicBezTo>
                  <a:pt x="139" y="56"/>
                  <a:pt x="137" y="57"/>
                  <a:pt x="137" y="59"/>
                </a:cubicBezTo>
                <a:close/>
                <a:moveTo>
                  <a:pt x="142" y="60"/>
                </a:moveTo>
                <a:cubicBezTo>
                  <a:pt x="142" y="59"/>
                  <a:pt x="142" y="58"/>
                  <a:pt x="140" y="57"/>
                </a:cubicBezTo>
                <a:cubicBezTo>
                  <a:pt x="140" y="57"/>
                  <a:pt x="140" y="57"/>
                  <a:pt x="141" y="56"/>
                </a:cubicBezTo>
                <a:cubicBezTo>
                  <a:pt x="141" y="57"/>
                  <a:pt x="142" y="58"/>
                  <a:pt x="142" y="60"/>
                </a:cubicBezTo>
                <a:close/>
                <a:moveTo>
                  <a:pt x="193" y="47"/>
                </a:moveTo>
                <a:cubicBezTo>
                  <a:pt x="195" y="48"/>
                  <a:pt x="195" y="47"/>
                  <a:pt x="196" y="45"/>
                </a:cubicBezTo>
                <a:cubicBezTo>
                  <a:pt x="196" y="43"/>
                  <a:pt x="194" y="42"/>
                  <a:pt x="193" y="42"/>
                </a:cubicBezTo>
                <a:cubicBezTo>
                  <a:pt x="192" y="42"/>
                  <a:pt x="190" y="43"/>
                  <a:pt x="191" y="45"/>
                </a:cubicBezTo>
                <a:cubicBezTo>
                  <a:pt x="190" y="46"/>
                  <a:pt x="192" y="48"/>
                  <a:pt x="193" y="47"/>
                </a:cubicBezTo>
                <a:close/>
                <a:moveTo>
                  <a:pt x="221" y="256"/>
                </a:moveTo>
                <a:cubicBezTo>
                  <a:pt x="221" y="256"/>
                  <a:pt x="221" y="253"/>
                  <a:pt x="219" y="254"/>
                </a:cubicBezTo>
                <a:cubicBezTo>
                  <a:pt x="219" y="254"/>
                  <a:pt x="219" y="254"/>
                  <a:pt x="219" y="255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19" y="255"/>
                  <a:pt x="220" y="256"/>
                  <a:pt x="219" y="256"/>
                </a:cubicBezTo>
                <a:cubicBezTo>
                  <a:pt x="219" y="256"/>
                  <a:pt x="218" y="256"/>
                  <a:pt x="218" y="256"/>
                </a:cubicBezTo>
                <a:cubicBezTo>
                  <a:pt x="218" y="256"/>
                  <a:pt x="219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1" y="257"/>
                  <a:pt x="221" y="257"/>
                  <a:pt x="221" y="256"/>
                </a:cubicBezTo>
                <a:cubicBezTo>
                  <a:pt x="221" y="256"/>
                  <a:pt x="221" y="256"/>
                  <a:pt x="221" y="256"/>
                </a:cubicBezTo>
                <a:close/>
                <a:moveTo>
                  <a:pt x="127" y="50"/>
                </a:moveTo>
                <a:cubicBezTo>
                  <a:pt x="125" y="50"/>
                  <a:pt x="124" y="51"/>
                  <a:pt x="124" y="52"/>
                </a:cubicBezTo>
                <a:cubicBezTo>
                  <a:pt x="123" y="54"/>
                  <a:pt x="125" y="55"/>
                  <a:pt x="127" y="54"/>
                </a:cubicBezTo>
                <a:cubicBezTo>
                  <a:pt x="128" y="55"/>
                  <a:pt x="130" y="54"/>
                  <a:pt x="129" y="52"/>
                </a:cubicBezTo>
                <a:cubicBezTo>
                  <a:pt x="129" y="51"/>
                  <a:pt x="128" y="49"/>
                  <a:pt x="127" y="50"/>
                </a:cubicBezTo>
                <a:close/>
                <a:moveTo>
                  <a:pt x="71" y="221"/>
                </a:moveTo>
                <a:cubicBezTo>
                  <a:pt x="72" y="222"/>
                  <a:pt x="73" y="222"/>
                  <a:pt x="74" y="222"/>
                </a:cubicBezTo>
                <a:cubicBezTo>
                  <a:pt x="75" y="222"/>
                  <a:pt x="76" y="222"/>
                  <a:pt x="76" y="221"/>
                </a:cubicBezTo>
                <a:cubicBezTo>
                  <a:pt x="75" y="220"/>
                  <a:pt x="75" y="221"/>
                  <a:pt x="74" y="222"/>
                </a:cubicBezTo>
                <a:cubicBezTo>
                  <a:pt x="73" y="221"/>
                  <a:pt x="72" y="221"/>
                  <a:pt x="71" y="221"/>
                </a:cubicBezTo>
                <a:close/>
                <a:moveTo>
                  <a:pt x="77" y="205"/>
                </a:moveTo>
                <a:cubicBezTo>
                  <a:pt x="76" y="203"/>
                  <a:pt x="76" y="203"/>
                  <a:pt x="73" y="203"/>
                </a:cubicBezTo>
                <a:cubicBezTo>
                  <a:pt x="73" y="203"/>
                  <a:pt x="73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4"/>
                  <a:pt x="72" y="204"/>
                </a:cubicBezTo>
                <a:cubicBezTo>
                  <a:pt x="71" y="203"/>
                  <a:pt x="72" y="202"/>
                  <a:pt x="72" y="201"/>
                </a:cubicBezTo>
                <a:cubicBezTo>
                  <a:pt x="70" y="199"/>
                  <a:pt x="69" y="203"/>
                  <a:pt x="71" y="204"/>
                </a:cubicBezTo>
                <a:cubicBezTo>
                  <a:pt x="71" y="204"/>
                  <a:pt x="71" y="205"/>
                  <a:pt x="71" y="205"/>
                </a:cubicBezTo>
                <a:cubicBezTo>
                  <a:pt x="71" y="205"/>
                  <a:pt x="71" y="205"/>
                  <a:pt x="71" y="206"/>
                </a:cubicBezTo>
                <a:cubicBezTo>
                  <a:pt x="71" y="206"/>
                  <a:pt x="71" y="208"/>
                  <a:pt x="72" y="208"/>
                </a:cubicBezTo>
                <a:cubicBezTo>
                  <a:pt x="72" y="208"/>
                  <a:pt x="71" y="208"/>
                  <a:pt x="71" y="209"/>
                </a:cubicBezTo>
                <a:cubicBezTo>
                  <a:pt x="71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2" y="211"/>
                  <a:pt x="72" y="211"/>
                  <a:pt x="72" y="211"/>
                </a:cubicBezTo>
                <a:cubicBezTo>
                  <a:pt x="71" y="210"/>
                  <a:pt x="70" y="209"/>
                  <a:pt x="69" y="210"/>
                </a:cubicBezTo>
                <a:cubicBezTo>
                  <a:pt x="68" y="209"/>
                  <a:pt x="67" y="211"/>
                  <a:pt x="67" y="212"/>
                </a:cubicBezTo>
                <a:cubicBezTo>
                  <a:pt x="67" y="214"/>
                  <a:pt x="68" y="215"/>
                  <a:pt x="69" y="214"/>
                </a:cubicBezTo>
                <a:cubicBezTo>
                  <a:pt x="71" y="215"/>
                  <a:pt x="72" y="214"/>
                  <a:pt x="72" y="213"/>
                </a:cubicBezTo>
                <a:cubicBezTo>
                  <a:pt x="73" y="212"/>
                  <a:pt x="73" y="212"/>
                  <a:pt x="73" y="213"/>
                </a:cubicBezTo>
                <a:cubicBezTo>
                  <a:pt x="74" y="212"/>
                  <a:pt x="75" y="212"/>
                  <a:pt x="75" y="211"/>
                </a:cubicBezTo>
                <a:cubicBezTo>
                  <a:pt x="74" y="211"/>
                  <a:pt x="73" y="211"/>
                  <a:pt x="73" y="210"/>
                </a:cubicBezTo>
                <a:cubicBezTo>
                  <a:pt x="73" y="209"/>
                  <a:pt x="74" y="209"/>
                  <a:pt x="75" y="209"/>
                </a:cubicBezTo>
                <a:cubicBezTo>
                  <a:pt x="75" y="209"/>
                  <a:pt x="75" y="208"/>
                  <a:pt x="75" y="208"/>
                </a:cubicBezTo>
                <a:cubicBezTo>
                  <a:pt x="76" y="207"/>
                  <a:pt x="77" y="207"/>
                  <a:pt x="77" y="205"/>
                </a:cubicBezTo>
                <a:close/>
                <a:moveTo>
                  <a:pt x="63" y="199"/>
                </a:moveTo>
                <a:cubicBezTo>
                  <a:pt x="63" y="200"/>
                  <a:pt x="63" y="200"/>
                  <a:pt x="62" y="200"/>
                </a:cubicBezTo>
                <a:cubicBezTo>
                  <a:pt x="64" y="199"/>
                  <a:pt x="61" y="198"/>
                  <a:pt x="62" y="197"/>
                </a:cubicBezTo>
                <a:cubicBezTo>
                  <a:pt x="62" y="198"/>
                  <a:pt x="63" y="198"/>
                  <a:pt x="64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3" y="197"/>
                  <a:pt x="62" y="196"/>
                  <a:pt x="60" y="195"/>
                </a:cubicBezTo>
                <a:cubicBezTo>
                  <a:pt x="60" y="196"/>
                  <a:pt x="58" y="196"/>
                  <a:pt x="57" y="198"/>
                </a:cubicBezTo>
                <a:cubicBezTo>
                  <a:pt x="57" y="198"/>
                  <a:pt x="56" y="198"/>
                  <a:pt x="56" y="198"/>
                </a:cubicBezTo>
                <a:cubicBezTo>
                  <a:pt x="56" y="197"/>
                  <a:pt x="56" y="197"/>
                  <a:pt x="56" y="196"/>
                </a:cubicBezTo>
                <a:cubicBezTo>
                  <a:pt x="56" y="196"/>
                  <a:pt x="55" y="196"/>
                  <a:pt x="55" y="196"/>
                </a:cubicBezTo>
                <a:cubicBezTo>
                  <a:pt x="55" y="197"/>
                  <a:pt x="55" y="197"/>
                  <a:pt x="55" y="198"/>
                </a:cubicBezTo>
                <a:cubicBezTo>
                  <a:pt x="54" y="196"/>
                  <a:pt x="53" y="196"/>
                  <a:pt x="52" y="195"/>
                </a:cubicBezTo>
                <a:cubicBezTo>
                  <a:pt x="50" y="196"/>
                  <a:pt x="49" y="197"/>
                  <a:pt x="49" y="199"/>
                </a:cubicBezTo>
                <a:cubicBezTo>
                  <a:pt x="49" y="200"/>
                  <a:pt x="50" y="201"/>
                  <a:pt x="52" y="201"/>
                </a:cubicBezTo>
                <a:cubicBezTo>
                  <a:pt x="52" y="201"/>
                  <a:pt x="53" y="201"/>
                  <a:pt x="54" y="201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4" y="201"/>
                  <a:pt x="54" y="200"/>
                  <a:pt x="54" y="200"/>
                </a:cubicBezTo>
                <a:cubicBezTo>
                  <a:pt x="54" y="200"/>
                  <a:pt x="55" y="200"/>
                  <a:pt x="55" y="200"/>
                </a:cubicBezTo>
                <a:cubicBezTo>
                  <a:pt x="55" y="200"/>
                  <a:pt x="56" y="199"/>
                  <a:pt x="57" y="199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9" y="200"/>
                  <a:pt x="60" y="201"/>
                  <a:pt x="61" y="201"/>
                </a:cubicBezTo>
                <a:cubicBezTo>
                  <a:pt x="62" y="201"/>
                  <a:pt x="63" y="200"/>
                  <a:pt x="63" y="199"/>
                </a:cubicBezTo>
                <a:close/>
                <a:moveTo>
                  <a:pt x="133" y="246"/>
                </a:move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6"/>
                  <a:pt x="133" y="246"/>
                  <a:pt x="133" y="246"/>
                </a:cubicBezTo>
                <a:close/>
                <a:moveTo>
                  <a:pt x="124" y="227"/>
                </a:moveTo>
                <a:cubicBezTo>
                  <a:pt x="125" y="226"/>
                  <a:pt x="124" y="225"/>
                  <a:pt x="125" y="224"/>
                </a:cubicBezTo>
                <a:cubicBezTo>
                  <a:pt x="124" y="224"/>
                  <a:pt x="123" y="223"/>
                  <a:pt x="123" y="224"/>
                </a:cubicBezTo>
                <a:cubicBezTo>
                  <a:pt x="121" y="224"/>
                  <a:pt x="120" y="224"/>
                  <a:pt x="119" y="226"/>
                </a:cubicBezTo>
                <a:cubicBezTo>
                  <a:pt x="120" y="228"/>
                  <a:pt x="121" y="228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9"/>
                  <a:pt x="123" y="228"/>
                  <a:pt x="124" y="228"/>
                </a:cubicBezTo>
                <a:cubicBezTo>
                  <a:pt x="123" y="228"/>
                  <a:pt x="123" y="226"/>
                  <a:pt x="124" y="226"/>
                </a:cubicBezTo>
                <a:cubicBezTo>
                  <a:pt x="124" y="226"/>
                  <a:pt x="123" y="227"/>
                  <a:pt x="124" y="227"/>
                </a:cubicBezTo>
                <a:close/>
                <a:moveTo>
                  <a:pt x="134" y="240"/>
                </a:moveTo>
                <a:cubicBezTo>
                  <a:pt x="134" y="238"/>
                  <a:pt x="132" y="237"/>
                  <a:pt x="131" y="237"/>
                </a:cubicBezTo>
                <a:cubicBezTo>
                  <a:pt x="130" y="237"/>
                  <a:pt x="130" y="237"/>
                  <a:pt x="129" y="238"/>
                </a:cubicBezTo>
                <a:cubicBezTo>
                  <a:pt x="129" y="238"/>
                  <a:pt x="130" y="238"/>
                  <a:pt x="130" y="238"/>
                </a:cubicBezTo>
                <a:cubicBezTo>
                  <a:pt x="130" y="239"/>
                  <a:pt x="129" y="239"/>
                  <a:pt x="129" y="239"/>
                </a:cubicBezTo>
                <a:cubicBezTo>
                  <a:pt x="129" y="239"/>
                  <a:pt x="129" y="240"/>
                  <a:pt x="129" y="240"/>
                </a:cubicBezTo>
                <a:cubicBezTo>
                  <a:pt x="128" y="242"/>
                  <a:pt x="130" y="243"/>
                  <a:pt x="131" y="242"/>
                </a:cubicBezTo>
                <a:cubicBezTo>
                  <a:pt x="133" y="242"/>
                  <a:pt x="134" y="242"/>
                  <a:pt x="134" y="240"/>
                </a:cubicBezTo>
                <a:close/>
                <a:moveTo>
                  <a:pt x="108" y="212"/>
                </a:moveTo>
                <a:cubicBezTo>
                  <a:pt x="108" y="212"/>
                  <a:pt x="108" y="211"/>
                  <a:pt x="107" y="211"/>
                </a:cubicBezTo>
                <a:cubicBezTo>
                  <a:pt x="107" y="212"/>
                  <a:pt x="106" y="212"/>
                  <a:pt x="105" y="212"/>
                </a:cubicBezTo>
                <a:cubicBezTo>
                  <a:pt x="106" y="212"/>
                  <a:pt x="106" y="211"/>
                  <a:pt x="106" y="210"/>
                </a:cubicBezTo>
                <a:cubicBezTo>
                  <a:pt x="106" y="210"/>
                  <a:pt x="106" y="210"/>
                  <a:pt x="106" y="210"/>
                </a:cubicBezTo>
                <a:cubicBezTo>
                  <a:pt x="106" y="209"/>
                  <a:pt x="105" y="209"/>
                  <a:pt x="105" y="209"/>
                </a:cubicBezTo>
                <a:cubicBezTo>
                  <a:pt x="103" y="209"/>
                  <a:pt x="101" y="211"/>
                  <a:pt x="102" y="212"/>
                </a:cubicBezTo>
                <a:cubicBezTo>
                  <a:pt x="102" y="213"/>
                  <a:pt x="103" y="214"/>
                  <a:pt x="105" y="215"/>
                </a:cubicBezTo>
                <a:cubicBezTo>
                  <a:pt x="107" y="215"/>
                  <a:pt x="107" y="213"/>
                  <a:pt x="108" y="212"/>
                </a:cubicBezTo>
                <a:close/>
                <a:moveTo>
                  <a:pt x="83" y="224"/>
                </a:move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4" y="224"/>
                  <a:pt x="83" y="224"/>
                </a:cubicBezTo>
                <a:close/>
                <a:moveTo>
                  <a:pt x="68" y="233"/>
                </a:moveTo>
                <a:cubicBezTo>
                  <a:pt x="67" y="232"/>
                  <a:pt x="66" y="231"/>
                  <a:pt x="65" y="231"/>
                </a:cubicBezTo>
                <a:cubicBezTo>
                  <a:pt x="64" y="231"/>
                  <a:pt x="63" y="231"/>
                  <a:pt x="62" y="232"/>
                </a:cubicBezTo>
                <a:cubicBezTo>
                  <a:pt x="62" y="232"/>
                  <a:pt x="62" y="231"/>
                  <a:pt x="62" y="231"/>
                </a:cubicBezTo>
                <a:cubicBezTo>
                  <a:pt x="63" y="231"/>
                  <a:pt x="63" y="230"/>
                  <a:pt x="64" y="230"/>
                </a:cubicBezTo>
                <a:cubicBezTo>
                  <a:pt x="65" y="231"/>
                  <a:pt x="66" y="230"/>
                  <a:pt x="66" y="230"/>
                </a:cubicBezTo>
                <a:cubicBezTo>
                  <a:pt x="67" y="230"/>
                  <a:pt x="67" y="229"/>
                  <a:pt x="67" y="229"/>
                </a:cubicBezTo>
                <a:cubicBezTo>
                  <a:pt x="67" y="228"/>
                  <a:pt x="65" y="228"/>
                  <a:pt x="64" y="229"/>
                </a:cubicBezTo>
                <a:cubicBezTo>
                  <a:pt x="64" y="228"/>
                  <a:pt x="64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5"/>
                  <a:pt x="62" y="223"/>
                  <a:pt x="60" y="223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9" y="222"/>
                  <a:pt x="59" y="220"/>
                  <a:pt x="61" y="220"/>
                </a:cubicBezTo>
                <a:cubicBezTo>
                  <a:pt x="61" y="220"/>
                  <a:pt x="61" y="221"/>
                  <a:pt x="61" y="221"/>
                </a:cubicBezTo>
                <a:cubicBezTo>
                  <a:pt x="61" y="220"/>
                  <a:pt x="62" y="220"/>
                  <a:pt x="61" y="220"/>
                </a:cubicBezTo>
                <a:cubicBezTo>
                  <a:pt x="61" y="220"/>
                  <a:pt x="61" y="219"/>
                  <a:pt x="61" y="219"/>
                </a:cubicBezTo>
                <a:cubicBezTo>
                  <a:pt x="61" y="219"/>
                  <a:pt x="60" y="219"/>
                  <a:pt x="60" y="219"/>
                </a:cubicBezTo>
                <a:cubicBezTo>
                  <a:pt x="60" y="219"/>
                  <a:pt x="60" y="219"/>
                  <a:pt x="60" y="218"/>
                </a:cubicBezTo>
                <a:cubicBezTo>
                  <a:pt x="60" y="218"/>
                  <a:pt x="60" y="218"/>
                  <a:pt x="61" y="218"/>
                </a:cubicBezTo>
                <a:cubicBezTo>
                  <a:pt x="60" y="218"/>
                  <a:pt x="60" y="217"/>
                  <a:pt x="60" y="217"/>
                </a:cubicBezTo>
                <a:cubicBezTo>
                  <a:pt x="60" y="218"/>
                  <a:pt x="59" y="218"/>
                  <a:pt x="59" y="219"/>
                </a:cubicBezTo>
                <a:cubicBezTo>
                  <a:pt x="59" y="217"/>
                  <a:pt x="57" y="217"/>
                  <a:pt x="56" y="217"/>
                </a:cubicBezTo>
                <a:cubicBezTo>
                  <a:pt x="54" y="217"/>
                  <a:pt x="54" y="217"/>
                  <a:pt x="53" y="219"/>
                </a:cubicBezTo>
                <a:cubicBezTo>
                  <a:pt x="53" y="221"/>
                  <a:pt x="55" y="222"/>
                  <a:pt x="56" y="222"/>
                </a:cubicBezTo>
                <a:cubicBezTo>
                  <a:pt x="56" y="222"/>
                  <a:pt x="55" y="222"/>
                  <a:pt x="55" y="222"/>
                </a:cubicBezTo>
                <a:cubicBezTo>
                  <a:pt x="55" y="222"/>
                  <a:pt x="55" y="223"/>
                  <a:pt x="55" y="223"/>
                </a:cubicBezTo>
                <a:cubicBezTo>
                  <a:pt x="56" y="223"/>
                  <a:pt x="58" y="223"/>
                  <a:pt x="59" y="223"/>
                </a:cubicBezTo>
                <a:cubicBezTo>
                  <a:pt x="59" y="223"/>
                  <a:pt x="59" y="223"/>
                  <a:pt x="59" y="223"/>
                </a:cubicBezTo>
                <a:cubicBezTo>
                  <a:pt x="58" y="224"/>
                  <a:pt x="58" y="225"/>
                  <a:pt x="58" y="225"/>
                </a:cubicBezTo>
                <a:cubicBezTo>
                  <a:pt x="58" y="227"/>
                  <a:pt x="59" y="229"/>
                  <a:pt x="60" y="228"/>
                </a:cubicBezTo>
                <a:cubicBezTo>
                  <a:pt x="61" y="229"/>
                  <a:pt x="62" y="229"/>
                  <a:pt x="62" y="230"/>
                </a:cubicBezTo>
                <a:cubicBezTo>
                  <a:pt x="61" y="231"/>
                  <a:pt x="61" y="231"/>
                  <a:pt x="61" y="232"/>
                </a:cubicBezTo>
                <a:cubicBezTo>
                  <a:pt x="62" y="232"/>
                  <a:pt x="62" y="232"/>
                  <a:pt x="62" y="232"/>
                </a:cubicBezTo>
                <a:cubicBezTo>
                  <a:pt x="62" y="232"/>
                  <a:pt x="62" y="233"/>
                  <a:pt x="62" y="233"/>
                </a:cubicBezTo>
                <a:cubicBezTo>
                  <a:pt x="62" y="234"/>
                  <a:pt x="63" y="235"/>
                  <a:pt x="63" y="235"/>
                </a:cubicBezTo>
                <a:cubicBezTo>
                  <a:pt x="63" y="236"/>
                  <a:pt x="63" y="237"/>
                  <a:pt x="62" y="238"/>
                </a:cubicBezTo>
                <a:cubicBezTo>
                  <a:pt x="62" y="237"/>
                  <a:pt x="61" y="237"/>
                  <a:pt x="61" y="237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8"/>
                  <a:pt x="61" y="240"/>
                  <a:pt x="61" y="241"/>
                </a:cubicBezTo>
                <a:cubicBezTo>
                  <a:pt x="60" y="241"/>
                  <a:pt x="59" y="241"/>
                  <a:pt x="58" y="241"/>
                </a:cubicBezTo>
                <a:cubicBezTo>
                  <a:pt x="58" y="241"/>
                  <a:pt x="58" y="241"/>
                  <a:pt x="58" y="240"/>
                </a:cubicBezTo>
                <a:cubicBezTo>
                  <a:pt x="58" y="241"/>
                  <a:pt x="58" y="241"/>
                  <a:pt x="59" y="242"/>
                </a:cubicBezTo>
                <a:cubicBezTo>
                  <a:pt x="58" y="242"/>
                  <a:pt x="58" y="241"/>
                  <a:pt x="58" y="241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58" y="240"/>
                  <a:pt x="57" y="240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9" y="240"/>
                  <a:pt x="57" y="242"/>
                  <a:pt x="56" y="243"/>
                </a:cubicBezTo>
                <a:cubicBezTo>
                  <a:pt x="57" y="244"/>
                  <a:pt x="58" y="245"/>
                  <a:pt x="59" y="245"/>
                </a:cubicBezTo>
                <a:cubicBezTo>
                  <a:pt x="59" y="246"/>
                  <a:pt x="58" y="246"/>
                  <a:pt x="58" y="246"/>
                </a:cubicBezTo>
                <a:cubicBezTo>
                  <a:pt x="57" y="246"/>
                  <a:pt x="57" y="245"/>
                  <a:pt x="57" y="245"/>
                </a:cubicBezTo>
                <a:cubicBezTo>
                  <a:pt x="57" y="246"/>
                  <a:pt x="56" y="246"/>
                  <a:pt x="56" y="245"/>
                </a:cubicBezTo>
                <a:cubicBezTo>
                  <a:pt x="56" y="247"/>
                  <a:pt x="57" y="247"/>
                  <a:pt x="58" y="247"/>
                </a:cubicBezTo>
                <a:cubicBezTo>
                  <a:pt x="59" y="247"/>
                  <a:pt x="60" y="245"/>
                  <a:pt x="61" y="245"/>
                </a:cubicBezTo>
                <a:cubicBezTo>
                  <a:pt x="62" y="245"/>
                  <a:pt x="60" y="244"/>
                  <a:pt x="60" y="244"/>
                </a:cubicBezTo>
                <a:cubicBezTo>
                  <a:pt x="60" y="243"/>
                  <a:pt x="59" y="243"/>
                  <a:pt x="59" y="242"/>
                </a:cubicBezTo>
                <a:cubicBezTo>
                  <a:pt x="59" y="243"/>
                  <a:pt x="60" y="243"/>
                  <a:pt x="60" y="243"/>
                </a:cubicBezTo>
                <a:cubicBezTo>
                  <a:pt x="62" y="243"/>
                  <a:pt x="63" y="242"/>
                  <a:pt x="64" y="240"/>
                </a:cubicBezTo>
                <a:cubicBezTo>
                  <a:pt x="64" y="239"/>
                  <a:pt x="63" y="239"/>
                  <a:pt x="63" y="238"/>
                </a:cubicBezTo>
                <a:cubicBezTo>
                  <a:pt x="64" y="238"/>
                  <a:pt x="64" y="239"/>
                  <a:pt x="65" y="238"/>
                </a:cubicBezTo>
                <a:cubicBezTo>
                  <a:pt x="65" y="238"/>
                  <a:pt x="64" y="238"/>
                  <a:pt x="64" y="237"/>
                </a:cubicBezTo>
                <a:cubicBezTo>
                  <a:pt x="65" y="237"/>
                  <a:pt x="65" y="237"/>
                  <a:pt x="65" y="236"/>
                </a:cubicBezTo>
                <a:cubicBezTo>
                  <a:pt x="65" y="236"/>
                  <a:pt x="66" y="237"/>
                  <a:pt x="66" y="237"/>
                </a:cubicBezTo>
                <a:cubicBezTo>
                  <a:pt x="66" y="236"/>
                  <a:pt x="66" y="236"/>
                  <a:pt x="66" y="236"/>
                </a:cubicBezTo>
                <a:cubicBezTo>
                  <a:pt x="67" y="235"/>
                  <a:pt x="68" y="235"/>
                  <a:pt x="68" y="233"/>
                </a:cubicBezTo>
                <a:close/>
                <a:moveTo>
                  <a:pt x="59" y="221"/>
                </a:moveTo>
                <a:cubicBezTo>
                  <a:pt x="58" y="222"/>
                  <a:pt x="57" y="222"/>
                  <a:pt x="56" y="222"/>
                </a:cubicBezTo>
                <a:cubicBezTo>
                  <a:pt x="57" y="221"/>
                  <a:pt x="57" y="220"/>
                  <a:pt x="57" y="218"/>
                </a:cubicBezTo>
                <a:cubicBezTo>
                  <a:pt x="59" y="217"/>
                  <a:pt x="59" y="220"/>
                  <a:pt x="59" y="221"/>
                </a:cubicBezTo>
                <a:close/>
                <a:moveTo>
                  <a:pt x="61" y="229"/>
                </a:moveTo>
                <a:cubicBezTo>
                  <a:pt x="61" y="228"/>
                  <a:pt x="61" y="228"/>
                  <a:pt x="61" y="228"/>
                </a:cubicBezTo>
                <a:cubicBezTo>
                  <a:pt x="62" y="228"/>
                  <a:pt x="62" y="228"/>
                  <a:pt x="63" y="228"/>
                </a:cubicBezTo>
                <a:cubicBezTo>
                  <a:pt x="63" y="228"/>
                  <a:pt x="63" y="228"/>
                  <a:pt x="63" y="229"/>
                </a:cubicBezTo>
                <a:cubicBezTo>
                  <a:pt x="63" y="229"/>
                  <a:pt x="62" y="229"/>
                  <a:pt x="61" y="229"/>
                </a:cubicBezTo>
                <a:close/>
                <a:moveTo>
                  <a:pt x="65" y="236"/>
                </a:move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lose/>
                <a:moveTo>
                  <a:pt x="61" y="112"/>
                </a:moveTo>
                <a:cubicBezTo>
                  <a:pt x="59" y="111"/>
                  <a:pt x="58" y="113"/>
                  <a:pt x="57" y="115"/>
                </a:cubicBezTo>
                <a:cubicBezTo>
                  <a:pt x="58" y="115"/>
                  <a:pt x="58" y="115"/>
                  <a:pt x="58" y="116"/>
                </a:cubicBezTo>
                <a:cubicBezTo>
                  <a:pt x="59" y="116"/>
                  <a:pt x="59" y="115"/>
                  <a:pt x="59" y="115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7"/>
                  <a:pt x="60" y="117"/>
                  <a:pt x="61" y="117"/>
                </a:cubicBezTo>
                <a:cubicBezTo>
                  <a:pt x="63" y="117"/>
                  <a:pt x="63" y="117"/>
                  <a:pt x="64" y="115"/>
                </a:cubicBezTo>
                <a:cubicBezTo>
                  <a:pt x="63" y="113"/>
                  <a:pt x="62" y="112"/>
                  <a:pt x="61" y="112"/>
                </a:cubicBezTo>
                <a:close/>
                <a:moveTo>
                  <a:pt x="144" y="167"/>
                </a:moveTo>
                <a:cubicBezTo>
                  <a:pt x="146" y="166"/>
                  <a:pt x="147" y="166"/>
                  <a:pt x="147" y="164"/>
                </a:cubicBezTo>
                <a:cubicBezTo>
                  <a:pt x="147" y="162"/>
                  <a:pt x="146" y="161"/>
                  <a:pt x="145" y="161"/>
                </a:cubicBezTo>
                <a:cubicBezTo>
                  <a:pt x="142" y="161"/>
                  <a:pt x="141" y="162"/>
                  <a:pt x="142" y="164"/>
                </a:cubicBezTo>
                <a:cubicBezTo>
                  <a:pt x="142" y="166"/>
                  <a:pt x="143" y="166"/>
                  <a:pt x="144" y="167"/>
                </a:cubicBezTo>
                <a:close/>
                <a:moveTo>
                  <a:pt x="161" y="142"/>
                </a:moveTo>
                <a:cubicBezTo>
                  <a:pt x="160" y="140"/>
                  <a:pt x="160" y="139"/>
                  <a:pt x="158" y="140"/>
                </a:cubicBezTo>
                <a:cubicBezTo>
                  <a:pt x="156" y="140"/>
                  <a:pt x="155" y="141"/>
                  <a:pt x="155" y="143"/>
                </a:cubicBezTo>
                <a:cubicBezTo>
                  <a:pt x="154" y="144"/>
                  <a:pt x="156" y="145"/>
                  <a:pt x="158" y="145"/>
                </a:cubicBezTo>
                <a:cubicBezTo>
                  <a:pt x="160" y="146"/>
                  <a:pt x="160" y="144"/>
                  <a:pt x="161" y="142"/>
                </a:cubicBezTo>
                <a:close/>
                <a:moveTo>
                  <a:pt x="80" y="136"/>
                </a:moveTo>
                <a:cubicBezTo>
                  <a:pt x="80" y="137"/>
                  <a:pt x="81" y="139"/>
                  <a:pt x="83" y="139"/>
                </a:cubicBezTo>
                <a:cubicBezTo>
                  <a:pt x="84" y="138"/>
                  <a:pt x="85" y="137"/>
                  <a:pt x="85" y="136"/>
                </a:cubicBezTo>
                <a:cubicBezTo>
                  <a:pt x="85" y="135"/>
                  <a:pt x="84" y="133"/>
                  <a:pt x="83" y="133"/>
                </a:cubicBezTo>
                <a:cubicBezTo>
                  <a:pt x="81" y="133"/>
                  <a:pt x="80" y="135"/>
                  <a:pt x="80" y="136"/>
                </a:cubicBezTo>
                <a:close/>
                <a:moveTo>
                  <a:pt x="175" y="173"/>
                </a:moveTo>
                <a:cubicBezTo>
                  <a:pt x="176" y="173"/>
                  <a:pt x="178" y="172"/>
                  <a:pt x="178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8" y="169"/>
                  <a:pt x="177" y="167"/>
                  <a:pt x="176" y="168"/>
                </a:cubicBezTo>
                <a:cubicBezTo>
                  <a:pt x="175" y="168"/>
                  <a:pt x="174" y="168"/>
                  <a:pt x="174" y="168"/>
                </a:cubicBezTo>
                <a:cubicBezTo>
                  <a:pt x="174" y="168"/>
                  <a:pt x="174" y="168"/>
                  <a:pt x="174" y="168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9"/>
                  <a:pt x="175" y="169"/>
                  <a:pt x="176" y="169"/>
                </a:cubicBezTo>
                <a:cubicBezTo>
                  <a:pt x="176" y="169"/>
                  <a:pt x="176" y="171"/>
                  <a:pt x="177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0"/>
                  <a:pt x="175" y="170"/>
                </a:cubicBezTo>
                <a:cubicBezTo>
                  <a:pt x="175" y="171"/>
                  <a:pt x="175" y="171"/>
                  <a:pt x="174" y="171"/>
                </a:cubicBezTo>
                <a:cubicBezTo>
                  <a:pt x="174" y="171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3" y="170"/>
                  <a:pt x="173" y="169"/>
                  <a:pt x="173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3" y="169"/>
                  <a:pt x="172" y="169"/>
                  <a:pt x="172" y="170"/>
                </a:cubicBezTo>
                <a:cubicBezTo>
                  <a:pt x="173" y="172"/>
                  <a:pt x="174" y="173"/>
                  <a:pt x="175" y="173"/>
                </a:cubicBezTo>
                <a:close/>
                <a:moveTo>
                  <a:pt x="162" y="138"/>
                </a:moveTo>
                <a:cubicBezTo>
                  <a:pt x="164" y="138"/>
                  <a:pt x="164" y="137"/>
                  <a:pt x="165" y="136"/>
                </a:cubicBezTo>
                <a:cubicBezTo>
                  <a:pt x="165" y="134"/>
                  <a:pt x="163" y="134"/>
                  <a:pt x="162" y="133"/>
                </a:cubicBezTo>
                <a:cubicBezTo>
                  <a:pt x="161" y="133"/>
                  <a:pt x="159" y="134"/>
                  <a:pt x="160" y="136"/>
                </a:cubicBezTo>
                <a:cubicBezTo>
                  <a:pt x="159" y="137"/>
                  <a:pt x="160" y="139"/>
                  <a:pt x="162" y="138"/>
                </a:cubicBezTo>
                <a:close/>
                <a:moveTo>
                  <a:pt x="213" y="210"/>
                </a:moveTo>
                <a:cubicBezTo>
                  <a:pt x="212" y="210"/>
                  <a:pt x="212" y="209"/>
                  <a:pt x="211" y="209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09" y="209"/>
                  <a:pt x="208" y="210"/>
                  <a:pt x="208" y="213"/>
                </a:cubicBezTo>
                <a:cubicBezTo>
                  <a:pt x="208" y="213"/>
                  <a:pt x="208" y="213"/>
                  <a:pt x="208" y="214"/>
                </a:cubicBezTo>
                <a:cubicBezTo>
                  <a:pt x="209" y="214"/>
                  <a:pt x="209" y="214"/>
                  <a:pt x="209" y="213"/>
                </a:cubicBezTo>
                <a:cubicBezTo>
                  <a:pt x="209" y="213"/>
                  <a:pt x="210" y="213"/>
                  <a:pt x="210" y="213"/>
                </a:cubicBezTo>
                <a:cubicBezTo>
                  <a:pt x="210" y="214"/>
                  <a:pt x="209" y="213"/>
                  <a:pt x="209" y="214"/>
                </a:cubicBezTo>
                <a:cubicBezTo>
                  <a:pt x="210" y="214"/>
                  <a:pt x="210" y="214"/>
                  <a:pt x="210" y="215"/>
                </a:cubicBezTo>
                <a:cubicBezTo>
                  <a:pt x="210" y="215"/>
                  <a:pt x="210" y="215"/>
                  <a:pt x="211" y="215"/>
                </a:cubicBezTo>
                <a:cubicBezTo>
                  <a:pt x="212" y="215"/>
                  <a:pt x="213" y="214"/>
                  <a:pt x="213" y="214"/>
                </a:cubicBezTo>
                <a:cubicBezTo>
                  <a:pt x="213" y="214"/>
                  <a:pt x="213" y="214"/>
                  <a:pt x="213" y="213"/>
                </a:cubicBezTo>
                <a:cubicBezTo>
                  <a:pt x="211" y="213"/>
                  <a:pt x="210" y="213"/>
                  <a:pt x="209" y="212"/>
                </a:cubicBezTo>
                <a:cubicBezTo>
                  <a:pt x="211" y="212"/>
                  <a:pt x="210" y="211"/>
                  <a:pt x="211" y="211"/>
                </a:cubicBezTo>
                <a:cubicBezTo>
                  <a:pt x="212" y="211"/>
                  <a:pt x="211" y="211"/>
                  <a:pt x="211" y="211"/>
                </a:cubicBezTo>
                <a:cubicBezTo>
                  <a:pt x="211" y="212"/>
                  <a:pt x="211" y="212"/>
                  <a:pt x="212" y="212"/>
                </a:cubicBezTo>
                <a:cubicBezTo>
                  <a:pt x="212" y="212"/>
                  <a:pt x="212" y="213"/>
                  <a:pt x="212" y="213"/>
                </a:cubicBezTo>
                <a:cubicBezTo>
                  <a:pt x="212" y="213"/>
                  <a:pt x="213" y="213"/>
                  <a:pt x="214" y="213"/>
                </a:cubicBezTo>
                <a:cubicBezTo>
                  <a:pt x="214" y="213"/>
                  <a:pt x="214" y="212"/>
                  <a:pt x="214" y="212"/>
                </a:cubicBezTo>
                <a:cubicBezTo>
                  <a:pt x="214" y="211"/>
                  <a:pt x="213" y="210"/>
                  <a:pt x="213" y="210"/>
                </a:cubicBezTo>
                <a:close/>
                <a:moveTo>
                  <a:pt x="94" y="98"/>
                </a:moveTo>
                <a:cubicBezTo>
                  <a:pt x="93" y="99"/>
                  <a:pt x="93" y="100"/>
                  <a:pt x="93" y="100"/>
                </a:cubicBezTo>
                <a:cubicBezTo>
                  <a:pt x="93" y="102"/>
                  <a:pt x="94" y="103"/>
                  <a:pt x="95" y="103"/>
                </a:cubicBezTo>
                <a:cubicBezTo>
                  <a:pt x="96" y="103"/>
                  <a:pt x="96" y="102"/>
                  <a:pt x="97" y="102"/>
                </a:cubicBezTo>
                <a:cubicBezTo>
                  <a:pt x="97" y="100"/>
                  <a:pt x="98" y="100"/>
                  <a:pt x="98" y="99"/>
                </a:cubicBezTo>
                <a:cubicBezTo>
                  <a:pt x="98" y="99"/>
                  <a:pt x="97" y="98"/>
                  <a:pt x="96" y="98"/>
                </a:cubicBezTo>
                <a:cubicBezTo>
                  <a:pt x="97" y="98"/>
                  <a:pt x="97" y="99"/>
                  <a:pt x="97" y="99"/>
                </a:cubicBezTo>
                <a:cubicBezTo>
                  <a:pt x="96" y="100"/>
                  <a:pt x="95" y="100"/>
                  <a:pt x="94" y="101"/>
                </a:cubicBezTo>
                <a:cubicBezTo>
                  <a:pt x="94" y="101"/>
                  <a:pt x="94" y="100"/>
                  <a:pt x="94" y="100"/>
                </a:cubicBezTo>
                <a:cubicBezTo>
                  <a:pt x="95" y="99"/>
                  <a:pt x="94" y="99"/>
                  <a:pt x="94" y="98"/>
                </a:cubicBezTo>
                <a:close/>
                <a:moveTo>
                  <a:pt x="64" y="119"/>
                </a:moveTo>
                <a:cubicBezTo>
                  <a:pt x="63" y="119"/>
                  <a:pt x="62" y="120"/>
                  <a:pt x="62" y="122"/>
                </a:cubicBezTo>
                <a:cubicBezTo>
                  <a:pt x="62" y="123"/>
                  <a:pt x="64" y="125"/>
                  <a:pt x="65" y="124"/>
                </a:cubicBezTo>
                <a:cubicBezTo>
                  <a:pt x="66" y="125"/>
                  <a:pt x="67" y="123"/>
                  <a:pt x="68" y="122"/>
                </a:cubicBezTo>
                <a:cubicBezTo>
                  <a:pt x="68" y="120"/>
                  <a:pt x="67" y="119"/>
                  <a:pt x="64" y="119"/>
                </a:cubicBezTo>
                <a:close/>
                <a:moveTo>
                  <a:pt x="214" y="225"/>
                </a:moveTo>
                <a:cubicBezTo>
                  <a:pt x="214" y="225"/>
                  <a:pt x="214" y="225"/>
                  <a:pt x="213" y="226"/>
                </a:cubicBezTo>
                <a:cubicBezTo>
                  <a:pt x="214" y="226"/>
                  <a:pt x="214" y="226"/>
                  <a:pt x="214" y="226"/>
                </a:cubicBezTo>
                <a:cubicBezTo>
                  <a:pt x="214" y="225"/>
                  <a:pt x="214" y="225"/>
                  <a:pt x="214" y="225"/>
                </a:cubicBezTo>
                <a:close/>
                <a:moveTo>
                  <a:pt x="52" y="98"/>
                </a:moveTo>
                <a:cubicBezTo>
                  <a:pt x="50" y="98"/>
                  <a:pt x="49" y="98"/>
                  <a:pt x="49" y="100"/>
                </a:cubicBezTo>
                <a:cubicBezTo>
                  <a:pt x="50" y="99"/>
                  <a:pt x="52" y="99"/>
                  <a:pt x="53" y="100"/>
                </a:cubicBezTo>
                <a:cubicBezTo>
                  <a:pt x="52" y="102"/>
                  <a:pt x="53" y="103"/>
                  <a:pt x="5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4" y="102"/>
                  <a:pt x="54" y="100"/>
                </a:cubicBezTo>
                <a:cubicBezTo>
                  <a:pt x="54" y="99"/>
                  <a:pt x="53" y="98"/>
                  <a:pt x="52" y="98"/>
                </a:cubicBezTo>
                <a:close/>
                <a:moveTo>
                  <a:pt x="51" y="104"/>
                </a:moveTo>
                <a:cubicBezTo>
                  <a:pt x="51" y="103"/>
                  <a:pt x="50" y="102"/>
                  <a:pt x="50" y="101"/>
                </a:cubicBezTo>
                <a:cubicBezTo>
                  <a:pt x="50" y="101"/>
                  <a:pt x="49" y="102"/>
                  <a:pt x="49" y="102"/>
                </a:cubicBezTo>
                <a:cubicBezTo>
                  <a:pt x="49" y="103"/>
                  <a:pt x="50" y="103"/>
                  <a:pt x="51" y="104"/>
                </a:cubicBezTo>
                <a:close/>
                <a:moveTo>
                  <a:pt x="53" y="94"/>
                </a:moveTo>
                <a:cubicBezTo>
                  <a:pt x="53" y="95"/>
                  <a:pt x="54" y="96"/>
                  <a:pt x="55" y="97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5"/>
                  <a:pt x="54" y="94"/>
                  <a:pt x="53" y="93"/>
                </a:cubicBezTo>
                <a:cubicBezTo>
                  <a:pt x="53" y="94"/>
                  <a:pt x="53" y="94"/>
                  <a:pt x="53" y="94"/>
                </a:cubicBezTo>
                <a:close/>
                <a:moveTo>
                  <a:pt x="48" y="115"/>
                </a:moveTo>
                <a:cubicBezTo>
                  <a:pt x="49" y="116"/>
                  <a:pt x="50" y="117"/>
                  <a:pt x="52" y="118"/>
                </a:cubicBezTo>
                <a:cubicBezTo>
                  <a:pt x="53" y="117"/>
                  <a:pt x="54" y="117"/>
                  <a:pt x="54" y="116"/>
                </a:cubicBezTo>
                <a:cubicBezTo>
                  <a:pt x="54" y="116"/>
                  <a:pt x="54" y="116"/>
                  <a:pt x="54" y="115"/>
                </a:cubicBezTo>
                <a:cubicBezTo>
                  <a:pt x="54" y="115"/>
                  <a:pt x="54" y="115"/>
                  <a:pt x="55" y="115"/>
                </a:cubicBezTo>
                <a:cubicBezTo>
                  <a:pt x="55" y="115"/>
                  <a:pt x="55" y="114"/>
                  <a:pt x="55" y="114"/>
                </a:cubicBezTo>
                <a:cubicBezTo>
                  <a:pt x="55" y="113"/>
                  <a:pt x="53" y="112"/>
                  <a:pt x="51" y="112"/>
                </a:cubicBezTo>
                <a:cubicBezTo>
                  <a:pt x="50" y="112"/>
                  <a:pt x="49" y="113"/>
                  <a:pt x="48" y="115"/>
                </a:cubicBezTo>
                <a:close/>
                <a:moveTo>
                  <a:pt x="41" y="113"/>
                </a:moveTo>
                <a:cubicBezTo>
                  <a:pt x="41" y="113"/>
                  <a:pt x="41" y="114"/>
                  <a:pt x="41" y="114"/>
                </a:cubicBezTo>
                <a:cubicBezTo>
                  <a:pt x="41" y="114"/>
                  <a:pt x="41" y="114"/>
                  <a:pt x="40" y="114"/>
                </a:cubicBezTo>
                <a:cubicBezTo>
                  <a:pt x="40" y="114"/>
                  <a:pt x="40" y="114"/>
                  <a:pt x="41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0" y="115"/>
                  <a:pt x="40" y="115"/>
                  <a:pt x="41" y="115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5"/>
                  <a:pt x="42" y="114"/>
                  <a:pt x="41" y="113"/>
                </a:cubicBezTo>
                <a:close/>
                <a:moveTo>
                  <a:pt x="53" y="122"/>
                </a:moveTo>
                <a:cubicBezTo>
                  <a:pt x="53" y="122"/>
                  <a:pt x="53" y="122"/>
                  <a:pt x="53" y="122"/>
                </a:cubicBezTo>
                <a:cubicBezTo>
                  <a:pt x="53" y="124"/>
                  <a:pt x="54" y="125"/>
                  <a:pt x="56" y="124"/>
                </a:cubicBezTo>
                <a:cubicBezTo>
                  <a:pt x="57" y="125"/>
                  <a:pt x="59" y="123"/>
                  <a:pt x="58" y="122"/>
                </a:cubicBezTo>
                <a:cubicBezTo>
                  <a:pt x="59" y="120"/>
                  <a:pt x="58" y="119"/>
                  <a:pt x="56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5" y="120"/>
                  <a:pt x="55" y="121"/>
                </a:cubicBezTo>
                <a:cubicBezTo>
                  <a:pt x="54" y="121"/>
                  <a:pt x="53" y="121"/>
                  <a:pt x="53" y="122"/>
                </a:cubicBezTo>
                <a:close/>
                <a:moveTo>
                  <a:pt x="41" y="112"/>
                </a:moveTo>
                <a:cubicBezTo>
                  <a:pt x="41" y="113"/>
                  <a:pt x="40" y="113"/>
                  <a:pt x="40" y="114"/>
                </a:cubicBezTo>
                <a:cubicBezTo>
                  <a:pt x="41" y="114"/>
                  <a:pt x="41" y="113"/>
                  <a:pt x="41" y="112"/>
                </a:cubicBezTo>
                <a:close/>
                <a:moveTo>
                  <a:pt x="45" y="110"/>
                </a:moveTo>
                <a:cubicBezTo>
                  <a:pt x="46" y="109"/>
                  <a:pt x="46" y="108"/>
                  <a:pt x="47" y="108"/>
                </a:cubicBezTo>
                <a:cubicBezTo>
                  <a:pt x="48" y="108"/>
                  <a:pt x="48" y="109"/>
                  <a:pt x="48" y="110"/>
                </a:cubicBezTo>
                <a:cubicBezTo>
                  <a:pt x="47" y="110"/>
                  <a:pt x="48" y="110"/>
                  <a:pt x="47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8" y="111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0" y="109"/>
                  <a:pt x="50" y="109"/>
                  <a:pt x="50" y="108"/>
                </a:cubicBezTo>
                <a:cubicBezTo>
                  <a:pt x="50" y="107"/>
                  <a:pt x="49" y="105"/>
                  <a:pt x="47" y="105"/>
                </a:cubicBezTo>
                <a:cubicBezTo>
                  <a:pt x="46" y="105"/>
                  <a:pt x="45" y="106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8"/>
                  <a:pt x="45" y="108"/>
                  <a:pt x="44" y="109"/>
                </a:cubicBezTo>
                <a:cubicBezTo>
                  <a:pt x="45" y="109"/>
                  <a:pt x="45" y="110"/>
                  <a:pt x="45" y="110"/>
                </a:cubicBezTo>
                <a:close/>
                <a:moveTo>
                  <a:pt x="58" y="108"/>
                </a:moveTo>
                <a:cubicBezTo>
                  <a:pt x="58" y="108"/>
                  <a:pt x="58" y="107"/>
                  <a:pt x="58" y="106"/>
                </a:cubicBezTo>
                <a:cubicBezTo>
                  <a:pt x="57" y="106"/>
                  <a:pt x="56" y="105"/>
                  <a:pt x="56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3" y="107"/>
                  <a:pt x="53" y="107"/>
                  <a:pt x="53" y="108"/>
                </a:cubicBezTo>
                <a:cubicBezTo>
                  <a:pt x="53" y="108"/>
                  <a:pt x="53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10"/>
                  <a:pt x="55" y="111"/>
                  <a:pt x="56" y="110"/>
                </a:cubicBezTo>
                <a:cubicBezTo>
                  <a:pt x="58" y="111"/>
                  <a:pt x="59" y="109"/>
                  <a:pt x="59" y="108"/>
                </a:cubicBezTo>
                <a:cubicBezTo>
                  <a:pt x="59" y="108"/>
                  <a:pt x="59" y="108"/>
                  <a:pt x="58" y="108"/>
                </a:cubicBezTo>
                <a:close/>
                <a:moveTo>
                  <a:pt x="94" y="136"/>
                </a:move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5"/>
                  <a:pt x="92" y="135"/>
                </a:cubicBezTo>
                <a:cubicBezTo>
                  <a:pt x="93" y="136"/>
                  <a:pt x="93" y="136"/>
                  <a:pt x="93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3" y="138"/>
                  <a:pt x="95" y="138"/>
                  <a:pt x="94" y="136"/>
                </a:cubicBezTo>
                <a:close/>
                <a:moveTo>
                  <a:pt x="59" y="98"/>
                </a:moveTo>
                <a:cubicBezTo>
                  <a:pt x="59" y="98"/>
                  <a:pt x="59" y="98"/>
                  <a:pt x="59" y="99"/>
                </a:cubicBezTo>
                <a:cubicBezTo>
                  <a:pt x="59" y="98"/>
                  <a:pt x="59" y="98"/>
                  <a:pt x="58" y="98"/>
                </a:cubicBezTo>
                <a:cubicBezTo>
                  <a:pt x="58" y="99"/>
                  <a:pt x="58" y="100"/>
                  <a:pt x="58" y="100"/>
                </a:cubicBezTo>
                <a:cubicBezTo>
                  <a:pt x="58" y="101"/>
                  <a:pt x="59" y="102"/>
                  <a:pt x="59" y="103"/>
                </a:cubicBezTo>
                <a:cubicBezTo>
                  <a:pt x="60" y="102"/>
                  <a:pt x="61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3" y="103"/>
                </a:cubicBezTo>
                <a:cubicBezTo>
                  <a:pt x="63" y="102"/>
                  <a:pt x="64" y="101"/>
                  <a:pt x="64" y="100"/>
                </a:cubicBezTo>
                <a:cubicBezTo>
                  <a:pt x="63" y="100"/>
                  <a:pt x="62" y="98"/>
                  <a:pt x="60" y="98"/>
                </a:cubicBezTo>
                <a:cubicBezTo>
                  <a:pt x="60" y="98"/>
                  <a:pt x="59" y="98"/>
                  <a:pt x="59" y="98"/>
                </a:cubicBezTo>
                <a:close/>
                <a:moveTo>
                  <a:pt x="75" y="101"/>
                </a:moveTo>
                <a:cubicBezTo>
                  <a:pt x="76" y="102"/>
                  <a:pt x="77" y="104"/>
                  <a:pt x="78" y="104"/>
                </a:cubicBezTo>
                <a:cubicBezTo>
                  <a:pt x="80" y="103"/>
                  <a:pt x="81" y="102"/>
                  <a:pt x="81" y="100"/>
                </a:cubicBezTo>
                <a:cubicBezTo>
                  <a:pt x="81" y="99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8" y="98"/>
                  <a:pt x="78" y="97"/>
                  <a:pt x="77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5" y="100"/>
                  <a:pt x="75" y="101"/>
                </a:cubicBezTo>
                <a:close/>
                <a:moveTo>
                  <a:pt x="85" y="9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3"/>
                  <a:pt x="85" y="92"/>
                  <a:pt x="85" y="92"/>
                </a:cubicBezTo>
                <a:cubicBezTo>
                  <a:pt x="85" y="92"/>
                  <a:pt x="85" y="92"/>
                  <a:pt x="85" y="93"/>
                </a:cubicBezTo>
                <a:close/>
                <a:moveTo>
                  <a:pt x="87" y="98"/>
                </a:moveTo>
                <a:cubicBezTo>
                  <a:pt x="86" y="98"/>
                  <a:pt x="85" y="98"/>
                  <a:pt x="84" y="99"/>
                </a:cubicBezTo>
                <a:cubicBezTo>
                  <a:pt x="85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99"/>
                  <a:pt x="86" y="99"/>
                </a:cubicBezTo>
                <a:cubicBezTo>
                  <a:pt x="87" y="99"/>
                  <a:pt x="88" y="99"/>
                  <a:pt x="88" y="99"/>
                </a:cubicBezTo>
                <a:cubicBezTo>
                  <a:pt x="88" y="99"/>
                  <a:pt x="89" y="99"/>
                  <a:pt x="89" y="100"/>
                </a:cubicBezTo>
                <a:cubicBezTo>
                  <a:pt x="87" y="100"/>
                  <a:pt x="87" y="101"/>
                  <a:pt x="87" y="102"/>
                </a:cubicBezTo>
                <a:cubicBezTo>
                  <a:pt x="86" y="102"/>
                  <a:pt x="85" y="102"/>
                  <a:pt x="84" y="10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3"/>
                  <a:pt x="86" y="103"/>
                  <a:pt x="86" y="103"/>
                </a:cubicBezTo>
                <a:cubicBezTo>
                  <a:pt x="86" y="103"/>
                  <a:pt x="86" y="103"/>
                  <a:pt x="87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9" y="103"/>
                  <a:pt x="90" y="102"/>
                  <a:pt x="90" y="100"/>
                </a:cubicBezTo>
                <a:cubicBezTo>
                  <a:pt x="90" y="99"/>
                  <a:pt x="88" y="98"/>
                  <a:pt x="87" y="98"/>
                </a:cubicBezTo>
                <a:close/>
                <a:moveTo>
                  <a:pt x="47" y="80"/>
                </a:moveTo>
                <a:cubicBezTo>
                  <a:pt x="47" y="79"/>
                  <a:pt x="46" y="79"/>
                  <a:pt x="46" y="79"/>
                </a:cubicBezTo>
                <a:cubicBezTo>
                  <a:pt x="46" y="80"/>
                  <a:pt x="46" y="80"/>
                  <a:pt x="47" y="80"/>
                </a:cubicBezTo>
                <a:close/>
                <a:moveTo>
                  <a:pt x="31" y="38"/>
                </a:moveTo>
                <a:cubicBezTo>
                  <a:pt x="31" y="38"/>
                  <a:pt x="31" y="38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2" y="38"/>
                  <a:pt x="33" y="38"/>
                </a:cubicBezTo>
                <a:cubicBezTo>
                  <a:pt x="33" y="38"/>
                  <a:pt x="33" y="37"/>
                  <a:pt x="32" y="37"/>
                </a:cubicBezTo>
                <a:cubicBezTo>
                  <a:pt x="32" y="37"/>
                  <a:pt x="31" y="37"/>
                  <a:pt x="31" y="38"/>
                </a:cubicBezTo>
                <a:close/>
                <a:moveTo>
                  <a:pt x="108" y="107"/>
                </a:moveTo>
                <a:cubicBezTo>
                  <a:pt x="108" y="107"/>
                  <a:pt x="107" y="107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06" y="110"/>
                  <a:pt x="107" y="110"/>
                  <a:pt x="108" y="110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7" y="110"/>
                  <a:pt x="108" y="108"/>
                  <a:pt x="107" y="108"/>
                </a:cubicBezTo>
                <a:cubicBezTo>
                  <a:pt x="108" y="108"/>
                  <a:pt x="108" y="108"/>
                  <a:pt x="108" y="107"/>
                </a:cubicBezTo>
                <a:close/>
                <a:moveTo>
                  <a:pt x="33" y="70"/>
                </a:moveTo>
                <a:cubicBezTo>
                  <a:pt x="33" y="70"/>
                  <a:pt x="33" y="70"/>
                  <a:pt x="32" y="71"/>
                </a:cubicBezTo>
                <a:cubicBezTo>
                  <a:pt x="33" y="71"/>
                  <a:pt x="33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lose/>
                <a:moveTo>
                  <a:pt x="45" y="82"/>
                </a:moveTo>
                <a:cubicBezTo>
                  <a:pt x="46" y="82"/>
                  <a:pt x="46" y="82"/>
                  <a:pt x="47" y="83"/>
                </a:cubicBezTo>
                <a:cubicBezTo>
                  <a:pt x="47" y="83"/>
                  <a:pt x="47" y="83"/>
                  <a:pt x="47" y="82"/>
                </a:cubicBezTo>
                <a:cubicBezTo>
                  <a:pt x="49" y="82"/>
                  <a:pt x="50" y="82"/>
                  <a:pt x="50" y="81"/>
                </a:cubicBezTo>
                <a:cubicBezTo>
                  <a:pt x="48" y="81"/>
                  <a:pt x="47" y="82"/>
                  <a:pt x="46" y="80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1"/>
                  <a:pt x="45" y="81"/>
                  <a:pt x="45" y="82"/>
                </a:cubicBezTo>
                <a:close/>
                <a:moveTo>
                  <a:pt x="239" y="205"/>
                </a:moveTo>
                <a:cubicBezTo>
                  <a:pt x="238" y="205"/>
                  <a:pt x="238" y="205"/>
                  <a:pt x="238" y="206"/>
                </a:cubicBezTo>
                <a:cubicBezTo>
                  <a:pt x="239" y="205"/>
                  <a:pt x="239" y="205"/>
                  <a:pt x="239" y="205"/>
                </a:cubicBezTo>
                <a:close/>
                <a:moveTo>
                  <a:pt x="230" y="224"/>
                </a:moveTo>
                <a:cubicBezTo>
                  <a:pt x="229" y="224"/>
                  <a:pt x="230" y="225"/>
                  <a:pt x="230" y="225"/>
                </a:cubicBezTo>
                <a:cubicBezTo>
                  <a:pt x="230" y="225"/>
                  <a:pt x="229" y="225"/>
                  <a:pt x="229" y="225"/>
                </a:cubicBezTo>
                <a:cubicBezTo>
                  <a:pt x="229" y="225"/>
                  <a:pt x="229" y="225"/>
                  <a:pt x="229" y="226"/>
                </a:cubicBezTo>
                <a:cubicBezTo>
                  <a:pt x="229" y="226"/>
                  <a:pt x="230" y="226"/>
                  <a:pt x="230" y="227"/>
                </a:cubicBezTo>
                <a:cubicBezTo>
                  <a:pt x="230" y="226"/>
                  <a:pt x="230" y="225"/>
                  <a:pt x="230" y="224"/>
                </a:cubicBezTo>
                <a:close/>
                <a:moveTo>
                  <a:pt x="243" y="205"/>
                </a:moveTo>
                <a:cubicBezTo>
                  <a:pt x="243" y="205"/>
                  <a:pt x="242" y="205"/>
                  <a:pt x="242" y="205"/>
                </a:cubicBezTo>
                <a:cubicBezTo>
                  <a:pt x="243" y="205"/>
                  <a:pt x="243" y="205"/>
                  <a:pt x="243" y="205"/>
                </a:cubicBez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4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30" y="225"/>
                  <a:pt x="231" y="225"/>
                </a:cubicBezTo>
                <a:close/>
                <a:moveTo>
                  <a:pt x="210" y="111"/>
                </a:moveTo>
                <a:cubicBezTo>
                  <a:pt x="210" y="111"/>
                  <a:pt x="208" y="113"/>
                  <a:pt x="208" y="115"/>
                </a:cubicBezTo>
                <a:cubicBezTo>
                  <a:pt x="208" y="116"/>
                  <a:pt x="209" y="117"/>
                  <a:pt x="211" y="117"/>
                </a:cubicBezTo>
                <a:cubicBezTo>
                  <a:pt x="212" y="117"/>
                  <a:pt x="213" y="116"/>
                  <a:pt x="213" y="114"/>
                </a:cubicBezTo>
                <a:cubicBezTo>
                  <a:pt x="214" y="114"/>
                  <a:pt x="212" y="112"/>
                  <a:pt x="210" y="111"/>
                </a:cubicBezTo>
                <a:close/>
                <a:moveTo>
                  <a:pt x="149" y="132"/>
                </a:moveTo>
                <a:cubicBezTo>
                  <a:pt x="150" y="131"/>
                  <a:pt x="152" y="130"/>
                  <a:pt x="152" y="128"/>
                </a:cubicBezTo>
                <a:cubicBezTo>
                  <a:pt x="152" y="127"/>
                  <a:pt x="151" y="125"/>
                  <a:pt x="149" y="126"/>
                </a:cubicBezTo>
                <a:cubicBezTo>
                  <a:pt x="147" y="126"/>
                  <a:pt x="147" y="127"/>
                  <a:pt x="147" y="128"/>
                </a:cubicBezTo>
                <a:cubicBezTo>
                  <a:pt x="146" y="130"/>
                  <a:pt x="148" y="131"/>
                  <a:pt x="149" y="132"/>
                </a:cubicBezTo>
                <a:close/>
                <a:moveTo>
                  <a:pt x="151" y="124"/>
                </a:moveTo>
                <a:cubicBezTo>
                  <a:pt x="152" y="123"/>
                  <a:pt x="153" y="123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5" y="124"/>
                  <a:pt x="156" y="123"/>
                  <a:pt x="156" y="121"/>
                </a:cubicBezTo>
                <a:cubicBezTo>
                  <a:pt x="156" y="120"/>
                  <a:pt x="155" y="119"/>
                  <a:pt x="153" y="119"/>
                </a:cubicBezTo>
                <a:cubicBezTo>
                  <a:pt x="151" y="119"/>
                  <a:pt x="151" y="120"/>
                  <a:pt x="151" y="122"/>
                </a:cubicBezTo>
                <a:cubicBezTo>
                  <a:pt x="150" y="122"/>
                  <a:pt x="151" y="123"/>
                  <a:pt x="151" y="124"/>
                </a:cubicBezTo>
                <a:close/>
                <a:moveTo>
                  <a:pt x="206" y="125"/>
                </a:moveTo>
                <a:cubicBezTo>
                  <a:pt x="208" y="124"/>
                  <a:pt x="209" y="123"/>
                  <a:pt x="209" y="122"/>
                </a:cubicBezTo>
                <a:cubicBezTo>
                  <a:pt x="210" y="120"/>
                  <a:pt x="208" y="119"/>
                  <a:pt x="206" y="119"/>
                </a:cubicBezTo>
                <a:cubicBezTo>
                  <a:pt x="204" y="119"/>
                  <a:pt x="203" y="121"/>
                  <a:pt x="204" y="122"/>
                </a:cubicBezTo>
                <a:cubicBezTo>
                  <a:pt x="203" y="124"/>
                  <a:pt x="205" y="125"/>
                  <a:pt x="206" y="125"/>
                </a:cubicBezTo>
                <a:close/>
                <a:moveTo>
                  <a:pt x="115" y="122"/>
                </a:moveTo>
                <a:cubicBezTo>
                  <a:pt x="115" y="123"/>
                  <a:pt x="116" y="125"/>
                  <a:pt x="117" y="125"/>
                </a:cubicBezTo>
                <a:cubicBezTo>
                  <a:pt x="119" y="125"/>
                  <a:pt x="120" y="123"/>
                  <a:pt x="120" y="122"/>
                </a:cubicBezTo>
                <a:cubicBezTo>
                  <a:pt x="121" y="120"/>
                  <a:pt x="119" y="119"/>
                  <a:pt x="117" y="119"/>
                </a:cubicBezTo>
                <a:cubicBezTo>
                  <a:pt x="117" y="119"/>
                  <a:pt x="115" y="121"/>
                  <a:pt x="115" y="122"/>
                </a:cubicBezTo>
                <a:close/>
                <a:moveTo>
                  <a:pt x="166" y="112"/>
                </a:moveTo>
                <a:cubicBezTo>
                  <a:pt x="165" y="112"/>
                  <a:pt x="163" y="113"/>
                  <a:pt x="163" y="115"/>
                </a:cubicBezTo>
                <a:cubicBezTo>
                  <a:pt x="164" y="116"/>
                  <a:pt x="165" y="117"/>
                  <a:pt x="166" y="117"/>
                </a:cubicBezTo>
                <a:cubicBezTo>
                  <a:pt x="167" y="117"/>
                  <a:pt x="167" y="117"/>
                  <a:pt x="168" y="117"/>
                </a:cubicBezTo>
                <a:cubicBezTo>
                  <a:pt x="168" y="117"/>
                  <a:pt x="168" y="117"/>
                  <a:pt x="168" y="11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68" y="116"/>
                  <a:pt x="169" y="116"/>
                  <a:pt x="169" y="116"/>
                </a:cubicBezTo>
                <a:cubicBezTo>
                  <a:pt x="169" y="116"/>
                  <a:pt x="169" y="115"/>
                  <a:pt x="169" y="115"/>
                </a:cubicBezTo>
                <a:cubicBezTo>
                  <a:pt x="169" y="113"/>
                  <a:pt x="168" y="112"/>
                  <a:pt x="166" y="112"/>
                </a:cubicBezTo>
                <a:close/>
                <a:moveTo>
                  <a:pt x="111" y="129"/>
                </a:moveTo>
                <a:cubicBezTo>
                  <a:pt x="111" y="130"/>
                  <a:pt x="111" y="130"/>
                  <a:pt x="112" y="131"/>
                </a:cubicBezTo>
                <a:cubicBezTo>
                  <a:pt x="112" y="131"/>
                  <a:pt x="112" y="131"/>
                  <a:pt x="112" y="130"/>
                </a:cubicBezTo>
                <a:cubicBezTo>
                  <a:pt x="113" y="130"/>
                  <a:pt x="112" y="131"/>
                  <a:pt x="113" y="131"/>
                </a:cubicBezTo>
                <a:cubicBezTo>
                  <a:pt x="113" y="131"/>
                  <a:pt x="113" y="131"/>
                  <a:pt x="112" y="131"/>
                </a:cubicBezTo>
                <a:cubicBezTo>
                  <a:pt x="113" y="131"/>
                  <a:pt x="113" y="131"/>
                  <a:pt x="114" y="132"/>
                </a:cubicBezTo>
                <a:cubicBezTo>
                  <a:pt x="115" y="131"/>
                  <a:pt x="116" y="130"/>
                  <a:pt x="116" y="129"/>
                </a:cubicBezTo>
                <a:cubicBezTo>
                  <a:pt x="117" y="127"/>
                  <a:pt x="115" y="126"/>
                  <a:pt x="113" y="126"/>
                </a:cubicBezTo>
                <a:cubicBezTo>
                  <a:pt x="112" y="125"/>
                  <a:pt x="111" y="127"/>
                  <a:pt x="111" y="129"/>
                </a:cubicBezTo>
                <a:close/>
                <a:moveTo>
                  <a:pt x="126" y="142"/>
                </a:moveTo>
                <a:cubicBezTo>
                  <a:pt x="125" y="141"/>
                  <a:pt x="124" y="139"/>
                  <a:pt x="122" y="140"/>
                </a:cubicBezTo>
                <a:cubicBezTo>
                  <a:pt x="120" y="139"/>
                  <a:pt x="119" y="141"/>
                  <a:pt x="120" y="142"/>
                </a:cubicBezTo>
                <a:cubicBezTo>
                  <a:pt x="120" y="144"/>
                  <a:pt x="121" y="145"/>
                  <a:pt x="123" y="145"/>
                </a:cubicBezTo>
                <a:cubicBezTo>
                  <a:pt x="124" y="145"/>
                  <a:pt x="126" y="144"/>
                  <a:pt x="126" y="142"/>
                </a:cubicBezTo>
                <a:close/>
                <a:moveTo>
                  <a:pt x="118" y="152"/>
                </a:moveTo>
                <a:cubicBezTo>
                  <a:pt x="119" y="153"/>
                  <a:pt x="121" y="152"/>
                  <a:pt x="121" y="150"/>
                </a:cubicBezTo>
                <a:cubicBezTo>
                  <a:pt x="121" y="148"/>
                  <a:pt x="119" y="147"/>
                  <a:pt x="117" y="147"/>
                </a:cubicBezTo>
                <a:cubicBezTo>
                  <a:pt x="116" y="147"/>
                  <a:pt x="115" y="149"/>
                  <a:pt x="115" y="150"/>
                </a:cubicBezTo>
                <a:cubicBezTo>
                  <a:pt x="115" y="151"/>
                  <a:pt x="116" y="152"/>
                  <a:pt x="118" y="152"/>
                </a:cubicBezTo>
                <a:close/>
                <a:moveTo>
                  <a:pt x="126" y="153"/>
                </a:moveTo>
                <a:cubicBezTo>
                  <a:pt x="128" y="152"/>
                  <a:pt x="129" y="151"/>
                  <a:pt x="129" y="150"/>
                </a:cubicBezTo>
                <a:cubicBezTo>
                  <a:pt x="129" y="148"/>
                  <a:pt x="129" y="147"/>
                  <a:pt x="127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5" y="148"/>
                  <a:pt x="124" y="149"/>
                  <a:pt x="124" y="150"/>
                </a:cubicBezTo>
                <a:cubicBezTo>
                  <a:pt x="124" y="151"/>
                  <a:pt x="125" y="152"/>
                  <a:pt x="126" y="153"/>
                </a:cubicBezTo>
                <a:close/>
                <a:moveTo>
                  <a:pt x="111" y="142"/>
                </a:moveTo>
                <a:cubicBezTo>
                  <a:pt x="111" y="144"/>
                  <a:pt x="112" y="145"/>
                  <a:pt x="114" y="145"/>
                </a:cubicBezTo>
                <a:cubicBezTo>
                  <a:pt x="115" y="146"/>
                  <a:pt x="117" y="144"/>
                  <a:pt x="117" y="142"/>
                </a:cubicBezTo>
                <a:cubicBezTo>
                  <a:pt x="116" y="140"/>
                  <a:pt x="115" y="140"/>
                  <a:pt x="114" y="139"/>
                </a:cubicBezTo>
                <a:cubicBezTo>
                  <a:pt x="112" y="140"/>
                  <a:pt x="111" y="141"/>
                  <a:pt x="111" y="142"/>
                </a:cubicBezTo>
                <a:close/>
                <a:moveTo>
                  <a:pt x="70" y="111"/>
                </a:moveTo>
                <a:cubicBezTo>
                  <a:pt x="69" y="112"/>
                  <a:pt x="68" y="113"/>
                  <a:pt x="67" y="113"/>
                </a:cubicBezTo>
                <a:cubicBezTo>
                  <a:pt x="67" y="113"/>
                  <a:pt x="67" y="113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8" y="118"/>
                  <a:pt x="69" y="117"/>
                </a:cubicBezTo>
                <a:cubicBezTo>
                  <a:pt x="70" y="117"/>
                  <a:pt x="72" y="116"/>
                  <a:pt x="72" y="115"/>
                </a:cubicBezTo>
                <a:cubicBezTo>
                  <a:pt x="73" y="113"/>
                  <a:pt x="70" y="112"/>
                  <a:pt x="70" y="111"/>
                </a:cubicBezTo>
                <a:close/>
                <a:moveTo>
                  <a:pt x="111" y="133"/>
                </a:moveTo>
                <a:cubicBezTo>
                  <a:pt x="110" y="133"/>
                  <a:pt x="109" y="133"/>
                  <a:pt x="109" y="133"/>
                </a:cubicBezTo>
                <a:cubicBezTo>
                  <a:pt x="107" y="133"/>
                  <a:pt x="106" y="134"/>
                  <a:pt x="106" y="136"/>
                </a:cubicBezTo>
                <a:cubicBezTo>
                  <a:pt x="106" y="137"/>
                  <a:pt x="107" y="139"/>
                  <a:pt x="109" y="139"/>
                </a:cubicBezTo>
                <a:cubicBezTo>
                  <a:pt x="111" y="139"/>
                  <a:pt x="112" y="138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4"/>
                  <a:pt x="109" y="133"/>
                  <a:pt x="108" y="135"/>
                </a:cubicBezTo>
                <a:cubicBezTo>
                  <a:pt x="108" y="134"/>
                  <a:pt x="110" y="134"/>
                  <a:pt x="111" y="133"/>
                </a:cubicBezTo>
                <a:close/>
                <a:moveTo>
                  <a:pt x="118" y="133"/>
                </a:moveTo>
                <a:cubicBezTo>
                  <a:pt x="116" y="133"/>
                  <a:pt x="115" y="134"/>
                  <a:pt x="115" y="136"/>
                </a:cubicBezTo>
                <a:cubicBezTo>
                  <a:pt x="115" y="138"/>
                  <a:pt x="116" y="138"/>
                  <a:pt x="118" y="138"/>
                </a:cubicBezTo>
                <a:cubicBezTo>
                  <a:pt x="119" y="139"/>
                  <a:pt x="121" y="137"/>
                  <a:pt x="120" y="136"/>
                </a:cubicBezTo>
                <a:cubicBezTo>
                  <a:pt x="120" y="134"/>
                  <a:pt x="120" y="133"/>
                  <a:pt x="118" y="133"/>
                </a:cubicBezTo>
                <a:close/>
                <a:moveTo>
                  <a:pt x="25" y="31"/>
                </a:moveTo>
                <a:cubicBezTo>
                  <a:pt x="25" y="32"/>
                  <a:pt x="24" y="32"/>
                  <a:pt x="23" y="32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0"/>
                </a:cubicBezTo>
                <a:cubicBezTo>
                  <a:pt x="25" y="30"/>
                  <a:pt x="26" y="32"/>
                  <a:pt x="26" y="32"/>
                </a:cubicBezTo>
                <a:cubicBezTo>
                  <a:pt x="25" y="32"/>
                  <a:pt x="25" y="31"/>
                  <a:pt x="25" y="31"/>
                </a:cubicBezTo>
                <a:close/>
                <a:moveTo>
                  <a:pt x="106" y="126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6"/>
                  <a:pt x="10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3" y="126"/>
                  <a:pt x="102" y="127"/>
                  <a:pt x="102" y="129"/>
                </a:cubicBezTo>
                <a:cubicBezTo>
                  <a:pt x="102" y="130"/>
                  <a:pt x="103" y="132"/>
                  <a:pt x="105" y="131"/>
                </a:cubicBezTo>
                <a:cubicBezTo>
                  <a:pt x="106" y="131"/>
                  <a:pt x="107" y="130"/>
                  <a:pt x="108" y="129"/>
                </a:cubicBezTo>
                <a:cubicBezTo>
                  <a:pt x="108" y="127"/>
                  <a:pt x="107" y="126"/>
                  <a:pt x="106" y="126"/>
                </a:cubicBezTo>
                <a:close/>
                <a:moveTo>
                  <a:pt x="200" y="135"/>
                </a:moveTo>
                <a:cubicBezTo>
                  <a:pt x="200" y="134"/>
                  <a:pt x="199" y="133"/>
                  <a:pt x="198" y="133"/>
                </a:cubicBezTo>
                <a:cubicBezTo>
                  <a:pt x="196" y="133"/>
                  <a:pt x="194" y="134"/>
                  <a:pt x="195" y="135"/>
                </a:cubicBezTo>
                <a:cubicBezTo>
                  <a:pt x="195" y="138"/>
                  <a:pt x="196" y="139"/>
                  <a:pt x="197" y="138"/>
                </a:cubicBezTo>
                <a:cubicBezTo>
                  <a:pt x="199" y="139"/>
                  <a:pt x="200" y="138"/>
                  <a:pt x="200" y="137"/>
                </a:cubicBezTo>
                <a:cubicBezTo>
                  <a:pt x="200" y="137"/>
                  <a:pt x="200" y="136"/>
                  <a:pt x="200" y="135"/>
                </a:cubicBezTo>
                <a:cubicBezTo>
                  <a:pt x="199" y="136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lose/>
                <a:moveTo>
                  <a:pt x="151" y="124"/>
                </a:moveTo>
                <a:cubicBezTo>
                  <a:pt x="152" y="124"/>
                  <a:pt x="152" y="124"/>
                  <a:pt x="153" y="124"/>
                </a:cubicBezTo>
                <a:cubicBezTo>
                  <a:pt x="152" y="124"/>
                  <a:pt x="152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152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4" y="138"/>
                  <a:pt x="156" y="138"/>
                  <a:pt x="155" y="136"/>
                </a:cubicBezTo>
                <a:cubicBezTo>
                  <a:pt x="155" y="135"/>
                  <a:pt x="155" y="133"/>
                  <a:pt x="153" y="133"/>
                </a:cubicBezTo>
                <a:cubicBezTo>
                  <a:pt x="152" y="133"/>
                  <a:pt x="150" y="134"/>
                  <a:pt x="151" y="136"/>
                </a:cubicBezTo>
                <a:cubicBezTo>
                  <a:pt x="151" y="136"/>
                  <a:pt x="151" y="136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2" y="136"/>
                  <a:pt x="152" y="136"/>
                  <a:pt x="152" y="137"/>
                </a:cubicBezTo>
                <a:cubicBezTo>
                  <a:pt x="153" y="136"/>
                  <a:pt x="154" y="136"/>
                  <a:pt x="154" y="137"/>
                </a:cubicBezTo>
                <a:cubicBezTo>
                  <a:pt x="153" y="137"/>
                  <a:pt x="153" y="138"/>
                  <a:pt x="152" y="138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6"/>
                  <a:pt x="165" y="126"/>
                  <a:pt x="165" y="127"/>
                </a:cubicBezTo>
                <a:cubicBezTo>
                  <a:pt x="164" y="127"/>
                  <a:pt x="164" y="127"/>
                  <a:pt x="164" y="128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30"/>
                  <a:pt x="165" y="131"/>
                  <a:pt x="167" y="131"/>
                </a:cubicBez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6"/>
                  <a:pt x="167" y="125"/>
                </a:cubicBezTo>
                <a:close/>
                <a:moveTo>
                  <a:pt x="134" y="157"/>
                </a:moveTo>
                <a:cubicBezTo>
                  <a:pt x="134" y="155"/>
                  <a:pt x="133" y="153"/>
                  <a:pt x="131" y="153"/>
                </a:cubicBezTo>
                <a:cubicBezTo>
                  <a:pt x="130" y="153"/>
                  <a:pt x="129" y="155"/>
                  <a:pt x="128" y="156"/>
                </a:cubicBezTo>
                <a:cubicBezTo>
                  <a:pt x="128" y="158"/>
                  <a:pt x="130" y="159"/>
                  <a:pt x="131" y="160"/>
                </a:cubicBezTo>
                <a:cubicBezTo>
                  <a:pt x="133" y="160"/>
                  <a:pt x="134" y="158"/>
                  <a:pt x="134" y="157"/>
                </a:cubicBezTo>
                <a:close/>
                <a:moveTo>
                  <a:pt x="106" y="122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7" y="123"/>
                  <a:pt x="107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9" y="125"/>
                  <a:pt x="109" y="125"/>
                </a:cubicBezTo>
                <a:cubicBezTo>
                  <a:pt x="110" y="125"/>
                  <a:pt x="112" y="123"/>
                  <a:pt x="112" y="122"/>
                </a:cubicBezTo>
                <a:cubicBezTo>
                  <a:pt x="111" y="120"/>
                  <a:pt x="111" y="119"/>
                  <a:pt x="109" y="119"/>
                </a:cubicBezTo>
                <a:cubicBezTo>
                  <a:pt x="107" y="120"/>
                  <a:pt x="106" y="121"/>
                  <a:pt x="106" y="122"/>
                </a:cubicBezTo>
                <a:close/>
                <a:moveTo>
                  <a:pt x="148" y="145"/>
                </a:moveTo>
                <a:cubicBezTo>
                  <a:pt x="150" y="145"/>
                  <a:pt x="151" y="145"/>
                  <a:pt x="152" y="142"/>
                </a:cubicBezTo>
                <a:cubicBezTo>
                  <a:pt x="152" y="141"/>
                  <a:pt x="151" y="140"/>
                  <a:pt x="149" y="140"/>
                </a:cubicBezTo>
                <a:cubicBezTo>
                  <a:pt x="148" y="140"/>
                  <a:pt x="147" y="141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4"/>
                  <a:pt x="148" y="145"/>
                  <a:pt x="148" y="145"/>
                </a:cubicBezTo>
                <a:close/>
                <a:moveTo>
                  <a:pt x="141" y="159"/>
                </a:moveTo>
                <a:cubicBezTo>
                  <a:pt x="142" y="159"/>
                  <a:pt x="142" y="158"/>
                  <a:pt x="142" y="156"/>
                </a:cubicBezTo>
                <a:cubicBezTo>
                  <a:pt x="143" y="154"/>
                  <a:pt x="141" y="153"/>
                  <a:pt x="140" y="154"/>
                </a:cubicBezTo>
                <a:cubicBezTo>
                  <a:pt x="139" y="154"/>
                  <a:pt x="138" y="155"/>
                  <a:pt x="138" y="156"/>
                </a:cubicBezTo>
                <a:cubicBezTo>
                  <a:pt x="138" y="158"/>
                  <a:pt x="139" y="159"/>
                  <a:pt x="141" y="159"/>
                </a:cubicBezTo>
                <a:close/>
                <a:moveTo>
                  <a:pt x="135" y="153"/>
                </a:moveTo>
                <a:cubicBezTo>
                  <a:pt x="137" y="152"/>
                  <a:pt x="139" y="151"/>
                  <a:pt x="138" y="150"/>
                </a:cubicBezTo>
                <a:cubicBezTo>
                  <a:pt x="138" y="149"/>
                  <a:pt x="138" y="147"/>
                  <a:pt x="135" y="147"/>
                </a:cubicBezTo>
                <a:cubicBezTo>
                  <a:pt x="134" y="146"/>
                  <a:pt x="133" y="148"/>
                  <a:pt x="133" y="150"/>
                </a:cubicBezTo>
                <a:cubicBezTo>
                  <a:pt x="133" y="152"/>
                  <a:pt x="134" y="153"/>
                  <a:pt x="135" y="153"/>
                </a:cubicBezTo>
                <a:close/>
                <a:moveTo>
                  <a:pt x="144" y="153"/>
                </a:moveTo>
                <a:cubicBezTo>
                  <a:pt x="146" y="152"/>
                  <a:pt x="147" y="152"/>
                  <a:pt x="147" y="150"/>
                </a:cubicBezTo>
                <a:cubicBezTo>
                  <a:pt x="147" y="149"/>
                  <a:pt x="146" y="147"/>
                  <a:pt x="145" y="147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48"/>
                  <a:pt x="144" y="147"/>
                  <a:pt x="144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2" y="149"/>
                  <a:pt x="142" y="150"/>
                </a:cubicBezTo>
                <a:cubicBezTo>
                  <a:pt x="142" y="152"/>
                  <a:pt x="143" y="153"/>
                  <a:pt x="144" y="153"/>
                </a:cubicBezTo>
                <a:close/>
                <a:moveTo>
                  <a:pt x="134" y="143"/>
                </a:moveTo>
                <a:cubicBezTo>
                  <a:pt x="134" y="143"/>
                  <a:pt x="134" y="143"/>
                  <a:pt x="134" y="143"/>
                </a:cubicBezTo>
                <a:cubicBezTo>
                  <a:pt x="134" y="140"/>
                  <a:pt x="133" y="139"/>
                  <a:pt x="131" y="140"/>
                </a:cubicBezTo>
                <a:cubicBezTo>
                  <a:pt x="129" y="140"/>
                  <a:pt x="128" y="141"/>
                  <a:pt x="128" y="142"/>
                </a:cubicBezTo>
                <a:cubicBezTo>
                  <a:pt x="129" y="143"/>
                  <a:pt x="129" y="145"/>
                  <a:pt x="131" y="146"/>
                </a:cubicBezTo>
                <a:cubicBezTo>
                  <a:pt x="131" y="146"/>
                  <a:pt x="132" y="146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3"/>
                  <a:pt x="133" y="143"/>
                  <a:pt x="134" y="143"/>
                </a:cubicBezTo>
                <a:close/>
                <a:moveTo>
                  <a:pt x="95" y="126"/>
                </a:moveTo>
                <a:cubicBezTo>
                  <a:pt x="95" y="126"/>
                  <a:pt x="93" y="127"/>
                  <a:pt x="93" y="129"/>
                </a:cubicBezTo>
                <a:cubicBezTo>
                  <a:pt x="93" y="130"/>
                  <a:pt x="94" y="130"/>
                  <a:pt x="95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0"/>
                  <a:pt x="95" y="130"/>
                  <a:pt x="95" y="128"/>
                </a:cubicBezTo>
                <a:cubicBezTo>
                  <a:pt x="95" y="128"/>
                  <a:pt x="95" y="127"/>
                  <a:pt x="96" y="126"/>
                </a:cubicBezTo>
                <a:cubicBezTo>
                  <a:pt x="96" y="126"/>
                  <a:pt x="95" y="126"/>
                  <a:pt x="95" y="126"/>
                </a:cubicBezTo>
                <a:close/>
                <a:moveTo>
                  <a:pt x="91" y="122"/>
                </a:moveTo>
                <a:cubicBezTo>
                  <a:pt x="91" y="123"/>
                  <a:pt x="90" y="123"/>
                  <a:pt x="90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3" y="125"/>
                  <a:pt x="94" y="124"/>
                  <a:pt x="94" y="122"/>
                </a:cubicBezTo>
                <a:cubicBezTo>
                  <a:pt x="95" y="120"/>
                  <a:pt x="92" y="119"/>
                  <a:pt x="91" y="119"/>
                </a:cubicBezTo>
                <a:cubicBezTo>
                  <a:pt x="91" y="119"/>
                  <a:pt x="90" y="119"/>
                  <a:pt x="90" y="120"/>
                </a:cubicBezTo>
                <a:cubicBezTo>
                  <a:pt x="91" y="120"/>
                  <a:pt x="90" y="122"/>
                  <a:pt x="89" y="120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1" y="122"/>
                  <a:pt x="91" y="122"/>
                </a:cubicBezTo>
                <a:close/>
                <a:moveTo>
                  <a:pt x="98" y="128"/>
                </a:moveTo>
                <a:cubicBezTo>
                  <a:pt x="99" y="127"/>
                  <a:pt x="98" y="126"/>
                  <a:pt x="96" y="126"/>
                </a:cubicBezTo>
                <a:cubicBezTo>
                  <a:pt x="97" y="127"/>
                  <a:pt x="97" y="127"/>
                  <a:pt x="98" y="127"/>
                </a:cubicBezTo>
                <a:cubicBezTo>
                  <a:pt x="98" y="127"/>
                  <a:pt x="98" y="128"/>
                  <a:pt x="98" y="128"/>
                </a:cubicBezTo>
                <a:close/>
                <a:moveTo>
                  <a:pt x="84" y="124"/>
                </a:moveTo>
                <a:cubicBezTo>
                  <a:pt x="84" y="124"/>
                  <a:pt x="83" y="124"/>
                  <a:pt x="83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lose/>
                <a:moveTo>
                  <a:pt x="80" y="122"/>
                </a:moveTo>
                <a:cubicBezTo>
                  <a:pt x="80" y="123"/>
                  <a:pt x="80" y="123"/>
                  <a:pt x="80" y="124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2"/>
                  <a:pt x="82" y="122"/>
                  <a:pt x="82" y="121"/>
                </a:cubicBezTo>
                <a:cubicBezTo>
                  <a:pt x="82" y="120"/>
                  <a:pt x="81" y="120"/>
                  <a:pt x="81" y="119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2" y="121"/>
                  <a:pt x="84" y="122"/>
                  <a:pt x="84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2"/>
                  <a:pt x="85" y="122"/>
                </a:cubicBezTo>
                <a:cubicBezTo>
                  <a:pt x="85" y="120"/>
                  <a:pt x="84" y="119"/>
                  <a:pt x="82" y="119"/>
                </a:cubicBezTo>
                <a:cubicBezTo>
                  <a:pt x="81" y="119"/>
                  <a:pt x="79" y="121"/>
                  <a:pt x="80" y="122"/>
                </a:cubicBezTo>
                <a:close/>
                <a:moveTo>
                  <a:pt x="84" y="114"/>
                </a:moveTo>
                <a:cubicBezTo>
                  <a:pt x="84" y="116"/>
                  <a:pt x="85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6" y="116"/>
                </a:cubicBezTo>
                <a:cubicBezTo>
                  <a:pt x="87" y="117"/>
                  <a:pt x="89" y="116"/>
                  <a:pt x="90" y="116"/>
                </a:cubicBezTo>
                <a:cubicBezTo>
                  <a:pt x="90" y="116"/>
                  <a:pt x="90" y="115"/>
                  <a:pt x="90" y="115"/>
                </a:cubicBezTo>
                <a:cubicBezTo>
                  <a:pt x="90" y="113"/>
                  <a:pt x="88" y="112"/>
                  <a:pt x="87" y="112"/>
                </a:cubicBezTo>
                <a:cubicBezTo>
                  <a:pt x="85" y="112"/>
                  <a:pt x="84" y="113"/>
                  <a:pt x="84" y="114"/>
                </a:cubicBezTo>
                <a:close/>
                <a:moveTo>
                  <a:pt x="69" y="126"/>
                </a:moveTo>
                <a:cubicBezTo>
                  <a:pt x="68" y="125"/>
                  <a:pt x="66" y="127"/>
                  <a:pt x="67" y="128"/>
                </a:cubicBezTo>
                <a:cubicBezTo>
                  <a:pt x="67" y="130"/>
                  <a:pt x="68" y="131"/>
                  <a:pt x="70" y="131"/>
                </a:cubicBezTo>
                <a:cubicBezTo>
                  <a:pt x="71" y="131"/>
                  <a:pt x="73" y="130"/>
                  <a:pt x="72" y="128"/>
                </a:cubicBezTo>
                <a:cubicBezTo>
                  <a:pt x="72" y="127"/>
                  <a:pt x="71" y="126"/>
                  <a:pt x="69" y="126"/>
                </a:cubicBezTo>
                <a:close/>
                <a:moveTo>
                  <a:pt x="71" y="122"/>
                </a:moveTo>
                <a:cubicBezTo>
                  <a:pt x="71" y="123"/>
                  <a:pt x="72" y="125"/>
                  <a:pt x="74" y="125"/>
                </a:cubicBezTo>
                <a:cubicBezTo>
                  <a:pt x="75" y="125"/>
                  <a:pt x="76" y="123"/>
                  <a:pt x="77" y="122"/>
                </a:cubicBezTo>
                <a:cubicBezTo>
                  <a:pt x="77" y="120"/>
                  <a:pt x="75" y="119"/>
                  <a:pt x="74" y="119"/>
                </a:cubicBezTo>
                <a:cubicBezTo>
                  <a:pt x="72" y="119"/>
                  <a:pt x="71" y="121"/>
                  <a:pt x="71" y="122"/>
                </a:cubicBezTo>
                <a:close/>
                <a:moveTo>
                  <a:pt x="83" y="106"/>
                </a:moveTo>
                <a:cubicBezTo>
                  <a:pt x="83" y="105"/>
                  <a:pt x="83" y="105"/>
                  <a:pt x="83" y="105"/>
                </a:cubicBezTo>
                <a:cubicBezTo>
                  <a:pt x="83" y="105"/>
                  <a:pt x="82" y="105"/>
                  <a:pt x="82" y="105"/>
                </a:cubicBezTo>
                <a:cubicBezTo>
                  <a:pt x="81" y="105"/>
                  <a:pt x="80" y="106"/>
                  <a:pt x="79" y="108"/>
                </a:cubicBezTo>
                <a:cubicBezTo>
                  <a:pt x="79" y="108"/>
                  <a:pt x="80" y="109"/>
                  <a:pt x="8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0"/>
                  <a:pt x="81" y="111"/>
                  <a:pt x="82" y="11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1"/>
                  <a:pt x="82" y="110"/>
                  <a:pt x="82" y="109"/>
                </a:cubicBezTo>
                <a:cubicBezTo>
                  <a:pt x="83" y="108"/>
                  <a:pt x="83" y="108"/>
                  <a:pt x="84" y="107"/>
                </a:cubicBezTo>
                <a:cubicBezTo>
                  <a:pt x="84" y="107"/>
                  <a:pt x="85" y="107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5" y="109"/>
                  <a:pt x="85" y="108"/>
                  <a:pt x="85" y="108"/>
                </a:cubicBezTo>
                <a:cubicBezTo>
                  <a:pt x="85" y="106"/>
                  <a:pt x="85" y="106"/>
                  <a:pt x="83" y="105"/>
                </a:cubicBezTo>
                <a:cubicBezTo>
                  <a:pt x="83" y="106"/>
                  <a:pt x="83" y="106"/>
                  <a:pt x="83" y="106"/>
                </a:cubicBezTo>
                <a:close/>
                <a:moveTo>
                  <a:pt x="100" y="125"/>
                </a:moveTo>
                <a:cubicBezTo>
                  <a:pt x="100" y="124"/>
                  <a:pt x="99" y="123"/>
                  <a:pt x="98" y="123"/>
                </a:cubicBezTo>
                <a:cubicBezTo>
                  <a:pt x="98" y="124"/>
                  <a:pt x="99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2" y="124"/>
                  <a:pt x="102" y="123"/>
                  <a:pt x="103" y="123"/>
                </a:cubicBezTo>
                <a:cubicBezTo>
                  <a:pt x="103" y="123"/>
                  <a:pt x="102" y="123"/>
                  <a:pt x="102" y="123"/>
                </a:cubicBezTo>
                <a:cubicBezTo>
                  <a:pt x="102" y="124"/>
                  <a:pt x="102" y="123"/>
                  <a:pt x="101" y="124"/>
                </a:cubicBezTo>
                <a:close/>
                <a:moveTo>
                  <a:pt x="75" y="115"/>
                </a:moveTo>
                <a:cubicBezTo>
                  <a:pt x="75" y="116"/>
                  <a:pt x="77" y="117"/>
                  <a:pt x="78" y="117"/>
                </a:cubicBezTo>
                <a:cubicBezTo>
                  <a:pt x="79" y="117"/>
                  <a:pt x="81" y="117"/>
                  <a:pt x="81" y="115"/>
                </a:cubicBezTo>
                <a:cubicBezTo>
                  <a:pt x="81" y="113"/>
                  <a:pt x="80" y="112"/>
                  <a:pt x="78" y="111"/>
                </a:cubicBezTo>
                <a:cubicBezTo>
                  <a:pt x="77" y="112"/>
                  <a:pt x="76" y="113"/>
                  <a:pt x="75" y="115"/>
                </a:cubicBezTo>
                <a:close/>
                <a:moveTo>
                  <a:pt x="110" y="115"/>
                </a:moveTo>
                <a:cubicBezTo>
                  <a:pt x="110" y="115"/>
                  <a:pt x="111" y="115"/>
                  <a:pt x="111" y="116"/>
                </a:cubicBezTo>
                <a:cubicBezTo>
                  <a:pt x="111" y="115"/>
                  <a:pt x="111" y="115"/>
                  <a:pt x="110" y="114"/>
                </a:cubicBezTo>
                <a:cubicBezTo>
                  <a:pt x="110" y="114"/>
                  <a:pt x="110" y="114"/>
                  <a:pt x="110" y="115"/>
                </a:cubicBezTo>
                <a:close/>
                <a:moveTo>
                  <a:pt x="108" y="115"/>
                </a:moveTo>
                <a:cubicBezTo>
                  <a:pt x="108" y="114"/>
                  <a:pt x="107" y="113"/>
                  <a:pt x="107" y="112"/>
                </a:cubicBezTo>
                <a:cubicBezTo>
                  <a:pt x="107" y="113"/>
                  <a:pt x="107" y="113"/>
                  <a:pt x="106" y="113"/>
                </a:cubicBezTo>
                <a:cubicBezTo>
                  <a:pt x="106" y="112"/>
                  <a:pt x="105" y="114"/>
                  <a:pt x="104" y="112"/>
                </a:cubicBezTo>
                <a:cubicBezTo>
                  <a:pt x="103" y="113"/>
                  <a:pt x="103" y="114"/>
                  <a:pt x="102" y="114"/>
                </a:cubicBezTo>
                <a:cubicBezTo>
                  <a:pt x="102" y="114"/>
                  <a:pt x="102" y="114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4" y="116"/>
                </a:cubicBezTo>
                <a:cubicBezTo>
                  <a:pt x="104" y="116"/>
                  <a:pt x="104" y="116"/>
                  <a:pt x="104" y="115"/>
                </a:cubicBezTo>
                <a:cubicBezTo>
                  <a:pt x="105" y="116"/>
                  <a:pt x="105" y="115"/>
                  <a:pt x="105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5"/>
                  <a:pt x="107" y="115"/>
                </a:cubicBezTo>
                <a:cubicBezTo>
                  <a:pt x="106" y="116"/>
                  <a:pt x="106" y="116"/>
                  <a:pt x="105" y="116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8" y="116"/>
                  <a:pt x="108" y="115"/>
                </a:cubicBezTo>
                <a:close/>
                <a:moveTo>
                  <a:pt x="91" y="134"/>
                </a:moveTo>
                <a:cubicBezTo>
                  <a:pt x="92" y="134"/>
                  <a:pt x="93" y="134"/>
                  <a:pt x="94" y="134"/>
                </a:cubicBezTo>
                <a:cubicBezTo>
                  <a:pt x="93" y="133"/>
                  <a:pt x="93" y="133"/>
                  <a:pt x="92" y="133"/>
                </a:cubicBezTo>
                <a:cubicBezTo>
                  <a:pt x="89" y="133"/>
                  <a:pt x="89" y="134"/>
                  <a:pt x="89" y="136"/>
                </a:cubicBezTo>
                <a:cubicBezTo>
                  <a:pt x="89" y="137"/>
                  <a:pt x="89" y="138"/>
                  <a:pt x="90" y="138"/>
                </a:cubicBezTo>
                <a:cubicBezTo>
                  <a:pt x="90" y="137"/>
                  <a:pt x="92" y="13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2"/>
                </a:moveTo>
                <a:cubicBezTo>
                  <a:pt x="88" y="131"/>
                  <a:pt x="90" y="130"/>
                  <a:pt x="90" y="128"/>
                </a:cubicBezTo>
                <a:cubicBezTo>
                  <a:pt x="90" y="127"/>
                  <a:pt x="89" y="125"/>
                  <a:pt x="87" y="125"/>
                </a:cubicBezTo>
                <a:cubicBezTo>
                  <a:pt x="85" y="126"/>
                  <a:pt x="85" y="127"/>
                  <a:pt x="85" y="129"/>
                </a:cubicBezTo>
                <a:cubicBezTo>
                  <a:pt x="86" y="129"/>
                  <a:pt x="88" y="129"/>
                  <a:pt x="88" y="131"/>
                </a:cubicBezTo>
                <a:cubicBezTo>
                  <a:pt x="87" y="131"/>
                  <a:pt x="86" y="130"/>
                  <a:pt x="85" y="130"/>
                </a:cubicBezTo>
                <a:cubicBezTo>
                  <a:pt x="86" y="131"/>
                  <a:pt x="86" y="131"/>
                  <a:pt x="87" y="132"/>
                </a:cubicBezTo>
                <a:close/>
                <a:moveTo>
                  <a:pt x="80" y="142"/>
                </a:moveTo>
                <a:cubicBezTo>
                  <a:pt x="80" y="143"/>
                  <a:pt x="80" y="144"/>
                  <a:pt x="80" y="144"/>
                </a:cubicBezTo>
                <a:cubicBezTo>
                  <a:pt x="80" y="144"/>
                  <a:pt x="81" y="143"/>
                  <a:pt x="81" y="142"/>
                </a:cubicBezTo>
                <a:cubicBezTo>
                  <a:pt x="81" y="140"/>
                  <a:pt x="80" y="140"/>
                  <a:pt x="78" y="140"/>
                </a:cubicBezTo>
                <a:cubicBezTo>
                  <a:pt x="78" y="142"/>
                  <a:pt x="80" y="142"/>
                  <a:pt x="80" y="142"/>
                </a:cubicBezTo>
                <a:close/>
                <a:moveTo>
                  <a:pt x="78" y="131"/>
                </a:moveTo>
                <a:cubicBezTo>
                  <a:pt x="79" y="131"/>
                  <a:pt x="79" y="131"/>
                  <a:pt x="79" y="131"/>
                </a:cubicBezTo>
                <a:cubicBezTo>
                  <a:pt x="79" y="131"/>
                  <a:pt x="79" y="131"/>
                  <a:pt x="80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81" y="130"/>
                  <a:pt x="81" y="129"/>
                </a:cubicBezTo>
                <a:cubicBezTo>
                  <a:pt x="81" y="127"/>
                  <a:pt x="79" y="125"/>
                  <a:pt x="78" y="126"/>
                </a:cubicBezTo>
                <a:cubicBezTo>
                  <a:pt x="77" y="126"/>
                  <a:pt x="76" y="127"/>
                  <a:pt x="76" y="128"/>
                </a:cubicBezTo>
                <a:cubicBezTo>
                  <a:pt x="75" y="130"/>
                  <a:pt x="77" y="131"/>
                  <a:pt x="78" y="132"/>
                </a:cubicBezTo>
                <a:cubicBezTo>
                  <a:pt x="78" y="132"/>
                  <a:pt x="78" y="132"/>
                  <a:pt x="78" y="131"/>
                </a:cubicBezTo>
                <a:close/>
                <a:moveTo>
                  <a:pt x="76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8" y="141"/>
                  <a:pt x="78" y="140"/>
                  <a:pt x="78" y="140"/>
                </a:cubicBezTo>
                <a:cubicBezTo>
                  <a:pt x="77" y="140"/>
                  <a:pt x="77" y="140"/>
                  <a:pt x="76" y="141"/>
                </a:cubicBezTo>
                <a:close/>
                <a:moveTo>
                  <a:pt x="2" y="26"/>
                </a:move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4" y="27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146" y="101"/>
                </a:moveTo>
                <a:cubicBezTo>
                  <a:pt x="146" y="101"/>
                  <a:pt x="146" y="101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7" y="103"/>
                  <a:pt x="148" y="103"/>
                  <a:pt x="149" y="103"/>
                </a:cubicBez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1" y="103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1" y="99"/>
                  <a:pt x="150" y="98"/>
                  <a:pt x="149" y="98"/>
                </a:cubicBezTo>
                <a:cubicBezTo>
                  <a:pt x="147" y="97"/>
                  <a:pt x="146" y="99"/>
                  <a:pt x="146" y="101"/>
                </a:cubicBezTo>
                <a:close/>
                <a:moveTo>
                  <a:pt x="120" y="87"/>
                </a:moveTo>
                <a:cubicBezTo>
                  <a:pt x="120" y="89"/>
                  <a:pt x="121" y="89"/>
                  <a:pt x="122" y="89"/>
                </a:cubicBezTo>
                <a:cubicBezTo>
                  <a:pt x="122" y="89"/>
                  <a:pt x="122" y="89"/>
                  <a:pt x="123" y="89"/>
                </a:cubicBezTo>
                <a:cubicBezTo>
                  <a:pt x="122" y="88"/>
                  <a:pt x="120" y="87"/>
                  <a:pt x="120" y="86"/>
                </a:cubicBezTo>
                <a:cubicBezTo>
                  <a:pt x="120" y="86"/>
                  <a:pt x="120" y="87"/>
                  <a:pt x="120" y="87"/>
                </a:cubicBezTo>
                <a:close/>
                <a:moveTo>
                  <a:pt x="127" y="106"/>
                </a:moveTo>
                <a:cubicBezTo>
                  <a:pt x="126" y="105"/>
                  <a:pt x="124" y="106"/>
                  <a:pt x="124" y="108"/>
                </a:cubicBezTo>
                <a:cubicBezTo>
                  <a:pt x="124" y="110"/>
                  <a:pt x="125" y="110"/>
                  <a:pt x="127" y="111"/>
                </a:cubicBezTo>
                <a:cubicBezTo>
                  <a:pt x="129" y="111"/>
                  <a:pt x="130" y="110"/>
                  <a:pt x="129" y="108"/>
                </a:cubicBezTo>
                <a:cubicBezTo>
                  <a:pt x="130" y="107"/>
                  <a:pt x="128" y="105"/>
                  <a:pt x="127" y="106"/>
                </a:cubicBezTo>
                <a:close/>
                <a:moveTo>
                  <a:pt x="153" y="91"/>
                </a:moveTo>
                <a:cubicBezTo>
                  <a:pt x="152" y="91"/>
                  <a:pt x="150" y="92"/>
                  <a:pt x="150" y="94"/>
                </a:cubicBezTo>
                <a:cubicBezTo>
                  <a:pt x="150" y="96"/>
                  <a:pt x="152" y="97"/>
                  <a:pt x="153" y="97"/>
                </a:cubicBezTo>
                <a:cubicBezTo>
                  <a:pt x="154" y="96"/>
                  <a:pt x="156" y="95"/>
                  <a:pt x="155" y="94"/>
                </a:cubicBezTo>
                <a:cubicBezTo>
                  <a:pt x="156" y="93"/>
                  <a:pt x="154" y="91"/>
                  <a:pt x="153" y="91"/>
                </a:cubicBezTo>
                <a:close/>
                <a:moveTo>
                  <a:pt x="113" y="84"/>
                </a:moveTo>
                <a:cubicBezTo>
                  <a:pt x="112" y="84"/>
                  <a:pt x="111" y="85"/>
                  <a:pt x="111" y="86"/>
                </a:cubicBezTo>
                <a:cubicBezTo>
                  <a:pt x="110" y="88"/>
                  <a:pt x="112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3" y="88"/>
                  <a:pt x="112" y="88"/>
                  <a:pt x="112" y="88"/>
                </a:cubicBezTo>
                <a:cubicBezTo>
                  <a:pt x="112" y="87"/>
                  <a:pt x="113" y="88"/>
                  <a:pt x="114" y="87"/>
                </a:cubicBezTo>
                <a:cubicBezTo>
                  <a:pt x="114" y="87"/>
                  <a:pt x="114" y="86"/>
                  <a:pt x="114" y="85"/>
                </a:cubicBezTo>
                <a:cubicBezTo>
                  <a:pt x="113" y="86"/>
                  <a:pt x="113" y="85"/>
                  <a:pt x="112" y="85"/>
                </a:cubicBezTo>
                <a:cubicBezTo>
                  <a:pt x="113" y="85"/>
                  <a:pt x="113" y="84"/>
                  <a:pt x="113" y="84"/>
                </a:cubicBezTo>
                <a:close/>
                <a:moveTo>
                  <a:pt x="114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5" y="89"/>
                  <a:pt x="115" y="89"/>
                  <a:pt x="115" y="88"/>
                </a:cubicBezTo>
                <a:cubicBezTo>
                  <a:pt x="115" y="88"/>
                  <a:pt x="114" y="89"/>
                  <a:pt x="114" y="89"/>
                </a:cubicBezTo>
                <a:close/>
                <a:moveTo>
                  <a:pt x="90" y="79"/>
                </a:moveTo>
                <a:cubicBezTo>
                  <a:pt x="90" y="78"/>
                  <a:pt x="90" y="78"/>
                  <a:pt x="90" y="77"/>
                </a:cubicBezTo>
                <a:cubicBezTo>
                  <a:pt x="89" y="78"/>
                  <a:pt x="88" y="79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1"/>
                  <a:pt x="90" y="81"/>
                  <a:pt x="91" y="81"/>
                </a:cubicBezTo>
                <a:cubicBezTo>
                  <a:pt x="91" y="82"/>
                  <a:pt x="90" y="82"/>
                  <a:pt x="90" y="82"/>
                </a:cubicBezTo>
                <a:cubicBezTo>
                  <a:pt x="90" y="82"/>
                  <a:pt x="91" y="82"/>
                  <a:pt x="91" y="82"/>
                </a:cubicBezTo>
                <a:cubicBezTo>
                  <a:pt x="92" y="83"/>
                  <a:pt x="93" y="82"/>
                  <a:pt x="94" y="82"/>
                </a:cubicBezTo>
                <a:cubicBezTo>
                  <a:pt x="93" y="81"/>
                  <a:pt x="93" y="82"/>
                  <a:pt x="93" y="82"/>
                </a:cubicBezTo>
                <a:cubicBezTo>
                  <a:pt x="92" y="81"/>
                  <a:pt x="93" y="81"/>
                  <a:pt x="94" y="8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79"/>
                  <a:pt x="94" y="79"/>
                </a:cubicBezTo>
                <a:cubicBezTo>
                  <a:pt x="94" y="79"/>
                  <a:pt x="93" y="78"/>
                  <a:pt x="92" y="78"/>
                </a:cubicBezTo>
                <a:cubicBezTo>
                  <a:pt x="92" y="78"/>
                  <a:pt x="92" y="78"/>
                  <a:pt x="92" y="79"/>
                </a:cubicBezTo>
                <a:cubicBezTo>
                  <a:pt x="91" y="78"/>
                  <a:pt x="91" y="79"/>
                  <a:pt x="90" y="79"/>
                </a:cubicBezTo>
                <a:close/>
                <a:moveTo>
                  <a:pt x="90" y="80"/>
                </a:moveTo>
                <a:cubicBezTo>
                  <a:pt x="90" y="78"/>
                  <a:pt x="92" y="81"/>
                  <a:pt x="90" y="80"/>
                </a:cubicBezTo>
                <a:close/>
                <a:moveTo>
                  <a:pt x="109" y="91"/>
                </a:moveTo>
                <a:cubicBezTo>
                  <a:pt x="108" y="92"/>
                  <a:pt x="106" y="93"/>
                  <a:pt x="107" y="94"/>
                </a:cubicBezTo>
                <a:cubicBezTo>
                  <a:pt x="106" y="95"/>
                  <a:pt x="107" y="97"/>
                  <a:pt x="109" y="96"/>
                </a:cubicBezTo>
                <a:cubicBezTo>
                  <a:pt x="111" y="97"/>
                  <a:pt x="112" y="95"/>
                  <a:pt x="112" y="94"/>
                </a:cubicBezTo>
                <a:cubicBezTo>
                  <a:pt x="112" y="92"/>
                  <a:pt x="111" y="91"/>
                  <a:pt x="109" y="91"/>
                </a:cubicBezTo>
                <a:close/>
                <a:moveTo>
                  <a:pt x="112" y="93"/>
                </a:moveTo>
                <a:cubicBezTo>
                  <a:pt x="110" y="93"/>
                  <a:pt x="111" y="94"/>
                  <a:pt x="110" y="95"/>
                </a:cubicBezTo>
                <a:cubicBezTo>
                  <a:pt x="109" y="95"/>
                  <a:pt x="108" y="94"/>
                  <a:pt x="107" y="93"/>
                </a:cubicBezTo>
                <a:cubicBezTo>
                  <a:pt x="108" y="93"/>
                  <a:pt x="109" y="93"/>
                  <a:pt x="109" y="92"/>
                </a:cubicBezTo>
                <a:cubicBezTo>
                  <a:pt x="110" y="92"/>
                  <a:pt x="111" y="92"/>
                  <a:pt x="112" y="93"/>
                </a:cubicBezTo>
                <a:close/>
                <a:moveTo>
                  <a:pt x="160" y="94"/>
                </a:moveTo>
                <a:cubicBezTo>
                  <a:pt x="159" y="95"/>
                  <a:pt x="161" y="97"/>
                  <a:pt x="163" y="97"/>
                </a:cubicBezTo>
                <a:cubicBezTo>
                  <a:pt x="163" y="96"/>
                  <a:pt x="165" y="95"/>
                  <a:pt x="165" y="94"/>
                </a:cubicBezTo>
                <a:cubicBezTo>
                  <a:pt x="165" y="92"/>
                  <a:pt x="163" y="91"/>
                  <a:pt x="162" y="91"/>
                </a:cubicBezTo>
                <a:cubicBezTo>
                  <a:pt x="161" y="91"/>
                  <a:pt x="160" y="92"/>
                  <a:pt x="160" y="94"/>
                </a:cubicBezTo>
                <a:close/>
                <a:moveTo>
                  <a:pt x="69" y="84"/>
                </a:moveTo>
                <a:cubicBezTo>
                  <a:pt x="68" y="84"/>
                  <a:pt x="67" y="84"/>
                  <a:pt x="67" y="86"/>
                </a:cubicBezTo>
                <a:cubicBezTo>
                  <a:pt x="68" y="86"/>
                  <a:pt x="68" y="87"/>
                  <a:pt x="68" y="88"/>
                </a:cubicBezTo>
                <a:cubicBezTo>
                  <a:pt x="68" y="88"/>
                  <a:pt x="68" y="88"/>
                  <a:pt x="67" y="89"/>
                </a:cubicBezTo>
                <a:cubicBezTo>
                  <a:pt x="68" y="89"/>
                  <a:pt x="69" y="90"/>
                  <a:pt x="69" y="90"/>
                </a:cubicBezTo>
                <a:cubicBezTo>
                  <a:pt x="71" y="89"/>
                  <a:pt x="72" y="89"/>
                  <a:pt x="72" y="87"/>
                </a:cubicBezTo>
                <a:cubicBezTo>
                  <a:pt x="72" y="87"/>
                  <a:pt x="71" y="87"/>
                  <a:pt x="71" y="87"/>
                </a:cubicBezTo>
                <a:cubicBezTo>
                  <a:pt x="71" y="88"/>
                  <a:pt x="72" y="88"/>
                  <a:pt x="71" y="88"/>
                </a:cubicBezTo>
                <a:cubicBezTo>
                  <a:pt x="71" y="89"/>
                  <a:pt x="70" y="89"/>
                  <a:pt x="70" y="89"/>
                </a:cubicBezTo>
                <a:cubicBezTo>
                  <a:pt x="70" y="88"/>
                  <a:pt x="69" y="87"/>
                  <a:pt x="69" y="86"/>
                </a:cubicBezTo>
                <a:cubicBezTo>
                  <a:pt x="69" y="86"/>
                  <a:pt x="71" y="86"/>
                  <a:pt x="72" y="86"/>
                </a:cubicBezTo>
                <a:cubicBezTo>
                  <a:pt x="71" y="85"/>
                  <a:pt x="70" y="84"/>
                  <a:pt x="69" y="84"/>
                </a:cubicBezTo>
                <a:close/>
                <a:moveTo>
                  <a:pt x="227" y="122"/>
                </a:moveTo>
                <a:cubicBezTo>
                  <a:pt x="227" y="120"/>
                  <a:pt x="226" y="119"/>
                  <a:pt x="224" y="119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20"/>
                  <a:pt x="225" y="120"/>
                  <a:pt x="226" y="120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25" y="121"/>
                  <a:pt x="224" y="121"/>
                  <a:pt x="223" y="121"/>
                </a:cubicBezTo>
                <a:cubicBezTo>
                  <a:pt x="223" y="120"/>
                  <a:pt x="223" y="120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2" y="119"/>
                  <a:pt x="222" y="119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1" y="120"/>
                  <a:pt x="221" y="121"/>
                  <a:pt x="221" y="122"/>
                </a:cubicBezTo>
                <a:cubicBezTo>
                  <a:pt x="221" y="123"/>
                  <a:pt x="222" y="124"/>
                  <a:pt x="223" y="125"/>
                </a:cubicBezTo>
                <a:cubicBezTo>
                  <a:pt x="222" y="124"/>
                  <a:pt x="222" y="123"/>
                  <a:pt x="222" y="123"/>
                </a:cubicBezTo>
                <a:cubicBezTo>
                  <a:pt x="222" y="122"/>
                  <a:pt x="224" y="122"/>
                  <a:pt x="225" y="123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5" y="123"/>
                  <a:pt x="226" y="122"/>
                  <a:pt x="227" y="122"/>
                </a:cubicBezTo>
                <a:cubicBezTo>
                  <a:pt x="227" y="122"/>
                  <a:pt x="227" y="122"/>
                  <a:pt x="227" y="122"/>
                </a:cubicBezTo>
                <a:close/>
                <a:moveTo>
                  <a:pt x="244" y="227"/>
                </a:moveTo>
                <a:cubicBezTo>
                  <a:pt x="244" y="227"/>
                  <a:pt x="244" y="227"/>
                  <a:pt x="245" y="227"/>
                </a:cubicBezTo>
                <a:cubicBezTo>
                  <a:pt x="245" y="227"/>
                  <a:pt x="245" y="227"/>
                  <a:pt x="245" y="227"/>
                </a:cubicBezTo>
                <a:cubicBezTo>
                  <a:pt x="245" y="226"/>
                  <a:pt x="244" y="227"/>
                  <a:pt x="244" y="227"/>
                </a:cubicBezTo>
                <a:close/>
                <a:moveTo>
                  <a:pt x="240" y="135"/>
                </a:moveTo>
                <a:cubicBezTo>
                  <a:pt x="241" y="135"/>
                  <a:pt x="241" y="135"/>
                  <a:pt x="241" y="135"/>
                </a:cubicBezTo>
                <a:cubicBezTo>
                  <a:pt x="241" y="136"/>
                  <a:pt x="241" y="136"/>
                  <a:pt x="241" y="137"/>
                </a:cubicBezTo>
                <a:cubicBezTo>
                  <a:pt x="242" y="136"/>
                  <a:pt x="243" y="133"/>
                  <a:pt x="241" y="134"/>
                </a:cubicBezTo>
                <a:cubicBezTo>
                  <a:pt x="241" y="134"/>
                  <a:pt x="240" y="134"/>
                  <a:pt x="240" y="135"/>
                </a:cubicBezTo>
                <a:close/>
                <a:moveTo>
                  <a:pt x="236" y="224"/>
                </a:moveTo>
                <a:cubicBezTo>
                  <a:pt x="236" y="225"/>
                  <a:pt x="236" y="225"/>
                  <a:pt x="237" y="225"/>
                </a:cubicBezTo>
                <a:cubicBezTo>
                  <a:pt x="237" y="225"/>
                  <a:pt x="237" y="225"/>
                  <a:pt x="237" y="224"/>
                </a:cubicBezTo>
                <a:lnTo>
                  <a:pt x="236" y="224"/>
                </a:lnTo>
                <a:close/>
                <a:moveTo>
                  <a:pt x="166" y="83"/>
                </a:moveTo>
                <a:cubicBezTo>
                  <a:pt x="165" y="84"/>
                  <a:pt x="163" y="85"/>
                  <a:pt x="164" y="87"/>
                </a:cubicBezTo>
                <a:cubicBezTo>
                  <a:pt x="163" y="88"/>
                  <a:pt x="165" y="90"/>
                  <a:pt x="167" y="89"/>
                </a:cubicBezTo>
                <a:cubicBezTo>
                  <a:pt x="168" y="89"/>
                  <a:pt x="169" y="88"/>
                  <a:pt x="169" y="86"/>
                </a:cubicBezTo>
                <a:cubicBezTo>
                  <a:pt x="169" y="85"/>
                  <a:pt x="168" y="84"/>
                  <a:pt x="166" y="83"/>
                </a:cubicBezTo>
                <a:close/>
                <a:moveTo>
                  <a:pt x="177" y="92"/>
                </a:moveTo>
                <a:cubicBezTo>
                  <a:pt x="178" y="93"/>
                  <a:pt x="178" y="93"/>
                  <a:pt x="179" y="93"/>
                </a:cubicBezTo>
                <a:cubicBezTo>
                  <a:pt x="179" y="94"/>
                  <a:pt x="178" y="94"/>
                  <a:pt x="179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79" y="93"/>
                  <a:pt x="180" y="94"/>
                  <a:pt x="180" y="94"/>
                </a:cubicBezTo>
                <a:cubicBezTo>
                  <a:pt x="180" y="95"/>
                  <a:pt x="178" y="95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7"/>
                  <a:pt x="180" y="97"/>
                  <a:pt x="180" y="97"/>
                </a:cubicBezTo>
                <a:cubicBezTo>
                  <a:pt x="182" y="97"/>
                  <a:pt x="182" y="96"/>
                  <a:pt x="183" y="94"/>
                </a:cubicBezTo>
                <a:cubicBezTo>
                  <a:pt x="183" y="92"/>
                  <a:pt x="181" y="91"/>
                  <a:pt x="179" y="92"/>
                </a:cubicBezTo>
                <a:cubicBezTo>
                  <a:pt x="179" y="91"/>
                  <a:pt x="178" y="92"/>
                  <a:pt x="177" y="92"/>
                </a:cubicBezTo>
                <a:close/>
                <a:moveTo>
                  <a:pt x="211" y="90"/>
                </a:moveTo>
                <a:cubicBezTo>
                  <a:pt x="212" y="89"/>
                  <a:pt x="214" y="88"/>
                  <a:pt x="214" y="87"/>
                </a:cubicBezTo>
                <a:cubicBezTo>
                  <a:pt x="213" y="85"/>
                  <a:pt x="213" y="84"/>
                  <a:pt x="211" y="84"/>
                </a:cubicBezTo>
                <a:cubicBezTo>
                  <a:pt x="210" y="84"/>
                  <a:pt x="208" y="86"/>
                  <a:pt x="209" y="87"/>
                </a:cubicBezTo>
                <a:cubicBezTo>
                  <a:pt x="208" y="88"/>
                  <a:pt x="209" y="89"/>
                  <a:pt x="211" y="90"/>
                </a:cubicBezTo>
                <a:close/>
                <a:moveTo>
                  <a:pt x="180" y="83"/>
                </a:move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lose/>
                <a:moveTo>
                  <a:pt x="206" y="97"/>
                </a:moveTo>
                <a:cubicBezTo>
                  <a:pt x="208" y="97"/>
                  <a:pt x="209" y="95"/>
                  <a:pt x="209" y="94"/>
                </a:cubicBezTo>
                <a:cubicBezTo>
                  <a:pt x="209" y="93"/>
                  <a:pt x="208" y="91"/>
                  <a:pt x="206" y="92"/>
                </a:cubicBezTo>
                <a:cubicBezTo>
                  <a:pt x="205" y="91"/>
                  <a:pt x="203" y="93"/>
                  <a:pt x="204" y="94"/>
                </a:cubicBezTo>
                <a:cubicBezTo>
                  <a:pt x="203" y="96"/>
                  <a:pt x="204" y="97"/>
                  <a:pt x="206" y="97"/>
                </a:cubicBezTo>
                <a:close/>
                <a:moveTo>
                  <a:pt x="126" y="195"/>
                </a:moveTo>
                <a:cubicBezTo>
                  <a:pt x="128" y="195"/>
                  <a:pt x="129" y="193"/>
                  <a:pt x="130" y="192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0" y="192"/>
                  <a:pt x="129" y="192"/>
                  <a:pt x="129" y="192"/>
                </a:cubicBezTo>
                <a:cubicBezTo>
                  <a:pt x="129" y="192"/>
                  <a:pt x="129" y="191"/>
                  <a:pt x="129" y="191"/>
                </a:cubicBezTo>
                <a:cubicBezTo>
                  <a:pt x="129" y="190"/>
                  <a:pt x="128" y="189"/>
                  <a:pt x="127" y="189"/>
                </a:cubicBezTo>
                <a:cubicBezTo>
                  <a:pt x="125" y="189"/>
                  <a:pt x="124" y="190"/>
                  <a:pt x="124" y="192"/>
                </a:cubicBezTo>
                <a:cubicBezTo>
                  <a:pt x="124" y="193"/>
                  <a:pt x="125" y="195"/>
                  <a:pt x="126" y="195"/>
                </a:cubicBezTo>
                <a:close/>
                <a:moveTo>
                  <a:pt x="133" y="204"/>
                </a:moveTo>
                <a:cubicBezTo>
                  <a:pt x="133" y="204"/>
                  <a:pt x="133" y="204"/>
                  <a:pt x="133" y="204"/>
                </a:cubicBezTo>
                <a:cubicBezTo>
                  <a:pt x="133" y="204"/>
                  <a:pt x="133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3" y="204"/>
                </a:cubicBezTo>
                <a:close/>
                <a:moveTo>
                  <a:pt x="109" y="181"/>
                </a:moveTo>
                <a:cubicBezTo>
                  <a:pt x="111" y="180"/>
                  <a:pt x="112" y="179"/>
                  <a:pt x="112" y="177"/>
                </a:cubicBezTo>
                <a:cubicBezTo>
                  <a:pt x="111" y="176"/>
                  <a:pt x="111" y="174"/>
                  <a:pt x="109" y="175"/>
                </a:cubicBezTo>
                <a:cubicBezTo>
                  <a:pt x="108" y="175"/>
                  <a:pt x="107" y="177"/>
                  <a:pt x="106" y="178"/>
                </a:cubicBezTo>
                <a:cubicBezTo>
                  <a:pt x="107" y="179"/>
                  <a:pt x="107" y="181"/>
                  <a:pt x="109" y="181"/>
                </a:cubicBezTo>
                <a:close/>
                <a:moveTo>
                  <a:pt x="134" y="198"/>
                </a:moveTo>
                <a:cubicBezTo>
                  <a:pt x="134" y="197"/>
                  <a:pt x="133" y="196"/>
                  <a:pt x="131" y="195"/>
                </a:cubicBezTo>
                <a:cubicBezTo>
                  <a:pt x="129" y="195"/>
                  <a:pt x="128" y="196"/>
                  <a:pt x="129" y="198"/>
                </a:cubicBezTo>
                <a:cubicBezTo>
                  <a:pt x="129" y="200"/>
                  <a:pt x="130" y="201"/>
                  <a:pt x="132" y="201"/>
                </a:cubicBezTo>
                <a:cubicBezTo>
                  <a:pt x="133" y="201"/>
                  <a:pt x="134" y="200"/>
                  <a:pt x="134" y="198"/>
                </a:cubicBezTo>
                <a:close/>
                <a:moveTo>
                  <a:pt x="118" y="189"/>
                </a:moveTo>
                <a:cubicBezTo>
                  <a:pt x="116" y="189"/>
                  <a:pt x="115" y="191"/>
                  <a:pt x="115" y="191"/>
                </a:cubicBezTo>
                <a:cubicBezTo>
                  <a:pt x="115" y="193"/>
                  <a:pt x="117" y="195"/>
                  <a:pt x="118" y="195"/>
                </a:cubicBezTo>
                <a:cubicBezTo>
                  <a:pt x="120" y="194"/>
                  <a:pt x="121" y="193"/>
                  <a:pt x="120" y="191"/>
                </a:cubicBezTo>
                <a:cubicBezTo>
                  <a:pt x="121" y="190"/>
                  <a:pt x="119" y="189"/>
                  <a:pt x="118" y="189"/>
                </a:cubicBezTo>
                <a:close/>
                <a:moveTo>
                  <a:pt x="205" y="232"/>
                </a:moveTo>
                <a:cubicBezTo>
                  <a:pt x="205" y="231"/>
                  <a:pt x="205" y="231"/>
                  <a:pt x="204" y="231"/>
                </a:cubicBezTo>
                <a:cubicBezTo>
                  <a:pt x="204" y="231"/>
                  <a:pt x="204" y="232"/>
                  <a:pt x="204" y="232"/>
                </a:cubicBezTo>
                <a:cubicBezTo>
                  <a:pt x="204" y="232"/>
                  <a:pt x="204" y="232"/>
                  <a:pt x="204" y="232"/>
                </a:cubicBezTo>
                <a:cubicBezTo>
                  <a:pt x="204" y="232"/>
                  <a:pt x="205" y="232"/>
                  <a:pt x="205" y="232"/>
                </a:cubicBezTo>
                <a:close/>
                <a:moveTo>
                  <a:pt x="130" y="202"/>
                </a:moveTo>
                <a:cubicBezTo>
                  <a:pt x="130" y="202"/>
                  <a:pt x="131" y="202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0" y="202"/>
                  <a:pt x="130" y="202"/>
                </a:cubicBezTo>
                <a:close/>
                <a:moveTo>
                  <a:pt x="138" y="192"/>
                </a:moveTo>
                <a:cubicBezTo>
                  <a:pt x="138" y="190"/>
                  <a:pt x="137" y="189"/>
                  <a:pt x="136" y="189"/>
                </a:cubicBezTo>
                <a:cubicBezTo>
                  <a:pt x="134" y="189"/>
                  <a:pt x="132" y="191"/>
                  <a:pt x="133" y="191"/>
                </a:cubicBezTo>
                <a:cubicBezTo>
                  <a:pt x="133" y="193"/>
                  <a:pt x="134" y="194"/>
                  <a:pt x="136" y="194"/>
                </a:cubicBezTo>
                <a:cubicBezTo>
                  <a:pt x="137" y="194"/>
                  <a:pt x="139" y="193"/>
                  <a:pt x="138" y="192"/>
                </a:cubicBezTo>
                <a:close/>
                <a:moveTo>
                  <a:pt x="132" y="202"/>
                </a:moveTo>
                <a:cubicBezTo>
                  <a:pt x="132" y="202"/>
                  <a:pt x="132" y="202"/>
                  <a:pt x="132" y="201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1" y="202"/>
                  <a:pt x="132" y="202"/>
                </a:cubicBezTo>
                <a:close/>
                <a:moveTo>
                  <a:pt x="132" y="204"/>
                </a:move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lose/>
                <a:moveTo>
                  <a:pt x="28" y="26"/>
                </a:move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1" y="21"/>
                  <a:pt x="30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30" y="23"/>
                  <a:pt x="31" y="23"/>
                  <a:pt x="31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5"/>
                  <a:pt x="27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31" y="23"/>
                </a:moveTo>
                <a:cubicBezTo>
                  <a:pt x="32" y="24"/>
                  <a:pt x="31" y="25"/>
                  <a:pt x="31" y="23"/>
                </a:cubicBezTo>
                <a:close/>
                <a:moveTo>
                  <a:pt x="70" y="180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80"/>
                  <a:pt x="70" y="180"/>
                </a:cubicBezTo>
                <a:close/>
                <a:moveTo>
                  <a:pt x="29" y="24"/>
                </a:moveTo>
                <a:cubicBezTo>
                  <a:pt x="29" y="23"/>
                  <a:pt x="28" y="23"/>
                  <a:pt x="28" y="24"/>
                </a:cubicBezTo>
                <a:cubicBezTo>
                  <a:pt x="29" y="24"/>
                  <a:pt x="29" y="24"/>
                  <a:pt x="29" y="24"/>
                </a:cubicBezTo>
                <a:close/>
                <a:moveTo>
                  <a:pt x="145" y="209"/>
                </a:moveTo>
                <a:cubicBezTo>
                  <a:pt x="146" y="209"/>
                  <a:pt x="147" y="207"/>
                  <a:pt x="148" y="206"/>
                </a:cubicBezTo>
                <a:cubicBezTo>
                  <a:pt x="148" y="204"/>
                  <a:pt x="146" y="203"/>
                  <a:pt x="144" y="203"/>
                </a:cubicBezTo>
                <a:cubicBezTo>
                  <a:pt x="143" y="203"/>
                  <a:pt x="143" y="203"/>
                  <a:pt x="142" y="204"/>
                </a:cubicBezTo>
                <a:cubicBezTo>
                  <a:pt x="142" y="204"/>
                  <a:pt x="143" y="204"/>
                  <a:pt x="143" y="204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41" y="207"/>
                  <a:pt x="143" y="208"/>
                  <a:pt x="145" y="209"/>
                </a:cubicBezTo>
                <a:close/>
                <a:moveTo>
                  <a:pt x="44" y="42"/>
                </a:moveTo>
                <a:cubicBezTo>
                  <a:pt x="44" y="44"/>
                  <a:pt x="45" y="45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5"/>
                  <a:pt x="46" y="44"/>
                  <a:pt x="46" y="44"/>
                </a:cubicBezTo>
                <a:cubicBezTo>
                  <a:pt x="45" y="44"/>
                  <a:pt x="45" y="44"/>
                  <a:pt x="46" y="44"/>
                </a:cubicBezTo>
                <a:cubicBezTo>
                  <a:pt x="45" y="43"/>
                  <a:pt x="45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lose/>
                <a:moveTo>
                  <a:pt x="42" y="46"/>
                </a:moveTo>
                <a:cubicBezTo>
                  <a:pt x="41" y="45"/>
                  <a:pt x="42" y="46"/>
                  <a:pt x="41" y="46"/>
                </a:cubicBezTo>
                <a:cubicBezTo>
                  <a:pt x="41" y="45"/>
                  <a:pt x="41" y="45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2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5" y="47"/>
                  <a:pt x="45" y="46"/>
                </a:cubicBezTo>
                <a:cubicBezTo>
                  <a:pt x="44" y="47"/>
                  <a:pt x="42" y="47"/>
                  <a:pt x="42" y="46"/>
                </a:cubicBezTo>
                <a:close/>
                <a:moveTo>
                  <a:pt x="70" y="180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0" y="180"/>
                  <a:pt x="70" y="180"/>
                </a:cubicBezTo>
                <a:close/>
                <a:moveTo>
                  <a:pt x="72" y="171"/>
                </a:moveTo>
                <a:cubicBezTo>
                  <a:pt x="72" y="169"/>
                  <a:pt x="71" y="167"/>
                  <a:pt x="69" y="167"/>
                </a:cubicBezTo>
                <a:cubicBezTo>
                  <a:pt x="68" y="168"/>
                  <a:pt x="66" y="169"/>
                  <a:pt x="67" y="171"/>
                </a:cubicBezTo>
                <a:cubicBezTo>
                  <a:pt x="66" y="172"/>
                  <a:pt x="68" y="173"/>
                  <a:pt x="70" y="173"/>
                </a:cubicBezTo>
                <a:cubicBezTo>
                  <a:pt x="71" y="173"/>
                  <a:pt x="72" y="172"/>
                  <a:pt x="72" y="171"/>
                </a:cubicBezTo>
                <a:close/>
                <a:moveTo>
                  <a:pt x="42" y="145"/>
                </a:moveTo>
                <a:cubicBezTo>
                  <a:pt x="44" y="145"/>
                  <a:pt x="45" y="144"/>
                  <a:pt x="46" y="142"/>
                </a:cubicBezTo>
                <a:cubicBezTo>
                  <a:pt x="46" y="142"/>
                  <a:pt x="45" y="141"/>
                  <a:pt x="45" y="141"/>
                </a:cubicBezTo>
                <a:cubicBezTo>
                  <a:pt x="45" y="141"/>
                  <a:pt x="44" y="140"/>
                  <a:pt x="44" y="141"/>
                </a:cubicBezTo>
                <a:cubicBezTo>
                  <a:pt x="43" y="141"/>
                  <a:pt x="43" y="142"/>
                  <a:pt x="42" y="142"/>
                </a:cubicBezTo>
                <a:cubicBezTo>
                  <a:pt x="42" y="140"/>
                  <a:pt x="43" y="140"/>
                  <a:pt x="44" y="140"/>
                </a:cubicBezTo>
                <a:cubicBezTo>
                  <a:pt x="44" y="140"/>
                  <a:pt x="43" y="139"/>
                  <a:pt x="43" y="140"/>
                </a:cubicBezTo>
                <a:cubicBezTo>
                  <a:pt x="42" y="140"/>
                  <a:pt x="40" y="141"/>
                  <a:pt x="40" y="143"/>
                </a:cubicBezTo>
                <a:cubicBezTo>
                  <a:pt x="40" y="144"/>
                  <a:pt x="41" y="146"/>
                  <a:pt x="42" y="145"/>
                </a:cubicBezTo>
                <a:close/>
                <a:moveTo>
                  <a:pt x="25" y="117"/>
                </a:moveTo>
                <a:cubicBezTo>
                  <a:pt x="27" y="117"/>
                  <a:pt x="28" y="116"/>
                  <a:pt x="28" y="115"/>
                </a:cubicBezTo>
                <a:cubicBezTo>
                  <a:pt x="28" y="113"/>
                  <a:pt x="27" y="112"/>
                  <a:pt x="25" y="112"/>
                </a:cubicBezTo>
                <a:cubicBezTo>
                  <a:pt x="25" y="112"/>
                  <a:pt x="24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3" y="113"/>
                  <a:pt x="24" y="113"/>
                  <a:pt x="24" y="113"/>
                </a:cubicBezTo>
                <a:cubicBezTo>
                  <a:pt x="24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2" y="117"/>
                  <a:pt x="24" y="117"/>
                  <a:pt x="25" y="117"/>
                </a:cubicBezTo>
                <a:close/>
                <a:moveTo>
                  <a:pt x="144" y="119"/>
                </a:moveTo>
                <a:cubicBezTo>
                  <a:pt x="143" y="119"/>
                  <a:pt x="141" y="121"/>
                  <a:pt x="141" y="122"/>
                </a:cubicBezTo>
                <a:cubicBezTo>
                  <a:pt x="142" y="124"/>
                  <a:pt x="143" y="125"/>
                  <a:pt x="145" y="125"/>
                </a:cubicBezTo>
                <a:cubicBezTo>
                  <a:pt x="146" y="125"/>
                  <a:pt x="147" y="124"/>
                  <a:pt x="148" y="122"/>
                </a:cubicBezTo>
                <a:cubicBezTo>
                  <a:pt x="147" y="120"/>
                  <a:pt x="146" y="119"/>
                  <a:pt x="144" y="119"/>
                </a:cubicBezTo>
                <a:close/>
                <a:moveTo>
                  <a:pt x="180" y="194"/>
                </a:moveTo>
                <a:cubicBezTo>
                  <a:pt x="181" y="194"/>
                  <a:pt x="183" y="193"/>
                  <a:pt x="183" y="192"/>
                </a:cubicBezTo>
                <a:cubicBezTo>
                  <a:pt x="183" y="191"/>
                  <a:pt x="182" y="191"/>
                  <a:pt x="182" y="191"/>
                </a:cubicBezTo>
                <a:cubicBezTo>
                  <a:pt x="181" y="190"/>
                  <a:pt x="180" y="191"/>
                  <a:pt x="180" y="191"/>
                </a:cubicBezTo>
                <a:cubicBezTo>
                  <a:pt x="180" y="190"/>
                  <a:pt x="180" y="190"/>
                  <a:pt x="179" y="190"/>
                </a:cubicBezTo>
                <a:cubicBezTo>
                  <a:pt x="179" y="190"/>
                  <a:pt x="179" y="191"/>
                  <a:pt x="178" y="191"/>
                </a:cubicBezTo>
                <a:cubicBezTo>
                  <a:pt x="178" y="191"/>
                  <a:pt x="178" y="190"/>
                  <a:pt x="178" y="190"/>
                </a:cubicBezTo>
                <a:cubicBezTo>
                  <a:pt x="177" y="190"/>
                  <a:pt x="177" y="191"/>
                  <a:pt x="177" y="192"/>
                </a:cubicBezTo>
                <a:cubicBezTo>
                  <a:pt x="177" y="193"/>
                  <a:pt x="177" y="193"/>
                  <a:pt x="178" y="194"/>
                </a:cubicBezTo>
                <a:cubicBezTo>
                  <a:pt x="178" y="194"/>
                  <a:pt x="178" y="194"/>
                  <a:pt x="178" y="193"/>
                </a:cubicBezTo>
                <a:cubicBezTo>
                  <a:pt x="178" y="194"/>
                  <a:pt x="178" y="194"/>
                  <a:pt x="178" y="194"/>
                </a:cubicBezTo>
                <a:cubicBezTo>
                  <a:pt x="178" y="194"/>
                  <a:pt x="179" y="194"/>
                  <a:pt x="180" y="194"/>
                </a:cubicBezTo>
                <a:close/>
                <a:moveTo>
                  <a:pt x="192" y="191"/>
                </a:moveTo>
                <a:cubicBezTo>
                  <a:pt x="191" y="190"/>
                  <a:pt x="190" y="189"/>
                  <a:pt x="188" y="189"/>
                </a:cubicBezTo>
                <a:cubicBezTo>
                  <a:pt x="188" y="189"/>
                  <a:pt x="188" y="189"/>
                  <a:pt x="188" y="189"/>
                </a:cubicBezTo>
                <a:cubicBezTo>
                  <a:pt x="188" y="189"/>
                  <a:pt x="187" y="190"/>
                  <a:pt x="187" y="190"/>
                </a:cubicBezTo>
                <a:cubicBezTo>
                  <a:pt x="187" y="190"/>
                  <a:pt x="186" y="190"/>
                  <a:pt x="186" y="191"/>
                </a:cubicBezTo>
                <a:cubicBezTo>
                  <a:pt x="186" y="191"/>
                  <a:pt x="187" y="192"/>
                  <a:pt x="187" y="193"/>
                </a:cubicBezTo>
                <a:cubicBezTo>
                  <a:pt x="187" y="193"/>
                  <a:pt x="186" y="193"/>
                  <a:pt x="186" y="193"/>
                </a:cubicBezTo>
                <a:cubicBezTo>
                  <a:pt x="186" y="194"/>
                  <a:pt x="187" y="195"/>
                  <a:pt x="189" y="195"/>
                </a:cubicBezTo>
                <a:cubicBezTo>
                  <a:pt x="190" y="194"/>
                  <a:pt x="191" y="193"/>
                  <a:pt x="192" y="191"/>
                </a:cubicBezTo>
                <a:close/>
                <a:moveTo>
                  <a:pt x="201" y="205"/>
                </a:moveTo>
                <a:cubicBezTo>
                  <a:pt x="201" y="205"/>
                  <a:pt x="200" y="205"/>
                  <a:pt x="200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0" y="206"/>
                  <a:pt x="200" y="206"/>
                </a:cubicBezTo>
                <a:cubicBezTo>
                  <a:pt x="200" y="206"/>
                  <a:pt x="201" y="206"/>
                  <a:pt x="201" y="205"/>
                </a:cubicBezTo>
                <a:close/>
                <a:moveTo>
                  <a:pt x="141" y="173"/>
                </a:moveTo>
                <a:cubicBezTo>
                  <a:pt x="141" y="173"/>
                  <a:pt x="141" y="173"/>
                  <a:pt x="142" y="173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1"/>
                  <a:pt x="143" y="171"/>
                  <a:pt x="143" y="171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69"/>
                  <a:pt x="142" y="168"/>
                  <a:pt x="140" y="168"/>
                </a:cubicBezTo>
                <a:cubicBezTo>
                  <a:pt x="139" y="168"/>
                  <a:pt x="137" y="169"/>
                  <a:pt x="138" y="170"/>
                </a:cubicBezTo>
                <a:cubicBezTo>
                  <a:pt x="137" y="172"/>
                  <a:pt x="138" y="173"/>
                  <a:pt x="140" y="173"/>
                </a:cubicBezTo>
                <a:cubicBezTo>
                  <a:pt x="140" y="173"/>
                  <a:pt x="141" y="173"/>
                  <a:pt x="141" y="173"/>
                </a:cubicBezTo>
                <a:close/>
                <a:moveTo>
                  <a:pt x="131" y="173"/>
                </a:moveTo>
                <a:cubicBezTo>
                  <a:pt x="133" y="173"/>
                  <a:pt x="134" y="172"/>
                  <a:pt x="134" y="170"/>
                </a:cubicBezTo>
                <a:cubicBezTo>
                  <a:pt x="134" y="169"/>
                  <a:pt x="133" y="167"/>
                  <a:pt x="132" y="167"/>
                </a:cubicBezTo>
                <a:cubicBezTo>
                  <a:pt x="130" y="167"/>
                  <a:pt x="128" y="169"/>
                  <a:pt x="129" y="170"/>
                </a:cubicBezTo>
                <a:cubicBezTo>
                  <a:pt x="129" y="172"/>
                  <a:pt x="130" y="173"/>
                  <a:pt x="131" y="173"/>
                </a:cubicBezTo>
                <a:close/>
                <a:moveTo>
                  <a:pt x="203" y="213"/>
                </a:moveTo>
                <a:cubicBezTo>
                  <a:pt x="204" y="213"/>
                  <a:pt x="204" y="213"/>
                  <a:pt x="205" y="213"/>
                </a:cubicBezTo>
                <a:cubicBezTo>
                  <a:pt x="205" y="213"/>
                  <a:pt x="205" y="213"/>
                  <a:pt x="205" y="212"/>
                </a:cubicBezTo>
                <a:cubicBezTo>
                  <a:pt x="205" y="211"/>
                  <a:pt x="205" y="211"/>
                  <a:pt x="204" y="210"/>
                </a:cubicBezTo>
                <a:cubicBezTo>
                  <a:pt x="204" y="210"/>
                  <a:pt x="203" y="210"/>
                  <a:pt x="203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0"/>
                </a:cubicBezTo>
                <a:cubicBezTo>
                  <a:pt x="203" y="210"/>
                  <a:pt x="203" y="209"/>
                  <a:pt x="203" y="209"/>
                </a:cubicBezTo>
                <a:cubicBezTo>
                  <a:pt x="203" y="209"/>
                  <a:pt x="203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3" y="212"/>
                  <a:pt x="203" y="213"/>
                </a:cubicBezTo>
                <a:close/>
                <a:moveTo>
                  <a:pt x="235" y="226"/>
                </a:moveTo>
                <a:cubicBezTo>
                  <a:pt x="235" y="227"/>
                  <a:pt x="235" y="227"/>
                  <a:pt x="235" y="228"/>
                </a:cubicBezTo>
                <a:cubicBezTo>
                  <a:pt x="236" y="227"/>
                  <a:pt x="235" y="227"/>
                  <a:pt x="235" y="226"/>
                </a:cubicBezTo>
                <a:close/>
                <a:moveTo>
                  <a:pt x="244" y="213"/>
                </a:moveTo>
                <a:cubicBezTo>
                  <a:pt x="244" y="214"/>
                  <a:pt x="244" y="214"/>
                  <a:pt x="244" y="214"/>
                </a:cubicBezTo>
                <a:cubicBezTo>
                  <a:pt x="244" y="214"/>
                  <a:pt x="244" y="214"/>
                  <a:pt x="244" y="213"/>
                </a:cubicBezTo>
                <a:close/>
                <a:moveTo>
                  <a:pt x="221" y="229"/>
                </a:moveTo>
                <a:cubicBezTo>
                  <a:pt x="222" y="228"/>
                  <a:pt x="222" y="228"/>
                  <a:pt x="223" y="226"/>
                </a:cubicBezTo>
                <a:cubicBezTo>
                  <a:pt x="223" y="226"/>
                  <a:pt x="222" y="226"/>
                  <a:pt x="222" y="226"/>
                </a:cubicBezTo>
                <a:cubicBezTo>
                  <a:pt x="222" y="225"/>
                  <a:pt x="223" y="225"/>
                  <a:pt x="223" y="225"/>
                </a:cubicBezTo>
                <a:cubicBezTo>
                  <a:pt x="222" y="225"/>
                  <a:pt x="222" y="225"/>
                  <a:pt x="222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0" y="224"/>
                  <a:pt x="220" y="223"/>
                </a:cubicBezTo>
                <a:cubicBezTo>
                  <a:pt x="220" y="224"/>
                  <a:pt x="220" y="224"/>
                  <a:pt x="219" y="224"/>
                </a:cubicBezTo>
                <a:cubicBezTo>
                  <a:pt x="220" y="225"/>
                  <a:pt x="221" y="225"/>
                  <a:pt x="221" y="225"/>
                </a:cubicBezTo>
                <a:cubicBezTo>
                  <a:pt x="222" y="225"/>
                  <a:pt x="221" y="226"/>
                  <a:pt x="220" y="226"/>
                </a:cubicBezTo>
                <a:cubicBezTo>
                  <a:pt x="221" y="227"/>
                  <a:pt x="220" y="227"/>
                  <a:pt x="220" y="228"/>
                </a:cubicBezTo>
                <a:cubicBezTo>
                  <a:pt x="221" y="228"/>
                  <a:pt x="221" y="228"/>
                  <a:pt x="221" y="229"/>
                </a:cubicBezTo>
                <a:close/>
                <a:moveTo>
                  <a:pt x="70" y="145"/>
                </a:moveTo>
                <a:cubicBezTo>
                  <a:pt x="71" y="146"/>
                  <a:pt x="72" y="144"/>
                  <a:pt x="72" y="142"/>
                </a:cubicBezTo>
                <a:cubicBezTo>
                  <a:pt x="72" y="140"/>
                  <a:pt x="71" y="140"/>
                  <a:pt x="69" y="140"/>
                </a:cubicBezTo>
                <a:cubicBezTo>
                  <a:pt x="67" y="140"/>
                  <a:pt x="67" y="141"/>
                  <a:pt x="67" y="143"/>
                </a:cubicBezTo>
                <a:cubicBezTo>
                  <a:pt x="66" y="144"/>
                  <a:pt x="68" y="145"/>
                  <a:pt x="70" y="145"/>
                </a:cubicBezTo>
                <a:close/>
                <a:moveTo>
                  <a:pt x="2" y="55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lose/>
                <a:moveTo>
                  <a:pt x="91" y="152"/>
                </a:moveTo>
                <a:cubicBezTo>
                  <a:pt x="93" y="153"/>
                  <a:pt x="94" y="151"/>
                  <a:pt x="94" y="150"/>
                </a:cubicBezTo>
                <a:cubicBezTo>
                  <a:pt x="94" y="149"/>
                  <a:pt x="93" y="147"/>
                  <a:pt x="92" y="147"/>
                </a:cubicBezTo>
                <a:cubicBezTo>
                  <a:pt x="90" y="148"/>
                  <a:pt x="88" y="149"/>
                  <a:pt x="89" y="150"/>
                </a:cubicBezTo>
                <a:cubicBezTo>
                  <a:pt x="89" y="151"/>
                  <a:pt x="89" y="153"/>
                  <a:pt x="91" y="152"/>
                </a:cubicBezTo>
                <a:close/>
                <a:moveTo>
                  <a:pt x="16" y="17"/>
                </a:move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5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5" y="19"/>
                  <a:pt x="15" y="18"/>
                </a:cubicBezTo>
                <a:cubicBezTo>
                  <a:pt x="15" y="18"/>
                  <a:pt x="17" y="18"/>
                  <a:pt x="16" y="17"/>
                </a:cubicBezTo>
                <a:close/>
                <a:moveTo>
                  <a:pt x="13" y="96"/>
                </a:moveTo>
                <a:cubicBezTo>
                  <a:pt x="13" y="96"/>
                  <a:pt x="14" y="96"/>
                  <a:pt x="14" y="96"/>
                </a:cubicBezTo>
                <a:cubicBezTo>
                  <a:pt x="13" y="96"/>
                  <a:pt x="13" y="96"/>
                  <a:pt x="13" y="96"/>
                </a:cubicBezTo>
                <a:close/>
                <a:moveTo>
                  <a:pt x="12" y="49"/>
                </a:moveTo>
                <a:cubicBezTo>
                  <a:pt x="12" y="49"/>
                  <a:pt x="12" y="49"/>
                  <a:pt x="12" y="49"/>
                </a:cubicBezTo>
                <a:cubicBezTo>
                  <a:pt x="12" y="49"/>
                  <a:pt x="12" y="49"/>
                  <a:pt x="12" y="50"/>
                </a:cubicBezTo>
                <a:cubicBezTo>
                  <a:pt x="12" y="50"/>
                  <a:pt x="12" y="49"/>
                  <a:pt x="12" y="49"/>
                </a:cubicBezTo>
                <a:cubicBezTo>
                  <a:pt x="12" y="49"/>
                  <a:pt x="12" y="49"/>
                  <a:pt x="12" y="49"/>
                </a:cubicBezTo>
                <a:close/>
                <a:moveTo>
                  <a:pt x="238" y="143"/>
                </a:moveTo>
                <a:cubicBezTo>
                  <a:pt x="238" y="142"/>
                  <a:pt x="237" y="143"/>
                  <a:pt x="237" y="143"/>
                </a:cubicBezTo>
                <a:cubicBezTo>
                  <a:pt x="236" y="144"/>
                  <a:pt x="237" y="144"/>
                  <a:pt x="238" y="145"/>
                </a:cubicBezTo>
                <a:cubicBezTo>
                  <a:pt x="238" y="145"/>
                  <a:pt x="238" y="145"/>
                  <a:pt x="239" y="145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3"/>
                  <a:pt x="238" y="143"/>
                  <a:pt x="238" y="143"/>
                </a:cubicBezTo>
                <a:close/>
                <a:moveTo>
                  <a:pt x="56" y="139"/>
                </a:moveTo>
                <a:cubicBezTo>
                  <a:pt x="57" y="139"/>
                  <a:pt x="59" y="137"/>
                  <a:pt x="59" y="136"/>
                </a:cubicBezTo>
                <a:cubicBezTo>
                  <a:pt x="59" y="135"/>
                  <a:pt x="59" y="135"/>
                  <a:pt x="58" y="134"/>
                </a:cubicBezTo>
                <a:cubicBezTo>
                  <a:pt x="58" y="134"/>
                  <a:pt x="57" y="134"/>
                  <a:pt x="57" y="134"/>
                </a:cubicBezTo>
                <a:cubicBezTo>
                  <a:pt x="57" y="134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4" y="133"/>
                  <a:pt x="54" y="134"/>
                  <a:pt x="53" y="136"/>
                </a:cubicBezTo>
                <a:cubicBezTo>
                  <a:pt x="53" y="137"/>
                  <a:pt x="55" y="139"/>
                  <a:pt x="56" y="139"/>
                </a:cubicBezTo>
                <a:close/>
                <a:moveTo>
                  <a:pt x="41" y="121"/>
                </a:moveTo>
                <a:cubicBezTo>
                  <a:pt x="41" y="121"/>
                  <a:pt x="41" y="120"/>
                  <a:pt x="41" y="120"/>
                </a:cubicBezTo>
                <a:cubicBezTo>
                  <a:pt x="41" y="120"/>
                  <a:pt x="40" y="121"/>
                  <a:pt x="40" y="121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39" y="119"/>
                  <a:pt x="39" y="119"/>
                  <a:pt x="39" y="120"/>
                </a:cubicBezTo>
                <a:cubicBezTo>
                  <a:pt x="38" y="120"/>
                  <a:pt x="38" y="119"/>
                  <a:pt x="38" y="119"/>
                </a:cubicBezTo>
                <a:cubicBezTo>
                  <a:pt x="37" y="120"/>
                  <a:pt x="36" y="120"/>
                  <a:pt x="36" y="121"/>
                </a:cubicBezTo>
                <a:cubicBezTo>
                  <a:pt x="36" y="122"/>
                  <a:pt x="36" y="122"/>
                  <a:pt x="37" y="123"/>
                </a:cubicBezTo>
                <a:cubicBezTo>
                  <a:pt x="38" y="123"/>
                  <a:pt x="39" y="123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lose/>
                <a:moveTo>
                  <a:pt x="189" y="204"/>
                </a:moveTo>
                <a:cubicBezTo>
                  <a:pt x="190" y="205"/>
                  <a:pt x="190" y="205"/>
                  <a:pt x="191" y="205"/>
                </a:cubicBezTo>
                <a:cubicBezTo>
                  <a:pt x="191" y="204"/>
                  <a:pt x="190" y="202"/>
                  <a:pt x="189" y="203"/>
                </a:cubicBezTo>
                <a:cubicBezTo>
                  <a:pt x="187" y="203"/>
                  <a:pt x="186" y="204"/>
                  <a:pt x="186" y="205"/>
                </a:cubicBezTo>
                <a:cubicBezTo>
                  <a:pt x="186" y="206"/>
                  <a:pt x="186" y="207"/>
                  <a:pt x="187" y="208"/>
                </a:cubicBezTo>
                <a:cubicBezTo>
                  <a:pt x="188" y="207"/>
                  <a:pt x="190" y="207"/>
                  <a:pt x="189" y="208"/>
                </a:cubicBezTo>
                <a:cubicBezTo>
                  <a:pt x="189" y="208"/>
                  <a:pt x="189" y="208"/>
                  <a:pt x="190" y="208"/>
                </a:cubicBezTo>
                <a:cubicBezTo>
                  <a:pt x="190" y="208"/>
                  <a:pt x="191" y="207"/>
                  <a:pt x="191" y="206"/>
                </a:cubicBezTo>
                <a:cubicBezTo>
                  <a:pt x="191" y="206"/>
                  <a:pt x="191" y="206"/>
                  <a:pt x="191" y="206"/>
                </a:cubicBezTo>
                <a:cubicBezTo>
                  <a:pt x="190" y="206"/>
                  <a:pt x="190" y="205"/>
                  <a:pt x="189" y="205"/>
                </a:cubicBezTo>
                <a:cubicBezTo>
                  <a:pt x="189" y="205"/>
                  <a:pt x="189" y="204"/>
                  <a:pt x="189" y="204"/>
                </a:cubicBezTo>
                <a:close/>
                <a:moveTo>
                  <a:pt x="26" y="103"/>
                </a:moveTo>
                <a:cubicBezTo>
                  <a:pt x="26" y="103"/>
                  <a:pt x="26" y="103"/>
                  <a:pt x="27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4" y="45"/>
                </a:moveTo>
                <a:cubicBezTo>
                  <a:pt x="14" y="46"/>
                  <a:pt x="14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4" y="47"/>
                  <a:pt x="14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7" y="43"/>
                  <a:pt x="17" y="42"/>
                </a:cubicBezTo>
                <a:cubicBezTo>
                  <a:pt x="16" y="42"/>
                  <a:pt x="14" y="42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4" y="45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lose/>
                <a:moveTo>
                  <a:pt x="15" y="101"/>
                </a:moveTo>
                <a:cubicBezTo>
                  <a:pt x="16" y="101"/>
                  <a:pt x="16" y="102"/>
                  <a:pt x="17" y="102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17" y="99"/>
                  <a:pt x="16" y="100"/>
                  <a:pt x="15" y="101"/>
                </a:cubicBezTo>
                <a:close/>
                <a:moveTo>
                  <a:pt x="35" y="31"/>
                </a:moveTo>
                <a:cubicBezTo>
                  <a:pt x="34" y="31"/>
                  <a:pt x="35" y="31"/>
                  <a:pt x="34" y="31"/>
                </a:cubicBezTo>
                <a:cubicBezTo>
                  <a:pt x="34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2"/>
                  <a:pt x="37" y="32"/>
                </a:cubicBezTo>
                <a:cubicBezTo>
                  <a:pt x="36" y="32"/>
                  <a:pt x="36" y="31"/>
                  <a:pt x="35" y="32"/>
                </a:cubicBezTo>
                <a:cubicBezTo>
                  <a:pt x="34" y="31"/>
                  <a:pt x="35" y="31"/>
                  <a:pt x="35" y="31"/>
                </a:cubicBezTo>
                <a:close/>
                <a:moveTo>
                  <a:pt x="131" y="187"/>
                </a:moveTo>
                <a:cubicBezTo>
                  <a:pt x="133" y="187"/>
                  <a:pt x="134" y="185"/>
                  <a:pt x="134" y="184"/>
                </a:cubicBezTo>
                <a:cubicBezTo>
                  <a:pt x="133" y="183"/>
                  <a:pt x="133" y="181"/>
                  <a:pt x="132" y="182"/>
                </a:cubicBezTo>
                <a:cubicBezTo>
                  <a:pt x="130" y="181"/>
                  <a:pt x="128" y="183"/>
                  <a:pt x="129" y="185"/>
                </a:cubicBezTo>
                <a:cubicBezTo>
                  <a:pt x="128" y="186"/>
                  <a:pt x="129" y="187"/>
                  <a:pt x="131" y="187"/>
                </a:cubicBezTo>
                <a:close/>
                <a:moveTo>
                  <a:pt x="36" y="78"/>
                </a:moveTo>
                <a:cubicBezTo>
                  <a:pt x="36" y="78"/>
                  <a:pt x="35" y="79"/>
                  <a:pt x="35" y="80"/>
                </a:cubicBezTo>
                <a:cubicBezTo>
                  <a:pt x="35" y="82"/>
                  <a:pt x="37" y="83"/>
                  <a:pt x="39" y="82"/>
                </a:cubicBezTo>
                <a:cubicBezTo>
                  <a:pt x="40" y="83"/>
                  <a:pt x="41" y="82"/>
                  <a:pt x="41" y="80"/>
                </a:cubicBezTo>
                <a:cubicBezTo>
                  <a:pt x="41" y="78"/>
                  <a:pt x="40" y="77"/>
                  <a:pt x="38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37" y="78"/>
                  <a:pt x="38" y="78"/>
                  <a:pt x="39" y="78"/>
                </a:cubicBezTo>
                <a:cubicBezTo>
                  <a:pt x="39" y="78"/>
                  <a:pt x="38" y="78"/>
                  <a:pt x="38" y="79"/>
                </a:cubicBezTo>
                <a:cubicBezTo>
                  <a:pt x="38" y="79"/>
                  <a:pt x="37" y="79"/>
                  <a:pt x="36" y="79"/>
                </a:cubicBezTo>
                <a:cubicBezTo>
                  <a:pt x="36" y="78"/>
                  <a:pt x="37" y="78"/>
                  <a:pt x="36" y="78"/>
                </a:cubicBezTo>
                <a:close/>
                <a:moveTo>
                  <a:pt x="47" y="138"/>
                </a:moveTo>
                <a:cubicBezTo>
                  <a:pt x="49" y="138"/>
                  <a:pt x="49" y="138"/>
                  <a:pt x="50" y="136"/>
                </a:cubicBezTo>
                <a:cubicBezTo>
                  <a:pt x="50" y="135"/>
                  <a:pt x="49" y="133"/>
                  <a:pt x="47" y="133"/>
                </a:cubicBezTo>
                <a:cubicBezTo>
                  <a:pt x="45" y="134"/>
                  <a:pt x="44" y="134"/>
                  <a:pt x="44" y="135"/>
                </a:cubicBezTo>
                <a:cubicBezTo>
                  <a:pt x="44" y="136"/>
                  <a:pt x="45" y="137"/>
                  <a:pt x="45" y="138"/>
                </a:cubicBezTo>
                <a:cubicBezTo>
                  <a:pt x="45" y="137"/>
                  <a:pt x="46" y="137"/>
                  <a:pt x="46" y="137"/>
                </a:cubicBezTo>
                <a:cubicBezTo>
                  <a:pt x="46" y="137"/>
                  <a:pt x="47" y="136"/>
                  <a:pt x="47" y="137"/>
                </a:cubicBezTo>
                <a:cubicBezTo>
                  <a:pt x="47" y="137"/>
                  <a:pt x="47" y="138"/>
                  <a:pt x="46" y="138"/>
                </a:cubicBezTo>
                <a:cubicBezTo>
                  <a:pt x="47" y="138"/>
                  <a:pt x="47" y="138"/>
                  <a:pt x="47" y="138"/>
                </a:cubicBezTo>
                <a:close/>
                <a:moveTo>
                  <a:pt x="140" y="187"/>
                </a:moveTo>
                <a:cubicBezTo>
                  <a:pt x="141" y="187"/>
                  <a:pt x="141" y="186"/>
                  <a:pt x="142" y="187"/>
                </a:cubicBezTo>
                <a:cubicBezTo>
                  <a:pt x="142" y="186"/>
                  <a:pt x="143" y="185"/>
                  <a:pt x="143" y="185"/>
                </a:cubicBezTo>
                <a:cubicBezTo>
                  <a:pt x="143" y="182"/>
                  <a:pt x="141" y="181"/>
                  <a:pt x="140" y="182"/>
                </a:cubicBezTo>
                <a:cubicBezTo>
                  <a:pt x="138" y="182"/>
                  <a:pt x="138" y="183"/>
                  <a:pt x="137" y="185"/>
                </a:cubicBezTo>
                <a:cubicBezTo>
                  <a:pt x="138" y="186"/>
                  <a:pt x="138" y="187"/>
                  <a:pt x="140" y="187"/>
                </a:cubicBezTo>
                <a:cubicBezTo>
                  <a:pt x="140" y="187"/>
                  <a:pt x="140" y="187"/>
                  <a:pt x="140" y="187"/>
                </a:cubicBezTo>
                <a:close/>
                <a:moveTo>
                  <a:pt x="83" y="161"/>
                </a:moveTo>
                <a:cubicBezTo>
                  <a:pt x="81" y="161"/>
                  <a:pt x="80" y="162"/>
                  <a:pt x="79" y="163"/>
                </a:cubicBezTo>
                <a:cubicBezTo>
                  <a:pt x="80" y="165"/>
                  <a:pt x="81" y="166"/>
                  <a:pt x="83" y="166"/>
                </a:cubicBezTo>
                <a:cubicBezTo>
                  <a:pt x="84" y="167"/>
                  <a:pt x="85" y="165"/>
                  <a:pt x="85" y="164"/>
                </a:cubicBezTo>
                <a:cubicBezTo>
                  <a:pt x="85" y="162"/>
                  <a:pt x="84" y="161"/>
                  <a:pt x="83" y="161"/>
                </a:cubicBezTo>
                <a:close/>
                <a:moveTo>
                  <a:pt x="213" y="100"/>
                </a:moveTo>
                <a:cubicBezTo>
                  <a:pt x="214" y="99"/>
                  <a:pt x="213" y="98"/>
                  <a:pt x="211" y="98"/>
                </a:cubicBezTo>
                <a:cubicBezTo>
                  <a:pt x="209" y="97"/>
                  <a:pt x="208" y="99"/>
                  <a:pt x="208" y="101"/>
                </a:cubicBezTo>
                <a:cubicBezTo>
                  <a:pt x="209" y="103"/>
                  <a:pt x="209" y="103"/>
                  <a:pt x="211" y="104"/>
                </a:cubicBezTo>
                <a:cubicBezTo>
                  <a:pt x="212" y="104"/>
                  <a:pt x="214" y="103"/>
                  <a:pt x="213" y="100"/>
                </a:cubicBezTo>
                <a:close/>
                <a:moveTo>
                  <a:pt x="13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71" y="105"/>
                </a:moveTo>
                <a:cubicBezTo>
                  <a:pt x="169" y="105"/>
                  <a:pt x="168" y="107"/>
                  <a:pt x="168" y="108"/>
                </a:cubicBezTo>
                <a:cubicBezTo>
                  <a:pt x="168" y="109"/>
                  <a:pt x="169" y="111"/>
                  <a:pt x="171" y="111"/>
                </a:cubicBezTo>
                <a:cubicBezTo>
                  <a:pt x="173" y="111"/>
                  <a:pt x="174" y="109"/>
                  <a:pt x="173" y="108"/>
                </a:cubicBezTo>
                <a:cubicBezTo>
                  <a:pt x="174" y="107"/>
                  <a:pt x="173" y="105"/>
                  <a:pt x="171" y="105"/>
                </a:cubicBezTo>
                <a:close/>
                <a:moveTo>
                  <a:pt x="220" y="126"/>
                </a:moveTo>
                <a:cubicBezTo>
                  <a:pt x="219" y="126"/>
                  <a:pt x="218" y="126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ubicBezTo>
                  <a:pt x="218" y="127"/>
                  <a:pt x="218" y="127"/>
                  <a:pt x="217" y="127"/>
                </a:cubicBezTo>
                <a:cubicBezTo>
                  <a:pt x="217" y="128"/>
                  <a:pt x="217" y="128"/>
                  <a:pt x="217" y="129"/>
                </a:cubicBezTo>
                <a:cubicBezTo>
                  <a:pt x="217" y="129"/>
                  <a:pt x="217" y="129"/>
                  <a:pt x="217" y="130"/>
                </a:cubicBezTo>
                <a:cubicBezTo>
                  <a:pt x="217" y="130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7" y="130"/>
                  <a:pt x="218" y="130"/>
                  <a:pt x="218" y="131"/>
                </a:cubicBezTo>
                <a:cubicBezTo>
                  <a:pt x="218" y="130"/>
                  <a:pt x="218" y="130"/>
                  <a:pt x="219" y="130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0" y="128"/>
                  <a:pt x="220" y="129"/>
                  <a:pt x="221" y="129"/>
                </a:cubicBezTo>
                <a:cubicBezTo>
                  <a:pt x="221" y="129"/>
                  <a:pt x="221" y="130"/>
                  <a:pt x="220" y="131"/>
                </a:cubicBezTo>
                <a:cubicBezTo>
                  <a:pt x="222" y="130"/>
                  <a:pt x="223" y="129"/>
                  <a:pt x="222" y="128"/>
                </a:cubicBezTo>
                <a:cubicBezTo>
                  <a:pt x="223" y="127"/>
                  <a:pt x="221" y="125"/>
                  <a:pt x="220" y="126"/>
                </a:cubicBezTo>
                <a:close/>
                <a:moveTo>
                  <a:pt x="111" y="102"/>
                </a:moveTo>
                <a:cubicBezTo>
                  <a:pt x="112" y="103"/>
                  <a:pt x="113" y="103"/>
                  <a:pt x="114" y="103"/>
                </a:cubicBezTo>
                <a:cubicBezTo>
                  <a:pt x="115" y="103"/>
                  <a:pt x="116" y="102"/>
                  <a:pt x="116" y="101"/>
                </a:cubicBezTo>
                <a:cubicBezTo>
                  <a:pt x="116" y="99"/>
                  <a:pt x="115" y="98"/>
                  <a:pt x="113" y="98"/>
                </a:cubicBezTo>
                <a:cubicBezTo>
                  <a:pt x="113" y="98"/>
                  <a:pt x="112" y="98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3" y="100"/>
                </a:cubicBezTo>
                <a:cubicBezTo>
                  <a:pt x="112" y="101"/>
                  <a:pt x="111" y="101"/>
                  <a:pt x="111" y="102"/>
                </a:cubicBezTo>
                <a:close/>
                <a:moveTo>
                  <a:pt x="96" y="84"/>
                </a:moveTo>
                <a:cubicBezTo>
                  <a:pt x="95" y="84"/>
                  <a:pt x="93" y="85"/>
                  <a:pt x="93" y="86"/>
                </a:cubicBezTo>
                <a:cubicBezTo>
                  <a:pt x="93" y="88"/>
                  <a:pt x="94" y="89"/>
                  <a:pt x="96" y="90"/>
                </a:cubicBezTo>
                <a:cubicBezTo>
                  <a:pt x="97" y="90"/>
                  <a:pt x="99" y="89"/>
                  <a:pt x="99" y="86"/>
                </a:cubicBezTo>
                <a:cubicBezTo>
                  <a:pt x="98" y="85"/>
                  <a:pt x="98" y="83"/>
                  <a:pt x="96" y="84"/>
                </a:cubicBezTo>
                <a:close/>
                <a:moveTo>
                  <a:pt x="56" y="83"/>
                </a:moveTo>
                <a:cubicBezTo>
                  <a:pt x="57" y="83"/>
                  <a:pt x="58" y="82"/>
                  <a:pt x="59" y="81"/>
                </a:cubicBezTo>
                <a:cubicBezTo>
                  <a:pt x="58" y="81"/>
                  <a:pt x="57" y="81"/>
                  <a:pt x="57" y="81"/>
                </a:cubicBezTo>
                <a:cubicBezTo>
                  <a:pt x="57" y="80"/>
                  <a:pt x="57" y="79"/>
                  <a:pt x="58" y="79"/>
                </a:cubicBezTo>
                <a:cubicBezTo>
                  <a:pt x="58" y="79"/>
                  <a:pt x="58" y="79"/>
                  <a:pt x="59" y="79"/>
                </a:cubicBezTo>
                <a:cubicBezTo>
                  <a:pt x="58" y="78"/>
                  <a:pt x="57" y="77"/>
                  <a:pt x="56" y="77"/>
                </a:cubicBezTo>
                <a:cubicBezTo>
                  <a:pt x="54" y="77"/>
                  <a:pt x="53" y="79"/>
                  <a:pt x="54" y="80"/>
                </a:cubicBezTo>
                <a:cubicBezTo>
                  <a:pt x="53" y="82"/>
                  <a:pt x="54" y="83"/>
                  <a:pt x="56" y="83"/>
                </a:cubicBezTo>
                <a:close/>
                <a:moveTo>
                  <a:pt x="65" y="91"/>
                </a:moveTo>
                <a:cubicBezTo>
                  <a:pt x="64" y="91"/>
                  <a:pt x="62" y="92"/>
                  <a:pt x="62" y="94"/>
                </a:cubicBezTo>
                <a:cubicBezTo>
                  <a:pt x="63" y="96"/>
                  <a:pt x="64" y="97"/>
                  <a:pt x="65" y="97"/>
                </a:cubicBezTo>
                <a:cubicBezTo>
                  <a:pt x="66" y="96"/>
                  <a:pt x="68" y="95"/>
                  <a:pt x="68" y="94"/>
                </a:cubicBezTo>
                <a:cubicBezTo>
                  <a:pt x="67" y="92"/>
                  <a:pt x="66" y="91"/>
                  <a:pt x="65" y="91"/>
                </a:cubicBezTo>
                <a:close/>
                <a:moveTo>
                  <a:pt x="49" y="73"/>
                </a:moveTo>
                <a:cubicBezTo>
                  <a:pt x="49" y="74"/>
                  <a:pt x="51" y="75"/>
                  <a:pt x="51" y="75"/>
                </a:cubicBezTo>
                <a:cubicBezTo>
                  <a:pt x="51" y="75"/>
                  <a:pt x="52" y="75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5"/>
                  <a:pt x="55" y="74"/>
                  <a:pt x="54" y="73"/>
                </a:cubicBezTo>
                <a:cubicBezTo>
                  <a:pt x="54" y="73"/>
                  <a:pt x="53" y="73"/>
                  <a:pt x="53" y="72"/>
                </a:cubicBezTo>
                <a:cubicBezTo>
                  <a:pt x="53" y="73"/>
                  <a:pt x="52" y="72"/>
                  <a:pt x="52" y="72"/>
                </a:cubicBezTo>
                <a:cubicBezTo>
                  <a:pt x="53" y="71"/>
                  <a:pt x="53" y="71"/>
                  <a:pt x="54" y="71"/>
                </a:cubicBezTo>
                <a:cubicBezTo>
                  <a:pt x="54" y="70"/>
                  <a:pt x="53" y="70"/>
                  <a:pt x="51" y="70"/>
                </a:cubicBezTo>
                <a:cubicBezTo>
                  <a:pt x="50" y="70"/>
                  <a:pt x="49" y="71"/>
                  <a:pt x="49" y="73"/>
                </a:cubicBezTo>
                <a:close/>
                <a:moveTo>
                  <a:pt x="87" y="84"/>
                </a:moveTo>
                <a:cubicBezTo>
                  <a:pt x="87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5" y="85"/>
                  <a:pt x="85" y="86"/>
                  <a:pt x="84" y="87"/>
                </a:cubicBezTo>
                <a:cubicBezTo>
                  <a:pt x="84" y="88"/>
                  <a:pt x="85" y="89"/>
                  <a:pt x="87" y="90"/>
                </a:cubicBezTo>
                <a:cubicBezTo>
                  <a:pt x="88" y="89"/>
                  <a:pt x="89" y="89"/>
                  <a:pt x="90" y="87"/>
                </a:cubicBezTo>
                <a:cubicBezTo>
                  <a:pt x="90" y="85"/>
                  <a:pt x="89" y="83"/>
                  <a:pt x="87" y="84"/>
                </a:cubicBezTo>
                <a:close/>
                <a:moveTo>
                  <a:pt x="131" y="56"/>
                </a:moveTo>
                <a:cubicBezTo>
                  <a:pt x="129" y="56"/>
                  <a:pt x="129" y="57"/>
                  <a:pt x="128" y="58"/>
                </a:cubicBezTo>
                <a:cubicBezTo>
                  <a:pt x="128" y="61"/>
                  <a:pt x="130" y="61"/>
                  <a:pt x="132" y="62"/>
                </a:cubicBezTo>
                <a:cubicBezTo>
                  <a:pt x="133" y="61"/>
                  <a:pt x="134" y="60"/>
                  <a:pt x="134" y="59"/>
                </a:cubicBezTo>
                <a:cubicBezTo>
                  <a:pt x="134" y="57"/>
                  <a:pt x="133" y="56"/>
                  <a:pt x="131" y="56"/>
                </a:cubicBezTo>
                <a:close/>
                <a:moveTo>
                  <a:pt x="136" y="63"/>
                </a:moveTo>
                <a:cubicBezTo>
                  <a:pt x="134" y="63"/>
                  <a:pt x="133" y="65"/>
                  <a:pt x="133" y="66"/>
                </a:cubicBezTo>
                <a:cubicBezTo>
                  <a:pt x="132" y="67"/>
                  <a:pt x="134" y="68"/>
                  <a:pt x="136" y="69"/>
                </a:cubicBezTo>
                <a:cubicBezTo>
                  <a:pt x="138" y="69"/>
                  <a:pt x="138" y="67"/>
                  <a:pt x="138" y="66"/>
                </a:cubicBezTo>
                <a:cubicBezTo>
                  <a:pt x="139" y="65"/>
                  <a:pt x="137" y="63"/>
                  <a:pt x="136" y="63"/>
                </a:cubicBezTo>
                <a:close/>
                <a:moveTo>
                  <a:pt x="104" y="42"/>
                </a:moveTo>
                <a:cubicBezTo>
                  <a:pt x="103" y="42"/>
                  <a:pt x="102" y="43"/>
                  <a:pt x="102" y="45"/>
                </a:cubicBezTo>
                <a:cubicBezTo>
                  <a:pt x="101" y="46"/>
                  <a:pt x="103" y="48"/>
                  <a:pt x="105" y="47"/>
                </a:cubicBezTo>
                <a:cubicBezTo>
                  <a:pt x="106" y="48"/>
                  <a:pt x="107" y="47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7" y="45"/>
                  <a:pt x="106" y="45"/>
                </a:cubicBezTo>
                <a:cubicBezTo>
                  <a:pt x="106" y="44"/>
                  <a:pt x="107" y="44"/>
                  <a:pt x="107" y="44"/>
                </a:cubicBezTo>
                <a:cubicBezTo>
                  <a:pt x="108" y="44"/>
                  <a:pt x="107" y="44"/>
                  <a:pt x="107" y="44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3"/>
                  <a:pt x="106" y="42"/>
                  <a:pt x="104" y="42"/>
                </a:cubicBezTo>
                <a:close/>
                <a:moveTo>
                  <a:pt x="155" y="44"/>
                </a:moveTo>
                <a:cubicBezTo>
                  <a:pt x="155" y="47"/>
                  <a:pt x="157" y="48"/>
                  <a:pt x="158" y="48"/>
                </a:cubicBezTo>
                <a:cubicBezTo>
                  <a:pt x="160" y="47"/>
                  <a:pt x="160" y="46"/>
                  <a:pt x="160" y="45"/>
                </a:cubicBezTo>
                <a:cubicBezTo>
                  <a:pt x="160" y="43"/>
                  <a:pt x="159" y="42"/>
                  <a:pt x="158" y="42"/>
                </a:cubicBezTo>
                <a:cubicBezTo>
                  <a:pt x="156" y="42"/>
                  <a:pt x="155" y="43"/>
                  <a:pt x="155" y="44"/>
                </a:cubicBezTo>
                <a:close/>
                <a:moveTo>
                  <a:pt x="106" y="52"/>
                </a:moveTo>
                <a:cubicBezTo>
                  <a:pt x="107" y="54"/>
                  <a:pt x="107" y="55"/>
                  <a:pt x="110" y="55"/>
                </a:cubicBezTo>
                <a:cubicBezTo>
                  <a:pt x="111" y="55"/>
                  <a:pt x="112" y="53"/>
                  <a:pt x="112" y="52"/>
                </a:cubicBezTo>
                <a:cubicBezTo>
                  <a:pt x="112" y="51"/>
                  <a:pt x="111" y="50"/>
                  <a:pt x="110" y="50"/>
                </a:cubicBezTo>
                <a:cubicBezTo>
                  <a:pt x="107" y="50"/>
                  <a:pt x="106" y="51"/>
                  <a:pt x="106" y="52"/>
                </a:cubicBezTo>
                <a:close/>
                <a:moveTo>
                  <a:pt x="111" y="45"/>
                </a:moveTo>
                <a:cubicBezTo>
                  <a:pt x="110" y="46"/>
                  <a:pt x="112" y="48"/>
                  <a:pt x="113" y="48"/>
                </a:cubicBezTo>
                <a:cubicBezTo>
                  <a:pt x="115" y="48"/>
                  <a:pt x="117" y="46"/>
                  <a:pt x="117" y="45"/>
                </a:cubicBezTo>
                <a:cubicBezTo>
                  <a:pt x="116" y="43"/>
                  <a:pt x="115" y="42"/>
                  <a:pt x="114" y="41"/>
                </a:cubicBezTo>
                <a:cubicBezTo>
                  <a:pt x="113" y="41"/>
                  <a:pt x="111" y="43"/>
                  <a:pt x="111" y="45"/>
                </a:cubicBezTo>
                <a:close/>
                <a:moveTo>
                  <a:pt x="118" y="35"/>
                </a:moveTo>
                <a:cubicBezTo>
                  <a:pt x="117" y="35"/>
                  <a:pt x="116" y="37"/>
                  <a:pt x="115" y="38"/>
                </a:cubicBezTo>
                <a:cubicBezTo>
                  <a:pt x="115" y="39"/>
                  <a:pt x="117" y="41"/>
                  <a:pt x="118" y="40"/>
                </a:cubicBezTo>
                <a:cubicBezTo>
                  <a:pt x="119" y="41"/>
                  <a:pt x="121" y="40"/>
                  <a:pt x="121" y="38"/>
                </a:cubicBezTo>
                <a:cubicBezTo>
                  <a:pt x="121" y="37"/>
                  <a:pt x="119" y="35"/>
                  <a:pt x="118" y="35"/>
                </a:cubicBezTo>
                <a:close/>
                <a:moveTo>
                  <a:pt x="146" y="45"/>
                </a:moveTo>
                <a:cubicBezTo>
                  <a:pt x="146" y="46"/>
                  <a:pt x="148" y="47"/>
                  <a:pt x="149" y="48"/>
                </a:cubicBezTo>
                <a:cubicBezTo>
                  <a:pt x="151" y="47"/>
                  <a:pt x="152" y="47"/>
                  <a:pt x="151" y="44"/>
                </a:cubicBezTo>
                <a:cubicBezTo>
                  <a:pt x="152" y="43"/>
                  <a:pt x="151" y="41"/>
                  <a:pt x="149" y="41"/>
                </a:cubicBezTo>
                <a:cubicBezTo>
                  <a:pt x="148" y="42"/>
                  <a:pt x="147" y="43"/>
                  <a:pt x="146" y="45"/>
                </a:cubicBezTo>
                <a:close/>
                <a:moveTo>
                  <a:pt x="150" y="38"/>
                </a:moveTo>
                <a:cubicBezTo>
                  <a:pt x="151" y="40"/>
                  <a:pt x="152" y="41"/>
                  <a:pt x="153" y="41"/>
                </a:cubicBezTo>
                <a:cubicBezTo>
                  <a:pt x="155" y="41"/>
                  <a:pt x="156" y="40"/>
                  <a:pt x="156" y="38"/>
                </a:cubicBezTo>
                <a:cubicBezTo>
                  <a:pt x="156" y="37"/>
                  <a:pt x="154" y="36"/>
                  <a:pt x="153" y="35"/>
                </a:cubicBezTo>
                <a:cubicBezTo>
                  <a:pt x="152" y="35"/>
                  <a:pt x="151" y="36"/>
                  <a:pt x="150" y="38"/>
                </a:cubicBezTo>
                <a:close/>
                <a:moveTo>
                  <a:pt x="141" y="52"/>
                </a:moveTo>
                <a:cubicBezTo>
                  <a:pt x="141" y="53"/>
                  <a:pt x="142" y="54"/>
                  <a:pt x="143" y="54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4" y="54"/>
                  <a:pt x="144" y="54"/>
                  <a:pt x="145" y="55"/>
                </a:cubicBezTo>
                <a:cubicBezTo>
                  <a:pt x="146" y="54"/>
                  <a:pt x="147" y="53"/>
                  <a:pt x="147" y="52"/>
                </a:cubicBezTo>
                <a:cubicBezTo>
                  <a:pt x="147" y="50"/>
                  <a:pt x="146" y="49"/>
                  <a:pt x="144" y="49"/>
                </a:cubicBezTo>
                <a:cubicBezTo>
                  <a:pt x="143" y="49"/>
                  <a:pt x="142" y="50"/>
                  <a:pt x="141" y="52"/>
                </a:cubicBezTo>
                <a:close/>
                <a:moveTo>
                  <a:pt x="145" y="36"/>
                </a:moveTo>
                <a:cubicBezTo>
                  <a:pt x="143" y="35"/>
                  <a:pt x="142" y="37"/>
                  <a:pt x="142" y="38"/>
                </a:cubicBezTo>
                <a:cubicBezTo>
                  <a:pt x="142" y="39"/>
                  <a:pt x="143" y="41"/>
                  <a:pt x="145" y="40"/>
                </a:cubicBezTo>
                <a:cubicBezTo>
                  <a:pt x="146" y="41"/>
                  <a:pt x="147" y="40"/>
                  <a:pt x="148" y="38"/>
                </a:cubicBezTo>
                <a:cubicBezTo>
                  <a:pt x="148" y="37"/>
                  <a:pt x="145" y="35"/>
                  <a:pt x="145" y="36"/>
                </a:cubicBezTo>
                <a:close/>
                <a:moveTo>
                  <a:pt x="123" y="42"/>
                </a:moveTo>
                <a:cubicBezTo>
                  <a:pt x="121" y="42"/>
                  <a:pt x="119" y="44"/>
                  <a:pt x="119" y="45"/>
                </a:cubicBezTo>
                <a:cubicBezTo>
                  <a:pt x="120" y="46"/>
                  <a:pt x="120" y="47"/>
                  <a:pt x="122" y="47"/>
                </a:cubicBezTo>
                <a:cubicBezTo>
                  <a:pt x="124" y="47"/>
                  <a:pt x="125" y="46"/>
                  <a:pt x="125" y="45"/>
                </a:cubicBezTo>
                <a:cubicBezTo>
                  <a:pt x="125" y="43"/>
                  <a:pt x="124" y="42"/>
                  <a:pt x="123" y="42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9"/>
                  <a:pt x="54" y="41"/>
                  <a:pt x="56" y="40"/>
                </a:cubicBezTo>
                <a:cubicBezTo>
                  <a:pt x="57" y="41"/>
                  <a:pt x="58" y="41"/>
                  <a:pt x="58" y="40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59" y="38"/>
                  <a:pt x="59" y="38"/>
                </a:cubicBezTo>
                <a:cubicBezTo>
                  <a:pt x="59" y="37"/>
                  <a:pt x="59" y="37"/>
                  <a:pt x="58" y="36"/>
                </a:cubicBezTo>
                <a:cubicBezTo>
                  <a:pt x="58" y="36"/>
                  <a:pt x="57" y="36"/>
                  <a:pt x="57" y="36"/>
                </a:cubicBezTo>
                <a:cubicBezTo>
                  <a:pt x="57" y="36"/>
                  <a:pt x="57" y="35"/>
                  <a:pt x="57" y="35"/>
                </a:cubicBezTo>
                <a:cubicBezTo>
                  <a:pt x="57" y="35"/>
                  <a:pt x="56" y="35"/>
                  <a:pt x="56" y="35"/>
                </a:cubicBezTo>
                <a:cubicBezTo>
                  <a:pt x="56" y="35"/>
                  <a:pt x="55" y="35"/>
                  <a:pt x="55" y="35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6" y="38"/>
                  <a:pt x="56" y="39"/>
                </a:cubicBezTo>
                <a:cubicBezTo>
                  <a:pt x="56" y="38"/>
                  <a:pt x="55" y="38"/>
                  <a:pt x="54" y="37"/>
                </a:cubicBezTo>
                <a:close/>
                <a:moveTo>
                  <a:pt x="57" y="21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74" y="36"/>
                </a:moveTo>
                <a:cubicBezTo>
                  <a:pt x="73" y="35"/>
                  <a:pt x="72" y="36"/>
                  <a:pt x="72" y="36"/>
                </a:cubicBezTo>
                <a:cubicBezTo>
                  <a:pt x="72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9"/>
                </a:cubicBezTo>
                <a:cubicBezTo>
                  <a:pt x="71" y="39"/>
                  <a:pt x="72" y="41"/>
                  <a:pt x="74" y="40"/>
                </a:cubicBezTo>
                <a:cubicBezTo>
                  <a:pt x="75" y="40"/>
                  <a:pt x="77" y="39"/>
                  <a:pt x="76" y="38"/>
                </a:cubicBezTo>
                <a:cubicBezTo>
                  <a:pt x="77" y="37"/>
                  <a:pt x="75" y="35"/>
                  <a:pt x="74" y="36"/>
                </a:cubicBezTo>
                <a:close/>
                <a:moveTo>
                  <a:pt x="53" y="24"/>
                </a:moveTo>
                <a:cubicBezTo>
                  <a:pt x="53" y="25"/>
                  <a:pt x="54" y="26"/>
                  <a:pt x="54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84" y="31"/>
                </a:moveTo>
                <a:cubicBezTo>
                  <a:pt x="84" y="32"/>
                  <a:pt x="85" y="34"/>
                  <a:pt x="87" y="34"/>
                </a:cubicBezTo>
                <a:cubicBezTo>
                  <a:pt x="88" y="34"/>
                  <a:pt x="89" y="33"/>
                  <a:pt x="90" y="31"/>
                </a:cubicBezTo>
                <a:cubicBezTo>
                  <a:pt x="89" y="29"/>
                  <a:pt x="89" y="28"/>
                  <a:pt x="87" y="28"/>
                </a:cubicBezTo>
                <a:cubicBezTo>
                  <a:pt x="85" y="28"/>
                  <a:pt x="85" y="30"/>
                  <a:pt x="84" y="31"/>
                </a:cubicBezTo>
                <a:close/>
                <a:moveTo>
                  <a:pt x="88" y="30"/>
                </a:moveTo>
                <a:cubicBezTo>
                  <a:pt x="88" y="31"/>
                  <a:pt x="89" y="31"/>
                  <a:pt x="89" y="32"/>
                </a:cubicBezTo>
                <a:cubicBezTo>
                  <a:pt x="89" y="32"/>
                  <a:pt x="87" y="32"/>
                  <a:pt x="88" y="30"/>
                </a:cubicBezTo>
                <a:cubicBezTo>
                  <a:pt x="87" y="31"/>
                  <a:pt x="86" y="31"/>
                  <a:pt x="86" y="30"/>
                </a:cubicBezTo>
                <a:cubicBezTo>
                  <a:pt x="86" y="29"/>
                  <a:pt x="87" y="30"/>
                  <a:pt x="88" y="30"/>
                </a:cubicBezTo>
                <a:close/>
                <a:moveTo>
                  <a:pt x="100" y="35"/>
                </a:moveTo>
                <a:cubicBezTo>
                  <a:pt x="99" y="35"/>
                  <a:pt x="97" y="37"/>
                  <a:pt x="98" y="38"/>
                </a:cubicBezTo>
                <a:cubicBezTo>
                  <a:pt x="97" y="40"/>
                  <a:pt x="99" y="41"/>
                  <a:pt x="101" y="40"/>
                </a:cubicBezTo>
                <a:cubicBezTo>
                  <a:pt x="102" y="40"/>
                  <a:pt x="103" y="40"/>
                  <a:pt x="103" y="38"/>
                </a:cubicBezTo>
                <a:cubicBezTo>
                  <a:pt x="103" y="36"/>
                  <a:pt x="102" y="36"/>
                  <a:pt x="100" y="35"/>
                </a:cubicBezTo>
                <a:close/>
                <a:moveTo>
                  <a:pt x="95" y="28"/>
                </a:moveTo>
                <a:cubicBezTo>
                  <a:pt x="94" y="29"/>
                  <a:pt x="93" y="30"/>
                  <a:pt x="93" y="31"/>
                </a:cubicBezTo>
                <a:cubicBezTo>
                  <a:pt x="93" y="32"/>
                  <a:pt x="94" y="34"/>
                  <a:pt x="96" y="33"/>
                </a:cubicBezTo>
                <a:cubicBezTo>
                  <a:pt x="98" y="34"/>
                  <a:pt x="99" y="32"/>
                  <a:pt x="99" y="30"/>
                </a:cubicBezTo>
                <a:cubicBezTo>
                  <a:pt x="99" y="30"/>
                  <a:pt x="98" y="29"/>
                  <a:pt x="96" y="28"/>
                </a:cubicBezTo>
                <a:cubicBezTo>
                  <a:pt x="96" y="29"/>
                  <a:pt x="97" y="29"/>
                  <a:pt x="96" y="29"/>
                </a:cubicBezTo>
                <a:cubicBezTo>
                  <a:pt x="96" y="29"/>
                  <a:pt x="96" y="30"/>
                  <a:pt x="95" y="30"/>
                </a:cubicBezTo>
                <a:cubicBezTo>
                  <a:pt x="95" y="29"/>
                  <a:pt x="95" y="29"/>
                  <a:pt x="95" y="28"/>
                </a:cubicBezTo>
                <a:close/>
                <a:moveTo>
                  <a:pt x="48" y="25"/>
                </a:moveTo>
                <a:cubicBezTo>
                  <a:pt x="47" y="25"/>
                  <a:pt x="46" y="25"/>
                  <a:pt x="46" y="26"/>
                </a:cubicBezTo>
                <a:cubicBezTo>
                  <a:pt x="46" y="25"/>
                  <a:pt x="45" y="25"/>
                  <a:pt x="45" y="25"/>
                </a:cubicBezTo>
                <a:cubicBezTo>
                  <a:pt x="45" y="26"/>
                  <a:pt x="47" y="26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50" y="26"/>
                  <a:pt x="50" y="24"/>
                </a:cubicBezTo>
                <a:cubicBezTo>
                  <a:pt x="50" y="22"/>
                  <a:pt x="49" y="21"/>
                  <a:pt x="48" y="22"/>
                </a:cubicBezTo>
                <a:cubicBezTo>
                  <a:pt x="48" y="22"/>
                  <a:pt x="48" y="22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3"/>
                  <a:pt x="48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lose/>
                <a:moveTo>
                  <a:pt x="79" y="42"/>
                </a:moveTo>
                <a:cubicBezTo>
                  <a:pt x="77" y="42"/>
                  <a:pt x="75" y="44"/>
                  <a:pt x="75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79" y="47"/>
                  <a:pt x="81" y="46"/>
                  <a:pt x="81" y="44"/>
                </a:cubicBezTo>
                <a:cubicBezTo>
                  <a:pt x="81" y="43"/>
                  <a:pt x="80" y="42"/>
                  <a:pt x="79" y="42"/>
                </a:cubicBezTo>
                <a:close/>
                <a:moveTo>
                  <a:pt x="80" y="38"/>
                </a:moveTo>
                <a:cubicBezTo>
                  <a:pt x="79" y="40"/>
                  <a:pt x="81" y="40"/>
                  <a:pt x="82" y="41"/>
                </a:cubicBezTo>
                <a:cubicBezTo>
                  <a:pt x="84" y="41"/>
                  <a:pt x="85" y="39"/>
                  <a:pt x="85" y="38"/>
                </a:cubicBezTo>
                <a:cubicBezTo>
                  <a:pt x="84" y="39"/>
                  <a:pt x="82" y="39"/>
                  <a:pt x="82" y="38"/>
                </a:cubicBezTo>
                <a:cubicBezTo>
                  <a:pt x="83" y="37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6"/>
                  <a:pt x="84" y="35"/>
                  <a:pt x="83" y="35"/>
                </a:cubicBezTo>
                <a:cubicBezTo>
                  <a:pt x="81" y="36"/>
                  <a:pt x="79" y="36"/>
                  <a:pt x="80" y="38"/>
                </a:cubicBezTo>
                <a:close/>
                <a:moveTo>
                  <a:pt x="240" y="31"/>
                </a:moveTo>
                <a:cubicBezTo>
                  <a:pt x="240" y="29"/>
                  <a:pt x="239" y="28"/>
                  <a:pt x="237" y="28"/>
                </a:cubicBezTo>
                <a:cubicBezTo>
                  <a:pt x="236" y="28"/>
                  <a:pt x="234" y="29"/>
                  <a:pt x="235" y="31"/>
                </a:cubicBezTo>
                <a:cubicBezTo>
                  <a:pt x="235" y="32"/>
                  <a:pt x="236" y="34"/>
                  <a:pt x="237" y="33"/>
                </a:cubicBezTo>
                <a:cubicBezTo>
                  <a:pt x="238" y="33"/>
                  <a:pt x="240" y="32"/>
                  <a:pt x="240" y="31"/>
                </a:cubicBezTo>
                <a:close/>
                <a:moveTo>
                  <a:pt x="215" y="35"/>
                </a:moveTo>
                <a:cubicBezTo>
                  <a:pt x="214" y="35"/>
                  <a:pt x="213" y="37"/>
                  <a:pt x="212" y="38"/>
                </a:cubicBezTo>
                <a:cubicBezTo>
                  <a:pt x="212" y="40"/>
                  <a:pt x="214" y="41"/>
                  <a:pt x="215" y="40"/>
                </a:cubicBezTo>
                <a:cubicBezTo>
                  <a:pt x="217" y="41"/>
                  <a:pt x="218" y="40"/>
                  <a:pt x="218" y="39"/>
                </a:cubicBezTo>
                <a:cubicBezTo>
                  <a:pt x="218" y="37"/>
                  <a:pt x="217" y="36"/>
                  <a:pt x="215" y="35"/>
                </a:cubicBezTo>
                <a:close/>
                <a:moveTo>
                  <a:pt x="230" y="39"/>
                </a:moveTo>
                <a:cubicBezTo>
                  <a:pt x="229" y="39"/>
                  <a:pt x="231" y="41"/>
                  <a:pt x="232" y="41"/>
                </a:cubicBezTo>
                <a:cubicBezTo>
                  <a:pt x="234" y="41"/>
                  <a:pt x="235" y="40"/>
                  <a:pt x="236" y="38"/>
                </a:cubicBezTo>
                <a:cubicBezTo>
                  <a:pt x="236" y="37"/>
                  <a:pt x="234" y="36"/>
                  <a:pt x="232" y="35"/>
                </a:cubicBezTo>
                <a:cubicBezTo>
                  <a:pt x="231" y="35"/>
                  <a:pt x="230" y="37"/>
                  <a:pt x="230" y="39"/>
                </a:cubicBezTo>
                <a:close/>
                <a:moveTo>
                  <a:pt x="224" y="36"/>
                </a:moveTo>
                <a:cubicBezTo>
                  <a:pt x="222" y="36"/>
                  <a:pt x="221" y="37"/>
                  <a:pt x="221" y="38"/>
                </a:cubicBezTo>
                <a:cubicBezTo>
                  <a:pt x="221" y="39"/>
                  <a:pt x="222" y="41"/>
                  <a:pt x="224" y="41"/>
                </a:cubicBezTo>
                <a:cubicBezTo>
                  <a:pt x="225" y="41"/>
                  <a:pt x="227" y="39"/>
                  <a:pt x="226" y="38"/>
                </a:cubicBezTo>
                <a:cubicBezTo>
                  <a:pt x="227" y="36"/>
                  <a:pt x="226" y="36"/>
                  <a:pt x="224" y="36"/>
                </a:cubicBezTo>
                <a:close/>
                <a:moveTo>
                  <a:pt x="217" y="45"/>
                </a:moveTo>
                <a:cubicBezTo>
                  <a:pt x="217" y="47"/>
                  <a:pt x="218" y="48"/>
                  <a:pt x="219" y="48"/>
                </a:cubicBezTo>
                <a:cubicBezTo>
                  <a:pt x="221" y="47"/>
                  <a:pt x="222" y="47"/>
                  <a:pt x="223" y="45"/>
                </a:cubicBezTo>
                <a:cubicBezTo>
                  <a:pt x="222" y="43"/>
                  <a:pt x="221" y="42"/>
                  <a:pt x="220" y="42"/>
                </a:cubicBezTo>
                <a:cubicBezTo>
                  <a:pt x="219" y="42"/>
                  <a:pt x="216" y="43"/>
                  <a:pt x="217" y="45"/>
                </a:cubicBezTo>
                <a:close/>
                <a:moveTo>
                  <a:pt x="228" y="42"/>
                </a:moveTo>
                <a:cubicBezTo>
                  <a:pt x="227" y="42"/>
                  <a:pt x="225" y="43"/>
                  <a:pt x="226" y="44"/>
                </a:cubicBezTo>
                <a:cubicBezTo>
                  <a:pt x="226" y="47"/>
                  <a:pt x="227" y="48"/>
                  <a:pt x="229" y="48"/>
                </a:cubicBezTo>
                <a:cubicBezTo>
                  <a:pt x="230" y="47"/>
                  <a:pt x="231" y="46"/>
                  <a:pt x="232" y="45"/>
                </a:cubicBezTo>
                <a:cubicBezTo>
                  <a:pt x="231" y="43"/>
                  <a:pt x="230" y="41"/>
                  <a:pt x="228" y="42"/>
                </a:cubicBezTo>
                <a:close/>
                <a:moveTo>
                  <a:pt x="237" y="48"/>
                </a:moveTo>
                <a:cubicBezTo>
                  <a:pt x="239" y="48"/>
                  <a:pt x="240" y="46"/>
                  <a:pt x="240" y="45"/>
                </a:cubicBezTo>
                <a:cubicBezTo>
                  <a:pt x="240" y="44"/>
                  <a:pt x="239" y="42"/>
                  <a:pt x="237" y="43"/>
                </a:cubicBezTo>
                <a:cubicBezTo>
                  <a:pt x="236" y="42"/>
                  <a:pt x="234" y="43"/>
                  <a:pt x="235" y="45"/>
                </a:cubicBezTo>
                <a:cubicBezTo>
                  <a:pt x="235" y="47"/>
                  <a:pt x="235" y="47"/>
                  <a:pt x="237" y="48"/>
                </a:cubicBezTo>
                <a:close/>
                <a:moveTo>
                  <a:pt x="238" y="70"/>
                </a:moveTo>
                <a:cubicBezTo>
                  <a:pt x="236" y="70"/>
                  <a:pt x="235" y="71"/>
                  <a:pt x="234" y="73"/>
                </a:cubicBezTo>
                <a:cubicBezTo>
                  <a:pt x="234" y="75"/>
                  <a:pt x="236" y="75"/>
                  <a:pt x="238" y="75"/>
                </a:cubicBezTo>
                <a:cubicBezTo>
                  <a:pt x="238" y="75"/>
                  <a:pt x="240" y="74"/>
                  <a:pt x="240" y="72"/>
                </a:cubicBezTo>
                <a:cubicBezTo>
                  <a:pt x="240" y="71"/>
                  <a:pt x="239" y="70"/>
                  <a:pt x="238" y="70"/>
                </a:cubicBezTo>
                <a:close/>
                <a:moveTo>
                  <a:pt x="240" y="87"/>
                </a:moveTo>
                <a:cubicBezTo>
                  <a:pt x="240" y="85"/>
                  <a:pt x="238" y="83"/>
                  <a:pt x="238" y="84"/>
                </a:cubicBezTo>
                <a:cubicBezTo>
                  <a:pt x="236" y="84"/>
                  <a:pt x="234" y="85"/>
                  <a:pt x="235" y="87"/>
                </a:cubicBezTo>
                <a:cubicBezTo>
                  <a:pt x="235" y="88"/>
                  <a:pt x="236" y="89"/>
                  <a:pt x="238" y="89"/>
                </a:cubicBezTo>
                <a:cubicBezTo>
                  <a:pt x="239" y="90"/>
                  <a:pt x="240" y="88"/>
                  <a:pt x="240" y="87"/>
                </a:cubicBezTo>
                <a:close/>
                <a:moveTo>
                  <a:pt x="240" y="59"/>
                </a:moveTo>
                <a:cubicBezTo>
                  <a:pt x="240" y="57"/>
                  <a:pt x="239" y="56"/>
                  <a:pt x="237" y="56"/>
                </a:cubicBezTo>
                <a:cubicBezTo>
                  <a:pt x="236" y="56"/>
                  <a:pt x="235" y="58"/>
                  <a:pt x="234" y="59"/>
                </a:cubicBezTo>
                <a:cubicBezTo>
                  <a:pt x="235" y="60"/>
                  <a:pt x="236" y="62"/>
                  <a:pt x="238" y="61"/>
                </a:cubicBezTo>
                <a:cubicBezTo>
                  <a:pt x="239" y="61"/>
                  <a:pt x="240" y="60"/>
                  <a:pt x="240" y="59"/>
                </a:cubicBezTo>
                <a:close/>
                <a:moveTo>
                  <a:pt x="211" y="28"/>
                </a:moveTo>
                <a:cubicBezTo>
                  <a:pt x="209" y="28"/>
                  <a:pt x="208" y="29"/>
                  <a:pt x="209" y="30"/>
                </a:cubicBezTo>
                <a:cubicBezTo>
                  <a:pt x="208" y="33"/>
                  <a:pt x="210" y="33"/>
                  <a:pt x="211" y="34"/>
                </a:cubicBezTo>
                <a:cubicBezTo>
                  <a:pt x="212" y="33"/>
                  <a:pt x="214" y="32"/>
                  <a:pt x="213" y="30"/>
                </a:cubicBezTo>
                <a:cubicBezTo>
                  <a:pt x="214" y="29"/>
                  <a:pt x="212" y="28"/>
                  <a:pt x="211" y="28"/>
                </a:cubicBezTo>
                <a:close/>
                <a:moveTo>
                  <a:pt x="185" y="42"/>
                </a:moveTo>
                <a:cubicBezTo>
                  <a:pt x="182" y="42"/>
                  <a:pt x="181" y="44"/>
                  <a:pt x="182" y="44"/>
                </a:cubicBezTo>
                <a:cubicBezTo>
                  <a:pt x="182" y="46"/>
                  <a:pt x="182" y="47"/>
                  <a:pt x="185" y="47"/>
                </a:cubicBezTo>
                <a:cubicBezTo>
                  <a:pt x="185" y="48"/>
                  <a:pt x="187" y="46"/>
                  <a:pt x="187" y="45"/>
                </a:cubicBezTo>
                <a:cubicBezTo>
                  <a:pt x="188" y="43"/>
                  <a:pt x="185" y="42"/>
                  <a:pt x="185" y="42"/>
                </a:cubicBezTo>
                <a:close/>
                <a:moveTo>
                  <a:pt x="180" y="49"/>
                </a:moveTo>
                <a:cubicBezTo>
                  <a:pt x="179" y="49"/>
                  <a:pt x="177" y="50"/>
                  <a:pt x="177" y="52"/>
                </a:cubicBezTo>
                <a:cubicBezTo>
                  <a:pt x="176" y="54"/>
                  <a:pt x="178" y="55"/>
                  <a:pt x="179" y="55"/>
                </a:cubicBezTo>
                <a:cubicBezTo>
                  <a:pt x="181" y="54"/>
                  <a:pt x="183" y="54"/>
                  <a:pt x="182" y="52"/>
                </a:cubicBezTo>
                <a:cubicBezTo>
                  <a:pt x="182" y="52"/>
                  <a:pt x="182" y="51"/>
                  <a:pt x="182" y="51"/>
                </a:cubicBezTo>
                <a:cubicBezTo>
                  <a:pt x="181" y="51"/>
                  <a:pt x="180" y="51"/>
                  <a:pt x="179" y="51"/>
                </a:cubicBezTo>
                <a:cubicBezTo>
                  <a:pt x="179" y="51"/>
                  <a:pt x="179" y="51"/>
                  <a:pt x="179" y="50"/>
                </a:cubicBezTo>
                <a:cubicBezTo>
                  <a:pt x="180" y="50"/>
                  <a:pt x="180" y="50"/>
                  <a:pt x="181" y="50"/>
                </a:cubicBezTo>
                <a:cubicBezTo>
                  <a:pt x="181" y="50"/>
                  <a:pt x="181" y="50"/>
                  <a:pt x="182" y="50"/>
                </a:cubicBezTo>
                <a:cubicBezTo>
                  <a:pt x="181" y="50"/>
                  <a:pt x="181" y="49"/>
                  <a:pt x="180" y="49"/>
                </a:cubicBezTo>
                <a:close/>
                <a:moveTo>
                  <a:pt x="162" y="35"/>
                </a:moveTo>
                <a:cubicBezTo>
                  <a:pt x="160" y="36"/>
                  <a:pt x="160" y="36"/>
                  <a:pt x="159" y="38"/>
                </a:cubicBezTo>
                <a:cubicBezTo>
                  <a:pt x="159" y="40"/>
                  <a:pt x="160" y="41"/>
                  <a:pt x="162" y="41"/>
                </a:cubicBezTo>
                <a:cubicBezTo>
                  <a:pt x="164" y="41"/>
                  <a:pt x="164" y="40"/>
                  <a:pt x="165" y="38"/>
                </a:cubicBezTo>
                <a:cubicBezTo>
                  <a:pt x="165" y="37"/>
                  <a:pt x="164" y="35"/>
                  <a:pt x="162" y="35"/>
                </a:cubicBezTo>
                <a:close/>
                <a:moveTo>
                  <a:pt x="170" y="36"/>
                </a:moveTo>
                <a:cubicBezTo>
                  <a:pt x="169" y="35"/>
                  <a:pt x="168" y="37"/>
                  <a:pt x="168" y="38"/>
                </a:cubicBezTo>
                <a:cubicBezTo>
                  <a:pt x="168" y="40"/>
                  <a:pt x="170" y="41"/>
                  <a:pt x="171" y="41"/>
                </a:cubicBezTo>
                <a:cubicBezTo>
                  <a:pt x="173" y="41"/>
                  <a:pt x="174" y="39"/>
                  <a:pt x="174" y="39"/>
                </a:cubicBezTo>
                <a:cubicBezTo>
                  <a:pt x="173" y="36"/>
                  <a:pt x="172" y="35"/>
                  <a:pt x="170" y="36"/>
                </a:cubicBezTo>
                <a:close/>
                <a:moveTo>
                  <a:pt x="176" y="42"/>
                </a:moveTo>
                <a:cubicBezTo>
                  <a:pt x="173" y="42"/>
                  <a:pt x="172" y="43"/>
                  <a:pt x="172" y="44"/>
                </a:cubicBezTo>
                <a:cubicBezTo>
                  <a:pt x="173" y="47"/>
                  <a:pt x="174" y="47"/>
                  <a:pt x="176" y="47"/>
                </a:cubicBezTo>
                <a:cubicBezTo>
                  <a:pt x="176" y="47"/>
                  <a:pt x="179" y="46"/>
                  <a:pt x="178" y="45"/>
                </a:cubicBezTo>
                <a:cubicBezTo>
                  <a:pt x="178" y="44"/>
                  <a:pt x="177" y="42"/>
                  <a:pt x="176" y="42"/>
                </a:cubicBezTo>
                <a:close/>
                <a:moveTo>
                  <a:pt x="206" y="36"/>
                </a:moveTo>
                <a:cubicBezTo>
                  <a:pt x="205" y="36"/>
                  <a:pt x="203" y="37"/>
                  <a:pt x="204" y="38"/>
                </a:cubicBezTo>
                <a:cubicBezTo>
                  <a:pt x="204" y="40"/>
                  <a:pt x="204" y="40"/>
                  <a:pt x="206" y="41"/>
                </a:cubicBezTo>
                <a:cubicBezTo>
                  <a:pt x="208" y="41"/>
                  <a:pt x="209" y="40"/>
                  <a:pt x="209" y="38"/>
                </a:cubicBezTo>
                <a:cubicBezTo>
                  <a:pt x="209" y="37"/>
                  <a:pt x="207" y="35"/>
                  <a:pt x="206" y="36"/>
                </a:cubicBezTo>
                <a:close/>
                <a:moveTo>
                  <a:pt x="189" y="50"/>
                </a:moveTo>
                <a:cubicBezTo>
                  <a:pt x="187" y="50"/>
                  <a:pt x="186" y="50"/>
                  <a:pt x="186" y="52"/>
                </a:cubicBezTo>
                <a:cubicBezTo>
                  <a:pt x="186" y="53"/>
                  <a:pt x="187" y="55"/>
                  <a:pt x="188" y="55"/>
                </a:cubicBezTo>
                <a:cubicBezTo>
                  <a:pt x="190" y="55"/>
                  <a:pt x="191" y="54"/>
                  <a:pt x="191" y="52"/>
                </a:cubicBezTo>
                <a:cubicBezTo>
                  <a:pt x="191" y="50"/>
                  <a:pt x="190" y="49"/>
                  <a:pt x="189" y="50"/>
                </a:cubicBezTo>
                <a:close/>
                <a:moveTo>
                  <a:pt x="202" y="42"/>
                </a:moveTo>
                <a:cubicBezTo>
                  <a:pt x="200" y="42"/>
                  <a:pt x="199" y="43"/>
                  <a:pt x="199" y="44"/>
                </a:cubicBezTo>
                <a:cubicBezTo>
                  <a:pt x="199" y="46"/>
                  <a:pt x="200" y="48"/>
                  <a:pt x="201" y="48"/>
                </a:cubicBezTo>
                <a:cubicBezTo>
                  <a:pt x="203" y="47"/>
                  <a:pt x="205" y="46"/>
                  <a:pt x="204" y="44"/>
                </a:cubicBezTo>
                <a:cubicBezTo>
                  <a:pt x="205" y="43"/>
                  <a:pt x="204" y="42"/>
                  <a:pt x="202" y="42"/>
                </a:cubicBezTo>
                <a:close/>
                <a:moveTo>
                  <a:pt x="197" y="36"/>
                </a:moveTo>
                <a:cubicBezTo>
                  <a:pt x="195" y="35"/>
                  <a:pt x="195" y="37"/>
                  <a:pt x="194" y="38"/>
                </a:cubicBezTo>
                <a:cubicBezTo>
                  <a:pt x="195" y="40"/>
                  <a:pt x="196" y="41"/>
                  <a:pt x="198" y="41"/>
                </a:cubicBezTo>
                <a:cubicBezTo>
                  <a:pt x="199" y="41"/>
                  <a:pt x="201" y="40"/>
                  <a:pt x="200" y="38"/>
                </a:cubicBezTo>
                <a:cubicBezTo>
                  <a:pt x="200" y="37"/>
                  <a:pt x="199" y="36"/>
                  <a:pt x="197" y="36"/>
                </a:cubicBezTo>
                <a:close/>
                <a:moveTo>
                  <a:pt x="88" y="228"/>
                </a:moveTo>
                <a:cubicBezTo>
                  <a:pt x="89" y="229"/>
                  <a:pt x="90" y="228"/>
                  <a:pt x="89" y="226"/>
                </a:cubicBezTo>
                <a:cubicBezTo>
                  <a:pt x="90" y="225"/>
                  <a:pt x="89" y="223"/>
                  <a:pt x="87" y="223"/>
                </a:cubicBezTo>
                <a:cubicBezTo>
                  <a:pt x="85" y="223"/>
                  <a:pt x="84" y="224"/>
                  <a:pt x="84" y="226"/>
                </a:cubicBezTo>
                <a:cubicBezTo>
                  <a:pt x="84" y="227"/>
                  <a:pt x="85" y="229"/>
                  <a:pt x="88" y="228"/>
                </a:cubicBezTo>
                <a:close/>
                <a:moveTo>
                  <a:pt x="96" y="228"/>
                </a:moveTo>
                <a:cubicBezTo>
                  <a:pt x="97" y="229"/>
                  <a:pt x="98" y="227"/>
                  <a:pt x="99" y="226"/>
                </a:cubicBezTo>
                <a:cubicBezTo>
                  <a:pt x="99" y="225"/>
                  <a:pt x="97" y="223"/>
                  <a:pt x="96" y="223"/>
                </a:cubicBezTo>
                <a:cubicBezTo>
                  <a:pt x="95" y="223"/>
                  <a:pt x="93" y="225"/>
                  <a:pt x="93" y="226"/>
                </a:cubicBezTo>
                <a:cubicBezTo>
                  <a:pt x="93" y="227"/>
                  <a:pt x="95" y="228"/>
                  <a:pt x="96" y="228"/>
                </a:cubicBezTo>
                <a:close/>
                <a:moveTo>
                  <a:pt x="103" y="220"/>
                </a:moveTo>
                <a:cubicBezTo>
                  <a:pt x="102" y="218"/>
                  <a:pt x="101" y="217"/>
                  <a:pt x="100" y="217"/>
                </a:cubicBezTo>
                <a:cubicBezTo>
                  <a:pt x="99" y="216"/>
                  <a:pt x="97" y="218"/>
                  <a:pt x="97" y="220"/>
                </a:cubicBezTo>
                <a:cubicBezTo>
                  <a:pt x="97" y="221"/>
                  <a:pt x="98" y="222"/>
                  <a:pt x="101" y="222"/>
                </a:cubicBezTo>
                <a:cubicBezTo>
                  <a:pt x="101" y="222"/>
                  <a:pt x="102" y="222"/>
                  <a:pt x="102" y="221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103" y="221"/>
                  <a:pt x="102" y="220"/>
                  <a:pt x="103" y="219"/>
                </a:cubicBezTo>
                <a:cubicBezTo>
                  <a:pt x="103" y="220"/>
                  <a:pt x="103" y="220"/>
                  <a:pt x="103" y="220"/>
                </a:cubicBezTo>
                <a:close/>
                <a:moveTo>
                  <a:pt x="109" y="236"/>
                </a:moveTo>
                <a:cubicBezTo>
                  <a:pt x="111" y="236"/>
                  <a:pt x="112" y="235"/>
                  <a:pt x="112" y="234"/>
                </a:cubicBezTo>
                <a:cubicBezTo>
                  <a:pt x="112" y="232"/>
                  <a:pt x="110" y="231"/>
                  <a:pt x="109" y="231"/>
                </a:cubicBezTo>
                <a:cubicBezTo>
                  <a:pt x="107" y="231"/>
                  <a:pt x="106" y="231"/>
                  <a:pt x="107" y="234"/>
                </a:cubicBezTo>
                <a:cubicBezTo>
                  <a:pt x="106" y="235"/>
                  <a:pt x="107" y="236"/>
                  <a:pt x="109" y="236"/>
                </a:cubicBezTo>
                <a:close/>
                <a:moveTo>
                  <a:pt x="109" y="250"/>
                </a:moveTo>
                <a:cubicBezTo>
                  <a:pt x="111" y="250"/>
                  <a:pt x="112" y="249"/>
                  <a:pt x="112" y="247"/>
                </a:cubicBezTo>
                <a:cubicBezTo>
                  <a:pt x="112" y="247"/>
                  <a:pt x="112" y="247"/>
                  <a:pt x="111" y="246"/>
                </a:cubicBezTo>
                <a:cubicBezTo>
                  <a:pt x="111" y="247"/>
                  <a:pt x="110" y="247"/>
                  <a:pt x="110" y="247"/>
                </a:cubicBezTo>
                <a:cubicBezTo>
                  <a:pt x="110" y="246"/>
                  <a:pt x="110" y="245"/>
                  <a:pt x="109" y="245"/>
                </a:cubicBezTo>
                <a:cubicBezTo>
                  <a:pt x="109" y="245"/>
                  <a:pt x="109" y="244"/>
                  <a:pt x="109" y="245"/>
                </a:cubicBezTo>
                <a:cubicBezTo>
                  <a:pt x="108" y="244"/>
                  <a:pt x="106" y="246"/>
                  <a:pt x="106" y="247"/>
                </a:cubicBezTo>
                <a:cubicBezTo>
                  <a:pt x="106" y="248"/>
                  <a:pt x="107" y="250"/>
                  <a:pt x="109" y="250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21" y="234"/>
                  <a:pt x="121" y="233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3"/>
                  <a:pt x="120" y="233"/>
                  <a:pt x="120" y="233"/>
                </a:cubicBezTo>
                <a:cubicBezTo>
                  <a:pt x="120" y="232"/>
                  <a:pt x="121" y="232"/>
                  <a:pt x="121" y="231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21" y="231"/>
                  <a:pt x="121" y="231"/>
                  <a:pt x="120" y="230"/>
                </a:cubicBezTo>
                <a:cubicBezTo>
                  <a:pt x="120" y="231"/>
                  <a:pt x="120" y="231"/>
                  <a:pt x="120" y="231"/>
                </a:cubicBezTo>
                <a:cubicBezTo>
                  <a:pt x="120" y="231"/>
                  <a:pt x="119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7" y="232"/>
                  <a:pt x="116" y="232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5"/>
                  <a:pt x="116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7"/>
                  <a:pt x="119" y="237"/>
                  <a:pt x="119" y="236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0" y="235"/>
                  <a:pt x="121" y="235"/>
                  <a:pt x="121" y="234"/>
                </a:cubicBezTo>
                <a:close/>
                <a:moveTo>
                  <a:pt x="242" y="91"/>
                </a:moveTo>
                <a:cubicBezTo>
                  <a:pt x="240" y="91"/>
                  <a:pt x="239" y="92"/>
                  <a:pt x="238" y="94"/>
                </a:cubicBezTo>
                <a:cubicBezTo>
                  <a:pt x="239" y="96"/>
                  <a:pt x="240" y="97"/>
                  <a:pt x="242" y="97"/>
                </a:cubicBezTo>
                <a:cubicBezTo>
                  <a:pt x="243" y="96"/>
                  <a:pt x="245" y="95"/>
                  <a:pt x="244" y="94"/>
                </a:cubicBezTo>
                <a:cubicBezTo>
                  <a:pt x="245" y="93"/>
                  <a:pt x="243" y="92"/>
                  <a:pt x="242" y="91"/>
                </a:cubicBezTo>
                <a:close/>
                <a:moveTo>
                  <a:pt x="79" y="228"/>
                </a:moveTo>
                <a:cubicBezTo>
                  <a:pt x="80" y="229"/>
                  <a:pt x="81" y="227"/>
                  <a:pt x="81" y="226"/>
                </a:cubicBezTo>
                <a:cubicBezTo>
                  <a:pt x="81" y="224"/>
                  <a:pt x="80" y="224"/>
                  <a:pt x="79" y="223"/>
                </a:cubicBezTo>
                <a:cubicBezTo>
                  <a:pt x="76" y="223"/>
                  <a:pt x="76" y="224"/>
                  <a:pt x="76" y="226"/>
                </a:cubicBezTo>
                <a:cubicBezTo>
                  <a:pt x="76" y="227"/>
                  <a:pt x="77" y="229"/>
                  <a:pt x="79" y="228"/>
                </a:cubicBezTo>
                <a:close/>
                <a:moveTo>
                  <a:pt x="92" y="236"/>
                </a:moveTo>
                <a:cubicBezTo>
                  <a:pt x="93" y="236"/>
                  <a:pt x="94" y="235"/>
                  <a:pt x="94" y="234"/>
                </a:cubicBezTo>
                <a:cubicBezTo>
                  <a:pt x="94" y="232"/>
                  <a:pt x="93" y="230"/>
                  <a:pt x="91" y="231"/>
                </a:cubicBezTo>
                <a:cubicBezTo>
                  <a:pt x="90" y="230"/>
                  <a:pt x="89" y="232"/>
                  <a:pt x="88" y="234"/>
                </a:cubicBezTo>
                <a:cubicBezTo>
                  <a:pt x="88" y="234"/>
                  <a:pt x="90" y="237"/>
                  <a:pt x="92" y="236"/>
                </a:cubicBezTo>
                <a:close/>
                <a:moveTo>
                  <a:pt x="77" y="234"/>
                </a:moveTo>
                <a:cubicBezTo>
                  <a:pt x="76" y="232"/>
                  <a:pt x="76" y="231"/>
                  <a:pt x="75" y="231"/>
                </a:cubicBezTo>
                <a:cubicBezTo>
                  <a:pt x="75" y="231"/>
                  <a:pt x="75" y="232"/>
                  <a:pt x="74" y="232"/>
                </a:cubicBezTo>
                <a:cubicBezTo>
                  <a:pt x="74" y="232"/>
                  <a:pt x="74" y="231"/>
                  <a:pt x="75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72" y="230"/>
                  <a:pt x="71" y="232"/>
                  <a:pt x="71" y="233"/>
                </a:cubicBezTo>
                <a:cubicBezTo>
                  <a:pt x="71" y="235"/>
                  <a:pt x="73" y="236"/>
                  <a:pt x="74" y="236"/>
                </a:cubicBezTo>
                <a:cubicBezTo>
                  <a:pt x="75" y="236"/>
                  <a:pt x="77" y="235"/>
                  <a:pt x="77" y="234"/>
                </a:cubicBezTo>
                <a:close/>
                <a:moveTo>
                  <a:pt x="127" y="230"/>
                </a:moveTo>
                <a:cubicBezTo>
                  <a:pt x="126" y="230"/>
                  <a:pt x="125" y="231"/>
                  <a:pt x="124" y="232"/>
                </a:cubicBezTo>
                <a:cubicBezTo>
                  <a:pt x="125" y="232"/>
                  <a:pt x="125" y="232"/>
                  <a:pt x="125" y="233"/>
                </a:cubicBezTo>
                <a:cubicBezTo>
                  <a:pt x="126" y="233"/>
                  <a:pt x="124" y="233"/>
                  <a:pt x="124" y="233"/>
                </a:cubicBezTo>
                <a:cubicBezTo>
                  <a:pt x="124" y="234"/>
                  <a:pt x="124" y="234"/>
                  <a:pt x="124" y="234"/>
                </a:cubicBezTo>
                <a:cubicBezTo>
                  <a:pt x="124" y="235"/>
                  <a:pt x="126" y="236"/>
                  <a:pt x="126" y="237"/>
                </a:cubicBezTo>
                <a:cubicBezTo>
                  <a:pt x="128" y="236"/>
                  <a:pt x="129" y="235"/>
                  <a:pt x="129" y="234"/>
                </a:cubicBezTo>
                <a:cubicBezTo>
                  <a:pt x="129" y="234"/>
                  <a:pt x="128" y="235"/>
                  <a:pt x="127" y="234"/>
                </a:cubicBezTo>
                <a:cubicBezTo>
                  <a:pt x="128" y="234"/>
                  <a:pt x="129" y="233"/>
                  <a:pt x="130" y="233"/>
                </a:cubicBezTo>
                <a:cubicBezTo>
                  <a:pt x="129" y="232"/>
                  <a:pt x="128" y="231"/>
                  <a:pt x="127" y="230"/>
                </a:cubicBezTo>
                <a:close/>
                <a:moveTo>
                  <a:pt x="82" y="237"/>
                </a:moveTo>
                <a:cubicBezTo>
                  <a:pt x="84" y="237"/>
                  <a:pt x="85" y="235"/>
                  <a:pt x="85" y="234"/>
                </a:cubicBezTo>
                <a:cubicBezTo>
                  <a:pt x="85" y="232"/>
                  <a:pt x="84" y="230"/>
                  <a:pt x="83" y="231"/>
                </a:cubicBezTo>
                <a:cubicBezTo>
                  <a:pt x="81" y="230"/>
                  <a:pt x="80" y="232"/>
                  <a:pt x="79" y="233"/>
                </a:cubicBezTo>
                <a:cubicBezTo>
                  <a:pt x="80" y="235"/>
                  <a:pt x="81" y="236"/>
                  <a:pt x="82" y="237"/>
                </a:cubicBezTo>
                <a:close/>
                <a:moveTo>
                  <a:pt x="171" y="236"/>
                </a:moveTo>
                <a:cubicBezTo>
                  <a:pt x="172" y="237"/>
                  <a:pt x="174" y="235"/>
                  <a:pt x="174" y="233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4" y="233"/>
                  <a:pt x="174" y="233"/>
                  <a:pt x="174" y="232"/>
                </a:cubicBezTo>
                <a:cubicBezTo>
                  <a:pt x="173" y="231"/>
                  <a:pt x="172" y="231"/>
                  <a:pt x="171" y="231"/>
                </a:cubicBezTo>
                <a:cubicBezTo>
                  <a:pt x="171" y="232"/>
                  <a:pt x="171" y="233"/>
                  <a:pt x="171" y="234"/>
                </a:cubicBezTo>
                <a:cubicBezTo>
                  <a:pt x="170" y="234"/>
                  <a:pt x="170" y="233"/>
                  <a:pt x="169" y="233"/>
                </a:cubicBezTo>
                <a:cubicBezTo>
                  <a:pt x="169" y="232"/>
                  <a:pt x="169" y="232"/>
                  <a:pt x="169" y="231"/>
                </a:cubicBezTo>
                <a:cubicBezTo>
                  <a:pt x="169" y="232"/>
                  <a:pt x="168" y="233"/>
                  <a:pt x="168" y="233"/>
                </a:cubicBezTo>
                <a:cubicBezTo>
                  <a:pt x="168" y="235"/>
                  <a:pt x="169" y="236"/>
                  <a:pt x="171" y="236"/>
                </a:cubicBezTo>
                <a:close/>
                <a:moveTo>
                  <a:pt x="169" y="245"/>
                </a:moveTo>
                <a:cubicBezTo>
                  <a:pt x="169" y="245"/>
                  <a:pt x="169" y="246"/>
                  <a:pt x="169" y="246"/>
                </a:cubicBezTo>
                <a:cubicBezTo>
                  <a:pt x="169" y="246"/>
                  <a:pt x="169" y="245"/>
                  <a:pt x="169" y="245"/>
                </a:cubicBezTo>
                <a:close/>
                <a:moveTo>
                  <a:pt x="176" y="243"/>
                </a:moveTo>
                <a:cubicBezTo>
                  <a:pt x="177" y="243"/>
                  <a:pt x="179" y="241"/>
                  <a:pt x="178" y="240"/>
                </a:cubicBezTo>
                <a:cubicBezTo>
                  <a:pt x="178" y="239"/>
                  <a:pt x="176" y="237"/>
                  <a:pt x="176" y="237"/>
                </a:cubicBezTo>
                <a:cubicBezTo>
                  <a:pt x="173" y="237"/>
                  <a:pt x="173" y="238"/>
                  <a:pt x="172" y="239"/>
                </a:cubicBezTo>
                <a:cubicBezTo>
                  <a:pt x="172" y="242"/>
                  <a:pt x="174" y="242"/>
                  <a:pt x="176" y="243"/>
                </a:cubicBezTo>
                <a:close/>
                <a:moveTo>
                  <a:pt x="182" y="249"/>
                </a:moveTo>
                <a:cubicBezTo>
                  <a:pt x="182" y="248"/>
                  <a:pt x="182" y="248"/>
                  <a:pt x="183" y="248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3" y="247"/>
                  <a:pt x="183" y="247"/>
                </a:cubicBezTo>
                <a:cubicBezTo>
                  <a:pt x="182" y="246"/>
                  <a:pt x="181" y="245"/>
                  <a:pt x="179" y="244"/>
                </a:cubicBezTo>
                <a:cubicBezTo>
                  <a:pt x="178" y="244"/>
                  <a:pt x="177" y="245"/>
                  <a:pt x="177" y="247"/>
                </a:cubicBezTo>
                <a:cubicBezTo>
                  <a:pt x="178" y="248"/>
                  <a:pt x="179" y="249"/>
                  <a:pt x="179" y="250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81" y="250"/>
                  <a:pt x="182" y="250"/>
                  <a:pt x="182" y="249"/>
                </a:cubicBezTo>
                <a:close/>
                <a:moveTo>
                  <a:pt x="153" y="246"/>
                </a:moveTo>
                <a:cubicBezTo>
                  <a:pt x="153" y="248"/>
                  <a:pt x="154" y="247"/>
                  <a:pt x="155" y="247"/>
                </a:cubicBezTo>
                <a:cubicBezTo>
                  <a:pt x="155" y="247"/>
                  <a:pt x="156" y="247"/>
                  <a:pt x="156" y="248"/>
                </a:cubicBezTo>
                <a:cubicBezTo>
                  <a:pt x="156" y="248"/>
                  <a:pt x="156" y="247"/>
                  <a:pt x="156" y="247"/>
                </a:cubicBezTo>
                <a:cubicBezTo>
                  <a:pt x="156" y="247"/>
                  <a:pt x="156" y="247"/>
                  <a:pt x="156" y="246"/>
                </a:cubicBezTo>
                <a:cubicBezTo>
                  <a:pt x="155" y="247"/>
                  <a:pt x="155" y="246"/>
                  <a:pt x="154" y="246"/>
                </a:cubicBezTo>
                <a:cubicBezTo>
                  <a:pt x="153" y="246"/>
                  <a:pt x="152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1" y="247"/>
                </a:cubicBezTo>
                <a:cubicBezTo>
                  <a:pt x="151" y="248"/>
                  <a:pt x="151" y="248"/>
                  <a:pt x="151" y="249"/>
                </a:cubicBezTo>
                <a:cubicBezTo>
                  <a:pt x="151" y="249"/>
                  <a:pt x="152" y="250"/>
                  <a:pt x="153" y="250"/>
                </a:cubicBezTo>
                <a:cubicBezTo>
                  <a:pt x="153" y="250"/>
                  <a:pt x="154" y="250"/>
                  <a:pt x="154" y="250"/>
                </a:cubicBezTo>
                <a:cubicBezTo>
                  <a:pt x="154" y="250"/>
                  <a:pt x="154" y="250"/>
                  <a:pt x="153" y="250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2" y="248"/>
                </a:cubicBezTo>
                <a:cubicBezTo>
                  <a:pt x="153" y="247"/>
                  <a:pt x="152" y="246"/>
                  <a:pt x="153" y="246"/>
                </a:cubicBezTo>
                <a:close/>
                <a:moveTo>
                  <a:pt x="158" y="229"/>
                </a:moveTo>
                <a:cubicBezTo>
                  <a:pt x="159" y="228"/>
                  <a:pt x="160" y="227"/>
                  <a:pt x="161" y="226"/>
                </a:cubicBezTo>
                <a:cubicBezTo>
                  <a:pt x="161" y="225"/>
                  <a:pt x="160" y="224"/>
                  <a:pt x="159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7" y="223"/>
                  <a:pt x="154" y="224"/>
                  <a:pt x="155" y="226"/>
                </a:cubicBezTo>
                <a:cubicBezTo>
                  <a:pt x="155" y="227"/>
                  <a:pt x="156" y="228"/>
                  <a:pt x="156" y="228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8" y="228"/>
                  <a:pt x="158" y="229"/>
                  <a:pt x="158" y="229"/>
                </a:cubicBezTo>
                <a:close/>
                <a:moveTo>
                  <a:pt x="135" y="250"/>
                </a:move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6" y="250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6" y="250"/>
                  <a:pt x="135" y="250"/>
                  <a:pt x="135" y="250"/>
                </a:cubicBezTo>
                <a:close/>
                <a:moveTo>
                  <a:pt x="153" y="258"/>
                </a:moveTo>
                <a:cubicBezTo>
                  <a:pt x="152" y="258"/>
                  <a:pt x="151" y="259"/>
                  <a:pt x="150" y="261"/>
                </a:cubicBezTo>
                <a:cubicBezTo>
                  <a:pt x="150" y="261"/>
                  <a:pt x="151" y="261"/>
                  <a:pt x="151" y="261"/>
                </a:cubicBezTo>
                <a:cubicBezTo>
                  <a:pt x="151" y="261"/>
                  <a:pt x="150" y="261"/>
                  <a:pt x="150" y="261"/>
                </a:cubicBezTo>
                <a:cubicBezTo>
                  <a:pt x="150" y="261"/>
                  <a:pt x="150" y="262"/>
                  <a:pt x="150" y="262"/>
                </a:cubicBezTo>
                <a:cubicBezTo>
                  <a:pt x="150" y="263"/>
                  <a:pt x="152" y="264"/>
                  <a:pt x="153" y="264"/>
                </a:cubicBezTo>
                <a:cubicBezTo>
                  <a:pt x="155" y="263"/>
                  <a:pt x="156" y="263"/>
                  <a:pt x="156" y="261"/>
                </a:cubicBezTo>
                <a:cubicBezTo>
                  <a:pt x="156" y="259"/>
                  <a:pt x="155" y="258"/>
                  <a:pt x="153" y="258"/>
                </a:cubicBezTo>
                <a:close/>
                <a:moveTo>
                  <a:pt x="42" y="17"/>
                </a:move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5" y="18"/>
                  <a:pt x="45" y="18"/>
                  <a:pt x="45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3" y="14"/>
                  <a:pt x="42" y="14"/>
                  <a:pt x="41" y="15"/>
                </a:cubicBezTo>
                <a:cubicBezTo>
                  <a:pt x="42" y="15"/>
                  <a:pt x="42" y="16"/>
                  <a:pt x="42" y="17"/>
                </a:cubicBezTo>
                <a:close/>
                <a:moveTo>
                  <a:pt x="137" y="247"/>
                </a:moveTo>
                <a:cubicBezTo>
                  <a:pt x="137" y="246"/>
                  <a:pt x="136" y="246"/>
                  <a:pt x="136" y="246"/>
                </a:cubicBezTo>
                <a:cubicBezTo>
                  <a:pt x="137" y="246"/>
                  <a:pt x="137" y="245"/>
                  <a:pt x="137" y="244"/>
                </a:cubicBezTo>
                <a:cubicBezTo>
                  <a:pt x="137" y="244"/>
                  <a:pt x="136" y="244"/>
                  <a:pt x="136" y="244"/>
                </a:cubicBezTo>
                <a:cubicBezTo>
                  <a:pt x="135" y="244"/>
                  <a:pt x="135" y="244"/>
                  <a:pt x="134" y="245"/>
                </a:cubicBezTo>
                <a:cubicBezTo>
                  <a:pt x="134" y="245"/>
                  <a:pt x="133" y="246"/>
                  <a:pt x="134" y="247"/>
                </a:cubicBezTo>
                <a:cubicBezTo>
                  <a:pt x="133" y="247"/>
                  <a:pt x="133" y="247"/>
                  <a:pt x="132" y="248"/>
                </a:cubicBezTo>
                <a:cubicBezTo>
                  <a:pt x="133" y="248"/>
                  <a:pt x="133" y="249"/>
                  <a:pt x="133" y="249"/>
                </a:cubicBezTo>
                <a:cubicBezTo>
                  <a:pt x="133" y="248"/>
                  <a:pt x="134" y="248"/>
                  <a:pt x="134" y="247"/>
                </a:cubicBezTo>
                <a:cubicBezTo>
                  <a:pt x="135" y="247"/>
                  <a:pt x="136" y="247"/>
                  <a:pt x="136" y="248"/>
                </a:cubicBezTo>
                <a:cubicBezTo>
                  <a:pt x="137" y="248"/>
                  <a:pt x="137" y="249"/>
                  <a:pt x="137" y="249"/>
                </a:cubicBezTo>
                <a:cubicBezTo>
                  <a:pt x="138" y="249"/>
                  <a:pt x="138" y="248"/>
                  <a:pt x="138" y="247"/>
                </a:cubicBezTo>
                <a:cubicBezTo>
                  <a:pt x="138" y="247"/>
                  <a:pt x="138" y="247"/>
                  <a:pt x="138" y="247"/>
                </a:cubicBezTo>
                <a:cubicBezTo>
                  <a:pt x="138" y="246"/>
                  <a:pt x="138" y="246"/>
                  <a:pt x="137" y="246"/>
                </a:cubicBezTo>
                <a:cubicBezTo>
                  <a:pt x="137" y="246"/>
                  <a:pt x="137" y="247"/>
                  <a:pt x="137" y="247"/>
                </a:cubicBezTo>
                <a:close/>
                <a:moveTo>
                  <a:pt x="12" y="180"/>
                </a:moveTo>
                <a:cubicBezTo>
                  <a:pt x="13" y="181"/>
                  <a:pt x="14" y="179"/>
                  <a:pt x="15" y="178"/>
                </a:cubicBezTo>
                <a:cubicBezTo>
                  <a:pt x="14" y="176"/>
                  <a:pt x="13" y="175"/>
                  <a:pt x="12" y="175"/>
                </a:cubicBezTo>
                <a:cubicBezTo>
                  <a:pt x="11" y="175"/>
                  <a:pt x="9" y="176"/>
                  <a:pt x="9" y="178"/>
                </a:cubicBezTo>
                <a:cubicBezTo>
                  <a:pt x="9" y="180"/>
                  <a:pt x="10" y="180"/>
                  <a:pt x="12" y="180"/>
                </a:cubicBezTo>
                <a:close/>
                <a:moveTo>
                  <a:pt x="12" y="195"/>
                </a:moveTo>
                <a:cubicBezTo>
                  <a:pt x="13" y="194"/>
                  <a:pt x="14" y="193"/>
                  <a:pt x="15" y="192"/>
                </a:cubicBezTo>
                <a:cubicBezTo>
                  <a:pt x="15" y="190"/>
                  <a:pt x="13" y="189"/>
                  <a:pt x="12" y="189"/>
                </a:cubicBezTo>
                <a:cubicBezTo>
                  <a:pt x="11" y="188"/>
                  <a:pt x="9" y="190"/>
                  <a:pt x="9" y="192"/>
                </a:cubicBezTo>
                <a:cubicBezTo>
                  <a:pt x="9" y="193"/>
                  <a:pt x="11" y="194"/>
                  <a:pt x="12" y="195"/>
                </a:cubicBezTo>
                <a:close/>
                <a:moveTo>
                  <a:pt x="3" y="195"/>
                </a:moveTo>
                <a:cubicBezTo>
                  <a:pt x="3" y="195"/>
                  <a:pt x="3" y="195"/>
                  <a:pt x="3" y="195"/>
                </a:cubicBezTo>
                <a:cubicBezTo>
                  <a:pt x="4" y="195"/>
                  <a:pt x="4" y="196"/>
                  <a:pt x="5" y="195"/>
                </a:cubicBezTo>
                <a:cubicBezTo>
                  <a:pt x="5" y="195"/>
                  <a:pt x="5" y="195"/>
                  <a:pt x="5" y="195"/>
                </a:cubicBezTo>
                <a:cubicBezTo>
                  <a:pt x="6" y="195"/>
                  <a:pt x="6" y="195"/>
                  <a:pt x="7" y="195"/>
                </a:cubicBezTo>
                <a:cubicBezTo>
                  <a:pt x="5" y="194"/>
                  <a:pt x="7" y="192"/>
                  <a:pt x="7" y="192"/>
                </a:cubicBezTo>
                <a:cubicBezTo>
                  <a:pt x="7" y="191"/>
                  <a:pt x="7" y="191"/>
                  <a:pt x="6" y="191"/>
                </a:cubicBezTo>
                <a:cubicBezTo>
                  <a:pt x="6" y="191"/>
                  <a:pt x="7" y="191"/>
                  <a:pt x="7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0"/>
                  <a:pt x="6" y="190"/>
                  <a:pt x="6" y="190"/>
                </a:cubicBezTo>
                <a:cubicBezTo>
                  <a:pt x="6" y="190"/>
                  <a:pt x="6" y="190"/>
                  <a:pt x="7" y="190"/>
                </a:cubicBezTo>
                <a:cubicBezTo>
                  <a:pt x="7" y="190"/>
                  <a:pt x="7" y="190"/>
                  <a:pt x="7" y="190"/>
                </a:cubicBezTo>
                <a:cubicBezTo>
                  <a:pt x="7" y="190"/>
                  <a:pt x="8" y="190"/>
                  <a:pt x="8" y="190"/>
                </a:cubicBezTo>
                <a:cubicBezTo>
                  <a:pt x="8" y="190"/>
                  <a:pt x="8" y="188"/>
                  <a:pt x="10" y="189"/>
                </a:cubicBezTo>
                <a:cubicBezTo>
                  <a:pt x="9" y="187"/>
                  <a:pt x="8" y="189"/>
                  <a:pt x="7" y="189"/>
                </a:cubicBezTo>
                <a:cubicBezTo>
                  <a:pt x="6" y="189"/>
                  <a:pt x="6" y="189"/>
                  <a:pt x="5" y="19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0"/>
                  <a:pt x="4" y="189"/>
                  <a:pt x="3" y="189"/>
                </a:cubicBezTo>
                <a:cubicBezTo>
                  <a:pt x="2" y="189"/>
                  <a:pt x="1" y="190"/>
                  <a:pt x="1" y="192"/>
                </a:cubicBezTo>
                <a:cubicBezTo>
                  <a:pt x="0" y="193"/>
                  <a:pt x="1" y="194"/>
                  <a:pt x="3" y="195"/>
                </a:cubicBezTo>
                <a:close/>
                <a:moveTo>
                  <a:pt x="7" y="201"/>
                </a:moveTo>
                <a:cubicBezTo>
                  <a:pt x="9" y="201"/>
                  <a:pt x="10" y="200"/>
                  <a:pt x="11" y="198"/>
                </a:cubicBezTo>
                <a:cubicBezTo>
                  <a:pt x="10" y="196"/>
                  <a:pt x="9" y="196"/>
                  <a:pt x="8" y="195"/>
                </a:cubicBezTo>
                <a:cubicBezTo>
                  <a:pt x="6" y="195"/>
                  <a:pt x="5" y="196"/>
                  <a:pt x="4" y="199"/>
                </a:cubicBezTo>
                <a:cubicBezTo>
                  <a:pt x="5" y="200"/>
                  <a:pt x="6" y="201"/>
                  <a:pt x="7" y="201"/>
                </a:cubicBezTo>
                <a:close/>
                <a:moveTo>
                  <a:pt x="3" y="180"/>
                </a:moveTo>
                <a:cubicBezTo>
                  <a:pt x="4" y="180"/>
                  <a:pt x="6" y="179"/>
                  <a:pt x="6" y="178"/>
                </a:cubicBezTo>
                <a:cubicBezTo>
                  <a:pt x="6" y="176"/>
                  <a:pt x="4" y="175"/>
                  <a:pt x="3" y="175"/>
                </a:cubicBezTo>
                <a:cubicBezTo>
                  <a:pt x="1" y="174"/>
                  <a:pt x="0" y="176"/>
                  <a:pt x="0" y="177"/>
                </a:cubicBezTo>
                <a:cubicBezTo>
                  <a:pt x="0" y="180"/>
                  <a:pt x="1" y="180"/>
                  <a:pt x="3" y="180"/>
                </a:cubicBezTo>
                <a:close/>
                <a:moveTo>
                  <a:pt x="36" y="11"/>
                </a:moveTo>
                <a:cubicBezTo>
                  <a:pt x="36" y="12"/>
                  <a:pt x="36" y="12"/>
                  <a:pt x="37" y="12"/>
                </a:cubicBez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9" y="13"/>
                </a:cubicBezTo>
                <a:cubicBezTo>
                  <a:pt x="40" y="12"/>
                  <a:pt x="42" y="12"/>
                  <a:pt x="42" y="11"/>
                </a:cubicBezTo>
                <a:cubicBezTo>
                  <a:pt x="41" y="10"/>
                  <a:pt x="41" y="9"/>
                  <a:pt x="41" y="9"/>
                </a:cubicBezTo>
                <a:cubicBezTo>
                  <a:pt x="41" y="9"/>
                  <a:pt x="41" y="9"/>
                  <a:pt x="40" y="9"/>
                </a:cubicBezTo>
                <a:cubicBezTo>
                  <a:pt x="40" y="9"/>
                  <a:pt x="40" y="9"/>
                  <a:pt x="40" y="10"/>
                </a:cubicBezTo>
                <a:cubicBezTo>
                  <a:pt x="40" y="9"/>
                  <a:pt x="39" y="9"/>
                  <a:pt x="39" y="8"/>
                </a:cubicBezTo>
                <a:cubicBezTo>
                  <a:pt x="39" y="8"/>
                  <a:pt x="39" y="8"/>
                  <a:pt x="38" y="8"/>
                </a:cubicBezTo>
                <a:cubicBezTo>
                  <a:pt x="37" y="7"/>
                  <a:pt x="36" y="8"/>
                  <a:pt x="36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7" y="10"/>
                  <a:pt x="36" y="11"/>
                  <a:pt x="36" y="11"/>
                </a:cubicBezTo>
                <a:close/>
                <a:moveTo>
                  <a:pt x="9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4" y="11"/>
                </a:moveTo>
                <a:cubicBezTo>
                  <a:pt x="5" y="11"/>
                  <a:pt x="5" y="11"/>
                  <a:pt x="6" y="10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9"/>
                </a:cubicBezTo>
                <a:cubicBezTo>
                  <a:pt x="4" y="10"/>
                  <a:pt x="5" y="10"/>
                  <a:pt x="4" y="11"/>
                </a:cubicBezTo>
                <a:close/>
                <a:moveTo>
                  <a:pt x="11" y="184"/>
                </a:moveTo>
                <a:cubicBezTo>
                  <a:pt x="11" y="184"/>
                  <a:pt x="10" y="184"/>
                  <a:pt x="10" y="183"/>
                </a:cubicBezTo>
                <a:cubicBezTo>
                  <a:pt x="11" y="183"/>
                  <a:pt x="11" y="183"/>
                  <a:pt x="11" y="182"/>
                </a:cubicBezTo>
                <a:cubicBezTo>
                  <a:pt x="11" y="183"/>
                  <a:pt x="10" y="183"/>
                  <a:pt x="10" y="182"/>
                </a:cubicBezTo>
                <a:cubicBezTo>
                  <a:pt x="10" y="182"/>
                  <a:pt x="11" y="182"/>
                  <a:pt x="10" y="181"/>
                </a:cubicBezTo>
                <a:cubicBezTo>
                  <a:pt x="10" y="181"/>
                  <a:pt x="10" y="182"/>
                  <a:pt x="9" y="182"/>
                </a:cubicBezTo>
                <a:cubicBezTo>
                  <a:pt x="9" y="182"/>
                  <a:pt x="8" y="182"/>
                  <a:pt x="7" y="182"/>
                </a:cubicBezTo>
                <a:cubicBezTo>
                  <a:pt x="7" y="182"/>
                  <a:pt x="6" y="183"/>
                  <a:pt x="5" y="184"/>
                </a:cubicBezTo>
                <a:cubicBezTo>
                  <a:pt x="5" y="183"/>
                  <a:pt x="4" y="183"/>
                  <a:pt x="4" y="183"/>
                </a:cubicBezTo>
                <a:cubicBezTo>
                  <a:pt x="4" y="183"/>
                  <a:pt x="4" y="182"/>
                  <a:pt x="3" y="182"/>
                </a:cubicBezTo>
                <a:cubicBezTo>
                  <a:pt x="3" y="183"/>
                  <a:pt x="3" y="183"/>
                  <a:pt x="3" y="183"/>
                </a:cubicBezTo>
                <a:cubicBezTo>
                  <a:pt x="3" y="182"/>
                  <a:pt x="2" y="182"/>
                  <a:pt x="2" y="182"/>
                </a:cubicBezTo>
                <a:cubicBezTo>
                  <a:pt x="3" y="182"/>
                  <a:pt x="2" y="181"/>
                  <a:pt x="3" y="181"/>
                </a:cubicBezTo>
                <a:cubicBezTo>
                  <a:pt x="3" y="181"/>
                  <a:pt x="2" y="181"/>
                  <a:pt x="2" y="180"/>
                </a:cubicBezTo>
                <a:cubicBezTo>
                  <a:pt x="2" y="181"/>
                  <a:pt x="2" y="181"/>
                  <a:pt x="2" y="181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5"/>
                  <a:pt x="2" y="185"/>
                  <a:pt x="2" y="185"/>
                </a:cubicBezTo>
                <a:cubicBezTo>
                  <a:pt x="2" y="185"/>
                  <a:pt x="2" y="185"/>
                  <a:pt x="3" y="186"/>
                </a:cubicBezTo>
                <a:cubicBezTo>
                  <a:pt x="3" y="185"/>
                  <a:pt x="3" y="185"/>
                  <a:pt x="3" y="185"/>
                </a:cubicBezTo>
                <a:cubicBezTo>
                  <a:pt x="4" y="185"/>
                  <a:pt x="4" y="186"/>
                  <a:pt x="4" y="186"/>
                </a:cubicBezTo>
                <a:cubicBezTo>
                  <a:pt x="5" y="186"/>
                  <a:pt x="5" y="185"/>
                  <a:pt x="5" y="185"/>
                </a:cubicBezTo>
                <a:cubicBezTo>
                  <a:pt x="4" y="185"/>
                  <a:pt x="4" y="184"/>
                  <a:pt x="4" y="184"/>
                </a:cubicBezTo>
                <a:cubicBezTo>
                  <a:pt x="3" y="184"/>
                  <a:pt x="4" y="184"/>
                  <a:pt x="4" y="185"/>
                </a:cubicBezTo>
                <a:cubicBezTo>
                  <a:pt x="3" y="185"/>
                  <a:pt x="3" y="185"/>
                  <a:pt x="2" y="185"/>
                </a:cubicBezTo>
                <a:cubicBezTo>
                  <a:pt x="2" y="184"/>
                  <a:pt x="3" y="184"/>
                  <a:pt x="3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5" y="185"/>
                  <a:pt x="6" y="187"/>
                  <a:pt x="7" y="187"/>
                </a:cubicBezTo>
                <a:cubicBezTo>
                  <a:pt x="8" y="187"/>
                  <a:pt x="8" y="188"/>
                  <a:pt x="8" y="188"/>
                </a:cubicBezTo>
                <a:cubicBezTo>
                  <a:pt x="8" y="187"/>
                  <a:pt x="8" y="187"/>
                  <a:pt x="8" y="187"/>
                </a:cubicBezTo>
                <a:cubicBezTo>
                  <a:pt x="9" y="187"/>
                  <a:pt x="10" y="185"/>
                  <a:pt x="11" y="184"/>
                </a:cubicBezTo>
                <a:close/>
                <a:moveTo>
                  <a:pt x="60" y="215"/>
                </a:moveTo>
                <a:cubicBezTo>
                  <a:pt x="63" y="215"/>
                  <a:pt x="64" y="214"/>
                  <a:pt x="63" y="213"/>
                </a:cubicBezTo>
                <a:cubicBezTo>
                  <a:pt x="64" y="210"/>
                  <a:pt x="62" y="209"/>
                  <a:pt x="61" y="210"/>
                </a:cubicBezTo>
                <a:cubicBezTo>
                  <a:pt x="59" y="209"/>
                  <a:pt x="58" y="211"/>
                  <a:pt x="57" y="213"/>
                </a:cubicBezTo>
                <a:cubicBezTo>
                  <a:pt x="58" y="214"/>
                  <a:pt x="59" y="215"/>
                  <a:pt x="60" y="215"/>
                </a:cubicBezTo>
                <a:close/>
                <a:moveTo>
                  <a:pt x="40" y="226"/>
                </a:moveTo>
                <a:cubicBezTo>
                  <a:pt x="40" y="227"/>
                  <a:pt x="41" y="228"/>
                  <a:pt x="43" y="229"/>
                </a:cubicBezTo>
                <a:cubicBezTo>
                  <a:pt x="44" y="229"/>
                  <a:pt x="46" y="227"/>
                  <a:pt x="46" y="226"/>
                </a:cubicBezTo>
                <a:cubicBezTo>
                  <a:pt x="45" y="224"/>
                  <a:pt x="44" y="224"/>
                  <a:pt x="43" y="224"/>
                </a:cubicBezTo>
                <a:cubicBezTo>
                  <a:pt x="42" y="223"/>
                  <a:pt x="40" y="224"/>
                  <a:pt x="40" y="226"/>
                </a:cubicBezTo>
                <a:close/>
                <a:moveTo>
                  <a:pt x="43" y="215"/>
                </a:moveTo>
                <a:cubicBezTo>
                  <a:pt x="45" y="215"/>
                  <a:pt x="45" y="214"/>
                  <a:pt x="46" y="212"/>
                </a:cubicBezTo>
                <a:cubicBezTo>
                  <a:pt x="46" y="210"/>
                  <a:pt x="44" y="210"/>
                  <a:pt x="43" y="209"/>
                </a:cubicBezTo>
                <a:cubicBezTo>
                  <a:pt x="41" y="210"/>
                  <a:pt x="40" y="211"/>
                  <a:pt x="40" y="212"/>
                </a:cubicBezTo>
                <a:cubicBezTo>
                  <a:pt x="40" y="213"/>
                  <a:pt x="42" y="214"/>
                  <a:pt x="43" y="215"/>
                </a:cubicBezTo>
                <a:close/>
                <a:moveTo>
                  <a:pt x="34" y="215"/>
                </a:moveTo>
                <a:cubicBezTo>
                  <a:pt x="35" y="215"/>
                  <a:pt x="36" y="214"/>
                  <a:pt x="37" y="213"/>
                </a:cubicBezTo>
                <a:cubicBezTo>
                  <a:pt x="37" y="213"/>
                  <a:pt x="39" y="213"/>
                  <a:pt x="39" y="214"/>
                </a:cubicBezTo>
                <a:cubicBezTo>
                  <a:pt x="39" y="214"/>
                  <a:pt x="40" y="213"/>
                  <a:pt x="40" y="213"/>
                </a:cubicBezTo>
                <a:cubicBezTo>
                  <a:pt x="39" y="213"/>
                  <a:pt x="40" y="213"/>
                  <a:pt x="39" y="213"/>
                </a:cubicBezTo>
                <a:cubicBezTo>
                  <a:pt x="39" y="213"/>
                  <a:pt x="39" y="212"/>
                  <a:pt x="39" y="212"/>
                </a:cubicBezTo>
                <a:cubicBezTo>
                  <a:pt x="39" y="212"/>
                  <a:pt x="38" y="212"/>
                  <a:pt x="38" y="212"/>
                </a:cubicBezTo>
                <a:cubicBezTo>
                  <a:pt x="38" y="212"/>
                  <a:pt x="37" y="212"/>
                  <a:pt x="37" y="212"/>
                </a:cubicBezTo>
                <a:cubicBezTo>
                  <a:pt x="37" y="212"/>
                  <a:pt x="37" y="212"/>
                  <a:pt x="36" y="212"/>
                </a:cubicBezTo>
                <a:cubicBezTo>
                  <a:pt x="37" y="211"/>
                  <a:pt x="35" y="209"/>
                  <a:pt x="34" y="210"/>
                </a:cubicBezTo>
                <a:cubicBezTo>
                  <a:pt x="33" y="209"/>
                  <a:pt x="32" y="210"/>
                  <a:pt x="32" y="212"/>
                </a:cubicBezTo>
                <a:cubicBezTo>
                  <a:pt x="31" y="213"/>
                  <a:pt x="32" y="215"/>
                  <a:pt x="34" y="215"/>
                </a:cubicBezTo>
                <a:close/>
                <a:moveTo>
                  <a:pt x="58" y="205"/>
                </a:moveTo>
                <a:cubicBezTo>
                  <a:pt x="58" y="205"/>
                  <a:pt x="57" y="205"/>
                  <a:pt x="56" y="205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7" y="204"/>
                  <a:pt x="58" y="204"/>
                  <a:pt x="58" y="205"/>
                </a:cubicBezTo>
                <a:cubicBezTo>
                  <a:pt x="58" y="205"/>
                  <a:pt x="58" y="204"/>
                  <a:pt x="58" y="204"/>
                </a:cubicBezTo>
                <a:cubicBezTo>
                  <a:pt x="58" y="204"/>
                  <a:pt x="59" y="204"/>
                  <a:pt x="59" y="204"/>
                </a:cubicBezTo>
                <a:cubicBezTo>
                  <a:pt x="59" y="204"/>
                  <a:pt x="59" y="205"/>
                  <a:pt x="59" y="205"/>
                </a:cubicBezTo>
                <a:cubicBezTo>
                  <a:pt x="59" y="205"/>
                  <a:pt x="60" y="205"/>
                  <a:pt x="60" y="205"/>
                </a:cubicBezTo>
                <a:cubicBezTo>
                  <a:pt x="60" y="205"/>
                  <a:pt x="59" y="206"/>
                  <a:pt x="59" y="206"/>
                </a:cubicBezTo>
                <a:cubicBezTo>
                  <a:pt x="59" y="206"/>
                  <a:pt x="59" y="206"/>
                  <a:pt x="60" y="207"/>
                </a:cubicBezTo>
                <a:cubicBezTo>
                  <a:pt x="60" y="207"/>
                  <a:pt x="61" y="207"/>
                  <a:pt x="62" y="206"/>
                </a:cubicBezTo>
                <a:cubicBezTo>
                  <a:pt x="62" y="206"/>
                  <a:pt x="61" y="206"/>
                  <a:pt x="61" y="205"/>
                </a:cubicBezTo>
                <a:cubicBezTo>
                  <a:pt x="61" y="205"/>
                  <a:pt x="62" y="205"/>
                  <a:pt x="62" y="204"/>
                </a:cubicBezTo>
                <a:cubicBezTo>
                  <a:pt x="62" y="204"/>
                  <a:pt x="61" y="204"/>
                  <a:pt x="61" y="203"/>
                </a:cubicBezTo>
                <a:cubicBezTo>
                  <a:pt x="60" y="203"/>
                  <a:pt x="59" y="203"/>
                  <a:pt x="58" y="202"/>
                </a:cubicBezTo>
                <a:cubicBezTo>
                  <a:pt x="59" y="202"/>
                  <a:pt x="59" y="202"/>
                  <a:pt x="59" y="202"/>
                </a:cubicBezTo>
                <a:cubicBezTo>
                  <a:pt x="58" y="201"/>
                  <a:pt x="55" y="200"/>
                  <a:pt x="55" y="203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4" y="203"/>
                  <a:pt x="54" y="205"/>
                  <a:pt x="54" y="206"/>
                </a:cubicBezTo>
                <a:cubicBezTo>
                  <a:pt x="53" y="207"/>
                  <a:pt x="55" y="208"/>
                  <a:pt x="56" y="208"/>
                </a:cubicBezTo>
                <a:cubicBezTo>
                  <a:pt x="57" y="208"/>
                  <a:pt x="58" y="207"/>
                  <a:pt x="58" y="205"/>
                </a:cubicBezTo>
                <a:close/>
                <a:moveTo>
                  <a:pt x="17" y="200"/>
                </a:moveTo>
                <a:cubicBezTo>
                  <a:pt x="17" y="201"/>
                  <a:pt x="19" y="200"/>
                  <a:pt x="20" y="198"/>
                </a:cubicBezTo>
                <a:cubicBezTo>
                  <a:pt x="19" y="197"/>
                  <a:pt x="17" y="195"/>
                  <a:pt x="16" y="196"/>
                </a:cubicBezTo>
                <a:cubicBezTo>
                  <a:pt x="15" y="196"/>
                  <a:pt x="14" y="197"/>
                  <a:pt x="14" y="198"/>
                </a:cubicBezTo>
                <a:cubicBezTo>
                  <a:pt x="14" y="200"/>
                  <a:pt x="14" y="201"/>
                  <a:pt x="17" y="200"/>
                </a:cubicBezTo>
                <a:close/>
                <a:moveTo>
                  <a:pt x="20" y="194"/>
                </a:moveTo>
                <a:cubicBezTo>
                  <a:pt x="22" y="195"/>
                  <a:pt x="23" y="193"/>
                  <a:pt x="23" y="192"/>
                </a:cubicBezTo>
                <a:cubicBezTo>
                  <a:pt x="23" y="191"/>
                  <a:pt x="23" y="190"/>
                  <a:pt x="22" y="189"/>
                </a:cubicBezTo>
                <a:cubicBezTo>
                  <a:pt x="22" y="188"/>
                  <a:pt x="23" y="188"/>
                  <a:pt x="24" y="188"/>
                </a:cubicBezTo>
                <a:cubicBezTo>
                  <a:pt x="23" y="188"/>
                  <a:pt x="23" y="188"/>
                  <a:pt x="23" y="187"/>
                </a:cubicBezTo>
                <a:cubicBezTo>
                  <a:pt x="22" y="187"/>
                  <a:pt x="22" y="188"/>
                  <a:pt x="21" y="189"/>
                </a:cubicBezTo>
                <a:cubicBezTo>
                  <a:pt x="21" y="189"/>
                  <a:pt x="21" y="189"/>
                  <a:pt x="20" y="189"/>
                </a:cubicBezTo>
                <a:cubicBezTo>
                  <a:pt x="20" y="189"/>
                  <a:pt x="20" y="189"/>
                  <a:pt x="19" y="189"/>
                </a:cubicBezTo>
                <a:cubicBezTo>
                  <a:pt x="19" y="189"/>
                  <a:pt x="19" y="189"/>
                  <a:pt x="19" y="188"/>
                </a:cubicBezTo>
                <a:cubicBezTo>
                  <a:pt x="19" y="188"/>
                  <a:pt x="19" y="188"/>
                  <a:pt x="20" y="188"/>
                </a:cubicBezTo>
                <a:cubicBezTo>
                  <a:pt x="19" y="187"/>
                  <a:pt x="16" y="186"/>
                  <a:pt x="17" y="188"/>
                </a:cubicBezTo>
                <a:cubicBezTo>
                  <a:pt x="16" y="188"/>
                  <a:pt x="16" y="188"/>
                  <a:pt x="15" y="188"/>
                </a:cubicBezTo>
                <a:cubicBezTo>
                  <a:pt x="15" y="189"/>
                  <a:pt x="16" y="189"/>
                  <a:pt x="16" y="189"/>
                </a:cubicBezTo>
                <a:cubicBezTo>
                  <a:pt x="16" y="190"/>
                  <a:pt x="17" y="190"/>
                  <a:pt x="17" y="190"/>
                </a:cubicBezTo>
                <a:cubicBezTo>
                  <a:pt x="17" y="190"/>
                  <a:pt x="18" y="189"/>
                  <a:pt x="19" y="189"/>
                </a:cubicBezTo>
                <a:cubicBezTo>
                  <a:pt x="19" y="190"/>
                  <a:pt x="18" y="191"/>
                  <a:pt x="18" y="192"/>
                </a:cubicBezTo>
                <a:cubicBezTo>
                  <a:pt x="18" y="193"/>
                  <a:pt x="19" y="195"/>
                  <a:pt x="20" y="194"/>
                </a:cubicBezTo>
                <a:close/>
                <a:moveTo>
                  <a:pt x="29" y="208"/>
                </a:moveTo>
                <a:cubicBezTo>
                  <a:pt x="31" y="208"/>
                  <a:pt x="32" y="207"/>
                  <a:pt x="33" y="206"/>
                </a:cubicBezTo>
                <a:cubicBezTo>
                  <a:pt x="32" y="204"/>
                  <a:pt x="31" y="202"/>
                  <a:pt x="29" y="203"/>
                </a:cubicBezTo>
                <a:cubicBezTo>
                  <a:pt x="28" y="202"/>
                  <a:pt x="27" y="204"/>
                  <a:pt x="27" y="205"/>
                </a:cubicBezTo>
                <a:cubicBezTo>
                  <a:pt x="27" y="207"/>
                  <a:pt x="28" y="209"/>
                  <a:pt x="29" y="208"/>
                </a:cubicBezTo>
                <a:close/>
                <a:moveTo>
                  <a:pt x="25" y="201"/>
                </a:moveTo>
                <a:cubicBezTo>
                  <a:pt x="27" y="201"/>
                  <a:pt x="28" y="200"/>
                  <a:pt x="28" y="198"/>
                </a:cubicBezTo>
                <a:cubicBezTo>
                  <a:pt x="28" y="196"/>
                  <a:pt x="27" y="196"/>
                  <a:pt x="26" y="196"/>
                </a:cubicBezTo>
                <a:cubicBezTo>
                  <a:pt x="24" y="195"/>
                  <a:pt x="22" y="196"/>
                  <a:pt x="23" y="199"/>
                </a:cubicBezTo>
                <a:cubicBezTo>
                  <a:pt x="22" y="200"/>
                  <a:pt x="23" y="201"/>
                  <a:pt x="25" y="201"/>
                </a:cubicBezTo>
                <a:close/>
                <a:moveTo>
                  <a:pt x="27" y="203"/>
                </a:moveTo>
                <a:cubicBezTo>
                  <a:pt x="27" y="203"/>
                  <a:pt x="27" y="202"/>
                  <a:pt x="27" y="202"/>
                </a:cubicBezTo>
                <a:cubicBezTo>
                  <a:pt x="28" y="202"/>
                  <a:pt x="28" y="203"/>
                  <a:pt x="29" y="203"/>
                </a:cubicBezTo>
                <a:cubicBezTo>
                  <a:pt x="29" y="202"/>
                  <a:pt x="29" y="201"/>
                  <a:pt x="30" y="201"/>
                </a:cubicBezTo>
                <a:cubicBezTo>
                  <a:pt x="29" y="201"/>
                  <a:pt x="29" y="200"/>
                  <a:pt x="28" y="200"/>
                </a:cubicBezTo>
                <a:cubicBezTo>
                  <a:pt x="28" y="201"/>
                  <a:pt x="27" y="201"/>
                  <a:pt x="27" y="202"/>
                </a:cubicBezTo>
                <a:cubicBezTo>
                  <a:pt x="26" y="201"/>
                  <a:pt x="26" y="201"/>
                  <a:pt x="25" y="201"/>
                </a:cubicBezTo>
                <a:cubicBezTo>
                  <a:pt x="25" y="201"/>
                  <a:pt x="24" y="202"/>
                  <a:pt x="24" y="203"/>
                </a:cubicBezTo>
                <a:cubicBezTo>
                  <a:pt x="25" y="203"/>
                  <a:pt x="26" y="203"/>
                  <a:pt x="27" y="203"/>
                </a:cubicBezTo>
                <a:close/>
                <a:moveTo>
                  <a:pt x="184" y="243"/>
                </a:moveTo>
                <a:cubicBezTo>
                  <a:pt x="186" y="242"/>
                  <a:pt x="187" y="241"/>
                  <a:pt x="187" y="240"/>
                </a:cubicBezTo>
                <a:cubicBezTo>
                  <a:pt x="187" y="239"/>
                  <a:pt x="187" y="238"/>
                  <a:pt x="186" y="238"/>
                </a:cubicBezTo>
                <a:cubicBezTo>
                  <a:pt x="184" y="238"/>
                  <a:pt x="183" y="239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1"/>
                  <a:pt x="182" y="243"/>
                  <a:pt x="183" y="242"/>
                </a:cubicBezTo>
                <a:cubicBezTo>
                  <a:pt x="183" y="242"/>
                  <a:pt x="183" y="242"/>
                  <a:pt x="183" y="243"/>
                </a:cubicBezTo>
                <a:cubicBezTo>
                  <a:pt x="183" y="243"/>
                  <a:pt x="183" y="243"/>
                  <a:pt x="184" y="243"/>
                </a:cubicBezTo>
                <a:close/>
                <a:moveTo>
                  <a:pt x="100" y="49"/>
                </a:moveTo>
                <a:cubicBezTo>
                  <a:pt x="98" y="49"/>
                  <a:pt x="97" y="50"/>
                  <a:pt x="97" y="52"/>
                </a:cubicBezTo>
                <a:cubicBezTo>
                  <a:pt x="97" y="53"/>
                  <a:pt x="97" y="53"/>
                  <a:pt x="98" y="54"/>
                </a:cubicBezTo>
                <a:cubicBezTo>
                  <a:pt x="98" y="54"/>
                  <a:pt x="99" y="53"/>
                  <a:pt x="99" y="53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100" y="54"/>
                  <a:pt x="100" y="54"/>
                </a:cubicBezTo>
                <a:cubicBezTo>
                  <a:pt x="102" y="54"/>
                  <a:pt x="103" y="54"/>
                  <a:pt x="103" y="52"/>
                </a:cubicBezTo>
                <a:cubicBezTo>
                  <a:pt x="103" y="51"/>
                  <a:pt x="102" y="50"/>
                  <a:pt x="100" y="49"/>
                </a:cubicBezTo>
                <a:close/>
                <a:moveTo>
                  <a:pt x="74" y="51"/>
                </a:moveTo>
                <a:cubicBezTo>
                  <a:pt x="73" y="51"/>
                  <a:pt x="73" y="50"/>
                  <a:pt x="72" y="50"/>
                </a:cubicBezTo>
                <a:cubicBezTo>
                  <a:pt x="72" y="50"/>
                  <a:pt x="71" y="51"/>
                  <a:pt x="71" y="52"/>
                </a:cubicBezTo>
                <a:cubicBezTo>
                  <a:pt x="71" y="52"/>
                  <a:pt x="71" y="53"/>
                  <a:pt x="71" y="53"/>
                </a:cubicBezTo>
                <a:cubicBezTo>
                  <a:pt x="71" y="53"/>
                  <a:pt x="71" y="53"/>
                  <a:pt x="72" y="53"/>
                </a:cubicBezTo>
                <a:cubicBezTo>
                  <a:pt x="72" y="54"/>
                  <a:pt x="72" y="54"/>
                  <a:pt x="71" y="54"/>
                </a:cubicBezTo>
                <a:cubicBezTo>
                  <a:pt x="72" y="54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6" y="55"/>
                  <a:pt x="77" y="53"/>
                  <a:pt x="77" y="52"/>
                </a:cubicBezTo>
                <a:cubicBezTo>
                  <a:pt x="76" y="51"/>
                  <a:pt x="76" y="50"/>
                  <a:pt x="75" y="49"/>
                </a:cubicBezTo>
                <a:cubicBezTo>
                  <a:pt x="75" y="50"/>
                  <a:pt x="74" y="51"/>
                  <a:pt x="74" y="51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lose/>
                <a:moveTo>
                  <a:pt x="80" y="52"/>
                </a:moveTo>
                <a:cubicBezTo>
                  <a:pt x="80" y="53"/>
                  <a:pt x="81" y="55"/>
                  <a:pt x="83" y="55"/>
                </a:cubicBezTo>
                <a:cubicBezTo>
                  <a:pt x="84" y="55"/>
                  <a:pt x="85" y="54"/>
                  <a:pt x="86" y="52"/>
                </a:cubicBezTo>
                <a:cubicBezTo>
                  <a:pt x="86" y="51"/>
                  <a:pt x="84" y="50"/>
                  <a:pt x="83" y="50"/>
                </a:cubicBezTo>
                <a:cubicBezTo>
                  <a:pt x="81" y="49"/>
                  <a:pt x="79" y="50"/>
                  <a:pt x="80" y="52"/>
                </a:cubicBezTo>
                <a:close/>
                <a:moveTo>
                  <a:pt x="78" y="56"/>
                </a:moveTo>
                <a:cubicBezTo>
                  <a:pt x="77" y="56"/>
                  <a:pt x="76" y="57"/>
                  <a:pt x="75" y="58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9"/>
                  <a:pt x="76" y="59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7" y="60"/>
                  <a:pt x="77" y="61"/>
                  <a:pt x="78" y="61"/>
                </a:cubicBezTo>
                <a:cubicBezTo>
                  <a:pt x="78" y="61"/>
                  <a:pt x="78" y="61"/>
                  <a:pt x="77" y="61"/>
                </a:cubicBezTo>
                <a:cubicBezTo>
                  <a:pt x="78" y="61"/>
                  <a:pt x="78" y="62"/>
                  <a:pt x="79" y="62"/>
                </a:cubicBezTo>
                <a:cubicBezTo>
                  <a:pt x="80" y="62"/>
                  <a:pt x="81" y="60"/>
                  <a:pt x="81" y="59"/>
                </a:cubicBezTo>
                <a:cubicBezTo>
                  <a:pt x="81" y="57"/>
                  <a:pt x="79" y="56"/>
                  <a:pt x="78" y="56"/>
                </a:cubicBezTo>
                <a:close/>
                <a:moveTo>
                  <a:pt x="105" y="56"/>
                </a:moveTo>
                <a:cubicBezTo>
                  <a:pt x="104" y="56"/>
                  <a:pt x="103" y="57"/>
                  <a:pt x="102" y="58"/>
                </a:cubicBezTo>
                <a:cubicBezTo>
                  <a:pt x="102" y="58"/>
                  <a:pt x="103" y="58"/>
                  <a:pt x="103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0"/>
                  <a:pt x="103" y="61"/>
                  <a:pt x="104" y="62"/>
                </a:cubicBezTo>
                <a:cubicBezTo>
                  <a:pt x="105" y="61"/>
                  <a:pt x="106" y="61"/>
                  <a:pt x="107" y="61"/>
                </a:cubicBezTo>
                <a:cubicBezTo>
                  <a:pt x="106" y="61"/>
                  <a:pt x="105" y="60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4" y="59"/>
                  <a:pt x="104" y="58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6" y="57"/>
                  <a:pt x="106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7" y="59"/>
                  <a:pt x="106" y="58"/>
                  <a:pt x="106" y="60"/>
                </a:cubicBezTo>
                <a:cubicBezTo>
                  <a:pt x="106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8"/>
                  <a:pt x="107" y="56"/>
                  <a:pt x="105" y="56"/>
                </a:cubicBezTo>
                <a:close/>
                <a:moveTo>
                  <a:pt x="126" y="63"/>
                </a:moveTo>
                <a:cubicBezTo>
                  <a:pt x="125" y="63"/>
                  <a:pt x="124" y="64"/>
                  <a:pt x="124" y="66"/>
                </a:cubicBezTo>
                <a:cubicBezTo>
                  <a:pt x="124" y="68"/>
                  <a:pt x="126" y="69"/>
                  <a:pt x="127" y="68"/>
                </a:cubicBezTo>
                <a:cubicBezTo>
                  <a:pt x="128" y="68"/>
                  <a:pt x="129" y="68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4"/>
                  <a:pt x="128" y="63"/>
                  <a:pt x="126" y="63"/>
                </a:cubicBezTo>
                <a:close/>
                <a:moveTo>
                  <a:pt x="111" y="58"/>
                </a:moveTo>
                <a:cubicBezTo>
                  <a:pt x="111" y="60"/>
                  <a:pt x="112" y="61"/>
                  <a:pt x="114" y="62"/>
                </a:cubicBezTo>
                <a:cubicBezTo>
                  <a:pt x="115" y="62"/>
                  <a:pt x="116" y="60"/>
                  <a:pt x="116" y="58"/>
                </a:cubicBezTo>
                <a:cubicBezTo>
                  <a:pt x="116" y="57"/>
                  <a:pt x="115" y="55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7"/>
                  <a:pt x="112" y="57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lose/>
                <a:moveTo>
                  <a:pt x="132" y="80"/>
                </a:moveTo>
                <a:cubicBezTo>
                  <a:pt x="133" y="81"/>
                  <a:pt x="134" y="82"/>
                  <a:pt x="136" y="82"/>
                </a:cubicBezTo>
                <a:cubicBezTo>
                  <a:pt x="137" y="83"/>
                  <a:pt x="138" y="82"/>
                  <a:pt x="138" y="80"/>
                </a:cubicBezTo>
                <a:cubicBezTo>
                  <a:pt x="138" y="79"/>
                  <a:pt x="138" y="77"/>
                  <a:pt x="135" y="77"/>
                </a:cubicBezTo>
                <a:cubicBezTo>
                  <a:pt x="135" y="77"/>
                  <a:pt x="133" y="78"/>
                  <a:pt x="132" y="80"/>
                </a:cubicBezTo>
                <a:close/>
                <a:moveTo>
                  <a:pt x="118" y="49"/>
                </a:moveTo>
                <a:cubicBezTo>
                  <a:pt x="117" y="49"/>
                  <a:pt x="116" y="51"/>
                  <a:pt x="115" y="52"/>
                </a:cubicBezTo>
                <a:cubicBezTo>
                  <a:pt x="116" y="53"/>
                  <a:pt x="116" y="55"/>
                  <a:pt x="118" y="55"/>
                </a:cubicBezTo>
                <a:cubicBezTo>
                  <a:pt x="120" y="55"/>
                  <a:pt x="120" y="54"/>
                  <a:pt x="120" y="52"/>
                </a:cubicBezTo>
                <a:cubicBezTo>
                  <a:pt x="121" y="51"/>
                  <a:pt x="119" y="50"/>
                  <a:pt x="118" y="49"/>
                </a:cubicBezTo>
                <a:close/>
                <a:moveTo>
                  <a:pt x="122" y="56"/>
                </a:moveTo>
                <a:cubicBezTo>
                  <a:pt x="120" y="56"/>
                  <a:pt x="120" y="57"/>
                  <a:pt x="119" y="58"/>
                </a:cubicBezTo>
                <a:cubicBezTo>
                  <a:pt x="119" y="60"/>
                  <a:pt x="121" y="61"/>
                  <a:pt x="122" y="61"/>
                </a:cubicBezTo>
                <a:cubicBezTo>
                  <a:pt x="124" y="61"/>
                  <a:pt x="125" y="61"/>
                  <a:pt x="125" y="59"/>
                </a:cubicBezTo>
                <a:cubicBezTo>
                  <a:pt x="125" y="57"/>
                  <a:pt x="124" y="56"/>
                  <a:pt x="122" y="56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9"/>
                  <a:pt x="1" y="10"/>
                </a:cubicBezTo>
                <a:cubicBezTo>
                  <a:pt x="2" y="10"/>
                  <a:pt x="2" y="9"/>
                  <a:pt x="2" y="8"/>
                </a:cubicBezTo>
                <a:close/>
                <a:moveTo>
                  <a:pt x="3" y="119"/>
                </a:moveTo>
                <a:cubicBezTo>
                  <a:pt x="3" y="119"/>
                  <a:pt x="2" y="119"/>
                  <a:pt x="2" y="119"/>
                </a:cubicBezTo>
                <a:cubicBezTo>
                  <a:pt x="3" y="119"/>
                  <a:pt x="4" y="120"/>
                  <a:pt x="5" y="120"/>
                </a:cubicBezTo>
                <a:cubicBezTo>
                  <a:pt x="5" y="119"/>
                  <a:pt x="4" y="119"/>
                  <a:pt x="3" y="119"/>
                </a:cubicBezTo>
                <a:close/>
                <a:moveTo>
                  <a:pt x="10" y="123"/>
                </a:moveTo>
                <a:cubicBezTo>
                  <a:pt x="10" y="123"/>
                  <a:pt x="11" y="124"/>
                  <a:pt x="11" y="124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3" y="125"/>
                  <a:pt x="15" y="124"/>
                  <a:pt x="15" y="123"/>
                </a:cubicBezTo>
                <a:cubicBezTo>
                  <a:pt x="14" y="123"/>
                  <a:pt x="14" y="122"/>
                  <a:pt x="14" y="122"/>
                </a:cubicBezTo>
                <a:cubicBezTo>
                  <a:pt x="14" y="122"/>
                  <a:pt x="14" y="122"/>
                  <a:pt x="15" y="122"/>
                </a:cubicBezTo>
                <a:cubicBezTo>
                  <a:pt x="15" y="121"/>
                  <a:pt x="14" y="121"/>
                  <a:pt x="14" y="120"/>
                </a:cubicBezTo>
                <a:cubicBezTo>
                  <a:pt x="13" y="120"/>
                  <a:pt x="13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1" y="119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21"/>
                  <a:pt x="9" y="121"/>
                  <a:pt x="9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9" y="123"/>
                  <a:pt x="9" y="123"/>
                  <a:pt x="9" y="123"/>
                </a:cubicBezTo>
                <a:cubicBezTo>
                  <a:pt x="10" y="122"/>
                  <a:pt x="10" y="121"/>
                  <a:pt x="11" y="121"/>
                </a:cubicBezTo>
                <a:cubicBezTo>
                  <a:pt x="11" y="122"/>
                  <a:pt x="10" y="122"/>
                  <a:pt x="10" y="123"/>
                </a:cubicBezTo>
                <a:close/>
                <a:moveTo>
                  <a:pt x="17" y="131"/>
                </a:moveTo>
                <a:cubicBezTo>
                  <a:pt x="18" y="131"/>
                  <a:pt x="18" y="130"/>
                  <a:pt x="19" y="129"/>
                </a:cubicBezTo>
                <a:cubicBezTo>
                  <a:pt x="19" y="130"/>
                  <a:pt x="19" y="130"/>
                  <a:pt x="19" y="131"/>
                </a:cubicBezTo>
                <a:cubicBezTo>
                  <a:pt x="20" y="130"/>
                  <a:pt x="21" y="131"/>
                  <a:pt x="21" y="131"/>
                </a:cubicBezTo>
                <a:cubicBezTo>
                  <a:pt x="21" y="131"/>
                  <a:pt x="21" y="130"/>
                  <a:pt x="21" y="129"/>
                </a:cubicBezTo>
                <a:cubicBezTo>
                  <a:pt x="21" y="129"/>
                  <a:pt x="20" y="129"/>
                  <a:pt x="19" y="130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9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8" y="127"/>
                  <a:pt x="18" y="127"/>
                </a:cubicBezTo>
                <a:cubicBezTo>
                  <a:pt x="18" y="127"/>
                  <a:pt x="18" y="127"/>
                  <a:pt x="18" y="126"/>
                </a:cubicBezTo>
                <a:cubicBezTo>
                  <a:pt x="18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5" y="126"/>
                  <a:pt x="14" y="127"/>
                  <a:pt x="14" y="129"/>
                </a:cubicBezTo>
                <a:cubicBezTo>
                  <a:pt x="13" y="130"/>
                  <a:pt x="15" y="132"/>
                  <a:pt x="17" y="131"/>
                </a:cubicBezTo>
                <a:close/>
                <a:moveTo>
                  <a:pt x="246" y="112"/>
                </a:moveTo>
                <a:cubicBezTo>
                  <a:pt x="245" y="112"/>
                  <a:pt x="243" y="113"/>
                  <a:pt x="243" y="114"/>
                </a:cubicBezTo>
                <a:cubicBezTo>
                  <a:pt x="243" y="116"/>
                  <a:pt x="244" y="118"/>
                  <a:pt x="246" y="117"/>
                </a:cubicBezTo>
                <a:cubicBezTo>
                  <a:pt x="248" y="118"/>
                  <a:pt x="248" y="116"/>
                  <a:pt x="249" y="114"/>
                </a:cubicBezTo>
                <a:cubicBezTo>
                  <a:pt x="248" y="113"/>
                  <a:pt x="247" y="112"/>
                  <a:pt x="246" y="112"/>
                </a:cubicBezTo>
                <a:close/>
                <a:moveTo>
                  <a:pt x="24" y="0"/>
                </a:moveTo>
                <a:cubicBezTo>
                  <a:pt x="24" y="0"/>
                  <a:pt x="23" y="1"/>
                  <a:pt x="23" y="1"/>
                </a:cubicBezTo>
                <a:cubicBezTo>
                  <a:pt x="23" y="1"/>
                  <a:pt x="24" y="1"/>
                  <a:pt x="24" y="0"/>
                </a:cubicBezTo>
                <a:close/>
                <a:moveTo>
                  <a:pt x="69" y="42"/>
                </a:moveTo>
                <a:cubicBezTo>
                  <a:pt x="68" y="42"/>
                  <a:pt x="66" y="43"/>
                  <a:pt x="66" y="45"/>
                </a:cubicBezTo>
                <a:cubicBezTo>
                  <a:pt x="66" y="47"/>
                  <a:pt x="68" y="48"/>
                  <a:pt x="69" y="48"/>
                </a:cubicBezTo>
                <a:cubicBezTo>
                  <a:pt x="71" y="47"/>
                  <a:pt x="72" y="46"/>
                  <a:pt x="73" y="45"/>
                </a:cubicBezTo>
                <a:cubicBezTo>
                  <a:pt x="72" y="44"/>
                  <a:pt x="70" y="41"/>
                  <a:pt x="69" y="42"/>
                </a:cubicBezTo>
                <a:close/>
                <a:moveTo>
                  <a:pt x="51" y="45"/>
                </a:moveTo>
                <a:cubicBezTo>
                  <a:pt x="50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6"/>
                  <a:pt x="50" y="47"/>
                  <a:pt x="50" y="47"/>
                </a:cubicBezTo>
                <a:cubicBezTo>
                  <a:pt x="51" y="46"/>
                  <a:pt x="51" y="46"/>
                  <a:pt x="51" y="45"/>
                </a:cubicBezTo>
                <a:cubicBezTo>
                  <a:pt x="51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3"/>
                  <a:pt x="53" y="42"/>
                  <a:pt x="51" y="42"/>
                </a:cubicBezTo>
                <a:cubicBezTo>
                  <a:pt x="51" y="42"/>
                  <a:pt x="51" y="42"/>
                  <a:pt x="50" y="42"/>
                </a:cubicBezTo>
                <a:cubicBezTo>
                  <a:pt x="50" y="42"/>
                  <a:pt x="51" y="43"/>
                  <a:pt x="50" y="43"/>
                </a:cubicBezTo>
                <a:cubicBezTo>
                  <a:pt x="50" y="44"/>
                  <a:pt x="51" y="43"/>
                  <a:pt x="51" y="43"/>
                </a:cubicBezTo>
                <a:cubicBezTo>
                  <a:pt x="51" y="44"/>
                  <a:pt x="52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lose/>
                <a:moveTo>
                  <a:pt x="41" y="17"/>
                </a:moveTo>
                <a:cubicBezTo>
                  <a:pt x="41" y="17"/>
                  <a:pt x="41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ubicBezTo>
                  <a:pt x="41" y="16"/>
                  <a:pt x="41" y="16"/>
                  <a:pt x="41" y="17"/>
                </a:cubicBezTo>
                <a:close/>
                <a:moveTo>
                  <a:pt x="232" y="59"/>
                </a:moveTo>
                <a:cubicBezTo>
                  <a:pt x="231" y="57"/>
                  <a:pt x="230" y="55"/>
                  <a:pt x="229" y="56"/>
                </a:cubicBezTo>
                <a:cubicBezTo>
                  <a:pt x="227" y="56"/>
                  <a:pt x="225" y="57"/>
                  <a:pt x="226" y="58"/>
                </a:cubicBezTo>
                <a:cubicBezTo>
                  <a:pt x="226" y="61"/>
                  <a:pt x="227" y="61"/>
                  <a:pt x="228" y="61"/>
                </a:cubicBezTo>
                <a:cubicBezTo>
                  <a:pt x="230" y="62"/>
                  <a:pt x="231" y="61"/>
                  <a:pt x="232" y="59"/>
                </a:cubicBezTo>
                <a:close/>
                <a:moveTo>
                  <a:pt x="217" y="59"/>
                </a:moveTo>
                <a:cubicBezTo>
                  <a:pt x="216" y="60"/>
                  <a:pt x="218" y="61"/>
                  <a:pt x="219" y="61"/>
                </a:cubicBezTo>
                <a:cubicBezTo>
                  <a:pt x="221" y="62"/>
                  <a:pt x="222" y="60"/>
                  <a:pt x="222" y="59"/>
                </a:cubicBezTo>
                <a:cubicBezTo>
                  <a:pt x="223" y="57"/>
                  <a:pt x="221" y="56"/>
                  <a:pt x="220" y="56"/>
                </a:cubicBezTo>
                <a:cubicBezTo>
                  <a:pt x="218" y="56"/>
                  <a:pt x="217" y="58"/>
                  <a:pt x="217" y="59"/>
                </a:cubicBezTo>
                <a:close/>
                <a:moveTo>
                  <a:pt x="140" y="70"/>
                </a:moveTo>
                <a:cubicBezTo>
                  <a:pt x="139" y="70"/>
                  <a:pt x="137" y="71"/>
                  <a:pt x="137" y="73"/>
                </a:cubicBezTo>
                <a:cubicBezTo>
                  <a:pt x="137" y="74"/>
                  <a:pt x="139" y="76"/>
                  <a:pt x="140" y="76"/>
                </a:cubicBezTo>
                <a:cubicBezTo>
                  <a:pt x="141" y="75"/>
                  <a:pt x="142" y="74"/>
                  <a:pt x="143" y="73"/>
                </a:cubicBezTo>
                <a:cubicBezTo>
                  <a:pt x="142" y="71"/>
                  <a:pt x="141" y="69"/>
                  <a:pt x="140" y="70"/>
                </a:cubicBezTo>
                <a:close/>
                <a:moveTo>
                  <a:pt x="211" y="42"/>
                </a:moveTo>
                <a:cubicBezTo>
                  <a:pt x="209" y="42"/>
                  <a:pt x="209" y="43"/>
                  <a:pt x="208" y="45"/>
                </a:cubicBezTo>
                <a:cubicBezTo>
                  <a:pt x="208" y="46"/>
                  <a:pt x="209" y="48"/>
                  <a:pt x="211" y="47"/>
                </a:cubicBezTo>
                <a:cubicBezTo>
                  <a:pt x="212" y="47"/>
                  <a:pt x="213" y="46"/>
                  <a:pt x="213" y="45"/>
                </a:cubicBezTo>
                <a:cubicBezTo>
                  <a:pt x="213" y="44"/>
                  <a:pt x="213" y="42"/>
                  <a:pt x="211" y="42"/>
                </a:cubicBezTo>
                <a:close/>
                <a:moveTo>
                  <a:pt x="204" y="52"/>
                </a:moveTo>
                <a:cubicBezTo>
                  <a:pt x="204" y="54"/>
                  <a:pt x="205" y="55"/>
                  <a:pt x="206" y="55"/>
                </a:cubicBezTo>
                <a:cubicBezTo>
                  <a:pt x="208" y="54"/>
                  <a:pt x="209" y="54"/>
                  <a:pt x="209" y="53"/>
                </a:cubicBezTo>
                <a:cubicBezTo>
                  <a:pt x="209" y="50"/>
                  <a:pt x="208" y="50"/>
                  <a:pt x="206" y="50"/>
                </a:cubicBezTo>
                <a:cubicBezTo>
                  <a:pt x="205" y="49"/>
                  <a:pt x="203" y="50"/>
                  <a:pt x="204" y="52"/>
                </a:cubicBezTo>
                <a:close/>
                <a:moveTo>
                  <a:pt x="14" y="142"/>
                </a:moveTo>
                <a:cubicBezTo>
                  <a:pt x="14" y="144"/>
                  <a:pt x="15" y="145"/>
                  <a:pt x="17" y="145"/>
                </a:cubicBezTo>
                <a:cubicBezTo>
                  <a:pt x="18" y="146"/>
                  <a:pt x="19" y="144"/>
                  <a:pt x="19" y="142"/>
                </a:cubicBezTo>
                <a:cubicBezTo>
                  <a:pt x="19" y="141"/>
                  <a:pt x="18" y="139"/>
                  <a:pt x="17" y="140"/>
                </a:cubicBezTo>
                <a:cubicBezTo>
                  <a:pt x="15" y="139"/>
                  <a:pt x="14" y="141"/>
                  <a:pt x="14" y="142"/>
                </a:cubicBezTo>
                <a:close/>
                <a:moveTo>
                  <a:pt x="235" y="52"/>
                </a:moveTo>
                <a:cubicBezTo>
                  <a:pt x="236" y="50"/>
                  <a:pt x="234" y="49"/>
                  <a:pt x="233" y="49"/>
                </a:cubicBezTo>
                <a:cubicBezTo>
                  <a:pt x="232" y="49"/>
                  <a:pt x="230" y="50"/>
                  <a:pt x="230" y="52"/>
                </a:cubicBezTo>
                <a:cubicBezTo>
                  <a:pt x="229" y="54"/>
                  <a:pt x="231" y="55"/>
                  <a:pt x="233" y="55"/>
                </a:cubicBezTo>
                <a:cubicBezTo>
                  <a:pt x="234" y="55"/>
                  <a:pt x="235" y="53"/>
                  <a:pt x="235" y="52"/>
                </a:cubicBezTo>
                <a:close/>
                <a:moveTo>
                  <a:pt x="235" y="66"/>
                </a:moveTo>
                <a:cubicBezTo>
                  <a:pt x="235" y="64"/>
                  <a:pt x="234" y="63"/>
                  <a:pt x="233" y="63"/>
                </a:cubicBezTo>
                <a:cubicBezTo>
                  <a:pt x="232" y="63"/>
                  <a:pt x="230" y="64"/>
                  <a:pt x="230" y="66"/>
                </a:cubicBezTo>
                <a:cubicBezTo>
                  <a:pt x="230" y="68"/>
                  <a:pt x="231" y="68"/>
                  <a:pt x="232" y="69"/>
                </a:cubicBezTo>
                <a:cubicBezTo>
                  <a:pt x="234" y="69"/>
                  <a:pt x="235" y="68"/>
                  <a:pt x="235" y="66"/>
                </a:cubicBezTo>
                <a:close/>
                <a:moveTo>
                  <a:pt x="199" y="59"/>
                </a:moveTo>
                <a:cubicBezTo>
                  <a:pt x="200" y="60"/>
                  <a:pt x="200" y="61"/>
                  <a:pt x="201" y="61"/>
                </a:cubicBezTo>
                <a:cubicBezTo>
                  <a:pt x="204" y="61"/>
                  <a:pt x="205" y="61"/>
                  <a:pt x="205" y="59"/>
                </a:cubicBezTo>
                <a:cubicBezTo>
                  <a:pt x="205" y="57"/>
                  <a:pt x="204" y="56"/>
                  <a:pt x="202" y="55"/>
                </a:cubicBezTo>
                <a:cubicBezTo>
                  <a:pt x="200" y="56"/>
                  <a:pt x="199" y="57"/>
                  <a:pt x="199" y="59"/>
                </a:cubicBezTo>
                <a:close/>
                <a:moveTo>
                  <a:pt x="224" y="50"/>
                </a:moveTo>
                <a:cubicBezTo>
                  <a:pt x="223" y="50"/>
                  <a:pt x="222" y="50"/>
                  <a:pt x="221" y="52"/>
                </a:cubicBezTo>
                <a:cubicBezTo>
                  <a:pt x="221" y="54"/>
                  <a:pt x="223" y="55"/>
                  <a:pt x="224" y="55"/>
                </a:cubicBezTo>
                <a:cubicBezTo>
                  <a:pt x="225" y="55"/>
                  <a:pt x="227" y="53"/>
                  <a:pt x="227" y="52"/>
                </a:cubicBezTo>
                <a:cubicBezTo>
                  <a:pt x="226" y="50"/>
                  <a:pt x="225" y="50"/>
                  <a:pt x="224" y="50"/>
                </a:cubicBezTo>
                <a:close/>
                <a:moveTo>
                  <a:pt x="215" y="49"/>
                </a:moveTo>
                <a:cubicBezTo>
                  <a:pt x="213" y="49"/>
                  <a:pt x="213" y="50"/>
                  <a:pt x="212" y="52"/>
                </a:cubicBezTo>
                <a:cubicBezTo>
                  <a:pt x="212" y="54"/>
                  <a:pt x="214" y="54"/>
                  <a:pt x="215" y="55"/>
                </a:cubicBezTo>
                <a:cubicBezTo>
                  <a:pt x="217" y="54"/>
                  <a:pt x="217" y="54"/>
                  <a:pt x="218" y="52"/>
                </a:cubicBezTo>
                <a:cubicBezTo>
                  <a:pt x="218" y="50"/>
                  <a:pt x="217" y="50"/>
                  <a:pt x="215" y="49"/>
                </a:cubicBezTo>
                <a:close/>
                <a:moveTo>
                  <a:pt x="197" y="50"/>
                </a:moveTo>
                <a:cubicBezTo>
                  <a:pt x="196" y="49"/>
                  <a:pt x="195" y="50"/>
                  <a:pt x="195" y="53"/>
                </a:cubicBezTo>
                <a:cubicBezTo>
                  <a:pt x="194" y="54"/>
                  <a:pt x="196" y="55"/>
                  <a:pt x="197" y="55"/>
                </a:cubicBezTo>
                <a:cubicBezTo>
                  <a:pt x="199" y="55"/>
                  <a:pt x="200" y="54"/>
                  <a:pt x="201" y="53"/>
                </a:cubicBezTo>
                <a:cubicBezTo>
                  <a:pt x="200" y="50"/>
                  <a:pt x="199" y="49"/>
                  <a:pt x="197" y="50"/>
                </a:cubicBezTo>
                <a:close/>
                <a:moveTo>
                  <a:pt x="153" y="49"/>
                </a:moveTo>
                <a:cubicBezTo>
                  <a:pt x="151" y="49"/>
                  <a:pt x="150" y="50"/>
                  <a:pt x="150" y="52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5" y="55"/>
                  <a:pt x="156" y="54"/>
                  <a:pt x="156" y="52"/>
                </a:cubicBezTo>
                <a:cubicBezTo>
                  <a:pt x="156" y="50"/>
                  <a:pt x="155" y="49"/>
                  <a:pt x="153" y="49"/>
                </a:cubicBezTo>
                <a:close/>
                <a:moveTo>
                  <a:pt x="149" y="56"/>
                </a:moveTo>
                <a:cubicBezTo>
                  <a:pt x="147" y="56"/>
                  <a:pt x="146" y="58"/>
                  <a:pt x="147" y="59"/>
                </a:cubicBezTo>
                <a:cubicBezTo>
                  <a:pt x="146" y="60"/>
                  <a:pt x="147" y="61"/>
                  <a:pt x="147" y="61"/>
                </a:cubicBezTo>
                <a:cubicBezTo>
                  <a:pt x="148" y="61"/>
                  <a:pt x="148" y="61"/>
                  <a:pt x="149" y="61"/>
                </a:cubicBezTo>
                <a:cubicBezTo>
                  <a:pt x="149" y="61"/>
                  <a:pt x="149" y="61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0"/>
                  <a:pt x="152" y="58"/>
                </a:cubicBezTo>
                <a:cubicBezTo>
                  <a:pt x="151" y="57"/>
                  <a:pt x="150" y="56"/>
                  <a:pt x="149" y="56"/>
                </a:cubicBezTo>
                <a:close/>
                <a:moveTo>
                  <a:pt x="159" y="52"/>
                </a:moveTo>
                <a:cubicBezTo>
                  <a:pt x="160" y="54"/>
                  <a:pt x="161" y="55"/>
                  <a:pt x="162" y="55"/>
                </a:cubicBezTo>
                <a:cubicBezTo>
                  <a:pt x="163" y="55"/>
                  <a:pt x="165" y="54"/>
                  <a:pt x="165" y="53"/>
                </a:cubicBezTo>
                <a:cubicBezTo>
                  <a:pt x="165" y="51"/>
                  <a:pt x="164" y="49"/>
                  <a:pt x="163" y="49"/>
                </a:cubicBezTo>
                <a:cubicBezTo>
                  <a:pt x="161" y="49"/>
                  <a:pt x="159" y="50"/>
                  <a:pt x="159" y="52"/>
                </a:cubicBezTo>
                <a:close/>
                <a:moveTo>
                  <a:pt x="155" y="59"/>
                </a:moveTo>
                <a:cubicBezTo>
                  <a:pt x="155" y="60"/>
                  <a:pt x="156" y="61"/>
                  <a:pt x="157" y="61"/>
                </a:cubicBezTo>
                <a:cubicBezTo>
                  <a:pt x="159" y="62"/>
                  <a:pt x="161" y="60"/>
                  <a:pt x="161" y="59"/>
                </a:cubicBezTo>
                <a:cubicBezTo>
                  <a:pt x="160" y="57"/>
                  <a:pt x="159" y="56"/>
                  <a:pt x="158" y="56"/>
                </a:cubicBezTo>
                <a:cubicBezTo>
                  <a:pt x="156" y="56"/>
                  <a:pt x="155" y="57"/>
                  <a:pt x="155" y="59"/>
                </a:cubicBezTo>
                <a:close/>
                <a:moveTo>
                  <a:pt x="193" y="56"/>
                </a:moveTo>
                <a:cubicBezTo>
                  <a:pt x="191" y="56"/>
                  <a:pt x="190" y="57"/>
                  <a:pt x="190" y="59"/>
                </a:cubicBezTo>
                <a:cubicBezTo>
                  <a:pt x="190" y="60"/>
                  <a:pt x="191" y="62"/>
                  <a:pt x="193" y="61"/>
                </a:cubicBezTo>
                <a:cubicBezTo>
                  <a:pt x="194" y="61"/>
                  <a:pt x="196" y="60"/>
                  <a:pt x="196" y="58"/>
                </a:cubicBezTo>
                <a:cubicBezTo>
                  <a:pt x="196" y="57"/>
                  <a:pt x="195" y="56"/>
                  <a:pt x="193" y="56"/>
                </a:cubicBezTo>
                <a:close/>
                <a:moveTo>
                  <a:pt x="186" y="66"/>
                </a:moveTo>
                <a:cubicBezTo>
                  <a:pt x="186" y="68"/>
                  <a:pt x="187" y="68"/>
                  <a:pt x="189" y="69"/>
                </a:cubicBezTo>
                <a:cubicBezTo>
                  <a:pt x="190" y="68"/>
                  <a:pt x="191" y="67"/>
                  <a:pt x="191" y="66"/>
                </a:cubicBezTo>
                <a:cubicBezTo>
                  <a:pt x="192" y="65"/>
                  <a:pt x="190" y="64"/>
                  <a:pt x="188" y="63"/>
                </a:cubicBezTo>
                <a:cubicBezTo>
                  <a:pt x="187" y="64"/>
                  <a:pt x="186" y="65"/>
                  <a:pt x="186" y="66"/>
                </a:cubicBezTo>
                <a:close/>
                <a:moveTo>
                  <a:pt x="175" y="57"/>
                </a:moveTo>
                <a:cubicBezTo>
                  <a:pt x="176" y="57"/>
                  <a:pt x="176" y="58"/>
                  <a:pt x="177" y="58"/>
                </a:cubicBezTo>
                <a:cubicBezTo>
                  <a:pt x="177" y="58"/>
                  <a:pt x="177" y="57"/>
                  <a:pt x="177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7" y="56"/>
                  <a:pt x="177" y="56"/>
                  <a:pt x="176" y="56"/>
                </a:cubicBezTo>
                <a:cubicBezTo>
                  <a:pt x="174" y="56"/>
                  <a:pt x="173" y="57"/>
                  <a:pt x="173" y="58"/>
                </a:cubicBezTo>
                <a:cubicBezTo>
                  <a:pt x="173" y="60"/>
                  <a:pt x="174" y="61"/>
                  <a:pt x="175" y="61"/>
                </a:cubicBezTo>
                <a:cubicBezTo>
                  <a:pt x="176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0"/>
                  <a:pt x="178" y="60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8" y="58"/>
                  <a:pt x="177" y="58"/>
                  <a:pt x="176" y="58"/>
                </a:cubicBezTo>
                <a:cubicBezTo>
                  <a:pt x="176" y="59"/>
                  <a:pt x="175" y="60"/>
                  <a:pt x="173" y="60"/>
                </a:cubicBezTo>
                <a:cubicBezTo>
                  <a:pt x="173" y="59"/>
                  <a:pt x="173" y="59"/>
                  <a:pt x="173" y="58"/>
                </a:cubicBezTo>
                <a:cubicBezTo>
                  <a:pt x="174" y="58"/>
                  <a:pt x="175" y="58"/>
                  <a:pt x="175" y="57"/>
                </a:cubicBezTo>
                <a:close/>
                <a:moveTo>
                  <a:pt x="170" y="49"/>
                </a:moveTo>
                <a:cubicBezTo>
                  <a:pt x="170" y="50"/>
                  <a:pt x="168" y="51"/>
                  <a:pt x="169" y="52"/>
                </a:cubicBezTo>
                <a:cubicBezTo>
                  <a:pt x="168" y="53"/>
                  <a:pt x="169" y="55"/>
                  <a:pt x="171" y="55"/>
                </a:cubicBezTo>
                <a:cubicBezTo>
                  <a:pt x="172" y="55"/>
                  <a:pt x="173" y="54"/>
                  <a:pt x="173" y="54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4" y="53"/>
                  <a:pt x="174" y="52"/>
                  <a:pt x="174" y="52"/>
                </a:cubicBezTo>
                <a:cubicBezTo>
                  <a:pt x="173" y="51"/>
                  <a:pt x="173" y="49"/>
                  <a:pt x="170" y="49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7"/>
                  <a:pt x="60" y="48"/>
                  <a:pt x="61" y="48"/>
                </a:cubicBezTo>
                <a:cubicBezTo>
                  <a:pt x="62" y="47"/>
                  <a:pt x="62" y="47"/>
                  <a:pt x="63" y="46"/>
                </a:cubicBezTo>
                <a:cubicBezTo>
                  <a:pt x="63" y="45"/>
                  <a:pt x="62" y="45"/>
                  <a:pt x="63" y="44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2" y="44"/>
                  <a:pt x="62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3" y="45"/>
                  <a:pt x="64" y="44"/>
                </a:cubicBezTo>
                <a:cubicBezTo>
                  <a:pt x="64" y="44"/>
                  <a:pt x="63" y="43"/>
                  <a:pt x="63" y="43"/>
                </a:cubicBezTo>
                <a:cubicBezTo>
                  <a:pt x="62" y="43"/>
                  <a:pt x="61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2"/>
                  <a:pt x="59" y="42"/>
                  <a:pt x="58" y="43"/>
                </a:cubicBezTo>
                <a:cubicBezTo>
                  <a:pt x="58" y="43"/>
                  <a:pt x="59" y="43"/>
                  <a:pt x="59" y="43"/>
                </a:cubicBezTo>
                <a:cubicBezTo>
                  <a:pt x="59" y="43"/>
                  <a:pt x="59" y="44"/>
                  <a:pt x="59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173" y="227"/>
                </a:moveTo>
                <a:cubicBezTo>
                  <a:pt x="173" y="228"/>
                  <a:pt x="174" y="229"/>
                  <a:pt x="175" y="229"/>
                </a:cubicBezTo>
                <a:cubicBezTo>
                  <a:pt x="177" y="228"/>
                  <a:pt x="179" y="227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7" y="226"/>
                  <a:pt x="177" y="225"/>
                  <a:pt x="177" y="225"/>
                </a:cubicBezTo>
                <a:cubicBezTo>
                  <a:pt x="176" y="225"/>
                  <a:pt x="176" y="225"/>
                  <a:pt x="175" y="225"/>
                </a:cubicBezTo>
                <a:cubicBezTo>
                  <a:pt x="174" y="225"/>
                  <a:pt x="174" y="225"/>
                  <a:pt x="174" y="224"/>
                </a:cubicBezTo>
                <a:cubicBezTo>
                  <a:pt x="174" y="224"/>
                  <a:pt x="173" y="225"/>
                  <a:pt x="173" y="226"/>
                </a:cubicBezTo>
                <a:cubicBezTo>
                  <a:pt x="173" y="226"/>
                  <a:pt x="174" y="226"/>
                  <a:pt x="174" y="227"/>
                </a:cubicBezTo>
                <a:cubicBezTo>
                  <a:pt x="174" y="226"/>
                  <a:pt x="173" y="226"/>
                  <a:pt x="173" y="227"/>
                </a:cubicBezTo>
                <a:close/>
                <a:moveTo>
                  <a:pt x="167" y="223"/>
                </a:moveTo>
                <a:cubicBezTo>
                  <a:pt x="166" y="223"/>
                  <a:pt x="165" y="224"/>
                  <a:pt x="164" y="225"/>
                </a:cubicBezTo>
                <a:cubicBezTo>
                  <a:pt x="165" y="225"/>
                  <a:pt x="165" y="226"/>
                  <a:pt x="166" y="226"/>
                </a:cubicBezTo>
                <a:cubicBezTo>
                  <a:pt x="166" y="227"/>
                  <a:pt x="165" y="227"/>
                  <a:pt x="164" y="228"/>
                </a:cubicBezTo>
                <a:cubicBezTo>
                  <a:pt x="165" y="228"/>
                  <a:pt x="166" y="229"/>
                  <a:pt x="166" y="229"/>
                </a:cubicBezTo>
                <a:cubicBezTo>
                  <a:pt x="168" y="228"/>
                  <a:pt x="170" y="228"/>
                  <a:pt x="169" y="226"/>
                </a:cubicBezTo>
                <a:cubicBezTo>
                  <a:pt x="170" y="224"/>
                  <a:pt x="168" y="223"/>
                  <a:pt x="167" y="223"/>
                </a:cubicBezTo>
                <a:close/>
                <a:moveTo>
                  <a:pt x="164" y="220"/>
                </a:moveTo>
                <a:cubicBezTo>
                  <a:pt x="164" y="220"/>
                  <a:pt x="164" y="221"/>
                  <a:pt x="164" y="221"/>
                </a:cubicBezTo>
                <a:cubicBezTo>
                  <a:pt x="165" y="220"/>
                  <a:pt x="165" y="220"/>
                  <a:pt x="165" y="219"/>
                </a:cubicBezTo>
                <a:cubicBezTo>
                  <a:pt x="165" y="217"/>
                  <a:pt x="163" y="216"/>
                  <a:pt x="162" y="216"/>
                </a:cubicBezTo>
                <a:cubicBezTo>
                  <a:pt x="160" y="217"/>
                  <a:pt x="159" y="218"/>
                  <a:pt x="160" y="219"/>
                </a:cubicBezTo>
                <a:cubicBezTo>
                  <a:pt x="160" y="219"/>
                  <a:pt x="160" y="220"/>
                  <a:pt x="160" y="220"/>
                </a:cubicBezTo>
                <a:cubicBezTo>
                  <a:pt x="160" y="220"/>
                  <a:pt x="161" y="219"/>
                  <a:pt x="161" y="219"/>
                </a:cubicBezTo>
                <a:cubicBezTo>
                  <a:pt x="161" y="220"/>
                  <a:pt x="161" y="221"/>
                  <a:pt x="161" y="222"/>
                </a:cubicBezTo>
                <a:cubicBezTo>
                  <a:pt x="161" y="222"/>
                  <a:pt x="162" y="222"/>
                  <a:pt x="162" y="222"/>
                </a:cubicBezTo>
                <a:cubicBezTo>
                  <a:pt x="163" y="222"/>
                  <a:pt x="163" y="222"/>
                  <a:pt x="164" y="222"/>
                </a:cubicBezTo>
                <a:cubicBezTo>
                  <a:pt x="164" y="222"/>
                  <a:pt x="164" y="222"/>
                  <a:pt x="163" y="222"/>
                </a:cubicBezTo>
                <a:cubicBezTo>
                  <a:pt x="163" y="221"/>
                  <a:pt x="162" y="220"/>
                  <a:pt x="161" y="220"/>
                </a:cubicBezTo>
                <a:cubicBezTo>
                  <a:pt x="162" y="218"/>
                  <a:pt x="164" y="219"/>
                  <a:pt x="164" y="220"/>
                </a:cubicBezTo>
                <a:close/>
                <a:moveTo>
                  <a:pt x="193" y="240"/>
                </a:moveTo>
                <a:cubicBezTo>
                  <a:pt x="194" y="241"/>
                  <a:pt x="195" y="241"/>
                  <a:pt x="196" y="240"/>
                </a:cubicBezTo>
                <a:cubicBezTo>
                  <a:pt x="196" y="239"/>
                  <a:pt x="194" y="238"/>
                  <a:pt x="193" y="237"/>
                </a:cubicBezTo>
                <a:cubicBezTo>
                  <a:pt x="192" y="237"/>
                  <a:pt x="190" y="239"/>
                  <a:pt x="191" y="240"/>
                </a:cubicBezTo>
                <a:cubicBezTo>
                  <a:pt x="190" y="242"/>
                  <a:pt x="191" y="242"/>
                  <a:pt x="193" y="243"/>
                </a:cubicBezTo>
                <a:cubicBezTo>
                  <a:pt x="193" y="243"/>
                  <a:pt x="194" y="243"/>
                  <a:pt x="194" y="243"/>
                </a:cubicBezTo>
                <a:cubicBezTo>
                  <a:pt x="193" y="242"/>
                  <a:pt x="193" y="242"/>
                  <a:pt x="192" y="242"/>
                </a:cubicBezTo>
                <a:cubicBezTo>
                  <a:pt x="192" y="241"/>
                  <a:pt x="193" y="240"/>
                  <a:pt x="193" y="240"/>
                </a:cubicBezTo>
                <a:close/>
                <a:moveTo>
                  <a:pt x="180" y="236"/>
                </a:moveTo>
                <a:cubicBezTo>
                  <a:pt x="181" y="236"/>
                  <a:pt x="182" y="235"/>
                  <a:pt x="183" y="233"/>
                </a:cubicBezTo>
                <a:cubicBezTo>
                  <a:pt x="183" y="232"/>
                  <a:pt x="181" y="231"/>
                  <a:pt x="180" y="230"/>
                </a:cubicBezTo>
                <a:cubicBezTo>
                  <a:pt x="178" y="230"/>
                  <a:pt x="177" y="232"/>
                  <a:pt x="177" y="233"/>
                </a:cubicBezTo>
                <a:cubicBezTo>
                  <a:pt x="177" y="233"/>
                  <a:pt x="177" y="233"/>
                  <a:pt x="177" y="233"/>
                </a:cubicBezTo>
                <a:cubicBezTo>
                  <a:pt x="177" y="233"/>
                  <a:pt x="178" y="233"/>
                  <a:pt x="178" y="233"/>
                </a:cubicBezTo>
                <a:cubicBezTo>
                  <a:pt x="178" y="233"/>
                  <a:pt x="178" y="234"/>
                  <a:pt x="178" y="234"/>
                </a:cubicBezTo>
                <a:cubicBezTo>
                  <a:pt x="178" y="234"/>
                  <a:pt x="177" y="234"/>
                  <a:pt x="177" y="234"/>
                </a:cubicBezTo>
                <a:cubicBezTo>
                  <a:pt x="178" y="235"/>
                  <a:pt x="179" y="236"/>
                  <a:pt x="180" y="236"/>
                </a:cubicBezTo>
                <a:close/>
                <a:moveTo>
                  <a:pt x="182" y="239"/>
                </a:moveTo>
                <a:cubicBezTo>
                  <a:pt x="183" y="238"/>
                  <a:pt x="183" y="238"/>
                  <a:pt x="183" y="237"/>
                </a:cubicBezTo>
                <a:cubicBezTo>
                  <a:pt x="183" y="238"/>
                  <a:pt x="182" y="238"/>
                  <a:pt x="182" y="239"/>
                </a:cubicBezTo>
                <a:close/>
                <a:moveTo>
                  <a:pt x="136" y="231"/>
                </a:moveTo>
                <a:cubicBezTo>
                  <a:pt x="134" y="230"/>
                  <a:pt x="133" y="232"/>
                  <a:pt x="132" y="233"/>
                </a:cubicBezTo>
                <a:cubicBezTo>
                  <a:pt x="133" y="235"/>
                  <a:pt x="134" y="236"/>
                  <a:pt x="136" y="236"/>
                </a:cubicBezTo>
                <a:cubicBezTo>
                  <a:pt x="136" y="236"/>
                  <a:pt x="137" y="236"/>
                  <a:pt x="137" y="236"/>
                </a:cubicBezTo>
                <a:cubicBezTo>
                  <a:pt x="137" y="235"/>
                  <a:pt x="138" y="235"/>
                  <a:pt x="138" y="234"/>
                </a:cubicBezTo>
                <a:cubicBezTo>
                  <a:pt x="138" y="234"/>
                  <a:pt x="138" y="234"/>
                  <a:pt x="138" y="234"/>
                </a:cubicBezTo>
                <a:cubicBezTo>
                  <a:pt x="138" y="233"/>
                  <a:pt x="138" y="233"/>
                  <a:pt x="138" y="234"/>
                </a:cubicBezTo>
                <a:cubicBezTo>
                  <a:pt x="138" y="234"/>
                  <a:pt x="138" y="233"/>
                  <a:pt x="138" y="233"/>
                </a:cubicBezTo>
                <a:cubicBezTo>
                  <a:pt x="139" y="232"/>
                  <a:pt x="137" y="230"/>
                  <a:pt x="136" y="231"/>
                </a:cubicBezTo>
                <a:close/>
                <a:moveTo>
                  <a:pt x="149" y="241"/>
                </a:moveTo>
                <a:cubicBezTo>
                  <a:pt x="148" y="241"/>
                  <a:pt x="147" y="241"/>
                  <a:pt x="147" y="241"/>
                </a:cubicBezTo>
                <a:cubicBezTo>
                  <a:pt x="147" y="242"/>
                  <a:pt x="148" y="243"/>
                  <a:pt x="149" y="243"/>
                </a:cubicBezTo>
                <a:cubicBezTo>
                  <a:pt x="150" y="243"/>
                  <a:pt x="152" y="241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1" y="239"/>
                  <a:pt x="151" y="238"/>
                </a:cubicBezTo>
                <a:cubicBezTo>
                  <a:pt x="151" y="238"/>
                  <a:pt x="151" y="238"/>
                  <a:pt x="152" y="238"/>
                </a:cubicBezTo>
                <a:cubicBezTo>
                  <a:pt x="151" y="237"/>
                  <a:pt x="150" y="237"/>
                  <a:pt x="149" y="237"/>
                </a:cubicBezTo>
                <a:cubicBezTo>
                  <a:pt x="147" y="237"/>
                  <a:pt x="147" y="238"/>
                  <a:pt x="147" y="239"/>
                </a:cubicBezTo>
                <a:cubicBezTo>
                  <a:pt x="147" y="238"/>
                  <a:pt x="150" y="239"/>
                  <a:pt x="150" y="240"/>
                </a:cubicBezTo>
                <a:cubicBezTo>
                  <a:pt x="149" y="240"/>
                  <a:pt x="149" y="241"/>
                  <a:pt x="149" y="241"/>
                </a:cubicBezTo>
                <a:close/>
                <a:moveTo>
                  <a:pt x="149" y="229"/>
                </a:moveTo>
                <a:cubicBezTo>
                  <a:pt x="149" y="229"/>
                  <a:pt x="150" y="228"/>
                  <a:pt x="150" y="228"/>
                </a:cubicBezTo>
                <a:cubicBezTo>
                  <a:pt x="150" y="227"/>
                  <a:pt x="149" y="227"/>
                  <a:pt x="148" y="228"/>
                </a:cubicBezTo>
                <a:cubicBezTo>
                  <a:pt x="148" y="227"/>
                  <a:pt x="148" y="228"/>
                  <a:pt x="147" y="227"/>
                </a:cubicBezTo>
                <a:cubicBezTo>
                  <a:pt x="147" y="227"/>
                  <a:pt x="147" y="227"/>
                  <a:pt x="147" y="227"/>
                </a:cubicBezTo>
                <a:cubicBezTo>
                  <a:pt x="147" y="228"/>
                  <a:pt x="147" y="229"/>
                  <a:pt x="149" y="229"/>
                </a:cubicBezTo>
                <a:close/>
                <a:moveTo>
                  <a:pt x="159" y="214"/>
                </a:moveTo>
                <a:cubicBezTo>
                  <a:pt x="160" y="214"/>
                  <a:pt x="160" y="213"/>
                  <a:pt x="161" y="213"/>
                </a:cubicBezTo>
                <a:cubicBezTo>
                  <a:pt x="161" y="212"/>
                  <a:pt x="161" y="211"/>
                  <a:pt x="160" y="210"/>
                </a:cubicBezTo>
                <a:cubicBezTo>
                  <a:pt x="160" y="211"/>
                  <a:pt x="160" y="211"/>
                  <a:pt x="160" y="211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159" y="212"/>
                  <a:pt x="159" y="211"/>
                  <a:pt x="159" y="210"/>
                </a:cubicBezTo>
                <a:cubicBezTo>
                  <a:pt x="159" y="210"/>
                  <a:pt x="159" y="210"/>
                  <a:pt x="158" y="210"/>
                </a:cubicBezTo>
                <a:cubicBezTo>
                  <a:pt x="156" y="209"/>
                  <a:pt x="155" y="210"/>
                  <a:pt x="155" y="212"/>
                </a:cubicBezTo>
                <a:cubicBezTo>
                  <a:pt x="155" y="213"/>
                  <a:pt x="155" y="214"/>
                  <a:pt x="156" y="214"/>
                </a:cubicBezTo>
                <a:cubicBezTo>
                  <a:pt x="156" y="214"/>
                  <a:pt x="156" y="213"/>
                  <a:pt x="155" y="213"/>
                </a:cubicBezTo>
                <a:cubicBezTo>
                  <a:pt x="156" y="213"/>
                  <a:pt x="156" y="212"/>
                  <a:pt x="156" y="211"/>
                </a:cubicBezTo>
                <a:cubicBezTo>
                  <a:pt x="157" y="211"/>
                  <a:pt x="158" y="212"/>
                  <a:pt x="159" y="213"/>
                </a:cubicBezTo>
                <a:cubicBezTo>
                  <a:pt x="158" y="213"/>
                  <a:pt x="159" y="214"/>
                  <a:pt x="159" y="214"/>
                </a:cubicBezTo>
                <a:close/>
                <a:moveTo>
                  <a:pt x="25" y="187"/>
                </a:moveTo>
                <a:cubicBezTo>
                  <a:pt x="26" y="187"/>
                  <a:pt x="28" y="186"/>
                  <a:pt x="28" y="185"/>
                </a:cubicBezTo>
                <a:cubicBezTo>
                  <a:pt x="28" y="183"/>
                  <a:pt x="26" y="182"/>
                  <a:pt x="25" y="182"/>
                </a:cubicBezTo>
                <a:cubicBezTo>
                  <a:pt x="24" y="182"/>
                  <a:pt x="23" y="183"/>
                  <a:pt x="23" y="184"/>
                </a:cubicBezTo>
                <a:cubicBezTo>
                  <a:pt x="22" y="186"/>
                  <a:pt x="24" y="187"/>
                  <a:pt x="25" y="187"/>
                </a:cubicBezTo>
                <a:close/>
                <a:moveTo>
                  <a:pt x="238" y="256"/>
                </a:moveTo>
                <a:cubicBezTo>
                  <a:pt x="238" y="256"/>
                  <a:pt x="238" y="256"/>
                  <a:pt x="238" y="256"/>
                </a:cubicBezTo>
                <a:cubicBezTo>
                  <a:pt x="238" y="256"/>
                  <a:pt x="239" y="256"/>
                  <a:pt x="239" y="256"/>
                </a:cubicBezTo>
                <a:cubicBezTo>
                  <a:pt x="239" y="256"/>
                  <a:pt x="238" y="256"/>
                  <a:pt x="238" y="256"/>
                </a:cubicBezTo>
                <a:close/>
                <a:moveTo>
                  <a:pt x="200" y="248"/>
                </a:moveTo>
                <a:cubicBezTo>
                  <a:pt x="200" y="247"/>
                  <a:pt x="200" y="247"/>
                  <a:pt x="200" y="247"/>
                </a:cubicBezTo>
                <a:cubicBezTo>
                  <a:pt x="199" y="246"/>
                  <a:pt x="199" y="245"/>
                  <a:pt x="198" y="245"/>
                </a:cubicBezTo>
                <a:cubicBezTo>
                  <a:pt x="198" y="245"/>
                  <a:pt x="197" y="245"/>
                  <a:pt x="197" y="245"/>
                </a:cubicBezTo>
                <a:cubicBezTo>
                  <a:pt x="196" y="244"/>
                  <a:pt x="195" y="246"/>
                  <a:pt x="194" y="247"/>
                </a:cubicBezTo>
                <a:cubicBezTo>
                  <a:pt x="194" y="249"/>
                  <a:pt x="196" y="250"/>
                  <a:pt x="198" y="250"/>
                </a:cubicBezTo>
                <a:cubicBezTo>
                  <a:pt x="198" y="250"/>
                  <a:pt x="198" y="250"/>
                  <a:pt x="198" y="250"/>
                </a:cubicBezTo>
                <a:cubicBezTo>
                  <a:pt x="198" y="250"/>
                  <a:pt x="198" y="250"/>
                  <a:pt x="199" y="250"/>
                </a:cubicBezTo>
                <a:cubicBezTo>
                  <a:pt x="200" y="249"/>
                  <a:pt x="200" y="248"/>
                  <a:pt x="201" y="247"/>
                </a:cubicBezTo>
                <a:cubicBezTo>
                  <a:pt x="201" y="247"/>
                  <a:pt x="200" y="246"/>
                  <a:pt x="200" y="246"/>
                </a:cubicBezTo>
                <a:cubicBezTo>
                  <a:pt x="200" y="247"/>
                  <a:pt x="201" y="247"/>
                  <a:pt x="200" y="248"/>
                </a:cubicBezTo>
                <a:close/>
                <a:moveTo>
                  <a:pt x="230" y="256"/>
                </a:move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lose/>
                <a:moveTo>
                  <a:pt x="242" y="247"/>
                </a:moveTo>
                <a:cubicBezTo>
                  <a:pt x="241" y="247"/>
                  <a:pt x="241" y="246"/>
                  <a:pt x="241" y="246"/>
                </a:cubicBezTo>
                <a:cubicBezTo>
                  <a:pt x="241" y="247"/>
                  <a:pt x="241" y="247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lose/>
                <a:moveTo>
                  <a:pt x="239" y="255"/>
                </a:moveTo>
                <a:cubicBezTo>
                  <a:pt x="238" y="255"/>
                  <a:pt x="238" y="255"/>
                  <a:pt x="238" y="255"/>
                </a:cubicBezTo>
                <a:cubicBezTo>
                  <a:pt x="238" y="256"/>
                  <a:pt x="239" y="256"/>
                  <a:pt x="239" y="255"/>
                </a:cubicBezTo>
                <a:close/>
                <a:moveTo>
                  <a:pt x="225" y="250"/>
                </a:move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5" y="250"/>
                </a:cubicBezTo>
                <a:close/>
                <a:moveTo>
                  <a:pt x="217" y="246"/>
                </a:moveTo>
                <a:cubicBezTo>
                  <a:pt x="217" y="245"/>
                  <a:pt x="216" y="245"/>
                  <a:pt x="216" y="245"/>
                </a:cubicBezTo>
                <a:cubicBezTo>
                  <a:pt x="216" y="245"/>
                  <a:pt x="216" y="246"/>
                  <a:pt x="215" y="246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6"/>
                  <a:pt x="217" y="246"/>
                  <a:pt x="217" y="246"/>
                </a:cubicBezTo>
                <a:close/>
                <a:moveTo>
                  <a:pt x="222" y="248"/>
                </a:moveTo>
                <a:cubicBezTo>
                  <a:pt x="222" y="247"/>
                  <a:pt x="222" y="247"/>
                  <a:pt x="221" y="247"/>
                </a:cubicBezTo>
                <a:cubicBezTo>
                  <a:pt x="221" y="247"/>
                  <a:pt x="221" y="247"/>
                  <a:pt x="221" y="248"/>
                </a:cubicBezTo>
                <a:cubicBezTo>
                  <a:pt x="221" y="248"/>
                  <a:pt x="221" y="249"/>
                  <a:pt x="222" y="249"/>
                </a:cubicBezTo>
                <a:cubicBezTo>
                  <a:pt x="222" y="248"/>
                  <a:pt x="223" y="249"/>
                  <a:pt x="222" y="248"/>
                </a:cubicBezTo>
                <a:close/>
                <a:moveTo>
                  <a:pt x="233" y="77"/>
                </a:moveTo>
                <a:cubicBezTo>
                  <a:pt x="231" y="77"/>
                  <a:pt x="230" y="78"/>
                  <a:pt x="230" y="80"/>
                </a:cubicBezTo>
                <a:cubicBezTo>
                  <a:pt x="229" y="82"/>
                  <a:pt x="232" y="83"/>
                  <a:pt x="233" y="83"/>
                </a:cubicBezTo>
                <a:cubicBezTo>
                  <a:pt x="235" y="83"/>
                  <a:pt x="235" y="81"/>
                  <a:pt x="236" y="80"/>
                </a:cubicBezTo>
                <a:cubicBezTo>
                  <a:pt x="236" y="78"/>
                  <a:pt x="234" y="77"/>
                  <a:pt x="233" y="77"/>
                </a:cubicBezTo>
                <a:close/>
                <a:moveTo>
                  <a:pt x="61" y="202"/>
                </a:moveTo>
                <a:cubicBezTo>
                  <a:pt x="60" y="202"/>
                  <a:pt x="60" y="202"/>
                  <a:pt x="59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60" y="202"/>
                  <a:pt x="60" y="203"/>
                  <a:pt x="60" y="203"/>
                </a:cubicBezTo>
                <a:cubicBezTo>
                  <a:pt x="61" y="203"/>
                  <a:pt x="61" y="202"/>
                  <a:pt x="61" y="202"/>
                </a:cubicBezTo>
                <a:cubicBezTo>
                  <a:pt x="61" y="202"/>
                  <a:pt x="61" y="202"/>
                  <a:pt x="61" y="202"/>
                </a:cubicBezTo>
                <a:close/>
                <a:moveTo>
                  <a:pt x="52" y="202"/>
                </a:moveTo>
                <a:cubicBezTo>
                  <a:pt x="54" y="203"/>
                  <a:pt x="53" y="200"/>
                  <a:pt x="52" y="202"/>
                </a:cubicBezTo>
                <a:close/>
                <a:moveTo>
                  <a:pt x="46" y="199"/>
                </a:moveTo>
                <a:cubicBezTo>
                  <a:pt x="46" y="197"/>
                  <a:pt x="44" y="196"/>
                  <a:pt x="43" y="196"/>
                </a:cubicBezTo>
                <a:cubicBezTo>
                  <a:pt x="41" y="196"/>
                  <a:pt x="40" y="197"/>
                  <a:pt x="40" y="198"/>
                </a:cubicBezTo>
                <a:cubicBezTo>
                  <a:pt x="40" y="200"/>
                  <a:pt x="41" y="201"/>
                  <a:pt x="43" y="201"/>
                </a:cubicBezTo>
                <a:cubicBezTo>
                  <a:pt x="44" y="201"/>
                  <a:pt x="46" y="200"/>
                  <a:pt x="46" y="199"/>
                </a:cubicBezTo>
                <a:close/>
                <a:moveTo>
                  <a:pt x="130" y="229"/>
                </a:moveTo>
                <a:cubicBezTo>
                  <a:pt x="131" y="229"/>
                  <a:pt x="132" y="228"/>
                  <a:pt x="133" y="228"/>
                </a:cubicBezTo>
                <a:cubicBezTo>
                  <a:pt x="134" y="228"/>
                  <a:pt x="134" y="227"/>
                  <a:pt x="135" y="226"/>
                </a:cubicBezTo>
                <a:cubicBezTo>
                  <a:pt x="134" y="226"/>
                  <a:pt x="134" y="225"/>
                  <a:pt x="133" y="225"/>
                </a:cubicBezTo>
                <a:cubicBezTo>
                  <a:pt x="133" y="225"/>
                  <a:pt x="133" y="226"/>
                  <a:pt x="133" y="226"/>
                </a:cubicBezTo>
                <a:cubicBezTo>
                  <a:pt x="132" y="226"/>
                  <a:pt x="132" y="225"/>
                  <a:pt x="132" y="225"/>
                </a:cubicBezTo>
                <a:cubicBezTo>
                  <a:pt x="132" y="224"/>
                  <a:pt x="132" y="224"/>
                  <a:pt x="132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29" y="223"/>
                  <a:pt x="128" y="225"/>
                  <a:pt x="128" y="226"/>
                </a:cubicBezTo>
                <a:cubicBezTo>
                  <a:pt x="128" y="227"/>
                  <a:pt x="129" y="228"/>
                  <a:pt x="130" y="229"/>
                </a:cubicBezTo>
                <a:close/>
                <a:moveTo>
                  <a:pt x="31" y="201"/>
                </a:move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lose/>
                <a:moveTo>
                  <a:pt x="34" y="201"/>
                </a:moveTo>
                <a:cubicBezTo>
                  <a:pt x="36" y="201"/>
                  <a:pt x="36" y="200"/>
                  <a:pt x="36" y="198"/>
                </a:cubicBezTo>
                <a:cubicBezTo>
                  <a:pt x="36" y="197"/>
                  <a:pt x="36" y="195"/>
                  <a:pt x="34" y="196"/>
                </a:cubicBezTo>
                <a:cubicBezTo>
                  <a:pt x="33" y="196"/>
                  <a:pt x="31" y="197"/>
                  <a:pt x="31" y="198"/>
                </a:cubicBezTo>
                <a:cubicBezTo>
                  <a:pt x="32" y="200"/>
                  <a:pt x="33" y="201"/>
                  <a:pt x="34" y="201"/>
                </a:cubicBezTo>
                <a:close/>
                <a:moveTo>
                  <a:pt x="31" y="195"/>
                </a:moveTo>
                <a:cubicBezTo>
                  <a:pt x="31" y="195"/>
                  <a:pt x="31" y="195"/>
                  <a:pt x="31" y="195"/>
                </a:cubicBezTo>
                <a:cubicBezTo>
                  <a:pt x="31" y="195"/>
                  <a:pt x="31" y="194"/>
                  <a:pt x="31" y="194"/>
                </a:cubicBezTo>
                <a:cubicBezTo>
                  <a:pt x="31" y="195"/>
                  <a:pt x="31" y="195"/>
                  <a:pt x="31" y="195"/>
                </a:cubicBezTo>
                <a:close/>
                <a:moveTo>
                  <a:pt x="30" y="194"/>
                </a:moveTo>
                <a:cubicBezTo>
                  <a:pt x="31" y="195"/>
                  <a:pt x="32" y="193"/>
                  <a:pt x="32" y="192"/>
                </a:cubicBezTo>
                <a:cubicBezTo>
                  <a:pt x="32" y="190"/>
                  <a:pt x="31" y="189"/>
                  <a:pt x="29" y="189"/>
                </a:cubicBezTo>
                <a:cubicBezTo>
                  <a:pt x="28" y="189"/>
                  <a:pt x="27" y="190"/>
                  <a:pt x="26" y="192"/>
                </a:cubicBezTo>
                <a:cubicBezTo>
                  <a:pt x="27" y="193"/>
                  <a:pt x="28" y="195"/>
                  <a:pt x="30" y="194"/>
                </a:cubicBezTo>
                <a:close/>
                <a:moveTo>
                  <a:pt x="85" y="220"/>
                </a:moveTo>
                <a:cubicBezTo>
                  <a:pt x="85" y="218"/>
                  <a:pt x="84" y="216"/>
                  <a:pt x="82" y="217"/>
                </a:cubicBezTo>
                <a:cubicBezTo>
                  <a:pt x="81" y="217"/>
                  <a:pt x="80" y="218"/>
                  <a:pt x="80" y="220"/>
                </a:cubicBezTo>
                <a:cubicBezTo>
                  <a:pt x="80" y="221"/>
                  <a:pt x="81" y="222"/>
                  <a:pt x="82" y="223"/>
                </a:cubicBezTo>
                <a:cubicBezTo>
                  <a:pt x="82" y="222"/>
                  <a:pt x="83" y="222"/>
                  <a:pt x="83" y="222"/>
                </a:cubicBezTo>
                <a:cubicBezTo>
                  <a:pt x="83" y="222"/>
                  <a:pt x="82" y="221"/>
                  <a:pt x="82" y="221"/>
                </a:cubicBezTo>
                <a:cubicBezTo>
                  <a:pt x="82" y="221"/>
                  <a:pt x="82" y="221"/>
                  <a:pt x="82" y="220"/>
                </a:cubicBezTo>
                <a:cubicBezTo>
                  <a:pt x="83" y="221"/>
                  <a:pt x="84" y="221"/>
                  <a:pt x="84" y="221"/>
                </a:cubicBezTo>
                <a:cubicBezTo>
                  <a:pt x="85" y="221"/>
                  <a:pt x="85" y="221"/>
                  <a:pt x="85" y="220"/>
                </a:cubicBezTo>
                <a:close/>
                <a:moveTo>
                  <a:pt x="78" y="214"/>
                </a:moveTo>
                <a:cubicBezTo>
                  <a:pt x="79" y="215"/>
                  <a:pt x="79" y="214"/>
                  <a:pt x="80" y="214"/>
                </a:cubicBezTo>
                <a:cubicBezTo>
                  <a:pt x="80" y="214"/>
                  <a:pt x="80" y="214"/>
                  <a:pt x="80" y="215"/>
                </a:cubicBezTo>
                <a:cubicBezTo>
                  <a:pt x="80" y="214"/>
                  <a:pt x="81" y="213"/>
                  <a:pt x="82" y="212"/>
                </a:cubicBezTo>
                <a:cubicBezTo>
                  <a:pt x="81" y="212"/>
                  <a:pt x="81" y="212"/>
                  <a:pt x="81" y="211"/>
                </a:cubicBezTo>
                <a:cubicBezTo>
                  <a:pt x="82" y="212"/>
                  <a:pt x="83" y="212"/>
                  <a:pt x="83" y="211"/>
                </a:cubicBezTo>
                <a:cubicBezTo>
                  <a:pt x="81" y="211"/>
                  <a:pt x="81" y="209"/>
                  <a:pt x="80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80" y="207"/>
                  <a:pt x="78" y="206"/>
                  <a:pt x="77" y="207"/>
                </a:cubicBezTo>
                <a:cubicBezTo>
                  <a:pt x="78" y="209"/>
                  <a:pt x="81" y="208"/>
                  <a:pt x="81" y="211"/>
                </a:cubicBezTo>
                <a:cubicBezTo>
                  <a:pt x="80" y="210"/>
                  <a:pt x="79" y="210"/>
                  <a:pt x="78" y="210"/>
                </a:cubicBezTo>
                <a:cubicBezTo>
                  <a:pt x="77" y="209"/>
                  <a:pt x="75" y="210"/>
                  <a:pt x="75" y="212"/>
                </a:cubicBezTo>
                <a:cubicBezTo>
                  <a:pt x="76" y="213"/>
                  <a:pt x="76" y="215"/>
                  <a:pt x="78" y="215"/>
                </a:cubicBezTo>
                <a:cubicBezTo>
                  <a:pt x="78" y="215"/>
                  <a:pt x="78" y="215"/>
                  <a:pt x="78" y="214"/>
                </a:cubicBezTo>
                <a:close/>
                <a:moveTo>
                  <a:pt x="114" y="229"/>
                </a:moveTo>
                <a:cubicBezTo>
                  <a:pt x="115" y="228"/>
                  <a:pt x="117" y="227"/>
                  <a:pt x="117" y="225"/>
                </a:cubicBezTo>
                <a:cubicBezTo>
                  <a:pt x="116" y="225"/>
                  <a:pt x="115" y="223"/>
                  <a:pt x="114" y="223"/>
                </a:cubicBezTo>
                <a:cubicBezTo>
                  <a:pt x="112" y="223"/>
                  <a:pt x="110" y="224"/>
                  <a:pt x="110" y="226"/>
                </a:cubicBezTo>
                <a:cubicBezTo>
                  <a:pt x="111" y="228"/>
                  <a:pt x="112" y="228"/>
                  <a:pt x="114" y="229"/>
                </a:cubicBezTo>
                <a:close/>
                <a:moveTo>
                  <a:pt x="118" y="222"/>
                </a:moveTo>
                <a:cubicBezTo>
                  <a:pt x="120" y="222"/>
                  <a:pt x="120" y="221"/>
                  <a:pt x="121" y="219"/>
                </a:cubicBezTo>
                <a:cubicBezTo>
                  <a:pt x="120" y="218"/>
                  <a:pt x="120" y="216"/>
                  <a:pt x="118" y="216"/>
                </a:cubicBezTo>
                <a:cubicBezTo>
                  <a:pt x="116" y="217"/>
                  <a:pt x="115" y="218"/>
                  <a:pt x="115" y="219"/>
                </a:cubicBezTo>
                <a:cubicBezTo>
                  <a:pt x="115" y="221"/>
                  <a:pt x="117" y="222"/>
                  <a:pt x="118" y="222"/>
                </a:cubicBezTo>
                <a:close/>
                <a:moveTo>
                  <a:pt x="124" y="228"/>
                </a:moveTo>
                <a:cubicBezTo>
                  <a:pt x="124" y="228"/>
                  <a:pt x="124" y="228"/>
                  <a:pt x="124" y="228"/>
                </a:cubicBezTo>
                <a:cubicBezTo>
                  <a:pt x="124" y="228"/>
                  <a:pt x="124" y="229"/>
                  <a:pt x="124" y="229"/>
                </a:cubicBezTo>
                <a:cubicBezTo>
                  <a:pt x="124" y="229"/>
                  <a:pt x="124" y="228"/>
                  <a:pt x="124" y="228"/>
                </a:cubicBezTo>
                <a:close/>
                <a:moveTo>
                  <a:pt x="126" y="222"/>
                </a:moveTo>
                <a:cubicBezTo>
                  <a:pt x="128" y="223"/>
                  <a:pt x="129" y="221"/>
                  <a:pt x="130" y="219"/>
                </a:cubicBezTo>
                <a:cubicBezTo>
                  <a:pt x="129" y="218"/>
                  <a:pt x="128" y="217"/>
                  <a:pt x="126" y="217"/>
                </a:cubicBezTo>
                <a:cubicBezTo>
                  <a:pt x="126" y="217"/>
                  <a:pt x="125" y="217"/>
                  <a:pt x="125" y="218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25" y="217"/>
                  <a:pt x="126" y="217"/>
                  <a:pt x="126" y="217"/>
                </a:cubicBezTo>
                <a:cubicBezTo>
                  <a:pt x="127" y="218"/>
                  <a:pt x="127" y="218"/>
                  <a:pt x="127" y="218"/>
                </a:cubicBezTo>
                <a:cubicBezTo>
                  <a:pt x="126" y="218"/>
                  <a:pt x="125" y="219"/>
                  <a:pt x="124" y="218"/>
                </a:cubicBezTo>
                <a:cubicBezTo>
                  <a:pt x="124" y="218"/>
                  <a:pt x="124" y="218"/>
                  <a:pt x="124" y="218"/>
                </a:cubicBezTo>
                <a:cubicBezTo>
                  <a:pt x="124" y="219"/>
                  <a:pt x="124" y="219"/>
                  <a:pt x="124" y="220"/>
                </a:cubicBezTo>
                <a:cubicBezTo>
                  <a:pt x="123" y="221"/>
                  <a:pt x="125" y="222"/>
                  <a:pt x="126" y="222"/>
                </a:cubicBezTo>
                <a:close/>
                <a:moveTo>
                  <a:pt x="91" y="223"/>
                </a:moveTo>
                <a:cubicBezTo>
                  <a:pt x="93" y="222"/>
                  <a:pt x="95" y="221"/>
                  <a:pt x="95" y="219"/>
                </a:cubicBezTo>
                <a:cubicBezTo>
                  <a:pt x="94" y="218"/>
                  <a:pt x="93" y="217"/>
                  <a:pt x="91" y="217"/>
                </a:cubicBezTo>
                <a:cubicBezTo>
                  <a:pt x="89" y="217"/>
                  <a:pt x="88" y="218"/>
                  <a:pt x="88" y="219"/>
                </a:cubicBezTo>
                <a:cubicBezTo>
                  <a:pt x="88" y="221"/>
                  <a:pt x="89" y="222"/>
                  <a:pt x="91" y="223"/>
                </a:cubicBezTo>
                <a:close/>
                <a:moveTo>
                  <a:pt x="96" y="214"/>
                </a:moveTo>
                <a:cubicBezTo>
                  <a:pt x="97" y="215"/>
                  <a:pt x="99" y="214"/>
                  <a:pt x="99" y="212"/>
                </a:cubicBezTo>
                <a:cubicBezTo>
                  <a:pt x="99" y="210"/>
                  <a:pt x="97" y="209"/>
                  <a:pt x="96" y="209"/>
                </a:cubicBezTo>
                <a:cubicBezTo>
                  <a:pt x="95" y="210"/>
                  <a:pt x="94" y="211"/>
                  <a:pt x="93" y="212"/>
                </a:cubicBezTo>
                <a:cubicBezTo>
                  <a:pt x="93" y="214"/>
                  <a:pt x="94" y="215"/>
                  <a:pt x="96" y="214"/>
                </a:cubicBezTo>
                <a:close/>
                <a:moveTo>
                  <a:pt x="87" y="215"/>
                </a:moveTo>
                <a:cubicBezTo>
                  <a:pt x="88" y="215"/>
                  <a:pt x="89" y="214"/>
                  <a:pt x="89" y="214"/>
                </a:cubicBezTo>
                <a:cubicBezTo>
                  <a:pt x="89" y="214"/>
                  <a:pt x="89" y="214"/>
                  <a:pt x="89" y="214"/>
                </a:cubicBezTo>
                <a:cubicBezTo>
                  <a:pt x="90" y="215"/>
                  <a:pt x="90" y="216"/>
                  <a:pt x="90" y="216"/>
                </a:cubicBezTo>
                <a:cubicBezTo>
                  <a:pt x="91" y="216"/>
                  <a:pt x="91" y="216"/>
                  <a:pt x="92" y="216"/>
                </a:cubicBezTo>
                <a:cubicBezTo>
                  <a:pt x="92" y="216"/>
                  <a:pt x="93" y="217"/>
                  <a:pt x="94" y="217"/>
                </a:cubicBezTo>
                <a:cubicBezTo>
                  <a:pt x="93" y="216"/>
                  <a:pt x="92" y="215"/>
                  <a:pt x="92" y="214"/>
                </a:cubicBezTo>
                <a:cubicBezTo>
                  <a:pt x="92" y="214"/>
                  <a:pt x="91" y="215"/>
                  <a:pt x="91" y="215"/>
                </a:cubicBezTo>
                <a:cubicBezTo>
                  <a:pt x="91" y="214"/>
                  <a:pt x="90" y="213"/>
                  <a:pt x="90" y="213"/>
                </a:cubicBezTo>
                <a:cubicBezTo>
                  <a:pt x="90" y="212"/>
                  <a:pt x="91" y="212"/>
                  <a:pt x="91" y="212"/>
                </a:cubicBezTo>
                <a:cubicBezTo>
                  <a:pt x="91" y="212"/>
                  <a:pt x="91" y="212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89" y="211"/>
                  <a:pt x="89" y="209"/>
                  <a:pt x="87" y="209"/>
                </a:cubicBezTo>
                <a:cubicBezTo>
                  <a:pt x="86" y="210"/>
                  <a:pt x="84" y="210"/>
                  <a:pt x="85" y="212"/>
                </a:cubicBezTo>
                <a:cubicBezTo>
                  <a:pt x="84" y="214"/>
                  <a:pt x="86" y="215"/>
                  <a:pt x="87" y="215"/>
                </a:cubicBezTo>
                <a:close/>
                <a:moveTo>
                  <a:pt x="103" y="205"/>
                </a:moveTo>
                <a:cubicBezTo>
                  <a:pt x="103" y="204"/>
                  <a:pt x="101" y="203"/>
                  <a:pt x="100" y="203"/>
                </a:cubicBezTo>
                <a:cubicBezTo>
                  <a:pt x="99" y="203"/>
                  <a:pt x="97" y="204"/>
                  <a:pt x="98" y="206"/>
                </a:cubicBezTo>
                <a:cubicBezTo>
                  <a:pt x="98" y="207"/>
                  <a:pt x="98" y="208"/>
                  <a:pt x="100" y="209"/>
                </a:cubicBezTo>
                <a:cubicBezTo>
                  <a:pt x="102" y="209"/>
                  <a:pt x="102" y="207"/>
                  <a:pt x="103" y="205"/>
                </a:cubicBezTo>
                <a:close/>
                <a:moveTo>
                  <a:pt x="109" y="222"/>
                </a:moveTo>
                <a:cubicBezTo>
                  <a:pt x="111" y="223"/>
                  <a:pt x="112" y="221"/>
                  <a:pt x="112" y="220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0" y="219"/>
                  <a:pt x="109" y="218"/>
                  <a:pt x="107" y="219"/>
                </a:cubicBezTo>
                <a:cubicBezTo>
                  <a:pt x="107" y="218"/>
                  <a:pt x="107" y="218"/>
                  <a:pt x="107" y="218"/>
                </a:cubicBezTo>
                <a:cubicBezTo>
                  <a:pt x="106" y="218"/>
                  <a:pt x="106" y="219"/>
                  <a:pt x="106" y="220"/>
                </a:cubicBezTo>
                <a:cubicBezTo>
                  <a:pt x="106" y="221"/>
                  <a:pt x="108" y="222"/>
                  <a:pt x="109" y="222"/>
                </a:cubicBezTo>
                <a:close/>
                <a:moveTo>
                  <a:pt x="144" y="249"/>
                </a:moveTo>
                <a:cubicBezTo>
                  <a:pt x="144" y="249"/>
                  <a:pt x="143" y="249"/>
                  <a:pt x="143" y="249"/>
                </a:cubicBezTo>
                <a:cubicBezTo>
                  <a:pt x="143" y="250"/>
                  <a:pt x="144" y="250"/>
                  <a:pt x="145" y="250"/>
                </a:cubicBezTo>
                <a:cubicBezTo>
                  <a:pt x="146" y="251"/>
                  <a:pt x="147" y="249"/>
                  <a:pt x="147" y="248"/>
                </a:cubicBezTo>
                <a:cubicBezTo>
                  <a:pt x="148" y="246"/>
                  <a:pt x="146" y="244"/>
                  <a:pt x="144" y="245"/>
                </a:cubicBezTo>
                <a:cubicBezTo>
                  <a:pt x="144" y="245"/>
                  <a:pt x="144" y="245"/>
                  <a:pt x="143" y="245"/>
                </a:cubicBezTo>
                <a:cubicBezTo>
                  <a:pt x="143" y="245"/>
                  <a:pt x="143" y="245"/>
                  <a:pt x="143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2" y="248"/>
                  <a:pt x="142" y="248"/>
                </a:cubicBezTo>
                <a:cubicBezTo>
                  <a:pt x="142" y="248"/>
                  <a:pt x="143" y="248"/>
                  <a:pt x="144" y="249"/>
                </a:cubicBezTo>
                <a:cubicBezTo>
                  <a:pt x="144" y="249"/>
                  <a:pt x="144" y="249"/>
                  <a:pt x="144" y="249"/>
                </a:cubicBezTo>
                <a:close/>
                <a:moveTo>
                  <a:pt x="162" y="13"/>
                </a:moveTo>
                <a:cubicBezTo>
                  <a:pt x="164" y="13"/>
                  <a:pt x="165" y="12"/>
                  <a:pt x="165" y="10"/>
                </a:cubicBezTo>
                <a:cubicBezTo>
                  <a:pt x="165" y="9"/>
                  <a:pt x="163" y="7"/>
                  <a:pt x="162" y="8"/>
                </a:cubicBezTo>
                <a:cubicBezTo>
                  <a:pt x="160" y="8"/>
                  <a:pt x="160" y="9"/>
                  <a:pt x="159" y="10"/>
                </a:cubicBezTo>
                <a:cubicBezTo>
                  <a:pt x="159" y="11"/>
                  <a:pt x="160" y="13"/>
                  <a:pt x="162" y="13"/>
                </a:cubicBezTo>
                <a:close/>
                <a:moveTo>
                  <a:pt x="157" y="20"/>
                </a:moveTo>
                <a:cubicBezTo>
                  <a:pt x="160" y="19"/>
                  <a:pt x="161" y="19"/>
                  <a:pt x="161" y="17"/>
                </a:cubicBezTo>
                <a:cubicBezTo>
                  <a:pt x="161" y="15"/>
                  <a:pt x="160" y="14"/>
                  <a:pt x="158" y="14"/>
                </a:cubicBezTo>
                <a:cubicBezTo>
                  <a:pt x="156" y="14"/>
                  <a:pt x="155" y="15"/>
                  <a:pt x="155" y="17"/>
                </a:cubicBezTo>
                <a:cubicBezTo>
                  <a:pt x="155" y="19"/>
                  <a:pt x="156" y="20"/>
                  <a:pt x="157" y="20"/>
                </a:cubicBezTo>
                <a:close/>
                <a:moveTo>
                  <a:pt x="167" y="6"/>
                </a:moveTo>
                <a:cubicBezTo>
                  <a:pt x="168" y="5"/>
                  <a:pt x="169" y="5"/>
                  <a:pt x="170" y="3"/>
                </a:cubicBezTo>
                <a:cubicBezTo>
                  <a:pt x="169" y="1"/>
                  <a:pt x="168" y="0"/>
                  <a:pt x="166" y="0"/>
                </a:cubicBezTo>
                <a:cubicBezTo>
                  <a:pt x="165" y="0"/>
                  <a:pt x="164" y="2"/>
                  <a:pt x="163" y="3"/>
                </a:cubicBezTo>
                <a:cubicBezTo>
                  <a:pt x="164" y="4"/>
                  <a:pt x="165" y="6"/>
                  <a:pt x="167" y="6"/>
                </a:cubicBezTo>
                <a:close/>
                <a:moveTo>
                  <a:pt x="185" y="14"/>
                </a:moveTo>
                <a:cubicBezTo>
                  <a:pt x="182" y="14"/>
                  <a:pt x="181" y="15"/>
                  <a:pt x="181" y="17"/>
                </a:cubicBezTo>
                <a:cubicBezTo>
                  <a:pt x="182" y="18"/>
                  <a:pt x="183" y="19"/>
                  <a:pt x="184" y="20"/>
                </a:cubicBezTo>
                <a:cubicBezTo>
                  <a:pt x="186" y="19"/>
                  <a:pt x="187" y="19"/>
                  <a:pt x="187" y="17"/>
                </a:cubicBezTo>
                <a:cubicBezTo>
                  <a:pt x="187" y="16"/>
                  <a:pt x="185" y="14"/>
                  <a:pt x="185" y="14"/>
                </a:cubicBezTo>
                <a:close/>
                <a:moveTo>
                  <a:pt x="153" y="13"/>
                </a:moveTo>
                <a:cubicBezTo>
                  <a:pt x="155" y="13"/>
                  <a:pt x="156" y="12"/>
                  <a:pt x="155" y="11"/>
                </a:cubicBezTo>
                <a:cubicBezTo>
                  <a:pt x="156" y="9"/>
                  <a:pt x="155" y="7"/>
                  <a:pt x="153" y="7"/>
                </a:cubicBezTo>
                <a:cubicBezTo>
                  <a:pt x="152" y="7"/>
                  <a:pt x="150" y="9"/>
                  <a:pt x="150" y="10"/>
                </a:cubicBezTo>
                <a:cubicBezTo>
                  <a:pt x="150" y="12"/>
                  <a:pt x="151" y="13"/>
                  <a:pt x="153" y="13"/>
                </a:cubicBezTo>
                <a:close/>
                <a:moveTo>
                  <a:pt x="175" y="20"/>
                </a:moveTo>
                <a:cubicBezTo>
                  <a:pt x="177" y="19"/>
                  <a:pt x="178" y="18"/>
                  <a:pt x="179" y="17"/>
                </a:cubicBezTo>
                <a:cubicBezTo>
                  <a:pt x="178" y="15"/>
                  <a:pt x="177" y="15"/>
                  <a:pt x="176" y="14"/>
                </a:cubicBezTo>
                <a:cubicBezTo>
                  <a:pt x="174" y="14"/>
                  <a:pt x="173" y="15"/>
                  <a:pt x="172" y="17"/>
                </a:cubicBezTo>
                <a:cubicBezTo>
                  <a:pt x="173" y="18"/>
                  <a:pt x="173" y="20"/>
                  <a:pt x="175" y="20"/>
                </a:cubicBezTo>
                <a:close/>
                <a:moveTo>
                  <a:pt x="179" y="12"/>
                </a:moveTo>
                <a:cubicBezTo>
                  <a:pt x="181" y="13"/>
                  <a:pt x="182" y="11"/>
                  <a:pt x="182" y="11"/>
                </a:cubicBezTo>
                <a:cubicBezTo>
                  <a:pt x="182" y="9"/>
                  <a:pt x="181" y="8"/>
                  <a:pt x="179" y="7"/>
                </a:cubicBezTo>
                <a:cubicBezTo>
                  <a:pt x="178" y="7"/>
                  <a:pt x="177" y="8"/>
                  <a:pt x="177" y="11"/>
                </a:cubicBezTo>
                <a:cubicBezTo>
                  <a:pt x="177" y="12"/>
                  <a:pt x="179" y="12"/>
                  <a:pt x="179" y="12"/>
                </a:cubicBezTo>
                <a:close/>
                <a:moveTo>
                  <a:pt x="168" y="10"/>
                </a:moveTo>
                <a:cubicBezTo>
                  <a:pt x="168" y="11"/>
                  <a:pt x="170" y="13"/>
                  <a:pt x="171" y="12"/>
                </a:cubicBezTo>
                <a:cubicBezTo>
                  <a:pt x="172" y="13"/>
                  <a:pt x="173" y="12"/>
                  <a:pt x="173" y="10"/>
                </a:cubicBezTo>
                <a:cubicBezTo>
                  <a:pt x="174" y="8"/>
                  <a:pt x="172" y="8"/>
                  <a:pt x="171" y="7"/>
                </a:cubicBezTo>
                <a:cubicBezTo>
                  <a:pt x="169" y="7"/>
                  <a:pt x="168" y="8"/>
                  <a:pt x="168" y="10"/>
                </a:cubicBezTo>
                <a:close/>
                <a:moveTo>
                  <a:pt x="184" y="6"/>
                </a:moveTo>
                <a:cubicBezTo>
                  <a:pt x="186" y="6"/>
                  <a:pt x="187" y="4"/>
                  <a:pt x="187" y="3"/>
                </a:cubicBezTo>
                <a:cubicBezTo>
                  <a:pt x="187" y="1"/>
                  <a:pt x="186" y="0"/>
                  <a:pt x="185" y="0"/>
                </a:cubicBezTo>
                <a:cubicBezTo>
                  <a:pt x="183" y="0"/>
                  <a:pt x="182" y="1"/>
                  <a:pt x="182" y="3"/>
                </a:cubicBezTo>
                <a:cubicBezTo>
                  <a:pt x="182" y="4"/>
                  <a:pt x="183" y="6"/>
                  <a:pt x="184" y="6"/>
                </a:cubicBezTo>
                <a:close/>
                <a:moveTo>
                  <a:pt x="142" y="10"/>
                </a:moveTo>
                <a:cubicBezTo>
                  <a:pt x="142" y="12"/>
                  <a:pt x="143" y="13"/>
                  <a:pt x="144" y="13"/>
                </a:cubicBezTo>
                <a:cubicBezTo>
                  <a:pt x="146" y="13"/>
                  <a:pt x="147" y="12"/>
                  <a:pt x="147" y="10"/>
                </a:cubicBezTo>
                <a:cubicBezTo>
                  <a:pt x="147" y="9"/>
                  <a:pt x="146" y="8"/>
                  <a:pt x="144" y="7"/>
                </a:cubicBezTo>
                <a:cubicBezTo>
                  <a:pt x="143" y="7"/>
                  <a:pt x="141" y="9"/>
                  <a:pt x="142" y="10"/>
                </a:cubicBezTo>
                <a:close/>
                <a:moveTo>
                  <a:pt x="146" y="17"/>
                </a:moveTo>
                <a:cubicBezTo>
                  <a:pt x="147" y="18"/>
                  <a:pt x="147" y="19"/>
                  <a:pt x="149" y="20"/>
                </a:cubicBezTo>
                <a:cubicBezTo>
                  <a:pt x="150" y="20"/>
                  <a:pt x="152" y="18"/>
                  <a:pt x="152" y="17"/>
                </a:cubicBezTo>
                <a:cubicBezTo>
                  <a:pt x="151" y="16"/>
                  <a:pt x="150" y="14"/>
                  <a:pt x="149" y="14"/>
                </a:cubicBezTo>
                <a:cubicBezTo>
                  <a:pt x="147" y="14"/>
                  <a:pt x="146" y="15"/>
                  <a:pt x="146" y="17"/>
                </a:cubicBezTo>
                <a:close/>
                <a:moveTo>
                  <a:pt x="120" y="17"/>
                </a:moveTo>
                <a:cubicBezTo>
                  <a:pt x="119" y="18"/>
                  <a:pt x="121" y="20"/>
                  <a:pt x="122" y="20"/>
                </a:cubicBezTo>
                <a:cubicBezTo>
                  <a:pt x="124" y="19"/>
                  <a:pt x="125" y="18"/>
                  <a:pt x="125" y="17"/>
                </a:cubicBezTo>
                <a:cubicBezTo>
                  <a:pt x="126" y="15"/>
                  <a:pt x="124" y="14"/>
                  <a:pt x="122" y="14"/>
                </a:cubicBezTo>
                <a:cubicBezTo>
                  <a:pt x="121" y="14"/>
                  <a:pt x="120" y="15"/>
                  <a:pt x="120" y="17"/>
                </a:cubicBezTo>
                <a:close/>
                <a:moveTo>
                  <a:pt x="115" y="10"/>
                </a:moveTo>
                <a:cubicBezTo>
                  <a:pt x="115" y="12"/>
                  <a:pt x="117" y="13"/>
                  <a:pt x="118" y="13"/>
                </a:cubicBezTo>
                <a:cubicBezTo>
                  <a:pt x="120" y="12"/>
                  <a:pt x="121" y="12"/>
                  <a:pt x="121" y="10"/>
                </a:cubicBezTo>
                <a:cubicBezTo>
                  <a:pt x="121" y="9"/>
                  <a:pt x="119" y="7"/>
                  <a:pt x="118" y="7"/>
                </a:cubicBezTo>
                <a:cubicBezTo>
                  <a:pt x="116" y="7"/>
                  <a:pt x="115" y="8"/>
                  <a:pt x="115" y="10"/>
                </a:cubicBezTo>
                <a:close/>
                <a:moveTo>
                  <a:pt x="113" y="6"/>
                </a:moveTo>
                <a:cubicBezTo>
                  <a:pt x="115" y="6"/>
                  <a:pt x="117" y="5"/>
                  <a:pt x="116" y="3"/>
                </a:cubicBezTo>
                <a:cubicBezTo>
                  <a:pt x="116" y="2"/>
                  <a:pt x="115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4"/>
                  <a:pt x="112" y="6"/>
                  <a:pt x="113" y="6"/>
                </a:cubicBezTo>
                <a:close/>
                <a:moveTo>
                  <a:pt x="113" y="19"/>
                </a:moveTo>
                <a:cubicBezTo>
                  <a:pt x="115" y="19"/>
                  <a:pt x="116" y="18"/>
                  <a:pt x="117" y="17"/>
                </a:cubicBezTo>
                <a:cubicBezTo>
                  <a:pt x="116" y="15"/>
                  <a:pt x="115" y="14"/>
                  <a:pt x="113" y="15"/>
                </a:cubicBezTo>
                <a:cubicBezTo>
                  <a:pt x="112" y="14"/>
                  <a:pt x="111" y="16"/>
                  <a:pt x="111" y="17"/>
                </a:cubicBezTo>
                <a:cubicBezTo>
                  <a:pt x="111" y="18"/>
                  <a:pt x="112" y="20"/>
                  <a:pt x="113" y="19"/>
                </a:cubicBezTo>
                <a:close/>
                <a:moveTo>
                  <a:pt x="128" y="16"/>
                </a:moveTo>
                <a:cubicBezTo>
                  <a:pt x="128" y="19"/>
                  <a:pt x="129" y="19"/>
                  <a:pt x="131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15"/>
                  <a:pt x="133" y="14"/>
                  <a:pt x="131" y="14"/>
                </a:cubicBezTo>
                <a:cubicBezTo>
                  <a:pt x="130" y="14"/>
                  <a:pt x="128" y="15"/>
                  <a:pt x="128" y="16"/>
                </a:cubicBezTo>
                <a:close/>
                <a:moveTo>
                  <a:pt x="133" y="38"/>
                </a:moveTo>
                <a:cubicBezTo>
                  <a:pt x="132" y="40"/>
                  <a:pt x="134" y="41"/>
                  <a:pt x="135" y="41"/>
                </a:cubicBezTo>
                <a:cubicBezTo>
                  <a:pt x="137" y="40"/>
                  <a:pt x="138" y="39"/>
                  <a:pt x="138" y="38"/>
                </a:cubicBezTo>
                <a:cubicBezTo>
                  <a:pt x="138" y="36"/>
                  <a:pt x="137" y="35"/>
                  <a:pt x="136" y="36"/>
                </a:cubicBezTo>
                <a:cubicBezTo>
                  <a:pt x="135" y="35"/>
                  <a:pt x="132" y="37"/>
                  <a:pt x="133" y="38"/>
                </a:cubicBezTo>
                <a:close/>
                <a:moveTo>
                  <a:pt x="131" y="29"/>
                </a:moveTo>
                <a:cubicBezTo>
                  <a:pt x="129" y="28"/>
                  <a:pt x="129" y="29"/>
                  <a:pt x="128" y="31"/>
                </a:cubicBezTo>
                <a:cubicBezTo>
                  <a:pt x="128" y="33"/>
                  <a:pt x="129" y="34"/>
                  <a:pt x="131" y="34"/>
                </a:cubicBezTo>
                <a:cubicBezTo>
                  <a:pt x="133" y="34"/>
                  <a:pt x="134" y="32"/>
                  <a:pt x="134" y="31"/>
                </a:cubicBezTo>
                <a:cubicBezTo>
                  <a:pt x="134" y="29"/>
                  <a:pt x="133" y="28"/>
                  <a:pt x="131" y="29"/>
                </a:cubicBezTo>
                <a:close/>
                <a:moveTo>
                  <a:pt x="126" y="13"/>
                </a:moveTo>
                <a:cubicBezTo>
                  <a:pt x="128" y="13"/>
                  <a:pt x="129" y="12"/>
                  <a:pt x="129" y="10"/>
                </a:cubicBezTo>
                <a:cubicBezTo>
                  <a:pt x="129" y="8"/>
                  <a:pt x="128" y="7"/>
                  <a:pt x="127" y="8"/>
                </a:cubicBezTo>
                <a:cubicBezTo>
                  <a:pt x="126" y="7"/>
                  <a:pt x="124" y="8"/>
                  <a:pt x="124" y="10"/>
                </a:cubicBezTo>
                <a:cubicBezTo>
                  <a:pt x="124" y="12"/>
                  <a:pt x="126" y="13"/>
                  <a:pt x="126" y="13"/>
                </a:cubicBezTo>
                <a:close/>
                <a:moveTo>
                  <a:pt x="140" y="6"/>
                </a:moveTo>
                <a:cubicBezTo>
                  <a:pt x="142" y="6"/>
                  <a:pt x="143" y="4"/>
                  <a:pt x="143" y="3"/>
                </a:cubicBezTo>
                <a:cubicBezTo>
                  <a:pt x="143" y="2"/>
                  <a:pt x="142" y="0"/>
                  <a:pt x="140" y="0"/>
                </a:cubicBezTo>
                <a:cubicBezTo>
                  <a:pt x="138" y="0"/>
                  <a:pt x="137" y="2"/>
                  <a:pt x="137" y="3"/>
                </a:cubicBezTo>
                <a:cubicBezTo>
                  <a:pt x="137" y="4"/>
                  <a:pt x="139" y="6"/>
                  <a:pt x="140" y="6"/>
                </a:cubicBezTo>
                <a:close/>
                <a:moveTo>
                  <a:pt x="246" y="6"/>
                </a:moveTo>
                <a:cubicBezTo>
                  <a:pt x="248" y="6"/>
                  <a:pt x="249" y="5"/>
                  <a:pt x="249" y="3"/>
                </a:cubicBezTo>
                <a:cubicBezTo>
                  <a:pt x="249" y="1"/>
                  <a:pt x="248" y="0"/>
                  <a:pt x="246" y="0"/>
                </a:cubicBezTo>
                <a:cubicBezTo>
                  <a:pt x="245" y="0"/>
                  <a:pt x="243" y="2"/>
                  <a:pt x="243" y="3"/>
                </a:cubicBezTo>
                <a:cubicBezTo>
                  <a:pt x="244" y="5"/>
                  <a:pt x="245" y="5"/>
                  <a:pt x="246" y="6"/>
                </a:cubicBezTo>
                <a:close/>
                <a:moveTo>
                  <a:pt x="246" y="75"/>
                </a:moveTo>
                <a:cubicBezTo>
                  <a:pt x="248" y="76"/>
                  <a:pt x="249" y="75"/>
                  <a:pt x="249" y="72"/>
                </a:cubicBezTo>
                <a:cubicBezTo>
                  <a:pt x="249" y="72"/>
                  <a:pt x="248" y="70"/>
                  <a:pt x="246" y="70"/>
                </a:cubicBezTo>
                <a:cubicBezTo>
                  <a:pt x="244" y="70"/>
                  <a:pt x="243" y="71"/>
                  <a:pt x="244" y="72"/>
                </a:cubicBezTo>
                <a:cubicBezTo>
                  <a:pt x="243" y="74"/>
                  <a:pt x="245" y="76"/>
                  <a:pt x="246" y="75"/>
                </a:cubicBezTo>
                <a:close/>
                <a:moveTo>
                  <a:pt x="106" y="24"/>
                </a:moveTo>
                <a:cubicBezTo>
                  <a:pt x="106" y="26"/>
                  <a:pt x="107" y="27"/>
                  <a:pt x="109" y="27"/>
                </a:cubicBezTo>
                <a:cubicBezTo>
                  <a:pt x="110" y="27"/>
                  <a:pt x="112" y="25"/>
                  <a:pt x="111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7" y="22"/>
                  <a:pt x="107" y="23"/>
                  <a:pt x="106" y="24"/>
                </a:cubicBezTo>
                <a:close/>
                <a:moveTo>
                  <a:pt x="247" y="42"/>
                </a:moveTo>
                <a:cubicBezTo>
                  <a:pt x="244" y="42"/>
                  <a:pt x="243" y="43"/>
                  <a:pt x="243" y="44"/>
                </a:cubicBezTo>
                <a:cubicBezTo>
                  <a:pt x="244" y="47"/>
                  <a:pt x="245" y="48"/>
                  <a:pt x="246" y="48"/>
                </a:cubicBezTo>
                <a:cubicBezTo>
                  <a:pt x="248" y="47"/>
                  <a:pt x="249" y="46"/>
                  <a:pt x="249" y="45"/>
                </a:cubicBezTo>
                <a:cubicBezTo>
                  <a:pt x="249" y="43"/>
                  <a:pt x="248" y="42"/>
                  <a:pt x="247" y="42"/>
                </a:cubicBezTo>
                <a:close/>
                <a:moveTo>
                  <a:pt x="186" y="25"/>
                </a:moveTo>
                <a:cubicBezTo>
                  <a:pt x="186" y="25"/>
                  <a:pt x="188" y="27"/>
                  <a:pt x="189" y="27"/>
                </a:cubicBezTo>
                <a:cubicBezTo>
                  <a:pt x="190" y="27"/>
                  <a:pt x="191" y="25"/>
                  <a:pt x="191" y="24"/>
                </a:cubicBezTo>
                <a:cubicBezTo>
                  <a:pt x="191" y="23"/>
                  <a:pt x="190" y="22"/>
                  <a:pt x="189" y="22"/>
                </a:cubicBezTo>
                <a:cubicBezTo>
                  <a:pt x="187" y="22"/>
                  <a:pt x="185" y="23"/>
                  <a:pt x="186" y="25"/>
                </a:cubicBezTo>
                <a:close/>
                <a:moveTo>
                  <a:pt x="238" y="5"/>
                </a:moveTo>
                <a:cubicBezTo>
                  <a:pt x="239" y="5"/>
                  <a:pt x="240" y="5"/>
                  <a:pt x="240" y="3"/>
                </a:cubicBezTo>
                <a:cubicBezTo>
                  <a:pt x="240" y="2"/>
                  <a:pt x="238" y="0"/>
                  <a:pt x="237" y="0"/>
                </a:cubicBezTo>
                <a:cubicBezTo>
                  <a:pt x="235" y="0"/>
                  <a:pt x="234" y="1"/>
                  <a:pt x="234" y="3"/>
                </a:cubicBezTo>
                <a:cubicBezTo>
                  <a:pt x="234" y="5"/>
                  <a:pt x="235" y="6"/>
                  <a:pt x="238" y="5"/>
                </a:cubicBezTo>
                <a:close/>
                <a:moveTo>
                  <a:pt x="243" y="255"/>
                </a:moveTo>
                <a:cubicBezTo>
                  <a:pt x="244" y="255"/>
                  <a:pt x="244" y="255"/>
                  <a:pt x="244" y="256"/>
                </a:cubicBezTo>
                <a:cubicBezTo>
                  <a:pt x="245" y="256"/>
                  <a:pt x="245" y="256"/>
                  <a:pt x="246" y="255"/>
                </a:cubicBezTo>
                <a:cubicBezTo>
                  <a:pt x="246" y="255"/>
                  <a:pt x="245" y="255"/>
                  <a:pt x="244" y="255"/>
                </a:cubicBezTo>
                <a:cubicBezTo>
                  <a:pt x="245" y="254"/>
                  <a:pt x="248" y="255"/>
                  <a:pt x="249" y="255"/>
                </a:cubicBezTo>
                <a:cubicBezTo>
                  <a:pt x="249" y="254"/>
                  <a:pt x="249" y="254"/>
                  <a:pt x="249" y="254"/>
                </a:cubicBezTo>
                <a:cubicBezTo>
                  <a:pt x="247" y="254"/>
                  <a:pt x="245" y="254"/>
                  <a:pt x="243" y="255"/>
                </a:cubicBezTo>
                <a:close/>
                <a:moveTo>
                  <a:pt x="185" y="254"/>
                </a:moveTo>
                <a:cubicBezTo>
                  <a:pt x="184" y="254"/>
                  <a:pt x="184" y="254"/>
                  <a:pt x="183" y="255"/>
                </a:cubicBezTo>
                <a:cubicBezTo>
                  <a:pt x="184" y="254"/>
                  <a:pt x="183" y="254"/>
                  <a:pt x="183" y="254"/>
                </a:cubicBezTo>
                <a:cubicBezTo>
                  <a:pt x="184" y="254"/>
                  <a:pt x="184" y="253"/>
                  <a:pt x="185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7" y="252"/>
                  <a:pt x="186" y="251"/>
                  <a:pt x="184" y="251"/>
                </a:cubicBezTo>
                <a:cubicBezTo>
                  <a:pt x="182" y="251"/>
                  <a:pt x="181" y="252"/>
                  <a:pt x="181" y="253"/>
                </a:cubicBezTo>
                <a:cubicBezTo>
                  <a:pt x="182" y="256"/>
                  <a:pt x="182" y="256"/>
                  <a:pt x="184" y="256"/>
                </a:cubicBezTo>
                <a:cubicBezTo>
                  <a:pt x="185" y="256"/>
                  <a:pt x="186" y="256"/>
                  <a:pt x="186" y="255"/>
                </a:cubicBezTo>
                <a:cubicBezTo>
                  <a:pt x="186" y="255"/>
                  <a:pt x="185" y="255"/>
                  <a:pt x="185" y="254"/>
                </a:cubicBezTo>
                <a:close/>
                <a:moveTo>
                  <a:pt x="190" y="247"/>
                </a:moveTo>
                <a:cubicBezTo>
                  <a:pt x="189" y="247"/>
                  <a:pt x="189" y="247"/>
                  <a:pt x="189" y="248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8" y="247"/>
                  <a:pt x="188" y="246"/>
                  <a:pt x="187" y="246"/>
                </a:cubicBezTo>
                <a:cubicBezTo>
                  <a:pt x="187" y="247"/>
                  <a:pt x="186" y="247"/>
                  <a:pt x="186" y="248"/>
                </a:cubicBezTo>
                <a:cubicBezTo>
                  <a:pt x="187" y="249"/>
                  <a:pt x="188" y="250"/>
                  <a:pt x="189" y="250"/>
                </a:cubicBezTo>
                <a:cubicBezTo>
                  <a:pt x="190" y="250"/>
                  <a:pt x="191" y="249"/>
                  <a:pt x="191" y="247"/>
                </a:cubicBezTo>
                <a:cubicBezTo>
                  <a:pt x="191" y="247"/>
                  <a:pt x="191" y="247"/>
                  <a:pt x="191" y="246"/>
                </a:cubicBezTo>
                <a:cubicBezTo>
                  <a:pt x="191" y="247"/>
                  <a:pt x="191" y="247"/>
                  <a:pt x="190" y="247"/>
                </a:cubicBezTo>
                <a:cubicBezTo>
                  <a:pt x="190" y="247"/>
                  <a:pt x="190" y="247"/>
                  <a:pt x="190" y="247"/>
                </a:cubicBezTo>
                <a:close/>
                <a:moveTo>
                  <a:pt x="225" y="262"/>
                </a:moveTo>
                <a:cubicBezTo>
                  <a:pt x="225" y="262"/>
                  <a:pt x="225" y="262"/>
                  <a:pt x="225" y="263"/>
                </a:cubicBezTo>
                <a:cubicBezTo>
                  <a:pt x="223" y="263"/>
                  <a:pt x="224" y="261"/>
                  <a:pt x="225" y="260"/>
                </a:cubicBezTo>
                <a:cubicBezTo>
                  <a:pt x="224" y="260"/>
                  <a:pt x="224" y="260"/>
                  <a:pt x="224" y="260"/>
                </a:cubicBezTo>
                <a:cubicBezTo>
                  <a:pt x="224" y="259"/>
                  <a:pt x="225" y="259"/>
                  <a:pt x="226" y="259"/>
                </a:cubicBezTo>
                <a:cubicBezTo>
                  <a:pt x="225" y="259"/>
                  <a:pt x="225" y="259"/>
                  <a:pt x="224" y="258"/>
                </a:cubicBezTo>
                <a:cubicBezTo>
                  <a:pt x="223" y="258"/>
                  <a:pt x="222" y="259"/>
                  <a:pt x="221" y="260"/>
                </a:cubicBezTo>
                <a:cubicBezTo>
                  <a:pt x="221" y="260"/>
                  <a:pt x="221" y="260"/>
                  <a:pt x="221" y="260"/>
                </a:cubicBezTo>
                <a:cubicBezTo>
                  <a:pt x="221" y="260"/>
                  <a:pt x="221" y="261"/>
                  <a:pt x="222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2"/>
                  <a:pt x="222" y="263"/>
                  <a:pt x="223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3" y="264"/>
                  <a:pt x="223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3"/>
                  <a:pt x="226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6" y="262"/>
                  <a:pt x="226" y="262"/>
                  <a:pt x="226" y="261"/>
                </a:cubicBezTo>
                <a:cubicBezTo>
                  <a:pt x="226" y="261"/>
                  <a:pt x="225" y="261"/>
                  <a:pt x="225" y="262"/>
                </a:cubicBezTo>
                <a:close/>
                <a:moveTo>
                  <a:pt x="243" y="261"/>
                </a:moveTo>
                <a:cubicBezTo>
                  <a:pt x="243" y="261"/>
                  <a:pt x="243" y="261"/>
                  <a:pt x="243" y="261"/>
                </a:cubicBezTo>
                <a:cubicBezTo>
                  <a:pt x="242" y="261"/>
                  <a:pt x="242" y="260"/>
                  <a:pt x="242" y="260"/>
                </a:cubicBezTo>
                <a:cubicBezTo>
                  <a:pt x="243" y="259"/>
                  <a:pt x="243" y="260"/>
                  <a:pt x="243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59"/>
                  <a:pt x="244" y="259"/>
                  <a:pt x="243" y="259"/>
                </a:cubicBezTo>
                <a:cubicBezTo>
                  <a:pt x="242" y="259"/>
                  <a:pt x="242" y="259"/>
                  <a:pt x="241" y="260"/>
                </a:cubicBezTo>
                <a:cubicBezTo>
                  <a:pt x="241" y="259"/>
                  <a:pt x="242" y="259"/>
                  <a:pt x="241" y="259"/>
                </a:cubicBezTo>
                <a:cubicBezTo>
                  <a:pt x="241" y="259"/>
                  <a:pt x="241" y="259"/>
                  <a:pt x="240" y="259"/>
                </a:cubicBezTo>
                <a:cubicBezTo>
                  <a:pt x="240" y="259"/>
                  <a:pt x="239" y="261"/>
                  <a:pt x="239" y="262"/>
                </a:cubicBezTo>
                <a:cubicBezTo>
                  <a:pt x="239" y="262"/>
                  <a:pt x="239" y="263"/>
                  <a:pt x="240" y="263"/>
                </a:cubicBezTo>
                <a:cubicBezTo>
                  <a:pt x="240" y="263"/>
                  <a:pt x="240" y="262"/>
                  <a:pt x="240" y="26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3"/>
                  <a:pt x="240" y="263"/>
                  <a:pt x="240" y="263"/>
                </a:cubicBezTo>
                <a:cubicBezTo>
                  <a:pt x="240" y="263"/>
                  <a:pt x="240" y="263"/>
                  <a:pt x="240" y="263"/>
                </a:cubicBezTo>
                <a:cubicBezTo>
                  <a:pt x="240" y="264"/>
                  <a:pt x="240" y="264"/>
                  <a:pt x="241" y="264"/>
                </a:cubicBezTo>
                <a:cubicBezTo>
                  <a:pt x="241" y="263"/>
                  <a:pt x="241" y="263"/>
                  <a:pt x="241" y="263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2" y="263"/>
                  <a:pt x="242" y="263"/>
                </a:cubicBezTo>
                <a:cubicBezTo>
                  <a:pt x="243" y="264"/>
                  <a:pt x="244" y="263"/>
                  <a:pt x="244" y="262"/>
                </a:cubicBezTo>
                <a:cubicBezTo>
                  <a:pt x="244" y="261"/>
                  <a:pt x="243" y="261"/>
                  <a:pt x="243" y="261"/>
                </a:cubicBezTo>
                <a:close/>
                <a:moveTo>
                  <a:pt x="239" y="11"/>
                </a:moveTo>
                <a:cubicBezTo>
                  <a:pt x="239" y="12"/>
                  <a:pt x="240" y="13"/>
                  <a:pt x="241" y="13"/>
                </a:cubicBezTo>
                <a:cubicBezTo>
                  <a:pt x="243" y="13"/>
                  <a:pt x="244" y="12"/>
                  <a:pt x="245" y="10"/>
                </a:cubicBezTo>
                <a:cubicBezTo>
                  <a:pt x="244" y="9"/>
                  <a:pt x="243" y="7"/>
                  <a:pt x="241" y="7"/>
                </a:cubicBezTo>
                <a:cubicBezTo>
                  <a:pt x="240" y="8"/>
                  <a:pt x="239" y="8"/>
                  <a:pt x="239" y="11"/>
                </a:cubicBezTo>
                <a:close/>
                <a:moveTo>
                  <a:pt x="206" y="13"/>
                </a:moveTo>
                <a:cubicBezTo>
                  <a:pt x="207" y="13"/>
                  <a:pt x="209" y="12"/>
                  <a:pt x="210" y="11"/>
                </a:cubicBezTo>
                <a:cubicBezTo>
                  <a:pt x="209" y="9"/>
                  <a:pt x="207" y="8"/>
                  <a:pt x="206" y="7"/>
                </a:cubicBezTo>
                <a:cubicBezTo>
                  <a:pt x="205" y="8"/>
                  <a:pt x="203" y="9"/>
                  <a:pt x="204" y="10"/>
                </a:cubicBezTo>
                <a:cubicBezTo>
                  <a:pt x="204" y="12"/>
                  <a:pt x="205" y="13"/>
                  <a:pt x="206" y="13"/>
                </a:cubicBezTo>
                <a:close/>
                <a:moveTo>
                  <a:pt x="225" y="17"/>
                </a:moveTo>
                <a:cubicBezTo>
                  <a:pt x="226" y="19"/>
                  <a:pt x="227" y="19"/>
                  <a:pt x="228" y="19"/>
                </a:cubicBezTo>
                <a:cubicBezTo>
                  <a:pt x="230" y="19"/>
                  <a:pt x="232" y="18"/>
                  <a:pt x="231" y="16"/>
                </a:cubicBezTo>
                <a:cubicBezTo>
                  <a:pt x="231" y="15"/>
                  <a:pt x="229" y="14"/>
                  <a:pt x="228" y="14"/>
                </a:cubicBezTo>
                <a:cubicBezTo>
                  <a:pt x="227" y="14"/>
                  <a:pt x="226" y="15"/>
                  <a:pt x="225" y="17"/>
                </a:cubicBezTo>
                <a:close/>
                <a:moveTo>
                  <a:pt x="198" y="13"/>
                </a:moveTo>
                <a:cubicBezTo>
                  <a:pt x="198" y="13"/>
                  <a:pt x="200" y="11"/>
                  <a:pt x="201" y="10"/>
                </a:cubicBezTo>
                <a:cubicBezTo>
                  <a:pt x="201" y="8"/>
                  <a:pt x="199" y="7"/>
                  <a:pt x="197" y="7"/>
                </a:cubicBezTo>
                <a:cubicBezTo>
                  <a:pt x="196" y="7"/>
                  <a:pt x="195" y="9"/>
                  <a:pt x="194" y="11"/>
                </a:cubicBezTo>
                <a:cubicBezTo>
                  <a:pt x="195" y="12"/>
                  <a:pt x="196" y="12"/>
                  <a:pt x="198" y="13"/>
                </a:cubicBezTo>
                <a:close/>
                <a:moveTo>
                  <a:pt x="193" y="6"/>
                </a:moveTo>
                <a:cubicBezTo>
                  <a:pt x="194" y="5"/>
                  <a:pt x="196" y="4"/>
                  <a:pt x="195" y="3"/>
                </a:cubicBezTo>
                <a:cubicBezTo>
                  <a:pt x="195" y="2"/>
                  <a:pt x="195" y="0"/>
                  <a:pt x="193" y="0"/>
                </a:cubicBezTo>
                <a:cubicBezTo>
                  <a:pt x="191" y="0"/>
                  <a:pt x="191" y="1"/>
                  <a:pt x="190" y="3"/>
                </a:cubicBezTo>
                <a:cubicBezTo>
                  <a:pt x="190" y="5"/>
                  <a:pt x="191" y="5"/>
                  <a:pt x="193" y="6"/>
                </a:cubicBezTo>
                <a:close/>
                <a:moveTo>
                  <a:pt x="199" y="17"/>
                </a:moveTo>
                <a:cubicBezTo>
                  <a:pt x="200" y="18"/>
                  <a:pt x="200" y="20"/>
                  <a:pt x="202" y="20"/>
                </a:cubicBezTo>
                <a:cubicBezTo>
                  <a:pt x="204" y="20"/>
                  <a:pt x="205" y="18"/>
                  <a:pt x="205" y="17"/>
                </a:cubicBezTo>
                <a:cubicBezTo>
                  <a:pt x="205" y="16"/>
                  <a:pt x="204" y="14"/>
                  <a:pt x="202" y="14"/>
                </a:cubicBezTo>
                <a:cubicBezTo>
                  <a:pt x="200" y="14"/>
                  <a:pt x="199" y="15"/>
                  <a:pt x="199" y="17"/>
                </a:cubicBezTo>
                <a:close/>
                <a:moveTo>
                  <a:pt x="223" y="13"/>
                </a:moveTo>
                <a:cubicBezTo>
                  <a:pt x="226" y="13"/>
                  <a:pt x="226" y="12"/>
                  <a:pt x="227" y="10"/>
                </a:cubicBezTo>
                <a:cubicBezTo>
                  <a:pt x="227" y="8"/>
                  <a:pt x="225" y="8"/>
                  <a:pt x="224" y="8"/>
                </a:cubicBezTo>
                <a:cubicBezTo>
                  <a:pt x="222" y="7"/>
                  <a:pt x="221" y="8"/>
                  <a:pt x="221" y="10"/>
                </a:cubicBezTo>
                <a:cubicBezTo>
                  <a:pt x="221" y="12"/>
                  <a:pt x="223" y="13"/>
                  <a:pt x="223" y="13"/>
                </a:cubicBezTo>
                <a:close/>
                <a:moveTo>
                  <a:pt x="216" y="17"/>
                </a:moveTo>
                <a:cubicBezTo>
                  <a:pt x="217" y="18"/>
                  <a:pt x="218" y="19"/>
                  <a:pt x="220" y="19"/>
                </a:cubicBezTo>
                <a:cubicBezTo>
                  <a:pt x="221" y="19"/>
                  <a:pt x="223" y="19"/>
                  <a:pt x="223" y="17"/>
                </a:cubicBezTo>
                <a:cubicBezTo>
                  <a:pt x="223" y="15"/>
                  <a:pt x="221" y="14"/>
                  <a:pt x="219" y="14"/>
                </a:cubicBezTo>
                <a:cubicBezTo>
                  <a:pt x="219" y="15"/>
                  <a:pt x="217" y="15"/>
                  <a:pt x="216" y="17"/>
                </a:cubicBezTo>
                <a:close/>
                <a:moveTo>
                  <a:pt x="211" y="5"/>
                </a:moveTo>
                <a:cubicBezTo>
                  <a:pt x="212" y="6"/>
                  <a:pt x="214" y="4"/>
                  <a:pt x="214" y="2"/>
                </a:cubicBezTo>
                <a:cubicBezTo>
                  <a:pt x="213" y="1"/>
                  <a:pt x="212" y="0"/>
                  <a:pt x="211" y="0"/>
                </a:cubicBezTo>
                <a:cubicBezTo>
                  <a:pt x="209" y="0"/>
                  <a:pt x="208" y="2"/>
                  <a:pt x="208" y="3"/>
                </a:cubicBezTo>
                <a:cubicBezTo>
                  <a:pt x="208" y="4"/>
                  <a:pt x="209" y="5"/>
                  <a:pt x="211" y="5"/>
                </a:cubicBezTo>
                <a:close/>
                <a:moveTo>
                  <a:pt x="213" y="10"/>
                </a:moveTo>
                <a:cubicBezTo>
                  <a:pt x="212" y="12"/>
                  <a:pt x="213" y="13"/>
                  <a:pt x="215" y="13"/>
                </a:cubicBezTo>
                <a:cubicBezTo>
                  <a:pt x="217" y="13"/>
                  <a:pt x="217" y="12"/>
                  <a:pt x="218" y="11"/>
                </a:cubicBezTo>
                <a:cubicBezTo>
                  <a:pt x="218" y="8"/>
                  <a:pt x="216" y="8"/>
                  <a:pt x="215" y="7"/>
                </a:cubicBezTo>
                <a:cubicBezTo>
                  <a:pt x="213" y="7"/>
                  <a:pt x="212" y="9"/>
                  <a:pt x="213" y="10"/>
                </a:cubicBezTo>
                <a:close/>
                <a:moveTo>
                  <a:pt x="233" y="13"/>
                </a:moveTo>
                <a:cubicBezTo>
                  <a:pt x="235" y="13"/>
                  <a:pt x="235" y="11"/>
                  <a:pt x="236" y="10"/>
                </a:cubicBezTo>
                <a:cubicBezTo>
                  <a:pt x="236" y="9"/>
                  <a:pt x="234" y="7"/>
                  <a:pt x="233" y="8"/>
                </a:cubicBezTo>
                <a:cubicBezTo>
                  <a:pt x="231" y="7"/>
                  <a:pt x="230" y="8"/>
                  <a:pt x="230" y="11"/>
                </a:cubicBezTo>
                <a:cubicBezTo>
                  <a:pt x="229" y="12"/>
                  <a:pt x="232" y="13"/>
                  <a:pt x="233" y="13"/>
                </a:cubicBezTo>
                <a:close/>
                <a:moveTo>
                  <a:pt x="56" y="259"/>
                </a:moveTo>
                <a:cubicBezTo>
                  <a:pt x="54" y="258"/>
                  <a:pt x="53" y="260"/>
                  <a:pt x="53" y="261"/>
                </a:cubicBezTo>
                <a:cubicBezTo>
                  <a:pt x="53" y="263"/>
                  <a:pt x="54" y="263"/>
                  <a:pt x="56" y="264"/>
                </a:cubicBezTo>
                <a:cubicBezTo>
                  <a:pt x="58" y="264"/>
                  <a:pt x="59" y="263"/>
                  <a:pt x="59" y="261"/>
                </a:cubicBezTo>
                <a:cubicBezTo>
                  <a:pt x="59" y="259"/>
                  <a:pt x="58" y="258"/>
                  <a:pt x="56" y="259"/>
                </a:cubicBezTo>
                <a:close/>
                <a:moveTo>
                  <a:pt x="61" y="251"/>
                </a:moveTo>
                <a:cubicBezTo>
                  <a:pt x="61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3"/>
                  <a:pt x="58" y="254"/>
                </a:cubicBezTo>
                <a:cubicBezTo>
                  <a:pt x="58" y="256"/>
                  <a:pt x="59" y="257"/>
                  <a:pt x="61" y="256"/>
                </a:cubicBezTo>
                <a:cubicBezTo>
                  <a:pt x="62" y="257"/>
                  <a:pt x="63" y="255"/>
                  <a:pt x="63" y="254"/>
                </a:cubicBezTo>
                <a:cubicBezTo>
                  <a:pt x="64" y="252"/>
                  <a:pt x="62" y="251"/>
                  <a:pt x="61" y="251"/>
                </a:cubicBezTo>
                <a:close/>
                <a:moveTo>
                  <a:pt x="68" y="247"/>
                </a:moveTo>
                <a:cubicBezTo>
                  <a:pt x="68" y="246"/>
                  <a:pt x="66" y="245"/>
                  <a:pt x="65" y="245"/>
                </a:cubicBezTo>
                <a:cubicBezTo>
                  <a:pt x="64" y="244"/>
                  <a:pt x="62" y="246"/>
                  <a:pt x="63" y="247"/>
                </a:cubicBezTo>
                <a:cubicBezTo>
                  <a:pt x="62" y="248"/>
                  <a:pt x="64" y="250"/>
                  <a:pt x="64" y="250"/>
                </a:cubicBezTo>
                <a:cubicBezTo>
                  <a:pt x="66" y="250"/>
                  <a:pt x="67" y="249"/>
                  <a:pt x="68" y="247"/>
                </a:cubicBezTo>
                <a:close/>
                <a:moveTo>
                  <a:pt x="91" y="258"/>
                </a:moveTo>
                <a:cubicBezTo>
                  <a:pt x="90" y="258"/>
                  <a:pt x="88" y="259"/>
                  <a:pt x="89" y="261"/>
                </a:cubicBezTo>
                <a:cubicBezTo>
                  <a:pt x="89" y="261"/>
                  <a:pt x="89" y="262"/>
                  <a:pt x="89" y="263"/>
                </a:cubicBezTo>
                <a:cubicBezTo>
                  <a:pt x="90" y="264"/>
                  <a:pt x="91" y="264"/>
                  <a:pt x="91" y="264"/>
                </a:cubicBezTo>
                <a:cubicBezTo>
                  <a:pt x="93" y="264"/>
                  <a:pt x="94" y="263"/>
                  <a:pt x="94" y="262"/>
                </a:cubicBezTo>
                <a:cubicBezTo>
                  <a:pt x="94" y="260"/>
                  <a:pt x="92" y="258"/>
                  <a:pt x="91" y="258"/>
                </a:cubicBezTo>
                <a:close/>
                <a:moveTo>
                  <a:pt x="74" y="258"/>
                </a:moveTo>
                <a:cubicBezTo>
                  <a:pt x="72" y="258"/>
                  <a:pt x="71" y="259"/>
                  <a:pt x="71" y="261"/>
                </a:cubicBezTo>
                <a:cubicBezTo>
                  <a:pt x="71" y="261"/>
                  <a:pt x="71" y="262"/>
                  <a:pt x="71" y="262"/>
                </a:cubicBezTo>
                <a:cubicBezTo>
                  <a:pt x="71" y="262"/>
                  <a:pt x="72" y="262"/>
                  <a:pt x="72" y="262"/>
                </a:cubicBezTo>
                <a:cubicBezTo>
                  <a:pt x="73" y="262"/>
                  <a:pt x="72" y="263"/>
                  <a:pt x="72" y="263"/>
                </a:cubicBezTo>
                <a:cubicBezTo>
                  <a:pt x="72" y="263"/>
                  <a:pt x="72" y="263"/>
                  <a:pt x="72" y="263"/>
                </a:cubicBezTo>
                <a:cubicBezTo>
                  <a:pt x="72" y="263"/>
                  <a:pt x="73" y="264"/>
                  <a:pt x="73" y="264"/>
                </a:cubicBezTo>
                <a:cubicBezTo>
                  <a:pt x="75" y="264"/>
                  <a:pt x="77" y="262"/>
                  <a:pt x="77" y="261"/>
                </a:cubicBezTo>
                <a:cubicBezTo>
                  <a:pt x="76" y="260"/>
                  <a:pt x="75" y="258"/>
                  <a:pt x="74" y="258"/>
                </a:cubicBezTo>
                <a:close/>
                <a:moveTo>
                  <a:pt x="82" y="258"/>
                </a:moveTo>
                <a:cubicBezTo>
                  <a:pt x="81" y="258"/>
                  <a:pt x="80" y="260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81" y="262"/>
                  <a:pt x="82" y="262"/>
                  <a:pt x="82" y="263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84" y="264"/>
                  <a:pt x="86" y="263"/>
                  <a:pt x="86" y="261"/>
                </a:cubicBezTo>
                <a:cubicBezTo>
                  <a:pt x="85" y="260"/>
                  <a:pt x="84" y="258"/>
                  <a:pt x="82" y="258"/>
                </a:cubicBezTo>
                <a:close/>
                <a:moveTo>
                  <a:pt x="55" y="249"/>
                </a:moveTo>
                <a:cubicBezTo>
                  <a:pt x="55" y="249"/>
                  <a:pt x="55" y="249"/>
                  <a:pt x="56" y="249"/>
                </a:cubicBezTo>
                <a:cubicBezTo>
                  <a:pt x="56" y="248"/>
                  <a:pt x="57" y="248"/>
                  <a:pt x="57" y="247"/>
                </a:cubicBezTo>
                <a:cubicBezTo>
                  <a:pt x="56" y="248"/>
                  <a:pt x="54" y="248"/>
                  <a:pt x="53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4" y="250"/>
                  <a:pt x="51" y="251"/>
                  <a:pt x="52" y="253"/>
                </a:cubicBezTo>
                <a:cubicBezTo>
                  <a:pt x="52" y="252"/>
                  <a:pt x="53" y="251"/>
                  <a:pt x="55" y="251"/>
                </a:cubicBezTo>
                <a:cubicBezTo>
                  <a:pt x="55" y="250"/>
                  <a:pt x="55" y="250"/>
                  <a:pt x="55" y="249"/>
                </a:cubicBezTo>
                <a:close/>
                <a:moveTo>
                  <a:pt x="45" y="258"/>
                </a:moveTo>
                <a:cubicBezTo>
                  <a:pt x="44" y="258"/>
                  <a:pt x="44" y="257"/>
                  <a:pt x="44" y="256"/>
                </a:cubicBezTo>
                <a:cubicBezTo>
                  <a:pt x="45" y="256"/>
                  <a:pt x="45" y="255"/>
                  <a:pt x="45" y="253"/>
                </a:cubicBezTo>
                <a:cubicBezTo>
                  <a:pt x="45" y="252"/>
                  <a:pt x="45" y="251"/>
                  <a:pt x="43" y="251"/>
                </a:cubicBezTo>
                <a:cubicBezTo>
                  <a:pt x="42" y="251"/>
                  <a:pt x="41" y="252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4"/>
                </a:cubicBezTo>
                <a:cubicBezTo>
                  <a:pt x="40" y="255"/>
                  <a:pt x="41" y="256"/>
                  <a:pt x="42" y="256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1" y="258"/>
                  <a:pt x="40" y="258"/>
                  <a:pt x="40" y="260"/>
                </a:cubicBezTo>
                <a:cubicBezTo>
                  <a:pt x="40" y="260"/>
                  <a:pt x="41" y="260"/>
                  <a:pt x="41" y="260"/>
                </a:cubicBezTo>
                <a:cubicBezTo>
                  <a:pt x="41" y="260"/>
                  <a:pt x="41" y="259"/>
                  <a:pt x="41" y="259"/>
                </a:cubicBezTo>
                <a:cubicBezTo>
                  <a:pt x="41" y="258"/>
                  <a:pt x="42" y="258"/>
                  <a:pt x="42" y="258"/>
                </a:cubicBezTo>
                <a:cubicBezTo>
                  <a:pt x="42" y="258"/>
                  <a:pt x="43" y="258"/>
                  <a:pt x="43" y="258"/>
                </a:cubicBezTo>
                <a:cubicBezTo>
                  <a:pt x="42" y="259"/>
                  <a:pt x="43" y="260"/>
                  <a:pt x="44" y="260"/>
                </a:cubicBezTo>
                <a:cubicBezTo>
                  <a:pt x="44" y="260"/>
                  <a:pt x="44" y="259"/>
                  <a:pt x="45" y="259"/>
                </a:cubicBezTo>
                <a:cubicBezTo>
                  <a:pt x="44" y="258"/>
                  <a:pt x="45" y="258"/>
                  <a:pt x="45" y="258"/>
                </a:cubicBezTo>
                <a:close/>
                <a:moveTo>
                  <a:pt x="48" y="258"/>
                </a:moveTo>
                <a:cubicBezTo>
                  <a:pt x="46" y="258"/>
                  <a:pt x="44" y="259"/>
                  <a:pt x="44" y="262"/>
                </a:cubicBezTo>
                <a:cubicBezTo>
                  <a:pt x="45" y="263"/>
                  <a:pt x="46" y="264"/>
                  <a:pt x="48" y="264"/>
                </a:cubicBezTo>
                <a:cubicBezTo>
                  <a:pt x="49" y="264"/>
                  <a:pt x="50" y="263"/>
                  <a:pt x="50" y="262"/>
                </a:cubicBezTo>
                <a:cubicBezTo>
                  <a:pt x="50" y="260"/>
                  <a:pt x="48" y="258"/>
                  <a:pt x="48" y="258"/>
                </a:cubicBezTo>
                <a:close/>
                <a:moveTo>
                  <a:pt x="54" y="240"/>
                </a:moveTo>
                <a:cubicBezTo>
                  <a:pt x="54" y="238"/>
                  <a:pt x="53" y="237"/>
                  <a:pt x="52" y="237"/>
                </a:cubicBezTo>
                <a:cubicBezTo>
                  <a:pt x="50" y="238"/>
                  <a:pt x="49" y="238"/>
                  <a:pt x="49" y="240"/>
                </a:cubicBezTo>
                <a:cubicBezTo>
                  <a:pt x="49" y="242"/>
                  <a:pt x="50" y="242"/>
                  <a:pt x="51" y="243"/>
                </a:cubicBezTo>
                <a:cubicBezTo>
                  <a:pt x="53" y="242"/>
                  <a:pt x="55" y="242"/>
                  <a:pt x="54" y="240"/>
                </a:cubicBezTo>
                <a:close/>
                <a:moveTo>
                  <a:pt x="189" y="261"/>
                </a:moveTo>
                <a:cubicBezTo>
                  <a:pt x="190" y="261"/>
                  <a:pt x="190" y="261"/>
                  <a:pt x="191" y="261"/>
                </a:cubicBezTo>
                <a:cubicBezTo>
                  <a:pt x="191" y="260"/>
                  <a:pt x="190" y="259"/>
                  <a:pt x="190" y="259"/>
                </a:cubicBezTo>
                <a:cubicBezTo>
                  <a:pt x="190" y="258"/>
                  <a:pt x="189" y="258"/>
                  <a:pt x="188" y="258"/>
                </a:cubicBezTo>
                <a:cubicBezTo>
                  <a:pt x="187" y="258"/>
                  <a:pt x="186" y="260"/>
                  <a:pt x="185" y="261"/>
                </a:cubicBezTo>
                <a:cubicBezTo>
                  <a:pt x="185" y="261"/>
                  <a:pt x="186" y="262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7" y="264"/>
                  <a:pt x="188" y="264"/>
                  <a:pt x="189" y="264"/>
                </a:cubicBezTo>
                <a:cubicBezTo>
                  <a:pt x="190" y="264"/>
                  <a:pt x="191" y="263"/>
                  <a:pt x="191" y="262"/>
                </a:cubicBezTo>
                <a:cubicBezTo>
                  <a:pt x="191" y="262"/>
                  <a:pt x="190" y="262"/>
                  <a:pt x="189" y="261"/>
                </a:cubicBezTo>
                <a:close/>
                <a:moveTo>
                  <a:pt x="166" y="251"/>
                </a:moveTo>
                <a:cubicBezTo>
                  <a:pt x="165" y="251"/>
                  <a:pt x="164" y="253"/>
                  <a:pt x="164" y="254"/>
                </a:cubicBezTo>
                <a:cubicBezTo>
                  <a:pt x="164" y="254"/>
                  <a:pt x="164" y="255"/>
                  <a:pt x="164" y="256"/>
                </a:cubicBezTo>
                <a:cubicBezTo>
                  <a:pt x="165" y="256"/>
                  <a:pt x="165" y="255"/>
                  <a:pt x="165" y="255"/>
                </a:cubicBezTo>
                <a:cubicBezTo>
                  <a:pt x="165" y="255"/>
                  <a:pt x="164" y="255"/>
                  <a:pt x="164" y="254"/>
                </a:cubicBezTo>
                <a:cubicBezTo>
                  <a:pt x="164" y="253"/>
                  <a:pt x="166" y="254"/>
                  <a:pt x="167" y="254"/>
                </a:cubicBezTo>
                <a:cubicBezTo>
                  <a:pt x="166" y="254"/>
                  <a:pt x="166" y="255"/>
                  <a:pt x="166" y="25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5" y="257"/>
                  <a:pt x="166" y="257"/>
                  <a:pt x="166" y="257"/>
                </a:cubicBezTo>
                <a:cubicBezTo>
                  <a:pt x="169" y="256"/>
                  <a:pt x="169" y="256"/>
                  <a:pt x="170" y="254"/>
                </a:cubicBezTo>
                <a:cubicBezTo>
                  <a:pt x="169" y="252"/>
                  <a:pt x="168" y="251"/>
                  <a:pt x="166" y="251"/>
                </a:cubicBezTo>
                <a:close/>
                <a:moveTo>
                  <a:pt x="42" y="247"/>
                </a:moveTo>
                <a:cubicBezTo>
                  <a:pt x="42" y="246"/>
                  <a:pt x="40" y="244"/>
                  <a:pt x="39" y="244"/>
                </a:cubicBezTo>
                <a:cubicBezTo>
                  <a:pt x="36" y="245"/>
                  <a:pt x="35" y="246"/>
                  <a:pt x="35" y="247"/>
                </a:cubicBezTo>
                <a:cubicBezTo>
                  <a:pt x="36" y="249"/>
                  <a:pt x="37" y="250"/>
                  <a:pt x="38" y="250"/>
                </a:cubicBezTo>
                <a:cubicBezTo>
                  <a:pt x="40" y="250"/>
                  <a:pt x="41" y="249"/>
                  <a:pt x="42" y="247"/>
                </a:cubicBezTo>
                <a:close/>
                <a:moveTo>
                  <a:pt x="206" y="258"/>
                </a:moveTo>
                <a:cubicBezTo>
                  <a:pt x="205" y="259"/>
                  <a:pt x="204" y="259"/>
                  <a:pt x="204" y="260"/>
                </a:cubicBezTo>
                <a:cubicBezTo>
                  <a:pt x="204" y="261"/>
                  <a:pt x="204" y="261"/>
                  <a:pt x="204" y="261"/>
                </a:cubicBezTo>
                <a:cubicBezTo>
                  <a:pt x="204" y="261"/>
                  <a:pt x="205" y="261"/>
                  <a:pt x="206" y="262"/>
                </a:cubicBezTo>
                <a:cubicBezTo>
                  <a:pt x="206" y="262"/>
                  <a:pt x="206" y="262"/>
                  <a:pt x="206" y="263"/>
                </a:cubicBezTo>
                <a:cubicBezTo>
                  <a:pt x="205" y="263"/>
                  <a:pt x="205" y="263"/>
                  <a:pt x="205" y="263"/>
                </a:cubicBezTo>
                <a:cubicBezTo>
                  <a:pt x="205" y="263"/>
                  <a:pt x="206" y="264"/>
                  <a:pt x="206" y="264"/>
                </a:cubicBezTo>
                <a:cubicBezTo>
                  <a:pt x="208" y="264"/>
                  <a:pt x="209" y="262"/>
                  <a:pt x="209" y="261"/>
                </a:cubicBezTo>
                <a:cubicBezTo>
                  <a:pt x="209" y="259"/>
                  <a:pt x="207" y="258"/>
                  <a:pt x="206" y="258"/>
                </a:cubicBezTo>
                <a:close/>
                <a:moveTo>
                  <a:pt x="164" y="247"/>
                </a:moveTo>
                <a:cubicBezTo>
                  <a:pt x="164" y="246"/>
                  <a:pt x="164" y="244"/>
                  <a:pt x="162" y="244"/>
                </a:cubicBezTo>
                <a:cubicBezTo>
                  <a:pt x="161" y="244"/>
                  <a:pt x="159" y="246"/>
                  <a:pt x="159" y="247"/>
                </a:cubicBezTo>
                <a:cubicBezTo>
                  <a:pt x="160" y="249"/>
                  <a:pt x="161" y="250"/>
                  <a:pt x="162" y="250"/>
                </a:cubicBezTo>
                <a:cubicBezTo>
                  <a:pt x="164" y="250"/>
                  <a:pt x="165" y="248"/>
                  <a:pt x="164" y="247"/>
                </a:cubicBezTo>
                <a:close/>
                <a:moveTo>
                  <a:pt x="96" y="251"/>
                </a:moveTo>
                <a:cubicBezTo>
                  <a:pt x="95" y="251"/>
                  <a:pt x="93" y="252"/>
                  <a:pt x="93" y="254"/>
                </a:cubicBezTo>
                <a:cubicBezTo>
                  <a:pt x="93" y="254"/>
                  <a:pt x="93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5" y="255"/>
                  <a:pt x="95" y="255"/>
                </a:cubicBezTo>
                <a:cubicBezTo>
                  <a:pt x="95" y="255"/>
                  <a:pt x="95" y="255"/>
                  <a:pt x="95" y="256"/>
                </a:cubicBezTo>
                <a:cubicBezTo>
                  <a:pt x="95" y="256"/>
                  <a:pt x="96" y="256"/>
                  <a:pt x="96" y="256"/>
                </a:cubicBezTo>
                <a:cubicBezTo>
                  <a:pt x="98" y="257"/>
                  <a:pt x="99" y="255"/>
                  <a:pt x="99" y="254"/>
                </a:cubicBezTo>
                <a:cubicBezTo>
                  <a:pt x="98" y="252"/>
                  <a:pt x="98" y="251"/>
                  <a:pt x="96" y="251"/>
                </a:cubicBezTo>
                <a:close/>
                <a:moveTo>
                  <a:pt x="127" y="259"/>
                </a:moveTo>
                <a:cubicBezTo>
                  <a:pt x="126" y="259"/>
                  <a:pt x="126" y="260"/>
                  <a:pt x="126" y="261"/>
                </a:cubicBezTo>
                <a:cubicBezTo>
                  <a:pt x="126" y="261"/>
                  <a:pt x="125" y="262"/>
                  <a:pt x="124" y="262"/>
                </a:cubicBezTo>
                <a:cubicBezTo>
                  <a:pt x="124" y="263"/>
                  <a:pt x="126" y="264"/>
                  <a:pt x="127" y="263"/>
                </a:cubicBezTo>
                <a:cubicBezTo>
                  <a:pt x="128" y="264"/>
                  <a:pt x="130" y="263"/>
                  <a:pt x="129" y="261"/>
                </a:cubicBezTo>
                <a:cubicBezTo>
                  <a:pt x="130" y="260"/>
                  <a:pt x="128" y="258"/>
                  <a:pt x="127" y="259"/>
                </a:cubicBezTo>
                <a:close/>
                <a:moveTo>
                  <a:pt x="100" y="244"/>
                </a:moveTo>
                <a:cubicBezTo>
                  <a:pt x="98" y="245"/>
                  <a:pt x="97" y="246"/>
                  <a:pt x="97" y="248"/>
                </a:cubicBezTo>
                <a:cubicBezTo>
                  <a:pt x="97" y="249"/>
                  <a:pt x="99" y="250"/>
                  <a:pt x="100" y="250"/>
                </a:cubicBezTo>
                <a:cubicBezTo>
                  <a:pt x="101" y="250"/>
                  <a:pt x="103" y="248"/>
                  <a:pt x="103" y="247"/>
                </a:cubicBezTo>
                <a:cubicBezTo>
                  <a:pt x="103" y="246"/>
                  <a:pt x="102" y="245"/>
                  <a:pt x="100" y="244"/>
                </a:cubicBezTo>
                <a:close/>
                <a:moveTo>
                  <a:pt x="118" y="258"/>
                </a:moveTo>
                <a:cubicBezTo>
                  <a:pt x="118" y="259"/>
                  <a:pt x="119" y="260"/>
                  <a:pt x="118" y="260"/>
                </a:cubicBezTo>
                <a:cubicBezTo>
                  <a:pt x="117" y="260"/>
                  <a:pt x="117" y="260"/>
                  <a:pt x="116" y="259"/>
                </a:cubicBezTo>
                <a:cubicBezTo>
                  <a:pt x="116" y="259"/>
                  <a:pt x="116" y="259"/>
                  <a:pt x="116" y="259"/>
                </a:cubicBezTo>
                <a:cubicBezTo>
                  <a:pt x="115" y="259"/>
                  <a:pt x="115" y="260"/>
                  <a:pt x="115" y="261"/>
                </a:cubicBezTo>
                <a:cubicBezTo>
                  <a:pt x="115" y="263"/>
                  <a:pt x="116" y="263"/>
                  <a:pt x="118" y="264"/>
                </a:cubicBezTo>
                <a:cubicBezTo>
                  <a:pt x="119" y="264"/>
                  <a:pt x="120" y="263"/>
                  <a:pt x="120" y="261"/>
                </a:cubicBezTo>
                <a:cubicBezTo>
                  <a:pt x="120" y="259"/>
                  <a:pt x="119" y="258"/>
                  <a:pt x="118" y="258"/>
                </a:cubicBezTo>
                <a:close/>
                <a:moveTo>
                  <a:pt x="125" y="255"/>
                </a:moveTo>
                <a:cubicBezTo>
                  <a:pt x="124" y="255"/>
                  <a:pt x="124" y="255"/>
                  <a:pt x="123" y="255"/>
                </a:cubicBezTo>
                <a:cubicBezTo>
                  <a:pt x="124" y="255"/>
                  <a:pt x="124" y="255"/>
                  <a:pt x="124" y="254"/>
                </a:cubicBezTo>
                <a:cubicBezTo>
                  <a:pt x="124" y="253"/>
                  <a:pt x="123" y="252"/>
                  <a:pt x="123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1" y="251"/>
                  <a:pt x="120" y="252"/>
                  <a:pt x="120" y="253"/>
                </a:cubicBezTo>
                <a:cubicBezTo>
                  <a:pt x="119" y="255"/>
                  <a:pt x="121" y="257"/>
                  <a:pt x="123" y="257"/>
                </a:cubicBezTo>
                <a:cubicBezTo>
                  <a:pt x="123" y="256"/>
                  <a:pt x="124" y="256"/>
                  <a:pt x="125" y="255"/>
                </a:cubicBezTo>
                <a:close/>
                <a:moveTo>
                  <a:pt x="76" y="18"/>
                </a:moveTo>
                <a:cubicBezTo>
                  <a:pt x="76" y="19"/>
                  <a:pt x="76" y="18"/>
                  <a:pt x="77" y="18"/>
                </a:cubicBezTo>
                <a:cubicBezTo>
                  <a:pt x="76" y="19"/>
                  <a:pt x="77" y="18"/>
                  <a:pt x="77" y="19"/>
                </a:cubicBezTo>
                <a:cubicBezTo>
                  <a:pt x="77" y="19"/>
                  <a:pt x="77" y="19"/>
                  <a:pt x="76" y="19"/>
                </a:cubicBezTo>
                <a:cubicBezTo>
                  <a:pt x="77" y="20"/>
                  <a:pt x="78" y="20"/>
                  <a:pt x="78" y="20"/>
                </a:cubicBezTo>
                <a:cubicBezTo>
                  <a:pt x="80" y="19"/>
                  <a:pt x="81" y="18"/>
                  <a:pt x="82" y="17"/>
                </a:cubicBezTo>
                <a:cubicBezTo>
                  <a:pt x="81" y="16"/>
                  <a:pt x="80" y="14"/>
                  <a:pt x="79" y="14"/>
                </a:cubicBezTo>
                <a:cubicBezTo>
                  <a:pt x="76" y="14"/>
                  <a:pt x="76" y="16"/>
                  <a:pt x="75" y="17"/>
                </a:cubicBezTo>
                <a:cubicBezTo>
                  <a:pt x="75" y="17"/>
                  <a:pt x="75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79" y="14"/>
                </a:moveTo>
                <a:cubicBezTo>
                  <a:pt x="80" y="15"/>
                  <a:pt x="80" y="17"/>
                  <a:pt x="81" y="17"/>
                </a:cubicBezTo>
                <a:cubicBezTo>
                  <a:pt x="80" y="17"/>
                  <a:pt x="79" y="17"/>
                  <a:pt x="78" y="17"/>
                </a:cubicBezTo>
                <a:cubicBezTo>
                  <a:pt x="78" y="16"/>
                  <a:pt x="78" y="15"/>
                  <a:pt x="79" y="14"/>
                </a:cubicBezTo>
                <a:close/>
                <a:moveTo>
                  <a:pt x="66" y="16"/>
                </a:moveTo>
                <a:cubicBezTo>
                  <a:pt x="66" y="17"/>
                  <a:pt x="67" y="18"/>
                  <a:pt x="68" y="19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9" y="18"/>
                </a:cubicBezTo>
                <a:cubicBezTo>
                  <a:pt x="68" y="17"/>
                  <a:pt x="68" y="18"/>
                  <a:pt x="67" y="17"/>
                </a:cubicBezTo>
                <a:cubicBezTo>
                  <a:pt x="67" y="17"/>
                  <a:pt x="68" y="17"/>
                  <a:pt x="68" y="17"/>
                </a:cubicBezTo>
                <a:cubicBezTo>
                  <a:pt x="68" y="17"/>
                  <a:pt x="68" y="16"/>
                  <a:pt x="69" y="16"/>
                </a:cubicBezTo>
                <a:cubicBezTo>
                  <a:pt x="69" y="16"/>
                  <a:pt x="69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1" y="20"/>
                  <a:pt x="72" y="18"/>
                  <a:pt x="72" y="16"/>
                </a:cubicBezTo>
                <a:cubicBezTo>
                  <a:pt x="72" y="15"/>
                  <a:pt x="71" y="14"/>
                  <a:pt x="70" y="14"/>
                </a:cubicBezTo>
                <a:cubicBezTo>
                  <a:pt x="68" y="14"/>
                  <a:pt x="67" y="15"/>
                  <a:pt x="66" y="16"/>
                </a:cubicBezTo>
                <a:close/>
                <a:moveTo>
                  <a:pt x="54" y="9"/>
                </a:move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1"/>
                  <a:pt x="54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5" y="13"/>
                  <a:pt x="55" y="12"/>
                </a:cubicBezTo>
                <a:cubicBezTo>
                  <a:pt x="56" y="12"/>
                  <a:pt x="57" y="12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59" y="11"/>
                  <a:pt x="59" y="11"/>
                  <a:pt x="59" y="10"/>
                </a:cubicBezTo>
                <a:cubicBezTo>
                  <a:pt x="58" y="10"/>
                  <a:pt x="58" y="11"/>
                  <a:pt x="58" y="10"/>
                </a:cubicBezTo>
                <a:cubicBezTo>
                  <a:pt x="58" y="10"/>
                  <a:pt x="58" y="9"/>
                  <a:pt x="59" y="9"/>
                </a:cubicBezTo>
                <a:cubicBezTo>
                  <a:pt x="58" y="8"/>
                  <a:pt x="57" y="7"/>
                  <a:pt x="56" y="7"/>
                </a:cubicBezTo>
                <a:cubicBezTo>
                  <a:pt x="55" y="7"/>
                  <a:pt x="54" y="8"/>
                  <a:pt x="54" y="9"/>
                </a:cubicBezTo>
                <a:close/>
                <a:moveTo>
                  <a:pt x="63" y="10"/>
                </a:moveTo>
                <a:cubicBezTo>
                  <a:pt x="63" y="11"/>
                  <a:pt x="63" y="13"/>
                  <a:pt x="65" y="13"/>
                </a:cubicBezTo>
                <a:cubicBezTo>
                  <a:pt x="66" y="13"/>
                  <a:pt x="68" y="11"/>
                  <a:pt x="67" y="10"/>
                </a:cubicBezTo>
                <a:cubicBezTo>
                  <a:pt x="67" y="10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8"/>
                  <a:pt x="67" y="8"/>
                </a:cubicBezTo>
                <a:cubicBezTo>
                  <a:pt x="66" y="8"/>
                  <a:pt x="66" y="7"/>
                  <a:pt x="65" y="7"/>
                </a:cubicBezTo>
                <a:cubicBezTo>
                  <a:pt x="63" y="7"/>
                  <a:pt x="62" y="9"/>
                  <a:pt x="63" y="10"/>
                </a:cubicBezTo>
                <a:close/>
                <a:moveTo>
                  <a:pt x="61" y="5"/>
                </a:moveTo>
                <a:cubicBezTo>
                  <a:pt x="63" y="6"/>
                  <a:pt x="64" y="5"/>
                  <a:pt x="63" y="3"/>
                </a:cubicBezTo>
                <a:cubicBezTo>
                  <a:pt x="63" y="2"/>
                  <a:pt x="63" y="1"/>
                  <a:pt x="60" y="0"/>
                </a:cubicBezTo>
                <a:cubicBezTo>
                  <a:pt x="59" y="0"/>
                  <a:pt x="58" y="1"/>
                  <a:pt x="58" y="3"/>
                </a:cubicBezTo>
                <a:cubicBezTo>
                  <a:pt x="57" y="4"/>
                  <a:pt x="59" y="6"/>
                  <a:pt x="61" y="5"/>
                </a:cubicBezTo>
                <a:close/>
                <a:moveTo>
                  <a:pt x="38" y="260"/>
                </a:moveTo>
                <a:cubicBezTo>
                  <a:pt x="37" y="260"/>
                  <a:pt x="38" y="260"/>
                  <a:pt x="38" y="260"/>
                </a:cubicBezTo>
                <a:cubicBezTo>
                  <a:pt x="38" y="260"/>
                  <a:pt x="38" y="260"/>
                  <a:pt x="38" y="260"/>
                </a:cubicBezTo>
                <a:close/>
                <a:moveTo>
                  <a:pt x="95" y="5"/>
                </a:moveTo>
                <a:cubicBezTo>
                  <a:pt x="97" y="6"/>
                  <a:pt x="98" y="5"/>
                  <a:pt x="99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95" y="0"/>
                  <a:pt x="93" y="1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3"/>
                  <a:pt x="94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5"/>
                  <a:pt x="94" y="6"/>
                  <a:pt x="95" y="5"/>
                </a:cubicBezTo>
                <a:close/>
                <a:moveTo>
                  <a:pt x="98" y="10"/>
                </a:moveTo>
                <a:cubicBezTo>
                  <a:pt x="98" y="12"/>
                  <a:pt x="99" y="13"/>
                  <a:pt x="100" y="13"/>
                </a:cubicBezTo>
                <a:cubicBezTo>
                  <a:pt x="102" y="13"/>
                  <a:pt x="103" y="11"/>
                  <a:pt x="103" y="10"/>
                </a:cubicBezTo>
                <a:cubicBezTo>
                  <a:pt x="103" y="9"/>
                  <a:pt x="102" y="7"/>
                  <a:pt x="101" y="8"/>
                </a:cubicBezTo>
                <a:cubicBezTo>
                  <a:pt x="98" y="7"/>
                  <a:pt x="98" y="9"/>
                  <a:pt x="98" y="10"/>
                </a:cubicBezTo>
                <a:close/>
                <a:moveTo>
                  <a:pt x="87" y="5"/>
                </a:moveTo>
                <a:cubicBezTo>
                  <a:pt x="89" y="6"/>
                  <a:pt x="90" y="4"/>
                  <a:pt x="90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86" y="0"/>
                  <a:pt x="84" y="1"/>
                  <a:pt x="84" y="3"/>
                </a:cubicBezTo>
                <a:cubicBezTo>
                  <a:pt x="84" y="5"/>
                  <a:pt x="85" y="6"/>
                  <a:pt x="87" y="5"/>
                </a:cubicBezTo>
                <a:close/>
                <a:moveTo>
                  <a:pt x="81" y="12"/>
                </a:moveTo>
                <a:cubicBezTo>
                  <a:pt x="81" y="12"/>
                  <a:pt x="81" y="12"/>
                  <a:pt x="81" y="11"/>
                </a:cubicBezTo>
                <a:cubicBezTo>
                  <a:pt x="82" y="12"/>
                  <a:pt x="82" y="13"/>
                  <a:pt x="84" y="13"/>
                </a:cubicBezTo>
                <a:cubicBezTo>
                  <a:pt x="84" y="12"/>
                  <a:pt x="85" y="11"/>
                  <a:pt x="86" y="10"/>
                </a:cubicBezTo>
                <a:cubicBezTo>
                  <a:pt x="86" y="8"/>
                  <a:pt x="84" y="7"/>
                  <a:pt x="83" y="8"/>
                </a:cubicBezTo>
                <a:cubicBezTo>
                  <a:pt x="81" y="7"/>
                  <a:pt x="80" y="9"/>
                  <a:pt x="80" y="10"/>
                </a:cubicBezTo>
                <a:cubicBezTo>
                  <a:pt x="80" y="11"/>
                  <a:pt x="80" y="12"/>
                  <a:pt x="81" y="12"/>
                </a:cubicBezTo>
                <a:close/>
                <a:moveTo>
                  <a:pt x="103" y="16"/>
                </a:moveTo>
                <a:cubicBezTo>
                  <a:pt x="102" y="19"/>
                  <a:pt x="103" y="19"/>
                  <a:pt x="104" y="19"/>
                </a:cubicBezTo>
                <a:cubicBezTo>
                  <a:pt x="106" y="19"/>
                  <a:pt x="108" y="18"/>
                  <a:pt x="107" y="17"/>
                </a:cubicBezTo>
                <a:cubicBezTo>
                  <a:pt x="107" y="15"/>
                  <a:pt x="107" y="14"/>
                  <a:pt x="105" y="14"/>
                </a:cubicBezTo>
                <a:cubicBezTo>
                  <a:pt x="103" y="15"/>
                  <a:pt x="102" y="15"/>
                  <a:pt x="103" y="16"/>
                </a:cubicBezTo>
                <a:close/>
                <a:moveTo>
                  <a:pt x="29" y="244"/>
                </a:moveTo>
                <a:cubicBezTo>
                  <a:pt x="29" y="244"/>
                  <a:pt x="30" y="243"/>
                  <a:pt x="30" y="243"/>
                </a:cubicBezTo>
                <a:cubicBezTo>
                  <a:pt x="29" y="242"/>
                  <a:pt x="28" y="242"/>
                  <a:pt x="27" y="242"/>
                </a:cubicBezTo>
                <a:cubicBezTo>
                  <a:pt x="28" y="241"/>
                  <a:pt x="28" y="241"/>
                  <a:pt x="28" y="240"/>
                </a:cubicBezTo>
                <a:cubicBezTo>
                  <a:pt x="28" y="238"/>
                  <a:pt x="27" y="237"/>
                  <a:pt x="25" y="237"/>
                </a:cubicBezTo>
                <a:cubicBezTo>
                  <a:pt x="24" y="238"/>
                  <a:pt x="22" y="238"/>
                  <a:pt x="23" y="240"/>
                </a:cubicBezTo>
                <a:cubicBezTo>
                  <a:pt x="23" y="241"/>
                  <a:pt x="24" y="243"/>
                  <a:pt x="24" y="243"/>
                </a:cubicBezTo>
                <a:cubicBezTo>
                  <a:pt x="24" y="243"/>
                  <a:pt x="24" y="243"/>
                  <a:pt x="24" y="243"/>
                </a:cubicBezTo>
                <a:cubicBezTo>
                  <a:pt x="24" y="244"/>
                  <a:pt x="25" y="245"/>
                  <a:pt x="25" y="245"/>
                </a:cubicBezTo>
                <a:cubicBezTo>
                  <a:pt x="25" y="246"/>
                  <a:pt x="23" y="247"/>
                  <a:pt x="24" y="248"/>
                </a:cubicBezTo>
                <a:cubicBezTo>
                  <a:pt x="25" y="248"/>
                  <a:pt x="25" y="248"/>
                  <a:pt x="26" y="248"/>
                </a:cubicBezTo>
                <a:cubicBezTo>
                  <a:pt x="26" y="248"/>
                  <a:pt x="26" y="250"/>
                  <a:pt x="26" y="250"/>
                </a:cubicBezTo>
                <a:cubicBezTo>
                  <a:pt x="26" y="247"/>
                  <a:pt x="25" y="243"/>
                  <a:pt x="29" y="244"/>
                </a:cubicBezTo>
                <a:close/>
                <a:moveTo>
                  <a:pt x="52" y="5"/>
                </a:move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3" y="4"/>
                  <a:pt x="54" y="4"/>
                </a:cubicBezTo>
                <a:cubicBezTo>
                  <a:pt x="54" y="4"/>
                  <a:pt x="55" y="3"/>
                  <a:pt x="55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1" y="1"/>
                  <a:pt x="51" y="1"/>
                  <a:pt x="52" y="1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0" y="3"/>
                  <a:pt x="49" y="3"/>
                </a:cubicBezTo>
                <a:cubicBezTo>
                  <a:pt x="49" y="4"/>
                  <a:pt x="50" y="5"/>
                  <a:pt x="52" y="5"/>
                </a:cubicBezTo>
                <a:close/>
                <a:moveTo>
                  <a:pt x="20" y="244"/>
                </a:moveTo>
                <a:cubicBezTo>
                  <a:pt x="19" y="244"/>
                  <a:pt x="18" y="245"/>
                  <a:pt x="18" y="247"/>
                </a:cubicBezTo>
                <a:cubicBezTo>
                  <a:pt x="18" y="248"/>
                  <a:pt x="19" y="250"/>
                  <a:pt x="21" y="250"/>
                </a:cubicBezTo>
                <a:cubicBezTo>
                  <a:pt x="22" y="250"/>
                  <a:pt x="23" y="248"/>
                  <a:pt x="23" y="247"/>
                </a:cubicBezTo>
                <a:cubicBezTo>
                  <a:pt x="23" y="245"/>
                  <a:pt x="22" y="245"/>
                  <a:pt x="20" y="244"/>
                </a:cubicBezTo>
                <a:close/>
                <a:moveTo>
                  <a:pt x="34" y="251"/>
                </a:moveTo>
                <a:cubicBezTo>
                  <a:pt x="32" y="251"/>
                  <a:pt x="32" y="252"/>
                  <a:pt x="32" y="253"/>
                </a:cubicBezTo>
                <a:cubicBezTo>
                  <a:pt x="32" y="255"/>
                  <a:pt x="33" y="256"/>
                  <a:pt x="34" y="257"/>
                </a:cubicBezTo>
                <a:cubicBezTo>
                  <a:pt x="36" y="257"/>
                  <a:pt x="37" y="255"/>
                  <a:pt x="37" y="254"/>
                </a:cubicBezTo>
                <a:cubicBezTo>
                  <a:pt x="37" y="253"/>
                  <a:pt x="36" y="251"/>
                  <a:pt x="34" y="251"/>
                </a:cubicBezTo>
                <a:close/>
                <a:moveTo>
                  <a:pt x="30" y="258"/>
                </a:moveTo>
                <a:cubicBezTo>
                  <a:pt x="30" y="258"/>
                  <a:pt x="30" y="258"/>
                  <a:pt x="30" y="258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29" y="258"/>
                  <a:pt x="29" y="258"/>
                  <a:pt x="29" y="258"/>
                </a:cubicBezTo>
                <a:cubicBezTo>
                  <a:pt x="27" y="258"/>
                  <a:pt x="26" y="260"/>
                  <a:pt x="27" y="262"/>
                </a:cubicBezTo>
                <a:cubicBezTo>
                  <a:pt x="27" y="263"/>
                  <a:pt x="28" y="264"/>
                  <a:pt x="30" y="264"/>
                </a:cubicBezTo>
                <a:cubicBezTo>
                  <a:pt x="31" y="264"/>
                  <a:pt x="32" y="262"/>
                  <a:pt x="32" y="261"/>
                </a:cubicBezTo>
                <a:cubicBezTo>
                  <a:pt x="32" y="260"/>
                  <a:pt x="31" y="258"/>
                  <a:pt x="30" y="258"/>
                </a:cubicBezTo>
                <a:close/>
                <a:moveTo>
                  <a:pt x="3" y="244"/>
                </a:moveTo>
                <a:cubicBezTo>
                  <a:pt x="1" y="245"/>
                  <a:pt x="0" y="246"/>
                  <a:pt x="0" y="247"/>
                </a:cubicBezTo>
                <a:cubicBezTo>
                  <a:pt x="0" y="249"/>
                  <a:pt x="1" y="250"/>
                  <a:pt x="3" y="250"/>
                </a:cubicBezTo>
                <a:cubicBezTo>
                  <a:pt x="4" y="250"/>
                  <a:pt x="5" y="249"/>
                  <a:pt x="5" y="247"/>
                </a:cubicBezTo>
                <a:cubicBezTo>
                  <a:pt x="6" y="246"/>
                  <a:pt x="5" y="245"/>
                  <a:pt x="3" y="244"/>
                </a:cubicBezTo>
                <a:close/>
                <a:moveTo>
                  <a:pt x="12" y="250"/>
                </a:moveTo>
                <a:cubicBezTo>
                  <a:pt x="14" y="250"/>
                  <a:pt x="15" y="248"/>
                  <a:pt x="14" y="247"/>
                </a:cubicBezTo>
                <a:cubicBezTo>
                  <a:pt x="14" y="246"/>
                  <a:pt x="14" y="245"/>
                  <a:pt x="12" y="244"/>
                </a:cubicBezTo>
                <a:cubicBezTo>
                  <a:pt x="12" y="244"/>
                  <a:pt x="11" y="244"/>
                  <a:pt x="11" y="245"/>
                </a:cubicBezTo>
                <a:cubicBezTo>
                  <a:pt x="10" y="244"/>
                  <a:pt x="9" y="243"/>
                  <a:pt x="10" y="241"/>
                </a:cubicBezTo>
                <a:cubicBezTo>
                  <a:pt x="10" y="241"/>
                  <a:pt x="10" y="241"/>
                  <a:pt x="9" y="241"/>
                </a:cubicBezTo>
                <a:cubicBezTo>
                  <a:pt x="9" y="240"/>
                  <a:pt x="9" y="240"/>
                  <a:pt x="10" y="239"/>
                </a:cubicBezTo>
                <a:cubicBezTo>
                  <a:pt x="9" y="239"/>
                  <a:pt x="8" y="238"/>
                  <a:pt x="7" y="238"/>
                </a:cubicBezTo>
                <a:cubicBezTo>
                  <a:pt x="7" y="238"/>
                  <a:pt x="7" y="238"/>
                  <a:pt x="6" y="237"/>
                </a:cubicBezTo>
                <a:cubicBezTo>
                  <a:pt x="7" y="236"/>
                  <a:pt x="8" y="236"/>
                  <a:pt x="9" y="235"/>
                </a:cubicBezTo>
                <a:cubicBezTo>
                  <a:pt x="10" y="236"/>
                  <a:pt x="10" y="236"/>
                  <a:pt x="10" y="237"/>
                </a:cubicBezTo>
                <a:cubicBezTo>
                  <a:pt x="10" y="237"/>
                  <a:pt x="11" y="236"/>
                  <a:pt x="11" y="236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3" y="236"/>
                  <a:pt x="14" y="235"/>
                  <a:pt x="14" y="234"/>
                </a:cubicBezTo>
                <a:cubicBezTo>
                  <a:pt x="14" y="234"/>
                  <a:pt x="14" y="234"/>
                  <a:pt x="15" y="234"/>
                </a:cubicBezTo>
                <a:cubicBezTo>
                  <a:pt x="15" y="233"/>
                  <a:pt x="16" y="234"/>
                  <a:pt x="16" y="233"/>
                </a:cubicBezTo>
                <a:cubicBezTo>
                  <a:pt x="16" y="233"/>
                  <a:pt x="16" y="233"/>
                  <a:pt x="15" y="233"/>
                </a:cubicBezTo>
                <a:cubicBezTo>
                  <a:pt x="16" y="231"/>
                  <a:pt x="17" y="230"/>
                  <a:pt x="16" y="229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8" y="229"/>
                  <a:pt x="19" y="228"/>
                  <a:pt x="19" y="226"/>
                </a:cubicBezTo>
                <a:cubicBezTo>
                  <a:pt x="19" y="224"/>
                  <a:pt x="18" y="223"/>
                  <a:pt x="17" y="223"/>
                </a:cubicBezTo>
                <a:cubicBezTo>
                  <a:pt x="15" y="223"/>
                  <a:pt x="13" y="224"/>
                  <a:pt x="13" y="226"/>
                </a:cubicBezTo>
                <a:cubicBezTo>
                  <a:pt x="13" y="227"/>
                  <a:pt x="14" y="227"/>
                  <a:pt x="14" y="228"/>
                </a:cubicBezTo>
                <a:cubicBezTo>
                  <a:pt x="14" y="228"/>
                  <a:pt x="14" y="228"/>
                  <a:pt x="14" y="229"/>
                </a:cubicBezTo>
                <a:cubicBezTo>
                  <a:pt x="14" y="229"/>
                  <a:pt x="14" y="229"/>
                  <a:pt x="13" y="229"/>
                </a:cubicBezTo>
                <a:cubicBezTo>
                  <a:pt x="13" y="229"/>
                  <a:pt x="13" y="229"/>
                  <a:pt x="13" y="228"/>
                </a:cubicBezTo>
                <a:cubicBezTo>
                  <a:pt x="13" y="228"/>
                  <a:pt x="13" y="229"/>
                  <a:pt x="13" y="229"/>
                </a:cubicBezTo>
                <a:cubicBezTo>
                  <a:pt x="13" y="229"/>
                  <a:pt x="12" y="229"/>
                  <a:pt x="12" y="229"/>
                </a:cubicBezTo>
                <a:cubicBezTo>
                  <a:pt x="12" y="227"/>
                  <a:pt x="10" y="227"/>
                  <a:pt x="10" y="227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5"/>
                </a:cubicBezTo>
                <a:cubicBezTo>
                  <a:pt x="10" y="225"/>
                  <a:pt x="9" y="223"/>
                  <a:pt x="8" y="223"/>
                </a:cubicBezTo>
                <a:cubicBezTo>
                  <a:pt x="6" y="223"/>
                  <a:pt x="5" y="224"/>
                  <a:pt x="5" y="225"/>
                </a:cubicBezTo>
                <a:cubicBezTo>
                  <a:pt x="5" y="224"/>
                  <a:pt x="4" y="223"/>
                  <a:pt x="4" y="222"/>
                </a:cubicBezTo>
                <a:cubicBezTo>
                  <a:pt x="5" y="222"/>
                  <a:pt x="6" y="221"/>
                  <a:pt x="5" y="220"/>
                </a:cubicBezTo>
                <a:cubicBezTo>
                  <a:pt x="5" y="220"/>
                  <a:pt x="5" y="219"/>
                  <a:pt x="5" y="219"/>
                </a:cubicBezTo>
                <a:cubicBezTo>
                  <a:pt x="6" y="219"/>
                  <a:pt x="6" y="219"/>
                  <a:pt x="6" y="219"/>
                </a:cubicBezTo>
                <a:cubicBezTo>
                  <a:pt x="5" y="219"/>
                  <a:pt x="6" y="220"/>
                  <a:pt x="6" y="220"/>
                </a:cubicBezTo>
                <a:cubicBezTo>
                  <a:pt x="6" y="220"/>
                  <a:pt x="7" y="220"/>
                  <a:pt x="7" y="220"/>
                </a:cubicBezTo>
                <a:cubicBezTo>
                  <a:pt x="8" y="220"/>
                  <a:pt x="6" y="221"/>
                  <a:pt x="8" y="222"/>
                </a:cubicBezTo>
                <a:cubicBezTo>
                  <a:pt x="7" y="221"/>
                  <a:pt x="8" y="221"/>
                  <a:pt x="7" y="221"/>
                </a:cubicBezTo>
                <a:cubicBezTo>
                  <a:pt x="8" y="221"/>
                  <a:pt x="8" y="220"/>
                  <a:pt x="9" y="220"/>
                </a:cubicBezTo>
                <a:cubicBezTo>
                  <a:pt x="10" y="221"/>
                  <a:pt x="10" y="222"/>
                  <a:pt x="12" y="222"/>
                </a:cubicBezTo>
                <a:cubicBezTo>
                  <a:pt x="13" y="222"/>
                  <a:pt x="14" y="221"/>
                  <a:pt x="15" y="219"/>
                </a:cubicBezTo>
                <a:cubicBezTo>
                  <a:pt x="14" y="218"/>
                  <a:pt x="13" y="217"/>
                  <a:pt x="12" y="216"/>
                </a:cubicBezTo>
                <a:cubicBezTo>
                  <a:pt x="11" y="216"/>
                  <a:pt x="11" y="216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8"/>
                </a:cubicBezTo>
                <a:cubicBezTo>
                  <a:pt x="9" y="218"/>
                  <a:pt x="9" y="218"/>
                  <a:pt x="9" y="217"/>
                </a:cubicBezTo>
                <a:cubicBezTo>
                  <a:pt x="9" y="217"/>
                  <a:pt x="9" y="217"/>
                  <a:pt x="9" y="217"/>
                </a:cubicBezTo>
                <a:cubicBezTo>
                  <a:pt x="9" y="216"/>
                  <a:pt x="8" y="217"/>
                  <a:pt x="7" y="216"/>
                </a:cubicBezTo>
                <a:cubicBezTo>
                  <a:pt x="7" y="216"/>
                  <a:pt x="8" y="216"/>
                  <a:pt x="7" y="216"/>
                </a:cubicBezTo>
                <a:cubicBezTo>
                  <a:pt x="7" y="216"/>
                  <a:pt x="5" y="216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5"/>
                  <a:pt x="6" y="214"/>
                  <a:pt x="6" y="214"/>
                </a:cubicBezTo>
                <a:cubicBezTo>
                  <a:pt x="6" y="214"/>
                  <a:pt x="7" y="214"/>
                  <a:pt x="8" y="214"/>
                </a:cubicBezTo>
                <a:cubicBezTo>
                  <a:pt x="8" y="214"/>
                  <a:pt x="7" y="213"/>
                  <a:pt x="7" y="213"/>
                </a:cubicBezTo>
                <a:cubicBezTo>
                  <a:pt x="6" y="213"/>
                  <a:pt x="6" y="213"/>
                  <a:pt x="5" y="212"/>
                </a:cubicBezTo>
                <a:cubicBezTo>
                  <a:pt x="5" y="213"/>
                  <a:pt x="4" y="213"/>
                  <a:pt x="4" y="213"/>
                </a:cubicBezTo>
                <a:cubicBezTo>
                  <a:pt x="5" y="213"/>
                  <a:pt x="5" y="213"/>
                  <a:pt x="6" y="214"/>
                </a:cubicBezTo>
                <a:cubicBezTo>
                  <a:pt x="5" y="214"/>
                  <a:pt x="5" y="215"/>
                  <a:pt x="4" y="215"/>
                </a:cubicBezTo>
                <a:cubicBezTo>
                  <a:pt x="4" y="215"/>
                  <a:pt x="4" y="215"/>
                  <a:pt x="4" y="215"/>
                </a:cubicBezTo>
                <a:cubicBezTo>
                  <a:pt x="3" y="215"/>
                  <a:pt x="4" y="215"/>
                  <a:pt x="3" y="215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6"/>
                  <a:pt x="3" y="216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1" y="217"/>
                  <a:pt x="0" y="218"/>
                  <a:pt x="0" y="220"/>
                </a:cubicBezTo>
                <a:cubicBezTo>
                  <a:pt x="0" y="221"/>
                  <a:pt x="1" y="222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3"/>
                  <a:pt x="2" y="224"/>
                  <a:pt x="2" y="224"/>
                </a:cubicBezTo>
                <a:cubicBezTo>
                  <a:pt x="2" y="229"/>
                  <a:pt x="2" y="229"/>
                  <a:pt x="2" y="229"/>
                </a:cubicBezTo>
                <a:cubicBezTo>
                  <a:pt x="2" y="229"/>
                  <a:pt x="2" y="229"/>
                  <a:pt x="3" y="229"/>
                </a:cubicBezTo>
                <a:cubicBezTo>
                  <a:pt x="3" y="229"/>
                  <a:pt x="3" y="230"/>
                  <a:pt x="4" y="230"/>
                </a:cubicBezTo>
                <a:cubicBezTo>
                  <a:pt x="3" y="229"/>
                  <a:pt x="2" y="227"/>
                  <a:pt x="4" y="226"/>
                </a:cubicBezTo>
                <a:cubicBezTo>
                  <a:pt x="4" y="226"/>
                  <a:pt x="4" y="227"/>
                  <a:pt x="5" y="227"/>
                </a:cubicBezTo>
                <a:cubicBezTo>
                  <a:pt x="5" y="227"/>
                  <a:pt x="5" y="226"/>
                  <a:pt x="5" y="226"/>
                </a:cubicBezTo>
                <a:cubicBezTo>
                  <a:pt x="5" y="228"/>
                  <a:pt x="6" y="229"/>
                  <a:pt x="7" y="229"/>
                </a:cubicBezTo>
                <a:cubicBezTo>
                  <a:pt x="8" y="229"/>
                  <a:pt x="8" y="229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11" y="228"/>
                  <a:pt x="11" y="230"/>
                  <a:pt x="10" y="231"/>
                </a:cubicBezTo>
                <a:cubicBezTo>
                  <a:pt x="10" y="231"/>
                  <a:pt x="11" y="231"/>
                  <a:pt x="11" y="231"/>
                </a:cubicBezTo>
                <a:cubicBezTo>
                  <a:pt x="10" y="231"/>
                  <a:pt x="11" y="230"/>
                  <a:pt x="11" y="230"/>
                </a:cubicBezTo>
                <a:cubicBezTo>
                  <a:pt x="11" y="230"/>
                  <a:pt x="11" y="231"/>
                  <a:pt x="11" y="231"/>
                </a:cubicBezTo>
                <a:cubicBezTo>
                  <a:pt x="10" y="231"/>
                  <a:pt x="9" y="232"/>
                  <a:pt x="9" y="233"/>
                </a:cubicBezTo>
                <a:cubicBezTo>
                  <a:pt x="9" y="233"/>
                  <a:pt x="9" y="233"/>
                  <a:pt x="8" y="233"/>
                </a:cubicBezTo>
                <a:cubicBezTo>
                  <a:pt x="8" y="234"/>
                  <a:pt x="8" y="233"/>
                  <a:pt x="8" y="234"/>
                </a:cubicBezTo>
                <a:cubicBezTo>
                  <a:pt x="8" y="234"/>
                  <a:pt x="7" y="234"/>
                  <a:pt x="6" y="234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2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5" y="232"/>
                  <a:pt x="4" y="231"/>
                  <a:pt x="3" y="230"/>
                </a:cubicBezTo>
                <a:cubicBezTo>
                  <a:pt x="2" y="230"/>
                  <a:pt x="0" y="232"/>
                  <a:pt x="0" y="234"/>
                </a:cubicBezTo>
                <a:cubicBezTo>
                  <a:pt x="0" y="235"/>
                  <a:pt x="2" y="236"/>
                  <a:pt x="3" y="236"/>
                </a:cubicBezTo>
                <a:cubicBezTo>
                  <a:pt x="4" y="236"/>
                  <a:pt x="4" y="236"/>
                  <a:pt x="5" y="235"/>
                </a:cubicBezTo>
                <a:cubicBezTo>
                  <a:pt x="5" y="236"/>
                  <a:pt x="5" y="236"/>
                  <a:pt x="5" y="236"/>
                </a:cubicBezTo>
                <a:cubicBezTo>
                  <a:pt x="5" y="237"/>
                  <a:pt x="4" y="238"/>
                  <a:pt x="4" y="239"/>
                </a:cubicBezTo>
                <a:cubicBezTo>
                  <a:pt x="4" y="240"/>
                  <a:pt x="4" y="241"/>
                  <a:pt x="4" y="241"/>
                </a:cubicBezTo>
                <a:cubicBezTo>
                  <a:pt x="4" y="241"/>
                  <a:pt x="5" y="242"/>
                  <a:pt x="4" y="243"/>
                </a:cubicBezTo>
                <a:cubicBezTo>
                  <a:pt x="5" y="243"/>
                  <a:pt x="5" y="243"/>
                  <a:pt x="6" y="243"/>
                </a:cubicBezTo>
                <a:cubicBezTo>
                  <a:pt x="6" y="243"/>
                  <a:pt x="6" y="243"/>
                  <a:pt x="6" y="242"/>
                </a:cubicBezTo>
                <a:cubicBezTo>
                  <a:pt x="5" y="242"/>
                  <a:pt x="4" y="239"/>
                  <a:pt x="6" y="238"/>
                </a:cubicBezTo>
                <a:cubicBezTo>
                  <a:pt x="6" y="239"/>
                  <a:pt x="7" y="240"/>
                  <a:pt x="8" y="241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42"/>
                  <a:pt x="9" y="242"/>
                  <a:pt x="9" y="243"/>
                </a:cubicBezTo>
                <a:cubicBezTo>
                  <a:pt x="9" y="244"/>
                  <a:pt x="7" y="246"/>
                  <a:pt x="8" y="248"/>
                </a:cubicBezTo>
                <a:cubicBezTo>
                  <a:pt x="8" y="248"/>
                  <a:pt x="9" y="248"/>
                  <a:pt x="9" y="248"/>
                </a:cubicBezTo>
                <a:cubicBezTo>
                  <a:pt x="9" y="249"/>
                  <a:pt x="11" y="250"/>
                  <a:pt x="12" y="250"/>
                </a:cubicBezTo>
                <a:close/>
                <a:moveTo>
                  <a:pt x="9" y="218"/>
                </a:move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lose/>
                <a:moveTo>
                  <a:pt x="6" y="217"/>
                </a:moveTo>
                <a:cubicBezTo>
                  <a:pt x="6" y="216"/>
                  <a:pt x="8" y="216"/>
                  <a:pt x="9" y="217"/>
                </a:cubicBezTo>
                <a:cubicBezTo>
                  <a:pt x="8" y="217"/>
                  <a:pt x="9" y="218"/>
                  <a:pt x="8" y="218"/>
                </a:cubicBezTo>
                <a:cubicBezTo>
                  <a:pt x="8" y="218"/>
                  <a:pt x="8" y="217"/>
                  <a:pt x="8" y="217"/>
                </a:cubicBezTo>
                <a:cubicBezTo>
                  <a:pt x="7" y="219"/>
                  <a:pt x="6" y="218"/>
                  <a:pt x="5" y="218"/>
                </a:cubicBezTo>
                <a:cubicBezTo>
                  <a:pt x="5" y="217"/>
                  <a:pt x="5" y="217"/>
                  <a:pt x="4" y="217"/>
                </a:cubicBezTo>
                <a:cubicBezTo>
                  <a:pt x="5" y="217"/>
                  <a:pt x="5" y="217"/>
                  <a:pt x="6" y="217"/>
                </a:cubicBezTo>
                <a:close/>
                <a:moveTo>
                  <a:pt x="3" y="217"/>
                </a:move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lose/>
                <a:moveTo>
                  <a:pt x="4" y="216"/>
                </a:moveTo>
                <a:cubicBezTo>
                  <a:pt x="4" y="217"/>
                  <a:pt x="4" y="217"/>
                  <a:pt x="3" y="217"/>
                </a:cubicBezTo>
                <a:cubicBezTo>
                  <a:pt x="3" y="216"/>
                  <a:pt x="4" y="216"/>
                  <a:pt x="4" y="216"/>
                </a:cubicBezTo>
                <a:cubicBezTo>
                  <a:pt x="4" y="216"/>
                  <a:pt x="4" y="216"/>
                  <a:pt x="4" y="216"/>
                </a:cubicBezTo>
                <a:close/>
                <a:moveTo>
                  <a:pt x="88" y="94"/>
                </a:moveTo>
                <a:cubicBezTo>
                  <a:pt x="90" y="94"/>
                  <a:pt x="91" y="94"/>
                  <a:pt x="91" y="96"/>
                </a:cubicBezTo>
                <a:cubicBezTo>
                  <a:pt x="90" y="96"/>
                  <a:pt x="90" y="96"/>
                  <a:pt x="89" y="96"/>
                </a:cubicBezTo>
                <a:cubicBezTo>
                  <a:pt x="90" y="96"/>
                  <a:pt x="90" y="97"/>
                  <a:pt x="91" y="97"/>
                </a:cubicBezTo>
                <a:cubicBezTo>
                  <a:pt x="93" y="97"/>
                  <a:pt x="94" y="95"/>
                  <a:pt x="94" y="94"/>
                </a:cubicBezTo>
                <a:cubicBezTo>
                  <a:pt x="94" y="93"/>
                  <a:pt x="94" y="92"/>
                  <a:pt x="93" y="91"/>
                </a:cubicBezTo>
                <a:cubicBezTo>
                  <a:pt x="93" y="91"/>
                  <a:pt x="92" y="91"/>
                  <a:pt x="91" y="92"/>
                </a:cubicBezTo>
                <a:cubicBezTo>
                  <a:pt x="91" y="92"/>
                  <a:pt x="91" y="91"/>
                  <a:pt x="92" y="91"/>
                </a:cubicBezTo>
                <a:cubicBezTo>
                  <a:pt x="90" y="91"/>
                  <a:pt x="89" y="92"/>
                  <a:pt x="88" y="94"/>
                </a:cubicBezTo>
                <a:close/>
                <a:moveTo>
                  <a:pt x="16" y="251"/>
                </a:moveTo>
                <a:cubicBezTo>
                  <a:pt x="15" y="251"/>
                  <a:pt x="14" y="253"/>
                  <a:pt x="14" y="254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18" y="257"/>
                  <a:pt x="19" y="255"/>
                  <a:pt x="19" y="254"/>
                </a:cubicBezTo>
                <a:cubicBezTo>
                  <a:pt x="19" y="252"/>
                  <a:pt x="18" y="251"/>
                  <a:pt x="16" y="251"/>
                </a:cubicBezTo>
                <a:close/>
                <a:moveTo>
                  <a:pt x="60" y="237"/>
                </a:moveTo>
                <a:cubicBezTo>
                  <a:pt x="59" y="237"/>
                  <a:pt x="59" y="238"/>
                  <a:pt x="58" y="238"/>
                </a:cubicBezTo>
                <a:cubicBezTo>
                  <a:pt x="59" y="238"/>
                  <a:pt x="59" y="237"/>
                  <a:pt x="60" y="237"/>
                </a:cubicBezTo>
                <a:close/>
                <a:moveTo>
                  <a:pt x="179" y="36"/>
                </a:moveTo>
                <a:cubicBezTo>
                  <a:pt x="178" y="35"/>
                  <a:pt x="177" y="36"/>
                  <a:pt x="177" y="38"/>
                </a:cubicBezTo>
                <a:cubicBezTo>
                  <a:pt x="176" y="40"/>
                  <a:pt x="178" y="41"/>
                  <a:pt x="180" y="41"/>
                </a:cubicBezTo>
                <a:cubicBezTo>
                  <a:pt x="181" y="41"/>
                  <a:pt x="183" y="40"/>
                  <a:pt x="183" y="38"/>
                </a:cubicBezTo>
                <a:cubicBezTo>
                  <a:pt x="183" y="36"/>
                  <a:pt x="181" y="35"/>
                  <a:pt x="179" y="36"/>
                </a:cubicBezTo>
                <a:close/>
                <a:moveTo>
                  <a:pt x="171" y="22"/>
                </a:moveTo>
                <a:cubicBezTo>
                  <a:pt x="169" y="22"/>
                  <a:pt x="169" y="22"/>
                  <a:pt x="168" y="24"/>
                </a:cubicBezTo>
                <a:cubicBezTo>
                  <a:pt x="168" y="26"/>
                  <a:pt x="169" y="27"/>
                  <a:pt x="171" y="27"/>
                </a:cubicBezTo>
                <a:cubicBezTo>
                  <a:pt x="172" y="27"/>
                  <a:pt x="173" y="25"/>
                  <a:pt x="174" y="24"/>
                </a:cubicBezTo>
                <a:cubicBezTo>
                  <a:pt x="174" y="23"/>
                  <a:pt x="172" y="21"/>
                  <a:pt x="171" y="22"/>
                </a:cubicBezTo>
                <a:close/>
                <a:moveTo>
                  <a:pt x="175" y="28"/>
                </a:moveTo>
                <a:cubicBezTo>
                  <a:pt x="174" y="28"/>
                  <a:pt x="172" y="29"/>
                  <a:pt x="172" y="31"/>
                </a:cubicBezTo>
                <a:cubicBezTo>
                  <a:pt x="173" y="32"/>
                  <a:pt x="173" y="34"/>
                  <a:pt x="175" y="33"/>
                </a:cubicBezTo>
                <a:cubicBezTo>
                  <a:pt x="177" y="33"/>
                  <a:pt x="178" y="32"/>
                  <a:pt x="179" y="30"/>
                </a:cubicBezTo>
                <a:cubicBezTo>
                  <a:pt x="178" y="29"/>
                  <a:pt x="177" y="28"/>
                  <a:pt x="175" y="28"/>
                </a:cubicBezTo>
                <a:close/>
                <a:moveTo>
                  <a:pt x="159" y="24"/>
                </a:moveTo>
                <a:cubicBezTo>
                  <a:pt x="159" y="25"/>
                  <a:pt x="161" y="27"/>
                  <a:pt x="162" y="27"/>
                </a:cubicBezTo>
                <a:cubicBezTo>
                  <a:pt x="163" y="27"/>
                  <a:pt x="164" y="26"/>
                  <a:pt x="164" y="24"/>
                </a:cubicBezTo>
                <a:cubicBezTo>
                  <a:pt x="165" y="23"/>
                  <a:pt x="164" y="21"/>
                  <a:pt x="162" y="21"/>
                </a:cubicBezTo>
                <a:cubicBezTo>
                  <a:pt x="160" y="22"/>
                  <a:pt x="159" y="22"/>
                  <a:pt x="159" y="24"/>
                </a:cubicBezTo>
                <a:close/>
                <a:moveTo>
                  <a:pt x="155" y="30"/>
                </a:moveTo>
                <a:cubicBezTo>
                  <a:pt x="155" y="33"/>
                  <a:pt x="156" y="33"/>
                  <a:pt x="158" y="34"/>
                </a:cubicBezTo>
                <a:cubicBezTo>
                  <a:pt x="160" y="34"/>
                  <a:pt x="161" y="33"/>
                  <a:pt x="161" y="30"/>
                </a:cubicBezTo>
                <a:cubicBezTo>
                  <a:pt x="161" y="30"/>
                  <a:pt x="160" y="29"/>
                  <a:pt x="157" y="28"/>
                </a:cubicBezTo>
                <a:cubicBezTo>
                  <a:pt x="156" y="28"/>
                  <a:pt x="155" y="29"/>
                  <a:pt x="155" y="30"/>
                </a:cubicBezTo>
                <a:close/>
                <a:moveTo>
                  <a:pt x="167" y="14"/>
                </a:moveTo>
                <a:cubicBezTo>
                  <a:pt x="165" y="14"/>
                  <a:pt x="164" y="15"/>
                  <a:pt x="164" y="17"/>
                </a:cubicBezTo>
                <a:cubicBezTo>
                  <a:pt x="164" y="18"/>
                  <a:pt x="165" y="20"/>
                  <a:pt x="166" y="20"/>
                </a:cubicBezTo>
                <a:cubicBezTo>
                  <a:pt x="168" y="20"/>
                  <a:pt x="170" y="19"/>
                  <a:pt x="170" y="17"/>
                </a:cubicBezTo>
                <a:cubicBezTo>
                  <a:pt x="169" y="15"/>
                  <a:pt x="168" y="14"/>
                  <a:pt x="167" y="14"/>
                </a:cubicBezTo>
                <a:close/>
                <a:moveTo>
                  <a:pt x="184" y="28"/>
                </a:moveTo>
                <a:cubicBezTo>
                  <a:pt x="183" y="27"/>
                  <a:pt x="182" y="29"/>
                  <a:pt x="182" y="30"/>
                </a:cubicBezTo>
                <a:cubicBezTo>
                  <a:pt x="181" y="32"/>
                  <a:pt x="183" y="33"/>
                  <a:pt x="185" y="34"/>
                </a:cubicBezTo>
                <a:cubicBezTo>
                  <a:pt x="186" y="33"/>
                  <a:pt x="187" y="32"/>
                  <a:pt x="187" y="31"/>
                </a:cubicBezTo>
                <a:cubicBezTo>
                  <a:pt x="187" y="29"/>
                  <a:pt x="186" y="28"/>
                  <a:pt x="184" y="28"/>
                </a:cubicBezTo>
                <a:close/>
                <a:moveTo>
                  <a:pt x="130" y="24"/>
                </a:moveTo>
                <a:cubicBezTo>
                  <a:pt x="130" y="23"/>
                  <a:pt x="129" y="22"/>
                  <a:pt x="126" y="21"/>
                </a:cubicBezTo>
                <a:cubicBezTo>
                  <a:pt x="125" y="21"/>
                  <a:pt x="124" y="23"/>
                  <a:pt x="124" y="24"/>
                </a:cubicBezTo>
                <a:cubicBezTo>
                  <a:pt x="124" y="25"/>
                  <a:pt x="125" y="27"/>
                  <a:pt x="127" y="26"/>
                </a:cubicBezTo>
                <a:cubicBezTo>
                  <a:pt x="129" y="27"/>
                  <a:pt x="129" y="25"/>
                  <a:pt x="130" y="24"/>
                </a:cubicBezTo>
                <a:close/>
                <a:moveTo>
                  <a:pt x="190" y="31"/>
                </a:moveTo>
                <a:cubicBezTo>
                  <a:pt x="190" y="32"/>
                  <a:pt x="191" y="34"/>
                  <a:pt x="193" y="34"/>
                </a:cubicBezTo>
                <a:cubicBezTo>
                  <a:pt x="195" y="33"/>
                  <a:pt x="196" y="33"/>
                  <a:pt x="195" y="30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0"/>
                  <a:pt x="190" y="31"/>
                </a:cubicBezTo>
                <a:close/>
                <a:moveTo>
                  <a:pt x="186" y="38"/>
                </a:moveTo>
                <a:cubicBezTo>
                  <a:pt x="185" y="40"/>
                  <a:pt x="188" y="40"/>
                  <a:pt x="189" y="41"/>
                </a:cubicBezTo>
                <a:cubicBezTo>
                  <a:pt x="190" y="41"/>
                  <a:pt x="192" y="40"/>
                  <a:pt x="191" y="38"/>
                </a:cubicBezTo>
                <a:cubicBezTo>
                  <a:pt x="191" y="36"/>
                  <a:pt x="190" y="36"/>
                  <a:pt x="189" y="35"/>
                </a:cubicBezTo>
                <a:cubicBezTo>
                  <a:pt x="187" y="35"/>
                  <a:pt x="185" y="37"/>
                  <a:pt x="186" y="38"/>
                </a:cubicBezTo>
                <a:close/>
                <a:moveTo>
                  <a:pt x="198" y="21"/>
                </a:moveTo>
                <a:cubicBezTo>
                  <a:pt x="196" y="21"/>
                  <a:pt x="194" y="22"/>
                  <a:pt x="195" y="24"/>
                </a:cubicBezTo>
                <a:cubicBezTo>
                  <a:pt x="194" y="26"/>
                  <a:pt x="195" y="27"/>
                  <a:pt x="197" y="27"/>
                </a:cubicBezTo>
                <a:cubicBezTo>
                  <a:pt x="199" y="27"/>
                  <a:pt x="200" y="26"/>
                  <a:pt x="200" y="24"/>
                </a:cubicBezTo>
                <a:cubicBezTo>
                  <a:pt x="200" y="22"/>
                  <a:pt x="199" y="22"/>
                  <a:pt x="198" y="21"/>
                </a:cubicBezTo>
                <a:close/>
                <a:moveTo>
                  <a:pt x="131" y="47"/>
                </a:moveTo>
                <a:cubicBezTo>
                  <a:pt x="132" y="48"/>
                  <a:pt x="133" y="46"/>
                  <a:pt x="134" y="45"/>
                </a:cubicBezTo>
                <a:cubicBezTo>
                  <a:pt x="134" y="44"/>
                  <a:pt x="132" y="42"/>
                  <a:pt x="131" y="42"/>
                </a:cubicBezTo>
                <a:cubicBezTo>
                  <a:pt x="131" y="42"/>
                  <a:pt x="130" y="42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4"/>
                  <a:pt x="129" y="45"/>
                  <a:pt x="129" y="46"/>
                </a:cubicBezTo>
                <a:cubicBezTo>
                  <a:pt x="129" y="47"/>
                  <a:pt x="130" y="47"/>
                  <a:pt x="131" y="47"/>
                </a:cubicBezTo>
                <a:close/>
                <a:moveTo>
                  <a:pt x="133" y="52"/>
                </a:moveTo>
                <a:cubicBezTo>
                  <a:pt x="133" y="53"/>
                  <a:pt x="134" y="55"/>
                  <a:pt x="135" y="55"/>
                </a:cubicBezTo>
                <a:cubicBezTo>
                  <a:pt x="137" y="54"/>
                  <a:pt x="138" y="54"/>
                  <a:pt x="138" y="52"/>
                </a:cubicBezTo>
                <a:cubicBezTo>
                  <a:pt x="138" y="50"/>
                  <a:pt x="137" y="50"/>
                  <a:pt x="136" y="49"/>
                </a:cubicBezTo>
                <a:cubicBezTo>
                  <a:pt x="134" y="49"/>
                  <a:pt x="132" y="51"/>
                  <a:pt x="133" y="52"/>
                </a:cubicBezTo>
                <a:close/>
                <a:moveTo>
                  <a:pt x="127" y="35"/>
                </a:moveTo>
                <a:cubicBezTo>
                  <a:pt x="125" y="35"/>
                  <a:pt x="123" y="37"/>
                  <a:pt x="124" y="38"/>
                </a:cubicBezTo>
                <a:cubicBezTo>
                  <a:pt x="124" y="40"/>
                  <a:pt x="125" y="41"/>
                  <a:pt x="126" y="41"/>
                </a:cubicBezTo>
                <a:cubicBezTo>
                  <a:pt x="129" y="40"/>
                  <a:pt x="130" y="40"/>
                  <a:pt x="130" y="38"/>
                </a:cubicBezTo>
                <a:cubicBezTo>
                  <a:pt x="129" y="37"/>
                  <a:pt x="128" y="35"/>
                  <a:pt x="127" y="35"/>
                </a:cubicBezTo>
                <a:close/>
                <a:moveTo>
                  <a:pt x="137" y="44"/>
                </a:moveTo>
                <a:cubicBezTo>
                  <a:pt x="137" y="46"/>
                  <a:pt x="139" y="48"/>
                  <a:pt x="140" y="48"/>
                </a:cubicBezTo>
                <a:cubicBezTo>
                  <a:pt x="142" y="48"/>
                  <a:pt x="142" y="46"/>
                  <a:pt x="143" y="45"/>
                </a:cubicBezTo>
                <a:cubicBezTo>
                  <a:pt x="143" y="43"/>
                  <a:pt x="142" y="42"/>
                  <a:pt x="140" y="42"/>
                </a:cubicBezTo>
                <a:cubicBezTo>
                  <a:pt x="138" y="42"/>
                  <a:pt x="138" y="44"/>
                  <a:pt x="137" y="44"/>
                </a:cubicBezTo>
                <a:close/>
                <a:moveTo>
                  <a:pt x="141" y="34"/>
                </a:moveTo>
                <a:cubicBezTo>
                  <a:pt x="142" y="34"/>
                  <a:pt x="143" y="33"/>
                  <a:pt x="142" y="30"/>
                </a:cubicBezTo>
                <a:cubicBezTo>
                  <a:pt x="143" y="29"/>
                  <a:pt x="142" y="28"/>
                  <a:pt x="140" y="28"/>
                </a:cubicBezTo>
                <a:cubicBezTo>
                  <a:pt x="139" y="28"/>
                  <a:pt x="137" y="29"/>
                  <a:pt x="137" y="31"/>
                </a:cubicBezTo>
                <a:cubicBezTo>
                  <a:pt x="137" y="32"/>
                  <a:pt x="139" y="33"/>
                  <a:pt x="141" y="34"/>
                </a:cubicBezTo>
                <a:close/>
                <a:moveTo>
                  <a:pt x="149" y="28"/>
                </a:moveTo>
                <a:cubicBezTo>
                  <a:pt x="148" y="28"/>
                  <a:pt x="146" y="29"/>
                  <a:pt x="146" y="31"/>
                </a:cubicBezTo>
                <a:cubicBezTo>
                  <a:pt x="146" y="32"/>
                  <a:pt x="148" y="33"/>
                  <a:pt x="149" y="34"/>
                </a:cubicBezTo>
                <a:cubicBezTo>
                  <a:pt x="151" y="34"/>
                  <a:pt x="151" y="32"/>
                  <a:pt x="152" y="31"/>
                </a:cubicBezTo>
                <a:cubicBezTo>
                  <a:pt x="152" y="29"/>
                  <a:pt x="150" y="28"/>
                  <a:pt x="149" y="28"/>
                </a:cubicBezTo>
                <a:close/>
                <a:moveTo>
                  <a:pt x="153" y="21"/>
                </a:moveTo>
                <a:cubicBezTo>
                  <a:pt x="152" y="21"/>
                  <a:pt x="150" y="22"/>
                  <a:pt x="150" y="24"/>
                </a:cubicBezTo>
                <a:cubicBezTo>
                  <a:pt x="151" y="25"/>
                  <a:pt x="151" y="26"/>
                  <a:pt x="153" y="27"/>
                </a:cubicBezTo>
                <a:cubicBezTo>
                  <a:pt x="155" y="26"/>
                  <a:pt x="156" y="25"/>
                  <a:pt x="156" y="24"/>
                </a:cubicBezTo>
                <a:cubicBezTo>
                  <a:pt x="156" y="23"/>
                  <a:pt x="155" y="22"/>
                  <a:pt x="153" y="21"/>
                </a:cubicBezTo>
                <a:close/>
                <a:moveTo>
                  <a:pt x="145" y="21"/>
                </a:moveTo>
                <a:cubicBezTo>
                  <a:pt x="143" y="22"/>
                  <a:pt x="141" y="23"/>
                  <a:pt x="141" y="24"/>
                </a:cubicBezTo>
                <a:cubicBezTo>
                  <a:pt x="141" y="26"/>
                  <a:pt x="143" y="27"/>
                  <a:pt x="145" y="27"/>
                </a:cubicBezTo>
                <a:cubicBezTo>
                  <a:pt x="146" y="27"/>
                  <a:pt x="147" y="25"/>
                  <a:pt x="147" y="24"/>
                </a:cubicBezTo>
                <a:cubicBezTo>
                  <a:pt x="147" y="23"/>
                  <a:pt x="146" y="22"/>
                  <a:pt x="145" y="21"/>
                </a:cubicBezTo>
                <a:close/>
                <a:moveTo>
                  <a:pt x="140" y="15"/>
                </a:moveTo>
                <a:cubicBezTo>
                  <a:pt x="139" y="14"/>
                  <a:pt x="137" y="15"/>
                  <a:pt x="137" y="17"/>
                </a:cubicBezTo>
                <a:cubicBezTo>
                  <a:pt x="137" y="18"/>
                  <a:pt x="139" y="20"/>
                  <a:pt x="140" y="20"/>
                </a:cubicBezTo>
                <a:cubicBezTo>
                  <a:pt x="141" y="19"/>
                  <a:pt x="143" y="18"/>
                  <a:pt x="143" y="17"/>
                </a:cubicBezTo>
                <a:cubicBezTo>
                  <a:pt x="143" y="15"/>
                  <a:pt x="142" y="14"/>
                  <a:pt x="140" y="15"/>
                </a:cubicBezTo>
                <a:close/>
                <a:moveTo>
                  <a:pt x="199" y="30"/>
                </a:moveTo>
                <a:cubicBezTo>
                  <a:pt x="199" y="32"/>
                  <a:pt x="200" y="33"/>
                  <a:pt x="201" y="33"/>
                </a:cubicBezTo>
                <a:cubicBezTo>
                  <a:pt x="203" y="33"/>
                  <a:pt x="205" y="32"/>
                  <a:pt x="205" y="31"/>
                </a:cubicBezTo>
                <a:cubicBezTo>
                  <a:pt x="205" y="29"/>
                  <a:pt x="203" y="28"/>
                  <a:pt x="202" y="27"/>
                </a:cubicBezTo>
                <a:cubicBezTo>
                  <a:pt x="200" y="28"/>
                  <a:pt x="199" y="29"/>
                  <a:pt x="199" y="30"/>
                </a:cubicBezTo>
                <a:close/>
                <a:moveTo>
                  <a:pt x="245" y="254"/>
                </a:moveTo>
                <a:cubicBezTo>
                  <a:pt x="246" y="254"/>
                  <a:pt x="246" y="253"/>
                  <a:pt x="246" y="252"/>
                </a:cubicBezTo>
                <a:cubicBezTo>
                  <a:pt x="245" y="252"/>
                  <a:pt x="244" y="252"/>
                  <a:pt x="244" y="252"/>
                </a:cubicBezTo>
                <a:cubicBezTo>
                  <a:pt x="244" y="253"/>
                  <a:pt x="245" y="253"/>
                  <a:pt x="245" y="254"/>
                </a:cubicBezTo>
                <a:close/>
                <a:moveTo>
                  <a:pt x="244" y="254"/>
                </a:moveTo>
                <a:cubicBezTo>
                  <a:pt x="244" y="253"/>
                  <a:pt x="243" y="253"/>
                  <a:pt x="243" y="254"/>
                </a:cubicBezTo>
                <a:cubicBezTo>
                  <a:pt x="243" y="254"/>
                  <a:pt x="244" y="253"/>
                  <a:pt x="244" y="254"/>
                </a:cubicBezTo>
                <a:close/>
                <a:moveTo>
                  <a:pt x="226" y="261"/>
                </a:moveTo>
                <a:cubicBezTo>
                  <a:pt x="226" y="261"/>
                  <a:pt x="226" y="261"/>
                  <a:pt x="226" y="261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1"/>
                  <a:pt x="226" y="261"/>
                </a:cubicBezTo>
                <a:close/>
                <a:moveTo>
                  <a:pt x="174" y="247"/>
                </a:moveTo>
                <a:cubicBezTo>
                  <a:pt x="174" y="246"/>
                  <a:pt x="172" y="245"/>
                  <a:pt x="172" y="245"/>
                </a:cubicBezTo>
                <a:cubicBezTo>
                  <a:pt x="171" y="247"/>
                  <a:pt x="170" y="248"/>
                  <a:pt x="169" y="249"/>
                </a:cubicBezTo>
                <a:cubicBezTo>
                  <a:pt x="169" y="250"/>
                  <a:pt x="170" y="250"/>
                  <a:pt x="171" y="250"/>
                </a:cubicBezTo>
                <a:cubicBezTo>
                  <a:pt x="172" y="250"/>
                  <a:pt x="174" y="249"/>
                  <a:pt x="174" y="247"/>
                </a:cubicBezTo>
                <a:close/>
                <a:moveTo>
                  <a:pt x="216" y="248"/>
                </a:moveTo>
                <a:cubicBezTo>
                  <a:pt x="215" y="246"/>
                  <a:pt x="212" y="249"/>
                  <a:pt x="213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9"/>
                  <a:pt x="213" y="249"/>
                  <a:pt x="213" y="249"/>
                </a:cubicBezTo>
                <a:cubicBezTo>
                  <a:pt x="213" y="249"/>
                  <a:pt x="214" y="249"/>
                  <a:pt x="214" y="249"/>
                </a:cubicBezTo>
                <a:cubicBezTo>
                  <a:pt x="214" y="249"/>
                  <a:pt x="215" y="249"/>
                  <a:pt x="217" y="249"/>
                </a:cubicBezTo>
                <a:cubicBezTo>
                  <a:pt x="216" y="249"/>
                  <a:pt x="216" y="250"/>
                  <a:pt x="215" y="250"/>
                </a:cubicBezTo>
                <a:cubicBezTo>
                  <a:pt x="216" y="250"/>
                  <a:pt x="216" y="250"/>
                  <a:pt x="216" y="250"/>
                </a:cubicBezTo>
                <a:cubicBezTo>
                  <a:pt x="217" y="249"/>
                  <a:pt x="218" y="249"/>
                  <a:pt x="218" y="247"/>
                </a:cubicBezTo>
                <a:cubicBezTo>
                  <a:pt x="217" y="247"/>
                  <a:pt x="217" y="248"/>
                  <a:pt x="216" y="248"/>
                </a:cubicBezTo>
                <a:close/>
                <a:moveTo>
                  <a:pt x="204" y="248"/>
                </a:moveTo>
                <a:cubicBezTo>
                  <a:pt x="205" y="248"/>
                  <a:pt x="206" y="248"/>
                  <a:pt x="206" y="247"/>
                </a:cubicBezTo>
                <a:cubicBezTo>
                  <a:pt x="205" y="247"/>
                  <a:pt x="205" y="245"/>
                  <a:pt x="207" y="245"/>
                </a:cubicBezTo>
                <a:cubicBezTo>
                  <a:pt x="207" y="246"/>
                  <a:pt x="208" y="247"/>
                  <a:pt x="208" y="247"/>
                </a:cubicBezTo>
                <a:cubicBezTo>
                  <a:pt x="209" y="247"/>
                  <a:pt x="208" y="246"/>
                  <a:pt x="209" y="246"/>
                </a:cubicBezTo>
                <a:cubicBezTo>
                  <a:pt x="209" y="247"/>
                  <a:pt x="209" y="247"/>
                  <a:pt x="209" y="247"/>
                </a:cubicBezTo>
                <a:cubicBezTo>
                  <a:pt x="209" y="246"/>
                  <a:pt x="209" y="245"/>
                  <a:pt x="208" y="245"/>
                </a:cubicBezTo>
                <a:cubicBezTo>
                  <a:pt x="208" y="245"/>
                  <a:pt x="208" y="245"/>
                  <a:pt x="207" y="245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5"/>
                  <a:pt x="207" y="245"/>
                  <a:pt x="206" y="245"/>
                </a:cubicBezTo>
                <a:cubicBezTo>
                  <a:pt x="205" y="244"/>
                  <a:pt x="204" y="246"/>
                  <a:pt x="203" y="247"/>
                </a:cubicBezTo>
                <a:cubicBezTo>
                  <a:pt x="203" y="248"/>
                  <a:pt x="203" y="249"/>
                  <a:pt x="204" y="249"/>
                </a:cubicBezTo>
                <a:cubicBezTo>
                  <a:pt x="204" y="249"/>
                  <a:pt x="204" y="249"/>
                  <a:pt x="204" y="248"/>
                </a:cubicBezTo>
                <a:close/>
                <a:moveTo>
                  <a:pt x="206" y="250"/>
                </a:moveTo>
                <a:cubicBezTo>
                  <a:pt x="208" y="250"/>
                  <a:pt x="209" y="249"/>
                  <a:pt x="209" y="249"/>
                </a:cubicBezTo>
                <a:cubicBezTo>
                  <a:pt x="209" y="249"/>
                  <a:pt x="209" y="248"/>
                  <a:pt x="208" y="248"/>
                </a:cubicBezTo>
                <a:cubicBezTo>
                  <a:pt x="208" y="249"/>
                  <a:pt x="209" y="249"/>
                  <a:pt x="208" y="249"/>
                </a:cubicBezTo>
                <a:cubicBezTo>
                  <a:pt x="208" y="249"/>
                  <a:pt x="207" y="250"/>
                  <a:pt x="207" y="249"/>
                </a:cubicBezTo>
                <a:cubicBezTo>
                  <a:pt x="207" y="249"/>
                  <a:pt x="207" y="249"/>
                  <a:pt x="208" y="249"/>
                </a:cubicBezTo>
                <a:cubicBezTo>
                  <a:pt x="208" y="247"/>
                  <a:pt x="208" y="247"/>
                  <a:pt x="208" y="247"/>
                </a:cubicBezTo>
                <a:cubicBezTo>
                  <a:pt x="208" y="247"/>
                  <a:pt x="207" y="247"/>
                  <a:pt x="207" y="247"/>
                </a:cubicBezTo>
                <a:cubicBezTo>
                  <a:pt x="207" y="248"/>
                  <a:pt x="207" y="247"/>
                  <a:pt x="207" y="248"/>
                </a:cubicBezTo>
                <a:cubicBezTo>
                  <a:pt x="207" y="248"/>
                  <a:pt x="206" y="249"/>
                  <a:pt x="206" y="250"/>
                </a:cubicBezTo>
                <a:close/>
                <a:moveTo>
                  <a:pt x="246" y="83"/>
                </a:moveTo>
                <a:cubicBezTo>
                  <a:pt x="244" y="84"/>
                  <a:pt x="244" y="85"/>
                  <a:pt x="243" y="87"/>
                </a:cubicBezTo>
                <a:cubicBezTo>
                  <a:pt x="243" y="88"/>
                  <a:pt x="245" y="89"/>
                  <a:pt x="247" y="89"/>
                </a:cubicBezTo>
                <a:cubicBezTo>
                  <a:pt x="248" y="89"/>
                  <a:pt x="249" y="88"/>
                  <a:pt x="249" y="87"/>
                </a:cubicBezTo>
                <a:cubicBezTo>
                  <a:pt x="249" y="85"/>
                  <a:pt x="248" y="84"/>
                  <a:pt x="246" y="83"/>
                </a:cubicBezTo>
                <a:close/>
                <a:moveTo>
                  <a:pt x="213" y="252"/>
                </a:moveTo>
                <a:cubicBezTo>
                  <a:pt x="213" y="252"/>
                  <a:pt x="213" y="252"/>
                  <a:pt x="213" y="252"/>
                </a:cubicBezTo>
                <a:cubicBezTo>
                  <a:pt x="213" y="252"/>
                  <a:pt x="212" y="251"/>
                  <a:pt x="211" y="251"/>
                </a:cubicBezTo>
                <a:cubicBezTo>
                  <a:pt x="209" y="251"/>
                  <a:pt x="208" y="252"/>
                  <a:pt x="208" y="254"/>
                </a:cubicBezTo>
                <a:cubicBezTo>
                  <a:pt x="209" y="255"/>
                  <a:pt x="209" y="255"/>
                  <a:pt x="211" y="255"/>
                </a:cubicBezTo>
                <a:cubicBezTo>
                  <a:pt x="211" y="255"/>
                  <a:pt x="211" y="256"/>
                  <a:pt x="211" y="256"/>
                </a:cubicBezTo>
                <a:cubicBezTo>
                  <a:pt x="212" y="256"/>
                  <a:pt x="213" y="256"/>
                  <a:pt x="214" y="253"/>
                </a:cubicBezTo>
                <a:cubicBezTo>
                  <a:pt x="214" y="253"/>
                  <a:pt x="214" y="253"/>
                  <a:pt x="213" y="253"/>
                </a:cubicBezTo>
                <a:cubicBezTo>
                  <a:pt x="213" y="253"/>
                  <a:pt x="213" y="252"/>
                  <a:pt x="213" y="252"/>
                </a:cubicBezTo>
                <a:close/>
                <a:moveTo>
                  <a:pt x="244" y="38"/>
                </a:moveTo>
                <a:cubicBezTo>
                  <a:pt x="245" y="37"/>
                  <a:pt x="243" y="36"/>
                  <a:pt x="242" y="35"/>
                </a:cubicBezTo>
                <a:cubicBezTo>
                  <a:pt x="240" y="36"/>
                  <a:pt x="239" y="37"/>
                  <a:pt x="239" y="38"/>
                </a:cubicBezTo>
                <a:cubicBezTo>
                  <a:pt x="239" y="40"/>
                  <a:pt x="240" y="41"/>
                  <a:pt x="242" y="41"/>
                </a:cubicBezTo>
                <a:cubicBezTo>
                  <a:pt x="243" y="41"/>
                  <a:pt x="244" y="40"/>
                  <a:pt x="244" y="38"/>
                </a:cubicBezTo>
                <a:close/>
                <a:moveTo>
                  <a:pt x="220" y="28"/>
                </a:moveTo>
                <a:cubicBezTo>
                  <a:pt x="218" y="28"/>
                  <a:pt x="216" y="29"/>
                  <a:pt x="217" y="31"/>
                </a:cubicBezTo>
                <a:cubicBezTo>
                  <a:pt x="217" y="33"/>
                  <a:pt x="218" y="33"/>
                  <a:pt x="219" y="34"/>
                </a:cubicBezTo>
                <a:cubicBezTo>
                  <a:pt x="221" y="34"/>
                  <a:pt x="222" y="32"/>
                  <a:pt x="223" y="31"/>
                </a:cubicBezTo>
                <a:cubicBezTo>
                  <a:pt x="222" y="29"/>
                  <a:pt x="221" y="28"/>
                  <a:pt x="220" y="28"/>
                </a:cubicBezTo>
                <a:close/>
                <a:moveTo>
                  <a:pt x="245" y="66"/>
                </a:moveTo>
                <a:cubicBezTo>
                  <a:pt x="245" y="64"/>
                  <a:pt x="244" y="63"/>
                  <a:pt x="242" y="64"/>
                </a:cubicBezTo>
                <a:cubicBezTo>
                  <a:pt x="241" y="63"/>
                  <a:pt x="239" y="64"/>
                  <a:pt x="239" y="66"/>
                </a:cubicBezTo>
                <a:cubicBezTo>
                  <a:pt x="239" y="67"/>
                  <a:pt x="240" y="69"/>
                  <a:pt x="241" y="68"/>
                </a:cubicBezTo>
                <a:cubicBezTo>
                  <a:pt x="243" y="69"/>
                  <a:pt x="245" y="68"/>
                  <a:pt x="245" y="66"/>
                </a:cubicBezTo>
                <a:close/>
                <a:moveTo>
                  <a:pt x="215" y="21"/>
                </a:moveTo>
                <a:cubicBezTo>
                  <a:pt x="213" y="21"/>
                  <a:pt x="212" y="22"/>
                  <a:pt x="212" y="24"/>
                </a:cubicBezTo>
                <a:cubicBezTo>
                  <a:pt x="212" y="26"/>
                  <a:pt x="213" y="27"/>
                  <a:pt x="216" y="27"/>
                </a:cubicBezTo>
                <a:cubicBezTo>
                  <a:pt x="217" y="26"/>
                  <a:pt x="218" y="26"/>
                  <a:pt x="217" y="24"/>
                </a:cubicBezTo>
                <a:cubicBezTo>
                  <a:pt x="218" y="23"/>
                  <a:pt x="217" y="21"/>
                  <a:pt x="215" y="21"/>
                </a:cubicBezTo>
                <a:close/>
                <a:moveTo>
                  <a:pt x="211" y="15"/>
                </a:moveTo>
                <a:cubicBezTo>
                  <a:pt x="209" y="14"/>
                  <a:pt x="208" y="16"/>
                  <a:pt x="208" y="17"/>
                </a:cubicBezTo>
                <a:cubicBezTo>
                  <a:pt x="208" y="18"/>
                  <a:pt x="209" y="20"/>
                  <a:pt x="211" y="19"/>
                </a:cubicBezTo>
                <a:cubicBezTo>
                  <a:pt x="213" y="19"/>
                  <a:pt x="214" y="18"/>
                  <a:pt x="213" y="17"/>
                </a:cubicBezTo>
                <a:cubicBezTo>
                  <a:pt x="213" y="16"/>
                  <a:pt x="212" y="14"/>
                  <a:pt x="211" y="15"/>
                </a:cubicBezTo>
                <a:close/>
                <a:moveTo>
                  <a:pt x="224" y="21"/>
                </a:moveTo>
                <a:cubicBezTo>
                  <a:pt x="222" y="21"/>
                  <a:pt x="221" y="23"/>
                  <a:pt x="221" y="24"/>
                </a:cubicBezTo>
                <a:cubicBezTo>
                  <a:pt x="221" y="25"/>
                  <a:pt x="223" y="27"/>
                  <a:pt x="224" y="26"/>
                </a:cubicBezTo>
                <a:cubicBezTo>
                  <a:pt x="226" y="27"/>
                  <a:pt x="226" y="25"/>
                  <a:pt x="226" y="24"/>
                </a:cubicBezTo>
                <a:cubicBezTo>
                  <a:pt x="226" y="22"/>
                  <a:pt x="225" y="21"/>
                  <a:pt x="224" y="21"/>
                </a:cubicBezTo>
                <a:close/>
                <a:moveTo>
                  <a:pt x="206" y="22"/>
                </a:moveTo>
                <a:cubicBezTo>
                  <a:pt x="204" y="22"/>
                  <a:pt x="204" y="22"/>
                  <a:pt x="203" y="24"/>
                </a:cubicBezTo>
                <a:cubicBezTo>
                  <a:pt x="203" y="26"/>
                  <a:pt x="205" y="27"/>
                  <a:pt x="206" y="27"/>
                </a:cubicBezTo>
                <a:cubicBezTo>
                  <a:pt x="208" y="27"/>
                  <a:pt x="209" y="26"/>
                  <a:pt x="209" y="24"/>
                </a:cubicBezTo>
                <a:cubicBezTo>
                  <a:pt x="209" y="23"/>
                  <a:pt x="208" y="21"/>
                  <a:pt x="206" y="22"/>
                </a:cubicBezTo>
                <a:close/>
                <a:moveTo>
                  <a:pt x="237" y="14"/>
                </a:moveTo>
                <a:cubicBezTo>
                  <a:pt x="236" y="14"/>
                  <a:pt x="235" y="16"/>
                  <a:pt x="235" y="17"/>
                </a:cubicBezTo>
                <a:cubicBezTo>
                  <a:pt x="235" y="18"/>
                  <a:pt x="235" y="20"/>
                  <a:pt x="237" y="20"/>
                </a:cubicBezTo>
                <a:cubicBezTo>
                  <a:pt x="239" y="19"/>
                  <a:pt x="240" y="18"/>
                  <a:pt x="240" y="17"/>
                </a:cubicBezTo>
                <a:cubicBezTo>
                  <a:pt x="240" y="15"/>
                  <a:pt x="238" y="14"/>
                  <a:pt x="237" y="14"/>
                </a:cubicBezTo>
                <a:close/>
                <a:moveTo>
                  <a:pt x="233" y="21"/>
                </a:moveTo>
                <a:cubicBezTo>
                  <a:pt x="232" y="22"/>
                  <a:pt x="230" y="22"/>
                  <a:pt x="230" y="24"/>
                </a:cubicBezTo>
                <a:cubicBezTo>
                  <a:pt x="230" y="26"/>
                  <a:pt x="231" y="27"/>
                  <a:pt x="233" y="27"/>
                </a:cubicBezTo>
                <a:cubicBezTo>
                  <a:pt x="234" y="27"/>
                  <a:pt x="236" y="26"/>
                  <a:pt x="236" y="24"/>
                </a:cubicBezTo>
                <a:cubicBezTo>
                  <a:pt x="235" y="23"/>
                  <a:pt x="235" y="21"/>
                  <a:pt x="233" y="21"/>
                </a:cubicBezTo>
                <a:close/>
                <a:moveTo>
                  <a:pt x="229" y="28"/>
                </a:moveTo>
                <a:cubicBezTo>
                  <a:pt x="227" y="28"/>
                  <a:pt x="225" y="30"/>
                  <a:pt x="225" y="31"/>
                </a:cubicBezTo>
                <a:cubicBezTo>
                  <a:pt x="225" y="32"/>
                  <a:pt x="227" y="34"/>
                  <a:pt x="228" y="33"/>
                </a:cubicBezTo>
                <a:cubicBezTo>
                  <a:pt x="229" y="34"/>
                  <a:pt x="231" y="33"/>
                  <a:pt x="232" y="30"/>
                </a:cubicBezTo>
                <a:cubicBezTo>
                  <a:pt x="231" y="29"/>
                  <a:pt x="230" y="28"/>
                  <a:pt x="229" y="28"/>
                </a:cubicBezTo>
                <a:close/>
                <a:moveTo>
                  <a:pt x="248" y="252"/>
                </a:moveTo>
                <a:cubicBezTo>
                  <a:pt x="248" y="253"/>
                  <a:pt x="248" y="253"/>
                  <a:pt x="248" y="253"/>
                </a:cubicBezTo>
                <a:cubicBezTo>
                  <a:pt x="248" y="253"/>
                  <a:pt x="249" y="253"/>
                  <a:pt x="249" y="253"/>
                </a:cubicBezTo>
                <a:cubicBezTo>
                  <a:pt x="249" y="253"/>
                  <a:pt x="249" y="252"/>
                  <a:pt x="248" y="252"/>
                </a:cubicBezTo>
                <a:cubicBezTo>
                  <a:pt x="248" y="252"/>
                  <a:pt x="248" y="252"/>
                  <a:pt x="248" y="252"/>
                </a:cubicBezTo>
                <a:close/>
                <a:moveTo>
                  <a:pt x="96" y="243"/>
                </a:moveTo>
                <a:cubicBezTo>
                  <a:pt x="98" y="243"/>
                  <a:pt x="99" y="241"/>
                  <a:pt x="99" y="240"/>
                </a:cubicBezTo>
                <a:cubicBezTo>
                  <a:pt x="99" y="238"/>
                  <a:pt x="97" y="237"/>
                  <a:pt x="96" y="237"/>
                </a:cubicBezTo>
                <a:cubicBezTo>
                  <a:pt x="94" y="237"/>
                  <a:pt x="93" y="238"/>
                  <a:pt x="93" y="240"/>
                </a:cubicBezTo>
                <a:cubicBezTo>
                  <a:pt x="93" y="241"/>
                  <a:pt x="94" y="242"/>
                  <a:pt x="96" y="243"/>
                </a:cubicBezTo>
                <a:close/>
                <a:moveTo>
                  <a:pt x="80" y="248"/>
                </a:moveTo>
                <a:cubicBezTo>
                  <a:pt x="80" y="249"/>
                  <a:pt x="81" y="250"/>
                  <a:pt x="82" y="250"/>
                </a:cubicBezTo>
                <a:cubicBezTo>
                  <a:pt x="83" y="250"/>
                  <a:pt x="84" y="249"/>
                  <a:pt x="85" y="249"/>
                </a:cubicBezTo>
                <a:cubicBezTo>
                  <a:pt x="85" y="248"/>
                  <a:pt x="85" y="247"/>
                  <a:pt x="85" y="247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5" y="245"/>
                  <a:pt x="84" y="244"/>
                  <a:pt x="82" y="244"/>
                </a:cubicBezTo>
                <a:cubicBezTo>
                  <a:pt x="81" y="245"/>
                  <a:pt x="80" y="245"/>
                  <a:pt x="79" y="247"/>
                </a:cubicBezTo>
                <a:cubicBezTo>
                  <a:pt x="79" y="247"/>
                  <a:pt x="79" y="247"/>
                  <a:pt x="79" y="247"/>
                </a:cubicBezTo>
                <a:cubicBezTo>
                  <a:pt x="80" y="247"/>
                  <a:pt x="80" y="248"/>
                  <a:pt x="81" y="248"/>
                </a:cubicBezTo>
                <a:cubicBezTo>
                  <a:pt x="81" y="249"/>
                  <a:pt x="81" y="249"/>
                  <a:pt x="81" y="249"/>
                </a:cubicBezTo>
                <a:cubicBezTo>
                  <a:pt x="80" y="248"/>
                  <a:pt x="80" y="248"/>
                  <a:pt x="80" y="248"/>
                </a:cubicBezTo>
                <a:close/>
                <a:moveTo>
                  <a:pt x="88" y="247"/>
                </a:moveTo>
                <a:cubicBezTo>
                  <a:pt x="88" y="249"/>
                  <a:pt x="89" y="250"/>
                  <a:pt x="92" y="250"/>
                </a:cubicBezTo>
                <a:cubicBezTo>
                  <a:pt x="92" y="250"/>
                  <a:pt x="94" y="248"/>
                  <a:pt x="94" y="247"/>
                </a:cubicBezTo>
                <a:cubicBezTo>
                  <a:pt x="94" y="246"/>
                  <a:pt x="93" y="245"/>
                  <a:pt x="91" y="244"/>
                </a:cubicBezTo>
                <a:cubicBezTo>
                  <a:pt x="90" y="244"/>
                  <a:pt x="88" y="246"/>
                  <a:pt x="88" y="247"/>
                </a:cubicBezTo>
                <a:close/>
                <a:moveTo>
                  <a:pt x="93" y="246"/>
                </a:moveTo>
                <a:cubicBezTo>
                  <a:pt x="92" y="247"/>
                  <a:pt x="92" y="248"/>
                  <a:pt x="91" y="248"/>
                </a:cubicBezTo>
                <a:cubicBezTo>
                  <a:pt x="91" y="248"/>
                  <a:pt x="91" y="248"/>
                  <a:pt x="90" y="248"/>
                </a:cubicBezTo>
                <a:cubicBezTo>
                  <a:pt x="91" y="247"/>
                  <a:pt x="92" y="244"/>
                  <a:pt x="93" y="246"/>
                </a:cubicBezTo>
                <a:close/>
                <a:moveTo>
                  <a:pt x="123" y="28"/>
                </a:moveTo>
                <a:cubicBezTo>
                  <a:pt x="121" y="28"/>
                  <a:pt x="119" y="29"/>
                  <a:pt x="119" y="30"/>
                </a:cubicBezTo>
                <a:cubicBezTo>
                  <a:pt x="120" y="32"/>
                  <a:pt x="121" y="34"/>
                  <a:pt x="123" y="34"/>
                </a:cubicBezTo>
                <a:cubicBezTo>
                  <a:pt x="124" y="33"/>
                  <a:pt x="125" y="32"/>
                  <a:pt x="126" y="31"/>
                </a:cubicBezTo>
                <a:cubicBezTo>
                  <a:pt x="126" y="29"/>
                  <a:pt x="124" y="28"/>
                  <a:pt x="123" y="28"/>
                </a:cubicBezTo>
                <a:close/>
                <a:moveTo>
                  <a:pt x="108" y="258"/>
                </a:moveTo>
                <a:cubicBezTo>
                  <a:pt x="107" y="258"/>
                  <a:pt x="106" y="259"/>
                  <a:pt x="106" y="262"/>
                </a:cubicBezTo>
                <a:cubicBezTo>
                  <a:pt x="106" y="263"/>
                  <a:pt x="108" y="264"/>
                  <a:pt x="109" y="263"/>
                </a:cubicBezTo>
                <a:cubicBezTo>
                  <a:pt x="111" y="264"/>
                  <a:pt x="112" y="263"/>
                  <a:pt x="112" y="261"/>
                </a:cubicBezTo>
                <a:cubicBezTo>
                  <a:pt x="111" y="259"/>
                  <a:pt x="111" y="258"/>
                  <a:pt x="108" y="258"/>
                </a:cubicBezTo>
                <a:close/>
                <a:moveTo>
                  <a:pt x="107" y="239"/>
                </a:moveTo>
                <a:cubicBezTo>
                  <a:pt x="108" y="238"/>
                  <a:pt x="107" y="237"/>
                  <a:pt x="105" y="238"/>
                </a:cubicBezTo>
                <a:cubicBezTo>
                  <a:pt x="105" y="238"/>
                  <a:pt x="104" y="238"/>
                  <a:pt x="104" y="237"/>
                </a:cubicBezTo>
                <a:cubicBezTo>
                  <a:pt x="104" y="238"/>
                  <a:pt x="104" y="238"/>
                  <a:pt x="104" y="238"/>
                </a:cubicBezTo>
                <a:cubicBezTo>
                  <a:pt x="103" y="240"/>
                  <a:pt x="103" y="241"/>
                  <a:pt x="103" y="241"/>
                </a:cubicBezTo>
                <a:cubicBezTo>
                  <a:pt x="103" y="241"/>
                  <a:pt x="102" y="242"/>
                  <a:pt x="102" y="242"/>
                </a:cubicBezTo>
                <a:cubicBezTo>
                  <a:pt x="103" y="242"/>
                  <a:pt x="104" y="243"/>
                  <a:pt x="105" y="242"/>
                </a:cubicBezTo>
                <a:cubicBezTo>
                  <a:pt x="106" y="243"/>
                  <a:pt x="107" y="241"/>
                  <a:pt x="107" y="239"/>
                </a:cubicBezTo>
                <a:close/>
                <a:moveTo>
                  <a:pt x="189" y="245"/>
                </a:moveTo>
                <a:cubicBezTo>
                  <a:pt x="189" y="245"/>
                  <a:pt x="189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5"/>
                  <a:pt x="189" y="245"/>
                  <a:pt x="189" y="245"/>
                </a:cubicBezTo>
                <a:cubicBezTo>
                  <a:pt x="189" y="245"/>
                  <a:pt x="189" y="245"/>
                  <a:pt x="189" y="245"/>
                </a:cubicBezTo>
                <a:close/>
                <a:moveTo>
                  <a:pt x="58" y="239"/>
                </a:moveTo>
                <a:cubicBezTo>
                  <a:pt x="58" y="239"/>
                  <a:pt x="58" y="239"/>
                  <a:pt x="58" y="239"/>
                </a:cubicBezTo>
                <a:cubicBezTo>
                  <a:pt x="59" y="239"/>
                  <a:pt x="58" y="239"/>
                  <a:pt x="58" y="238"/>
                </a:cubicBezTo>
                <a:cubicBezTo>
                  <a:pt x="58" y="238"/>
                  <a:pt x="58" y="239"/>
                  <a:pt x="58" y="239"/>
                </a:cubicBezTo>
                <a:close/>
                <a:moveTo>
                  <a:pt x="73" y="250"/>
                </a:moveTo>
                <a:cubicBezTo>
                  <a:pt x="75" y="250"/>
                  <a:pt x="76" y="249"/>
                  <a:pt x="77" y="247"/>
                </a:cubicBezTo>
                <a:cubicBezTo>
                  <a:pt x="76" y="246"/>
                  <a:pt x="75" y="244"/>
                  <a:pt x="74" y="244"/>
                </a:cubicBezTo>
                <a:cubicBezTo>
                  <a:pt x="72" y="245"/>
                  <a:pt x="70" y="245"/>
                  <a:pt x="71" y="247"/>
                </a:cubicBezTo>
                <a:cubicBezTo>
                  <a:pt x="71" y="249"/>
                  <a:pt x="72" y="250"/>
                  <a:pt x="73" y="250"/>
                </a:cubicBezTo>
                <a:close/>
                <a:moveTo>
                  <a:pt x="83" y="242"/>
                </a:moveTo>
                <a:cubicBezTo>
                  <a:pt x="82" y="240"/>
                  <a:pt x="83" y="239"/>
                  <a:pt x="84" y="239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5" y="241"/>
                  <a:pt x="85" y="243"/>
                  <a:pt x="87" y="243"/>
                </a:cubicBezTo>
                <a:cubicBezTo>
                  <a:pt x="88" y="242"/>
                  <a:pt x="89" y="242"/>
                  <a:pt x="90" y="240"/>
                </a:cubicBezTo>
                <a:cubicBezTo>
                  <a:pt x="90" y="239"/>
                  <a:pt x="89" y="237"/>
                  <a:pt x="87" y="237"/>
                </a:cubicBezTo>
                <a:cubicBezTo>
                  <a:pt x="87" y="237"/>
                  <a:pt x="86" y="237"/>
                  <a:pt x="86" y="238"/>
                </a:cubicBezTo>
                <a:cubicBezTo>
                  <a:pt x="85" y="237"/>
                  <a:pt x="83" y="237"/>
                  <a:pt x="83" y="238"/>
                </a:cubicBezTo>
                <a:cubicBezTo>
                  <a:pt x="82" y="238"/>
                  <a:pt x="81" y="237"/>
                  <a:pt x="81" y="238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6" y="237"/>
                  <a:pt x="75" y="239"/>
                  <a:pt x="76" y="240"/>
                </a:cubicBezTo>
                <a:cubicBezTo>
                  <a:pt x="75" y="241"/>
                  <a:pt x="77" y="243"/>
                  <a:pt x="79" y="242"/>
                </a:cubicBezTo>
                <a:cubicBezTo>
                  <a:pt x="79" y="242"/>
                  <a:pt x="80" y="242"/>
                  <a:pt x="80" y="242"/>
                </a:cubicBezTo>
                <a:cubicBezTo>
                  <a:pt x="80" y="243"/>
                  <a:pt x="82" y="243"/>
                  <a:pt x="83" y="242"/>
                </a:cubicBezTo>
                <a:close/>
                <a:moveTo>
                  <a:pt x="81" y="240"/>
                </a:moveTo>
                <a:cubicBezTo>
                  <a:pt x="81" y="239"/>
                  <a:pt x="81" y="239"/>
                  <a:pt x="81" y="239"/>
                </a:cubicBezTo>
                <a:cubicBezTo>
                  <a:pt x="81" y="239"/>
                  <a:pt x="81" y="240"/>
                  <a:pt x="81" y="240"/>
                </a:cubicBezTo>
                <a:cubicBezTo>
                  <a:pt x="81" y="241"/>
                  <a:pt x="81" y="241"/>
                  <a:pt x="80" y="242"/>
                </a:cubicBezTo>
                <a:cubicBezTo>
                  <a:pt x="81" y="241"/>
                  <a:pt x="81" y="241"/>
                  <a:pt x="81" y="240"/>
                </a:cubicBezTo>
                <a:close/>
                <a:moveTo>
                  <a:pt x="131" y="251"/>
                </a:moveTo>
                <a:cubicBezTo>
                  <a:pt x="130" y="251"/>
                  <a:pt x="129" y="251"/>
                  <a:pt x="129" y="252"/>
                </a:cubicBezTo>
                <a:cubicBezTo>
                  <a:pt x="129" y="253"/>
                  <a:pt x="130" y="252"/>
                  <a:pt x="130" y="253"/>
                </a:cubicBezTo>
                <a:cubicBezTo>
                  <a:pt x="129" y="253"/>
                  <a:pt x="130" y="254"/>
                  <a:pt x="129" y="255"/>
                </a:cubicBezTo>
                <a:cubicBezTo>
                  <a:pt x="129" y="255"/>
                  <a:pt x="129" y="255"/>
                  <a:pt x="129" y="255"/>
                </a:cubicBezTo>
                <a:cubicBezTo>
                  <a:pt x="129" y="256"/>
                  <a:pt x="129" y="256"/>
                  <a:pt x="130" y="256"/>
                </a:cubicBezTo>
                <a:cubicBezTo>
                  <a:pt x="130" y="256"/>
                  <a:pt x="130" y="256"/>
                  <a:pt x="130" y="256"/>
                </a:cubicBezTo>
                <a:cubicBezTo>
                  <a:pt x="130" y="255"/>
                  <a:pt x="132" y="255"/>
                  <a:pt x="133" y="256"/>
                </a:cubicBezTo>
                <a:cubicBezTo>
                  <a:pt x="133" y="256"/>
                  <a:pt x="133" y="256"/>
                  <a:pt x="133" y="256"/>
                </a:cubicBezTo>
                <a:cubicBezTo>
                  <a:pt x="134" y="255"/>
                  <a:pt x="134" y="254"/>
                  <a:pt x="134" y="253"/>
                </a:cubicBezTo>
                <a:cubicBezTo>
                  <a:pt x="134" y="252"/>
                  <a:pt x="132" y="251"/>
                  <a:pt x="131" y="251"/>
                </a:cubicBezTo>
                <a:close/>
                <a:moveTo>
                  <a:pt x="159" y="242"/>
                </a:moveTo>
                <a:cubicBezTo>
                  <a:pt x="160" y="241"/>
                  <a:pt x="161" y="240"/>
                  <a:pt x="161" y="240"/>
                </a:cubicBezTo>
                <a:cubicBezTo>
                  <a:pt x="161" y="238"/>
                  <a:pt x="159" y="237"/>
                  <a:pt x="158" y="237"/>
                </a:cubicBezTo>
                <a:cubicBezTo>
                  <a:pt x="156" y="237"/>
                  <a:pt x="156" y="238"/>
                  <a:pt x="155" y="240"/>
                </a:cubicBezTo>
                <a:cubicBezTo>
                  <a:pt x="154" y="241"/>
                  <a:pt x="156" y="243"/>
                  <a:pt x="157" y="243"/>
                </a:cubicBezTo>
                <a:cubicBezTo>
                  <a:pt x="157" y="243"/>
                  <a:pt x="158" y="243"/>
                  <a:pt x="158" y="243"/>
                </a:cubicBezTo>
                <a:cubicBezTo>
                  <a:pt x="157" y="242"/>
                  <a:pt x="157" y="241"/>
                  <a:pt x="156" y="239"/>
                </a:cubicBezTo>
                <a:cubicBezTo>
                  <a:pt x="157" y="240"/>
                  <a:pt x="157" y="240"/>
                  <a:pt x="158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7" y="240"/>
                  <a:pt x="157" y="240"/>
                </a:cubicBezTo>
                <a:cubicBezTo>
                  <a:pt x="158" y="239"/>
                  <a:pt x="158" y="238"/>
                  <a:pt x="158" y="238"/>
                </a:cubicBezTo>
                <a:cubicBezTo>
                  <a:pt x="158" y="239"/>
                  <a:pt x="159" y="239"/>
                  <a:pt x="159" y="239"/>
                </a:cubicBezTo>
                <a:cubicBezTo>
                  <a:pt x="159" y="240"/>
                  <a:pt x="159" y="240"/>
                  <a:pt x="159" y="241"/>
                </a:cubicBezTo>
                <a:cubicBezTo>
                  <a:pt x="159" y="241"/>
                  <a:pt x="159" y="241"/>
                  <a:pt x="159" y="242"/>
                </a:cubicBezTo>
                <a:close/>
                <a:moveTo>
                  <a:pt x="162" y="236"/>
                </a:moveTo>
                <a:cubicBezTo>
                  <a:pt x="164" y="237"/>
                  <a:pt x="165" y="234"/>
                  <a:pt x="164" y="233"/>
                </a:cubicBezTo>
                <a:cubicBezTo>
                  <a:pt x="164" y="233"/>
                  <a:pt x="165" y="233"/>
                  <a:pt x="165" y="232"/>
                </a:cubicBezTo>
                <a:cubicBezTo>
                  <a:pt x="164" y="233"/>
                  <a:pt x="164" y="233"/>
                  <a:pt x="164" y="234"/>
                </a:cubicBezTo>
                <a:cubicBezTo>
                  <a:pt x="164" y="234"/>
                  <a:pt x="163" y="234"/>
                  <a:pt x="163" y="234"/>
                </a:cubicBezTo>
                <a:cubicBezTo>
                  <a:pt x="163" y="233"/>
                  <a:pt x="163" y="233"/>
                  <a:pt x="163" y="232"/>
                </a:cubicBezTo>
                <a:cubicBezTo>
                  <a:pt x="162" y="232"/>
                  <a:pt x="162" y="233"/>
                  <a:pt x="162" y="232"/>
                </a:cubicBezTo>
                <a:cubicBezTo>
                  <a:pt x="161" y="232"/>
                  <a:pt x="161" y="232"/>
                  <a:pt x="161" y="231"/>
                </a:cubicBezTo>
                <a:cubicBezTo>
                  <a:pt x="162" y="231"/>
                  <a:pt x="162" y="231"/>
                  <a:pt x="163" y="231"/>
                </a:cubicBezTo>
                <a:cubicBezTo>
                  <a:pt x="163" y="231"/>
                  <a:pt x="162" y="231"/>
                  <a:pt x="162" y="231"/>
                </a:cubicBezTo>
                <a:cubicBezTo>
                  <a:pt x="161" y="230"/>
                  <a:pt x="159" y="232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5"/>
                  <a:pt x="161" y="235"/>
                  <a:pt x="162" y="235"/>
                </a:cubicBezTo>
                <a:cubicBezTo>
                  <a:pt x="162" y="235"/>
                  <a:pt x="162" y="236"/>
                  <a:pt x="161" y="236"/>
                </a:cubicBezTo>
                <a:cubicBezTo>
                  <a:pt x="161" y="236"/>
                  <a:pt x="160" y="235"/>
                  <a:pt x="160" y="235"/>
                </a:cubicBezTo>
                <a:cubicBezTo>
                  <a:pt x="160" y="236"/>
                  <a:pt x="161" y="236"/>
                  <a:pt x="162" y="236"/>
                </a:cubicBezTo>
                <a:close/>
                <a:moveTo>
                  <a:pt x="116" y="254"/>
                </a:moveTo>
                <a:cubicBezTo>
                  <a:pt x="117" y="252"/>
                  <a:pt x="115" y="251"/>
                  <a:pt x="113" y="251"/>
                </a:cubicBezTo>
                <a:cubicBezTo>
                  <a:pt x="112" y="251"/>
                  <a:pt x="111" y="253"/>
                  <a:pt x="110" y="254"/>
                </a:cubicBezTo>
                <a:cubicBezTo>
                  <a:pt x="111" y="255"/>
                  <a:pt x="112" y="256"/>
                  <a:pt x="114" y="257"/>
                </a:cubicBezTo>
                <a:cubicBezTo>
                  <a:pt x="116" y="257"/>
                  <a:pt x="117" y="255"/>
                  <a:pt x="116" y="254"/>
                </a:cubicBezTo>
                <a:close/>
                <a:moveTo>
                  <a:pt x="157" y="254"/>
                </a:moveTo>
                <a:cubicBezTo>
                  <a:pt x="158" y="253"/>
                  <a:pt x="159" y="252"/>
                  <a:pt x="159" y="251"/>
                </a:cubicBezTo>
                <a:cubicBezTo>
                  <a:pt x="159" y="251"/>
                  <a:pt x="158" y="251"/>
                  <a:pt x="157" y="251"/>
                </a:cubicBezTo>
                <a:cubicBezTo>
                  <a:pt x="156" y="250"/>
                  <a:pt x="155" y="252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55" y="254"/>
                  <a:pt x="155" y="255"/>
                  <a:pt x="155" y="255"/>
                </a:cubicBezTo>
                <a:cubicBezTo>
                  <a:pt x="156" y="256"/>
                  <a:pt x="156" y="257"/>
                  <a:pt x="158" y="256"/>
                </a:cubicBezTo>
                <a:cubicBezTo>
                  <a:pt x="159" y="257"/>
                  <a:pt x="160" y="255"/>
                  <a:pt x="160" y="254"/>
                </a:cubicBezTo>
                <a:cubicBezTo>
                  <a:pt x="161" y="253"/>
                  <a:pt x="161" y="253"/>
                  <a:pt x="160" y="252"/>
                </a:cubicBezTo>
                <a:cubicBezTo>
                  <a:pt x="160" y="253"/>
                  <a:pt x="159" y="255"/>
                  <a:pt x="157" y="254"/>
                </a:cubicBezTo>
                <a:close/>
                <a:moveTo>
                  <a:pt x="167" y="237"/>
                </a:moveTo>
                <a:cubicBezTo>
                  <a:pt x="167" y="237"/>
                  <a:pt x="167" y="238"/>
                  <a:pt x="168" y="238"/>
                </a:cubicBezTo>
                <a:cubicBezTo>
                  <a:pt x="168" y="238"/>
                  <a:pt x="167" y="238"/>
                  <a:pt x="167" y="238"/>
                </a:cubicBezTo>
                <a:cubicBezTo>
                  <a:pt x="166" y="238"/>
                  <a:pt x="165" y="238"/>
                  <a:pt x="164" y="238"/>
                </a:cubicBezTo>
                <a:cubicBezTo>
                  <a:pt x="164" y="238"/>
                  <a:pt x="164" y="239"/>
                  <a:pt x="164" y="240"/>
                </a:cubicBezTo>
                <a:cubicBezTo>
                  <a:pt x="164" y="241"/>
                  <a:pt x="165" y="243"/>
                  <a:pt x="166" y="243"/>
                </a:cubicBezTo>
                <a:cubicBezTo>
                  <a:pt x="169" y="243"/>
                  <a:pt x="169" y="242"/>
                  <a:pt x="170" y="239"/>
                </a:cubicBezTo>
                <a:cubicBezTo>
                  <a:pt x="169" y="238"/>
                  <a:pt x="169" y="237"/>
                  <a:pt x="167" y="237"/>
                </a:cubicBezTo>
                <a:close/>
                <a:moveTo>
                  <a:pt x="118" y="249"/>
                </a:moveTo>
                <a:cubicBezTo>
                  <a:pt x="119" y="250"/>
                  <a:pt x="121" y="249"/>
                  <a:pt x="120" y="247"/>
                </a:cubicBezTo>
                <a:cubicBezTo>
                  <a:pt x="121" y="245"/>
                  <a:pt x="120" y="244"/>
                  <a:pt x="118" y="244"/>
                </a:cubicBezTo>
                <a:cubicBezTo>
                  <a:pt x="116" y="245"/>
                  <a:pt x="115" y="246"/>
                  <a:pt x="115" y="247"/>
                </a:cubicBezTo>
                <a:cubicBezTo>
                  <a:pt x="115" y="249"/>
                  <a:pt x="116" y="250"/>
                  <a:pt x="118" y="249"/>
                </a:cubicBezTo>
                <a:close/>
                <a:moveTo>
                  <a:pt x="122" y="243"/>
                </a:moveTo>
                <a:cubicBezTo>
                  <a:pt x="124" y="243"/>
                  <a:pt x="125" y="241"/>
                  <a:pt x="126" y="240"/>
                </a:cubicBezTo>
                <a:cubicBezTo>
                  <a:pt x="125" y="239"/>
                  <a:pt x="124" y="237"/>
                  <a:pt x="123" y="237"/>
                </a:cubicBezTo>
                <a:cubicBezTo>
                  <a:pt x="123" y="237"/>
                  <a:pt x="123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1" y="237"/>
                  <a:pt x="120" y="237"/>
                  <a:pt x="120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20" y="239"/>
                  <a:pt x="120" y="240"/>
                  <a:pt x="120" y="240"/>
                </a:cubicBezTo>
                <a:cubicBezTo>
                  <a:pt x="120" y="241"/>
                  <a:pt x="121" y="243"/>
                  <a:pt x="122" y="243"/>
                </a:cubicBezTo>
                <a:close/>
                <a:moveTo>
                  <a:pt x="126" y="258"/>
                </a:moveTo>
                <a:cubicBezTo>
                  <a:pt x="125" y="258"/>
                  <a:pt x="125" y="259"/>
                  <a:pt x="125" y="259"/>
                </a:cubicBezTo>
                <a:cubicBezTo>
                  <a:pt x="125" y="259"/>
                  <a:pt x="125" y="259"/>
                  <a:pt x="126" y="258"/>
                </a:cubicBezTo>
                <a:close/>
                <a:moveTo>
                  <a:pt x="56" y="237"/>
                </a:moveTo>
                <a:cubicBezTo>
                  <a:pt x="58" y="236"/>
                  <a:pt x="59" y="235"/>
                  <a:pt x="59" y="234"/>
                </a:cubicBezTo>
                <a:cubicBezTo>
                  <a:pt x="59" y="232"/>
                  <a:pt x="58" y="231"/>
                  <a:pt x="56" y="230"/>
                </a:cubicBezTo>
                <a:cubicBezTo>
                  <a:pt x="57" y="231"/>
                  <a:pt x="57" y="231"/>
                  <a:pt x="57" y="232"/>
                </a:cubicBezTo>
                <a:cubicBezTo>
                  <a:pt x="56" y="232"/>
                  <a:pt x="56" y="232"/>
                  <a:pt x="55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4" y="232"/>
                  <a:pt x="53" y="233"/>
                  <a:pt x="54" y="233"/>
                </a:cubicBezTo>
                <a:cubicBezTo>
                  <a:pt x="53" y="235"/>
                  <a:pt x="55" y="236"/>
                  <a:pt x="56" y="237"/>
                </a:cubicBezTo>
                <a:close/>
                <a:moveTo>
                  <a:pt x="103" y="234"/>
                </a:moveTo>
                <a:cubicBezTo>
                  <a:pt x="103" y="232"/>
                  <a:pt x="101" y="230"/>
                  <a:pt x="100" y="231"/>
                </a:cubicBezTo>
                <a:cubicBezTo>
                  <a:pt x="99" y="230"/>
                  <a:pt x="98" y="232"/>
                  <a:pt x="97" y="234"/>
                </a:cubicBezTo>
                <a:cubicBezTo>
                  <a:pt x="97" y="234"/>
                  <a:pt x="98" y="236"/>
                  <a:pt x="101" y="236"/>
                </a:cubicBezTo>
                <a:cubicBezTo>
                  <a:pt x="102" y="236"/>
                  <a:pt x="103" y="235"/>
                  <a:pt x="103" y="234"/>
                </a:cubicBezTo>
                <a:close/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7" y="29"/>
                  <a:pt x="67" y="29"/>
                  <a:pt x="66" y="30"/>
                </a:cubicBezTo>
                <a:cubicBezTo>
                  <a:pt x="66" y="32"/>
                  <a:pt x="68" y="33"/>
                  <a:pt x="70" y="34"/>
                </a:cubicBezTo>
                <a:cubicBezTo>
                  <a:pt x="71" y="33"/>
                  <a:pt x="72" y="33"/>
                  <a:pt x="72" y="31"/>
                </a:cubicBezTo>
                <a:cubicBezTo>
                  <a:pt x="72" y="30"/>
                  <a:pt x="71" y="28"/>
                  <a:pt x="69" y="28"/>
                </a:cubicBezTo>
                <a:close/>
                <a:moveTo>
                  <a:pt x="70" y="31"/>
                </a:move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9" y="30"/>
                  <a:pt x="68" y="31"/>
                </a:cubicBezTo>
                <a:cubicBezTo>
                  <a:pt x="68" y="30"/>
                  <a:pt x="69" y="31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cubicBezTo>
                  <a:pt x="71" y="31"/>
                  <a:pt x="70" y="31"/>
                  <a:pt x="70" y="31"/>
                </a:cubicBezTo>
                <a:close/>
                <a:moveTo>
                  <a:pt x="78" y="28"/>
                </a:moveTo>
                <a:cubicBezTo>
                  <a:pt x="77" y="28"/>
                  <a:pt x="75" y="30"/>
                  <a:pt x="76" y="31"/>
                </a:cubicBezTo>
                <a:cubicBezTo>
                  <a:pt x="76" y="32"/>
                  <a:pt x="77" y="34"/>
                  <a:pt x="78" y="34"/>
                </a:cubicBezTo>
                <a:cubicBezTo>
                  <a:pt x="80" y="34"/>
                  <a:pt x="81" y="33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87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19"/>
                  <a:pt x="86" y="19"/>
                  <a:pt x="87" y="19"/>
                </a:cubicBezTo>
                <a:cubicBezTo>
                  <a:pt x="89" y="19"/>
                  <a:pt x="89" y="18"/>
                  <a:pt x="90" y="16"/>
                </a:cubicBezTo>
                <a:cubicBezTo>
                  <a:pt x="90" y="15"/>
                  <a:pt x="89" y="14"/>
                  <a:pt x="87" y="14"/>
                </a:cubicBezTo>
                <a:close/>
                <a:moveTo>
                  <a:pt x="65" y="21"/>
                </a:moveTo>
                <a:cubicBezTo>
                  <a:pt x="63" y="21"/>
                  <a:pt x="63" y="23"/>
                  <a:pt x="62" y="24"/>
                </a:cubicBezTo>
                <a:cubicBezTo>
                  <a:pt x="62" y="24"/>
                  <a:pt x="63" y="24"/>
                  <a:pt x="63" y="24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23"/>
                  <a:pt x="64" y="24"/>
                  <a:pt x="64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6"/>
                  <a:pt x="63" y="26"/>
                </a:cubicBezTo>
                <a:cubicBezTo>
                  <a:pt x="64" y="27"/>
                  <a:pt x="64" y="27"/>
                  <a:pt x="65" y="27"/>
                </a:cubicBezTo>
                <a:cubicBezTo>
                  <a:pt x="65" y="27"/>
                  <a:pt x="65" y="27"/>
                  <a:pt x="66" y="27"/>
                </a:cubicBezTo>
                <a:cubicBezTo>
                  <a:pt x="65" y="26"/>
                  <a:pt x="65" y="26"/>
                  <a:pt x="6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7" y="24"/>
                  <a:pt x="66" y="24"/>
                  <a:pt x="66" y="23"/>
                </a:cubicBezTo>
                <a:cubicBezTo>
                  <a:pt x="66" y="23"/>
                  <a:pt x="66" y="23"/>
                  <a:pt x="67" y="23"/>
                </a:cubicBezTo>
                <a:cubicBezTo>
                  <a:pt x="67" y="24"/>
                  <a:pt x="67" y="25"/>
                  <a:pt x="67" y="25"/>
                </a:cubicBezTo>
                <a:cubicBezTo>
                  <a:pt x="68" y="25"/>
                  <a:pt x="68" y="25"/>
                  <a:pt x="67" y="24"/>
                </a:cubicBezTo>
                <a:cubicBezTo>
                  <a:pt x="67" y="24"/>
                  <a:pt x="67" y="23"/>
                  <a:pt x="67" y="23"/>
                </a:cubicBezTo>
                <a:cubicBezTo>
                  <a:pt x="67" y="22"/>
                  <a:pt x="67" y="22"/>
                  <a:pt x="66" y="22"/>
                </a:cubicBezTo>
                <a:cubicBezTo>
                  <a:pt x="66" y="22"/>
                  <a:pt x="66" y="21"/>
                  <a:pt x="66" y="21"/>
                </a:cubicBezTo>
                <a:cubicBezTo>
                  <a:pt x="66" y="21"/>
                  <a:pt x="66" y="22"/>
                  <a:pt x="65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96" y="14"/>
                </a:moveTo>
                <a:cubicBezTo>
                  <a:pt x="95" y="14"/>
                  <a:pt x="93" y="15"/>
                  <a:pt x="93" y="17"/>
                </a:cubicBezTo>
                <a:cubicBezTo>
                  <a:pt x="93" y="18"/>
                  <a:pt x="94" y="20"/>
                  <a:pt x="95" y="19"/>
                </a:cubicBezTo>
                <a:cubicBezTo>
                  <a:pt x="97" y="20"/>
                  <a:pt x="99" y="18"/>
                  <a:pt x="99" y="16"/>
                </a:cubicBezTo>
                <a:cubicBezTo>
                  <a:pt x="98" y="15"/>
                  <a:pt x="98" y="14"/>
                  <a:pt x="96" y="14"/>
                </a:cubicBezTo>
                <a:close/>
                <a:moveTo>
                  <a:pt x="60" y="15"/>
                </a:moveTo>
                <a:cubicBezTo>
                  <a:pt x="60" y="14"/>
                  <a:pt x="60" y="14"/>
                  <a:pt x="60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8"/>
                  <a:pt x="59" y="19"/>
                  <a:pt x="61" y="20"/>
                </a:cubicBezTo>
                <a:cubicBezTo>
                  <a:pt x="62" y="19"/>
                  <a:pt x="63" y="18"/>
                  <a:pt x="63" y="17"/>
                </a:cubicBezTo>
                <a:cubicBezTo>
                  <a:pt x="64" y="15"/>
                  <a:pt x="63" y="15"/>
                  <a:pt x="62" y="14"/>
                </a:cubicBezTo>
                <a:cubicBezTo>
                  <a:pt x="62" y="14"/>
                  <a:pt x="62" y="15"/>
                  <a:pt x="62" y="15"/>
                </a:cubicBezTo>
                <a:cubicBezTo>
                  <a:pt x="61" y="15"/>
                  <a:pt x="61" y="14"/>
                  <a:pt x="60" y="15"/>
                </a:cubicBezTo>
                <a:close/>
                <a:moveTo>
                  <a:pt x="118" y="21"/>
                </a:moveTo>
                <a:cubicBezTo>
                  <a:pt x="117" y="21"/>
                  <a:pt x="115" y="23"/>
                  <a:pt x="115" y="24"/>
                </a:cubicBezTo>
                <a:cubicBezTo>
                  <a:pt x="115" y="25"/>
                  <a:pt x="116" y="27"/>
                  <a:pt x="117" y="26"/>
                </a:cubicBezTo>
                <a:cubicBezTo>
                  <a:pt x="119" y="27"/>
                  <a:pt x="120" y="26"/>
                  <a:pt x="121" y="24"/>
                </a:cubicBezTo>
                <a:cubicBezTo>
                  <a:pt x="120" y="22"/>
                  <a:pt x="120" y="22"/>
                  <a:pt x="118" y="21"/>
                </a:cubicBezTo>
                <a:close/>
                <a:moveTo>
                  <a:pt x="106" y="39"/>
                </a:moveTo>
                <a:cubicBezTo>
                  <a:pt x="107" y="40"/>
                  <a:pt x="108" y="41"/>
                  <a:pt x="109" y="40"/>
                </a:cubicBezTo>
                <a:cubicBezTo>
                  <a:pt x="111" y="40"/>
                  <a:pt x="112" y="40"/>
                  <a:pt x="112" y="38"/>
                </a:cubicBezTo>
                <a:cubicBezTo>
                  <a:pt x="112" y="37"/>
                  <a:pt x="111" y="35"/>
                  <a:pt x="109" y="35"/>
                </a:cubicBezTo>
                <a:cubicBezTo>
                  <a:pt x="107" y="36"/>
                  <a:pt x="106" y="36"/>
                  <a:pt x="106" y="39"/>
                </a:cubicBezTo>
                <a:close/>
                <a:moveTo>
                  <a:pt x="105" y="28"/>
                </a:moveTo>
                <a:cubicBezTo>
                  <a:pt x="103" y="28"/>
                  <a:pt x="102" y="29"/>
                  <a:pt x="102" y="31"/>
                </a:cubicBezTo>
                <a:cubicBezTo>
                  <a:pt x="102" y="33"/>
                  <a:pt x="104" y="34"/>
                  <a:pt x="105" y="34"/>
                </a:cubicBezTo>
                <a:cubicBezTo>
                  <a:pt x="106" y="34"/>
                  <a:pt x="107" y="32"/>
                  <a:pt x="108" y="31"/>
                </a:cubicBezTo>
                <a:cubicBezTo>
                  <a:pt x="108" y="30"/>
                  <a:pt x="106" y="28"/>
                  <a:pt x="105" y="28"/>
                </a:cubicBezTo>
                <a:close/>
                <a:moveTo>
                  <a:pt x="42" y="234"/>
                </a:moveTo>
                <a:cubicBezTo>
                  <a:pt x="41" y="231"/>
                  <a:pt x="40" y="231"/>
                  <a:pt x="38" y="231"/>
                </a:cubicBezTo>
                <a:cubicBezTo>
                  <a:pt x="37" y="231"/>
                  <a:pt x="35" y="232"/>
                  <a:pt x="35" y="233"/>
                </a:cubicBezTo>
                <a:cubicBezTo>
                  <a:pt x="35" y="235"/>
                  <a:pt x="37" y="236"/>
                  <a:pt x="38" y="236"/>
                </a:cubicBezTo>
                <a:cubicBezTo>
                  <a:pt x="39" y="237"/>
                  <a:pt x="42" y="234"/>
                  <a:pt x="42" y="234"/>
                </a:cubicBezTo>
                <a:close/>
                <a:moveTo>
                  <a:pt x="54" y="23"/>
                </a:move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6" y="23"/>
                </a:cubicBezTo>
                <a:cubicBezTo>
                  <a:pt x="56" y="24"/>
                  <a:pt x="55" y="23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5" y="25"/>
                  <a:pt x="55" y="26"/>
                  <a:pt x="55" y="27"/>
                </a:cubicBezTo>
                <a:cubicBezTo>
                  <a:pt x="55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6"/>
                  <a:pt x="55" y="26"/>
                  <a:pt x="56" y="25"/>
                </a:cubicBezTo>
                <a:cubicBezTo>
                  <a:pt x="56" y="25"/>
                  <a:pt x="57" y="25"/>
                  <a:pt x="57" y="25"/>
                </a:cubicBezTo>
                <a:cubicBezTo>
                  <a:pt x="57" y="24"/>
                  <a:pt x="58" y="24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2"/>
                </a:cubicBezTo>
                <a:cubicBezTo>
                  <a:pt x="57" y="22"/>
                  <a:pt x="56" y="21"/>
                  <a:pt x="55" y="21"/>
                </a:cubicBezTo>
                <a:cubicBezTo>
                  <a:pt x="54" y="21"/>
                  <a:pt x="54" y="22"/>
                  <a:pt x="54" y="23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4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3"/>
                  <a:pt x="34" y="233"/>
                  <a:pt x="34" y="233"/>
                </a:cubicBezTo>
                <a:close/>
                <a:moveTo>
                  <a:pt x="27" y="247"/>
                </a:moveTo>
                <a:cubicBezTo>
                  <a:pt x="27" y="248"/>
                  <a:pt x="28" y="250"/>
                  <a:pt x="30" y="250"/>
                </a:cubicBezTo>
                <a:cubicBezTo>
                  <a:pt x="31" y="250"/>
                  <a:pt x="32" y="249"/>
                  <a:pt x="32" y="248"/>
                </a:cubicBezTo>
                <a:cubicBezTo>
                  <a:pt x="32" y="246"/>
                  <a:pt x="31" y="244"/>
                  <a:pt x="30" y="244"/>
                </a:cubicBezTo>
                <a:cubicBezTo>
                  <a:pt x="28" y="244"/>
                  <a:pt x="27" y="245"/>
                  <a:pt x="27" y="247"/>
                </a:cubicBezTo>
                <a:close/>
                <a:moveTo>
                  <a:pt x="37" y="240"/>
                </a:moveTo>
                <a:cubicBezTo>
                  <a:pt x="37" y="238"/>
                  <a:pt x="36" y="237"/>
                  <a:pt x="34" y="237"/>
                </a:cubicBezTo>
                <a:cubicBezTo>
                  <a:pt x="33" y="237"/>
                  <a:pt x="31" y="239"/>
                  <a:pt x="32" y="240"/>
                </a:cubicBezTo>
                <a:cubicBezTo>
                  <a:pt x="32" y="241"/>
                  <a:pt x="33" y="242"/>
                  <a:pt x="34" y="243"/>
                </a:cubicBezTo>
                <a:cubicBezTo>
                  <a:pt x="35" y="243"/>
                  <a:pt x="37" y="241"/>
                  <a:pt x="37" y="240"/>
                </a:cubicBezTo>
                <a:close/>
                <a:moveTo>
                  <a:pt x="29" y="236"/>
                </a:moveTo>
                <a:cubicBezTo>
                  <a:pt x="31" y="237"/>
                  <a:pt x="33" y="235"/>
                  <a:pt x="33" y="234"/>
                </a:cubicBezTo>
                <a:cubicBezTo>
                  <a:pt x="33" y="231"/>
                  <a:pt x="31" y="230"/>
                  <a:pt x="30" y="230"/>
                </a:cubicBezTo>
                <a:cubicBezTo>
                  <a:pt x="28" y="231"/>
                  <a:pt x="27" y="232"/>
                  <a:pt x="26" y="233"/>
                </a:cubicBezTo>
                <a:cubicBezTo>
                  <a:pt x="27" y="235"/>
                  <a:pt x="27" y="236"/>
                  <a:pt x="29" y="236"/>
                </a:cubicBezTo>
                <a:close/>
                <a:moveTo>
                  <a:pt x="37" y="227"/>
                </a:moveTo>
                <a:cubicBezTo>
                  <a:pt x="37" y="225"/>
                  <a:pt x="35" y="224"/>
                  <a:pt x="34" y="223"/>
                </a:cubicBezTo>
                <a:cubicBezTo>
                  <a:pt x="33" y="223"/>
                  <a:pt x="31" y="225"/>
                  <a:pt x="32" y="227"/>
                </a:cubicBezTo>
                <a:cubicBezTo>
                  <a:pt x="31" y="227"/>
                  <a:pt x="32" y="229"/>
                  <a:pt x="35" y="229"/>
                </a:cubicBezTo>
                <a:cubicBezTo>
                  <a:pt x="36" y="228"/>
                  <a:pt x="37" y="227"/>
                  <a:pt x="37" y="227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1"/>
                  <a:pt x="49" y="2"/>
                  <a:pt x="49" y="2"/>
                </a:cubicBezTo>
                <a:cubicBezTo>
                  <a:pt x="50" y="2"/>
                  <a:pt x="50" y="2"/>
                  <a:pt x="50" y="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1"/>
                  <a:pt x="46" y="12"/>
                  <a:pt x="47" y="11"/>
                </a:cubicBezTo>
                <a:cubicBezTo>
                  <a:pt x="47" y="12"/>
                  <a:pt x="48" y="13"/>
                  <a:pt x="48" y="12"/>
                </a:cubicBezTo>
                <a:cubicBezTo>
                  <a:pt x="48" y="12"/>
                  <a:pt x="48" y="12"/>
                  <a:pt x="48" y="13"/>
                </a:cubicBezTo>
                <a:cubicBezTo>
                  <a:pt x="49" y="12"/>
                  <a:pt x="50" y="12"/>
                  <a:pt x="50" y="11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7" y="8"/>
                  <a:pt x="46" y="7"/>
                </a:cubicBezTo>
                <a:cubicBezTo>
                  <a:pt x="45" y="8"/>
                  <a:pt x="45" y="9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lose/>
                <a:moveTo>
                  <a:pt x="47" y="9"/>
                </a:moveTo>
                <a:cubicBezTo>
                  <a:pt x="47" y="9"/>
                  <a:pt x="48" y="9"/>
                  <a:pt x="48" y="10"/>
                </a:cubicBezTo>
                <a:cubicBezTo>
                  <a:pt x="48" y="9"/>
                  <a:pt x="49" y="10"/>
                  <a:pt x="50" y="10"/>
                </a:cubicBezTo>
                <a:cubicBezTo>
                  <a:pt x="49" y="10"/>
                  <a:pt x="48" y="10"/>
                  <a:pt x="48" y="11"/>
                </a:cubicBezTo>
                <a:cubicBezTo>
                  <a:pt x="48" y="11"/>
                  <a:pt x="47" y="10"/>
                  <a:pt x="47" y="11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1"/>
                </a:cubicBezTo>
                <a:cubicBezTo>
                  <a:pt x="46" y="10"/>
                  <a:pt x="45" y="10"/>
                  <a:pt x="45" y="9"/>
                </a:cubicBezTo>
                <a:cubicBezTo>
                  <a:pt x="46" y="10"/>
                  <a:pt x="46" y="9"/>
                  <a:pt x="47" y="9"/>
                </a:cubicBezTo>
                <a:close/>
                <a:moveTo>
                  <a:pt x="25" y="228"/>
                </a:moveTo>
                <a:cubicBezTo>
                  <a:pt x="27" y="228"/>
                  <a:pt x="28" y="227"/>
                  <a:pt x="28" y="226"/>
                </a:cubicBezTo>
                <a:cubicBezTo>
                  <a:pt x="28" y="225"/>
                  <a:pt x="28" y="225"/>
                  <a:pt x="28" y="225"/>
                </a:cubicBezTo>
                <a:cubicBezTo>
                  <a:pt x="28" y="224"/>
                  <a:pt x="29" y="223"/>
                  <a:pt x="29" y="222"/>
                </a:cubicBezTo>
                <a:cubicBezTo>
                  <a:pt x="29" y="222"/>
                  <a:pt x="30" y="222"/>
                  <a:pt x="30" y="222"/>
                </a:cubicBezTo>
                <a:cubicBezTo>
                  <a:pt x="31" y="222"/>
                  <a:pt x="32" y="222"/>
                  <a:pt x="32" y="221"/>
                </a:cubicBezTo>
                <a:cubicBezTo>
                  <a:pt x="33" y="222"/>
                  <a:pt x="34" y="223"/>
                  <a:pt x="36" y="223"/>
                </a:cubicBezTo>
                <a:cubicBezTo>
                  <a:pt x="36" y="222"/>
                  <a:pt x="36" y="222"/>
                  <a:pt x="36" y="221"/>
                </a:cubicBezTo>
                <a:cubicBezTo>
                  <a:pt x="37" y="222"/>
                  <a:pt x="38" y="222"/>
                  <a:pt x="38" y="223"/>
                </a:cubicBezTo>
                <a:cubicBezTo>
                  <a:pt x="40" y="223"/>
                  <a:pt x="42" y="220"/>
                  <a:pt x="41" y="219"/>
                </a:cubicBezTo>
                <a:cubicBezTo>
                  <a:pt x="41" y="218"/>
                  <a:pt x="40" y="216"/>
                  <a:pt x="38" y="217"/>
                </a:cubicBezTo>
                <a:cubicBezTo>
                  <a:pt x="37" y="217"/>
                  <a:pt x="36" y="218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4" y="219"/>
                  <a:pt x="34" y="219"/>
                </a:cubicBezTo>
                <a:cubicBezTo>
                  <a:pt x="35" y="219"/>
                  <a:pt x="35" y="219"/>
                  <a:pt x="35" y="220"/>
                </a:cubicBezTo>
                <a:cubicBezTo>
                  <a:pt x="33" y="220"/>
                  <a:pt x="33" y="218"/>
                  <a:pt x="34" y="217"/>
                </a:cubicBezTo>
                <a:cubicBezTo>
                  <a:pt x="33" y="217"/>
                  <a:pt x="31" y="217"/>
                  <a:pt x="31" y="217"/>
                </a:cubicBezTo>
                <a:cubicBezTo>
                  <a:pt x="31" y="217"/>
                  <a:pt x="30" y="217"/>
                  <a:pt x="30" y="216"/>
                </a:cubicBezTo>
                <a:cubicBezTo>
                  <a:pt x="28" y="217"/>
                  <a:pt x="27" y="218"/>
                  <a:pt x="27" y="220"/>
                </a:cubicBezTo>
                <a:cubicBezTo>
                  <a:pt x="27" y="220"/>
                  <a:pt x="27" y="221"/>
                  <a:pt x="28" y="221"/>
                </a:cubicBezTo>
                <a:cubicBezTo>
                  <a:pt x="26" y="221"/>
                  <a:pt x="26" y="222"/>
                  <a:pt x="25" y="223"/>
                </a:cubicBezTo>
                <a:cubicBezTo>
                  <a:pt x="24" y="223"/>
                  <a:pt x="22" y="225"/>
                  <a:pt x="23" y="225"/>
                </a:cubicBezTo>
                <a:cubicBezTo>
                  <a:pt x="23" y="227"/>
                  <a:pt x="24" y="229"/>
                  <a:pt x="25" y="228"/>
                </a:cubicBezTo>
                <a:close/>
                <a:moveTo>
                  <a:pt x="12" y="259"/>
                </a:moveTo>
                <a:cubicBezTo>
                  <a:pt x="11" y="258"/>
                  <a:pt x="9" y="260"/>
                  <a:pt x="9" y="261"/>
                </a:cubicBezTo>
                <a:cubicBezTo>
                  <a:pt x="9" y="263"/>
                  <a:pt x="11" y="264"/>
                  <a:pt x="11" y="264"/>
                </a:cubicBezTo>
                <a:cubicBezTo>
                  <a:pt x="14" y="264"/>
                  <a:pt x="14" y="263"/>
                  <a:pt x="15" y="261"/>
                </a:cubicBezTo>
                <a:cubicBezTo>
                  <a:pt x="15" y="259"/>
                  <a:pt x="13" y="259"/>
                  <a:pt x="12" y="259"/>
                </a:cubicBezTo>
                <a:close/>
                <a:moveTo>
                  <a:pt x="60" y="159"/>
                </a:moveTo>
                <a:cubicBezTo>
                  <a:pt x="63" y="160"/>
                  <a:pt x="64" y="158"/>
                  <a:pt x="63" y="156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59" y="153"/>
                  <a:pt x="58" y="155"/>
                  <a:pt x="58" y="157"/>
                </a:cubicBezTo>
                <a:cubicBezTo>
                  <a:pt x="57" y="158"/>
                  <a:pt x="59" y="160"/>
                  <a:pt x="60" y="159"/>
                </a:cubicBezTo>
                <a:close/>
                <a:moveTo>
                  <a:pt x="65" y="167"/>
                </a:moveTo>
                <a:cubicBezTo>
                  <a:pt x="67" y="166"/>
                  <a:pt x="68" y="166"/>
                  <a:pt x="68" y="164"/>
                </a:cubicBezTo>
                <a:cubicBezTo>
                  <a:pt x="68" y="162"/>
                  <a:pt x="67" y="161"/>
                  <a:pt x="65" y="161"/>
                </a:cubicBezTo>
                <a:cubicBezTo>
                  <a:pt x="64" y="161"/>
                  <a:pt x="62" y="162"/>
                  <a:pt x="62" y="163"/>
                </a:cubicBezTo>
                <a:cubicBezTo>
                  <a:pt x="62" y="165"/>
                  <a:pt x="64" y="167"/>
                  <a:pt x="65" y="167"/>
                </a:cubicBezTo>
                <a:close/>
                <a:moveTo>
                  <a:pt x="67" y="167"/>
                </a:moveTo>
                <a:cubicBezTo>
                  <a:pt x="68" y="167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56" y="167"/>
                </a:moveTo>
                <a:cubicBezTo>
                  <a:pt x="57" y="166"/>
                  <a:pt x="59" y="165"/>
                  <a:pt x="59" y="164"/>
                </a:cubicBezTo>
                <a:cubicBezTo>
                  <a:pt x="58" y="162"/>
                  <a:pt x="58" y="161"/>
                  <a:pt x="56" y="161"/>
                </a:cubicBezTo>
                <a:cubicBezTo>
                  <a:pt x="54" y="161"/>
                  <a:pt x="54" y="162"/>
                  <a:pt x="53" y="163"/>
                </a:cubicBezTo>
                <a:cubicBezTo>
                  <a:pt x="53" y="165"/>
                  <a:pt x="55" y="167"/>
                  <a:pt x="56" y="167"/>
                </a:cubicBezTo>
                <a:close/>
                <a:moveTo>
                  <a:pt x="81" y="171"/>
                </a:moveTo>
                <a:cubicBezTo>
                  <a:pt x="81" y="168"/>
                  <a:pt x="79" y="168"/>
                  <a:pt x="79" y="168"/>
                </a:cubicBezTo>
                <a:cubicBezTo>
                  <a:pt x="77" y="168"/>
                  <a:pt x="75" y="169"/>
                  <a:pt x="75" y="171"/>
                </a:cubicBezTo>
                <a:cubicBezTo>
                  <a:pt x="76" y="172"/>
                  <a:pt x="77" y="173"/>
                  <a:pt x="78" y="173"/>
                </a:cubicBezTo>
                <a:cubicBezTo>
                  <a:pt x="79" y="173"/>
                  <a:pt x="81" y="172"/>
                  <a:pt x="81" y="171"/>
                </a:cubicBezTo>
                <a:close/>
                <a:moveTo>
                  <a:pt x="77" y="164"/>
                </a:moveTo>
                <a:cubicBezTo>
                  <a:pt x="77" y="162"/>
                  <a:pt x="75" y="161"/>
                  <a:pt x="74" y="161"/>
                </a:cubicBezTo>
                <a:cubicBezTo>
                  <a:pt x="73" y="161"/>
                  <a:pt x="70" y="163"/>
                  <a:pt x="71" y="164"/>
                </a:cubicBezTo>
                <a:cubicBezTo>
                  <a:pt x="71" y="165"/>
                  <a:pt x="72" y="166"/>
                  <a:pt x="73" y="167"/>
                </a:cubicBezTo>
                <a:cubicBezTo>
                  <a:pt x="75" y="166"/>
                  <a:pt x="77" y="166"/>
                  <a:pt x="77" y="164"/>
                </a:cubicBezTo>
                <a:close/>
                <a:moveTo>
                  <a:pt x="52" y="159"/>
                </a:moveTo>
                <a:cubicBezTo>
                  <a:pt x="54" y="159"/>
                  <a:pt x="54" y="157"/>
                  <a:pt x="54" y="156"/>
                </a:cubicBezTo>
                <a:cubicBezTo>
                  <a:pt x="54" y="155"/>
                  <a:pt x="53" y="153"/>
                  <a:pt x="52" y="154"/>
                </a:cubicBezTo>
                <a:cubicBezTo>
                  <a:pt x="50" y="154"/>
                  <a:pt x="49" y="154"/>
                  <a:pt x="49" y="156"/>
                </a:cubicBezTo>
                <a:cubicBezTo>
                  <a:pt x="49" y="158"/>
                  <a:pt x="50" y="160"/>
                  <a:pt x="52" y="159"/>
                </a:cubicBezTo>
                <a:close/>
                <a:moveTo>
                  <a:pt x="45" y="153"/>
                </a:moveTo>
                <a:cubicBezTo>
                  <a:pt x="46" y="153"/>
                  <a:pt x="46" y="153"/>
                  <a:pt x="47" y="153"/>
                </a:cubicBezTo>
                <a:cubicBezTo>
                  <a:pt x="47" y="153"/>
                  <a:pt x="47" y="152"/>
                  <a:pt x="47" y="152"/>
                </a:cubicBezTo>
                <a:cubicBezTo>
                  <a:pt x="49" y="153"/>
                  <a:pt x="50" y="151"/>
                  <a:pt x="50" y="149"/>
                </a:cubicBezTo>
                <a:cubicBezTo>
                  <a:pt x="50" y="148"/>
                  <a:pt x="49" y="147"/>
                  <a:pt x="47" y="147"/>
                </a:cubicBezTo>
                <a:cubicBezTo>
                  <a:pt x="46" y="147"/>
                  <a:pt x="44" y="149"/>
                  <a:pt x="45" y="150"/>
                </a:cubicBezTo>
                <a:cubicBezTo>
                  <a:pt x="45" y="151"/>
                  <a:pt x="45" y="153"/>
                  <a:pt x="46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5" y="153"/>
                  <a:pt x="44" y="153"/>
                </a:cubicBezTo>
                <a:cubicBezTo>
                  <a:pt x="44" y="152"/>
                  <a:pt x="44" y="151"/>
                  <a:pt x="45" y="151"/>
                </a:cubicBezTo>
                <a:cubicBezTo>
                  <a:pt x="44" y="152"/>
                  <a:pt x="41" y="152"/>
                  <a:pt x="42" y="153"/>
                </a:cubicBezTo>
                <a:cubicBezTo>
                  <a:pt x="43" y="153"/>
                  <a:pt x="44" y="153"/>
                  <a:pt x="45" y="153"/>
                </a:cubicBezTo>
                <a:close/>
                <a:moveTo>
                  <a:pt x="35" y="117"/>
                </a:moveTo>
                <a:cubicBezTo>
                  <a:pt x="35" y="117"/>
                  <a:pt x="35" y="117"/>
                  <a:pt x="35" y="117"/>
                </a:cubicBezTo>
                <a:cubicBezTo>
                  <a:pt x="36" y="117"/>
                  <a:pt x="37" y="116"/>
                  <a:pt x="37" y="115"/>
                </a:cubicBezTo>
                <a:cubicBezTo>
                  <a:pt x="37" y="114"/>
                  <a:pt x="36" y="112"/>
                  <a:pt x="34" y="112"/>
                </a:cubicBezTo>
                <a:cubicBezTo>
                  <a:pt x="34" y="112"/>
                  <a:pt x="33" y="112"/>
                  <a:pt x="33" y="112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1" y="114"/>
                  <a:pt x="31" y="114"/>
                </a:cubicBezTo>
                <a:cubicBezTo>
                  <a:pt x="31" y="115"/>
                  <a:pt x="32" y="116"/>
                  <a:pt x="32" y="117"/>
                </a:cubicBezTo>
                <a:cubicBezTo>
                  <a:pt x="32" y="117"/>
                  <a:pt x="33" y="117"/>
                  <a:pt x="33" y="116"/>
                </a:cubicBezTo>
                <a:cubicBezTo>
                  <a:pt x="34" y="116"/>
                  <a:pt x="33" y="115"/>
                  <a:pt x="35" y="115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7"/>
                  <a:pt x="35" y="116"/>
                  <a:pt x="35" y="117"/>
                </a:cubicBezTo>
                <a:close/>
                <a:moveTo>
                  <a:pt x="45" y="164"/>
                </a:moveTo>
                <a:cubicBezTo>
                  <a:pt x="44" y="165"/>
                  <a:pt x="45" y="167"/>
                  <a:pt x="47" y="167"/>
                </a:cubicBezTo>
                <a:cubicBezTo>
                  <a:pt x="49" y="167"/>
                  <a:pt x="50" y="165"/>
                  <a:pt x="50" y="164"/>
                </a:cubicBezTo>
                <a:cubicBezTo>
                  <a:pt x="50" y="162"/>
                  <a:pt x="49" y="161"/>
                  <a:pt x="47" y="161"/>
                </a:cubicBezTo>
                <a:cubicBezTo>
                  <a:pt x="45" y="161"/>
                  <a:pt x="45" y="162"/>
                  <a:pt x="45" y="164"/>
                </a:cubicBezTo>
                <a:close/>
                <a:moveTo>
                  <a:pt x="114" y="187"/>
                </a:moveTo>
                <a:cubicBezTo>
                  <a:pt x="115" y="187"/>
                  <a:pt x="116" y="186"/>
                  <a:pt x="116" y="184"/>
                </a:cubicBezTo>
                <a:cubicBezTo>
                  <a:pt x="116" y="183"/>
                  <a:pt x="115" y="181"/>
                  <a:pt x="113" y="182"/>
                </a:cubicBezTo>
                <a:cubicBezTo>
                  <a:pt x="112" y="182"/>
                  <a:pt x="111" y="183"/>
                  <a:pt x="110" y="184"/>
                </a:cubicBezTo>
                <a:cubicBezTo>
                  <a:pt x="111" y="186"/>
                  <a:pt x="113" y="187"/>
                  <a:pt x="114" y="187"/>
                </a:cubicBezTo>
                <a:close/>
                <a:moveTo>
                  <a:pt x="125" y="184"/>
                </a:moveTo>
                <a:cubicBezTo>
                  <a:pt x="125" y="182"/>
                  <a:pt x="124" y="182"/>
                  <a:pt x="122" y="182"/>
                </a:cubicBezTo>
                <a:cubicBezTo>
                  <a:pt x="121" y="182"/>
                  <a:pt x="119" y="183"/>
                  <a:pt x="120" y="184"/>
                </a:cubicBezTo>
                <a:cubicBezTo>
                  <a:pt x="119" y="186"/>
                  <a:pt x="121" y="187"/>
                  <a:pt x="122" y="188"/>
                </a:cubicBezTo>
                <a:cubicBezTo>
                  <a:pt x="124" y="187"/>
                  <a:pt x="125" y="186"/>
                  <a:pt x="125" y="184"/>
                </a:cubicBezTo>
                <a:close/>
                <a:moveTo>
                  <a:pt x="23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09"/>
                  <a:pt x="23" y="108"/>
                </a:cubicBezTo>
                <a:close/>
                <a:moveTo>
                  <a:pt x="142" y="200"/>
                </a:moveTo>
                <a:cubicBezTo>
                  <a:pt x="142" y="200"/>
                  <a:pt x="142" y="200"/>
                  <a:pt x="141" y="200"/>
                </a:cubicBezTo>
                <a:cubicBezTo>
                  <a:pt x="141" y="200"/>
                  <a:pt x="142" y="200"/>
                  <a:pt x="142" y="199"/>
                </a:cubicBezTo>
                <a:cubicBezTo>
                  <a:pt x="140" y="199"/>
                  <a:pt x="140" y="199"/>
                  <a:pt x="139" y="200"/>
                </a:cubicBezTo>
                <a:cubicBezTo>
                  <a:pt x="139" y="199"/>
                  <a:pt x="137" y="199"/>
                  <a:pt x="138" y="198"/>
                </a:cubicBezTo>
                <a:cubicBezTo>
                  <a:pt x="139" y="199"/>
                  <a:pt x="142" y="199"/>
                  <a:pt x="141" y="197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0" y="196"/>
                  <a:pt x="140" y="196"/>
                </a:cubicBezTo>
                <a:cubicBezTo>
                  <a:pt x="138" y="196"/>
                  <a:pt x="137" y="196"/>
                  <a:pt x="138" y="198"/>
                </a:cubicBezTo>
                <a:cubicBezTo>
                  <a:pt x="138" y="200"/>
                  <a:pt x="139" y="201"/>
                  <a:pt x="140" y="201"/>
                </a:cubicBezTo>
                <a:cubicBezTo>
                  <a:pt x="141" y="201"/>
                  <a:pt x="142" y="201"/>
                  <a:pt x="142" y="200"/>
                </a:cubicBezTo>
                <a:close/>
                <a:moveTo>
                  <a:pt x="105" y="174"/>
                </a:moveTo>
                <a:cubicBezTo>
                  <a:pt x="106" y="174"/>
                  <a:pt x="107" y="171"/>
                  <a:pt x="107" y="171"/>
                </a:cubicBezTo>
                <a:cubicBezTo>
                  <a:pt x="107" y="169"/>
                  <a:pt x="107" y="168"/>
                  <a:pt x="105" y="167"/>
                </a:cubicBezTo>
                <a:cubicBezTo>
                  <a:pt x="103" y="168"/>
                  <a:pt x="102" y="169"/>
                  <a:pt x="102" y="171"/>
                </a:cubicBezTo>
                <a:cubicBezTo>
                  <a:pt x="102" y="171"/>
                  <a:pt x="103" y="173"/>
                  <a:pt x="105" y="174"/>
                </a:cubicBezTo>
                <a:close/>
                <a:moveTo>
                  <a:pt x="92" y="181"/>
                </a:moveTo>
                <a:cubicBezTo>
                  <a:pt x="93" y="181"/>
                  <a:pt x="94" y="179"/>
                  <a:pt x="94" y="178"/>
                </a:cubicBezTo>
                <a:cubicBezTo>
                  <a:pt x="94" y="176"/>
                  <a:pt x="93" y="175"/>
                  <a:pt x="92" y="175"/>
                </a:cubicBezTo>
                <a:cubicBezTo>
                  <a:pt x="90" y="175"/>
                  <a:pt x="88" y="177"/>
                  <a:pt x="88" y="178"/>
                </a:cubicBezTo>
                <a:cubicBezTo>
                  <a:pt x="89" y="179"/>
                  <a:pt x="90" y="181"/>
                  <a:pt x="92" y="181"/>
                </a:cubicBezTo>
                <a:close/>
                <a:moveTo>
                  <a:pt x="103" y="164"/>
                </a:moveTo>
                <a:cubicBezTo>
                  <a:pt x="103" y="163"/>
                  <a:pt x="102" y="162"/>
                  <a:pt x="100" y="161"/>
                </a:cubicBezTo>
                <a:cubicBezTo>
                  <a:pt x="99" y="161"/>
                  <a:pt x="97" y="162"/>
                  <a:pt x="97" y="164"/>
                </a:cubicBezTo>
                <a:cubicBezTo>
                  <a:pt x="97" y="165"/>
                  <a:pt x="99" y="166"/>
                  <a:pt x="100" y="166"/>
                </a:cubicBezTo>
                <a:cubicBezTo>
                  <a:pt x="101" y="167"/>
                  <a:pt x="103" y="165"/>
                  <a:pt x="103" y="164"/>
                </a:cubicBezTo>
                <a:close/>
                <a:moveTo>
                  <a:pt x="83" y="181"/>
                </a:moveTo>
                <a:cubicBezTo>
                  <a:pt x="85" y="181"/>
                  <a:pt x="86" y="179"/>
                  <a:pt x="85" y="177"/>
                </a:cubicBezTo>
                <a:cubicBezTo>
                  <a:pt x="85" y="177"/>
                  <a:pt x="85" y="175"/>
                  <a:pt x="82" y="175"/>
                </a:cubicBezTo>
                <a:cubicBezTo>
                  <a:pt x="81" y="175"/>
                  <a:pt x="80" y="176"/>
                  <a:pt x="80" y="178"/>
                </a:cubicBezTo>
                <a:cubicBezTo>
                  <a:pt x="80" y="179"/>
                  <a:pt x="81" y="180"/>
                  <a:pt x="83" y="181"/>
                </a:cubicBezTo>
                <a:close/>
                <a:moveTo>
                  <a:pt x="88" y="173"/>
                </a:moveTo>
                <a:cubicBezTo>
                  <a:pt x="89" y="173"/>
                  <a:pt x="89" y="172"/>
                  <a:pt x="90" y="171"/>
                </a:cubicBezTo>
                <a:cubicBezTo>
                  <a:pt x="90" y="169"/>
                  <a:pt x="88" y="168"/>
                  <a:pt x="87" y="168"/>
                </a:cubicBezTo>
                <a:cubicBezTo>
                  <a:pt x="86" y="168"/>
                  <a:pt x="84" y="168"/>
                  <a:pt x="84" y="170"/>
                </a:cubicBezTo>
                <a:cubicBezTo>
                  <a:pt x="85" y="172"/>
                  <a:pt x="86" y="173"/>
                  <a:pt x="88" y="173"/>
                </a:cubicBezTo>
                <a:close/>
                <a:moveTo>
                  <a:pt x="96" y="174"/>
                </a:moveTo>
                <a:cubicBezTo>
                  <a:pt x="97" y="173"/>
                  <a:pt x="98" y="172"/>
                  <a:pt x="99" y="170"/>
                </a:cubicBezTo>
                <a:cubicBezTo>
                  <a:pt x="99" y="169"/>
                  <a:pt x="98" y="167"/>
                  <a:pt x="96" y="167"/>
                </a:cubicBezTo>
                <a:cubicBezTo>
                  <a:pt x="94" y="167"/>
                  <a:pt x="93" y="168"/>
                  <a:pt x="93" y="170"/>
                </a:cubicBezTo>
                <a:cubicBezTo>
                  <a:pt x="93" y="172"/>
                  <a:pt x="95" y="173"/>
                  <a:pt x="96" y="174"/>
                </a:cubicBezTo>
                <a:close/>
                <a:moveTo>
                  <a:pt x="122" y="98"/>
                </a:moveTo>
                <a:cubicBezTo>
                  <a:pt x="120" y="98"/>
                  <a:pt x="119" y="99"/>
                  <a:pt x="120" y="101"/>
                </a:cubicBezTo>
                <a:cubicBezTo>
                  <a:pt x="119" y="102"/>
                  <a:pt x="121" y="103"/>
                  <a:pt x="123" y="104"/>
                </a:cubicBezTo>
                <a:cubicBezTo>
                  <a:pt x="124" y="104"/>
                  <a:pt x="125" y="102"/>
                  <a:pt x="125" y="101"/>
                </a:cubicBezTo>
                <a:cubicBezTo>
                  <a:pt x="125" y="99"/>
                  <a:pt x="124" y="97"/>
                  <a:pt x="122" y="98"/>
                </a:cubicBezTo>
                <a:close/>
                <a:moveTo>
                  <a:pt x="100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2"/>
                </a:cubicBezTo>
                <a:cubicBezTo>
                  <a:pt x="99" y="92"/>
                  <a:pt x="99" y="92"/>
                  <a:pt x="99" y="91"/>
                </a:cubicBezTo>
                <a:cubicBezTo>
                  <a:pt x="98" y="92"/>
                  <a:pt x="98" y="93"/>
                  <a:pt x="97" y="93"/>
                </a:cubicBezTo>
                <a:cubicBezTo>
                  <a:pt x="97" y="96"/>
                  <a:pt x="98" y="96"/>
                  <a:pt x="100" y="97"/>
                </a:cubicBezTo>
                <a:cubicBezTo>
                  <a:pt x="102" y="96"/>
                  <a:pt x="103" y="96"/>
                  <a:pt x="103" y="93"/>
                </a:cubicBezTo>
                <a:cubicBezTo>
                  <a:pt x="103" y="92"/>
                  <a:pt x="101" y="91"/>
                  <a:pt x="100" y="91"/>
                </a:cubicBezTo>
                <a:close/>
                <a:moveTo>
                  <a:pt x="78" y="84"/>
                </a:moveTo>
                <a:cubicBezTo>
                  <a:pt x="78" y="84"/>
                  <a:pt x="78" y="84"/>
                  <a:pt x="79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lose/>
                <a:moveTo>
                  <a:pt x="235" y="94"/>
                </a:moveTo>
                <a:cubicBezTo>
                  <a:pt x="236" y="93"/>
                  <a:pt x="235" y="92"/>
                  <a:pt x="232" y="91"/>
                </a:cubicBezTo>
                <a:cubicBezTo>
                  <a:pt x="231" y="91"/>
                  <a:pt x="229" y="93"/>
                  <a:pt x="230" y="94"/>
                </a:cubicBezTo>
                <a:cubicBezTo>
                  <a:pt x="229" y="96"/>
                  <a:pt x="231" y="97"/>
                  <a:pt x="233" y="97"/>
                </a:cubicBezTo>
                <a:cubicBezTo>
                  <a:pt x="235" y="96"/>
                  <a:pt x="235" y="95"/>
                  <a:pt x="235" y="94"/>
                </a:cubicBezTo>
                <a:close/>
                <a:moveTo>
                  <a:pt x="63" y="71"/>
                </a:moveTo>
                <a:cubicBezTo>
                  <a:pt x="62" y="70"/>
                  <a:pt x="61" y="70"/>
                  <a:pt x="60" y="70"/>
                </a:cubicBezTo>
                <a:cubicBezTo>
                  <a:pt x="59" y="70"/>
                  <a:pt x="58" y="71"/>
                  <a:pt x="58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72"/>
                  <a:pt x="59" y="72"/>
                  <a:pt x="59" y="73"/>
                </a:cubicBezTo>
                <a:cubicBezTo>
                  <a:pt x="59" y="73"/>
                  <a:pt x="58" y="73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9" y="75"/>
                  <a:pt x="60" y="76"/>
                </a:cubicBezTo>
                <a:cubicBezTo>
                  <a:pt x="61" y="76"/>
                  <a:pt x="62" y="75"/>
                  <a:pt x="63" y="74"/>
                </a:cubicBezTo>
                <a:cubicBezTo>
                  <a:pt x="62" y="73"/>
                  <a:pt x="62" y="73"/>
                  <a:pt x="61" y="73"/>
                </a:cubicBezTo>
                <a:cubicBezTo>
                  <a:pt x="61" y="71"/>
                  <a:pt x="62" y="70"/>
                  <a:pt x="63" y="71"/>
                </a:cubicBezTo>
                <a:close/>
                <a:moveTo>
                  <a:pt x="17" y="104"/>
                </a:moveTo>
                <a:cubicBezTo>
                  <a:pt x="17" y="103"/>
                  <a:pt x="18" y="103"/>
                  <a:pt x="18" y="102"/>
                </a:cubicBezTo>
                <a:cubicBezTo>
                  <a:pt x="17" y="102"/>
                  <a:pt x="15" y="102"/>
                  <a:pt x="15" y="103"/>
                </a:cubicBezTo>
                <a:cubicBezTo>
                  <a:pt x="15" y="103"/>
                  <a:pt x="16" y="104"/>
                  <a:pt x="17" y="104"/>
                </a:cubicBezTo>
                <a:close/>
                <a:moveTo>
                  <a:pt x="63" y="68"/>
                </a:moveTo>
                <a:cubicBezTo>
                  <a:pt x="63" y="68"/>
                  <a:pt x="64" y="69"/>
                  <a:pt x="64" y="69"/>
                </a:cubicBezTo>
                <a:cubicBezTo>
                  <a:pt x="64" y="69"/>
                  <a:pt x="64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lose/>
                <a:moveTo>
                  <a:pt x="131" y="112"/>
                </a:moveTo>
                <a:cubicBezTo>
                  <a:pt x="130" y="112"/>
                  <a:pt x="128" y="113"/>
                  <a:pt x="128" y="115"/>
                </a:cubicBezTo>
                <a:cubicBezTo>
                  <a:pt x="128" y="116"/>
                  <a:pt x="130" y="117"/>
                  <a:pt x="131" y="118"/>
                </a:cubicBezTo>
                <a:cubicBezTo>
                  <a:pt x="133" y="117"/>
                  <a:pt x="135" y="117"/>
                  <a:pt x="134" y="114"/>
                </a:cubicBezTo>
                <a:cubicBezTo>
                  <a:pt x="134" y="113"/>
                  <a:pt x="133" y="112"/>
                  <a:pt x="131" y="112"/>
                </a:cubicBezTo>
                <a:close/>
                <a:moveTo>
                  <a:pt x="145" y="194"/>
                </a:moveTo>
                <a:cubicBezTo>
                  <a:pt x="146" y="195"/>
                  <a:pt x="147" y="193"/>
                  <a:pt x="147" y="192"/>
                </a:cubicBezTo>
                <a:cubicBezTo>
                  <a:pt x="147" y="190"/>
                  <a:pt x="146" y="189"/>
                  <a:pt x="144" y="189"/>
                </a:cubicBezTo>
                <a:cubicBezTo>
                  <a:pt x="143" y="189"/>
                  <a:pt x="142" y="190"/>
                  <a:pt x="142" y="191"/>
                </a:cubicBezTo>
                <a:cubicBezTo>
                  <a:pt x="141" y="193"/>
                  <a:pt x="143" y="195"/>
                  <a:pt x="145" y="194"/>
                </a:cubicBezTo>
                <a:close/>
                <a:moveTo>
                  <a:pt x="104" y="98"/>
                </a:moveTo>
                <a:cubicBezTo>
                  <a:pt x="103" y="97"/>
                  <a:pt x="102" y="99"/>
                  <a:pt x="102" y="101"/>
                </a:cubicBezTo>
                <a:cubicBezTo>
                  <a:pt x="102" y="102"/>
                  <a:pt x="104" y="103"/>
                  <a:pt x="105" y="103"/>
                </a:cubicBezTo>
                <a:cubicBezTo>
                  <a:pt x="104" y="103"/>
                  <a:pt x="104" y="102"/>
                  <a:pt x="104" y="102"/>
                </a:cubicBezTo>
                <a:cubicBezTo>
                  <a:pt x="104" y="101"/>
                  <a:pt x="103" y="100"/>
                  <a:pt x="103" y="99"/>
                </a:cubicBezTo>
                <a:cubicBezTo>
                  <a:pt x="104" y="99"/>
                  <a:pt x="104" y="100"/>
                  <a:pt x="104" y="101"/>
                </a:cubicBezTo>
                <a:cubicBezTo>
                  <a:pt x="104" y="101"/>
                  <a:pt x="104" y="100"/>
                  <a:pt x="105" y="101"/>
                </a:cubicBezTo>
                <a:cubicBezTo>
                  <a:pt x="105" y="101"/>
                  <a:pt x="106" y="102"/>
                  <a:pt x="107" y="102"/>
                </a:cubicBez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6" y="98"/>
                  <a:pt x="104" y="98"/>
                </a:cubicBezTo>
                <a:close/>
                <a:moveTo>
                  <a:pt x="118" y="96"/>
                </a:moveTo>
                <a:cubicBezTo>
                  <a:pt x="119" y="96"/>
                  <a:pt x="121" y="96"/>
                  <a:pt x="120" y="94"/>
                </a:cubicBezTo>
                <a:cubicBezTo>
                  <a:pt x="121" y="92"/>
                  <a:pt x="119" y="91"/>
                  <a:pt x="118" y="91"/>
                </a:cubicBezTo>
                <a:cubicBezTo>
                  <a:pt x="116" y="91"/>
                  <a:pt x="115" y="93"/>
                  <a:pt x="115" y="94"/>
                </a:cubicBezTo>
                <a:cubicBezTo>
                  <a:pt x="115" y="95"/>
                  <a:pt x="116" y="97"/>
                  <a:pt x="118" y="96"/>
                </a:cubicBezTo>
                <a:close/>
                <a:moveTo>
                  <a:pt x="117" y="94"/>
                </a:moveTo>
                <a:cubicBezTo>
                  <a:pt x="117" y="93"/>
                  <a:pt x="118" y="93"/>
                  <a:pt x="118" y="93"/>
                </a:cubicBezTo>
                <a:cubicBezTo>
                  <a:pt x="119" y="93"/>
                  <a:pt x="119" y="94"/>
                  <a:pt x="119" y="96"/>
                </a:cubicBezTo>
                <a:cubicBezTo>
                  <a:pt x="118" y="96"/>
                  <a:pt x="117" y="96"/>
                  <a:pt x="117" y="94"/>
                </a:cubicBezTo>
                <a:cubicBezTo>
                  <a:pt x="117" y="94"/>
                  <a:pt x="117" y="94"/>
                  <a:pt x="117" y="94"/>
                </a:cubicBezTo>
                <a:close/>
                <a:moveTo>
                  <a:pt x="63" y="78"/>
                </a:move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80"/>
                  <a:pt x="62" y="81"/>
                </a:cubicBezTo>
                <a:cubicBezTo>
                  <a:pt x="62" y="82"/>
                  <a:pt x="63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2"/>
                  <a:pt x="64" y="82"/>
                  <a:pt x="63" y="82"/>
                </a:cubicBezTo>
                <a:cubicBezTo>
                  <a:pt x="64" y="81"/>
                  <a:pt x="66" y="79"/>
                  <a:pt x="66" y="81"/>
                </a:cubicBez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2"/>
                  <a:pt x="67" y="81"/>
                  <a:pt x="67" y="81"/>
                </a:cubicBezTo>
                <a:cubicBezTo>
                  <a:pt x="67" y="81"/>
                  <a:pt x="67" y="82"/>
                  <a:pt x="67" y="82"/>
                </a:cubicBezTo>
                <a:cubicBezTo>
                  <a:pt x="67" y="82"/>
                  <a:pt x="68" y="81"/>
                  <a:pt x="68" y="80"/>
                </a:cubicBezTo>
                <a:cubicBezTo>
                  <a:pt x="68" y="79"/>
                  <a:pt x="66" y="77"/>
                  <a:pt x="64" y="77"/>
                </a:cubicBezTo>
                <a:cubicBezTo>
                  <a:pt x="64" y="77"/>
                  <a:pt x="63" y="78"/>
                  <a:pt x="63" y="78"/>
                </a:cubicBezTo>
                <a:close/>
                <a:moveTo>
                  <a:pt x="1" y="39"/>
                </a:moveTo>
                <a:cubicBezTo>
                  <a:pt x="1" y="40"/>
                  <a:pt x="1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1" y="39"/>
                  <a:pt x="1" y="39"/>
                </a:cubicBezTo>
                <a:close/>
                <a:moveTo>
                  <a:pt x="13" y="13"/>
                </a:moveTo>
                <a:cubicBezTo>
                  <a:pt x="13" y="13"/>
                  <a:pt x="14" y="12"/>
                  <a:pt x="14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36" y="30"/>
                </a:move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0"/>
                  <a:pt x="36" y="30"/>
                  <a:pt x="36" y="30"/>
                </a:cubicBezTo>
                <a:close/>
                <a:moveTo>
                  <a:pt x="11" y="106"/>
                </a:moveTo>
                <a:cubicBezTo>
                  <a:pt x="12" y="106"/>
                  <a:pt x="13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6"/>
                  <a:pt x="14" y="107"/>
                  <a:pt x="14" y="107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6"/>
                  <a:pt x="11" y="106"/>
                </a:cubicBezTo>
                <a:close/>
                <a:moveTo>
                  <a:pt x="38" y="66"/>
                </a:move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5" y="6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7" y="67"/>
                  <a:pt x="37" y="68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8" y="69"/>
                  <a:pt x="38" y="69"/>
                </a:cubicBezTo>
                <a:cubicBezTo>
                  <a:pt x="40" y="68"/>
                  <a:pt x="41" y="67"/>
                  <a:pt x="42" y="66"/>
                </a:cubicBezTo>
                <a:cubicBezTo>
                  <a:pt x="42" y="64"/>
                  <a:pt x="40" y="63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9" y="63"/>
                  <a:pt x="40" y="64"/>
                </a:cubicBezTo>
                <a:cubicBezTo>
                  <a:pt x="38" y="64"/>
                  <a:pt x="38" y="66"/>
                  <a:pt x="38" y="66"/>
                </a:cubicBezTo>
                <a:close/>
                <a:moveTo>
                  <a:pt x="48" y="64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7" y="63"/>
                  <a:pt x="47" y="63"/>
                </a:cubicBezTo>
                <a:cubicBezTo>
                  <a:pt x="46" y="64"/>
                  <a:pt x="44" y="65"/>
                  <a:pt x="44" y="66"/>
                </a:cubicBezTo>
                <a:cubicBezTo>
                  <a:pt x="45" y="68"/>
                  <a:pt x="46" y="69"/>
                  <a:pt x="48" y="69"/>
                </a:cubicBezTo>
                <a:cubicBezTo>
                  <a:pt x="49" y="69"/>
                  <a:pt x="49" y="67"/>
                  <a:pt x="49" y="66"/>
                </a:cubicBezTo>
                <a:cubicBezTo>
                  <a:pt x="50" y="66"/>
                  <a:pt x="50" y="65"/>
                  <a:pt x="50" y="65"/>
                </a:cubicBezTo>
                <a:cubicBezTo>
                  <a:pt x="49" y="66"/>
                  <a:pt x="49" y="66"/>
                  <a:pt x="48" y="66"/>
                </a:cubicBezTo>
                <a:cubicBezTo>
                  <a:pt x="48" y="66"/>
                  <a:pt x="47" y="65"/>
                  <a:pt x="48" y="65"/>
                </a:cubicBezTo>
                <a:cubicBezTo>
                  <a:pt x="47" y="65"/>
                  <a:pt x="46" y="64"/>
                  <a:pt x="46" y="64"/>
                </a:cubicBezTo>
                <a:cubicBezTo>
                  <a:pt x="47" y="64"/>
                  <a:pt x="47" y="64"/>
                  <a:pt x="48" y="64"/>
                </a:cubicBezTo>
                <a:close/>
                <a:moveTo>
                  <a:pt x="40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44" y="76"/>
                  <a:pt x="44" y="75"/>
                  <a:pt x="45" y="75"/>
                </a:cubicBezTo>
                <a:cubicBezTo>
                  <a:pt x="45" y="75"/>
                  <a:pt x="45" y="75"/>
                  <a:pt x="45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6" y="71"/>
                  <a:pt x="45" y="71"/>
                  <a:pt x="45" y="70"/>
                </a:cubicBezTo>
                <a:cubicBezTo>
                  <a:pt x="45" y="71"/>
                  <a:pt x="45" y="72"/>
                  <a:pt x="45" y="72"/>
                </a:cubicBezTo>
                <a:cubicBezTo>
                  <a:pt x="45" y="73"/>
                  <a:pt x="45" y="72"/>
                  <a:pt x="45" y="73"/>
                </a:cubicBezTo>
                <a:cubicBezTo>
                  <a:pt x="45" y="73"/>
                  <a:pt x="45" y="73"/>
                  <a:pt x="46" y="74"/>
                </a:cubicBezTo>
                <a:cubicBezTo>
                  <a:pt x="45" y="74"/>
                  <a:pt x="45" y="74"/>
                  <a:pt x="44" y="74"/>
                </a:cubicBezTo>
                <a:cubicBezTo>
                  <a:pt x="44" y="74"/>
                  <a:pt x="44" y="74"/>
                  <a:pt x="44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43" y="73"/>
                  <a:pt x="42" y="74"/>
                  <a:pt x="42" y="74"/>
                </a:cubicBezTo>
                <a:cubicBezTo>
                  <a:pt x="42" y="73"/>
                  <a:pt x="42" y="73"/>
                  <a:pt x="42" y="72"/>
                </a:cubicBezTo>
                <a:cubicBezTo>
                  <a:pt x="42" y="72"/>
                  <a:pt x="44" y="73"/>
                  <a:pt x="44" y="72"/>
                </a:cubicBezTo>
                <a:cubicBezTo>
                  <a:pt x="44" y="72"/>
                  <a:pt x="43" y="72"/>
                  <a:pt x="42" y="72"/>
                </a:cubicBezTo>
                <a:cubicBezTo>
                  <a:pt x="43" y="71"/>
                  <a:pt x="43" y="71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1" y="70"/>
                  <a:pt x="40" y="71"/>
                  <a:pt x="40" y="72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1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8" y="38"/>
                </a:cubicBezTo>
                <a:cubicBezTo>
                  <a:pt x="38" y="38"/>
                  <a:pt x="38" y="37"/>
                  <a:pt x="39" y="37"/>
                </a:cubicBezTo>
                <a:cubicBezTo>
                  <a:pt x="39" y="37"/>
                  <a:pt x="40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9"/>
                  <a:pt x="36" y="39"/>
                  <a:pt x="37" y="39"/>
                </a:cubicBezTo>
                <a:cubicBezTo>
                  <a:pt x="36" y="39"/>
                  <a:pt x="37" y="39"/>
                  <a:pt x="37" y="40"/>
                </a:cubicBezTo>
                <a:cubicBezTo>
                  <a:pt x="37" y="40"/>
                  <a:pt x="37" y="40"/>
                  <a:pt x="37" y="40"/>
                </a:cubicBezTo>
                <a:close/>
                <a:moveTo>
                  <a:pt x="54" y="68"/>
                </a:moveTo>
                <a:cubicBezTo>
                  <a:pt x="53" y="67"/>
                  <a:pt x="53" y="67"/>
                  <a:pt x="53" y="66"/>
                </a:cubicBezTo>
                <a:cubicBezTo>
                  <a:pt x="53" y="68"/>
                  <a:pt x="54" y="69"/>
                  <a:pt x="56" y="69"/>
                </a:cubicBezTo>
                <a:cubicBezTo>
                  <a:pt x="57" y="69"/>
                  <a:pt x="59" y="67"/>
                  <a:pt x="58" y="66"/>
                </a:cubicBezTo>
                <a:cubicBezTo>
                  <a:pt x="59" y="64"/>
                  <a:pt x="58" y="63"/>
                  <a:pt x="56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5" y="64"/>
                  <a:pt x="54" y="64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7"/>
                  <a:pt x="54" y="68"/>
                </a:cubicBezTo>
                <a:close/>
                <a:moveTo>
                  <a:pt x="189" y="91"/>
                </a:moveTo>
                <a:cubicBezTo>
                  <a:pt x="187" y="91"/>
                  <a:pt x="186" y="92"/>
                  <a:pt x="186" y="94"/>
                </a:cubicBezTo>
                <a:cubicBezTo>
                  <a:pt x="186" y="95"/>
                  <a:pt x="187" y="97"/>
                  <a:pt x="189" y="97"/>
                </a:cubicBezTo>
                <a:cubicBezTo>
                  <a:pt x="190" y="96"/>
                  <a:pt x="191" y="96"/>
                  <a:pt x="192" y="94"/>
                </a:cubicBezTo>
                <a:cubicBezTo>
                  <a:pt x="192" y="93"/>
                  <a:pt x="190" y="91"/>
                  <a:pt x="189" y="91"/>
                </a:cubicBezTo>
                <a:close/>
                <a:moveTo>
                  <a:pt x="231" y="114"/>
                </a:moveTo>
                <a:cubicBezTo>
                  <a:pt x="232" y="113"/>
                  <a:pt x="230" y="112"/>
                  <a:pt x="228" y="111"/>
                </a:cubicBezTo>
                <a:cubicBezTo>
                  <a:pt x="227" y="112"/>
                  <a:pt x="226" y="113"/>
                  <a:pt x="226" y="115"/>
                </a:cubicBezTo>
                <a:cubicBezTo>
                  <a:pt x="225" y="116"/>
                  <a:pt x="227" y="117"/>
                  <a:pt x="229" y="117"/>
                </a:cubicBezTo>
                <a:cubicBezTo>
                  <a:pt x="230" y="117"/>
                  <a:pt x="231" y="117"/>
                  <a:pt x="231" y="114"/>
                </a:cubicBezTo>
                <a:close/>
                <a:moveTo>
                  <a:pt x="245" y="224"/>
                </a:moveTo>
                <a:cubicBezTo>
                  <a:pt x="245" y="224"/>
                  <a:pt x="245" y="224"/>
                  <a:pt x="245" y="224"/>
                </a:cubicBezTo>
                <a:cubicBezTo>
                  <a:pt x="244" y="224"/>
                  <a:pt x="244" y="224"/>
                  <a:pt x="244" y="225"/>
                </a:cubicBezTo>
                <a:cubicBezTo>
                  <a:pt x="244" y="224"/>
                  <a:pt x="244" y="224"/>
                  <a:pt x="245" y="224"/>
                </a:cubicBezTo>
                <a:close/>
                <a:moveTo>
                  <a:pt x="227" y="108"/>
                </a:moveTo>
                <a:cubicBezTo>
                  <a:pt x="227" y="106"/>
                  <a:pt x="226" y="105"/>
                  <a:pt x="224" y="105"/>
                </a:cubicBezTo>
                <a:cubicBezTo>
                  <a:pt x="223" y="106"/>
                  <a:pt x="221" y="106"/>
                  <a:pt x="221" y="108"/>
                </a:cubicBezTo>
                <a:cubicBezTo>
                  <a:pt x="222" y="109"/>
                  <a:pt x="223" y="111"/>
                  <a:pt x="224" y="111"/>
                </a:cubicBezTo>
                <a:cubicBezTo>
                  <a:pt x="225" y="111"/>
                  <a:pt x="227" y="110"/>
                  <a:pt x="227" y="108"/>
                </a:cubicBezTo>
                <a:close/>
                <a:moveTo>
                  <a:pt x="211" y="70"/>
                </a:moveTo>
                <a:cubicBezTo>
                  <a:pt x="209" y="70"/>
                  <a:pt x="208" y="71"/>
                  <a:pt x="208" y="73"/>
                </a:cubicBezTo>
                <a:cubicBezTo>
                  <a:pt x="208" y="74"/>
                  <a:pt x="210" y="76"/>
                  <a:pt x="211" y="76"/>
                </a:cubicBezTo>
                <a:cubicBezTo>
                  <a:pt x="212" y="75"/>
                  <a:pt x="213" y="74"/>
                  <a:pt x="213" y="73"/>
                </a:cubicBezTo>
                <a:cubicBezTo>
                  <a:pt x="214" y="72"/>
                  <a:pt x="212" y="70"/>
                  <a:pt x="211" y="70"/>
                </a:cubicBezTo>
                <a:close/>
                <a:moveTo>
                  <a:pt x="219" y="84"/>
                </a:moveTo>
                <a:cubicBezTo>
                  <a:pt x="219" y="84"/>
                  <a:pt x="217" y="85"/>
                  <a:pt x="217" y="87"/>
                </a:cubicBezTo>
                <a:cubicBezTo>
                  <a:pt x="217" y="88"/>
                  <a:pt x="218" y="90"/>
                  <a:pt x="220" y="89"/>
                </a:cubicBezTo>
                <a:cubicBezTo>
                  <a:pt x="221" y="89"/>
                  <a:pt x="223" y="88"/>
                  <a:pt x="222" y="86"/>
                </a:cubicBezTo>
                <a:cubicBezTo>
                  <a:pt x="223" y="85"/>
                  <a:pt x="221" y="84"/>
                  <a:pt x="219" y="84"/>
                </a:cubicBezTo>
                <a:close/>
                <a:moveTo>
                  <a:pt x="203" y="80"/>
                </a:moveTo>
                <a:cubicBezTo>
                  <a:pt x="203" y="81"/>
                  <a:pt x="204" y="82"/>
                  <a:pt x="206" y="83"/>
                </a:cubicBezTo>
                <a:cubicBezTo>
                  <a:pt x="208" y="83"/>
                  <a:pt x="209" y="82"/>
                  <a:pt x="209" y="79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5" y="77"/>
                  <a:pt x="203" y="78"/>
                  <a:pt x="203" y="80"/>
                </a:cubicBezTo>
                <a:close/>
                <a:moveTo>
                  <a:pt x="235" y="130"/>
                </a:moveTo>
                <a:cubicBezTo>
                  <a:pt x="235" y="131"/>
                  <a:pt x="236" y="131"/>
                  <a:pt x="236" y="131"/>
                </a:cubicBezTo>
                <a:cubicBezTo>
                  <a:pt x="237" y="131"/>
                  <a:pt x="237" y="131"/>
                  <a:pt x="237" y="131"/>
                </a:cubicBezTo>
                <a:cubicBezTo>
                  <a:pt x="237" y="131"/>
                  <a:pt x="237" y="131"/>
                  <a:pt x="238" y="131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7" y="130"/>
                  <a:pt x="236" y="130"/>
                  <a:pt x="235" y="130"/>
                </a:cubicBezTo>
                <a:close/>
                <a:moveTo>
                  <a:pt x="228" y="127"/>
                </a:moveTo>
                <a:cubicBezTo>
                  <a:pt x="229" y="127"/>
                  <a:pt x="229" y="127"/>
                  <a:pt x="230" y="127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9" y="126"/>
                  <a:pt x="229" y="126"/>
                  <a:pt x="228" y="125"/>
                </a:cubicBezTo>
                <a:cubicBezTo>
                  <a:pt x="227" y="125"/>
                  <a:pt x="226" y="126"/>
                  <a:pt x="225" y="127"/>
                </a:cubicBezTo>
                <a:cubicBezTo>
                  <a:pt x="226" y="128"/>
                  <a:pt x="227" y="128"/>
                  <a:pt x="227" y="128"/>
                </a:cubicBezTo>
                <a:cubicBezTo>
                  <a:pt x="227" y="128"/>
                  <a:pt x="227" y="127"/>
                  <a:pt x="227" y="127"/>
                </a:cubicBezTo>
                <a:cubicBezTo>
                  <a:pt x="227" y="127"/>
                  <a:pt x="229" y="127"/>
                  <a:pt x="228" y="127"/>
                </a:cubicBezTo>
                <a:close/>
                <a:moveTo>
                  <a:pt x="246" y="171"/>
                </a:moveTo>
                <a:cubicBezTo>
                  <a:pt x="246" y="171"/>
                  <a:pt x="246" y="172"/>
                  <a:pt x="245" y="172"/>
                </a:cubicBezTo>
                <a:cubicBezTo>
                  <a:pt x="246" y="172"/>
                  <a:pt x="247" y="172"/>
                  <a:pt x="246" y="171"/>
                </a:cubicBezTo>
                <a:close/>
                <a:moveTo>
                  <a:pt x="236" y="127"/>
                </a:moveTo>
                <a:cubicBezTo>
                  <a:pt x="236" y="129"/>
                  <a:pt x="239" y="130"/>
                  <a:pt x="239" y="127"/>
                </a:cubicBezTo>
                <a:cubicBezTo>
                  <a:pt x="238" y="126"/>
                  <a:pt x="238" y="126"/>
                  <a:pt x="238" y="126"/>
                </a:cubicBezTo>
                <a:cubicBezTo>
                  <a:pt x="238" y="126"/>
                  <a:pt x="237" y="126"/>
                  <a:pt x="237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27"/>
                  <a:pt x="237" y="127"/>
                  <a:pt x="236" y="127"/>
                </a:cubicBezTo>
                <a:close/>
                <a:moveTo>
                  <a:pt x="227" y="80"/>
                </a:moveTo>
                <a:cubicBezTo>
                  <a:pt x="227" y="79"/>
                  <a:pt x="226" y="77"/>
                  <a:pt x="224" y="78"/>
                </a:cubicBezTo>
                <a:cubicBezTo>
                  <a:pt x="222" y="78"/>
                  <a:pt x="221" y="78"/>
                  <a:pt x="221" y="80"/>
                </a:cubicBezTo>
                <a:cubicBezTo>
                  <a:pt x="221" y="81"/>
                  <a:pt x="223" y="83"/>
                  <a:pt x="224" y="83"/>
                </a:cubicBezTo>
                <a:cubicBezTo>
                  <a:pt x="226" y="83"/>
                  <a:pt x="226" y="81"/>
                  <a:pt x="227" y="80"/>
                </a:cubicBezTo>
                <a:close/>
                <a:moveTo>
                  <a:pt x="176" y="84"/>
                </a:moveTo>
                <a:cubicBezTo>
                  <a:pt x="174" y="84"/>
                  <a:pt x="173" y="85"/>
                  <a:pt x="173" y="87"/>
                </a:cubicBezTo>
                <a:cubicBezTo>
                  <a:pt x="173" y="88"/>
                  <a:pt x="174" y="89"/>
                  <a:pt x="175" y="90"/>
                </a:cubicBezTo>
                <a:cubicBezTo>
                  <a:pt x="176" y="90"/>
                  <a:pt x="176" y="89"/>
                  <a:pt x="177" y="89"/>
                </a:cubicBezTo>
                <a:cubicBezTo>
                  <a:pt x="176" y="89"/>
                  <a:pt x="176" y="88"/>
                  <a:pt x="175" y="88"/>
                </a:cubicBezTo>
                <a:cubicBezTo>
                  <a:pt x="175" y="87"/>
                  <a:pt x="178" y="88"/>
                  <a:pt x="177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7"/>
                  <a:pt x="178" y="87"/>
                  <a:pt x="178" y="86"/>
                </a:cubicBezTo>
                <a:cubicBezTo>
                  <a:pt x="178" y="86"/>
                  <a:pt x="177" y="84"/>
                  <a:pt x="176" y="84"/>
                </a:cubicBezTo>
                <a:close/>
                <a:moveTo>
                  <a:pt x="202" y="84"/>
                </a:moveTo>
                <a:cubicBezTo>
                  <a:pt x="200" y="84"/>
                  <a:pt x="200" y="85"/>
                  <a:pt x="199" y="87"/>
                </a:cubicBezTo>
                <a:cubicBezTo>
                  <a:pt x="199" y="88"/>
                  <a:pt x="200" y="90"/>
                  <a:pt x="202" y="89"/>
                </a:cubicBezTo>
                <a:cubicBezTo>
                  <a:pt x="204" y="90"/>
                  <a:pt x="205" y="88"/>
                  <a:pt x="205" y="86"/>
                </a:cubicBezTo>
                <a:cubicBezTo>
                  <a:pt x="204" y="85"/>
                  <a:pt x="203" y="83"/>
                  <a:pt x="202" y="84"/>
                </a:cubicBezTo>
                <a:close/>
                <a:moveTo>
                  <a:pt x="149" y="84"/>
                </a:moveTo>
                <a:cubicBezTo>
                  <a:pt x="148" y="84"/>
                  <a:pt x="147" y="85"/>
                  <a:pt x="146" y="87"/>
                </a:cubicBezTo>
                <a:cubicBezTo>
                  <a:pt x="146" y="88"/>
                  <a:pt x="147" y="90"/>
                  <a:pt x="149" y="90"/>
                </a:cubicBezTo>
                <a:cubicBezTo>
                  <a:pt x="150" y="90"/>
                  <a:pt x="152" y="88"/>
                  <a:pt x="151" y="87"/>
                </a:cubicBezTo>
                <a:cubicBezTo>
                  <a:pt x="152" y="85"/>
                  <a:pt x="151" y="84"/>
                  <a:pt x="149" y="84"/>
                </a:cubicBezTo>
                <a:close/>
                <a:moveTo>
                  <a:pt x="142" y="94"/>
                </a:moveTo>
                <a:cubicBezTo>
                  <a:pt x="142" y="96"/>
                  <a:pt x="143" y="97"/>
                  <a:pt x="145" y="96"/>
                </a:cubicBezTo>
                <a:cubicBezTo>
                  <a:pt x="146" y="97"/>
                  <a:pt x="148" y="95"/>
                  <a:pt x="148" y="94"/>
                </a:cubicBezTo>
                <a:cubicBezTo>
                  <a:pt x="147" y="92"/>
                  <a:pt x="146" y="91"/>
                  <a:pt x="145" y="91"/>
                </a:cubicBezTo>
                <a:cubicBezTo>
                  <a:pt x="143" y="91"/>
                  <a:pt x="142" y="92"/>
                  <a:pt x="142" y="94"/>
                </a:cubicBezTo>
                <a:close/>
                <a:moveTo>
                  <a:pt x="158" y="84"/>
                </a:moveTo>
                <a:cubicBezTo>
                  <a:pt x="156" y="84"/>
                  <a:pt x="155" y="85"/>
                  <a:pt x="155" y="87"/>
                </a:cubicBezTo>
                <a:cubicBezTo>
                  <a:pt x="155" y="88"/>
                  <a:pt x="156" y="90"/>
                  <a:pt x="157" y="90"/>
                </a:cubicBezTo>
                <a:cubicBezTo>
                  <a:pt x="160" y="90"/>
                  <a:pt x="160" y="88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0" y="86"/>
                  <a:pt x="160" y="86"/>
                  <a:pt x="159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9" y="84"/>
                  <a:pt x="159" y="84"/>
                  <a:pt x="158" y="84"/>
                </a:cubicBezTo>
                <a:close/>
                <a:moveTo>
                  <a:pt x="197" y="77"/>
                </a:moveTo>
                <a:cubicBezTo>
                  <a:pt x="196" y="77"/>
                  <a:pt x="194" y="78"/>
                  <a:pt x="195" y="80"/>
                </a:cubicBezTo>
                <a:cubicBezTo>
                  <a:pt x="195" y="81"/>
                  <a:pt x="196" y="83"/>
                  <a:pt x="197" y="83"/>
                </a:cubicBezTo>
                <a:cubicBezTo>
                  <a:pt x="199" y="83"/>
                  <a:pt x="200" y="81"/>
                  <a:pt x="201" y="80"/>
                </a:cubicBezTo>
                <a:cubicBezTo>
                  <a:pt x="200" y="78"/>
                  <a:pt x="199" y="77"/>
                  <a:pt x="197" y="77"/>
                </a:cubicBezTo>
                <a:close/>
                <a:moveTo>
                  <a:pt x="182" y="87"/>
                </a:moveTo>
                <a:cubicBezTo>
                  <a:pt x="182" y="89"/>
                  <a:pt x="183" y="89"/>
                  <a:pt x="184" y="89"/>
                </a:cubicBezTo>
                <a:cubicBezTo>
                  <a:pt x="186" y="90"/>
                  <a:pt x="187" y="88"/>
                  <a:pt x="187" y="86"/>
                </a:cubicBezTo>
                <a:cubicBezTo>
                  <a:pt x="187" y="85"/>
                  <a:pt x="186" y="84"/>
                  <a:pt x="184" y="84"/>
                </a:cubicBezTo>
                <a:cubicBezTo>
                  <a:pt x="183" y="84"/>
                  <a:pt x="183" y="84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3" y="85"/>
                  <a:pt x="184" y="85"/>
                </a:cubicBezTo>
                <a:cubicBezTo>
                  <a:pt x="183" y="86"/>
                  <a:pt x="182" y="86"/>
                  <a:pt x="182" y="87"/>
                </a:cubicBezTo>
                <a:close/>
                <a:moveTo>
                  <a:pt x="193" y="84"/>
                </a:moveTo>
                <a:cubicBezTo>
                  <a:pt x="192" y="83"/>
                  <a:pt x="190" y="85"/>
                  <a:pt x="190" y="86"/>
                </a:cubicBezTo>
                <a:cubicBezTo>
                  <a:pt x="191" y="88"/>
                  <a:pt x="192" y="89"/>
                  <a:pt x="193" y="90"/>
                </a:cubicBezTo>
                <a:cubicBezTo>
                  <a:pt x="195" y="89"/>
                  <a:pt x="196" y="89"/>
                  <a:pt x="196" y="86"/>
                </a:cubicBezTo>
                <a:cubicBezTo>
                  <a:pt x="196" y="86"/>
                  <a:pt x="194" y="84"/>
                  <a:pt x="193" y="84"/>
                </a:cubicBezTo>
                <a:close/>
                <a:moveTo>
                  <a:pt x="135" y="105"/>
                </a:moveTo>
                <a:cubicBezTo>
                  <a:pt x="134" y="105"/>
                  <a:pt x="132" y="106"/>
                  <a:pt x="133" y="108"/>
                </a:cubicBezTo>
                <a:cubicBezTo>
                  <a:pt x="133" y="110"/>
                  <a:pt x="134" y="111"/>
                  <a:pt x="136" y="111"/>
                </a:cubicBezTo>
                <a:cubicBezTo>
                  <a:pt x="137" y="111"/>
                  <a:pt x="138" y="109"/>
                  <a:pt x="138" y="108"/>
                </a:cubicBezTo>
                <a:cubicBezTo>
                  <a:pt x="138" y="107"/>
                  <a:pt x="137" y="105"/>
                  <a:pt x="135" y="105"/>
                </a:cubicBezTo>
                <a:close/>
                <a:moveTo>
                  <a:pt x="244" y="228"/>
                </a:moveTo>
                <a:cubicBezTo>
                  <a:pt x="245" y="229"/>
                  <a:pt x="245" y="229"/>
                  <a:pt x="246" y="229"/>
                </a:cubicBezTo>
                <a:cubicBezTo>
                  <a:pt x="246" y="229"/>
                  <a:pt x="246" y="229"/>
                  <a:pt x="245" y="228"/>
                </a:cubicBezTo>
                <a:cubicBezTo>
                  <a:pt x="245" y="228"/>
                  <a:pt x="245" y="228"/>
                  <a:pt x="244" y="228"/>
                </a:cubicBezTo>
                <a:close/>
                <a:moveTo>
                  <a:pt x="172" y="193"/>
                </a:moveTo>
                <a:cubicBezTo>
                  <a:pt x="172" y="194"/>
                  <a:pt x="172" y="193"/>
                  <a:pt x="173" y="193"/>
                </a:cubicBezTo>
                <a:cubicBezTo>
                  <a:pt x="173" y="193"/>
                  <a:pt x="173" y="193"/>
                  <a:pt x="174" y="192"/>
                </a:cubicBezTo>
                <a:cubicBezTo>
                  <a:pt x="174" y="192"/>
                  <a:pt x="174" y="191"/>
                  <a:pt x="174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0"/>
                  <a:pt x="172" y="189"/>
                  <a:pt x="171" y="189"/>
                </a:cubicBezTo>
                <a:cubicBezTo>
                  <a:pt x="169" y="189"/>
                  <a:pt x="168" y="190"/>
                  <a:pt x="168" y="192"/>
                </a:cubicBezTo>
                <a:cubicBezTo>
                  <a:pt x="168" y="193"/>
                  <a:pt x="169" y="195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3"/>
                  <a:pt x="172" y="193"/>
                </a:cubicBezTo>
                <a:close/>
                <a:moveTo>
                  <a:pt x="182" y="208"/>
                </a:move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ubicBezTo>
                  <a:pt x="183" y="207"/>
                  <a:pt x="183" y="206"/>
                  <a:pt x="183" y="206"/>
                </a:cubicBezTo>
                <a:cubicBezTo>
                  <a:pt x="183" y="204"/>
                  <a:pt x="181" y="203"/>
                  <a:pt x="180" y="203"/>
                </a:cubicBezTo>
                <a:cubicBezTo>
                  <a:pt x="180" y="203"/>
                  <a:pt x="180" y="203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7" y="204"/>
                  <a:pt x="177" y="206"/>
                </a:cubicBezTo>
                <a:cubicBezTo>
                  <a:pt x="177" y="207"/>
                  <a:pt x="178" y="208"/>
                  <a:pt x="179" y="209"/>
                </a:cubicBezTo>
                <a:cubicBezTo>
                  <a:pt x="180" y="209"/>
                  <a:pt x="181" y="208"/>
                  <a:pt x="182" y="208"/>
                </a:cubicBezTo>
                <a:close/>
                <a:moveTo>
                  <a:pt x="185" y="210"/>
                </a:moveTo>
                <a:cubicBezTo>
                  <a:pt x="185" y="210"/>
                  <a:pt x="186" y="210"/>
                  <a:pt x="186" y="210"/>
                </a:cubicBezTo>
                <a:cubicBezTo>
                  <a:pt x="186" y="210"/>
                  <a:pt x="185" y="209"/>
                  <a:pt x="185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4" y="210"/>
                  <a:pt x="184" y="210"/>
                  <a:pt x="185" y="210"/>
                </a:cubicBezTo>
                <a:close/>
                <a:moveTo>
                  <a:pt x="149" y="187"/>
                </a:moveTo>
                <a:cubicBezTo>
                  <a:pt x="150" y="187"/>
                  <a:pt x="152" y="186"/>
                  <a:pt x="152" y="184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8" y="182"/>
                  <a:pt x="146" y="183"/>
                  <a:pt x="146" y="185"/>
                </a:cubicBezTo>
                <a:cubicBezTo>
                  <a:pt x="146" y="186"/>
                  <a:pt x="147" y="187"/>
                  <a:pt x="149" y="187"/>
                </a:cubicBezTo>
                <a:close/>
                <a:moveTo>
                  <a:pt x="197" y="222"/>
                </a:moveTo>
                <a:cubicBezTo>
                  <a:pt x="199" y="222"/>
                  <a:pt x="200" y="221"/>
                  <a:pt x="200" y="220"/>
                </a:cubicBezTo>
                <a:cubicBezTo>
                  <a:pt x="200" y="219"/>
                  <a:pt x="200" y="217"/>
                  <a:pt x="199" y="217"/>
                </a:cubicBezTo>
                <a:cubicBezTo>
                  <a:pt x="198" y="217"/>
                  <a:pt x="198" y="217"/>
                  <a:pt x="198" y="218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17"/>
                  <a:pt x="196" y="217"/>
                  <a:pt x="195" y="217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4" y="218"/>
                  <a:pt x="194" y="219"/>
                  <a:pt x="194" y="219"/>
                </a:cubicBezTo>
                <a:cubicBezTo>
                  <a:pt x="195" y="221"/>
                  <a:pt x="196" y="223"/>
                  <a:pt x="197" y="222"/>
                </a:cubicBezTo>
                <a:close/>
                <a:moveTo>
                  <a:pt x="167" y="187"/>
                </a:moveTo>
                <a:cubicBezTo>
                  <a:pt x="168" y="187"/>
                  <a:pt x="170" y="186"/>
                  <a:pt x="169" y="184"/>
                </a:cubicBezTo>
                <a:cubicBezTo>
                  <a:pt x="170" y="183"/>
                  <a:pt x="168" y="182"/>
                  <a:pt x="167" y="182"/>
                </a:cubicBezTo>
                <a:cubicBezTo>
                  <a:pt x="167" y="182"/>
                  <a:pt x="167" y="183"/>
                  <a:pt x="167" y="183"/>
                </a:cubicBezTo>
                <a:cubicBezTo>
                  <a:pt x="166" y="183"/>
                  <a:pt x="166" y="183"/>
                  <a:pt x="166" y="183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3"/>
                  <a:pt x="164" y="183"/>
                  <a:pt x="164" y="184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5" y="185"/>
                  <a:pt x="165" y="186"/>
                  <a:pt x="165" y="186"/>
                </a:cubicBezTo>
                <a:cubicBezTo>
                  <a:pt x="165" y="186"/>
                  <a:pt x="166" y="187"/>
                  <a:pt x="167" y="187"/>
                </a:cubicBezTo>
                <a:close/>
                <a:moveTo>
                  <a:pt x="154" y="181"/>
                </a:moveTo>
                <a:cubicBezTo>
                  <a:pt x="155" y="180"/>
                  <a:pt x="156" y="179"/>
                  <a:pt x="156" y="178"/>
                </a:cubicBezTo>
                <a:cubicBezTo>
                  <a:pt x="155" y="176"/>
                  <a:pt x="155" y="175"/>
                  <a:pt x="153" y="175"/>
                </a:cubicBezTo>
                <a:cubicBezTo>
                  <a:pt x="152" y="175"/>
                  <a:pt x="150" y="177"/>
                  <a:pt x="150" y="178"/>
                </a:cubicBezTo>
                <a:cubicBezTo>
                  <a:pt x="150" y="179"/>
                  <a:pt x="151" y="181"/>
                  <a:pt x="154" y="181"/>
                </a:cubicBezTo>
                <a:close/>
                <a:moveTo>
                  <a:pt x="157" y="167"/>
                </a:moveTo>
                <a:cubicBezTo>
                  <a:pt x="157" y="168"/>
                  <a:pt x="154" y="169"/>
                  <a:pt x="155" y="170"/>
                </a:cubicBezTo>
                <a:cubicBezTo>
                  <a:pt x="155" y="172"/>
                  <a:pt x="156" y="173"/>
                  <a:pt x="158" y="173"/>
                </a:cubicBezTo>
                <a:cubicBezTo>
                  <a:pt x="159" y="173"/>
                  <a:pt x="161" y="172"/>
                  <a:pt x="160" y="170"/>
                </a:cubicBezTo>
                <a:cubicBezTo>
                  <a:pt x="161" y="169"/>
                  <a:pt x="159" y="167"/>
                  <a:pt x="157" y="167"/>
                </a:cubicBezTo>
                <a:close/>
                <a:moveTo>
                  <a:pt x="165" y="178"/>
                </a:moveTo>
                <a:cubicBezTo>
                  <a:pt x="165" y="176"/>
                  <a:pt x="164" y="174"/>
                  <a:pt x="162" y="175"/>
                </a:cubicBezTo>
                <a:cubicBezTo>
                  <a:pt x="161" y="175"/>
                  <a:pt x="160" y="176"/>
                  <a:pt x="159" y="177"/>
                </a:cubicBezTo>
                <a:cubicBezTo>
                  <a:pt x="159" y="180"/>
                  <a:pt x="160" y="181"/>
                  <a:pt x="163" y="181"/>
                </a:cubicBezTo>
                <a:cubicBezTo>
                  <a:pt x="164" y="181"/>
                  <a:pt x="165" y="179"/>
                  <a:pt x="165" y="178"/>
                </a:cubicBezTo>
                <a:close/>
                <a:moveTo>
                  <a:pt x="196" y="212"/>
                </a:moveTo>
                <a:cubicBezTo>
                  <a:pt x="196" y="211"/>
                  <a:pt x="194" y="209"/>
                  <a:pt x="193" y="210"/>
                </a:cubicBezTo>
                <a:cubicBezTo>
                  <a:pt x="191" y="210"/>
                  <a:pt x="190" y="211"/>
                  <a:pt x="191" y="212"/>
                </a:cubicBezTo>
                <a:cubicBezTo>
                  <a:pt x="190" y="214"/>
                  <a:pt x="192" y="215"/>
                  <a:pt x="193" y="215"/>
                </a:cubicBezTo>
                <a:cubicBezTo>
                  <a:pt x="194" y="215"/>
                  <a:pt x="196" y="214"/>
                  <a:pt x="196" y="212"/>
                </a:cubicBezTo>
                <a:close/>
                <a:moveTo>
                  <a:pt x="222" y="233"/>
                </a:moveTo>
                <a:cubicBezTo>
                  <a:pt x="222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3"/>
                  <a:pt x="221" y="233"/>
                </a:cubicBezTo>
                <a:cubicBezTo>
                  <a:pt x="221" y="233"/>
                  <a:pt x="221" y="233"/>
                  <a:pt x="222" y="233"/>
                </a:cubicBezTo>
                <a:close/>
                <a:moveTo>
                  <a:pt x="232" y="236"/>
                </a:moveTo>
                <a:cubicBezTo>
                  <a:pt x="232" y="236"/>
                  <a:pt x="232" y="236"/>
                  <a:pt x="232" y="236"/>
                </a:cubicBezTo>
                <a:cubicBezTo>
                  <a:pt x="232" y="235"/>
                  <a:pt x="232" y="235"/>
                  <a:pt x="232" y="235"/>
                </a:cubicBezTo>
                <a:cubicBezTo>
                  <a:pt x="232" y="235"/>
                  <a:pt x="232" y="235"/>
                  <a:pt x="232" y="236"/>
                </a:cubicBezTo>
                <a:close/>
                <a:moveTo>
                  <a:pt x="220" y="237"/>
                </a:moveTo>
                <a:cubicBezTo>
                  <a:pt x="220" y="237"/>
                  <a:pt x="220" y="237"/>
                  <a:pt x="219" y="237"/>
                </a:cubicBezTo>
                <a:cubicBezTo>
                  <a:pt x="219" y="237"/>
                  <a:pt x="219" y="237"/>
                  <a:pt x="218" y="237"/>
                </a:cubicBezTo>
                <a:cubicBezTo>
                  <a:pt x="219" y="237"/>
                  <a:pt x="219" y="238"/>
                  <a:pt x="219" y="238"/>
                </a:cubicBezTo>
                <a:cubicBezTo>
                  <a:pt x="219" y="238"/>
                  <a:pt x="220" y="238"/>
                  <a:pt x="220" y="237"/>
                </a:cubicBezTo>
                <a:close/>
                <a:moveTo>
                  <a:pt x="198" y="236"/>
                </a:moveTo>
                <a:cubicBezTo>
                  <a:pt x="198" y="236"/>
                  <a:pt x="198" y="235"/>
                  <a:pt x="198" y="235"/>
                </a:cubicBezTo>
                <a:cubicBezTo>
                  <a:pt x="197" y="235"/>
                  <a:pt x="197" y="235"/>
                  <a:pt x="198" y="236"/>
                </a:cubicBezTo>
                <a:close/>
                <a:moveTo>
                  <a:pt x="236" y="229"/>
                </a:moveTo>
                <a:cubicBezTo>
                  <a:pt x="237" y="229"/>
                  <a:pt x="238" y="228"/>
                  <a:pt x="238" y="229"/>
                </a:cubicBezTo>
                <a:cubicBezTo>
                  <a:pt x="238" y="229"/>
                  <a:pt x="238" y="229"/>
                  <a:pt x="238" y="228"/>
                </a:cubicBezTo>
                <a:cubicBezTo>
                  <a:pt x="239" y="228"/>
                  <a:pt x="239" y="228"/>
                  <a:pt x="238" y="228"/>
                </a:cubicBezTo>
                <a:cubicBezTo>
                  <a:pt x="238" y="228"/>
                  <a:pt x="237" y="227"/>
                  <a:pt x="236" y="227"/>
                </a:cubicBezTo>
                <a:cubicBezTo>
                  <a:pt x="236" y="228"/>
                  <a:pt x="236" y="228"/>
                  <a:pt x="236" y="229"/>
                </a:cubicBezTo>
                <a:cubicBezTo>
                  <a:pt x="236" y="229"/>
                  <a:pt x="236" y="229"/>
                  <a:pt x="236" y="229"/>
                </a:cubicBezTo>
                <a:close/>
                <a:moveTo>
                  <a:pt x="204" y="235"/>
                </a:moveTo>
                <a:cubicBezTo>
                  <a:pt x="204" y="235"/>
                  <a:pt x="204" y="235"/>
                  <a:pt x="204" y="235"/>
                </a:cubicBezTo>
                <a:cubicBezTo>
                  <a:pt x="204" y="235"/>
                  <a:pt x="204" y="236"/>
                  <a:pt x="204" y="236"/>
                </a:cubicBezTo>
                <a:cubicBezTo>
                  <a:pt x="204" y="235"/>
                  <a:pt x="204" y="235"/>
                  <a:pt x="204" y="235"/>
                </a:cubicBezTo>
                <a:close/>
                <a:moveTo>
                  <a:pt x="208" y="235"/>
                </a:moveTo>
                <a:cubicBezTo>
                  <a:pt x="208" y="235"/>
                  <a:pt x="207" y="236"/>
                  <a:pt x="207" y="235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6"/>
                  <a:pt x="208" y="236"/>
                  <a:pt x="208" y="235"/>
                </a:cubicBezTo>
                <a:close/>
                <a:moveTo>
                  <a:pt x="216" y="236"/>
                </a:moveTo>
                <a:cubicBezTo>
                  <a:pt x="216" y="236"/>
                  <a:pt x="216" y="236"/>
                  <a:pt x="216" y="236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4" y="236"/>
                  <a:pt x="215" y="236"/>
                  <a:pt x="216" y="236"/>
                </a:cubicBezTo>
                <a:close/>
                <a:moveTo>
                  <a:pt x="206" y="234"/>
                </a:moveTo>
                <a:cubicBezTo>
                  <a:pt x="207" y="234"/>
                  <a:pt x="207" y="235"/>
                  <a:pt x="207" y="235"/>
                </a:cubicBezTo>
                <a:cubicBezTo>
                  <a:pt x="208" y="235"/>
                  <a:pt x="207" y="235"/>
                  <a:pt x="207" y="234"/>
                </a:cubicBezTo>
                <a:cubicBezTo>
                  <a:pt x="207" y="234"/>
                  <a:pt x="208" y="234"/>
                  <a:pt x="208" y="234"/>
                </a:cubicBezTo>
                <a:cubicBezTo>
                  <a:pt x="208" y="234"/>
                  <a:pt x="209" y="234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2"/>
                  <a:pt x="209" y="232"/>
                </a:cubicBezTo>
                <a:cubicBezTo>
                  <a:pt x="208" y="232"/>
                  <a:pt x="208" y="232"/>
                  <a:pt x="207" y="231"/>
                </a:cubicBezTo>
                <a:cubicBezTo>
                  <a:pt x="208" y="231"/>
                  <a:pt x="208" y="231"/>
                  <a:pt x="208" y="231"/>
                </a:cubicBezTo>
                <a:cubicBezTo>
                  <a:pt x="207" y="231"/>
                  <a:pt x="207" y="231"/>
                  <a:pt x="206" y="231"/>
                </a:cubicBezTo>
                <a:cubicBezTo>
                  <a:pt x="206" y="231"/>
                  <a:pt x="205" y="231"/>
                  <a:pt x="205" y="231"/>
                </a:cubicBezTo>
                <a:cubicBezTo>
                  <a:pt x="205" y="231"/>
                  <a:pt x="205" y="231"/>
                  <a:pt x="205" y="231"/>
                </a:cubicBezTo>
                <a:cubicBezTo>
                  <a:pt x="206" y="231"/>
                  <a:pt x="206" y="231"/>
                  <a:pt x="207" y="231"/>
                </a:cubicBezTo>
                <a:cubicBezTo>
                  <a:pt x="206" y="232"/>
                  <a:pt x="207" y="231"/>
                  <a:pt x="208" y="232"/>
                </a:cubicBezTo>
                <a:cubicBezTo>
                  <a:pt x="206" y="232"/>
                  <a:pt x="207" y="234"/>
                  <a:pt x="206" y="234"/>
                </a:cubicBezTo>
                <a:close/>
                <a:moveTo>
                  <a:pt x="32" y="58"/>
                </a:moveTo>
                <a:cubicBezTo>
                  <a:pt x="32" y="59"/>
                  <a:pt x="31" y="59"/>
                  <a:pt x="31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2" y="60"/>
                  <a:pt x="32" y="60"/>
                  <a:pt x="33" y="60"/>
                </a:cubicBezTo>
                <a:cubicBezTo>
                  <a:pt x="33" y="59"/>
                  <a:pt x="32" y="59"/>
                  <a:pt x="33" y="59"/>
                </a:cubicBezTo>
                <a:cubicBezTo>
                  <a:pt x="33" y="59"/>
                  <a:pt x="33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60"/>
                  <a:pt x="32" y="60"/>
                  <a:pt x="32" y="61"/>
                </a:cubicBezTo>
                <a:cubicBezTo>
                  <a:pt x="32" y="61"/>
                  <a:pt x="33" y="62"/>
                  <a:pt x="34" y="61"/>
                </a:cubicBezTo>
                <a:cubicBezTo>
                  <a:pt x="35" y="62"/>
                  <a:pt x="37" y="61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59"/>
                  <a:pt x="36" y="59"/>
                  <a:pt x="36" y="59"/>
                </a:cubicBezTo>
                <a:cubicBezTo>
                  <a:pt x="36" y="58"/>
                  <a:pt x="35" y="56"/>
                  <a:pt x="34" y="56"/>
                </a:cubicBezTo>
                <a:cubicBezTo>
                  <a:pt x="33" y="56"/>
                  <a:pt x="32" y="56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6" y="59"/>
                  <a:pt x="36" y="59"/>
                </a:cubicBezTo>
                <a:cubicBezTo>
                  <a:pt x="35" y="59"/>
                  <a:pt x="34" y="59"/>
                  <a:pt x="32" y="58"/>
                </a:cubicBezTo>
                <a:close/>
                <a:moveTo>
                  <a:pt x="52" y="145"/>
                </a:moveTo>
                <a:cubicBezTo>
                  <a:pt x="53" y="145"/>
                  <a:pt x="55" y="144"/>
                  <a:pt x="54" y="142"/>
                </a:cubicBezTo>
                <a:cubicBezTo>
                  <a:pt x="54" y="141"/>
                  <a:pt x="53" y="139"/>
                  <a:pt x="51" y="139"/>
                </a:cubicBezTo>
                <a:cubicBezTo>
                  <a:pt x="50" y="139"/>
                  <a:pt x="49" y="140"/>
                  <a:pt x="48" y="142"/>
                </a:cubicBezTo>
                <a:cubicBezTo>
                  <a:pt x="49" y="144"/>
                  <a:pt x="50" y="145"/>
                  <a:pt x="52" y="145"/>
                </a:cubicBezTo>
                <a:close/>
                <a:moveTo>
                  <a:pt x="53" y="141"/>
                </a:moveTo>
                <a:cubicBezTo>
                  <a:pt x="53" y="143"/>
                  <a:pt x="53" y="143"/>
                  <a:pt x="53" y="143"/>
                </a:cubicBezTo>
                <a:cubicBezTo>
                  <a:pt x="52" y="143"/>
                  <a:pt x="50" y="143"/>
                  <a:pt x="49" y="143"/>
                </a:cubicBezTo>
                <a:cubicBezTo>
                  <a:pt x="50" y="142"/>
                  <a:pt x="51" y="141"/>
                  <a:pt x="53" y="141"/>
                </a:cubicBezTo>
                <a:close/>
                <a:moveTo>
                  <a:pt x="42" y="132"/>
                </a:moveTo>
                <a:cubicBezTo>
                  <a:pt x="44" y="131"/>
                  <a:pt x="46" y="130"/>
                  <a:pt x="46" y="128"/>
                </a:cubicBezTo>
                <a:cubicBezTo>
                  <a:pt x="45" y="127"/>
                  <a:pt x="44" y="126"/>
                  <a:pt x="43" y="126"/>
                </a:cubicBezTo>
                <a:cubicBezTo>
                  <a:pt x="42" y="126"/>
                  <a:pt x="41" y="127"/>
                  <a:pt x="40" y="128"/>
                </a:cubicBezTo>
                <a:cubicBezTo>
                  <a:pt x="40" y="129"/>
                  <a:pt x="41" y="130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2" y="131"/>
                  <a:pt x="42" y="131"/>
                  <a:pt x="42" y="132"/>
                </a:cubicBezTo>
                <a:close/>
                <a:moveTo>
                  <a:pt x="56" y="152"/>
                </a:moveTo>
                <a:cubicBezTo>
                  <a:pt x="58" y="153"/>
                  <a:pt x="59" y="151"/>
                  <a:pt x="59" y="150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4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53" y="150"/>
                  <a:pt x="54" y="150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3" y="152"/>
                  <a:pt x="55" y="153"/>
                  <a:pt x="56" y="152"/>
                </a:cubicBezTo>
                <a:close/>
                <a:moveTo>
                  <a:pt x="56" y="148"/>
                </a:moveTo>
                <a:cubicBezTo>
                  <a:pt x="57" y="148"/>
                  <a:pt x="57" y="150"/>
                  <a:pt x="59" y="150"/>
                </a:cubicBezTo>
                <a:cubicBezTo>
                  <a:pt x="58" y="150"/>
                  <a:pt x="57" y="150"/>
                  <a:pt x="57" y="150"/>
                </a:cubicBezTo>
                <a:cubicBezTo>
                  <a:pt x="57" y="151"/>
                  <a:pt x="58" y="151"/>
                  <a:pt x="58" y="151"/>
                </a:cubicBezTo>
                <a:cubicBezTo>
                  <a:pt x="58" y="151"/>
                  <a:pt x="57" y="151"/>
                  <a:pt x="57" y="151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6" y="151"/>
                  <a:pt x="56" y="150"/>
                  <a:pt x="55" y="150"/>
                </a:cubicBezTo>
                <a:cubicBezTo>
                  <a:pt x="55" y="149"/>
                  <a:pt x="56" y="149"/>
                  <a:pt x="56" y="148"/>
                </a:cubicBezTo>
                <a:close/>
                <a:moveTo>
                  <a:pt x="64" y="153"/>
                </a:moveTo>
                <a:cubicBezTo>
                  <a:pt x="66" y="153"/>
                  <a:pt x="67" y="152"/>
                  <a:pt x="68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49"/>
                  <a:pt x="66" y="149"/>
                  <a:pt x="67" y="149"/>
                </a:cubicBezTo>
                <a:cubicBezTo>
                  <a:pt x="67" y="148"/>
                  <a:pt x="66" y="147"/>
                  <a:pt x="65" y="147"/>
                </a:cubicBezTo>
                <a:cubicBezTo>
                  <a:pt x="63" y="147"/>
                  <a:pt x="63" y="148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0"/>
                  <a:pt x="63" y="150"/>
                  <a:pt x="63" y="150"/>
                </a:cubicBezTo>
                <a:cubicBezTo>
                  <a:pt x="63" y="151"/>
                  <a:pt x="63" y="151"/>
                  <a:pt x="63" y="152"/>
                </a:cubicBezTo>
                <a:cubicBezTo>
                  <a:pt x="63" y="152"/>
                  <a:pt x="63" y="153"/>
                  <a:pt x="64" y="153"/>
                </a:cubicBezTo>
                <a:close/>
                <a:moveTo>
                  <a:pt x="70" y="159"/>
                </a:moveTo>
                <a:cubicBezTo>
                  <a:pt x="71" y="159"/>
                  <a:pt x="72" y="158"/>
                  <a:pt x="72" y="156"/>
                </a:cubicBezTo>
                <a:cubicBezTo>
                  <a:pt x="72" y="155"/>
                  <a:pt x="71" y="154"/>
                  <a:pt x="69" y="153"/>
                </a:cubicBezTo>
                <a:cubicBezTo>
                  <a:pt x="68" y="154"/>
                  <a:pt x="67" y="154"/>
                  <a:pt x="66" y="156"/>
                </a:cubicBezTo>
                <a:cubicBezTo>
                  <a:pt x="66" y="158"/>
                  <a:pt x="68" y="160"/>
                  <a:pt x="70" y="159"/>
                </a:cubicBezTo>
                <a:close/>
                <a:moveTo>
                  <a:pt x="63" y="143"/>
                </a:moveTo>
                <a:cubicBezTo>
                  <a:pt x="64" y="141"/>
                  <a:pt x="62" y="139"/>
                  <a:pt x="61" y="139"/>
                </a:cubicBezTo>
                <a:cubicBezTo>
                  <a:pt x="59" y="140"/>
                  <a:pt x="58" y="141"/>
                  <a:pt x="58" y="142"/>
                </a:cubicBezTo>
                <a:cubicBezTo>
                  <a:pt x="58" y="144"/>
                  <a:pt x="59" y="145"/>
                  <a:pt x="61" y="146"/>
                </a:cubicBezTo>
                <a:cubicBezTo>
                  <a:pt x="62" y="145"/>
                  <a:pt x="64" y="144"/>
                  <a:pt x="63" y="143"/>
                </a:cubicBezTo>
                <a:close/>
                <a:moveTo>
                  <a:pt x="26" y="108"/>
                </a:moveTo>
                <a:cubicBezTo>
                  <a:pt x="27" y="109"/>
                  <a:pt x="27" y="110"/>
                  <a:pt x="28" y="110"/>
                </a:cubicBezTo>
                <a:cubicBezTo>
                  <a:pt x="29" y="110"/>
                  <a:pt x="29" y="109"/>
                  <a:pt x="30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7"/>
                  <a:pt x="29" y="107"/>
                </a:cubicBezTo>
                <a:cubicBezTo>
                  <a:pt x="30" y="107"/>
                  <a:pt x="31" y="106"/>
                  <a:pt x="31" y="105"/>
                </a:cubicBezTo>
                <a:cubicBezTo>
                  <a:pt x="31" y="105"/>
                  <a:pt x="30" y="105"/>
                  <a:pt x="30" y="105"/>
                </a:cubicBezTo>
                <a:cubicBezTo>
                  <a:pt x="28" y="105"/>
                  <a:pt x="27" y="106"/>
                  <a:pt x="26" y="108"/>
                </a:cubicBezTo>
                <a:close/>
                <a:moveTo>
                  <a:pt x="32" y="100"/>
                </a:moveTo>
                <a:cubicBezTo>
                  <a:pt x="32" y="100"/>
                  <a:pt x="32" y="101"/>
                  <a:pt x="32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3"/>
                  <a:pt x="33" y="104"/>
                  <a:pt x="34" y="104"/>
                </a:cubicBezTo>
                <a:cubicBezTo>
                  <a:pt x="35" y="103"/>
                  <a:pt x="36" y="103"/>
                  <a:pt x="37" y="102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5" y="101"/>
                </a:cubicBezTo>
                <a:cubicBezTo>
                  <a:pt x="35" y="101"/>
                  <a:pt x="35" y="100"/>
                  <a:pt x="35" y="100"/>
                </a:cubicBezTo>
                <a:cubicBezTo>
                  <a:pt x="35" y="100"/>
                  <a:pt x="33" y="100"/>
                  <a:pt x="33" y="99"/>
                </a:cubicBezTo>
                <a:cubicBezTo>
                  <a:pt x="34" y="98"/>
                  <a:pt x="35" y="99"/>
                  <a:pt x="36" y="99"/>
                </a:cubicBezTo>
                <a:cubicBezTo>
                  <a:pt x="35" y="98"/>
                  <a:pt x="35" y="98"/>
                  <a:pt x="34" y="98"/>
                </a:cubicBezTo>
                <a:cubicBezTo>
                  <a:pt x="33" y="98"/>
                  <a:pt x="31" y="99"/>
                  <a:pt x="32" y="100"/>
                </a:cubicBezTo>
                <a:close/>
                <a:moveTo>
                  <a:pt x="38" y="111"/>
                </a:moveTo>
                <a:cubicBezTo>
                  <a:pt x="38" y="111"/>
                  <a:pt x="38" y="111"/>
                  <a:pt x="38" y="111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7" y="111"/>
                  <a:pt x="38" y="111"/>
                  <a:pt x="38" y="111"/>
                </a:cubicBezTo>
                <a:close/>
                <a:moveTo>
                  <a:pt x="4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0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39" y="106"/>
                  <a:pt x="39" y="106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6" y="106"/>
                  <a:pt x="35" y="107"/>
                  <a:pt x="35" y="108"/>
                </a:cubicBezTo>
                <a:cubicBezTo>
                  <a:pt x="36" y="109"/>
                  <a:pt x="36" y="109"/>
                  <a:pt x="36" y="110"/>
                </a:cubicBezTo>
                <a:cubicBezTo>
                  <a:pt x="37" y="110"/>
                  <a:pt x="38" y="109"/>
                  <a:pt x="38" y="108"/>
                </a:cubicBezTo>
                <a:cubicBezTo>
                  <a:pt x="39" y="108"/>
                  <a:pt x="40" y="108"/>
                  <a:pt x="40" y="109"/>
                </a:cubicBezTo>
                <a:cubicBezTo>
                  <a:pt x="41" y="109"/>
                  <a:pt x="40" y="109"/>
                  <a:pt x="40" y="109"/>
                </a:cubicBezTo>
                <a:close/>
                <a:moveTo>
                  <a:pt x="103" y="150"/>
                </a:moveTo>
                <a:cubicBezTo>
                  <a:pt x="103" y="149"/>
                  <a:pt x="101" y="147"/>
                  <a:pt x="100" y="147"/>
                </a:cubicBezTo>
                <a:cubicBezTo>
                  <a:pt x="99" y="147"/>
                  <a:pt x="97" y="148"/>
                  <a:pt x="98" y="150"/>
                </a:cubicBezTo>
                <a:cubicBezTo>
                  <a:pt x="98" y="152"/>
                  <a:pt x="99" y="152"/>
                  <a:pt x="100" y="153"/>
                </a:cubicBezTo>
                <a:cubicBezTo>
                  <a:pt x="102" y="153"/>
                  <a:pt x="103" y="151"/>
                  <a:pt x="103" y="150"/>
                </a:cubicBezTo>
                <a:close/>
                <a:moveTo>
                  <a:pt x="109" y="167"/>
                </a:moveTo>
                <a:cubicBezTo>
                  <a:pt x="111" y="167"/>
                  <a:pt x="112" y="166"/>
                  <a:pt x="112" y="163"/>
                </a:cubicBezTo>
                <a:cubicBezTo>
                  <a:pt x="112" y="162"/>
                  <a:pt x="111" y="161"/>
                  <a:pt x="110" y="160"/>
                </a:cubicBezTo>
                <a:cubicBezTo>
                  <a:pt x="107" y="161"/>
                  <a:pt x="107" y="163"/>
                  <a:pt x="107" y="163"/>
                </a:cubicBezTo>
                <a:cubicBezTo>
                  <a:pt x="106" y="165"/>
                  <a:pt x="107" y="166"/>
                  <a:pt x="109" y="167"/>
                </a:cubicBezTo>
                <a:close/>
                <a:moveTo>
                  <a:pt x="107" y="156"/>
                </a:moveTo>
                <a:cubicBezTo>
                  <a:pt x="107" y="155"/>
                  <a:pt x="106" y="154"/>
                  <a:pt x="105" y="154"/>
                </a:cubicBezTo>
                <a:cubicBezTo>
                  <a:pt x="103" y="154"/>
                  <a:pt x="102" y="155"/>
                  <a:pt x="102" y="157"/>
                </a:cubicBezTo>
                <a:cubicBezTo>
                  <a:pt x="102" y="158"/>
                  <a:pt x="103" y="159"/>
                  <a:pt x="105" y="159"/>
                </a:cubicBezTo>
                <a:cubicBezTo>
                  <a:pt x="106" y="159"/>
                  <a:pt x="107" y="158"/>
                  <a:pt x="107" y="156"/>
                </a:cubicBezTo>
                <a:close/>
                <a:moveTo>
                  <a:pt x="74" y="153"/>
                </a:moveTo>
                <a:cubicBezTo>
                  <a:pt x="76" y="152"/>
                  <a:pt x="76" y="151"/>
                  <a:pt x="76" y="149"/>
                </a:cubicBezTo>
                <a:cubicBezTo>
                  <a:pt x="76" y="149"/>
                  <a:pt x="75" y="147"/>
                  <a:pt x="74" y="147"/>
                </a:cubicBezTo>
                <a:cubicBezTo>
                  <a:pt x="72" y="147"/>
                  <a:pt x="71" y="148"/>
                  <a:pt x="71" y="150"/>
                </a:cubicBezTo>
                <a:cubicBezTo>
                  <a:pt x="71" y="151"/>
                  <a:pt x="72" y="153"/>
                  <a:pt x="74" y="153"/>
                </a:cubicBezTo>
                <a:close/>
                <a:moveTo>
                  <a:pt x="23" y="107"/>
                </a:moveTo>
                <a:cubicBezTo>
                  <a:pt x="23" y="107"/>
                  <a:pt x="23" y="106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lose/>
                <a:moveTo>
                  <a:pt x="114" y="173"/>
                </a:moveTo>
                <a:cubicBezTo>
                  <a:pt x="115" y="173"/>
                  <a:pt x="117" y="172"/>
                  <a:pt x="116" y="170"/>
                </a:cubicBezTo>
                <a:cubicBezTo>
                  <a:pt x="116" y="168"/>
                  <a:pt x="115" y="168"/>
                  <a:pt x="114" y="168"/>
                </a:cubicBezTo>
                <a:cubicBezTo>
                  <a:pt x="112" y="168"/>
                  <a:pt x="110" y="169"/>
                  <a:pt x="110" y="170"/>
                </a:cubicBezTo>
                <a:cubicBezTo>
                  <a:pt x="110" y="172"/>
                  <a:pt x="112" y="173"/>
                  <a:pt x="114" y="173"/>
                </a:cubicBezTo>
                <a:close/>
                <a:moveTo>
                  <a:pt x="90" y="157"/>
                </a:moveTo>
                <a:cubicBezTo>
                  <a:pt x="90" y="155"/>
                  <a:pt x="89" y="154"/>
                  <a:pt x="87" y="153"/>
                </a:cubicBezTo>
                <a:cubicBezTo>
                  <a:pt x="86" y="153"/>
                  <a:pt x="85" y="155"/>
                  <a:pt x="85" y="157"/>
                </a:cubicBezTo>
                <a:cubicBezTo>
                  <a:pt x="84" y="158"/>
                  <a:pt x="85" y="159"/>
                  <a:pt x="87" y="159"/>
                </a:cubicBezTo>
                <a:cubicBezTo>
                  <a:pt x="89" y="159"/>
                  <a:pt x="90" y="158"/>
                  <a:pt x="90" y="157"/>
                </a:cubicBezTo>
                <a:close/>
                <a:moveTo>
                  <a:pt x="81" y="156"/>
                </a:moveTo>
                <a:cubicBezTo>
                  <a:pt x="81" y="155"/>
                  <a:pt x="80" y="154"/>
                  <a:pt x="79" y="153"/>
                </a:cubicBezTo>
                <a:cubicBezTo>
                  <a:pt x="77" y="154"/>
                  <a:pt x="76" y="155"/>
                  <a:pt x="75" y="156"/>
                </a:cubicBezTo>
                <a:cubicBezTo>
                  <a:pt x="75" y="158"/>
                  <a:pt x="76" y="160"/>
                  <a:pt x="79" y="160"/>
                </a:cubicBezTo>
                <a:cubicBezTo>
                  <a:pt x="80" y="159"/>
                  <a:pt x="81" y="159"/>
                  <a:pt x="81" y="156"/>
                </a:cubicBezTo>
                <a:close/>
                <a:moveTo>
                  <a:pt x="91" y="166"/>
                </a:moveTo>
                <a:cubicBezTo>
                  <a:pt x="93" y="166"/>
                  <a:pt x="94" y="166"/>
                  <a:pt x="94" y="164"/>
                </a:cubicBezTo>
                <a:cubicBezTo>
                  <a:pt x="94" y="163"/>
                  <a:pt x="93" y="161"/>
                  <a:pt x="91" y="161"/>
                </a:cubicBezTo>
                <a:cubicBezTo>
                  <a:pt x="89" y="161"/>
                  <a:pt x="88" y="162"/>
                  <a:pt x="89" y="164"/>
                </a:cubicBezTo>
                <a:cubicBezTo>
                  <a:pt x="89" y="165"/>
                  <a:pt x="90" y="167"/>
                  <a:pt x="91" y="166"/>
                </a:cubicBezTo>
                <a:close/>
                <a:moveTo>
                  <a:pt x="96" y="159"/>
                </a:moveTo>
                <a:cubicBezTo>
                  <a:pt x="98" y="160"/>
                  <a:pt x="98" y="158"/>
                  <a:pt x="98" y="156"/>
                </a:cubicBezTo>
                <a:cubicBezTo>
                  <a:pt x="99" y="155"/>
                  <a:pt x="97" y="153"/>
                  <a:pt x="96" y="154"/>
                </a:cubicBezTo>
                <a:cubicBezTo>
                  <a:pt x="95" y="154"/>
                  <a:pt x="93" y="155"/>
                  <a:pt x="93" y="157"/>
                </a:cubicBezTo>
                <a:cubicBezTo>
                  <a:pt x="93" y="158"/>
                  <a:pt x="94" y="159"/>
                  <a:pt x="96" y="159"/>
                </a:cubicBezTo>
                <a:close/>
                <a:moveTo>
                  <a:pt x="37" y="54"/>
                </a:moveTo>
                <a:cubicBezTo>
                  <a:pt x="37" y="54"/>
                  <a:pt x="38" y="53"/>
                  <a:pt x="38" y="53"/>
                </a:cubicBezTo>
                <a:cubicBezTo>
                  <a:pt x="38" y="52"/>
                  <a:pt x="38" y="53"/>
                  <a:pt x="38" y="53"/>
                </a:cubicBezTo>
                <a:cubicBezTo>
                  <a:pt x="38" y="54"/>
                  <a:pt x="38" y="54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9" y="54"/>
                </a:cubicBezTo>
                <a:cubicBezTo>
                  <a:pt x="39" y="54"/>
                  <a:pt x="40" y="54"/>
                  <a:pt x="40" y="54"/>
                </a:cubicBezTo>
                <a:cubicBezTo>
                  <a:pt x="41" y="54"/>
                  <a:pt x="41" y="53"/>
                  <a:pt x="41" y="52"/>
                </a:cubicBezTo>
                <a:cubicBezTo>
                  <a:pt x="42" y="51"/>
                  <a:pt x="40" y="50"/>
                  <a:pt x="39" y="49"/>
                </a:cubicBezTo>
                <a:cubicBezTo>
                  <a:pt x="38" y="49"/>
                  <a:pt x="37" y="50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lose/>
                <a:moveTo>
                  <a:pt x="140" y="103"/>
                </a:moveTo>
                <a:cubicBezTo>
                  <a:pt x="141" y="103"/>
                  <a:pt x="143" y="103"/>
                  <a:pt x="143" y="101"/>
                </a:cubicBezTo>
                <a:cubicBezTo>
                  <a:pt x="142" y="99"/>
                  <a:pt x="141" y="98"/>
                  <a:pt x="140" y="98"/>
                </a:cubicBezTo>
                <a:cubicBezTo>
                  <a:pt x="139" y="98"/>
                  <a:pt x="137" y="99"/>
                  <a:pt x="138" y="101"/>
                </a:cubicBezTo>
                <a:cubicBezTo>
                  <a:pt x="137" y="102"/>
                  <a:pt x="139" y="103"/>
                  <a:pt x="140" y="103"/>
                </a:cubicBezTo>
                <a:close/>
                <a:moveTo>
                  <a:pt x="44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84"/>
                  <a:pt x="43" y="84"/>
                  <a:pt x="43" y="84"/>
                </a:cubicBezTo>
                <a:cubicBezTo>
                  <a:pt x="41" y="84"/>
                  <a:pt x="40" y="85"/>
                  <a:pt x="40" y="86"/>
                </a:cubicBezTo>
                <a:cubicBezTo>
                  <a:pt x="40" y="85"/>
                  <a:pt x="41" y="85"/>
                  <a:pt x="41" y="85"/>
                </a:cubicBezTo>
                <a:cubicBezTo>
                  <a:pt x="41" y="85"/>
                  <a:pt x="41" y="86"/>
                  <a:pt x="42" y="86"/>
                </a:cubicBezTo>
                <a:cubicBezTo>
                  <a:pt x="41" y="87"/>
                  <a:pt x="42" y="88"/>
                  <a:pt x="42" y="89"/>
                </a:cubicBezTo>
                <a:cubicBezTo>
                  <a:pt x="42" y="89"/>
                  <a:pt x="42" y="89"/>
                  <a:pt x="41" y="89"/>
                </a:cubicBezTo>
                <a:cubicBezTo>
                  <a:pt x="42" y="89"/>
                  <a:pt x="42" y="90"/>
                  <a:pt x="42" y="90"/>
                </a:cubicBezTo>
                <a:cubicBezTo>
                  <a:pt x="43" y="90"/>
                  <a:pt x="43" y="89"/>
                  <a:pt x="43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6" y="86"/>
                  <a:pt x="45" y="85"/>
                </a:cubicBezTo>
                <a:cubicBezTo>
                  <a:pt x="45" y="85"/>
                  <a:pt x="44" y="85"/>
                  <a:pt x="44" y="85"/>
                </a:cubicBezTo>
                <a:cubicBezTo>
                  <a:pt x="44" y="84"/>
                  <a:pt x="44" y="85"/>
                  <a:pt x="44" y="84"/>
                </a:cubicBezTo>
                <a:close/>
                <a:moveTo>
                  <a:pt x="47" y="77"/>
                </a:moveTo>
                <a:cubicBezTo>
                  <a:pt x="47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5" y="78"/>
                  <a:pt x="45" y="79"/>
                  <a:pt x="45" y="79"/>
                </a:cubicBezTo>
                <a:cubicBezTo>
                  <a:pt x="45" y="79"/>
                  <a:pt x="46" y="79"/>
                  <a:pt x="47" y="79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8" y="79"/>
                  <a:pt x="48" y="80"/>
                </a:cubicBezTo>
                <a:cubicBezTo>
                  <a:pt x="48" y="80"/>
                  <a:pt x="49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8"/>
                  <a:pt x="49" y="77"/>
                  <a:pt x="47" y="77"/>
                </a:cubicBezTo>
                <a:close/>
                <a:moveTo>
                  <a:pt x="32" y="71"/>
                </a:moveTo>
                <a:cubicBezTo>
                  <a:pt x="32" y="72"/>
                  <a:pt x="31" y="72"/>
                  <a:pt x="31" y="72"/>
                </a:cubicBezTo>
                <a:cubicBezTo>
                  <a:pt x="32" y="74"/>
                  <a:pt x="32" y="75"/>
                  <a:pt x="34" y="76"/>
                </a:cubicBezTo>
                <a:cubicBezTo>
                  <a:pt x="36" y="76"/>
                  <a:pt x="37" y="75"/>
                  <a:pt x="37" y="73"/>
                </a:cubicBezTo>
                <a:cubicBezTo>
                  <a:pt x="37" y="72"/>
                  <a:pt x="36" y="72"/>
                  <a:pt x="36" y="71"/>
                </a:cubicBezTo>
                <a:cubicBezTo>
                  <a:pt x="36" y="72"/>
                  <a:pt x="35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1"/>
                  <a:pt x="32" y="71"/>
                </a:cubicBezTo>
                <a:close/>
                <a:moveTo>
                  <a:pt x="82" y="91"/>
                </a:moveTo>
                <a:cubicBezTo>
                  <a:pt x="81" y="91"/>
                  <a:pt x="80" y="92"/>
                  <a:pt x="79" y="94"/>
                </a:cubicBezTo>
                <a:cubicBezTo>
                  <a:pt x="80" y="94"/>
                  <a:pt x="80" y="95"/>
                  <a:pt x="80" y="95"/>
                </a:cubicBezTo>
                <a:cubicBezTo>
                  <a:pt x="80" y="95"/>
                  <a:pt x="80" y="95"/>
                  <a:pt x="81" y="95"/>
                </a:cubicBezTo>
                <a:cubicBezTo>
                  <a:pt x="81" y="95"/>
                  <a:pt x="81" y="96"/>
                  <a:pt x="80" y="96"/>
                </a:cubicBezTo>
                <a:cubicBezTo>
                  <a:pt x="81" y="97"/>
                  <a:pt x="82" y="97"/>
                  <a:pt x="82" y="96"/>
                </a:cubicBezTo>
                <a:cubicBezTo>
                  <a:pt x="84" y="97"/>
                  <a:pt x="85" y="96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2"/>
                  <a:pt x="84" y="92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1"/>
                  <a:pt x="83" y="91"/>
                  <a:pt x="82" y="91"/>
                </a:cubicBezTo>
                <a:close/>
                <a:moveTo>
                  <a:pt x="73" y="92"/>
                </a:moveTo>
                <a:cubicBezTo>
                  <a:pt x="73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3"/>
                  <a:pt x="74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5" y="94"/>
                  <a:pt x="74" y="94"/>
                </a:cubicBezTo>
                <a:cubicBezTo>
                  <a:pt x="74" y="93"/>
                  <a:pt x="72" y="93"/>
                  <a:pt x="71" y="93"/>
                </a:cubicBezTo>
                <a:cubicBezTo>
                  <a:pt x="71" y="94"/>
                  <a:pt x="71" y="94"/>
                  <a:pt x="70" y="94"/>
                </a:cubicBezTo>
                <a:cubicBezTo>
                  <a:pt x="71" y="96"/>
                  <a:pt x="72" y="97"/>
                  <a:pt x="73" y="96"/>
                </a:cubicBezTo>
                <a:cubicBezTo>
                  <a:pt x="75" y="96"/>
                  <a:pt x="77" y="95"/>
                  <a:pt x="76" y="94"/>
                </a:cubicBezTo>
                <a:cubicBezTo>
                  <a:pt x="76" y="93"/>
                  <a:pt x="76" y="91"/>
                  <a:pt x="73" y="92"/>
                </a:cubicBezTo>
                <a:close/>
                <a:moveTo>
                  <a:pt x="64" y="88"/>
                </a:moveTo>
                <a:cubicBezTo>
                  <a:pt x="64" y="87"/>
                  <a:pt x="64" y="87"/>
                  <a:pt x="64" y="87"/>
                </a:cubicBezTo>
                <a:cubicBezTo>
                  <a:pt x="63" y="85"/>
                  <a:pt x="62" y="84"/>
                  <a:pt x="61" y="84"/>
                </a:cubicBezTo>
                <a:cubicBezTo>
                  <a:pt x="59" y="84"/>
                  <a:pt x="58" y="85"/>
                  <a:pt x="58" y="86"/>
                </a:cubicBezTo>
                <a:cubicBezTo>
                  <a:pt x="58" y="88"/>
                  <a:pt x="58" y="88"/>
                  <a:pt x="59" y="89"/>
                </a:cubicBezTo>
                <a:cubicBezTo>
                  <a:pt x="59" y="89"/>
                  <a:pt x="59" y="88"/>
                  <a:pt x="59" y="88"/>
                </a:cubicBezTo>
                <a:cubicBezTo>
                  <a:pt x="61" y="89"/>
                  <a:pt x="62" y="88"/>
                  <a:pt x="63" y="88"/>
                </a:cubicBezTo>
                <a:cubicBezTo>
                  <a:pt x="63" y="88"/>
                  <a:pt x="63" y="87"/>
                  <a:pt x="63" y="87"/>
                </a:cubicBezTo>
                <a:cubicBezTo>
                  <a:pt x="63" y="87"/>
                  <a:pt x="63" y="87"/>
                  <a:pt x="64" y="88"/>
                </a:cubicBezTo>
                <a:close/>
                <a:moveTo>
                  <a:pt x="69" y="98"/>
                </a:moveTo>
                <a:cubicBezTo>
                  <a:pt x="69" y="98"/>
                  <a:pt x="68" y="98"/>
                  <a:pt x="68" y="98"/>
                </a:cubicBezTo>
                <a:cubicBezTo>
                  <a:pt x="68" y="99"/>
                  <a:pt x="68" y="101"/>
                  <a:pt x="69" y="101"/>
                </a:cubicBezTo>
                <a:cubicBezTo>
                  <a:pt x="69" y="101"/>
                  <a:pt x="69" y="100"/>
                  <a:pt x="68" y="100"/>
                </a:cubicBezTo>
                <a:cubicBezTo>
                  <a:pt x="70" y="100"/>
                  <a:pt x="71" y="101"/>
                  <a:pt x="71" y="103"/>
                </a:cubicBezTo>
                <a:cubicBezTo>
                  <a:pt x="72" y="102"/>
                  <a:pt x="72" y="101"/>
                  <a:pt x="72" y="100"/>
                </a:cubicBezTo>
                <a:cubicBezTo>
                  <a:pt x="72" y="99"/>
                  <a:pt x="71" y="98"/>
                  <a:pt x="69" y="98"/>
                </a:cubicBezTo>
                <a:close/>
                <a:moveTo>
                  <a:pt x="33" y="43"/>
                </a:moveTo>
                <a:cubicBezTo>
                  <a:pt x="33" y="43"/>
                  <a:pt x="33" y="43"/>
                  <a:pt x="33" y="42"/>
                </a:cubicBezTo>
                <a:cubicBezTo>
                  <a:pt x="32" y="43"/>
                  <a:pt x="31" y="43"/>
                  <a:pt x="32" y="44"/>
                </a:cubicBezTo>
                <a:cubicBezTo>
                  <a:pt x="32" y="44"/>
                  <a:pt x="32" y="44"/>
                  <a:pt x="31" y="44"/>
                </a:cubicBezTo>
                <a:cubicBezTo>
                  <a:pt x="32" y="44"/>
                  <a:pt x="32" y="45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2" y="47"/>
                  <a:pt x="32" y="47"/>
                </a:cubicBezTo>
                <a:cubicBezTo>
                  <a:pt x="32" y="47"/>
                  <a:pt x="32" y="47"/>
                  <a:pt x="32" y="46"/>
                </a:cubicBezTo>
                <a:cubicBezTo>
                  <a:pt x="33" y="46"/>
                  <a:pt x="35" y="48"/>
                  <a:pt x="35" y="46"/>
                </a:cubicBezTo>
                <a:cubicBezTo>
                  <a:pt x="36" y="45"/>
                  <a:pt x="36" y="46"/>
                  <a:pt x="36" y="46"/>
                </a:cubicBezTo>
                <a:cubicBezTo>
                  <a:pt x="37" y="46"/>
                  <a:pt x="37" y="45"/>
                  <a:pt x="37" y="45"/>
                </a:cubicBezTo>
                <a:cubicBezTo>
                  <a:pt x="36" y="43"/>
                  <a:pt x="36" y="42"/>
                  <a:pt x="34" y="42"/>
                </a:cubicBezTo>
                <a:cubicBezTo>
                  <a:pt x="34" y="42"/>
                  <a:pt x="33" y="43"/>
                  <a:pt x="33" y="43"/>
                </a:cubicBezTo>
                <a:close/>
                <a:moveTo>
                  <a:pt x="2" y="50"/>
                </a:moveTo>
                <a:cubicBezTo>
                  <a:pt x="2" y="50"/>
                  <a:pt x="2" y="50"/>
                  <a:pt x="2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2" y="50"/>
                </a:cubicBezTo>
                <a:close/>
                <a:moveTo>
                  <a:pt x="118" y="181"/>
                </a:moveTo>
                <a:cubicBezTo>
                  <a:pt x="119" y="181"/>
                  <a:pt x="121" y="179"/>
                  <a:pt x="121" y="177"/>
                </a:cubicBezTo>
                <a:cubicBezTo>
                  <a:pt x="120" y="176"/>
                  <a:pt x="120" y="175"/>
                  <a:pt x="118" y="175"/>
                </a:cubicBezTo>
                <a:cubicBezTo>
                  <a:pt x="116" y="175"/>
                  <a:pt x="115" y="176"/>
                  <a:pt x="115" y="177"/>
                </a:cubicBezTo>
                <a:cubicBezTo>
                  <a:pt x="115" y="179"/>
                  <a:pt x="116" y="181"/>
                  <a:pt x="118" y="181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9"/>
                  <a:pt x="18" y="99"/>
                  <a:pt x="19" y="99"/>
                </a:cubicBezTo>
                <a:cubicBezTo>
                  <a:pt x="19" y="99"/>
                  <a:pt x="19" y="99"/>
                  <a:pt x="18" y="98"/>
                </a:cubicBezTo>
                <a:close/>
                <a:moveTo>
                  <a:pt x="6" y="66"/>
                </a:moveTo>
                <a:cubicBezTo>
                  <a:pt x="6" y="66"/>
                  <a:pt x="6" y="66"/>
                  <a:pt x="6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5" y="100"/>
                </a:moveTo>
                <a:cubicBezTo>
                  <a:pt x="16" y="100"/>
                  <a:pt x="16" y="100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lose/>
                <a:moveTo>
                  <a:pt x="10" y="64"/>
                </a:moveTo>
                <a:cubicBezTo>
                  <a:pt x="9" y="64"/>
                  <a:pt x="9" y="65"/>
                  <a:pt x="9" y="65"/>
                </a:cubicBezTo>
                <a:cubicBezTo>
                  <a:pt x="9" y="65"/>
                  <a:pt x="9" y="65"/>
                  <a:pt x="10" y="65"/>
                </a:cubicBezTo>
                <a:cubicBezTo>
                  <a:pt x="10" y="65"/>
                  <a:pt x="10" y="64"/>
                  <a:pt x="10" y="64"/>
                </a:cubicBezTo>
                <a:close/>
                <a:moveTo>
                  <a:pt x="21" y="105"/>
                </a:moveTo>
                <a:cubicBezTo>
                  <a:pt x="21" y="105"/>
                  <a:pt x="21" y="105"/>
                  <a:pt x="21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1" y="105"/>
                  <a:pt x="21" y="105"/>
                </a:cubicBezTo>
                <a:close/>
                <a:moveTo>
                  <a:pt x="14" y="15"/>
                </a:moveTo>
                <a:cubicBezTo>
                  <a:pt x="14" y="16"/>
                  <a:pt x="13" y="16"/>
                  <a:pt x="13" y="17"/>
                </a:cubicBezTo>
                <a:cubicBezTo>
                  <a:pt x="14" y="16"/>
                  <a:pt x="16" y="16"/>
                  <a:pt x="17" y="16"/>
                </a:cubicBezTo>
                <a:cubicBezTo>
                  <a:pt x="16" y="16"/>
                  <a:pt x="15" y="14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73" y="178"/>
                </a:moveTo>
                <a:cubicBezTo>
                  <a:pt x="174" y="177"/>
                  <a:pt x="173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5"/>
                  <a:pt x="171" y="175"/>
                  <a:pt x="171" y="175"/>
                </a:cubicBezTo>
                <a:cubicBezTo>
                  <a:pt x="170" y="175"/>
                  <a:pt x="170" y="175"/>
                  <a:pt x="169" y="175"/>
                </a:cubicBezTo>
                <a:cubicBezTo>
                  <a:pt x="169" y="175"/>
                  <a:pt x="169" y="175"/>
                  <a:pt x="169" y="176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9" y="175"/>
                  <a:pt x="169" y="176"/>
                  <a:pt x="169" y="176"/>
                </a:cubicBezTo>
                <a:cubicBezTo>
                  <a:pt x="169" y="176"/>
                  <a:pt x="169" y="176"/>
                  <a:pt x="169" y="176"/>
                </a:cubicBezTo>
                <a:cubicBezTo>
                  <a:pt x="169" y="176"/>
                  <a:pt x="168" y="176"/>
                  <a:pt x="168" y="176"/>
                </a:cubicBezTo>
                <a:cubicBezTo>
                  <a:pt x="168" y="176"/>
                  <a:pt x="168" y="177"/>
                  <a:pt x="168" y="178"/>
                </a:cubicBezTo>
                <a:cubicBezTo>
                  <a:pt x="168" y="179"/>
                  <a:pt x="168" y="179"/>
                  <a:pt x="169" y="180"/>
                </a:cubicBezTo>
                <a:cubicBezTo>
                  <a:pt x="169" y="180"/>
                  <a:pt x="170" y="179"/>
                  <a:pt x="170" y="179"/>
                </a:cubicBezTo>
                <a:cubicBezTo>
                  <a:pt x="171" y="178"/>
                  <a:pt x="171" y="179"/>
                  <a:pt x="172" y="179"/>
                </a:cubicBezTo>
                <a:cubicBezTo>
                  <a:pt x="171" y="180"/>
                  <a:pt x="171" y="180"/>
                  <a:pt x="169" y="180"/>
                </a:cubicBezTo>
                <a:cubicBezTo>
                  <a:pt x="170" y="181"/>
                  <a:pt x="170" y="181"/>
                  <a:pt x="171" y="181"/>
                </a:cubicBezTo>
                <a:cubicBezTo>
                  <a:pt x="172" y="180"/>
                  <a:pt x="173" y="179"/>
                  <a:pt x="173" y="178"/>
                </a:cubicBezTo>
                <a:close/>
                <a:moveTo>
                  <a:pt x="227" y="123"/>
                </a:moveTo>
                <a:cubicBezTo>
                  <a:pt x="227" y="123"/>
                  <a:pt x="226" y="123"/>
                  <a:pt x="226" y="123"/>
                </a:cubicBezTo>
                <a:cubicBezTo>
                  <a:pt x="225" y="123"/>
                  <a:pt x="225" y="124"/>
                  <a:pt x="225" y="125"/>
                </a:cubicBezTo>
                <a:cubicBezTo>
                  <a:pt x="225" y="125"/>
                  <a:pt x="226" y="124"/>
                  <a:pt x="227" y="123"/>
                </a:cubicBezTo>
                <a:close/>
                <a:moveTo>
                  <a:pt x="225" y="128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5" y="129"/>
                  <a:pt x="226" y="130"/>
                  <a:pt x="227" y="131"/>
                </a:cubicBezTo>
                <a:cubicBezTo>
                  <a:pt x="227" y="130"/>
                  <a:pt x="226" y="129"/>
                  <a:pt x="225" y="128"/>
                </a:cubicBezTo>
                <a:close/>
                <a:moveTo>
                  <a:pt x="199" y="101"/>
                </a:moveTo>
                <a:cubicBezTo>
                  <a:pt x="199" y="103"/>
                  <a:pt x="200" y="104"/>
                  <a:pt x="202" y="103"/>
                </a:cubicBezTo>
                <a:cubicBezTo>
                  <a:pt x="203" y="103"/>
                  <a:pt x="205" y="102"/>
                  <a:pt x="204" y="100"/>
                </a:cubicBezTo>
                <a:cubicBezTo>
                  <a:pt x="204" y="99"/>
                  <a:pt x="203" y="98"/>
                  <a:pt x="202" y="98"/>
                </a:cubicBezTo>
                <a:cubicBezTo>
                  <a:pt x="200" y="98"/>
                  <a:pt x="199" y="99"/>
                  <a:pt x="199" y="101"/>
                </a:cubicBezTo>
                <a:close/>
                <a:moveTo>
                  <a:pt x="215" y="91"/>
                </a:moveTo>
                <a:cubicBezTo>
                  <a:pt x="214" y="91"/>
                  <a:pt x="212" y="93"/>
                  <a:pt x="212" y="94"/>
                </a:cubicBezTo>
                <a:cubicBezTo>
                  <a:pt x="212" y="95"/>
                  <a:pt x="213" y="97"/>
                  <a:pt x="215" y="96"/>
                </a:cubicBezTo>
                <a:cubicBezTo>
                  <a:pt x="217" y="96"/>
                  <a:pt x="218" y="96"/>
                  <a:pt x="217" y="94"/>
                </a:cubicBezTo>
                <a:cubicBezTo>
                  <a:pt x="218" y="92"/>
                  <a:pt x="217" y="91"/>
                  <a:pt x="215" y="91"/>
                </a:cubicBezTo>
                <a:close/>
                <a:moveTo>
                  <a:pt x="222" y="101"/>
                </a:moveTo>
                <a:cubicBezTo>
                  <a:pt x="223" y="99"/>
                  <a:pt x="221" y="98"/>
                  <a:pt x="219" y="98"/>
                </a:cubicBezTo>
                <a:cubicBezTo>
                  <a:pt x="218" y="98"/>
                  <a:pt x="217" y="99"/>
                  <a:pt x="217" y="100"/>
                </a:cubicBezTo>
                <a:cubicBezTo>
                  <a:pt x="217" y="102"/>
                  <a:pt x="218" y="103"/>
                  <a:pt x="220" y="103"/>
                </a:cubicBezTo>
                <a:cubicBezTo>
                  <a:pt x="221" y="104"/>
                  <a:pt x="222" y="102"/>
                  <a:pt x="222" y="101"/>
                </a:cubicBezTo>
                <a:close/>
                <a:moveTo>
                  <a:pt x="223" y="115"/>
                </a:moveTo>
                <a:cubicBezTo>
                  <a:pt x="223" y="113"/>
                  <a:pt x="221" y="112"/>
                  <a:pt x="220" y="112"/>
                </a:cubicBezTo>
                <a:cubicBezTo>
                  <a:pt x="218" y="111"/>
                  <a:pt x="216" y="114"/>
                  <a:pt x="217" y="115"/>
                </a:cubicBezTo>
                <a:cubicBezTo>
                  <a:pt x="216" y="116"/>
                  <a:pt x="218" y="117"/>
                  <a:pt x="220" y="118"/>
                </a:cubicBezTo>
                <a:cubicBezTo>
                  <a:pt x="221" y="117"/>
                  <a:pt x="222" y="116"/>
                  <a:pt x="223" y="115"/>
                </a:cubicBezTo>
                <a:close/>
                <a:moveTo>
                  <a:pt x="232" y="234"/>
                </a:moveTo>
                <a:cubicBezTo>
                  <a:pt x="232" y="235"/>
                  <a:pt x="233" y="235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34"/>
                  <a:pt x="233" y="234"/>
                  <a:pt x="232" y="234"/>
                </a:cubicBezTo>
                <a:close/>
                <a:moveTo>
                  <a:pt x="232" y="231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45" y="171"/>
                </a:moveTo>
                <a:cubicBezTo>
                  <a:pt x="245" y="171"/>
                  <a:pt x="245" y="171"/>
                  <a:pt x="245" y="170"/>
                </a:cubicBezTo>
                <a:cubicBezTo>
                  <a:pt x="245" y="170"/>
                  <a:pt x="245" y="171"/>
                  <a:pt x="245" y="171"/>
                </a:cubicBezTo>
                <a:close/>
                <a:moveTo>
                  <a:pt x="242" y="138"/>
                </a:moveTo>
                <a:cubicBezTo>
                  <a:pt x="243" y="137"/>
                  <a:pt x="242" y="137"/>
                  <a:pt x="241" y="138"/>
                </a:cubicBezTo>
                <a:cubicBezTo>
                  <a:pt x="241" y="138"/>
                  <a:pt x="242" y="138"/>
                  <a:pt x="242" y="138"/>
                </a:cubicBezTo>
                <a:close/>
                <a:moveTo>
                  <a:pt x="235" y="137"/>
                </a:moveTo>
                <a:cubicBezTo>
                  <a:pt x="235" y="136"/>
                  <a:pt x="235" y="136"/>
                  <a:pt x="235" y="136"/>
                </a:cubicBezTo>
                <a:cubicBezTo>
                  <a:pt x="235" y="135"/>
                  <a:pt x="234" y="133"/>
                  <a:pt x="232" y="133"/>
                </a:cubicBezTo>
                <a:cubicBezTo>
                  <a:pt x="232" y="133"/>
                  <a:pt x="232" y="133"/>
                  <a:pt x="231" y="133"/>
                </a:cubicBezTo>
                <a:cubicBezTo>
                  <a:pt x="231" y="134"/>
                  <a:pt x="231" y="134"/>
                  <a:pt x="230" y="135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30" y="136"/>
                  <a:pt x="230" y="136"/>
                  <a:pt x="230" y="137"/>
                </a:cubicBezTo>
                <a:cubicBezTo>
                  <a:pt x="230" y="138"/>
                  <a:pt x="231" y="138"/>
                  <a:pt x="233" y="138"/>
                </a:cubicBezTo>
                <a:cubicBezTo>
                  <a:pt x="234" y="138"/>
                  <a:pt x="234" y="138"/>
                  <a:pt x="234" y="137"/>
                </a:cubicBezTo>
                <a:cubicBezTo>
                  <a:pt x="234" y="137"/>
                  <a:pt x="234" y="137"/>
                  <a:pt x="234" y="137"/>
                </a:cubicBezTo>
                <a:cubicBezTo>
                  <a:pt x="234" y="137"/>
                  <a:pt x="233" y="138"/>
                  <a:pt x="233" y="137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33" y="136"/>
                  <a:pt x="234" y="136"/>
                  <a:pt x="235" y="137"/>
                </a:cubicBezTo>
                <a:close/>
                <a:moveTo>
                  <a:pt x="171" y="92"/>
                </a:moveTo>
                <a:cubicBezTo>
                  <a:pt x="170" y="92"/>
                  <a:pt x="168" y="93"/>
                  <a:pt x="168" y="94"/>
                </a:cubicBezTo>
                <a:cubicBezTo>
                  <a:pt x="168" y="96"/>
                  <a:pt x="169" y="97"/>
                  <a:pt x="171" y="97"/>
                </a:cubicBezTo>
                <a:cubicBezTo>
                  <a:pt x="173" y="96"/>
                  <a:pt x="174" y="95"/>
                  <a:pt x="174" y="94"/>
                </a:cubicBezTo>
                <a:cubicBezTo>
                  <a:pt x="174" y="92"/>
                  <a:pt x="173" y="92"/>
                  <a:pt x="171" y="92"/>
                </a:cubicBezTo>
                <a:close/>
                <a:moveTo>
                  <a:pt x="155" y="101"/>
                </a:moveTo>
                <a:cubicBezTo>
                  <a:pt x="155" y="102"/>
                  <a:pt x="156" y="102"/>
                  <a:pt x="157" y="103"/>
                </a:cubicBezTo>
                <a:cubicBezTo>
                  <a:pt x="158" y="103"/>
                  <a:pt x="159" y="101"/>
                  <a:pt x="160" y="103"/>
                </a:cubicBezTo>
                <a:cubicBezTo>
                  <a:pt x="160" y="102"/>
                  <a:pt x="160" y="101"/>
                  <a:pt x="160" y="101"/>
                </a:cubicBezTo>
                <a:cubicBezTo>
                  <a:pt x="161" y="99"/>
                  <a:pt x="159" y="98"/>
                  <a:pt x="157" y="98"/>
                </a:cubicBezTo>
                <a:cubicBezTo>
                  <a:pt x="157" y="97"/>
                  <a:pt x="155" y="99"/>
                  <a:pt x="155" y="101"/>
                </a:cubicBezTo>
                <a:close/>
                <a:moveTo>
                  <a:pt x="141" y="108"/>
                </a:moveTo>
                <a:cubicBezTo>
                  <a:pt x="141" y="109"/>
                  <a:pt x="143" y="110"/>
                  <a:pt x="144" y="110"/>
                </a:cubicBezTo>
                <a:cubicBezTo>
                  <a:pt x="146" y="110"/>
                  <a:pt x="147" y="109"/>
                  <a:pt x="147" y="107"/>
                </a:cubicBezTo>
                <a:cubicBezTo>
                  <a:pt x="147" y="106"/>
                  <a:pt x="146" y="105"/>
                  <a:pt x="145" y="105"/>
                </a:cubicBezTo>
                <a:cubicBezTo>
                  <a:pt x="142" y="105"/>
                  <a:pt x="142" y="106"/>
                  <a:pt x="141" y="108"/>
                </a:cubicBezTo>
                <a:close/>
                <a:moveTo>
                  <a:pt x="176" y="98"/>
                </a:moveTo>
                <a:cubicBezTo>
                  <a:pt x="175" y="98"/>
                  <a:pt x="174" y="98"/>
                  <a:pt x="174" y="98"/>
                </a:cubicBezTo>
                <a:cubicBezTo>
                  <a:pt x="174" y="98"/>
                  <a:pt x="175" y="98"/>
                  <a:pt x="175" y="99"/>
                </a:cubicBezTo>
                <a:cubicBezTo>
                  <a:pt x="175" y="99"/>
                  <a:pt x="175" y="100"/>
                  <a:pt x="174" y="100"/>
                </a:cubicBezTo>
                <a:cubicBezTo>
                  <a:pt x="174" y="99"/>
                  <a:pt x="174" y="99"/>
                  <a:pt x="173" y="98"/>
                </a:cubicBezTo>
                <a:cubicBezTo>
                  <a:pt x="173" y="99"/>
                  <a:pt x="173" y="100"/>
                  <a:pt x="172" y="101"/>
                </a:cubicBezTo>
                <a:cubicBezTo>
                  <a:pt x="173" y="103"/>
                  <a:pt x="174" y="103"/>
                  <a:pt x="176" y="103"/>
                </a:cubicBezTo>
                <a:cubicBezTo>
                  <a:pt x="177" y="104"/>
                  <a:pt x="178" y="103"/>
                  <a:pt x="178" y="101"/>
                </a:cubicBezTo>
                <a:cubicBezTo>
                  <a:pt x="179" y="99"/>
                  <a:pt x="177" y="98"/>
                  <a:pt x="176" y="98"/>
                </a:cubicBezTo>
                <a:close/>
                <a:moveTo>
                  <a:pt x="186" y="107"/>
                </a:moveTo>
                <a:cubicBezTo>
                  <a:pt x="186" y="109"/>
                  <a:pt x="187" y="111"/>
                  <a:pt x="189" y="111"/>
                </a:cubicBezTo>
                <a:cubicBezTo>
                  <a:pt x="190" y="111"/>
                  <a:pt x="192" y="110"/>
                  <a:pt x="191" y="108"/>
                </a:cubicBezTo>
                <a:cubicBezTo>
                  <a:pt x="192" y="106"/>
                  <a:pt x="190" y="105"/>
                  <a:pt x="189" y="105"/>
                </a:cubicBezTo>
                <a:cubicBezTo>
                  <a:pt x="187" y="105"/>
                  <a:pt x="186" y="107"/>
                  <a:pt x="186" y="107"/>
                </a:cubicBezTo>
                <a:close/>
                <a:moveTo>
                  <a:pt x="191" y="100"/>
                </a:moveTo>
                <a:cubicBezTo>
                  <a:pt x="190" y="102"/>
                  <a:pt x="192" y="103"/>
                  <a:pt x="193" y="103"/>
                </a:cubicBezTo>
                <a:cubicBezTo>
                  <a:pt x="195" y="103"/>
                  <a:pt x="196" y="103"/>
                  <a:pt x="196" y="100"/>
                </a:cubicBezTo>
                <a:cubicBezTo>
                  <a:pt x="196" y="99"/>
                  <a:pt x="195" y="98"/>
                  <a:pt x="193" y="97"/>
                </a:cubicBezTo>
                <a:cubicBezTo>
                  <a:pt x="191" y="97"/>
                  <a:pt x="190" y="99"/>
                  <a:pt x="191" y="100"/>
                </a:cubicBezTo>
                <a:close/>
                <a:moveTo>
                  <a:pt x="198" y="91"/>
                </a:moveTo>
                <a:cubicBezTo>
                  <a:pt x="196" y="91"/>
                  <a:pt x="195" y="92"/>
                  <a:pt x="195" y="94"/>
                </a:cubicBezTo>
                <a:cubicBezTo>
                  <a:pt x="195" y="96"/>
                  <a:pt x="196" y="97"/>
                  <a:pt x="198" y="97"/>
                </a:cubicBezTo>
                <a:cubicBezTo>
                  <a:pt x="198" y="97"/>
                  <a:pt x="201" y="96"/>
                  <a:pt x="200" y="94"/>
                </a:cubicBezTo>
                <a:cubicBezTo>
                  <a:pt x="200" y="93"/>
                  <a:pt x="199" y="91"/>
                  <a:pt x="198" y="91"/>
                </a:cubicBezTo>
                <a:close/>
                <a:moveTo>
                  <a:pt x="184" y="97"/>
                </a:moveTo>
                <a:cubicBezTo>
                  <a:pt x="182" y="98"/>
                  <a:pt x="181" y="99"/>
                  <a:pt x="182" y="100"/>
                </a:cubicBezTo>
                <a:cubicBezTo>
                  <a:pt x="182" y="102"/>
                  <a:pt x="183" y="103"/>
                  <a:pt x="184" y="103"/>
                </a:cubicBezTo>
                <a:cubicBezTo>
                  <a:pt x="186" y="103"/>
                  <a:pt x="187" y="102"/>
                  <a:pt x="187" y="100"/>
                </a:cubicBezTo>
                <a:cubicBezTo>
                  <a:pt x="187" y="99"/>
                  <a:pt x="186" y="97"/>
                  <a:pt x="184" y="97"/>
                </a:cubicBezTo>
                <a:close/>
                <a:moveTo>
                  <a:pt x="125" y="170"/>
                </a:moveTo>
                <a:cubicBezTo>
                  <a:pt x="125" y="168"/>
                  <a:pt x="123" y="168"/>
                  <a:pt x="122" y="167"/>
                </a:cubicBezTo>
                <a:cubicBezTo>
                  <a:pt x="120" y="168"/>
                  <a:pt x="120" y="169"/>
                  <a:pt x="120" y="170"/>
                </a:cubicBezTo>
                <a:cubicBezTo>
                  <a:pt x="120" y="172"/>
                  <a:pt x="121" y="173"/>
                  <a:pt x="122" y="173"/>
                </a:cubicBezTo>
                <a:cubicBezTo>
                  <a:pt x="124" y="173"/>
                  <a:pt x="125" y="171"/>
                  <a:pt x="125" y="170"/>
                </a:cubicBezTo>
                <a:close/>
                <a:moveTo>
                  <a:pt x="178" y="88"/>
                </a:move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lose/>
                <a:moveTo>
                  <a:pt x="165" y="164"/>
                </a:moveTo>
                <a:cubicBezTo>
                  <a:pt x="165" y="162"/>
                  <a:pt x="164" y="161"/>
                  <a:pt x="162" y="161"/>
                </a:cubicBezTo>
                <a:cubicBezTo>
                  <a:pt x="160" y="161"/>
                  <a:pt x="159" y="163"/>
                  <a:pt x="159" y="164"/>
                </a:cubicBezTo>
                <a:cubicBezTo>
                  <a:pt x="159" y="165"/>
                  <a:pt x="160" y="166"/>
                  <a:pt x="163" y="167"/>
                </a:cubicBezTo>
                <a:cubicBezTo>
                  <a:pt x="164" y="166"/>
                  <a:pt x="165" y="166"/>
                  <a:pt x="165" y="164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4"/>
                </a:cubicBezTo>
                <a:cubicBezTo>
                  <a:pt x="160" y="163"/>
                  <a:pt x="161" y="164"/>
                  <a:pt x="160" y="163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62" y="163"/>
                  <a:pt x="163" y="163"/>
                  <a:pt x="163" y="163"/>
                </a:cubicBezTo>
                <a:cubicBezTo>
                  <a:pt x="163" y="163"/>
                  <a:pt x="164" y="163"/>
                  <a:pt x="164" y="163"/>
                </a:cubicBezTo>
                <a:cubicBezTo>
                  <a:pt x="163" y="164"/>
                  <a:pt x="165" y="164"/>
                  <a:pt x="165" y="165"/>
                </a:cubicBezTo>
                <a:cubicBezTo>
                  <a:pt x="163" y="165"/>
                  <a:pt x="163" y="164"/>
                  <a:pt x="162" y="163"/>
                </a:cubicBezTo>
                <a:cubicBezTo>
                  <a:pt x="162" y="163"/>
                  <a:pt x="162" y="164"/>
                  <a:pt x="161" y="164"/>
                </a:cubicBezTo>
                <a:close/>
                <a:moveTo>
                  <a:pt x="167" y="171"/>
                </a:moveTo>
                <a:cubicBezTo>
                  <a:pt x="167" y="170"/>
                  <a:pt x="168" y="169"/>
                  <a:pt x="169" y="169"/>
                </a:cubicBezTo>
                <a:cubicBezTo>
                  <a:pt x="168" y="168"/>
                  <a:pt x="167" y="168"/>
                  <a:pt x="167" y="168"/>
                </a:cubicBezTo>
                <a:cubicBezTo>
                  <a:pt x="165" y="167"/>
                  <a:pt x="164" y="169"/>
                  <a:pt x="164" y="171"/>
                </a:cubicBezTo>
                <a:cubicBezTo>
                  <a:pt x="164" y="172"/>
                  <a:pt x="166" y="174"/>
                  <a:pt x="166" y="173"/>
                </a:cubicBezTo>
                <a:cubicBezTo>
                  <a:pt x="167" y="173"/>
                  <a:pt x="168" y="173"/>
                  <a:pt x="168" y="173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8" y="171"/>
                  <a:pt x="167" y="172"/>
                  <a:pt x="166" y="171"/>
                </a:cubicBezTo>
                <a:cubicBezTo>
                  <a:pt x="166" y="171"/>
                  <a:pt x="167" y="171"/>
                  <a:pt x="167" y="171"/>
                </a:cubicBezTo>
                <a:close/>
                <a:moveTo>
                  <a:pt x="154" y="166"/>
                </a:moveTo>
                <a:cubicBezTo>
                  <a:pt x="156" y="166"/>
                  <a:pt x="156" y="165"/>
                  <a:pt x="156" y="164"/>
                </a:cubicBezTo>
                <a:cubicBezTo>
                  <a:pt x="156" y="162"/>
                  <a:pt x="154" y="161"/>
                  <a:pt x="153" y="161"/>
                </a:cubicBezTo>
                <a:cubicBezTo>
                  <a:pt x="152" y="161"/>
                  <a:pt x="151" y="162"/>
                  <a:pt x="150" y="163"/>
                </a:cubicBezTo>
                <a:cubicBezTo>
                  <a:pt x="151" y="165"/>
                  <a:pt x="152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3" y="166"/>
                  <a:pt x="153" y="166"/>
                  <a:pt x="152" y="165"/>
                </a:cubicBezTo>
                <a:cubicBezTo>
                  <a:pt x="153" y="165"/>
                  <a:pt x="152" y="164"/>
                  <a:pt x="152" y="164"/>
                </a:cubicBezTo>
                <a:cubicBezTo>
                  <a:pt x="153" y="164"/>
                  <a:pt x="153" y="164"/>
                  <a:pt x="153" y="163"/>
                </a:cubicBezTo>
                <a:cubicBezTo>
                  <a:pt x="154" y="163"/>
                  <a:pt x="154" y="163"/>
                  <a:pt x="154" y="163"/>
                </a:cubicBezTo>
                <a:cubicBezTo>
                  <a:pt x="154" y="164"/>
                  <a:pt x="154" y="164"/>
                  <a:pt x="154" y="165"/>
                </a:cubicBezTo>
                <a:cubicBezTo>
                  <a:pt x="154" y="165"/>
                  <a:pt x="153" y="165"/>
                  <a:pt x="153" y="165"/>
                </a:cubicBezTo>
                <a:cubicBezTo>
                  <a:pt x="153" y="166"/>
                  <a:pt x="154" y="165"/>
                  <a:pt x="155" y="165"/>
                </a:cubicBezTo>
                <a:cubicBezTo>
                  <a:pt x="155" y="166"/>
                  <a:pt x="154" y="166"/>
                  <a:pt x="154" y="166"/>
                </a:cubicBezTo>
                <a:cubicBezTo>
                  <a:pt x="154" y="166"/>
                  <a:pt x="154" y="166"/>
                  <a:pt x="154" y="166"/>
                </a:cubicBezTo>
                <a:close/>
                <a:moveTo>
                  <a:pt x="178" y="184"/>
                </a:moveTo>
                <a:cubicBezTo>
                  <a:pt x="178" y="183"/>
                  <a:pt x="177" y="182"/>
                  <a:pt x="176" y="181"/>
                </a:cubicBezTo>
                <a:cubicBezTo>
                  <a:pt x="174" y="181"/>
                  <a:pt x="172" y="183"/>
                  <a:pt x="172" y="184"/>
                </a:cubicBezTo>
                <a:cubicBezTo>
                  <a:pt x="172" y="185"/>
                  <a:pt x="173" y="187"/>
                  <a:pt x="174" y="187"/>
                </a:cubicBezTo>
                <a:cubicBezTo>
                  <a:pt x="175" y="187"/>
                  <a:pt x="175" y="186"/>
                  <a:pt x="175" y="186"/>
                </a:cubicBezTo>
                <a:cubicBezTo>
                  <a:pt x="174" y="185"/>
                  <a:pt x="177" y="183"/>
                  <a:pt x="178" y="184"/>
                </a:cubicBezTo>
                <a:close/>
                <a:moveTo>
                  <a:pt x="140" y="112"/>
                </a:moveTo>
                <a:cubicBezTo>
                  <a:pt x="138" y="112"/>
                  <a:pt x="137" y="113"/>
                  <a:pt x="137" y="114"/>
                </a:cubicBezTo>
                <a:cubicBezTo>
                  <a:pt x="137" y="116"/>
                  <a:pt x="138" y="117"/>
                  <a:pt x="140" y="117"/>
                </a:cubicBezTo>
                <a:cubicBezTo>
                  <a:pt x="142" y="118"/>
                  <a:pt x="143" y="116"/>
                  <a:pt x="143" y="114"/>
                </a:cubicBezTo>
                <a:cubicBezTo>
                  <a:pt x="143" y="114"/>
                  <a:pt x="142" y="112"/>
                  <a:pt x="140" y="112"/>
                </a:cubicBezTo>
                <a:close/>
                <a:moveTo>
                  <a:pt x="135" y="180"/>
                </a:moveTo>
                <a:cubicBezTo>
                  <a:pt x="138" y="180"/>
                  <a:pt x="138" y="179"/>
                  <a:pt x="139" y="178"/>
                </a:cubicBezTo>
                <a:cubicBezTo>
                  <a:pt x="138" y="176"/>
                  <a:pt x="137" y="175"/>
                  <a:pt x="135" y="175"/>
                </a:cubicBezTo>
                <a:cubicBezTo>
                  <a:pt x="134" y="175"/>
                  <a:pt x="133" y="176"/>
                  <a:pt x="133" y="177"/>
                </a:cubicBezTo>
                <a:cubicBezTo>
                  <a:pt x="133" y="180"/>
                  <a:pt x="134" y="181"/>
                  <a:pt x="135" y="180"/>
                </a:cubicBezTo>
                <a:close/>
                <a:moveTo>
                  <a:pt x="149" y="174"/>
                </a:moveTo>
                <a:cubicBezTo>
                  <a:pt x="150" y="173"/>
                  <a:pt x="151" y="173"/>
                  <a:pt x="151" y="172"/>
                </a:cubicBezTo>
                <a:cubicBezTo>
                  <a:pt x="151" y="172"/>
                  <a:pt x="151" y="172"/>
                  <a:pt x="150" y="172"/>
                </a:cubicBezTo>
                <a:cubicBezTo>
                  <a:pt x="150" y="172"/>
                  <a:pt x="150" y="171"/>
                  <a:pt x="150" y="171"/>
                </a:cubicBezTo>
                <a:cubicBezTo>
                  <a:pt x="149" y="171"/>
                  <a:pt x="150" y="172"/>
                  <a:pt x="149" y="172"/>
                </a:cubicBezTo>
                <a:cubicBezTo>
                  <a:pt x="149" y="171"/>
                  <a:pt x="148" y="172"/>
                  <a:pt x="147" y="172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8" y="171"/>
                  <a:pt x="149" y="170"/>
                  <a:pt x="151" y="170"/>
                </a:cubicBezTo>
                <a:cubicBezTo>
                  <a:pt x="150" y="171"/>
                  <a:pt x="151" y="171"/>
                  <a:pt x="151" y="172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51" y="169"/>
                  <a:pt x="150" y="168"/>
                  <a:pt x="149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69"/>
                  <a:pt x="148" y="169"/>
                  <a:pt x="148" y="170"/>
                </a:cubicBezTo>
                <a:cubicBezTo>
                  <a:pt x="148" y="169"/>
                  <a:pt x="148" y="169"/>
                  <a:pt x="147" y="169"/>
                </a:cubicBezTo>
                <a:cubicBezTo>
                  <a:pt x="147" y="169"/>
                  <a:pt x="146" y="170"/>
                  <a:pt x="146" y="170"/>
                </a:cubicBezTo>
                <a:cubicBezTo>
                  <a:pt x="146" y="172"/>
                  <a:pt x="147" y="174"/>
                  <a:pt x="149" y="174"/>
                </a:cubicBezTo>
                <a:close/>
                <a:moveTo>
                  <a:pt x="126" y="181"/>
                </a:moveTo>
                <a:cubicBezTo>
                  <a:pt x="128" y="181"/>
                  <a:pt x="129" y="179"/>
                  <a:pt x="129" y="178"/>
                </a:cubicBezTo>
                <a:cubicBezTo>
                  <a:pt x="129" y="176"/>
                  <a:pt x="129" y="175"/>
                  <a:pt x="126" y="175"/>
                </a:cubicBezTo>
                <a:cubicBezTo>
                  <a:pt x="125" y="175"/>
                  <a:pt x="124" y="177"/>
                  <a:pt x="124" y="178"/>
                </a:cubicBezTo>
                <a:cubicBezTo>
                  <a:pt x="124" y="179"/>
                  <a:pt x="125" y="180"/>
                  <a:pt x="126" y="181"/>
                </a:cubicBezTo>
                <a:close/>
                <a:moveTo>
                  <a:pt x="144" y="180"/>
                </a:moveTo>
                <a:cubicBezTo>
                  <a:pt x="146" y="180"/>
                  <a:pt x="147" y="179"/>
                  <a:pt x="147" y="178"/>
                </a:cubicBezTo>
                <a:cubicBezTo>
                  <a:pt x="147" y="176"/>
                  <a:pt x="146" y="175"/>
                  <a:pt x="145" y="175"/>
                </a:cubicBezTo>
                <a:cubicBezTo>
                  <a:pt x="143" y="174"/>
                  <a:pt x="142" y="176"/>
                  <a:pt x="142" y="178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4" y="180"/>
                  <a:pt x="144" y="180"/>
                </a:cubicBezTo>
                <a:close/>
                <a:moveTo>
                  <a:pt x="216" y="231"/>
                </a:moveTo>
                <a:cubicBezTo>
                  <a:pt x="216" y="232"/>
                  <a:pt x="216" y="233"/>
                  <a:pt x="217" y="233"/>
                </a:cubicBezTo>
                <a:cubicBezTo>
                  <a:pt x="217" y="232"/>
                  <a:pt x="217" y="231"/>
                  <a:pt x="216" y="231"/>
                </a:cubicBezTo>
                <a:close/>
                <a:moveTo>
                  <a:pt x="204" y="220"/>
                </a:moveTo>
                <a:cubicBezTo>
                  <a:pt x="205" y="220"/>
                  <a:pt x="204" y="221"/>
                  <a:pt x="205" y="220"/>
                </a:cubicBezTo>
                <a:cubicBezTo>
                  <a:pt x="205" y="219"/>
                  <a:pt x="205" y="219"/>
                  <a:pt x="206" y="218"/>
                </a:cubicBezTo>
                <a:cubicBezTo>
                  <a:pt x="206" y="219"/>
                  <a:pt x="206" y="219"/>
                  <a:pt x="205" y="219"/>
                </a:cubicBezTo>
                <a:cubicBezTo>
                  <a:pt x="206" y="220"/>
                  <a:pt x="206" y="220"/>
                  <a:pt x="207" y="221"/>
                </a:cubicBezTo>
                <a:cubicBezTo>
                  <a:pt x="207" y="221"/>
                  <a:pt x="207" y="220"/>
                  <a:pt x="207" y="220"/>
                </a:cubicBezTo>
                <a:cubicBezTo>
                  <a:pt x="207" y="221"/>
                  <a:pt x="208" y="221"/>
                  <a:pt x="208" y="221"/>
                </a:cubicBezTo>
                <a:cubicBezTo>
                  <a:pt x="208" y="220"/>
                  <a:pt x="208" y="220"/>
                  <a:pt x="209" y="220"/>
                </a:cubicBezTo>
                <a:cubicBezTo>
                  <a:pt x="209" y="220"/>
                  <a:pt x="209" y="219"/>
                  <a:pt x="209" y="219"/>
                </a:cubicBezTo>
                <a:cubicBezTo>
                  <a:pt x="209" y="218"/>
                  <a:pt x="208" y="216"/>
                  <a:pt x="206" y="217"/>
                </a:cubicBezTo>
                <a:cubicBezTo>
                  <a:pt x="205" y="217"/>
                  <a:pt x="203" y="218"/>
                  <a:pt x="203" y="220"/>
                </a:cubicBezTo>
                <a:cubicBezTo>
                  <a:pt x="204" y="221"/>
                  <a:pt x="204" y="222"/>
                  <a:pt x="205" y="222"/>
                </a:cubicBezTo>
                <a:cubicBezTo>
                  <a:pt x="205" y="221"/>
                  <a:pt x="204" y="221"/>
                  <a:pt x="204" y="220"/>
                </a:cubicBezTo>
                <a:close/>
                <a:moveTo>
                  <a:pt x="187" y="197"/>
                </a:moveTo>
                <a:cubicBezTo>
                  <a:pt x="187" y="197"/>
                  <a:pt x="187" y="197"/>
                  <a:pt x="187" y="197"/>
                </a:cubicBezTo>
                <a:cubicBezTo>
                  <a:pt x="187" y="197"/>
                  <a:pt x="187" y="197"/>
                  <a:pt x="187" y="196"/>
                </a:cubicBezTo>
                <a:cubicBezTo>
                  <a:pt x="187" y="196"/>
                  <a:pt x="186" y="196"/>
                  <a:pt x="186" y="196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96"/>
                  <a:pt x="186" y="196"/>
                  <a:pt x="185" y="196"/>
                </a:cubicBezTo>
                <a:cubicBezTo>
                  <a:pt x="185" y="196"/>
                  <a:pt x="185" y="196"/>
                  <a:pt x="184" y="196"/>
                </a:cubicBezTo>
                <a:cubicBezTo>
                  <a:pt x="184" y="196"/>
                  <a:pt x="184" y="197"/>
                  <a:pt x="184" y="197"/>
                </a:cubicBezTo>
                <a:cubicBezTo>
                  <a:pt x="185" y="197"/>
                  <a:pt x="184" y="197"/>
                  <a:pt x="184" y="197"/>
                </a:cubicBezTo>
                <a:cubicBezTo>
                  <a:pt x="185" y="197"/>
                  <a:pt x="185" y="197"/>
                  <a:pt x="185" y="197"/>
                </a:cubicBezTo>
                <a:cubicBezTo>
                  <a:pt x="184" y="198"/>
                  <a:pt x="183" y="198"/>
                  <a:pt x="182" y="198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82" y="197"/>
                  <a:pt x="182" y="198"/>
                  <a:pt x="181" y="198"/>
                </a:cubicBezTo>
                <a:cubicBezTo>
                  <a:pt x="182" y="199"/>
                  <a:pt x="183" y="201"/>
                  <a:pt x="184" y="201"/>
                </a:cubicBezTo>
                <a:cubicBezTo>
                  <a:pt x="185" y="201"/>
                  <a:pt x="186" y="200"/>
                  <a:pt x="187" y="199"/>
                </a:cubicBezTo>
                <a:cubicBezTo>
                  <a:pt x="187" y="199"/>
                  <a:pt x="187" y="199"/>
                  <a:pt x="187" y="199"/>
                </a:cubicBezTo>
                <a:cubicBezTo>
                  <a:pt x="187" y="198"/>
                  <a:pt x="186" y="197"/>
                  <a:pt x="186" y="197"/>
                </a:cubicBezTo>
                <a:cubicBezTo>
                  <a:pt x="187" y="197"/>
                  <a:pt x="187" y="197"/>
                  <a:pt x="187" y="197"/>
                </a:cubicBezTo>
                <a:close/>
                <a:moveTo>
                  <a:pt x="207" y="221"/>
                </a:moveTo>
                <a:cubicBezTo>
                  <a:pt x="206" y="221"/>
                  <a:pt x="206" y="222"/>
                  <a:pt x="206" y="222"/>
                </a:cubicBezTo>
                <a:cubicBezTo>
                  <a:pt x="206" y="222"/>
                  <a:pt x="206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1"/>
                  <a:pt x="207" y="221"/>
                </a:cubicBezTo>
                <a:close/>
                <a:moveTo>
                  <a:pt x="226" y="228"/>
                </a:moveTo>
                <a:cubicBezTo>
                  <a:pt x="226" y="228"/>
                  <a:pt x="226" y="228"/>
                  <a:pt x="227" y="228"/>
                </a:cubicBezTo>
                <a:cubicBezTo>
                  <a:pt x="226" y="228"/>
                  <a:pt x="226" y="228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230" y="233"/>
                </a:moveTo>
                <a:cubicBezTo>
                  <a:pt x="230" y="234"/>
                  <a:pt x="230" y="235"/>
                  <a:pt x="231" y="235"/>
                </a:cubicBezTo>
                <a:cubicBezTo>
                  <a:pt x="231" y="235"/>
                  <a:pt x="231" y="234"/>
                  <a:pt x="232" y="234"/>
                </a:cubicBezTo>
                <a:cubicBezTo>
                  <a:pt x="231" y="234"/>
                  <a:pt x="230" y="233"/>
                  <a:pt x="230" y="233"/>
                </a:cubicBezTo>
                <a:cubicBezTo>
                  <a:pt x="230" y="233"/>
                  <a:pt x="230" y="233"/>
                  <a:pt x="230" y="233"/>
                </a:cubicBezTo>
                <a:close/>
                <a:moveTo>
                  <a:pt x="199" y="207"/>
                </a:moveTo>
                <a:cubicBezTo>
                  <a:pt x="200" y="207"/>
                  <a:pt x="200" y="207"/>
                  <a:pt x="200" y="207"/>
                </a:cubicBezTo>
                <a:cubicBezTo>
                  <a:pt x="199" y="207"/>
                  <a:pt x="199" y="207"/>
                  <a:pt x="199" y="207"/>
                </a:cubicBezTo>
                <a:cubicBezTo>
                  <a:pt x="198" y="207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4"/>
                  <a:pt x="199" y="203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198" y="204"/>
                  <a:pt x="197" y="203"/>
                  <a:pt x="196" y="203"/>
                </a:cubicBezTo>
                <a:cubicBezTo>
                  <a:pt x="195" y="203"/>
                  <a:pt x="195" y="204"/>
                  <a:pt x="195" y="206"/>
                </a:cubicBezTo>
                <a:cubicBezTo>
                  <a:pt x="195" y="207"/>
                  <a:pt x="196" y="208"/>
                  <a:pt x="197" y="208"/>
                </a:cubicBezTo>
                <a:cubicBezTo>
                  <a:pt x="198" y="208"/>
                  <a:pt x="199" y="208"/>
                  <a:pt x="199" y="207"/>
                </a:cubicBezTo>
                <a:close/>
                <a:moveTo>
                  <a:pt x="194" y="201"/>
                </a:moveTo>
                <a:cubicBezTo>
                  <a:pt x="195" y="200"/>
                  <a:pt x="195" y="199"/>
                  <a:pt x="196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199"/>
                  <a:pt x="196" y="199"/>
                  <a:pt x="196" y="198"/>
                </a:cubicBezTo>
                <a:cubicBezTo>
                  <a:pt x="196" y="198"/>
                  <a:pt x="196" y="198"/>
                  <a:pt x="196" y="197"/>
                </a:cubicBezTo>
                <a:cubicBezTo>
                  <a:pt x="196" y="198"/>
                  <a:pt x="196" y="198"/>
                  <a:pt x="195" y="198"/>
                </a:cubicBezTo>
                <a:cubicBezTo>
                  <a:pt x="195" y="198"/>
                  <a:pt x="195" y="197"/>
                  <a:pt x="194" y="197"/>
                </a:cubicBezTo>
                <a:cubicBezTo>
                  <a:pt x="194" y="198"/>
                  <a:pt x="193" y="197"/>
                  <a:pt x="192" y="197"/>
                </a:cubicBezTo>
                <a:cubicBezTo>
                  <a:pt x="193" y="198"/>
                  <a:pt x="192" y="198"/>
                  <a:pt x="193" y="198"/>
                </a:cubicBezTo>
                <a:cubicBezTo>
                  <a:pt x="193" y="198"/>
                  <a:pt x="193" y="198"/>
                  <a:pt x="194" y="198"/>
                </a:cubicBezTo>
                <a:cubicBezTo>
                  <a:pt x="193" y="199"/>
                  <a:pt x="194" y="199"/>
                  <a:pt x="194" y="199"/>
                </a:cubicBezTo>
                <a:cubicBezTo>
                  <a:pt x="194" y="199"/>
                  <a:pt x="192" y="199"/>
                  <a:pt x="192" y="197"/>
                </a:cubicBezTo>
                <a:cubicBezTo>
                  <a:pt x="192" y="197"/>
                  <a:pt x="192" y="197"/>
                  <a:pt x="193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1" y="197"/>
                  <a:pt x="190" y="198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200"/>
                  <a:pt x="192" y="201"/>
                  <a:pt x="193" y="201"/>
                </a:cubicBezTo>
                <a:cubicBezTo>
                  <a:pt x="193" y="201"/>
                  <a:pt x="194" y="201"/>
                  <a:pt x="194" y="201"/>
                </a:cubicBezTo>
                <a:close/>
                <a:moveTo>
                  <a:pt x="202" y="211"/>
                </a:moveTo>
                <a:cubicBezTo>
                  <a:pt x="202" y="211"/>
                  <a:pt x="202" y="211"/>
                  <a:pt x="202" y="211"/>
                </a:cubicBezTo>
                <a:cubicBezTo>
                  <a:pt x="201" y="211"/>
                  <a:pt x="201" y="211"/>
                  <a:pt x="201" y="211"/>
                </a:cubicBezTo>
                <a:cubicBezTo>
                  <a:pt x="201" y="211"/>
                  <a:pt x="201" y="211"/>
                  <a:pt x="200" y="211"/>
                </a:cubicBezTo>
                <a:cubicBezTo>
                  <a:pt x="200" y="211"/>
                  <a:pt x="200" y="211"/>
                  <a:pt x="200" y="211"/>
                </a:cubicBezTo>
                <a:cubicBezTo>
                  <a:pt x="200" y="211"/>
                  <a:pt x="199" y="211"/>
                  <a:pt x="199" y="211"/>
                </a:cubicBezTo>
                <a:cubicBezTo>
                  <a:pt x="199" y="211"/>
                  <a:pt x="199" y="212"/>
                  <a:pt x="199" y="212"/>
                </a:cubicBezTo>
                <a:cubicBezTo>
                  <a:pt x="199" y="214"/>
                  <a:pt x="200" y="214"/>
                  <a:pt x="201" y="215"/>
                </a:cubicBezTo>
                <a:cubicBezTo>
                  <a:pt x="201" y="214"/>
                  <a:pt x="200" y="213"/>
                  <a:pt x="200" y="212"/>
                </a:cubicBezTo>
                <a:cubicBezTo>
                  <a:pt x="200" y="212"/>
                  <a:pt x="201" y="212"/>
                  <a:pt x="201" y="212"/>
                </a:cubicBezTo>
                <a:cubicBezTo>
                  <a:pt x="201" y="212"/>
                  <a:pt x="201" y="212"/>
                  <a:pt x="201" y="211"/>
                </a:cubicBezTo>
                <a:cubicBezTo>
                  <a:pt x="201" y="211"/>
                  <a:pt x="202" y="212"/>
                  <a:pt x="202" y="211"/>
                </a:cubicBezTo>
                <a:close/>
                <a:moveTo>
                  <a:pt x="202" y="228"/>
                </a:moveTo>
                <a:cubicBezTo>
                  <a:pt x="204" y="229"/>
                  <a:pt x="205" y="227"/>
                  <a:pt x="204" y="226"/>
                </a:cubicBezTo>
                <a:cubicBezTo>
                  <a:pt x="205" y="225"/>
                  <a:pt x="204" y="223"/>
                  <a:pt x="202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3"/>
                  <a:pt x="201" y="223"/>
                  <a:pt x="201" y="224"/>
                </a:cubicBezTo>
                <a:cubicBezTo>
                  <a:pt x="201" y="224"/>
                  <a:pt x="200" y="224"/>
                  <a:pt x="200" y="224"/>
                </a:cubicBezTo>
                <a:cubicBezTo>
                  <a:pt x="199" y="224"/>
                  <a:pt x="199" y="225"/>
                  <a:pt x="199" y="226"/>
                </a:cubicBezTo>
                <a:cubicBezTo>
                  <a:pt x="199" y="227"/>
                  <a:pt x="201" y="229"/>
                  <a:pt x="202" y="228"/>
                </a:cubicBezTo>
                <a:close/>
                <a:moveTo>
                  <a:pt x="202" y="227"/>
                </a:moveTo>
                <a:cubicBezTo>
                  <a:pt x="200" y="226"/>
                  <a:pt x="203" y="223"/>
                  <a:pt x="204" y="226"/>
                </a:cubicBezTo>
                <a:cubicBezTo>
                  <a:pt x="203" y="226"/>
                  <a:pt x="204" y="227"/>
                  <a:pt x="204" y="227"/>
                </a:cubicBezTo>
                <a:cubicBezTo>
                  <a:pt x="203" y="228"/>
                  <a:pt x="202" y="227"/>
                  <a:pt x="203" y="228"/>
                </a:cubicBezTo>
                <a:cubicBezTo>
                  <a:pt x="202" y="228"/>
                  <a:pt x="202" y="228"/>
                  <a:pt x="202" y="228"/>
                </a:cubicBezTo>
                <a:cubicBezTo>
                  <a:pt x="202" y="228"/>
                  <a:pt x="202" y="228"/>
                  <a:pt x="202" y="227"/>
                </a:cubicBezTo>
                <a:close/>
                <a:moveTo>
                  <a:pt x="76" y="87"/>
                </a:moveTo>
                <a:cubicBezTo>
                  <a:pt x="75" y="88"/>
                  <a:pt x="76" y="89"/>
                  <a:pt x="77" y="89"/>
                </a:cubicBezTo>
                <a:cubicBezTo>
                  <a:pt x="78" y="89"/>
                  <a:pt x="78" y="89"/>
                  <a:pt x="78" y="88"/>
                </a:cubicBezTo>
                <a:cubicBezTo>
                  <a:pt x="78" y="89"/>
                  <a:pt x="79" y="89"/>
                  <a:pt x="78" y="89"/>
                </a:cubicBezTo>
                <a:cubicBezTo>
                  <a:pt x="80" y="90"/>
                  <a:pt x="81" y="88"/>
                  <a:pt x="81" y="87"/>
                </a:cubicBezTo>
                <a:cubicBezTo>
                  <a:pt x="80" y="86"/>
                  <a:pt x="79" y="86"/>
                  <a:pt x="79" y="85"/>
                </a:cubicBezTo>
                <a:cubicBezTo>
                  <a:pt x="78" y="85"/>
                  <a:pt x="78" y="85"/>
                  <a:pt x="78" y="86"/>
                </a:cubicBezTo>
                <a:cubicBezTo>
                  <a:pt x="77" y="85"/>
                  <a:pt x="77" y="85"/>
                  <a:pt x="77" y="84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9" y="75"/>
                </a:moveTo>
                <a:cubicBezTo>
                  <a:pt x="80" y="75"/>
                  <a:pt x="81" y="74"/>
                  <a:pt x="81" y="72"/>
                </a:cubicBezTo>
                <a:cubicBezTo>
                  <a:pt x="81" y="72"/>
                  <a:pt x="81" y="71"/>
                  <a:pt x="81" y="71"/>
                </a:cubicBezTo>
                <a:cubicBezTo>
                  <a:pt x="80" y="71"/>
                  <a:pt x="80" y="72"/>
                  <a:pt x="80" y="72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7" y="70"/>
                  <a:pt x="76" y="72"/>
                  <a:pt x="76" y="73"/>
                </a:cubicBezTo>
                <a:cubicBezTo>
                  <a:pt x="75" y="74"/>
                  <a:pt x="76" y="74"/>
                  <a:pt x="76" y="75"/>
                </a:cubicBezTo>
                <a:cubicBezTo>
                  <a:pt x="76" y="75"/>
                  <a:pt x="76" y="74"/>
                  <a:pt x="76" y="74"/>
                </a:cubicBezTo>
                <a:cubicBezTo>
                  <a:pt x="77" y="75"/>
                  <a:pt x="78" y="75"/>
                  <a:pt x="79" y="75"/>
                </a:cubicBezTo>
                <a:close/>
                <a:moveTo>
                  <a:pt x="73" y="65"/>
                </a:moveTo>
                <a:cubicBezTo>
                  <a:pt x="73" y="66"/>
                  <a:pt x="74" y="67"/>
                  <a:pt x="74" y="69"/>
                </a:cubicBezTo>
                <a:cubicBezTo>
                  <a:pt x="75" y="68"/>
                  <a:pt x="76" y="68"/>
                  <a:pt x="76" y="66"/>
                </a:cubicBezTo>
                <a:cubicBezTo>
                  <a:pt x="76" y="66"/>
                  <a:pt x="76" y="65"/>
                  <a:pt x="76" y="65"/>
                </a:cubicBezTo>
                <a:cubicBezTo>
                  <a:pt x="76" y="65"/>
                  <a:pt x="75" y="65"/>
                  <a:pt x="75" y="65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4"/>
                  <a:pt x="73" y="65"/>
                </a:cubicBezTo>
                <a:close/>
                <a:moveTo>
                  <a:pt x="118" y="63"/>
                </a:moveTo>
                <a:cubicBezTo>
                  <a:pt x="116" y="63"/>
                  <a:pt x="116" y="65"/>
                  <a:pt x="115" y="66"/>
                </a:cubicBezTo>
                <a:cubicBezTo>
                  <a:pt x="115" y="68"/>
                  <a:pt x="117" y="68"/>
                  <a:pt x="117" y="69"/>
                </a:cubicBezTo>
                <a:cubicBezTo>
                  <a:pt x="120" y="69"/>
                  <a:pt x="121" y="67"/>
                  <a:pt x="121" y="66"/>
                </a:cubicBezTo>
                <a:cubicBezTo>
                  <a:pt x="120" y="64"/>
                  <a:pt x="119" y="63"/>
                  <a:pt x="118" y="63"/>
                </a:cubicBezTo>
                <a:close/>
                <a:moveTo>
                  <a:pt x="70" y="56"/>
                </a:moveTo>
                <a:cubicBezTo>
                  <a:pt x="68" y="56"/>
                  <a:pt x="67" y="57"/>
                  <a:pt x="66" y="59"/>
                </a:cubicBezTo>
                <a:cubicBezTo>
                  <a:pt x="67" y="60"/>
                  <a:pt x="67" y="61"/>
                  <a:pt x="70" y="61"/>
                </a:cubicBezTo>
                <a:cubicBezTo>
                  <a:pt x="71" y="61"/>
                  <a:pt x="72" y="61"/>
                  <a:pt x="72" y="59"/>
                </a:cubicBezTo>
                <a:cubicBezTo>
                  <a:pt x="71" y="59"/>
                  <a:pt x="71" y="59"/>
                  <a:pt x="70" y="59"/>
                </a:cubicBezTo>
                <a:cubicBezTo>
                  <a:pt x="70" y="58"/>
                  <a:pt x="71" y="58"/>
                  <a:pt x="71" y="58"/>
                </a:cubicBezTo>
                <a:cubicBezTo>
                  <a:pt x="71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6"/>
                  <a:pt x="70" y="56"/>
                  <a:pt x="70" y="56"/>
                </a:cubicBezTo>
                <a:close/>
                <a:moveTo>
                  <a:pt x="84" y="59"/>
                </a:moveTo>
                <a:cubicBezTo>
                  <a:pt x="84" y="61"/>
                  <a:pt x="85" y="62"/>
                  <a:pt x="87" y="62"/>
                </a:cubicBezTo>
                <a:cubicBezTo>
                  <a:pt x="89" y="61"/>
                  <a:pt x="90" y="61"/>
                  <a:pt x="90" y="59"/>
                </a:cubicBezTo>
                <a:cubicBezTo>
                  <a:pt x="90" y="59"/>
                  <a:pt x="89" y="59"/>
                  <a:pt x="89" y="59"/>
                </a:cubicBezTo>
                <a:cubicBezTo>
                  <a:pt x="89" y="59"/>
                  <a:pt x="87" y="59"/>
                  <a:pt x="87" y="57"/>
                </a:cubicBezTo>
                <a:cubicBezTo>
                  <a:pt x="88" y="57"/>
                  <a:pt x="88" y="57"/>
                  <a:pt x="89" y="56"/>
                </a:cubicBezTo>
                <a:cubicBezTo>
                  <a:pt x="88" y="56"/>
                  <a:pt x="88" y="56"/>
                  <a:pt x="87" y="56"/>
                </a:cubicBezTo>
                <a:cubicBezTo>
                  <a:pt x="86" y="56"/>
                  <a:pt x="84" y="57"/>
                  <a:pt x="84" y="59"/>
                </a:cubicBezTo>
                <a:close/>
                <a:moveTo>
                  <a:pt x="104" y="69"/>
                </a:moveTo>
                <a:cubicBezTo>
                  <a:pt x="104" y="70"/>
                  <a:pt x="102" y="71"/>
                  <a:pt x="102" y="73"/>
                </a:cubicBezTo>
                <a:cubicBezTo>
                  <a:pt x="102" y="74"/>
                  <a:pt x="104" y="76"/>
                  <a:pt x="105" y="75"/>
                </a:cubicBezTo>
                <a:cubicBezTo>
                  <a:pt x="107" y="75"/>
                  <a:pt x="107" y="74"/>
                  <a:pt x="108" y="73"/>
                </a:cubicBezTo>
                <a:cubicBezTo>
                  <a:pt x="107" y="71"/>
                  <a:pt x="106" y="70"/>
                  <a:pt x="104" y="69"/>
                </a:cubicBezTo>
                <a:close/>
                <a:moveTo>
                  <a:pt x="103" y="73"/>
                </a:moveTo>
                <a:cubicBezTo>
                  <a:pt x="104" y="72"/>
                  <a:pt x="105" y="72"/>
                  <a:pt x="106" y="71"/>
                </a:cubicBezTo>
                <a:cubicBezTo>
                  <a:pt x="106" y="73"/>
                  <a:pt x="105" y="73"/>
                  <a:pt x="103" y="73"/>
                </a:cubicBezTo>
                <a:close/>
                <a:moveTo>
                  <a:pt x="113" y="74"/>
                </a:moveTo>
                <a:cubicBezTo>
                  <a:pt x="112" y="74"/>
                  <a:pt x="112" y="74"/>
                  <a:pt x="111" y="74"/>
                </a:cubicBezTo>
                <a:cubicBezTo>
                  <a:pt x="111" y="75"/>
                  <a:pt x="112" y="75"/>
                  <a:pt x="114" y="75"/>
                </a:cubicBezTo>
                <a:cubicBezTo>
                  <a:pt x="115" y="75"/>
                  <a:pt x="117" y="74"/>
                  <a:pt x="116" y="73"/>
                </a:cubicBezTo>
                <a:cubicBezTo>
                  <a:pt x="116" y="71"/>
                  <a:pt x="115" y="70"/>
                  <a:pt x="114" y="70"/>
                </a:cubicBezTo>
                <a:cubicBezTo>
                  <a:pt x="112" y="70"/>
                  <a:pt x="111" y="71"/>
                  <a:pt x="111" y="72"/>
                </a:cubicBezTo>
                <a:cubicBezTo>
                  <a:pt x="112" y="72"/>
                  <a:pt x="112" y="72"/>
                  <a:pt x="112" y="73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2"/>
                  <a:pt x="114" y="72"/>
                  <a:pt x="114" y="71"/>
                </a:cubicBezTo>
                <a:cubicBezTo>
                  <a:pt x="114" y="71"/>
                  <a:pt x="114" y="72"/>
                  <a:pt x="115" y="73"/>
                </a:cubicBezTo>
                <a:cubicBezTo>
                  <a:pt x="114" y="73"/>
                  <a:pt x="114" y="73"/>
                  <a:pt x="113" y="74"/>
                </a:cubicBezTo>
                <a:close/>
                <a:moveTo>
                  <a:pt x="45" y="52"/>
                </a:moveTo>
                <a:cubicBezTo>
                  <a:pt x="45" y="52"/>
                  <a:pt x="45" y="53"/>
                  <a:pt x="46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4"/>
                  <a:pt x="46" y="55"/>
                  <a:pt x="47" y="55"/>
                </a:cubicBezTo>
                <a:cubicBezTo>
                  <a:pt x="47" y="55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8" y="54"/>
                  <a:pt x="47" y="54"/>
                </a:cubicBezTo>
                <a:cubicBezTo>
                  <a:pt x="47" y="54"/>
                  <a:pt x="47" y="54"/>
                  <a:pt x="47" y="53"/>
                </a:cubicBezTo>
                <a:cubicBezTo>
                  <a:pt x="48" y="53"/>
                  <a:pt x="48" y="53"/>
                  <a:pt x="49" y="53"/>
                </a:cubicBezTo>
                <a:cubicBezTo>
                  <a:pt x="49" y="53"/>
                  <a:pt x="49" y="52"/>
                  <a:pt x="50" y="51"/>
                </a:cubicBezTo>
                <a:cubicBezTo>
                  <a:pt x="50" y="51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49" y="49"/>
                  <a:pt x="47" y="50"/>
                </a:cubicBezTo>
                <a:cubicBezTo>
                  <a:pt x="46" y="50"/>
                  <a:pt x="46" y="50"/>
                  <a:pt x="45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5" y="51"/>
                  <a:pt x="45" y="51"/>
                  <a:pt x="45" y="52"/>
                </a:cubicBezTo>
                <a:cubicBezTo>
                  <a:pt x="45" y="52"/>
                  <a:pt x="45" y="52"/>
                  <a:pt x="45" y="52"/>
                </a:cubicBezTo>
                <a:close/>
                <a:moveTo>
                  <a:pt x="96" y="62"/>
                </a:moveTo>
                <a:cubicBezTo>
                  <a:pt x="97" y="62"/>
                  <a:pt x="98" y="60"/>
                  <a:pt x="99" y="59"/>
                </a:cubicBezTo>
                <a:cubicBezTo>
                  <a:pt x="98" y="57"/>
                  <a:pt x="98" y="56"/>
                  <a:pt x="96" y="56"/>
                </a:cubicBezTo>
                <a:cubicBezTo>
                  <a:pt x="94" y="56"/>
                  <a:pt x="93" y="57"/>
                  <a:pt x="93" y="59"/>
                </a:cubicBezTo>
                <a:cubicBezTo>
                  <a:pt x="93" y="61"/>
                  <a:pt x="94" y="62"/>
                  <a:pt x="96" y="62"/>
                </a:cubicBezTo>
                <a:close/>
                <a:moveTo>
                  <a:pt x="96" y="57"/>
                </a:moveTo>
                <a:cubicBezTo>
                  <a:pt x="96" y="57"/>
                  <a:pt x="96" y="58"/>
                  <a:pt x="97" y="58"/>
                </a:cubicBezTo>
                <a:cubicBezTo>
                  <a:pt x="97" y="58"/>
                  <a:pt x="97" y="58"/>
                  <a:pt x="97" y="59"/>
                </a:cubicBezTo>
                <a:cubicBezTo>
                  <a:pt x="97" y="59"/>
                  <a:pt x="98" y="59"/>
                  <a:pt x="98" y="59"/>
                </a:cubicBezTo>
                <a:cubicBezTo>
                  <a:pt x="98" y="60"/>
                  <a:pt x="95" y="60"/>
                  <a:pt x="95" y="59"/>
                </a:cubicBezTo>
                <a:cubicBezTo>
                  <a:pt x="95" y="58"/>
                  <a:pt x="95" y="57"/>
                  <a:pt x="96" y="57"/>
                </a:cubicBezTo>
                <a:close/>
                <a:moveTo>
                  <a:pt x="88" y="52"/>
                </a:moveTo>
                <a:cubicBezTo>
                  <a:pt x="88" y="54"/>
                  <a:pt x="90" y="55"/>
                  <a:pt x="91" y="55"/>
                </a:cubicBezTo>
                <a:cubicBezTo>
                  <a:pt x="93" y="55"/>
                  <a:pt x="94" y="54"/>
                  <a:pt x="94" y="53"/>
                </a:cubicBezTo>
                <a:cubicBezTo>
                  <a:pt x="94" y="53"/>
                  <a:pt x="93" y="53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0"/>
                  <a:pt x="93" y="49"/>
                  <a:pt x="91" y="50"/>
                </a:cubicBezTo>
                <a:cubicBezTo>
                  <a:pt x="89" y="49"/>
                  <a:pt x="88" y="50"/>
                  <a:pt x="88" y="52"/>
                </a:cubicBezTo>
                <a:close/>
                <a:moveTo>
                  <a:pt x="55" y="53"/>
                </a:moveTo>
                <a:cubicBezTo>
                  <a:pt x="54" y="53"/>
                  <a:pt x="54" y="53"/>
                  <a:pt x="53" y="53"/>
                </a:cubicBezTo>
                <a:cubicBezTo>
                  <a:pt x="54" y="54"/>
                  <a:pt x="55" y="55"/>
                  <a:pt x="57" y="55"/>
                </a:cubicBezTo>
                <a:cubicBezTo>
                  <a:pt x="57" y="55"/>
                  <a:pt x="58" y="54"/>
                  <a:pt x="58" y="54"/>
                </a:cubicBezTo>
                <a:cubicBezTo>
                  <a:pt x="58" y="54"/>
                  <a:pt x="57" y="54"/>
                  <a:pt x="57" y="53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2"/>
                  <a:pt x="57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9" y="53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9" y="52"/>
                  <a:pt x="59" y="52"/>
                </a:cubicBezTo>
                <a:cubicBezTo>
                  <a:pt x="59" y="52"/>
                  <a:pt x="59" y="51"/>
                  <a:pt x="59" y="51"/>
                </a:cubicBezTo>
                <a:cubicBezTo>
                  <a:pt x="58" y="50"/>
                  <a:pt x="57" y="49"/>
                  <a:pt x="56" y="49"/>
                </a:cubicBezTo>
                <a:cubicBezTo>
                  <a:pt x="56" y="49"/>
                  <a:pt x="55" y="49"/>
                  <a:pt x="55" y="49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6" y="50"/>
                  <a:pt x="57" y="51"/>
                </a:cubicBezTo>
                <a:cubicBezTo>
                  <a:pt x="56" y="52"/>
                  <a:pt x="55" y="52"/>
                  <a:pt x="55" y="53"/>
                </a:cubicBezTo>
                <a:close/>
                <a:moveTo>
                  <a:pt x="12" y="120"/>
                </a:moveTo>
                <a:cubicBezTo>
                  <a:pt x="12" y="120"/>
                  <a:pt x="13" y="120"/>
                  <a:pt x="13" y="119"/>
                </a:cubicBezTo>
                <a:cubicBezTo>
                  <a:pt x="13" y="119"/>
                  <a:pt x="12" y="119"/>
                  <a:pt x="12" y="119"/>
                </a:cubicBezTo>
                <a:cubicBezTo>
                  <a:pt x="12" y="120"/>
                  <a:pt x="12" y="120"/>
                  <a:pt x="12" y="120"/>
                </a:cubicBezTo>
                <a:close/>
                <a:moveTo>
                  <a:pt x="47" y="35"/>
                </a:move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8" y="35"/>
                  <a:pt x="48" y="35"/>
                </a:cubicBezTo>
                <a:cubicBezTo>
                  <a:pt x="48" y="35"/>
                  <a:pt x="48" y="35"/>
                  <a:pt x="47" y="35"/>
                </a:cubicBezTo>
                <a:close/>
                <a:moveTo>
                  <a:pt x="24" y="15"/>
                </a:moveTo>
                <a:cubicBezTo>
                  <a:pt x="24" y="15"/>
                  <a:pt x="24" y="15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4" y="15"/>
                  <a:pt x="24" y="16"/>
                  <a:pt x="23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5"/>
                  <a:pt x="27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5" y="15"/>
                  <a:pt x="24" y="15"/>
                </a:cubicBezTo>
                <a:close/>
                <a:moveTo>
                  <a:pt x="26" y="131"/>
                </a:moveTo>
                <a:cubicBezTo>
                  <a:pt x="27" y="131"/>
                  <a:pt x="28" y="130"/>
                  <a:pt x="28" y="129"/>
                </a:cubicBezTo>
                <a:cubicBezTo>
                  <a:pt x="28" y="127"/>
                  <a:pt x="27" y="126"/>
                  <a:pt x="26" y="126"/>
                </a:cubicBezTo>
                <a:cubicBezTo>
                  <a:pt x="24" y="125"/>
                  <a:pt x="22" y="127"/>
                  <a:pt x="22" y="129"/>
                </a:cubicBezTo>
                <a:cubicBezTo>
                  <a:pt x="23" y="130"/>
                  <a:pt x="24" y="131"/>
                  <a:pt x="26" y="131"/>
                </a:cubicBezTo>
                <a:close/>
                <a:moveTo>
                  <a:pt x="21" y="124"/>
                </a:moveTo>
                <a:cubicBezTo>
                  <a:pt x="22" y="125"/>
                  <a:pt x="24" y="123"/>
                  <a:pt x="24" y="122"/>
                </a:cubicBezTo>
                <a:cubicBezTo>
                  <a:pt x="23" y="121"/>
                  <a:pt x="22" y="119"/>
                  <a:pt x="21" y="119"/>
                </a:cubicBezTo>
                <a:cubicBezTo>
                  <a:pt x="19" y="119"/>
                  <a:pt x="18" y="121"/>
                  <a:pt x="18" y="122"/>
                </a:cubicBezTo>
                <a:cubicBezTo>
                  <a:pt x="18" y="123"/>
                  <a:pt x="19" y="125"/>
                  <a:pt x="21" y="124"/>
                </a:cubicBezTo>
                <a:close/>
                <a:moveTo>
                  <a:pt x="33" y="19"/>
                </a:moveTo>
                <a:cubicBezTo>
                  <a:pt x="33" y="19"/>
                  <a:pt x="33" y="19"/>
                  <a:pt x="34" y="19"/>
                </a:cubicBezTo>
                <a:cubicBezTo>
                  <a:pt x="35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8"/>
                  <a:pt x="35" y="17"/>
                </a:cubicBezTo>
                <a:cubicBezTo>
                  <a:pt x="34" y="17"/>
                  <a:pt x="34" y="16"/>
                  <a:pt x="33" y="16"/>
                </a:cubicBezTo>
                <a:cubicBezTo>
                  <a:pt x="32" y="17"/>
                  <a:pt x="33" y="18"/>
                  <a:pt x="33" y="19"/>
                </a:cubicBezTo>
                <a:close/>
                <a:moveTo>
                  <a:pt x="42" y="28"/>
                </a:move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1" y="31"/>
                  <a:pt x="43" y="30"/>
                </a:cubicBezTo>
                <a:cubicBezTo>
                  <a:pt x="42" y="29"/>
                  <a:pt x="43" y="29"/>
                  <a:pt x="43" y="28"/>
                </a:cubicBezTo>
                <a:cubicBezTo>
                  <a:pt x="43" y="28"/>
                  <a:pt x="44" y="28"/>
                  <a:pt x="44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2" y="28"/>
                  <a:pt x="42" y="29"/>
                  <a:pt x="42" y="29"/>
                </a:cubicBezTo>
                <a:cubicBezTo>
                  <a:pt x="41" y="29"/>
                  <a:pt x="42" y="28"/>
                  <a:pt x="42" y="28"/>
                </a:cubicBezTo>
                <a:close/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3" y="70"/>
                </a:moveTo>
                <a:cubicBezTo>
                  <a:pt x="192" y="70"/>
                  <a:pt x="190" y="72"/>
                  <a:pt x="191" y="73"/>
                </a:cubicBezTo>
                <a:cubicBezTo>
                  <a:pt x="191" y="74"/>
                  <a:pt x="191" y="76"/>
                  <a:pt x="193" y="76"/>
                </a:cubicBezTo>
                <a:cubicBezTo>
                  <a:pt x="195" y="75"/>
                  <a:pt x="196" y="74"/>
                  <a:pt x="196" y="73"/>
                </a:cubicBezTo>
                <a:cubicBezTo>
                  <a:pt x="196" y="71"/>
                  <a:pt x="194" y="69"/>
                  <a:pt x="193" y="70"/>
                </a:cubicBezTo>
                <a:close/>
                <a:moveTo>
                  <a:pt x="18" y="136"/>
                </a:moveTo>
                <a:cubicBezTo>
                  <a:pt x="18" y="138"/>
                  <a:pt x="19" y="139"/>
                  <a:pt x="21" y="139"/>
                </a:cubicBezTo>
                <a:cubicBezTo>
                  <a:pt x="22" y="139"/>
                  <a:pt x="23" y="137"/>
                  <a:pt x="24" y="135"/>
                </a:cubicBezTo>
                <a:cubicBezTo>
                  <a:pt x="23" y="134"/>
                  <a:pt x="22" y="134"/>
                  <a:pt x="20" y="134"/>
                </a:cubicBezTo>
                <a:cubicBezTo>
                  <a:pt x="19" y="133"/>
                  <a:pt x="17" y="134"/>
                  <a:pt x="18" y="136"/>
                </a:cubicBezTo>
                <a:close/>
                <a:moveTo>
                  <a:pt x="189" y="78"/>
                </a:moveTo>
                <a:cubicBezTo>
                  <a:pt x="187" y="77"/>
                  <a:pt x="186" y="78"/>
                  <a:pt x="186" y="80"/>
                </a:cubicBezTo>
                <a:cubicBezTo>
                  <a:pt x="186" y="81"/>
                  <a:pt x="187" y="83"/>
                  <a:pt x="188" y="83"/>
                </a:cubicBezTo>
                <a:cubicBezTo>
                  <a:pt x="190" y="83"/>
                  <a:pt x="191" y="81"/>
                  <a:pt x="192" y="80"/>
                </a:cubicBezTo>
                <a:cubicBezTo>
                  <a:pt x="191" y="79"/>
                  <a:pt x="190" y="77"/>
                  <a:pt x="189" y="78"/>
                </a:cubicBezTo>
                <a:close/>
                <a:moveTo>
                  <a:pt x="184" y="70"/>
                </a:moveTo>
                <a:cubicBezTo>
                  <a:pt x="183" y="70"/>
                  <a:pt x="182" y="71"/>
                  <a:pt x="181" y="73"/>
                </a:cubicBezTo>
                <a:cubicBezTo>
                  <a:pt x="182" y="74"/>
                  <a:pt x="183" y="76"/>
                  <a:pt x="185" y="75"/>
                </a:cubicBezTo>
                <a:cubicBezTo>
                  <a:pt x="186" y="76"/>
                  <a:pt x="187" y="74"/>
                  <a:pt x="188" y="73"/>
                </a:cubicBezTo>
                <a:cubicBezTo>
                  <a:pt x="187" y="71"/>
                  <a:pt x="186" y="70"/>
                  <a:pt x="184" y="70"/>
                </a:cubicBezTo>
                <a:close/>
                <a:moveTo>
                  <a:pt x="198" y="63"/>
                </a:moveTo>
                <a:cubicBezTo>
                  <a:pt x="195" y="63"/>
                  <a:pt x="195" y="65"/>
                  <a:pt x="195" y="67"/>
                </a:cubicBezTo>
                <a:cubicBezTo>
                  <a:pt x="195" y="67"/>
                  <a:pt x="196" y="69"/>
                  <a:pt x="198" y="69"/>
                </a:cubicBezTo>
                <a:cubicBezTo>
                  <a:pt x="199" y="69"/>
                  <a:pt x="200" y="67"/>
                  <a:pt x="200" y="66"/>
                </a:cubicBezTo>
                <a:cubicBezTo>
                  <a:pt x="200" y="65"/>
                  <a:pt x="199" y="64"/>
                  <a:pt x="198" y="63"/>
                </a:cubicBezTo>
                <a:close/>
                <a:moveTo>
                  <a:pt x="199" y="73"/>
                </a:moveTo>
                <a:cubicBezTo>
                  <a:pt x="199" y="75"/>
                  <a:pt x="201" y="75"/>
                  <a:pt x="202" y="76"/>
                </a:cubicBezTo>
                <a:cubicBezTo>
                  <a:pt x="203" y="76"/>
                  <a:pt x="205" y="74"/>
                  <a:pt x="205" y="73"/>
                </a:cubicBezTo>
                <a:cubicBezTo>
                  <a:pt x="204" y="71"/>
                  <a:pt x="203" y="70"/>
                  <a:pt x="202" y="70"/>
                </a:cubicBezTo>
                <a:cubicBezTo>
                  <a:pt x="201" y="70"/>
                  <a:pt x="199" y="71"/>
                  <a:pt x="199" y="73"/>
                </a:cubicBezTo>
                <a:close/>
                <a:moveTo>
                  <a:pt x="217" y="72"/>
                </a:moveTo>
                <a:cubicBezTo>
                  <a:pt x="217" y="74"/>
                  <a:pt x="218" y="75"/>
                  <a:pt x="219" y="75"/>
                </a:cubicBezTo>
                <a:cubicBezTo>
                  <a:pt x="221" y="76"/>
                  <a:pt x="223" y="74"/>
                  <a:pt x="222" y="72"/>
                </a:cubicBezTo>
                <a:cubicBezTo>
                  <a:pt x="222" y="71"/>
                  <a:pt x="221" y="70"/>
                  <a:pt x="220" y="70"/>
                </a:cubicBezTo>
                <a:cubicBezTo>
                  <a:pt x="218" y="70"/>
                  <a:pt x="217" y="71"/>
                  <a:pt x="217" y="72"/>
                </a:cubicBezTo>
                <a:close/>
                <a:moveTo>
                  <a:pt x="215" y="63"/>
                </a:moveTo>
                <a:cubicBezTo>
                  <a:pt x="213" y="63"/>
                  <a:pt x="212" y="64"/>
                  <a:pt x="212" y="66"/>
                </a:cubicBezTo>
                <a:cubicBezTo>
                  <a:pt x="212" y="68"/>
                  <a:pt x="213" y="69"/>
                  <a:pt x="215" y="69"/>
                </a:cubicBezTo>
                <a:cubicBezTo>
                  <a:pt x="217" y="69"/>
                  <a:pt x="218" y="67"/>
                  <a:pt x="217" y="66"/>
                </a:cubicBezTo>
                <a:cubicBezTo>
                  <a:pt x="218" y="65"/>
                  <a:pt x="217" y="64"/>
                  <a:pt x="215" y="63"/>
                </a:cubicBezTo>
                <a:close/>
                <a:moveTo>
                  <a:pt x="206" y="64"/>
                </a:moveTo>
                <a:cubicBezTo>
                  <a:pt x="204" y="64"/>
                  <a:pt x="204" y="65"/>
                  <a:pt x="204" y="66"/>
                </a:cubicBezTo>
                <a:cubicBezTo>
                  <a:pt x="203" y="67"/>
                  <a:pt x="205" y="69"/>
                  <a:pt x="207" y="68"/>
                </a:cubicBezTo>
                <a:cubicBezTo>
                  <a:pt x="207" y="69"/>
                  <a:pt x="209" y="68"/>
                  <a:pt x="209" y="66"/>
                </a:cubicBezTo>
                <a:cubicBezTo>
                  <a:pt x="209" y="64"/>
                  <a:pt x="208" y="63"/>
                  <a:pt x="206" y="64"/>
                </a:cubicBezTo>
                <a:close/>
                <a:moveTo>
                  <a:pt x="175" y="70"/>
                </a:moveTo>
                <a:cubicBezTo>
                  <a:pt x="174" y="70"/>
                  <a:pt x="173" y="71"/>
                  <a:pt x="173" y="72"/>
                </a:cubicBezTo>
                <a:cubicBezTo>
                  <a:pt x="173" y="74"/>
                  <a:pt x="174" y="75"/>
                  <a:pt x="176" y="75"/>
                </a:cubicBezTo>
                <a:cubicBezTo>
                  <a:pt x="177" y="75"/>
                  <a:pt x="178" y="74"/>
                  <a:pt x="179" y="72"/>
                </a:cubicBezTo>
                <a:cubicBezTo>
                  <a:pt x="178" y="71"/>
                  <a:pt x="177" y="70"/>
                  <a:pt x="175" y="70"/>
                </a:cubicBezTo>
                <a:close/>
                <a:moveTo>
                  <a:pt x="177" y="74"/>
                </a:moveTo>
                <a:cubicBezTo>
                  <a:pt x="176" y="74"/>
                  <a:pt x="175" y="74"/>
                  <a:pt x="175" y="73"/>
                </a:cubicBezTo>
                <a:cubicBezTo>
                  <a:pt x="176" y="74"/>
                  <a:pt x="176" y="73"/>
                  <a:pt x="177" y="74"/>
                </a:cubicBezTo>
                <a:cubicBezTo>
                  <a:pt x="177" y="74"/>
                  <a:pt x="177" y="74"/>
                  <a:pt x="177" y="74"/>
                </a:cubicBezTo>
                <a:close/>
                <a:moveTo>
                  <a:pt x="159" y="70"/>
                </a:move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lose/>
                <a:moveTo>
                  <a:pt x="138" y="87"/>
                </a:moveTo>
                <a:cubicBezTo>
                  <a:pt x="137" y="88"/>
                  <a:pt x="139" y="90"/>
                  <a:pt x="140" y="90"/>
                </a:cubicBezTo>
                <a:cubicBezTo>
                  <a:pt x="141" y="90"/>
                  <a:pt x="143" y="88"/>
                  <a:pt x="143" y="87"/>
                </a:cubicBezTo>
                <a:cubicBezTo>
                  <a:pt x="143" y="85"/>
                  <a:pt x="142" y="84"/>
                  <a:pt x="140" y="84"/>
                </a:cubicBezTo>
                <a:cubicBezTo>
                  <a:pt x="138" y="84"/>
                  <a:pt x="137" y="85"/>
                  <a:pt x="138" y="87"/>
                </a:cubicBezTo>
                <a:close/>
                <a:moveTo>
                  <a:pt x="134" y="91"/>
                </a:moveTo>
                <a:cubicBezTo>
                  <a:pt x="134" y="92"/>
                  <a:pt x="135" y="92"/>
                  <a:pt x="135" y="9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4"/>
                  <a:pt x="136" y="95"/>
                </a:cubicBezTo>
                <a:cubicBezTo>
                  <a:pt x="136" y="95"/>
                  <a:pt x="136" y="95"/>
                  <a:pt x="136" y="94"/>
                </a:cubicBezTo>
                <a:cubicBezTo>
                  <a:pt x="137" y="95"/>
                  <a:pt x="137" y="95"/>
                  <a:pt x="137" y="96"/>
                </a:cubicBezTo>
                <a:cubicBezTo>
                  <a:pt x="138" y="95"/>
                  <a:pt x="139" y="95"/>
                  <a:pt x="139" y="94"/>
                </a:cubicBezTo>
                <a:cubicBezTo>
                  <a:pt x="138" y="93"/>
                  <a:pt x="137" y="91"/>
                  <a:pt x="136" y="92"/>
                </a:cubicBezTo>
                <a:cubicBezTo>
                  <a:pt x="135" y="91"/>
                  <a:pt x="134" y="91"/>
                  <a:pt x="134" y="91"/>
                </a:cubicBezTo>
                <a:close/>
                <a:moveTo>
                  <a:pt x="131" y="84"/>
                </a:moveTo>
                <a:cubicBezTo>
                  <a:pt x="130" y="84"/>
                  <a:pt x="128" y="85"/>
                  <a:pt x="129" y="86"/>
                </a:cubicBezTo>
                <a:cubicBezTo>
                  <a:pt x="128" y="89"/>
                  <a:pt x="129" y="89"/>
                  <a:pt x="131" y="90"/>
                </a:cubicBezTo>
                <a:cubicBezTo>
                  <a:pt x="133" y="89"/>
                  <a:pt x="134" y="88"/>
                  <a:pt x="134" y="86"/>
                </a:cubicBezTo>
                <a:cubicBezTo>
                  <a:pt x="134" y="86"/>
                  <a:pt x="133" y="84"/>
                  <a:pt x="131" y="84"/>
                </a:cubicBezTo>
                <a:close/>
                <a:moveTo>
                  <a:pt x="170" y="63"/>
                </a:moveTo>
                <a:cubicBezTo>
                  <a:pt x="169" y="63"/>
                  <a:pt x="168" y="64"/>
                  <a:pt x="168" y="66"/>
                </a:cubicBezTo>
                <a:cubicBezTo>
                  <a:pt x="168" y="67"/>
                  <a:pt x="169" y="69"/>
                  <a:pt x="170" y="68"/>
                </a:cubicBezTo>
                <a:cubicBezTo>
                  <a:pt x="173" y="68"/>
                  <a:pt x="173" y="67"/>
                  <a:pt x="173" y="65"/>
                </a:cubicBezTo>
                <a:cubicBezTo>
                  <a:pt x="174" y="64"/>
                  <a:pt x="172" y="64"/>
                  <a:pt x="170" y="63"/>
                </a:cubicBezTo>
                <a:close/>
                <a:moveTo>
                  <a:pt x="145" y="77"/>
                </a:moveTo>
                <a:cubicBezTo>
                  <a:pt x="143" y="77"/>
                  <a:pt x="141" y="78"/>
                  <a:pt x="141" y="80"/>
                </a:cubicBezTo>
                <a:cubicBezTo>
                  <a:pt x="142" y="82"/>
                  <a:pt x="143" y="83"/>
                  <a:pt x="144" y="82"/>
                </a:cubicBezTo>
                <a:cubicBezTo>
                  <a:pt x="146" y="83"/>
                  <a:pt x="147" y="82"/>
                  <a:pt x="147" y="80"/>
                </a:cubicBezTo>
                <a:cubicBezTo>
                  <a:pt x="147" y="78"/>
                  <a:pt x="146" y="77"/>
                  <a:pt x="145" y="77"/>
                </a:cubicBezTo>
                <a:close/>
                <a:moveTo>
                  <a:pt x="162" y="63"/>
                </a:moveTo>
                <a:cubicBezTo>
                  <a:pt x="161" y="63"/>
                  <a:pt x="159" y="65"/>
                  <a:pt x="160" y="66"/>
                </a:cubicBezTo>
                <a:cubicBezTo>
                  <a:pt x="160" y="68"/>
                  <a:pt x="160" y="68"/>
                  <a:pt x="162" y="69"/>
                </a:cubicBezTo>
                <a:cubicBezTo>
                  <a:pt x="163" y="69"/>
                  <a:pt x="165" y="68"/>
                  <a:pt x="165" y="66"/>
                </a:cubicBezTo>
                <a:cubicBezTo>
                  <a:pt x="164" y="64"/>
                  <a:pt x="164" y="64"/>
                  <a:pt x="162" y="63"/>
                </a:cubicBezTo>
                <a:close/>
                <a:moveTo>
                  <a:pt x="157" y="70"/>
                </a:moveTo>
                <a:cubicBezTo>
                  <a:pt x="156" y="71"/>
                  <a:pt x="155" y="72"/>
                  <a:pt x="155" y="72"/>
                </a:cubicBezTo>
                <a:cubicBezTo>
                  <a:pt x="155" y="74"/>
                  <a:pt x="156" y="76"/>
                  <a:pt x="158" y="75"/>
                </a:cubicBezTo>
                <a:cubicBezTo>
                  <a:pt x="159" y="75"/>
                  <a:pt x="161" y="74"/>
                  <a:pt x="161" y="73"/>
                </a:cubicBezTo>
                <a:cubicBezTo>
                  <a:pt x="161" y="72"/>
                  <a:pt x="160" y="72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2"/>
                  <a:pt x="160" y="72"/>
                  <a:pt x="160" y="73"/>
                </a:cubicBezTo>
                <a:cubicBezTo>
                  <a:pt x="160" y="72"/>
                  <a:pt x="158" y="71"/>
                  <a:pt x="157" y="71"/>
                </a:cubicBezTo>
                <a:cubicBezTo>
                  <a:pt x="158" y="71"/>
                  <a:pt x="157" y="70"/>
                  <a:pt x="157" y="70"/>
                </a:cubicBezTo>
                <a:close/>
                <a:moveTo>
                  <a:pt x="123" y="70"/>
                </a:moveTo>
                <a:cubicBezTo>
                  <a:pt x="121" y="70"/>
                  <a:pt x="120" y="71"/>
                  <a:pt x="120" y="73"/>
                </a:cubicBezTo>
                <a:cubicBezTo>
                  <a:pt x="119" y="74"/>
                  <a:pt x="121" y="76"/>
                  <a:pt x="122" y="76"/>
                </a:cubicBezTo>
                <a:cubicBezTo>
                  <a:pt x="124" y="75"/>
                  <a:pt x="125" y="74"/>
                  <a:pt x="125" y="73"/>
                </a:cubicBezTo>
                <a:cubicBezTo>
                  <a:pt x="125" y="72"/>
                  <a:pt x="124" y="69"/>
                  <a:pt x="123" y="70"/>
                </a:cubicBezTo>
                <a:close/>
                <a:moveTo>
                  <a:pt x="153" y="63"/>
                </a:moveTo>
                <a:cubicBezTo>
                  <a:pt x="151" y="63"/>
                  <a:pt x="150" y="65"/>
                  <a:pt x="150" y="66"/>
                </a:cubicBezTo>
                <a:cubicBezTo>
                  <a:pt x="150" y="68"/>
                  <a:pt x="152" y="69"/>
                  <a:pt x="153" y="69"/>
                </a:cubicBezTo>
                <a:cubicBezTo>
                  <a:pt x="154" y="69"/>
                  <a:pt x="156" y="67"/>
                  <a:pt x="156" y="66"/>
                </a:cubicBezTo>
                <a:cubicBezTo>
                  <a:pt x="156" y="65"/>
                  <a:pt x="154" y="63"/>
                  <a:pt x="153" y="63"/>
                </a:cubicBezTo>
                <a:close/>
                <a:moveTo>
                  <a:pt x="118" y="203"/>
                </a:moveTo>
                <a:cubicBezTo>
                  <a:pt x="117" y="203"/>
                  <a:pt x="115" y="204"/>
                  <a:pt x="115" y="205"/>
                </a:cubicBezTo>
                <a:cubicBezTo>
                  <a:pt x="115" y="207"/>
                  <a:pt x="117" y="208"/>
                  <a:pt x="118" y="209"/>
                </a:cubicBezTo>
                <a:cubicBezTo>
                  <a:pt x="119" y="208"/>
                  <a:pt x="121" y="207"/>
                  <a:pt x="120" y="205"/>
                </a:cubicBezTo>
                <a:cubicBezTo>
                  <a:pt x="121" y="205"/>
                  <a:pt x="119" y="203"/>
                  <a:pt x="118" y="203"/>
                </a:cubicBezTo>
                <a:close/>
                <a:moveTo>
                  <a:pt x="197" y="236"/>
                </a:moveTo>
                <a:cubicBezTo>
                  <a:pt x="196" y="235"/>
                  <a:pt x="196" y="234"/>
                  <a:pt x="195" y="233"/>
                </a:cubicBezTo>
                <a:cubicBezTo>
                  <a:pt x="195" y="233"/>
                  <a:pt x="196" y="232"/>
                  <a:pt x="196" y="231"/>
                </a:cubicBezTo>
                <a:cubicBezTo>
                  <a:pt x="195" y="232"/>
                  <a:pt x="195" y="233"/>
                  <a:pt x="194" y="234"/>
                </a:cubicBezTo>
                <a:cubicBezTo>
                  <a:pt x="194" y="234"/>
                  <a:pt x="195" y="236"/>
                  <a:pt x="197" y="236"/>
                </a:cubicBezTo>
                <a:close/>
                <a:moveTo>
                  <a:pt x="212" y="240"/>
                </a:moveTo>
                <a:cubicBezTo>
                  <a:pt x="212" y="240"/>
                  <a:pt x="212" y="239"/>
                  <a:pt x="212" y="239"/>
                </a:cubicBezTo>
                <a:cubicBezTo>
                  <a:pt x="211" y="239"/>
                  <a:pt x="209" y="239"/>
                  <a:pt x="208" y="238"/>
                </a:cubicBezTo>
                <a:cubicBezTo>
                  <a:pt x="208" y="239"/>
                  <a:pt x="210" y="239"/>
                  <a:pt x="210" y="240"/>
                </a:cubicBezTo>
                <a:cubicBezTo>
                  <a:pt x="209" y="240"/>
                  <a:pt x="209" y="241"/>
                  <a:pt x="208" y="241"/>
                </a:cubicBezTo>
                <a:cubicBezTo>
                  <a:pt x="208" y="241"/>
                  <a:pt x="208" y="242"/>
                  <a:pt x="208" y="242"/>
                </a:cubicBezTo>
                <a:cubicBezTo>
                  <a:pt x="209" y="241"/>
                  <a:pt x="210" y="241"/>
                  <a:pt x="211" y="240"/>
                </a:cubicBezTo>
                <a:cubicBezTo>
                  <a:pt x="211" y="240"/>
                  <a:pt x="212" y="240"/>
                  <a:pt x="212" y="240"/>
                </a:cubicBezTo>
                <a:close/>
                <a:moveTo>
                  <a:pt x="183" y="219"/>
                </a:moveTo>
                <a:cubicBezTo>
                  <a:pt x="183" y="219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7"/>
                  <a:pt x="181" y="217"/>
                  <a:pt x="181" y="217"/>
                </a:cubicBezTo>
                <a:cubicBezTo>
                  <a:pt x="180" y="217"/>
                  <a:pt x="180" y="218"/>
                  <a:pt x="179" y="219"/>
                </a:cubicBezTo>
                <a:cubicBezTo>
                  <a:pt x="179" y="218"/>
                  <a:pt x="178" y="218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ubicBezTo>
                  <a:pt x="177" y="217"/>
                  <a:pt x="177" y="218"/>
                  <a:pt x="177" y="219"/>
                </a:cubicBezTo>
                <a:cubicBezTo>
                  <a:pt x="177" y="221"/>
                  <a:pt x="178" y="222"/>
                  <a:pt x="180" y="222"/>
                </a:cubicBezTo>
                <a:cubicBezTo>
                  <a:pt x="182" y="222"/>
                  <a:pt x="183" y="221"/>
                  <a:pt x="183" y="219"/>
                </a:cubicBezTo>
                <a:close/>
                <a:moveTo>
                  <a:pt x="203" y="239"/>
                </a:moveTo>
                <a:cubicBezTo>
                  <a:pt x="202" y="240"/>
                  <a:pt x="202" y="239"/>
                  <a:pt x="202" y="239"/>
                </a:cubicBezTo>
                <a:cubicBezTo>
                  <a:pt x="201" y="239"/>
                  <a:pt x="200" y="239"/>
                  <a:pt x="200" y="239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200" y="239"/>
                  <a:pt x="199" y="240"/>
                  <a:pt x="199" y="240"/>
                </a:cubicBezTo>
                <a:cubicBezTo>
                  <a:pt x="199" y="241"/>
                  <a:pt x="199" y="241"/>
                  <a:pt x="200" y="242"/>
                </a:cubicBezTo>
                <a:cubicBezTo>
                  <a:pt x="200" y="242"/>
                  <a:pt x="200" y="242"/>
                  <a:pt x="200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1" y="241"/>
                  <a:pt x="202" y="241"/>
                  <a:pt x="203" y="241"/>
                </a:cubicBezTo>
                <a:cubicBezTo>
                  <a:pt x="203" y="240"/>
                  <a:pt x="203" y="240"/>
                  <a:pt x="203" y="239"/>
                </a:cubicBezTo>
                <a:close/>
                <a:moveTo>
                  <a:pt x="200" y="242"/>
                </a:moveTo>
                <a:cubicBezTo>
                  <a:pt x="201" y="242"/>
                  <a:pt x="201" y="243"/>
                  <a:pt x="202" y="243"/>
                </a:cubicBezTo>
                <a:cubicBezTo>
                  <a:pt x="202" y="243"/>
                  <a:pt x="202" y="243"/>
                  <a:pt x="202" y="243"/>
                </a:cubicBezTo>
                <a:cubicBezTo>
                  <a:pt x="202" y="242"/>
                  <a:pt x="201" y="242"/>
                  <a:pt x="200" y="242"/>
                </a:cubicBezTo>
                <a:close/>
                <a:moveTo>
                  <a:pt x="187" y="228"/>
                </a:moveTo>
                <a:cubicBezTo>
                  <a:pt x="187" y="227"/>
                  <a:pt x="188" y="227"/>
                  <a:pt x="188" y="226"/>
                </a:cubicBezTo>
                <a:cubicBezTo>
                  <a:pt x="188" y="226"/>
                  <a:pt x="187" y="226"/>
                  <a:pt x="187" y="225"/>
                </a:cubicBezTo>
                <a:cubicBezTo>
                  <a:pt x="187" y="225"/>
                  <a:pt x="187" y="225"/>
                  <a:pt x="187" y="225"/>
                </a:cubicBezTo>
                <a:cubicBezTo>
                  <a:pt x="187" y="226"/>
                  <a:pt x="186" y="227"/>
                  <a:pt x="186" y="226"/>
                </a:cubicBezTo>
                <a:cubicBezTo>
                  <a:pt x="186" y="226"/>
                  <a:pt x="185" y="225"/>
                  <a:pt x="186" y="225"/>
                </a:cubicBezTo>
                <a:cubicBezTo>
                  <a:pt x="186" y="225"/>
                  <a:pt x="187" y="225"/>
                  <a:pt x="187" y="225"/>
                </a:cubicBezTo>
                <a:cubicBezTo>
                  <a:pt x="187" y="224"/>
                  <a:pt x="186" y="223"/>
                  <a:pt x="185" y="223"/>
                </a:cubicBezTo>
                <a:cubicBezTo>
                  <a:pt x="185" y="223"/>
                  <a:pt x="185" y="224"/>
                  <a:pt x="185" y="224"/>
                </a:cubicBezTo>
                <a:cubicBezTo>
                  <a:pt x="185" y="224"/>
                  <a:pt x="185" y="223"/>
                  <a:pt x="185" y="223"/>
                </a:cubicBezTo>
                <a:cubicBezTo>
                  <a:pt x="184" y="223"/>
                  <a:pt x="184" y="223"/>
                  <a:pt x="184" y="223"/>
                </a:cubicBezTo>
                <a:cubicBezTo>
                  <a:pt x="183" y="223"/>
                  <a:pt x="181" y="224"/>
                  <a:pt x="181" y="226"/>
                </a:cubicBezTo>
                <a:cubicBezTo>
                  <a:pt x="181" y="228"/>
                  <a:pt x="183" y="228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8"/>
                  <a:pt x="185" y="228"/>
                </a:cubicBezTo>
                <a:cubicBezTo>
                  <a:pt x="185" y="228"/>
                  <a:pt x="185" y="228"/>
                  <a:pt x="185" y="228"/>
                </a:cubicBezTo>
                <a:cubicBezTo>
                  <a:pt x="184" y="228"/>
                  <a:pt x="185" y="228"/>
                  <a:pt x="184" y="228"/>
                </a:cubicBezTo>
                <a:cubicBezTo>
                  <a:pt x="184" y="228"/>
                  <a:pt x="183" y="228"/>
                  <a:pt x="183" y="227"/>
                </a:cubicBezTo>
                <a:cubicBezTo>
                  <a:pt x="184" y="227"/>
                  <a:pt x="184" y="227"/>
                  <a:pt x="184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86" y="227"/>
                  <a:pt x="186" y="227"/>
                  <a:pt x="187" y="228"/>
                </a:cubicBezTo>
                <a:close/>
                <a:moveTo>
                  <a:pt x="161" y="198"/>
                </a:moveTo>
                <a:cubicBezTo>
                  <a:pt x="160" y="197"/>
                  <a:pt x="160" y="196"/>
                  <a:pt x="157" y="196"/>
                </a:cubicBezTo>
                <a:cubicBezTo>
                  <a:pt x="156" y="196"/>
                  <a:pt x="154" y="196"/>
                  <a:pt x="155" y="199"/>
                </a:cubicBezTo>
                <a:cubicBezTo>
                  <a:pt x="155" y="200"/>
                  <a:pt x="156" y="201"/>
                  <a:pt x="158" y="201"/>
                </a:cubicBezTo>
                <a:cubicBezTo>
                  <a:pt x="159" y="201"/>
                  <a:pt x="161" y="200"/>
                  <a:pt x="161" y="198"/>
                </a:cubicBezTo>
                <a:close/>
                <a:moveTo>
                  <a:pt x="178" y="224"/>
                </a:moveTo>
                <a:cubicBezTo>
                  <a:pt x="177" y="224"/>
                  <a:pt x="177" y="223"/>
                  <a:pt x="176" y="223"/>
                </a:cubicBezTo>
                <a:cubicBezTo>
                  <a:pt x="177" y="224"/>
                  <a:pt x="177" y="224"/>
                  <a:pt x="178" y="224"/>
                </a:cubicBezTo>
                <a:cubicBezTo>
                  <a:pt x="178" y="224"/>
                  <a:pt x="178" y="224"/>
                  <a:pt x="178" y="224"/>
                </a:cubicBezTo>
                <a:close/>
                <a:moveTo>
                  <a:pt x="160" y="207"/>
                </a:moveTo>
                <a:cubicBezTo>
                  <a:pt x="160" y="207"/>
                  <a:pt x="160" y="207"/>
                  <a:pt x="160" y="206"/>
                </a:cubicBezTo>
                <a:cubicBezTo>
                  <a:pt x="160" y="206"/>
                  <a:pt x="160" y="206"/>
                  <a:pt x="159" y="206"/>
                </a:cubicBezTo>
                <a:cubicBezTo>
                  <a:pt x="159" y="206"/>
                  <a:pt x="159" y="207"/>
                  <a:pt x="160" y="207"/>
                </a:cubicBezTo>
                <a:close/>
                <a:moveTo>
                  <a:pt x="167" y="209"/>
                </a:moveTo>
                <a:cubicBezTo>
                  <a:pt x="166" y="209"/>
                  <a:pt x="165" y="210"/>
                  <a:pt x="164" y="211"/>
                </a:cubicBezTo>
                <a:cubicBezTo>
                  <a:pt x="165" y="211"/>
                  <a:pt x="166" y="211"/>
                  <a:pt x="166" y="211"/>
                </a:cubicBezTo>
                <a:cubicBezTo>
                  <a:pt x="166" y="212"/>
                  <a:pt x="166" y="213"/>
                  <a:pt x="166" y="213"/>
                </a:cubicBezTo>
                <a:cubicBezTo>
                  <a:pt x="166" y="213"/>
                  <a:pt x="166" y="212"/>
                  <a:pt x="165" y="212"/>
                </a:cubicBezTo>
                <a:cubicBezTo>
                  <a:pt x="165" y="212"/>
                  <a:pt x="164" y="213"/>
                  <a:pt x="164" y="213"/>
                </a:cubicBezTo>
                <a:cubicBezTo>
                  <a:pt x="165" y="214"/>
                  <a:pt x="166" y="215"/>
                  <a:pt x="167" y="215"/>
                </a:cubicBezTo>
                <a:cubicBezTo>
                  <a:pt x="167" y="215"/>
                  <a:pt x="167" y="215"/>
                  <a:pt x="167" y="215"/>
                </a:cubicBezTo>
                <a:cubicBezTo>
                  <a:pt x="167" y="214"/>
                  <a:pt x="168" y="214"/>
                  <a:pt x="168" y="213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169" y="213"/>
                  <a:pt x="169" y="214"/>
                  <a:pt x="169" y="214"/>
                </a:cubicBezTo>
                <a:cubicBezTo>
                  <a:pt x="169" y="214"/>
                  <a:pt x="169" y="213"/>
                  <a:pt x="169" y="212"/>
                </a:cubicBezTo>
                <a:cubicBezTo>
                  <a:pt x="170" y="210"/>
                  <a:pt x="168" y="210"/>
                  <a:pt x="167" y="209"/>
                </a:cubicBezTo>
                <a:close/>
                <a:moveTo>
                  <a:pt x="232" y="250"/>
                </a:moveTo>
                <a:cubicBezTo>
                  <a:pt x="232" y="250"/>
                  <a:pt x="232" y="251"/>
                  <a:pt x="232" y="251"/>
                </a:cubicBezTo>
                <a:cubicBezTo>
                  <a:pt x="232" y="250"/>
                  <a:pt x="232" y="250"/>
                  <a:pt x="233" y="250"/>
                </a:cubicBezTo>
                <a:cubicBezTo>
                  <a:pt x="233" y="250"/>
                  <a:pt x="233" y="250"/>
                  <a:pt x="232" y="250"/>
                </a:cubicBezTo>
                <a:cubicBezTo>
                  <a:pt x="232" y="250"/>
                  <a:pt x="232" y="250"/>
                  <a:pt x="232" y="250"/>
                </a:cubicBezTo>
                <a:close/>
                <a:moveTo>
                  <a:pt x="248" y="238"/>
                </a:moveTo>
                <a:cubicBezTo>
                  <a:pt x="248" y="238"/>
                  <a:pt x="248" y="238"/>
                  <a:pt x="248" y="238"/>
                </a:cubicBezTo>
                <a:cubicBezTo>
                  <a:pt x="248" y="239"/>
                  <a:pt x="248" y="239"/>
                  <a:pt x="248" y="239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38"/>
                  <a:pt x="249" y="238"/>
                  <a:pt x="248" y="238"/>
                </a:cubicBezTo>
                <a:close/>
                <a:moveTo>
                  <a:pt x="243" y="248"/>
                </a:moveTo>
                <a:cubicBezTo>
                  <a:pt x="243" y="248"/>
                  <a:pt x="242" y="248"/>
                  <a:pt x="242" y="249"/>
                </a:cubicBezTo>
                <a:cubicBezTo>
                  <a:pt x="242" y="249"/>
                  <a:pt x="243" y="249"/>
                  <a:pt x="243" y="248"/>
                </a:cubicBezTo>
                <a:close/>
                <a:moveTo>
                  <a:pt x="238" y="112"/>
                </a:moveTo>
                <a:cubicBezTo>
                  <a:pt x="236" y="112"/>
                  <a:pt x="234" y="113"/>
                  <a:pt x="234" y="114"/>
                </a:cubicBezTo>
                <a:cubicBezTo>
                  <a:pt x="235" y="116"/>
                  <a:pt x="235" y="117"/>
                  <a:pt x="237" y="117"/>
                </a:cubicBezTo>
                <a:cubicBezTo>
                  <a:pt x="239" y="117"/>
                  <a:pt x="240" y="116"/>
                  <a:pt x="240" y="115"/>
                </a:cubicBezTo>
                <a:cubicBezTo>
                  <a:pt x="240" y="113"/>
                  <a:pt x="238" y="111"/>
                  <a:pt x="238" y="112"/>
                </a:cubicBezTo>
                <a:close/>
                <a:moveTo>
                  <a:pt x="237" y="98"/>
                </a:moveTo>
                <a:cubicBezTo>
                  <a:pt x="236" y="98"/>
                  <a:pt x="234" y="99"/>
                  <a:pt x="234" y="101"/>
                </a:cubicBezTo>
                <a:cubicBezTo>
                  <a:pt x="234" y="102"/>
                  <a:pt x="235" y="103"/>
                  <a:pt x="237" y="103"/>
                </a:cubicBezTo>
                <a:cubicBezTo>
                  <a:pt x="238" y="103"/>
                  <a:pt x="240" y="102"/>
                  <a:pt x="240" y="101"/>
                </a:cubicBezTo>
                <a:cubicBezTo>
                  <a:pt x="241" y="99"/>
                  <a:pt x="239" y="98"/>
                  <a:pt x="237" y="98"/>
                </a:cubicBezTo>
                <a:close/>
                <a:moveTo>
                  <a:pt x="235" y="248"/>
                </a:moveTo>
                <a:cubicBezTo>
                  <a:pt x="235" y="248"/>
                  <a:pt x="235" y="248"/>
                  <a:pt x="236" y="248"/>
                </a:cubicBezTo>
                <a:cubicBezTo>
                  <a:pt x="236" y="248"/>
                  <a:pt x="236" y="248"/>
                  <a:pt x="236" y="248"/>
                </a:cubicBezTo>
                <a:cubicBezTo>
                  <a:pt x="236" y="248"/>
                  <a:pt x="235" y="248"/>
                  <a:pt x="235" y="248"/>
                </a:cubicBezTo>
                <a:close/>
                <a:moveTo>
                  <a:pt x="213" y="241"/>
                </a:moveTo>
                <a:cubicBezTo>
                  <a:pt x="213" y="241"/>
                  <a:pt x="213" y="241"/>
                  <a:pt x="213" y="241"/>
                </a:cubicBezTo>
                <a:cubicBezTo>
                  <a:pt x="213" y="241"/>
                  <a:pt x="213" y="241"/>
                  <a:pt x="213" y="242"/>
                </a:cubicBezTo>
                <a:cubicBezTo>
                  <a:pt x="213" y="242"/>
                  <a:pt x="213" y="241"/>
                  <a:pt x="213" y="241"/>
                </a:cubicBezTo>
                <a:close/>
                <a:moveTo>
                  <a:pt x="230" y="248"/>
                </a:moveTo>
                <a:cubicBezTo>
                  <a:pt x="230" y="249"/>
                  <a:pt x="231" y="249"/>
                  <a:pt x="231" y="250"/>
                </a:cubicBezTo>
                <a:cubicBezTo>
                  <a:pt x="231" y="250"/>
                  <a:pt x="231" y="250"/>
                  <a:pt x="232" y="250"/>
                </a:cubicBezTo>
                <a:cubicBezTo>
                  <a:pt x="231" y="249"/>
                  <a:pt x="231" y="248"/>
                  <a:pt x="230" y="248"/>
                </a:cubicBezTo>
                <a:close/>
                <a:moveTo>
                  <a:pt x="209" y="242"/>
                </a:moveTo>
                <a:cubicBezTo>
                  <a:pt x="209" y="242"/>
                  <a:pt x="209" y="242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09" y="242"/>
                  <a:pt x="209" y="242"/>
                </a:cubicBezTo>
                <a:close/>
                <a:moveTo>
                  <a:pt x="152" y="208"/>
                </a:moveTo>
                <a:cubicBezTo>
                  <a:pt x="153" y="208"/>
                  <a:pt x="153" y="208"/>
                  <a:pt x="153" y="208"/>
                </a:cubicBezTo>
                <a:cubicBezTo>
                  <a:pt x="155" y="208"/>
                  <a:pt x="156" y="207"/>
                  <a:pt x="156" y="206"/>
                </a:cubicBezTo>
                <a:cubicBezTo>
                  <a:pt x="156" y="204"/>
                  <a:pt x="154" y="203"/>
                  <a:pt x="153" y="203"/>
                </a:cubicBezTo>
                <a:cubicBezTo>
                  <a:pt x="152" y="203"/>
                  <a:pt x="151" y="203"/>
                  <a:pt x="150" y="205"/>
                </a:cubicBezTo>
                <a:cubicBezTo>
                  <a:pt x="150" y="206"/>
                  <a:pt x="150" y="207"/>
                  <a:pt x="151" y="208"/>
                </a:cubicBezTo>
                <a:cubicBezTo>
                  <a:pt x="152" y="208"/>
                  <a:pt x="152" y="208"/>
                  <a:pt x="152" y="208"/>
                </a:cubicBezTo>
                <a:close/>
                <a:moveTo>
                  <a:pt x="26" y="146"/>
                </a:moveTo>
                <a:cubicBezTo>
                  <a:pt x="27" y="145"/>
                  <a:pt x="28" y="144"/>
                  <a:pt x="28" y="142"/>
                </a:cubicBezTo>
                <a:cubicBezTo>
                  <a:pt x="28" y="141"/>
                  <a:pt x="27" y="139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3" y="140"/>
                  <a:pt x="23" y="141"/>
                  <a:pt x="22" y="142"/>
                </a:cubicBezTo>
                <a:cubicBezTo>
                  <a:pt x="23" y="144"/>
                  <a:pt x="24" y="145"/>
                  <a:pt x="26" y="146"/>
                </a:cubicBezTo>
                <a:close/>
                <a:moveTo>
                  <a:pt x="51" y="187"/>
                </a:moveTo>
                <a:cubicBezTo>
                  <a:pt x="53" y="187"/>
                  <a:pt x="55" y="186"/>
                  <a:pt x="54" y="184"/>
                </a:cubicBezTo>
                <a:cubicBezTo>
                  <a:pt x="55" y="183"/>
                  <a:pt x="53" y="182"/>
                  <a:pt x="52" y="181"/>
                </a:cubicBezTo>
                <a:cubicBezTo>
                  <a:pt x="50" y="181"/>
                  <a:pt x="49" y="183"/>
                  <a:pt x="49" y="184"/>
                </a:cubicBezTo>
                <a:cubicBezTo>
                  <a:pt x="49" y="185"/>
                  <a:pt x="50" y="187"/>
                  <a:pt x="51" y="187"/>
                </a:cubicBezTo>
                <a:close/>
                <a:moveTo>
                  <a:pt x="65" y="194"/>
                </a:moveTo>
                <a:cubicBezTo>
                  <a:pt x="66" y="195"/>
                  <a:pt x="68" y="193"/>
                  <a:pt x="67" y="191"/>
                </a:cubicBezTo>
                <a:cubicBezTo>
                  <a:pt x="67" y="190"/>
                  <a:pt x="67" y="189"/>
                  <a:pt x="65" y="189"/>
                </a:cubicBezTo>
                <a:cubicBezTo>
                  <a:pt x="63" y="189"/>
                  <a:pt x="62" y="190"/>
                  <a:pt x="62" y="191"/>
                </a:cubicBezTo>
                <a:cubicBezTo>
                  <a:pt x="62" y="193"/>
                  <a:pt x="63" y="194"/>
                  <a:pt x="65" y="194"/>
                </a:cubicBezTo>
                <a:close/>
                <a:moveTo>
                  <a:pt x="64" y="184"/>
                </a:moveTo>
                <a:cubicBezTo>
                  <a:pt x="64" y="183"/>
                  <a:pt x="62" y="182"/>
                  <a:pt x="60" y="181"/>
                </a:cubicBezTo>
                <a:cubicBezTo>
                  <a:pt x="59" y="182"/>
                  <a:pt x="58" y="183"/>
                  <a:pt x="58" y="184"/>
                </a:cubicBezTo>
                <a:cubicBezTo>
                  <a:pt x="58" y="186"/>
                  <a:pt x="59" y="187"/>
                  <a:pt x="61" y="187"/>
                </a:cubicBezTo>
                <a:cubicBezTo>
                  <a:pt x="62" y="188"/>
                  <a:pt x="63" y="185"/>
                  <a:pt x="64" y="184"/>
                </a:cubicBezTo>
                <a:close/>
                <a:moveTo>
                  <a:pt x="31" y="184"/>
                </a:moveTo>
                <a:cubicBezTo>
                  <a:pt x="31" y="185"/>
                  <a:pt x="32" y="188"/>
                  <a:pt x="34" y="187"/>
                </a:cubicBezTo>
                <a:cubicBezTo>
                  <a:pt x="36" y="187"/>
                  <a:pt x="37" y="185"/>
                  <a:pt x="37" y="185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4"/>
                  <a:pt x="38" y="185"/>
                  <a:pt x="38" y="184"/>
                </a:cubicBezTo>
                <a:cubicBezTo>
                  <a:pt x="38" y="183"/>
                  <a:pt x="37" y="184"/>
                  <a:pt x="37" y="183"/>
                </a:cubicBezTo>
                <a:cubicBezTo>
                  <a:pt x="37" y="182"/>
                  <a:pt x="38" y="181"/>
                  <a:pt x="37" y="181"/>
                </a:cubicBezTo>
                <a:cubicBezTo>
                  <a:pt x="37" y="180"/>
                  <a:pt x="37" y="181"/>
                  <a:pt x="36" y="180"/>
                </a:cubicBezTo>
                <a:cubicBezTo>
                  <a:pt x="36" y="180"/>
                  <a:pt x="37" y="180"/>
                  <a:pt x="37" y="180"/>
                </a:cubicBezTo>
                <a:cubicBezTo>
                  <a:pt x="37" y="180"/>
                  <a:pt x="38" y="180"/>
                  <a:pt x="38" y="180"/>
                </a:cubicBezTo>
                <a:cubicBezTo>
                  <a:pt x="40" y="180"/>
                  <a:pt x="41" y="180"/>
                  <a:pt x="41" y="178"/>
                </a:cubicBezTo>
                <a:cubicBezTo>
                  <a:pt x="41" y="176"/>
                  <a:pt x="40" y="175"/>
                  <a:pt x="39" y="175"/>
                </a:cubicBezTo>
                <a:cubicBezTo>
                  <a:pt x="36" y="175"/>
                  <a:pt x="36" y="176"/>
                  <a:pt x="35" y="178"/>
                </a:cubicBezTo>
                <a:cubicBezTo>
                  <a:pt x="35" y="178"/>
                  <a:pt x="36" y="179"/>
                  <a:pt x="36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80"/>
                  <a:pt x="34" y="179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6" y="180"/>
                  <a:pt x="36" y="181"/>
                </a:cubicBezTo>
                <a:cubicBezTo>
                  <a:pt x="36" y="181"/>
                  <a:pt x="35" y="181"/>
                  <a:pt x="35" y="182"/>
                </a:cubicBezTo>
                <a:cubicBezTo>
                  <a:pt x="35" y="182"/>
                  <a:pt x="35" y="181"/>
                  <a:pt x="35" y="181"/>
                </a:cubicBezTo>
                <a:cubicBezTo>
                  <a:pt x="33" y="181"/>
                  <a:pt x="31" y="183"/>
                  <a:pt x="31" y="184"/>
                </a:cubicBezTo>
                <a:close/>
                <a:moveTo>
                  <a:pt x="47" y="195"/>
                </a:moveTo>
                <a:cubicBezTo>
                  <a:pt x="48" y="195"/>
                  <a:pt x="50" y="193"/>
                  <a:pt x="49" y="192"/>
                </a:cubicBezTo>
                <a:cubicBezTo>
                  <a:pt x="50" y="190"/>
                  <a:pt x="49" y="189"/>
                  <a:pt x="47" y="189"/>
                </a:cubicBezTo>
                <a:cubicBezTo>
                  <a:pt x="46" y="189"/>
                  <a:pt x="45" y="190"/>
                  <a:pt x="44" y="192"/>
                </a:cubicBezTo>
                <a:cubicBezTo>
                  <a:pt x="44" y="193"/>
                  <a:pt x="46" y="195"/>
                  <a:pt x="47" y="195"/>
                </a:cubicBezTo>
                <a:close/>
                <a:moveTo>
                  <a:pt x="34" y="145"/>
                </a:moveTo>
                <a:cubicBezTo>
                  <a:pt x="35" y="145"/>
                  <a:pt x="36" y="144"/>
                  <a:pt x="37" y="142"/>
                </a:cubicBezTo>
                <a:cubicBezTo>
                  <a:pt x="37" y="141"/>
                  <a:pt x="36" y="139"/>
                  <a:pt x="34" y="140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44"/>
                  <a:pt x="33" y="145"/>
                  <a:pt x="34" y="145"/>
                </a:cubicBezTo>
                <a:close/>
                <a:moveTo>
                  <a:pt x="32" y="136"/>
                </a:moveTo>
                <a:cubicBezTo>
                  <a:pt x="32" y="135"/>
                  <a:pt x="32" y="134"/>
                  <a:pt x="31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4"/>
                  <a:pt x="30" y="134"/>
                  <a:pt x="30" y="134"/>
                </a:cubicBezTo>
                <a:cubicBezTo>
                  <a:pt x="28" y="134"/>
                  <a:pt x="27" y="134"/>
                  <a:pt x="26" y="136"/>
                </a:cubicBezTo>
                <a:cubicBezTo>
                  <a:pt x="27" y="138"/>
                  <a:pt x="28" y="138"/>
                  <a:pt x="29" y="139"/>
                </a:cubicBezTo>
                <a:cubicBezTo>
                  <a:pt x="31" y="139"/>
                  <a:pt x="33" y="138"/>
                  <a:pt x="32" y="136"/>
                </a:cubicBezTo>
                <a:close/>
                <a:moveTo>
                  <a:pt x="37" y="171"/>
                </a:moveTo>
                <a:cubicBezTo>
                  <a:pt x="37" y="169"/>
                  <a:pt x="35" y="168"/>
                  <a:pt x="34" y="167"/>
                </a:cubicBezTo>
                <a:cubicBezTo>
                  <a:pt x="33" y="167"/>
                  <a:pt x="32" y="169"/>
                  <a:pt x="31" y="170"/>
                </a:cubicBezTo>
                <a:cubicBezTo>
                  <a:pt x="31" y="172"/>
                  <a:pt x="33" y="173"/>
                  <a:pt x="34" y="173"/>
                </a:cubicBezTo>
                <a:cubicBezTo>
                  <a:pt x="35" y="174"/>
                  <a:pt x="37" y="172"/>
                  <a:pt x="37" y="171"/>
                </a:cubicBezTo>
                <a:close/>
                <a:moveTo>
                  <a:pt x="36" y="151"/>
                </a:moveTo>
                <a:cubicBezTo>
                  <a:pt x="36" y="150"/>
                  <a:pt x="34" y="151"/>
                  <a:pt x="36" y="151"/>
                </a:cubicBezTo>
                <a:close/>
                <a:moveTo>
                  <a:pt x="89" y="198"/>
                </a:moveTo>
                <a:cubicBezTo>
                  <a:pt x="89" y="197"/>
                  <a:pt x="89" y="196"/>
                  <a:pt x="87" y="196"/>
                </a:cubicBezTo>
                <a:cubicBezTo>
                  <a:pt x="87" y="194"/>
                  <a:pt x="85" y="197"/>
                  <a:pt x="83" y="196"/>
                </a:cubicBezTo>
                <a:cubicBezTo>
                  <a:pt x="83" y="196"/>
                  <a:pt x="82" y="196"/>
                  <a:pt x="82" y="197"/>
                </a:cubicBezTo>
                <a:cubicBezTo>
                  <a:pt x="83" y="197"/>
                  <a:pt x="84" y="197"/>
                  <a:pt x="85" y="197"/>
                </a:cubicBezTo>
                <a:cubicBezTo>
                  <a:pt x="85" y="197"/>
                  <a:pt x="85" y="198"/>
                  <a:pt x="85" y="198"/>
                </a:cubicBezTo>
                <a:cubicBezTo>
                  <a:pt x="84" y="200"/>
                  <a:pt x="86" y="201"/>
                  <a:pt x="88" y="201"/>
                </a:cubicBezTo>
                <a:cubicBezTo>
                  <a:pt x="89" y="202"/>
                  <a:pt x="90" y="200"/>
                  <a:pt x="89" y="198"/>
                </a:cubicBezTo>
                <a:close/>
                <a:moveTo>
                  <a:pt x="87" y="196"/>
                </a:moveTo>
                <a:cubicBezTo>
                  <a:pt x="87" y="196"/>
                  <a:pt x="87" y="196"/>
                  <a:pt x="87" y="196"/>
                </a:cubicBezTo>
                <a:cubicBezTo>
                  <a:pt x="87" y="196"/>
                  <a:pt x="87" y="196"/>
                  <a:pt x="87" y="196"/>
                </a:cubicBezTo>
                <a:close/>
                <a:moveTo>
                  <a:pt x="77" y="192"/>
                </a:moveTo>
                <a:cubicBezTo>
                  <a:pt x="77" y="190"/>
                  <a:pt x="75" y="189"/>
                  <a:pt x="74" y="189"/>
                </a:cubicBezTo>
                <a:cubicBezTo>
                  <a:pt x="72" y="189"/>
                  <a:pt x="70" y="190"/>
                  <a:pt x="70" y="192"/>
                </a:cubicBezTo>
                <a:cubicBezTo>
                  <a:pt x="71" y="192"/>
                  <a:pt x="71" y="192"/>
                  <a:pt x="71" y="193"/>
                </a:cubicBezTo>
                <a:cubicBezTo>
                  <a:pt x="72" y="193"/>
                  <a:pt x="73" y="192"/>
                  <a:pt x="73" y="190"/>
                </a:cubicBezTo>
                <a:cubicBezTo>
                  <a:pt x="74" y="190"/>
                  <a:pt x="75" y="190"/>
                  <a:pt x="75" y="191"/>
                </a:cubicBezTo>
                <a:cubicBezTo>
                  <a:pt x="74" y="192"/>
                  <a:pt x="73" y="192"/>
                  <a:pt x="74" y="193"/>
                </a:cubicBezTo>
                <a:cubicBezTo>
                  <a:pt x="73" y="193"/>
                  <a:pt x="72" y="193"/>
                  <a:pt x="71" y="193"/>
                </a:cubicBezTo>
                <a:cubicBezTo>
                  <a:pt x="72" y="194"/>
                  <a:pt x="73" y="194"/>
                  <a:pt x="74" y="194"/>
                </a:cubicBezTo>
                <a:cubicBezTo>
                  <a:pt x="75" y="195"/>
                  <a:pt x="76" y="193"/>
                  <a:pt x="77" y="192"/>
                </a:cubicBezTo>
                <a:close/>
                <a:moveTo>
                  <a:pt x="116" y="212"/>
                </a:moveTo>
                <a:cubicBezTo>
                  <a:pt x="116" y="211"/>
                  <a:pt x="115" y="210"/>
                  <a:pt x="113" y="209"/>
                </a:cubicBezTo>
                <a:cubicBezTo>
                  <a:pt x="112" y="209"/>
                  <a:pt x="110" y="210"/>
                  <a:pt x="110" y="212"/>
                </a:cubicBezTo>
                <a:cubicBezTo>
                  <a:pt x="111" y="214"/>
                  <a:pt x="112" y="215"/>
                  <a:pt x="114" y="215"/>
                </a:cubicBezTo>
                <a:cubicBezTo>
                  <a:pt x="115" y="215"/>
                  <a:pt x="116" y="213"/>
                  <a:pt x="116" y="212"/>
                </a:cubicBezTo>
                <a:close/>
                <a:moveTo>
                  <a:pt x="111" y="217"/>
                </a:moveTo>
                <a:cubicBezTo>
                  <a:pt x="111" y="218"/>
                  <a:pt x="111" y="218"/>
                  <a:pt x="111" y="218"/>
                </a:cubicBezTo>
                <a:cubicBezTo>
                  <a:pt x="111" y="217"/>
                  <a:pt x="110" y="217"/>
                  <a:pt x="109" y="217"/>
                </a:cubicBezTo>
                <a:cubicBezTo>
                  <a:pt x="108" y="217"/>
                  <a:pt x="108" y="217"/>
                  <a:pt x="107" y="217"/>
                </a:cubicBezTo>
                <a:cubicBezTo>
                  <a:pt x="108" y="218"/>
                  <a:pt x="110" y="219"/>
                  <a:pt x="111" y="217"/>
                </a:cubicBezTo>
                <a:close/>
                <a:moveTo>
                  <a:pt x="227" y="66"/>
                </a:moveTo>
                <a:cubicBezTo>
                  <a:pt x="226" y="65"/>
                  <a:pt x="226" y="63"/>
                  <a:pt x="223" y="63"/>
                </a:cubicBezTo>
                <a:cubicBezTo>
                  <a:pt x="223" y="64"/>
                  <a:pt x="221" y="64"/>
                  <a:pt x="221" y="66"/>
                </a:cubicBezTo>
                <a:cubicBezTo>
                  <a:pt x="221" y="67"/>
                  <a:pt x="222" y="69"/>
                  <a:pt x="224" y="69"/>
                </a:cubicBezTo>
                <a:cubicBezTo>
                  <a:pt x="226" y="69"/>
                  <a:pt x="227" y="68"/>
                  <a:pt x="227" y="66"/>
                </a:cubicBezTo>
                <a:close/>
                <a:moveTo>
                  <a:pt x="100" y="194"/>
                </a:moveTo>
                <a:cubicBezTo>
                  <a:pt x="102" y="194"/>
                  <a:pt x="103" y="193"/>
                  <a:pt x="103" y="192"/>
                </a:cubicBezTo>
                <a:cubicBezTo>
                  <a:pt x="103" y="190"/>
                  <a:pt x="102" y="189"/>
                  <a:pt x="100" y="189"/>
                </a:cubicBezTo>
                <a:cubicBezTo>
                  <a:pt x="99" y="189"/>
                  <a:pt x="98" y="190"/>
                  <a:pt x="97" y="192"/>
                </a:cubicBezTo>
                <a:cubicBezTo>
                  <a:pt x="97" y="193"/>
                  <a:pt x="99" y="195"/>
                  <a:pt x="100" y="194"/>
                </a:cubicBezTo>
                <a:close/>
                <a:moveTo>
                  <a:pt x="82" y="208"/>
                </a:moveTo>
                <a:cubicBezTo>
                  <a:pt x="84" y="208"/>
                  <a:pt x="86" y="207"/>
                  <a:pt x="86" y="206"/>
                </a:cubicBezTo>
                <a:cubicBezTo>
                  <a:pt x="85" y="204"/>
                  <a:pt x="84" y="202"/>
                  <a:pt x="82" y="203"/>
                </a:cubicBezTo>
                <a:cubicBezTo>
                  <a:pt x="81" y="203"/>
                  <a:pt x="79" y="204"/>
                  <a:pt x="80" y="205"/>
                </a:cubicBezTo>
                <a:cubicBezTo>
                  <a:pt x="80" y="207"/>
                  <a:pt x="81" y="208"/>
                  <a:pt x="82" y="208"/>
                </a:cubicBezTo>
                <a:close/>
                <a:moveTo>
                  <a:pt x="128" y="100"/>
                </a:moveTo>
                <a:cubicBezTo>
                  <a:pt x="128" y="102"/>
                  <a:pt x="129" y="103"/>
                  <a:pt x="131" y="103"/>
                </a:cubicBezTo>
                <a:cubicBezTo>
                  <a:pt x="133" y="103"/>
                  <a:pt x="134" y="102"/>
                  <a:pt x="134" y="101"/>
                </a:cubicBezTo>
                <a:cubicBezTo>
                  <a:pt x="134" y="99"/>
                  <a:pt x="133" y="98"/>
                  <a:pt x="132" y="98"/>
                </a:cubicBezTo>
                <a:cubicBezTo>
                  <a:pt x="130" y="98"/>
                  <a:pt x="128" y="99"/>
                  <a:pt x="128" y="100"/>
                </a:cubicBezTo>
                <a:close/>
                <a:moveTo>
                  <a:pt x="91" y="209"/>
                </a:moveTo>
                <a:cubicBezTo>
                  <a:pt x="93" y="209"/>
                  <a:pt x="94" y="207"/>
                  <a:pt x="94" y="205"/>
                </a:cubicBezTo>
                <a:cubicBezTo>
                  <a:pt x="94" y="204"/>
                  <a:pt x="94" y="203"/>
                  <a:pt x="93" y="203"/>
                </a:cubicBezTo>
                <a:cubicBezTo>
                  <a:pt x="92" y="204"/>
                  <a:pt x="92" y="204"/>
                  <a:pt x="91" y="204"/>
                </a:cubicBezTo>
                <a:cubicBezTo>
                  <a:pt x="91" y="204"/>
                  <a:pt x="91" y="203"/>
                  <a:pt x="91" y="203"/>
                </a:cubicBezTo>
                <a:cubicBezTo>
                  <a:pt x="91" y="203"/>
                  <a:pt x="91" y="203"/>
                  <a:pt x="91" y="203"/>
                </a:cubicBezTo>
                <a:cubicBezTo>
                  <a:pt x="90" y="203"/>
                  <a:pt x="88" y="204"/>
                  <a:pt x="88" y="206"/>
                </a:cubicBezTo>
                <a:cubicBezTo>
                  <a:pt x="88" y="206"/>
                  <a:pt x="88" y="206"/>
                  <a:pt x="88" y="206"/>
                </a:cubicBezTo>
                <a:cubicBezTo>
                  <a:pt x="88" y="206"/>
                  <a:pt x="88" y="206"/>
                  <a:pt x="89" y="205"/>
                </a:cubicBezTo>
                <a:cubicBezTo>
                  <a:pt x="89" y="206"/>
                  <a:pt x="90" y="206"/>
                  <a:pt x="90" y="207"/>
                </a:cubicBezTo>
                <a:cubicBezTo>
                  <a:pt x="90" y="207"/>
                  <a:pt x="90" y="208"/>
                  <a:pt x="90" y="208"/>
                </a:cubicBezTo>
                <a:cubicBezTo>
                  <a:pt x="90" y="208"/>
                  <a:pt x="91" y="209"/>
                  <a:pt x="91" y="209"/>
                </a:cubicBezTo>
                <a:close/>
                <a:moveTo>
                  <a:pt x="146" y="226"/>
                </a:moveTo>
                <a:cubicBezTo>
                  <a:pt x="147" y="226"/>
                  <a:pt x="148" y="225"/>
                  <a:pt x="149" y="225"/>
                </a:cubicBezTo>
                <a:cubicBezTo>
                  <a:pt x="149" y="225"/>
                  <a:pt x="149" y="225"/>
                  <a:pt x="150" y="225"/>
                </a:cubicBezTo>
                <a:cubicBezTo>
                  <a:pt x="150" y="225"/>
                  <a:pt x="150" y="224"/>
                  <a:pt x="151" y="224"/>
                </a:cubicBezTo>
                <a:cubicBezTo>
                  <a:pt x="150" y="223"/>
                  <a:pt x="149" y="223"/>
                  <a:pt x="149" y="223"/>
                </a:cubicBezTo>
                <a:cubicBezTo>
                  <a:pt x="148" y="223"/>
                  <a:pt x="147" y="224"/>
                  <a:pt x="147" y="224"/>
                </a:cubicBezTo>
                <a:cubicBezTo>
                  <a:pt x="147" y="224"/>
                  <a:pt x="147" y="225"/>
                  <a:pt x="147" y="225"/>
                </a:cubicBezTo>
                <a:cubicBezTo>
                  <a:pt x="147" y="225"/>
                  <a:pt x="147" y="225"/>
                  <a:pt x="146" y="225"/>
                </a:cubicBezTo>
                <a:cubicBezTo>
                  <a:pt x="146" y="225"/>
                  <a:pt x="146" y="225"/>
                  <a:pt x="146" y="226"/>
                </a:cubicBezTo>
                <a:cubicBezTo>
                  <a:pt x="146" y="226"/>
                  <a:pt x="146" y="226"/>
                  <a:pt x="146" y="226"/>
                </a:cubicBezTo>
                <a:close/>
                <a:moveTo>
                  <a:pt x="81" y="198"/>
                </a:moveTo>
                <a:cubicBezTo>
                  <a:pt x="81" y="197"/>
                  <a:pt x="80" y="196"/>
                  <a:pt x="78" y="195"/>
                </a:cubicBezTo>
                <a:cubicBezTo>
                  <a:pt x="76" y="195"/>
                  <a:pt x="75" y="197"/>
                  <a:pt x="76" y="198"/>
                </a:cubicBezTo>
                <a:cubicBezTo>
                  <a:pt x="76" y="200"/>
                  <a:pt x="77" y="201"/>
                  <a:pt x="78" y="201"/>
                </a:cubicBezTo>
                <a:cubicBezTo>
                  <a:pt x="80" y="201"/>
                  <a:pt x="82" y="199"/>
                  <a:pt x="81" y="198"/>
                </a:cubicBezTo>
                <a:close/>
                <a:moveTo>
                  <a:pt x="44" y="178"/>
                </a:moveTo>
                <a:cubicBezTo>
                  <a:pt x="45" y="180"/>
                  <a:pt x="46" y="180"/>
                  <a:pt x="47" y="181"/>
                </a:cubicBezTo>
                <a:cubicBezTo>
                  <a:pt x="48" y="181"/>
                  <a:pt x="50" y="180"/>
                  <a:pt x="50" y="178"/>
                </a:cubicBezTo>
                <a:cubicBezTo>
                  <a:pt x="50" y="177"/>
                  <a:pt x="48" y="175"/>
                  <a:pt x="47" y="174"/>
                </a:cubicBezTo>
                <a:cubicBezTo>
                  <a:pt x="46" y="175"/>
                  <a:pt x="44" y="176"/>
                  <a:pt x="44" y="178"/>
                </a:cubicBezTo>
                <a:close/>
                <a:moveTo>
                  <a:pt x="55" y="171"/>
                </a:moveTo>
                <a:cubicBezTo>
                  <a:pt x="55" y="169"/>
                  <a:pt x="53" y="167"/>
                  <a:pt x="52" y="167"/>
                </a:cubicBezTo>
                <a:cubicBezTo>
                  <a:pt x="50" y="168"/>
                  <a:pt x="49" y="169"/>
                  <a:pt x="49" y="170"/>
                </a:cubicBezTo>
                <a:cubicBezTo>
                  <a:pt x="49" y="172"/>
                  <a:pt x="50" y="174"/>
                  <a:pt x="51" y="173"/>
                </a:cubicBezTo>
                <a:cubicBezTo>
                  <a:pt x="53" y="173"/>
                  <a:pt x="54" y="172"/>
                  <a:pt x="55" y="171"/>
                </a:cubicBezTo>
                <a:close/>
                <a:moveTo>
                  <a:pt x="63" y="170"/>
                </a:moveTo>
                <a:cubicBezTo>
                  <a:pt x="64" y="169"/>
                  <a:pt x="62" y="168"/>
                  <a:pt x="60" y="167"/>
                </a:cubicBezTo>
                <a:cubicBezTo>
                  <a:pt x="59" y="168"/>
                  <a:pt x="57" y="169"/>
                  <a:pt x="58" y="170"/>
                </a:cubicBezTo>
                <a:cubicBezTo>
                  <a:pt x="58" y="172"/>
                  <a:pt x="59" y="173"/>
                  <a:pt x="61" y="173"/>
                </a:cubicBezTo>
                <a:cubicBezTo>
                  <a:pt x="62" y="173"/>
                  <a:pt x="64" y="172"/>
                  <a:pt x="63" y="170"/>
                </a:cubicBezTo>
                <a:close/>
                <a:moveTo>
                  <a:pt x="40" y="171"/>
                </a:moveTo>
                <a:cubicBezTo>
                  <a:pt x="40" y="172"/>
                  <a:pt x="41" y="173"/>
                  <a:pt x="42" y="173"/>
                </a:cubicBezTo>
                <a:cubicBezTo>
                  <a:pt x="45" y="173"/>
                  <a:pt x="46" y="172"/>
                  <a:pt x="45" y="171"/>
                </a:cubicBezTo>
                <a:cubicBezTo>
                  <a:pt x="45" y="169"/>
                  <a:pt x="44" y="168"/>
                  <a:pt x="43" y="167"/>
                </a:cubicBezTo>
                <a:cubicBezTo>
                  <a:pt x="42" y="168"/>
                  <a:pt x="40" y="169"/>
                  <a:pt x="40" y="171"/>
                </a:cubicBezTo>
                <a:close/>
                <a:moveTo>
                  <a:pt x="72" y="72"/>
                </a:moveTo>
                <a:cubicBezTo>
                  <a:pt x="71" y="71"/>
                  <a:pt x="71" y="69"/>
                  <a:pt x="69" y="69"/>
                </a:cubicBezTo>
                <a:cubicBezTo>
                  <a:pt x="69" y="69"/>
                  <a:pt x="69" y="70"/>
                  <a:pt x="69" y="70"/>
                </a:cubicBezTo>
                <a:cubicBezTo>
                  <a:pt x="70" y="70"/>
                  <a:pt x="70" y="70"/>
                  <a:pt x="70" y="71"/>
                </a:cubicBezTo>
                <a:cubicBezTo>
                  <a:pt x="71" y="71"/>
                  <a:pt x="71" y="71"/>
                  <a:pt x="72" y="72"/>
                </a:cubicBezTo>
                <a:close/>
                <a:moveTo>
                  <a:pt x="34" y="131"/>
                </a:moveTo>
                <a:cubicBezTo>
                  <a:pt x="36" y="131"/>
                  <a:pt x="36" y="130"/>
                  <a:pt x="37" y="128"/>
                </a:cubicBezTo>
                <a:cubicBezTo>
                  <a:pt x="37" y="127"/>
                  <a:pt x="36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27"/>
                  <a:pt x="35" y="127"/>
                  <a:pt x="35" y="127"/>
                </a:cubicBezTo>
                <a:cubicBezTo>
                  <a:pt x="36" y="128"/>
                  <a:pt x="35" y="128"/>
                  <a:pt x="35" y="129"/>
                </a:cubicBezTo>
                <a:cubicBezTo>
                  <a:pt x="35" y="128"/>
                  <a:pt x="34" y="128"/>
                  <a:pt x="34" y="128"/>
                </a:cubicBezTo>
                <a:cubicBezTo>
                  <a:pt x="34" y="127"/>
                  <a:pt x="34" y="126"/>
                  <a:pt x="33" y="126"/>
                </a:cubicBezTo>
                <a:cubicBezTo>
                  <a:pt x="32" y="126"/>
                  <a:pt x="32" y="127"/>
                  <a:pt x="31" y="129"/>
                </a:cubicBezTo>
                <a:cubicBezTo>
                  <a:pt x="31" y="130"/>
                  <a:pt x="33" y="131"/>
                  <a:pt x="34" y="131"/>
                </a:cubicBezTo>
                <a:close/>
                <a:moveTo>
                  <a:pt x="42" y="159"/>
                </a:moveTo>
                <a:cubicBezTo>
                  <a:pt x="45" y="159"/>
                  <a:pt x="46" y="158"/>
                  <a:pt x="46" y="156"/>
                </a:cubicBezTo>
                <a:cubicBezTo>
                  <a:pt x="46" y="155"/>
                  <a:pt x="45" y="154"/>
                  <a:pt x="42" y="153"/>
                </a:cubicBezTo>
                <a:cubicBezTo>
                  <a:pt x="41" y="153"/>
                  <a:pt x="40" y="155"/>
                  <a:pt x="40" y="157"/>
                </a:cubicBezTo>
                <a:cubicBezTo>
                  <a:pt x="40" y="159"/>
                  <a:pt x="41" y="159"/>
                  <a:pt x="42" y="159"/>
                </a:cubicBezTo>
                <a:close/>
                <a:moveTo>
                  <a:pt x="40" y="142"/>
                </a:moveTo>
                <a:cubicBezTo>
                  <a:pt x="40" y="141"/>
                  <a:pt x="40" y="141"/>
                  <a:pt x="40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40" y="142"/>
                </a:cubicBezTo>
                <a:close/>
                <a:moveTo>
                  <a:pt x="81" y="184"/>
                </a:moveTo>
                <a:cubicBezTo>
                  <a:pt x="81" y="183"/>
                  <a:pt x="80" y="182"/>
                  <a:pt x="79" y="181"/>
                </a:cubicBezTo>
                <a:cubicBezTo>
                  <a:pt x="77" y="181"/>
                  <a:pt x="76" y="183"/>
                  <a:pt x="76" y="185"/>
                </a:cubicBezTo>
                <a:cubicBezTo>
                  <a:pt x="75" y="186"/>
                  <a:pt x="77" y="187"/>
                  <a:pt x="78" y="187"/>
                </a:cubicBezTo>
                <a:cubicBezTo>
                  <a:pt x="80" y="187"/>
                  <a:pt x="81" y="186"/>
                  <a:pt x="81" y="184"/>
                </a:cubicBezTo>
                <a:close/>
                <a:moveTo>
                  <a:pt x="103" y="177"/>
                </a:moveTo>
                <a:cubicBezTo>
                  <a:pt x="103" y="176"/>
                  <a:pt x="102" y="175"/>
                  <a:pt x="100" y="175"/>
                </a:cubicBezTo>
                <a:cubicBezTo>
                  <a:pt x="99" y="175"/>
                  <a:pt x="97" y="176"/>
                  <a:pt x="98" y="177"/>
                </a:cubicBezTo>
                <a:cubicBezTo>
                  <a:pt x="98" y="179"/>
                  <a:pt x="99" y="181"/>
                  <a:pt x="101" y="180"/>
                </a:cubicBezTo>
                <a:cubicBezTo>
                  <a:pt x="102" y="181"/>
                  <a:pt x="103" y="179"/>
                  <a:pt x="103" y="177"/>
                </a:cubicBezTo>
                <a:close/>
                <a:moveTo>
                  <a:pt x="64" y="181"/>
                </a:moveTo>
                <a:cubicBezTo>
                  <a:pt x="67" y="180"/>
                  <a:pt x="68" y="179"/>
                  <a:pt x="67" y="178"/>
                </a:cubicBezTo>
                <a:cubicBezTo>
                  <a:pt x="68" y="176"/>
                  <a:pt x="66" y="175"/>
                  <a:pt x="65" y="175"/>
                </a:cubicBezTo>
                <a:cubicBezTo>
                  <a:pt x="63" y="175"/>
                  <a:pt x="63" y="176"/>
                  <a:pt x="62" y="178"/>
                </a:cubicBezTo>
                <a:cubicBezTo>
                  <a:pt x="62" y="179"/>
                  <a:pt x="64" y="181"/>
                  <a:pt x="64" y="181"/>
                </a:cubicBezTo>
                <a:close/>
                <a:moveTo>
                  <a:pt x="100" y="185"/>
                </a:moveTo>
                <a:cubicBezTo>
                  <a:pt x="99" y="184"/>
                  <a:pt x="100" y="182"/>
                  <a:pt x="100" y="181"/>
                </a:cubicBezTo>
                <a:cubicBezTo>
                  <a:pt x="99" y="180"/>
                  <a:pt x="98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8" y="180"/>
                  <a:pt x="98" y="181"/>
                </a:cubicBezTo>
                <a:cubicBezTo>
                  <a:pt x="98" y="181"/>
                  <a:pt x="99" y="182"/>
                  <a:pt x="99" y="183"/>
                </a:cubicBezTo>
                <a:cubicBezTo>
                  <a:pt x="99" y="184"/>
                  <a:pt x="100" y="184"/>
                  <a:pt x="100" y="185"/>
                </a:cubicBezTo>
                <a:close/>
                <a:moveTo>
                  <a:pt x="109" y="195"/>
                </a:moveTo>
                <a:cubicBezTo>
                  <a:pt x="111" y="194"/>
                  <a:pt x="112" y="193"/>
                  <a:pt x="112" y="192"/>
                </a:cubicBezTo>
                <a:cubicBezTo>
                  <a:pt x="111" y="190"/>
                  <a:pt x="110" y="189"/>
                  <a:pt x="109" y="188"/>
                </a:cubicBezTo>
                <a:cubicBezTo>
                  <a:pt x="109" y="188"/>
                  <a:pt x="109" y="188"/>
                  <a:pt x="109" y="188"/>
                </a:cubicBezTo>
                <a:cubicBezTo>
                  <a:pt x="109" y="189"/>
                  <a:pt x="110" y="190"/>
                  <a:pt x="110" y="191"/>
                </a:cubicBezTo>
                <a:cubicBezTo>
                  <a:pt x="111" y="192"/>
                  <a:pt x="110" y="190"/>
                  <a:pt x="111" y="190"/>
                </a:cubicBezTo>
                <a:cubicBezTo>
                  <a:pt x="111" y="191"/>
                  <a:pt x="111" y="191"/>
                  <a:pt x="111" y="192"/>
                </a:cubicBezTo>
                <a:cubicBezTo>
                  <a:pt x="110" y="192"/>
                  <a:pt x="110" y="192"/>
                  <a:pt x="109" y="192"/>
                </a:cubicBezTo>
                <a:cubicBezTo>
                  <a:pt x="109" y="191"/>
                  <a:pt x="108" y="190"/>
                  <a:pt x="107" y="189"/>
                </a:cubicBezTo>
                <a:cubicBezTo>
                  <a:pt x="107" y="190"/>
                  <a:pt x="106" y="191"/>
                  <a:pt x="107" y="191"/>
                </a:cubicBezTo>
                <a:cubicBezTo>
                  <a:pt x="106" y="193"/>
                  <a:pt x="108" y="195"/>
                  <a:pt x="109" y="195"/>
                </a:cubicBezTo>
                <a:close/>
                <a:moveTo>
                  <a:pt x="71" y="80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1"/>
                  <a:pt x="71" y="81"/>
                  <a:pt x="71" y="81"/>
                </a:cubicBezTo>
                <a:cubicBezTo>
                  <a:pt x="73" y="80"/>
                  <a:pt x="74" y="80"/>
                  <a:pt x="75" y="81"/>
                </a:cubicBezTo>
                <a:cubicBezTo>
                  <a:pt x="75" y="81"/>
                  <a:pt x="76" y="81"/>
                  <a:pt x="76" y="82"/>
                </a:cubicBezTo>
                <a:cubicBezTo>
                  <a:pt x="76" y="81"/>
                  <a:pt x="77" y="80"/>
                  <a:pt x="77" y="80"/>
                </a:cubicBezTo>
                <a:cubicBezTo>
                  <a:pt x="77" y="78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3" y="77"/>
                  <a:pt x="73" y="77"/>
                </a:cubicBezTo>
                <a:cubicBezTo>
                  <a:pt x="72" y="77"/>
                  <a:pt x="71" y="79"/>
                  <a:pt x="71" y="80"/>
                </a:cubicBezTo>
                <a:close/>
                <a:moveTo>
                  <a:pt x="76" y="178"/>
                </a:moveTo>
                <a:cubicBezTo>
                  <a:pt x="76" y="176"/>
                  <a:pt x="75" y="175"/>
                  <a:pt x="74" y="175"/>
                </a:cubicBezTo>
                <a:cubicBezTo>
                  <a:pt x="72" y="175"/>
                  <a:pt x="70" y="177"/>
                  <a:pt x="71" y="178"/>
                </a:cubicBezTo>
                <a:cubicBezTo>
                  <a:pt x="71" y="179"/>
                  <a:pt x="72" y="180"/>
                  <a:pt x="74" y="180"/>
                </a:cubicBezTo>
                <a:cubicBezTo>
                  <a:pt x="76" y="180"/>
                  <a:pt x="77" y="179"/>
                  <a:pt x="76" y="178"/>
                </a:cubicBezTo>
                <a:close/>
                <a:moveTo>
                  <a:pt x="72" y="67"/>
                </a:moveTo>
                <a:cubicBezTo>
                  <a:pt x="72" y="67"/>
                  <a:pt x="71" y="68"/>
                  <a:pt x="71" y="68"/>
                </a:cubicBezTo>
                <a:cubicBezTo>
                  <a:pt x="72" y="68"/>
                  <a:pt x="72" y="68"/>
                  <a:pt x="73" y="68"/>
                </a:cubicBezTo>
                <a:cubicBezTo>
                  <a:pt x="73" y="68"/>
                  <a:pt x="72" y="68"/>
                  <a:pt x="72" y="67"/>
                </a:cubicBezTo>
                <a:close/>
                <a:moveTo>
                  <a:pt x="30" y="126"/>
                </a:moveTo>
                <a:cubicBezTo>
                  <a:pt x="30" y="126"/>
                  <a:pt x="30" y="126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lnTo>
                  <a:pt x="30" y="126"/>
                </a:lnTo>
                <a:close/>
                <a:moveTo>
                  <a:pt x="88" y="187"/>
                </a:moveTo>
                <a:cubicBezTo>
                  <a:pt x="89" y="187"/>
                  <a:pt x="89" y="186"/>
                  <a:pt x="89" y="185"/>
                </a:cubicBezTo>
                <a:cubicBezTo>
                  <a:pt x="90" y="183"/>
                  <a:pt x="89" y="181"/>
                  <a:pt x="87" y="182"/>
                </a:cubicBezTo>
                <a:cubicBezTo>
                  <a:pt x="86" y="182"/>
                  <a:pt x="85" y="183"/>
                  <a:pt x="84" y="184"/>
                </a:cubicBezTo>
                <a:cubicBezTo>
                  <a:pt x="84" y="186"/>
                  <a:pt x="85" y="187"/>
                  <a:pt x="88" y="187"/>
                </a:cubicBezTo>
                <a:close/>
                <a:moveTo>
                  <a:pt x="41" y="58"/>
                </a:moveTo>
                <a:cubicBezTo>
                  <a:pt x="40" y="60"/>
                  <a:pt x="41" y="62"/>
                  <a:pt x="43" y="61"/>
                </a:cubicBezTo>
                <a:cubicBezTo>
                  <a:pt x="44" y="61"/>
                  <a:pt x="44" y="61"/>
                  <a:pt x="45" y="61"/>
                </a:cubicBezTo>
                <a:cubicBezTo>
                  <a:pt x="45" y="61"/>
                  <a:pt x="44" y="60"/>
                  <a:pt x="44" y="60"/>
                </a:cubicBezTo>
                <a:cubicBezTo>
                  <a:pt x="44" y="60"/>
                  <a:pt x="44" y="59"/>
                  <a:pt x="44" y="58"/>
                </a:cubicBezTo>
                <a:cubicBezTo>
                  <a:pt x="45" y="58"/>
                  <a:pt x="44" y="59"/>
                  <a:pt x="45" y="59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60"/>
                  <a:pt x="46" y="59"/>
                  <a:pt x="46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6"/>
                </a:cubicBezTo>
                <a:cubicBezTo>
                  <a:pt x="42" y="56"/>
                  <a:pt x="42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lose/>
                <a:moveTo>
                  <a:pt x="14" y="9"/>
                </a:moveTo>
                <a:cubicBezTo>
                  <a:pt x="14" y="8"/>
                  <a:pt x="13" y="8"/>
                  <a:pt x="12" y="8"/>
                </a:cubicBezTo>
                <a:cubicBezTo>
                  <a:pt x="13" y="8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25" y="20"/>
                </a:moveTo>
                <a:cubicBezTo>
                  <a:pt x="25" y="20"/>
                  <a:pt x="25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ubicBezTo>
                  <a:pt x="26" y="19"/>
                  <a:pt x="26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lose/>
                <a:moveTo>
                  <a:pt x="49" y="58"/>
                </a:moveTo>
                <a:cubicBezTo>
                  <a:pt x="49" y="61"/>
                  <a:pt x="50" y="62"/>
                  <a:pt x="51" y="61"/>
                </a:cubicBezTo>
                <a:cubicBezTo>
                  <a:pt x="53" y="62"/>
                  <a:pt x="55" y="60"/>
                  <a:pt x="54" y="59"/>
                </a:cubicBezTo>
                <a:cubicBezTo>
                  <a:pt x="55" y="57"/>
                  <a:pt x="53" y="56"/>
                  <a:pt x="52" y="56"/>
                </a:cubicBezTo>
                <a:cubicBezTo>
                  <a:pt x="50" y="55"/>
                  <a:pt x="49" y="57"/>
                  <a:pt x="49" y="58"/>
                </a:cubicBezTo>
                <a:close/>
                <a:moveTo>
                  <a:pt x="45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47" y="40"/>
                </a:moveTo>
                <a:cubicBezTo>
                  <a:pt x="47" y="40"/>
                  <a:pt x="46" y="41"/>
                  <a:pt x="46" y="41"/>
                </a:cubicBezTo>
                <a:cubicBezTo>
                  <a:pt x="46" y="41"/>
                  <a:pt x="47" y="41"/>
                  <a:pt x="47" y="40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41" y="32"/>
                </a:moveTo>
                <a:cubicBezTo>
                  <a:pt x="40" y="31"/>
                  <a:pt x="40" y="31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2"/>
                  <a:pt x="40" y="32"/>
                  <a:pt x="41" y="32"/>
                </a:cubicBezTo>
                <a:close/>
                <a:moveTo>
                  <a:pt x="11" y="40"/>
                </a:moveTo>
                <a:cubicBezTo>
                  <a:pt x="11" y="40"/>
                  <a:pt x="11" y="39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3" y="41"/>
                  <a:pt x="13" y="41"/>
                  <a:pt x="14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9"/>
                  <a:pt x="13" y="39"/>
                  <a:pt x="13" y="38"/>
                </a:cubicBezTo>
                <a:cubicBezTo>
                  <a:pt x="11" y="37"/>
                  <a:pt x="9" y="38"/>
                  <a:pt x="9" y="39"/>
                </a:cubicBezTo>
                <a:cubicBezTo>
                  <a:pt x="9" y="40"/>
                  <a:pt x="10" y="40"/>
                  <a:pt x="10" y="40"/>
                </a:cubicBezTo>
                <a:cubicBezTo>
                  <a:pt x="10" y="40"/>
                  <a:pt x="10" y="40"/>
                  <a:pt x="11" y="40"/>
                </a:cubicBezTo>
                <a:close/>
                <a:moveTo>
                  <a:pt x="18" y="113"/>
                </a:moveTo>
                <a:cubicBezTo>
                  <a:pt x="18" y="113"/>
                  <a:pt x="18" y="112"/>
                  <a:pt x="18" y="112"/>
                </a:cubicBezTo>
                <a:cubicBezTo>
                  <a:pt x="18" y="112"/>
                  <a:pt x="18" y="113"/>
                  <a:pt x="18" y="113"/>
                </a:cubicBezTo>
                <a:close/>
                <a:moveTo>
                  <a:pt x="14" y="36"/>
                </a:moveTo>
                <a:cubicBezTo>
                  <a:pt x="14" y="36"/>
                  <a:pt x="14" y="36"/>
                  <a:pt x="14" y="37"/>
                </a:cubicBezTo>
                <a:cubicBezTo>
                  <a:pt x="13" y="36"/>
                  <a:pt x="13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6"/>
                  <a:pt x="11" y="36"/>
                  <a:pt x="12" y="37"/>
                </a:cubicBezTo>
                <a:cubicBezTo>
                  <a:pt x="13" y="37"/>
                  <a:pt x="13" y="37"/>
                  <a:pt x="14" y="36"/>
                </a:cubicBezTo>
                <a:close/>
                <a:moveTo>
                  <a:pt x="65" y="63"/>
                </a:moveTo>
                <a:cubicBezTo>
                  <a:pt x="64" y="63"/>
                  <a:pt x="62" y="65"/>
                  <a:pt x="62" y="66"/>
                </a:cubicBezTo>
                <a:cubicBezTo>
                  <a:pt x="62" y="67"/>
                  <a:pt x="63" y="68"/>
                  <a:pt x="63" y="68"/>
                </a:cubicBezTo>
                <a:cubicBezTo>
                  <a:pt x="64" y="68"/>
                  <a:pt x="65" y="68"/>
                  <a:pt x="6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8"/>
                  <a:pt x="68" y="68"/>
                  <a:pt x="68" y="66"/>
                </a:cubicBezTo>
                <a:cubicBezTo>
                  <a:pt x="67" y="65"/>
                  <a:pt x="66" y="63"/>
                  <a:pt x="65" y="63"/>
                </a:cubicBezTo>
                <a:close/>
                <a:moveTo>
                  <a:pt x="19" y="114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3"/>
                  <a:pt x="17" y="113"/>
                </a:cubicBezTo>
                <a:cubicBezTo>
                  <a:pt x="17" y="114"/>
                  <a:pt x="18" y="114"/>
                  <a:pt x="19" y="114"/>
                </a:cubicBezTo>
                <a:close/>
                <a:moveTo>
                  <a:pt x="66" y="72"/>
                </a:moveTo>
                <a:cubicBezTo>
                  <a:pt x="66" y="74"/>
                  <a:pt x="67" y="75"/>
                  <a:pt x="69" y="76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4"/>
                  <a:pt x="72" y="73"/>
                </a:cubicBezTo>
                <a:cubicBezTo>
                  <a:pt x="72" y="73"/>
                  <a:pt x="72" y="72"/>
                  <a:pt x="72" y="72"/>
                </a:cubicBezTo>
                <a:cubicBezTo>
                  <a:pt x="72" y="72"/>
                  <a:pt x="72" y="73"/>
                  <a:pt x="72" y="73"/>
                </a:cubicBezTo>
                <a:cubicBezTo>
                  <a:pt x="70" y="73"/>
                  <a:pt x="70" y="71"/>
                  <a:pt x="68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67" y="71"/>
                  <a:pt x="66" y="71"/>
                  <a:pt x="66" y="72"/>
                </a:cubicBezTo>
                <a:close/>
                <a:moveTo>
                  <a:pt x="5" y="107"/>
                </a:moveTo>
                <a:cubicBezTo>
                  <a:pt x="5" y="107"/>
                  <a:pt x="5" y="105"/>
                  <a:pt x="5" y="106"/>
                </a:cubicBezTo>
                <a:cubicBezTo>
                  <a:pt x="4" y="106"/>
                  <a:pt x="4" y="107"/>
                  <a:pt x="5" y="107"/>
                </a:cubicBezTo>
                <a:close/>
                <a:moveTo>
                  <a:pt x="33" y="122"/>
                </a:moveTo>
                <a:cubicBezTo>
                  <a:pt x="32" y="120"/>
                  <a:pt x="31" y="119"/>
                  <a:pt x="30" y="119"/>
                </a:cubicBezTo>
                <a:cubicBezTo>
                  <a:pt x="28" y="119"/>
                  <a:pt x="27" y="120"/>
                  <a:pt x="27" y="121"/>
                </a:cubicBezTo>
                <a:cubicBezTo>
                  <a:pt x="28" y="122"/>
                  <a:pt x="29" y="122"/>
                  <a:pt x="29" y="123"/>
                </a:cubicBezTo>
                <a:cubicBezTo>
                  <a:pt x="28" y="123"/>
                  <a:pt x="27" y="123"/>
                  <a:pt x="27" y="123"/>
                </a:cubicBezTo>
                <a:cubicBezTo>
                  <a:pt x="27" y="124"/>
                  <a:pt x="29" y="125"/>
                  <a:pt x="30" y="124"/>
                </a:cubicBezTo>
                <a:cubicBezTo>
                  <a:pt x="31" y="125"/>
                  <a:pt x="33" y="123"/>
                  <a:pt x="33" y="122"/>
                </a:cubicBezTo>
                <a:close/>
                <a:moveTo>
                  <a:pt x="63" y="57"/>
                </a:moveTo>
                <a:cubicBezTo>
                  <a:pt x="63" y="56"/>
                  <a:pt x="61" y="56"/>
                  <a:pt x="60" y="56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9" y="61"/>
                  <a:pt x="61" y="62"/>
                </a:cubicBezTo>
                <a:cubicBezTo>
                  <a:pt x="62" y="61"/>
                  <a:pt x="63" y="61"/>
                  <a:pt x="64" y="60"/>
                </a:cubicBezTo>
                <a:cubicBezTo>
                  <a:pt x="64" y="59"/>
                  <a:pt x="63" y="59"/>
                  <a:pt x="63" y="59"/>
                </a:cubicBezTo>
                <a:cubicBezTo>
                  <a:pt x="63" y="59"/>
                  <a:pt x="64" y="59"/>
                  <a:pt x="64" y="58"/>
                </a:cubicBezTo>
                <a:cubicBezTo>
                  <a:pt x="64" y="57"/>
                  <a:pt x="62" y="58"/>
                  <a:pt x="62" y="57"/>
                </a:cubicBezTo>
                <a:cubicBezTo>
                  <a:pt x="62" y="57"/>
                  <a:pt x="63" y="57"/>
                  <a:pt x="63" y="57"/>
                </a:cubicBezTo>
                <a:close/>
                <a:moveTo>
                  <a:pt x="168" y="199"/>
                </a:moveTo>
                <a:cubicBezTo>
                  <a:pt x="168" y="199"/>
                  <a:pt x="168" y="198"/>
                  <a:pt x="168" y="198"/>
                </a:cubicBezTo>
                <a:cubicBezTo>
                  <a:pt x="167" y="199"/>
                  <a:pt x="166" y="199"/>
                  <a:pt x="166" y="200"/>
                </a:cubicBezTo>
                <a:cubicBezTo>
                  <a:pt x="167" y="200"/>
                  <a:pt x="167" y="200"/>
                  <a:pt x="167" y="201"/>
                </a:cubicBezTo>
                <a:cubicBezTo>
                  <a:pt x="169" y="201"/>
                  <a:pt x="169" y="200"/>
                  <a:pt x="169" y="198"/>
                </a:cubicBezTo>
                <a:cubicBezTo>
                  <a:pt x="170" y="197"/>
                  <a:pt x="168" y="195"/>
                  <a:pt x="166" y="195"/>
                </a:cubicBezTo>
                <a:cubicBezTo>
                  <a:pt x="165" y="195"/>
                  <a:pt x="164" y="197"/>
                  <a:pt x="163" y="199"/>
                </a:cubicBezTo>
                <a:cubicBezTo>
                  <a:pt x="164" y="200"/>
                  <a:pt x="164" y="200"/>
                  <a:pt x="165" y="201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199"/>
                  <a:pt x="166" y="200"/>
                  <a:pt x="166" y="199"/>
                </a:cubicBezTo>
                <a:cubicBezTo>
                  <a:pt x="166" y="199"/>
                  <a:pt x="165" y="199"/>
                  <a:pt x="165" y="198"/>
                </a:cubicBezTo>
                <a:cubicBezTo>
                  <a:pt x="166" y="197"/>
                  <a:pt x="167" y="198"/>
                  <a:pt x="168" y="198"/>
                </a:cubicBezTo>
                <a:cubicBezTo>
                  <a:pt x="168" y="199"/>
                  <a:pt x="169" y="198"/>
                  <a:pt x="169" y="198"/>
                </a:cubicBezTo>
                <a:cubicBezTo>
                  <a:pt x="169" y="199"/>
                  <a:pt x="169" y="199"/>
                  <a:pt x="168" y="199"/>
                </a:cubicBezTo>
                <a:close/>
                <a:moveTo>
                  <a:pt x="220" y="238"/>
                </a:moveTo>
                <a:cubicBezTo>
                  <a:pt x="219" y="239"/>
                  <a:pt x="218" y="239"/>
                  <a:pt x="217" y="239"/>
                </a:cubicBezTo>
                <a:cubicBezTo>
                  <a:pt x="218" y="240"/>
                  <a:pt x="218" y="242"/>
                  <a:pt x="219" y="242"/>
                </a:cubicBezTo>
                <a:cubicBezTo>
                  <a:pt x="219" y="242"/>
                  <a:pt x="219" y="242"/>
                  <a:pt x="219" y="242"/>
                </a:cubicBezTo>
                <a:cubicBezTo>
                  <a:pt x="219" y="242"/>
                  <a:pt x="220" y="242"/>
                  <a:pt x="220" y="242"/>
                </a:cubicBezTo>
                <a:cubicBezTo>
                  <a:pt x="220" y="242"/>
                  <a:pt x="219" y="241"/>
                  <a:pt x="219" y="241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8"/>
                </a:cubicBezTo>
                <a:close/>
                <a:moveTo>
                  <a:pt x="241" y="233"/>
                </a:moveTo>
                <a:cubicBezTo>
                  <a:pt x="241" y="233"/>
                  <a:pt x="241" y="232"/>
                  <a:pt x="242" y="232"/>
                </a:cubicBezTo>
                <a:cubicBezTo>
                  <a:pt x="242" y="232"/>
                  <a:pt x="241" y="232"/>
                  <a:pt x="241" y="232"/>
                </a:cubicBezTo>
                <a:cubicBezTo>
                  <a:pt x="241" y="232"/>
                  <a:pt x="241" y="232"/>
                  <a:pt x="241" y="233"/>
                </a:cubicBezTo>
                <a:cubicBezTo>
                  <a:pt x="241" y="233"/>
                  <a:pt x="241" y="233"/>
                  <a:pt x="241" y="233"/>
                </a:cubicBezTo>
                <a:close/>
                <a:moveTo>
                  <a:pt x="213" y="238"/>
                </a:moveTo>
                <a:cubicBezTo>
                  <a:pt x="213" y="237"/>
                  <a:pt x="212" y="237"/>
                  <a:pt x="212" y="237"/>
                </a:cubicBezTo>
                <a:cubicBezTo>
                  <a:pt x="212" y="237"/>
                  <a:pt x="212" y="238"/>
                  <a:pt x="212" y="238"/>
                </a:cubicBezTo>
                <a:cubicBezTo>
                  <a:pt x="212" y="238"/>
                  <a:pt x="213" y="238"/>
                  <a:pt x="213" y="238"/>
                </a:cubicBezTo>
                <a:close/>
                <a:moveTo>
                  <a:pt x="242" y="231"/>
                </a:moveTo>
                <a:cubicBezTo>
                  <a:pt x="242" y="231"/>
                  <a:pt x="243" y="231"/>
                  <a:pt x="243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2" y="231"/>
                  <a:pt x="242" y="231"/>
                  <a:pt x="242" y="231"/>
                </a:cubicBezTo>
                <a:close/>
                <a:moveTo>
                  <a:pt x="202" y="237"/>
                </a:moveTo>
                <a:cubicBezTo>
                  <a:pt x="202" y="237"/>
                  <a:pt x="202" y="237"/>
                  <a:pt x="202" y="237"/>
                </a:cubicBezTo>
                <a:cubicBezTo>
                  <a:pt x="202" y="237"/>
                  <a:pt x="202" y="237"/>
                  <a:pt x="202" y="237"/>
                </a:cubicBezTo>
                <a:close/>
                <a:moveTo>
                  <a:pt x="191" y="219"/>
                </a:moveTo>
                <a:cubicBezTo>
                  <a:pt x="191" y="217"/>
                  <a:pt x="190" y="216"/>
                  <a:pt x="189" y="217"/>
                </a:cubicBezTo>
                <a:cubicBezTo>
                  <a:pt x="187" y="216"/>
                  <a:pt x="186" y="218"/>
                  <a:pt x="186" y="220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86" y="220"/>
                  <a:pt x="187" y="220"/>
                  <a:pt x="187" y="220"/>
                </a:cubicBezTo>
                <a:cubicBezTo>
                  <a:pt x="188" y="220"/>
                  <a:pt x="188" y="220"/>
                  <a:pt x="189" y="220"/>
                </a:cubicBezTo>
                <a:cubicBezTo>
                  <a:pt x="189" y="220"/>
                  <a:pt x="189" y="220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0"/>
                  <a:pt x="190" y="221"/>
                  <a:pt x="190" y="221"/>
                </a:cubicBezTo>
                <a:cubicBezTo>
                  <a:pt x="190" y="220"/>
                  <a:pt x="190" y="220"/>
                  <a:pt x="189" y="220"/>
                </a:cubicBezTo>
                <a:cubicBezTo>
                  <a:pt x="190" y="219"/>
                  <a:pt x="190" y="219"/>
                  <a:pt x="191" y="219"/>
                </a:cubicBezTo>
                <a:cubicBezTo>
                  <a:pt x="191" y="219"/>
                  <a:pt x="191" y="219"/>
                  <a:pt x="191" y="219"/>
                </a:cubicBezTo>
                <a:close/>
                <a:moveTo>
                  <a:pt x="117" y="77"/>
                </a:moveTo>
                <a:cubicBezTo>
                  <a:pt x="117" y="77"/>
                  <a:pt x="116" y="78"/>
                  <a:pt x="116" y="80"/>
                </a:cubicBezTo>
                <a:cubicBezTo>
                  <a:pt x="116" y="82"/>
                  <a:pt x="116" y="82"/>
                  <a:pt x="117" y="83"/>
                </a:cubicBezTo>
                <a:cubicBezTo>
                  <a:pt x="119" y="83"/>
                  <a:pt x="120" y="81"/>
                  <a:pt x="120" y="80"/>
                </a:cubicBezTo>
                <a:cubicBezTo>
                  <a:pt x="121" y="78"/>
                  <a:pt x="119" y="77"/>
                  <a:pt x="117" y="77"/>
                </a:cubicBezTo>
                <a:close/>
                <a:moveTo>
                  <a:pt x="193" y="229"/>
                </a:moveTo>
                <a:cubicBezTo>
                  <a:pt x="195" y="229"/>
                  <a:pt x="196" y="227"/>
                  <a:pt x="196" y="226"/>
                </a:cubicBezTo>
                <a:cubicBezTo>
                  <a:pt x="196" y="224"/>
                  <a:pt x="195" y="223"/>
                  <a:pt x="193" y="224"/>
                </a:cubicBezTo>
                <a:cubicBezTo>
                  <a:pt x="193" y="224"/>
                  <a:pt x="192" y="224"/>
                  <a:pt x="192" y="224"/>
                </a:cubicBezTo>
                <a:cubicBezTo>
                  <a:pt x="193" y="224"/>
                  <a:pt x="194" y="224"/>
                  <a:pt x="194" y="225"/>
                </a:cubicBezTo>
                <a:cubicBezTo>
                  <a:pt x="194" y="226"/>
                  <a:pt x="192" y="226"/>
                  <a:pt x="192" y="225"/>
                </a:cubicBezTo>
                <a:cubicBezTo>
                  <a:pt x="191" y="226"/>
                  <a:pt x="191" y="226"/>
                  <a:pt x="190" y="226"/>
                </a:cubicBezTo>
                <a:cubicBezTo>
                  <a:pt x="190" y="226"/>
                  <a:pt x="190" y="226"/>
                  <a:pt x="190" y="227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91" y="227"/>
                  <a:pt x="192" y="226"/>
                  <a:pt x="192" y="226"/>
                </a:cubicBezTo>
                <a:cubicBezTo>
                  <a:pt x="193" y="227"/>
                  <a:pt x="193" y="228"/>
                  <a:pt x="193" y="229"/>
                </a:cubicBezTo>
                <a:cubicBezTo>
                  <a:pt x="193" y="229"/>
                  <a:pt x="193" y="229"/>
                  <a:pt x="193" y="229"/>
                </a:cubicBezTo>
                <a:close/>
                <a:moveTo>
                  <a:pt x="123" y="84"/>
                </a:moveTo>
                <a:cubicBezTo>
                  <a:pt x="122" y="84"/>
                  <a:pt x="121" y="84"/>
                  <a:pt x="120" y="85"/>
                </a:cubicBezTo>
                <a:cubicBezTo>
                  <a:pt x="121" y="85"/>
                  <a:pt x="122" y="86"/>
                  <a:pt x="121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3" y="88"/>
                  <a:pt x="123" y="88"/>
                  <a:pt x="123" y="89"/>
                </a:cubicBezTo>
                <a:cubicBezTo>
                  <a:pt x="125" y="89"/>
                  <a:pt x="125" y="88"/>
                  <a:pt x="125" y="87"/>
                </a:cubicBezTo>
                <a:cubicBezTo>
                  <a:pt x="126" y="85"/>
                  <a:pt x="124" y="84"/>
                  <a:pt x="123" y="84"/>
                </a:cubicBezTo>
                <a:close/>
                <a:moveTo>
                  <a:pt x="231" y="100"/>
                </a:moveTo>
                <a:cubicBezTo>
                  <a:pt x="231" y="99"/>
                  <a:pt x="230" y="98"/>
                  <a:pt x="228" y="97"/>
                </a:cubicBezTo>
                <a:cubicBezTo>
                  <a:pt x="227" y="98"/>
                  <a:pt x="226" y="99"/>
                  <a:pt x="226" y="100"/>
                </a:cubicBezTo>
                <a:cubicBezTo>
                  <a:pt x="226" y="102"/>
                  <a:pt x="226" y="104"/>
                  <a:pt x="228" y="104"/>
                </a:cubicBezTo>
                <a:cubicBezTo>
                  <a:pt x="230" y="103"/>
                  <a:pt x="231" y="102"/>
                  <a:pt x="231" y="100"/>
                </a:cubicBezTo>
                <a:close/>
                <a:moveTo>
                  <a:pt x="232" y="87"/>
                </a:moveTo>
                <a:cubicBezTo>
                  <a:pt x="231" y="85"/>
                  <a:pt x="230" y="84"/>
                  <a:pt x="229" y="84"/>
                </a:cubicBezTo>
                <a:cubicBezTo>
                  <a:pt x="227" y="84"/>
                  <a:pt x="226" y="85"/>
                  <a:pt x="226" y="87"/>
                </a:cubicBezTo>
                <a:cubicBezTo>
                  <a:pt x="226" y="88"/>
                  <a:pt x="227" y="89"/>
                  <a:pt x="229" y="90"/>
                </a:cubicBezTo>
                <a:cubicBezTo>
                  <a:pt x="230" y="90"/>
                  <a:pt x="231" y="88"/>
                  <a:pt x="232" y="87"/>
                </a:cubicBezTo>
                <a:close/>
                <a:moveTo>
                  <a:pt x="127" y="91"/>
                </a:moveTo>
                <a:cubicBezTo>
                  <a:pt x="125" y="92"/>
                  <a:pt x="124" y="93"/>
                  <a:pt x="124" y="94"/>
                </a:cubicBezTo>
                <a:cubicBezTo>
                  <a:pt x="124" y="95"/>
                  <a:pt x="125" y="96"/>
                  <a:pt x="127" y="96"/>
                </a:cubicBezTo>
                <a:cubicBezTo>
                  <a:pt x="128" y="97"/>
                  <a:pt x="130" y="95"/>
                  <a:pt x="130" y="94"/>
                </a:cubicBezTo>
                <a:cubicBezTo>
                  <a:pt x="129" y="92"/>
                  <a:pt x="129" y="91"/>
                  <a:pt x="127" y="91"/>
                </a:cubicBezTo>
                <a:close/>
                <a:moveTo>
                  <a:pt x="231" y="73"/>
                </a:moveTo>
                <a:cubicBezTo>
                  <a:pt x="231" y="71"/>
                  <a:pt x="230" y="70"/>
                  <a:pt x="229" y="70"/>
                </a:cubicBezTo>
                <a:cubicBezTo>
                  <a:pt x="227" y="70"/>
                  <a:pt x="225" y="72"/>
                  <a:pt x="226" y="72"/>
                </a:cubicBezTo>
                <a:cubicBezTo>
                  <a:pt x="225" y="74"/>
                  <a:pt x="227" y="75"/>
                  <a:pt x="228" y="75"/>
                </a:cubicBezTo>
                <a:cubicBezTo>
                  <a:pt x="230" y="76"/>
                  <a:pt x="231" y="74"/>
                  <a:pt x="231" y="73"/>
                </a:cubicBezTo>
                <a:close/>
                <a:moveTo>
                  <a:pt x="233" y="119"/>
                </a:moveTo>
                <a:cubicBezTo>
                  <a:pt x="231" y="119"/>
                  <a:pt x="230" y="121"/>
                  <a:pt x="230" y="122"/>
                </a:cubicBezTo>
                <a:cubicBezTo>
                  <a:pt x="230" y="123"/>
                  <a:pt x="231" y="125"/>
                  <a:pt x="233" y="125"/>
                </a:cubicBezTo>
                <a:cubicBezTo>
                  <a:pt x="233" y="125"/>
                  <a:pt x="233" y="125"/>
                  <a:pt x="233" y="124"/>
                </a:cubicBezTo>
                <a:cubicBezTo>
                  <a:pt x="233" y="124"/>
                  <a:pt x="233" y="125"/>
                  <a:pt x="233" y="125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5" y="125"/>
                  <a:pt x="236" y="123"/>
                  <a:pt x="236" y="121"/>
                </a:cubicBezTo>
                <a:cubicBezTo>
                  <a:pt x="235" y="120"/>
                  <a:pt x="234" y="119"/>
                  <a:pt x="233" y="119"/>
                </a:cubicBezTo>
                <a:close/>
                <a:moveTo>
                  <a:pt x="248" y="227"/>
                </a:moveTo>
                <a:cubicBezTo>
                  <a:pt x="248" y="226"/>
                  <a:pt x="248" y="226"/>
                  <a:pt x="248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7" y="225"/>
                  <a:pt x="247" y="224"/>
                </a:cubicBezTo>
                <a:cubicBezTo>
                  <a:pt x="246" y="224"/>
                  <a:pt x="246" y="224"/>
                  <a:pt x="246" y="225"/>
                </a:cubicBezTo>
                <a:cubicBezTo>
                  <a:pt x="247" y="224"/>
                  <a:pt x="247" y="225"/>
                  <a:pt x="247" y="225"/>
                </a:cubicBezTo>
                <a:cubicBezTo>
                  <a:pt x="247" y="225"/>
                  <a:pt x="247" y="225"/>
                  <a:pt x="247" y="226"/>
                </a:cubicBezTo>
                <a:cubicBezTo>
                  <a:pt x="247" y="226"/>
                  <a:pt x="248" y="226"/>
                  <a:pt x="248" y="227"/>
                </a:cubicBezTo>
                <a:close/>
                <a:moveTo>
                  <a:pt x="243" y="233"/>
                </a:moveTo>
                <a:cubicBezTo>
                  <a:pt x="244" y="233"/>
                  <a:pt x="244" y="233"/>
                  <a:pt x="245" y="233"/>
                </a:cubicBezTo>
                <a:cubicBezTo>
                  <a:pt x="245" y="233"/>
                  <a:pt x="245" y="233"/>
                  <a:pt x="245" y="233"/>
                </a:cubicBezTo>
                <a:cubicBezTo>
                  <a:pt x="245" y="233"/>
                  <a:pt x="244" y="233"/>
                  <a:pt x="244" y="232"/>
                </a:cubicBezTo>
                <a:cubicBezTo>
                  <a:pt x="244" y="232"/>
                  <a:pt x="244" y="232"/>
                  <a:pt x="243" y="232"/>
                </a:cubicBezTo>
                <a:cubicBezTo>
                  <a:pt x="243" y="233"/>
                  <a:pt x="243" y="233"/>
                  <a:pt x="243" y="233"/>
                </a:cubicBezTo>
                <a:close/>
                <a:moveTo>
                  <a:pt x="236" y="108"/>
                </a:moveTo>
                <a:cubicBezTo>
                  <a:pt x="236" y="106"/>
                  <a:pt x="234" y="105"/>
                  <a:pt x="232" y="105"/>
                </a:cubicBezTo>
                <a:cubicBezTo>
                  <a:pt x="231" y="105"/>
                  <a:pt x="230" y="107"/>
                  <a:pt x="229" y="108"/>
                </a:cubicBezTo>
                <a:cubicBezTo>
                  <a:pt x="230" y="110"/>
                  <a:pt x="231" y="110"/>
                  <a:pt x="232" y="110"/>
                </a:cubicBezTo>
                <a:cubicBezTo>
                  <a:pt x="234" y="110"/>
                  <a:pt x="236" y="110"/>
                  <a:pt x="236" y="108"/>
                </a:cubicBezTo>
                <a:close/>
                <a:moveTo>
                  <a:pt x="189" y="221"/>
                </a:moveTo>
                <a:cubicBezTo>
                  <a:pt x="188" y="221"/>
                  <a:pt x="187" y="221"/>
                  <a:pt x="187" y="220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2"/>
                  <a:pt x="188" y="222"/>
                  <a:pt x="189" y="223"/>
                </a:cubicBezTo>
                <a:cubicBezTo>
                  <a:pt x="189" y="223"/>
                  <a:pt x="190" y="222"/>
                  <a:pt x="190" y="222"/>
                </a:cubicBezTo>
                <a:cubicBezTo>
                  <a:pt x="190" y="222"/>
                  <a:pt x="190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lose/>
                <a:moveTo>
                  <a:pt x="143" y="212"/>
                </a:moveTo>
                <a:cubicBezTo>
                  <a:pt x="143" y="212"/>
                  <a:pt x="143" y="212"/>
                  <a:pt x="143" y="212"/>
                </a:cubicBezTo>
                <a:cubicBezTo>
                  <a:pt x="143" y="210"/>
                  <a:pt x="142" y="209"/>
                  <a:pt x="141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40" y="210"/>
                  <a:pt x="139" y="211"/>
                  <a:pt x="139" y="211"/>
                </a:cubicBezTo>
                <a:cubicBezTo>
                  <a:pt x="139" y="211"/>
                  <a:pt x="138" y="211"/>
                  <a:pt x="138" y="210"/>
                </a:cubicBezTo>
                <a:cubicBezTo>
                  <a:pt x="137" y="211"/>
                  <a:pt x="137" y="211"/>
                  <a:pt x="138" y="212"/>
                </a:cubicBezTo>
                <a:cubicBezTo>
                  <a:pt x="137" y="214"/>
                  <a:pt x="139" y="215"/>
                  <a:pt x="140" y="215"/>
                </a:cubicBezTo>
                <a:cubicBezTo>
                  <a:pt x="141" y="215"/>
                  <a:pt x="141" y="215"/>
                  <a:pt x="142" y="215"/>
                </a:cubicBezTo>
                <a:cubicBezTo>
                  <a:pt x="141" y="214"/>
                  <a:pt x="141" y="214"/>
                  <a:pt x="141" y="213"/>
                </a:cubicBezTo>
                <a:cubicBezTo>
                  <a:pt x="141" y="213"/>
                  <a:pt x="142" y="212"/>
                  <a:pt x="142" y="212"/>
                </a:cubicBezTo>
                <a:cubicBezTo>
                  <a:pt x="143" y="212"/>
                  <a:pt x="143" y="212"/>
                  <a:pt x="143" y="212"/>
                </a:cubicBezTo>
                <a:close/>
                <a:moveTo>
                  <a:pt x="100" y="77"/>
                </a:moveTo>
                <a:cubicBezTo>
                  <a:pt x="100" y="77"/>
                  <a:pt x="99" y="77"/>
                  <a:pt x="99" y="78"/>
                </a:cubicBezTo>
                <a:cubicBezTo>
                  <a:pt x="99" y="78"/>
                  <a:pt x="100" y="77"/>
                  <a:pt x="100" y="77"/>
                </a:cubicBezTo>
                <a:cubicBezTo>
                  <a:pt x="100" y="78"/>
                  <a:pt x="100" y="78"/>
                  <a:pt x="100" y="79"/>
                </a:cubicBezTo>
                <a:cubicBezTo>
                  <a:pt x="100" y="78"/>
                  <a:pt x="99" y="78"/>
                  <a:pt x="99" y="78"/>
                </a:cubicBezTo>
                <a:cubicBezTo>
                  <a:pt x="98" y="78"/>
                  <a:pt x="97" y="79"/>
                  <a:pt x="97" y="80"/>
                </a:cubicBezTo>
                <a:cubicBezTo>
                  <a:pt x="97" y="80"/>
                  <a:pt x="98" y="80"/>
                  <a:pt x="98" y="80"/>
                </a:cubicBezTo>
                <a:cubicBezTo>
                  <a:pt x="98" y="80"/>
                  <a:pt x="99" y="79"/>
                  <a:pt x="100" y="80"/>
                </a:cubicBezTo>
                <a:cubicBezTo>
                  <a:pt x="100" y="81"/>
                  <a:pt x="101" y="81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3" y="81"/>
                  <a:pt x="103" y="81"/>
                  <a:pt x="103" y="79"/>
                </a:cubicBezTo>
                <a:cubicBezTo>
                  <a:pt x="104" y="78"/>
                  <a:pt x="101" y="78"/>
                  <a:pt x="100" y="77"/>
                </a:cubicBezTo>
                <a:close/>
                <a:moveTo>
                  <a:pt x="144" y="223"/>
                </a:moveTo>
                <a:cubicBezTo>
                  <a:pt x="144" y="223"/>
                  <a:pt x="145" y="223"/>
                  <a:pt x="145" y="223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44" y="222"/>
                  <a:pt x="143" y="222"/>
                  <a:pt x="143" y="221"/>
                </a:cubicBezTo>
                <a:cubicBezTo>
                  <a:pt x="143" y="222"/>
                  <a:pt x="144" y="222"/>
                  <a:pt x="144" y="223"/>
                </a:cubicBezTo>
                <a:close/>
                <a:moveTo>
                  <a:pt x="147" y="214"/>
                </a:moveTo>
                <a:cubicBezTo>
                  <a:pt x="148" y="214"/>
                  <a:pt x="148" y="215"/>
                  <a:pt x="149" y="215"/>
                </a:cubicBezTo>
                <a:cubicBezTo>
                  <a:pt x="149" y="215"/>
                  <a:pt x="150" y="214"/>
                  <a:pt x="150" y="214"/>
                </a:cubicBezTo>
                <a:cubicBezTo>
                  <a:pt x="149" y="214"/>
                  <a:pt x="149" y="214"/>
                  <a:pt x="148" y="214"/>
                </a:cubicBezTo>
                <a:cubicBezTo>
                  <a:pt x="148" y="214"/>
                  <a:pt x="148" y="214"/>
                  <a:pt x="147" y="214"/>
                </a:cubicBezTo>
                <a:close/>
                <a:moveTo>
                  <a:pt x="107" y="84"/>
                </a:moveTo>
                <a:cubicBezTo>
                  <a:pt x="106" y="85"/>
                  <a:pt x="104" y="85"/>
                  <a:pt x="104" y="84"/>
                </a:cubicBezTo>
                <a:cubicBezTo>
                  <a:pt x="103" y="84"/>
                  <a:pt x="102" y="85"/>
                  <a:pt x="101" y="86"/>
                </a:cubicBezTo>
                <a:cubicBezTo>
                  <a:pt x="102" y="88"/>
                  <a:pt x="103" y="89"/>
                  <a:pt x="105" y="89"/>
                </a:cubicBezTo>
                <a:cubicBezTo>
                  <a:pt x="106" y="89"/>
                  <a:pt x="107" y="88"/>
                  <a:pt x="108" y="86"/>
                </a:cubicBezTo>
                <a:cubicBezTo>
                  <a:pt x="108" y="85"/>
                  <a:pt x="107" y="85"/>
                  <a:pt x="107" y="84"/>
                </a:cubicBezTo>
                <a:close/>
                <a:moveTo>
                  <a:pt x="135" y="209"/>
                </a:moveTo>
                <a:cubicBezTo>
                  <a:pt x="137" y="208"/>
                  <a:pt x="138" y="207"/>
                  <a:pt x="139" y="206"/>
                </a:cubicBezTo>
                <a:cubicBezTo>
                  <a:pt x="138" y="204"/>
                  <a:pt x="137" y="203"/>
                  <a:pt x="136" y="203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4"/>
                  <a:pt x="136" y="204"/>
                  <a:pt x="136" y="204"/>
                </a:cubicBezTo>
                <a:cubicBezTo>
                  <a:pt x="135" y="204"/>
                  <a:pt x="135" y="203"/>
                  <a:pt x="135" y="203"/>
                </a:cubicBezTo>
                <a:cubicBezTo>
                  <a:pt x="133" y="204"/>
                  <a:pt x="133" y="205"/>
                  <a:pt x="132" y="205"/>
                </a:cubicBezTo>
                <a:cubicBezTo>
                  <a:pt x="133" y="208"/>
                  <a:pt x="134" y="209"/>
                  <a:pt x="135" y="209"/>
                </a:cubicBezTo>
                <a:close/>
                <a:moveTo>
                  <a:pt x="84" y="78"/>
                </a:moveTo>
                <a:cubicBezTo>
                  <a:pt x="83" y="78"/>
                  <a:pt x="83" y="77"/>
                  <a:pt x="82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79" y="82"/>
                  <a:pt x="81" y="82"/>
                  <a:pt x="83" y="82"/>
                </a:cubicBezTo>
                <a:cubicBezTo>
                  <a:pt x="84" y="82"/>
                  <a:pt x="85" y="81"/>
                  <a:pt x="85" y="80"/>
                </a:cubicBezTo>
                <a:cubicBezTo>
                  <a:pt x="85" y="79"/>
                  <a:pt x="85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lose/>
                <a:moveTo>
                  <a:pt x="96" y="70"/>
                </a:moveTo>
                <a:cubicBezTo>
                  <a:pt x="96" y="70"/>
                  <a:pt x="96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4" y="71"/>
                  <a:pt x="93" y="72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3"/>
                  <a:pt x="94" y="73"/>
                  <a:pt x="95" y="73"/>
                </a:cubicBezTo>
                <a:cubicBezTo>
                  <a:pt x="95" y="74"/>
                  <a:pt x="94" y="74"/>
                  <a:pt x="94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4"/>
                  <a:pt x="99" y="72"/>
                </a:cubicBezTo>
                <a:cubicBezTo>
                  <a:pt x="98" y="71"/>
                  <a:pt x="98" y="70"/>
                  <a:pt x="96" y="70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lose/>
                <a:moveTo>
                  <a:pt x="160" y="184"/>
                </a:moveTo>
                <a:cubicBezTo>
                  <a:pt x="161" y="183"/>
                  <a:pt x="159" y="181"/>
                  <a:pt x="157" y="182"/>
                </a:cubicBezTo>
                <a:cubicBezTo>
                  <a:pt x="156" y="182"/>
                  <a:pt x="155" y="183"/>
                  <a:pt x="155" y="184"/>
                </a:cubicBezTo>
                <a:cubicBezTo>
                  <a:pt x="155" y="186"/>
                  <a:pt x="156" y="188"/>
                  <a:pt x="157" y="188"/>
                </a:cubicBezTo>
                <a:cubicBezTo>
                  <a:pt x="159" y="187"/>
                  <a:pt x="160" y="185"/>
                  <a:pt x="160" y="184"/>
                </a:cubicBezTo>
                <a:close/>
                <a:moveTo>
                  <a:pt x="109" y="208"/>
                </a:moveTo>
                <a:cubicBezTo>
                  <a:pt x="111" y="208"/>
                  <a:pt x="111" y="207"/>
                  <a:pt x="111" y="205"/>
                </a:cubicBezTo>
                <a:cubicBezTo>
                  <a:pt x="112" y="204"/>
                  <a:pt x="110" y="203"/>
                  <a:pt x="109" y="203"/>
                </a:cubicBezTo>
                <a:cubicBezTo>
                  <a:pt x="108" y="203"/>
                  <a:pt x="107" y="204"/>
                  <a:pt x="107" y="205"/>
                </a:cubicBezTo>
                <a:cubicBezTo>
                  <a:pt x="106" y="207"/>
                  <a:pt x="107" y="208"/>
                  <a:pt x="109" y="208"/>
                </a:cubicBezTo>
                <a:close/>
                <a:moveTo>
                  <a:pt x="165" y="193"/>
                </a:moveTo>
                <a:cubicBezTo>
                  <a:pt x="165" y="193"/>
                  <a:pt x="165" y="192"/>
                  <a:pt x="165" y="192"/>
                </a:cubicBezTo>
                <a:cubicBezTo>
                  <a:pt x="164" y="190"/>
                  <a:pt x="164" y="189"/>
                  <a:pt x="162" y="188"/>
                </a:cubicBezTo>
                <a:cubicBezTo>
                  <a:pt x="161" y="189"/>
                  <a:pt x="159" y="190"/>
                  <a:pt x="160" y="192"/>
                </a:cubicBezTo>
                <a:cubicBezTo>
                  <a:pt x="159" y="193"/>
                  <a:pt x="160" y="195"/>
                  <a:pt x="162" y="195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3" y="194"/>
                  <a:pt x="163" y="194"/>
                  <a:pt x="163" y="193"/>
                </a:cubicBezTo>
                <a:cubicBezTo>
                  <a:pt x="163" y="192"/>
                  <a:pt x="164" y="193"/>
                  <a:pt x="165" y="193"/>
                </a:cubicBezTo>
                <a:close/>
                <a:moveTo>
                  <a:pt x="171" y="208"/>
                </a:moveTo>
                <a:cubicBezTo>
                  <a:pt x="172" y="208"/>
                  <a:pt x="173" y="208"/>
                  <a:pt x="174" y="206"/>
                </a:cubicBezTo>
                <a:cubicBezTo>
                  <a:pt x="174" y="205"/>
                  <a:pt x="173" y="205"/>
                  <a:pt x="173" y="204"/>
                </a:cubicBezTo>
                <a:cubicBezTo>
                  <a:pt x="173" y="204"/>
                  <a:pt x="173" y="205"/>
                  <a:pt x="173" y="20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3"/>
                  <a:pt x="172" y="203"/>
                  <a:pt x="170" y="203"/>
                </a:cubicBezTo>
                <a:cubicBezTo>
                  <a:pt x="169" y="202"/>
                  <a:pt x="168" y="204"/>
                  <a:pt x="168" y="205"/>
                </a:cubicBezTo>
                <a:cubicBezTo>
                  <a:pt x="168" y="208"/>
                  <a:pt x="169" y="209"/>
                  <a:pt x="171" y="208"/>
                </a:cubicBezTo>
                <a:close/>
                <a:moveTo>
                  <a:pt x="114" y="85"/>
                </a:moveTo>
                <a:cubicBezTo>
                  <a:pt x="114" y="85"/>
                  <a:pt x="114" y="85"/>
                  <a:pt x="11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3" y="85"/>
                  <a:pt x="114" y="85"/>
                </a:cubicBezTo>
                <a:close/>
                <a:moveTo>
                  <a:pt x="153" y="195"/>
                </a:moveTo>
                <a:cubicBezTo>
                  <a:pt x="155" y="194"/>
                  <a:pt x="156" y="193"/>
                  <a:pt x="156" y="191"/>
                </a:cubicBezTo>
                <a:cubicBezTo>
                  <a:pt x="156" y="191"/>
                  <a:pt x="155" y="189"/>
                  <a:pt x="153" y="188"/>
                </a:cubicBezTo>
                <a:cubicBezTo>
                  <a:pt x="152" y="189"/>
                  <a:pt x="151" y="190"/>
                  <a:pt x="150" y="192"/>
                </a:cubicBezTo>
                <a:cubicBezTo>
                  <a:pt x="150" y="193"/>
                  <a:pt x="151" y="194"/>
                  <a:pt x="153" y="195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9"/>
          <p:cNvSpPr>
            <a:spLocks noEditPoints="1"/>
          </p:cNvSpPr>
          <p:nvPr/>
        </p:nvSpPr>
        <p:spPr bwMode="auto">
          <a:xfrm>
            <a:off x="3853927" y="3095066"/>
            <a:ext cx="1112838" cy="1086717"/>
          </a:xfrm>
          <a:custGeom>
            <a:avLst/>
            <a:gdLst>
              <a:gd name="T0" fmla="*/ 216 w 249"/>
              <a:gd name="T1" fmla="*/ 149 h 264"/>
              <a:gd name="T2" fmla="*/ 223 w 249"/>
              <a:gd name="T3" fmla="*/ 219 h 264"/>
              <a:gd name="T4" fmla="*/ 180 w 249"/>
              <a:gd name="T5" fmla="*/ 189 h 264"/>
              <a:gd name="T6" fmla="*/ 208 w 249"/>
              <a:gd name="T7" fmla="*/ 166 h 264"/>
              <a:gd name="T8" fmla="*/ 220 w 249"/>
              <a:gd name="T9" fmla="*/ 210 h 264"/>
              <a:gd name="T10" fmla="*/ 203 w 249"/>
              <a:gd name="T11" fmla="*/ 158 h 264"/>
              <a:gd name="T12" fmla="*/ 226 w 249"/>
              <a:gd name="T13" fmla="*/ 185 h 264"/>
              <a:gd name="T14" fmla="*/ 111 w 249"/>
              <a:gd name="T15" fmla="*/ 157 h 264"/>
              <a:gd name="T16" fmla="*/ 62 w 249"/>
              <a:gd name="T17" fmla="*/ 139 h 264"/>
              <a:gd name="T18" fmla="*/ 140 w 249"/>
              <a:gd name="T19" fmla="*/ 126 h 264"/>
              <a:gd name="T20" fmla="*/ 12 w 249"/>
              <a:gd name="T21" fmla="*/ 77 h 264"/>
              <a:gd name="T22" fmla="*/ 37 w 249"/>
              <a:gd name="T23" fmla="*/ 96 h 264"/>
              <a:gd name="T24" fmla="*/ 29 w 249"/>
              <a:gd name="T25" fmla="*/ 82 h 264"/>
              <a:gd name="T26" fmla="*/ 21 w 249"/>
              <a:gd name="T27" fmla="*/ 41 h 264"/>
              <a:gd name="T28" fmla="*/ 174 w 249"/>
              <a:gd name="T29" fmla="*/ 213 h 264"/>
              <a:gd name="T30" fmla="*/ 25 w 249"/>
              <a:gd name="T31" fmla="*/ 181 h 264"/>
              <a:gd name="T32" fmla="*/ 194 w 249"/>
              <a:gd name="T33" fmla="*/ 242 h 264"/>
              <a:gd name="T34" fmla="*/ 123 w 249"/>
              <a:gd name="T35" fmla="*/ 201 h 264"/>
              <a:gd name="T36" fmla="*/ 129 w 249"/>
              <a:gd name="T37" fmla="*/ 246 h 264"/>
              <a:gd name="T38" fmla="*/ 2 w 249"/>
              <a:gd name="T39" fmla="*/ 161 h 264"/>
              <a:gd name="T40" fmla="*/ 12 w 249"/>
              <a:gd name="T41" fmla="*/ 154 h 264"/>
              <a:gd name="T42" fmla="*/ 16 w 249"/>
              <a:gd name="T43" fmla="*/ 242 h 264"/>
              <a:gd name="T44" fmla="*/ 12 w 249"/>
              <a:gd name="T45" fmla="*/ 209 h 264"/>
              <a:gd name="T46" fmla="*/ 4 w 249"/>
              <a:gd name="T47" fmla="*/ 123 h 264"/>
              <a:gd name="T48" fmla="*/ 168 w 249"/>
              <a:gd name="T49" fmla="*/ 29 h 264"/>
              <a:gd name="T50" fmla="*/ 63 w 249"/>
              <a:gd name="T51" fmla="*/ 226 h 264"/>
              <a:gd name="T52" fmla="*/ 49 w 249"/>
              <a:gd name="T53" fmla="*/ 100 h 264"/>
              <a:gd name="T54" fmla="*/ 230 w 249"/>
              <a:gd name="T55" fmla="*/ 224 h 264"/>
              <a:gd name="T56" fmla="*/ 147 w 249"/>
              <a:gd name="T57" fmla="*/ 141 h 264"/>
              <a:gd name="T58" fmla="*/ 78 w 249"/>
              <a:gd name="T59" fmla="*/ 131 h 264"/>
              <a:gd name="T60" fmla="*/ 180 w 249"/>
              <a:gd name="T61" fmla="*/ 83 h 264"/>
              <a:gd name="T62" fmla="*/ 187 w 249"/>
              <a:gd name="T63" fmla="*/ 193 h 264"/>
              <a:gd name="T64" fmla="*/ 131 w 249"/>
              <a:gd name="T65" fmla="*/ 187 h 264"/>
              <a:gd name="T66" fmla="*/ 143 w 249"/>
              <a:gd name="T67" fmla="*/ 54 h 264"/>
              <a:gd name="T68" fmla="*/ 185 w 249"/>
              <a:gd name="T69" fmla="*/ 47 h 264"/>
              <a:gd name="T70" fmla="*/ 183 w 249"/>
              <a:gd name="T71" fmla="*/ 248 h 264"/>
              <a:gd name="T72" fmla="*/ 2 w 249"/>
              <a:gd name="T73" fmla="*/ 184 h 264"/>
              <a:gd name="T74" fmla="*/ 81 w 249"/>
              <a:gd name="T75" fmla="*/ 59 h 264"/>
              <a:gd name="T76" fmla="*/ 235 w 249"/>
              <a:gd name="T77" fmla="*/ 52 h 264"/>
              <a:gd name="T78" fmla="*/ 138 w 249"/>
              <a:gd name="T79" fmla="*/ 234 h 264"/>
              <a:gd name="T80" fmla="*/ 115 w 249"/>
              <a:gd name="T81" fmla="*/ 219 h 264"/>
              <a:gd name="T82" fmla="*/ 126 w 249"/>
              <a:gd name="T83" fmla="*/ 13 h 264"/>
              <a:gd name="T84" fmla="*/ 208 w 249"/>
              <a:gd name="T85" fmla="*/ 3 h 264"/>
              <a:gd name="T86" fmla="*/ 118 w 249"/>
              <a:gd name="T87" fmla="*/ 264 h 264"/>
              <a:gd name="T88" fmla="*/ 11 w 249"/>
              <a:gd name="T89" fmla="*/ 236 h 264"/>
              <a:gd name="T90" fmla="*/ 164 w 249"/>
              <a:gd name="T91" fmla="*/ 24 h 264"/>
              <a:gd name="T92" fmla="*/ 242 w 249"/>
              <a:gd name="T93" fmla="*/ 41 h 264"/>
              <a:gd name="T94" fmla="*/ 163 w 249"/>
              <a:gd name="T95" fmla="*/ 234 h 264"/>
              <a:gd name="T96" fmla="*/ 57 w 249"/>
              <a:gd name="T97" fmla="*/ 27 h 264"/>
              <a:gd name="T98" fmla="*/ 114 w 249"/>
              <a:gd name="T99" fmla="*/ 187 h 264"/>
              <a:gd name="T100" fmla="*/ 38 w 249"/>
              <a:gd name="T101" fmla="*/ 66 h 264"/>
              <a:gd name="T102" fmla="*/ 149 w 249"/>
              <a:gd name="T103" fmla="*/ 84 h 264"/>
              <a:gd name="T104" fmla="*/ 209 w 249"/>
              <a:gd name="T105" fmla="*/ 232 h 264"/>
              <a:gd name="T106" fmla="*/ 79 w 249"/>
              <a:gd name="T107" fmla="*/ 160 h 264"/>
              <a:gd name="T108" fmla="*/ 15 w 249"/>
              <a:gd name="T109" fmla="*/ 15 h 264"/>
              <a:gd name="T110" fmla="*/ 150 w 249"/>
              <a:gd name="T111" fmla="*/ 163 h 264"/>
              <a:gd name="T112" fmla="*/ 202 w 249"/>
              <a:gd name="T113" fmla="*/ 227 h 264"/>
              <a:gd name="T114" fmla="*/ 21 w 249"/>
              <a:gd name="T115" fmla="*/ 119 h 264"/>
              <a:gd name="T116" fmla="*/ 182 w 249"/>
              <a:gd name="T117" fmla="*/ 218 h 264"/>
              <a:gd name="T118" fmla="*/ 39 w 249"/>
              <a:gd name="T119" fmla="*/ 175 h 264"/>
              <a:gd name="T120" fmla="*/ 81 w 249"/>
              <a:gd name="T121" fmla="*/ 184 h 264"/>
              <a:gd name="T122" fmla="*/ 33 w 249"/>
              <a:gd name="T123" fmla="*/ 122 h 264"/>
              <a:gd name="T124" fmla="*/ 100 w 249"/>
              <a:gd name="T125" fmla="*/ 7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" h="264">
                <a:moveTo>
                  <a:pt x="229" y="209"/>
                </a:moveTo>
                <a:cubicBezTo>
                  <a:pt x="229" y="209"/>
                  <a:pt x="229" y="209"/>
                  <a:pt x="229" y="209"/>
                </a:cubicBezTo>
                <a:cubicBezTo>
                  <a:pt x="229" y="210"/>
                  <a:pt x="229" y="210"/>
                  <a:pt x="230" y="210"/>
                </a:cubicBezTo>
                <a:cubicBezTo>
                  <a:pt x="229" y="210"/>
                  <a:pt x="229" y="209"/>
                  <a:pt x="229" y="209"/>
                </a:cubicBezTo>
                <a:close/>
                <a:moveTo>
                  <a:pt x="235" y="171"/>
                </a:moveTo>
                <a:cubicBezTo>
                  <a:pt x="235" y="171"/>
                  <a:pt x="235" y="171"/>
                  <a:pt x="234" y="171"/>
                </a:cubicBezTo>
                <a:cubicBezTo>
                  <a:pt x="234" y="171"/>
                  <a:pt x="235" y="171"/>
                  <a:pt x="235" y="172"/>
                </a:cubicBezTo>
                <a:cubicBezTo>
                  <a:pt x="235" y="171"/>
                  <a:pt x="235" y="171"/>
                  <a:pt x="235" y="171"/>
                </a:cubicBezTo>
                <a:close/>
                <a:moveTo>
                  <a:pt x="96" y="112"/>
                </a:moveTo>
                <a:cubicBezTo>
                  <a:pt x="95" y="112"/>
                  <a:pt x="93" y="113"/>
                  <a:pt x="93" y="114"/>
                </a:cubicBezTo>
                <a:cubicBezTo>
                  <a:pt x="93" y="116"/>
                  <a:pt x="94" y="117"/>
                  <a:pt x="96" y="117"/>
                </a:cubicBezTo>
                <a:cubicBezTo>
                  <a:pt x="97" y="118"/>
                  <a:pt x="99" y="116"/>
                  <a:pt x="99" y="115"/>
                </a:cubicBezTo>
                <a:cubicBezTo>
                  <a:pt x="99" y="113"/>
                  <a:pt x="97" y="112"/>
                  <a:pt x="96" y="112"/>
                </a:cubicBezTo>
                <a:close/>
                <a:moveTo>
                  <a:pt x="213" y="144"/>
                </a:moveTo>
                <a:cubicBezTo>
                  <a:pt x="213" y="144"/>
                  <a:pt x="213" y="144"/>
                  <a:pt x="213" y="144"/>
                </a:cubicBezTo>
                <a:cubicBezTo>
                  <a:pt x="213" y="144"/>
                  <a:pt x="213" y="144"/>
                  <a:pt x="213" y="143"/>
                </a:cubicBezTo>
                <a:cubicBezTo>
                  <a:pt x="213" y="144"/>
                  <a:pt x="213" y="144"/>
                  <a:pt x="213" y="144"/>
                </a:cubicBezTo>
                <a:close/>
                <a:moveTo>
                  <a:pt x="239" y="172"/>
                </a:moveTo>
                <a:cubicBezTo>
                  <a:pt x="239" y="171"/>
                  <a:pt x="238" y="171"/>
                  <a:pt x="237" y="172"/>
                </a:cubicBezTo>
                <a:cubicBezTo>
                  <a:pt x="237" y="173"/>
                  <a:pt x="238" y="173"/>
                  <a:pt x="238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2"/>
                  <a:pt x="238" y="172"/>
                </a:cubicBezTo>
                <a:cubicBezTo>
                  <a:pt x="238" y="172"/>
                  <a:pt x="239" y="172"/>
                  <a:pt x="239" y="172"/>
                </a:cubicBezTo>
                <a:close/>
                <a:moveTo>
                  <a:pt x="218" y="212"/>
                </a:moveTo>
                <a:cubicBezTo>
                  <a:pt x="217" y="212"/>
                  <a:pt x="217" y="213"/>
                  <a:pt x="217" y="213"/>
                </a:cubicBezTo>
                <a:cubicBezTo>
                  <a:pt x="217" y="214"/>
                  <a:pt x="217" y="214"/>
                  <a:pt x="217" y="214"/>
                </a:cubicBezTo>
                <a:cubicBezTo>
                  <a:pt x="218" y="214"/>
                  <a:pt x="219" y="214"/>
                  <a:pt x="220" y="214"/>
                </a:cubicBezTo>
                <a:cubicBezTo>
                  <a:pt x="220" y="213"/>
                  <a:pt x="218" y="213"/>
                  <a:pt x="218" y="212"/>
                </a:cubicBezTo>
                <a:close/>
                <a:moveTo>
                  <a:pt x="228" y="209"/>
                </a:moveTo>
                <a:cubicBezTo>
                  <a:pt x="228" y="209"/>
                  <a:pt x="228" y="209"/>
                  <a:pt x="227" y="209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228" y="210"/>
                  <a:pt x="228" y="210"/>
                  <a:pt x="228" y="209"/>
                </a:cubicBezTo>
                <a:close/>
                <a:moveTo>
                  <a:pt x="233" y="209"/>
                </a:moveTo>
                <a:cubicBezTo>
                  <a:pt x="233" y="208"/>
                  <a:pt x="234" y="208"/>
                  <a:pt x="234" y="208"/>
                </a:cubicBezTo>
                <a:cubicBezTo>
                  <a:pt x="234" y="208"/>
                  <a:pt x="234" y="208"/>
                  <a:pt x="234" y="208"/>
                </a:cubicBezTo>
                <a:cubicBezTo>
                  <a:pt x="234" y="207"/>
                  <a:pt x="233" y="207"/>
                  <a:pt x="233" y="207"/>
                </a:cubicBezTo>
                <a:cubicBezTo>
                  <a:pt x="232" y="207"/>
                  <a:pt x="233" y="207"/>
                  <a:pt x="233" y="207"/>
                </a:cubicBezTo>
                <a:cubicBezTo>
                  <a:pt x="233" y="206"/>
                  <a:pt x="231" y="207"/>
                  <a:pt x="232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7"/>
                </a:cubicBezTo>
                <a:cubicBezTo>
                  <a:pt x="231" y="206"/>
                  <a:pt x="232" y="207"/>
                  <a:pt x="232" y="207"/>
                </a:cubicBezTo>
                <a:cubicBezTo>
                  <a:pt x="232" y="208"/>
                  <a:pt x="233" y="208"/>
                  <a:pt x="233" y="209"/>
                </a:cubicBezTo>
                <a:close/>
                <a:moveTo>
                  <a:pt x="191" y="151"/>
                </a:move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0"/>
                  <a:pt x="192" y="150"/>
                </a:cubicBezTo>
                <a:cubicBezTo>
                  <a:pt x="192" y="150"/>
                  <a:pt x="192" y="149"/>
                  <a:pt x="191" y="149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48"/>
                  <a:pt x="190" y="148"/>
                  <a:pt x="190" y="148"/>
                </a:cubicBezTo>
                <a:cubicBezTo>
                  <a:pt x="190" y="148"/>
                  <a:pt x="189" y="147"/>
                  <a:pt x="190" y="147"/>
                </a:cubicBezTo>
                <a:cubicBezTo>
                  <a:pt x="189" y="147"/>
                  <a:pt x="189" y="147"/>
                  <a:pt x="189" y="147"/>
                </a:cubicBezTo>
                <a:cubicBezTo>
                  <a:pt x="189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7" y="148"/>
                  <a:pt x="186" y="148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50"/>
                  <a:pt x="186" y="150"/>
                </a:cubicBezTo>
                <a:cubicBezTo>
                  <a:pt x="186" y="150"/>
                  <a:pt x="186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1"/>
                  <a:pt x="186" y="151"/>
                  <a:pt x="186" y="152"/>
                </a:cubicBezTo>
                <a:cubicBezTo>
                  <a:pt x="187" y="152"/>
                  <a:pt x="188" y="152"/>
                  <a:pt x="189" y="153"/>
                </a:cubicBezTo>
                <a:cubicBezTo>
                  <a:pt x="189" y="153"/>
                  <a:pt x="189" y="152"/>
                  <a:pt x="190" y="152"/>
                </a:cubicBezTo>
                <a:cubicBezTo>
                  <a:pt x="190" y="151"/>
                  <a:pt x="190" y="151"/>
                  <a:pt x="190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lose/>
                <a:moveTo>
                  <a:pt x="175" y="146"/>
                </a:moveTo>
                <a:cubicBezTo>
                  <a:pt x="177" y="146"/>
                  <a:pt x="178" y="144"/>
                  <a:pt x="178" y="143"/>
                </a:cubicBezTo>
                <a:cubicBezTo>
                  <a:pt x="179" y="141"/>
                  <a:pt x="177" y="139"/>
                  <a:pt x="175" y="140"/>
                </a:cubicBezTo>
                <a:cubicBezTo>
                  <a:pt x="174" y="140"/>
                  <a:pt x="172" y="141"/>
                  <a:pt x="173" y="143"/>
                </a:cubicBezTo>
                <a:cubicBezTo>
                  <a:pt x="173" y="144"/>
                  <a:pt x="174" y="146"/>
                  <a:pt x="175" y="146"/>
                </a:cubicBezTo>
                <a:close/>
                <a:moveTo>
                  <a:pt x="218" y="215"/>
                </a:moveTo>
                <a:cubicBezTo>
                  <a:pt x="219" y="215"/>
                  <a:pt x="219" y="215"/>
                  <a:pt x="219" y="214"/>
                </a:cubicBezTo>
                <a:cubicBezTo>
                  <a:pt x="218" y="214"/>
                  <a:pt x="218" y="214"/>
                  <a:pt x="218" y="214"/>
                </a:cubicBezTo>
                <a:cubicBezTo>
                  <a:pt x="218" y="215"/>
                  <a:pt x="218" y="215"/>
                  <a:pt x="218" y="215"/>
                </a:cubicBezTo>
                <a:close/>
                <a:moveTo>
                  <a:pt x="174" y="135"/>
                </a:moveTo>
                <a:cubicBezTo>
                  <a:pt x="174" y="135"/>
                  <a:pt x="174" y="135"/>
                  <a:pt x="174" y="135"/>
                </a:cubicBezTo>
                <a:cubicBezTo>
                  <a:pt x="174" y="135"/>
                  <a:pt x="174" y="135"/>
                  <a:pt x="174" y="135"/>
                </a:cubicBezTo>
                <a:close/>
                <a:moveTo>
                  <a:pt x="187" y="142"/>
                </a:moveTo>
                <a:cubicBezTo>
                  <a:pt x="187" y="142"/>
                  <a:pt x="187" y="141"/>
                  <a:pt x="186" y="141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5" y="140"/>
                  <a:pt x="184" y="141"/>
                  <a:pt x="184" y="142"/>
                </a:cubicBezTo>
                <a:cubicBezTo>
                  <a:pt x="184" y="141"/>
                  <a:pt x="184" y="141"/>
                  <a:pt x="184" y="140"/>
                </a:cubicBezTo>
                <a:cubicBezTo>
                  <a:pt x="182" y="140"/>
                  <a:pt x="181" y="141"/>
                  <a:pt x="182" y="142"/>
                </a:cubicBezTo>
                <a:cubicBezTo>
                  <a:pt x="182" y="145"/>
                  <a:pt x="182" y="145"/>
                  <a:pt x="184" y="145"/>
                </a:cubicBezTo>
                <a:cubicBezTo>
                  <a:pt x="185" y="145"/>
                  <a:pt x="187" y="145"/>
                  <a:pt x="187" y="142"/>
                </a:cubicBezTo>
                <a:close/>
                <a:moveTo>
                  <a:pt x="183" y="136"/>
                </a:moveTo>
                <a:cubicBezTo>
                  <a:pt x="183" y="134"/>
                  <a:pt x="181" y="133"/>
                  <a:pt x="180" y="134"/>
                </a:cubicBezTo>
                <a:cubicBezTo>
                  <a:pt x="178" y="133"/>
                  <a:pt x="177" y="134"/>
                  <a:pt x="177" y="135"/>
                </a:cubicBezTo>
                <a:cubicBezTo>
                  <a:pt x="177" y="137"/>
                  <a:pt x="178" y="139"/>
                  <a:pt x="180" y="138"/>
                </a:cubicBezTo>
                <a:cubicBezTo>
                  <a:pt x="181" y="139"/>
                  <a:pt x="182" y="137"/>
                  <a:pt x="183" y="136"/>
                </a:cubicBezTo>
                <a:close/>
                <a:moveTo>
                  <a:pt x="206" y="139"/>
                </a:moveTo>
                <a:cubicBezTo>
                  <a:pt x="207" y="139"/>
                  <a:pt x="209" y="137"/>
                  <a:pt x="209" y="136"/>
                </a:cubicBezTo>
                <a:cubicBezTo>
                  <a:pt x="209" y="136"/>
                  <a:pt x="209" y="135"/>
                  <a:pt x="209" y="135"/>
                </a:cubicBezTo>
                <a:cubicBezTo>
                  <a:pt x="209" y="135"/>
                  <a:pt x="208" y="135"/>
                  <a:pt x="208" y="135"/>
                </a:cubicBezTo>
                <a:cubicBezTo>
                  <a:pt x="207" y="134"/>
                  <a:pt x="207" y="134"/>
                  <a:pt x="207" y="133"/>
                </a:cubicBezTo>
                <a:cubicBezTo>
                  <a:pt x="207" y="133"/>
                  <a:pt x="207" y="133"/>
                  <a:pt x="206" y="133"/>
                </a:cubicBezTo>
                <a:cubicBezTo>
                  <a:pt x="206" y="133"/>
                  <a:pt x="206" y="133"/>
                  <a:pt x="206" y="133"/>
                </a:cubicBezTo>
                <a:cubicBezTo>
                  <a:pt x="206" y="134"/>
                  <a:pt x="206" y="134"/>
                  <a:pt x="206" y="135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07" y="135"/>
                  <a:pt x="207" y="136"/>
                  <a:pt x="206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35"/>
                  <a:pt x="205" y="136"/>
                  <a:pt x="205" y="136"/>
                </a:cubicBezTo>
                <a:cubicBezTo>
                  <a:pt x="206" y="136"/>
                  <a:pt x="206" y="137"/>
                  <a:pt x="206" y="137"/>
                </a:cubicBezTo>
                <a:cubicBezTo>
                  <a:pt x="206" y="137"/>
                  <a:pt x="206" y="137"/>
                  <a:pt x="205" y="137"/>
                </a:cubicBezTo>
                <a:cubicBezTo>
                  <a:pt x="204" y="137"/>
                  <a:pt x="204" y="138"/>
                  <a:pt x="204" y="138"/>
                </a:cubicBezTo>
                <a:cubicBezTo>
                  <a:pt x="205" y="139"/>
                  <a:pt x="206" y="139"/>
                  <a:pt x="206" y="139"/>
                </a:cubicBezTo>
                <a:close/>
                <a:moveTo>
                  <a:pt x="205" y="135"/>
                </a:move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5" y="135"/>
                  <a:pt x="205" y="135"/>
                </a:cubicBezTo>
                <a:close/>
                <a:moveTo>
                  <a:pt x="193" y="145"/>
                </a:moveTo>
                <a:cubicBezTo>
                  <a:pt x="194" y="145"/>
                  <a:pt x="195" y="145"/>
                  <a:pt x="196" y="144"/>
                </a:cubicBezTo>
                <a:cubicBezTo>
                  <a:pt x="195" y="144"/>
                  <a:pt x="195" y="143"/>
                  <a:pt x="195" y="143"/>
                </a:cubicBezTo>
                <a:cubicBezTo>
                  <a:pt x="195" y="143"/>
                  <a:pt x="196" y="143"/>
                  <a:pt x="196" y="142"/>
                </a:cubicBezTo>
                <a:cubicBezTo>
                  <a:pt x="195" y="141"/>
                  <a:pt x="194" y="140"/>
                  <a:pt x="193" y="139"/>
                </a:cubicBezTo>
                <a:cubicBezTo>
                  <a:pt x="192" y="140"/>
                  <a:pt x="191" y="141"/>
                  <a:pt x="191" y="143"/>
                </a:cubicBezTo>
                <a:cubicBezTo>
                  <a:pt x="190" y="144"/>
                  <a:pt x="192" y="145"/>
                  <a:pt x="193" y="145"/>
                </a:cubicBezTo>
                <a:close/>
                <a:moveTo>
                  <a:pt x="192" y="141"/>
                </a:moveTo>
                <a:cubicBezTo>
                  <a:pt x="193" y="142"/>
                  <a:pt x="195" y="140"/>
                  <a:pt x="195" y="142"/>
                </a:cubicBezTo>
                <a:cubicBezTo>
                  <a:pt x="194" y="142"/>
                  <a:pt x="192" y="143"/>
                  <a:pt x="192" y="141"/>
                </a:cubicBezTo>
                <a:close/>
                <a:moveTo>
                  <a:pt x="230" y="210"/>
                </a:moveTo>
                <a:cubicBezTo>
                  <a:pt x="230" y="210"/>
                  <a:pt x="229" y="210"/>
                  <a:pt x="229" y="211"/>
                </a:cubicBezTo>
                <a:cubicBezTo>
                  <a:pt x="228" y="211"/>
                  <a:pt x="228" y="212"/>
                  <a:pt x="227" y="212"/>
                </a:cubicBezTo>
                <a:cubicBezTo>
                  <a:pt x="227" y="212"/>
                  <a:pt x="227" y="211"/>
                  <a:pt x="226" y="211"/>
                </a:cubicBezTo>
                <a:cubicBezTo>
                  <a:pt x="226" y="211"/>
                  <a:pt x="226" y="212"/>
                  <a:pt x="226" y="212"/>
                </a:cubicBezTo>
                <a:cubicBezTo>
                  <a:pt x="226" y="213"/>
                  <a:pt x="226" y="212"/>
                  <a:pt x="226" y="212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5" y="213"/>
                  <a:pt x="226" y="214"/>
                  <a:pt x="226" y="214"/>
                </a:cubicBezTo>
                <a:cubicBezTo>
                  <a:pt x="227" y="214"/>
                  <a:pt x="227" y="213"/>
                  <a:pt x="228" y="213"/>
                </a:cubicBezTo>
                <a:cubicBezTo>
                  <a:pt x="228" y="213"/>
                  <a:pt x="228" y="213"/>
                  <a:pt x="228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9" y="212"/>
                  <a:pt x="229" y="213"/>
                  <a:pt x="229" y="213"/>
                </a:cubicBezTo>
                <a:cubicBezTo>
                  <a:pt x="229" y="213"/>
                  <a:pt x="229" y="213"/>
                  <a:pt x="230" y="213"/>
                </a:cubicBezTo>
                <a:cubicBezTo>
                  <a:pt x="229" y="212"/>
                  <a:pt x="230" y="212"/>
                  <a:pt x="230" y="211"/>
                </a:cubicBezTo>
                <a:cubicBezTo>
                  <a:pt x="231" y="211"/>
                  <a:pt x="231" y="211"/>
                  <a:pt x="231" y="211"/>
                </a:cubicBezTo>
                <a:cubicBezTo>
                  <a:pt x="231" y="210"/>
                  <a:pt x="231" y="210"/>
                  <a:pt x="230" y="210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0" y="179"/>
                  <a:pt x="191" y="179"/>
                  <a:pt x="191" y="178"/>
                </a:cubicBezTo>
                <a:cubicBezTo>
                  <a:pt x="190" y="178"/>
                  <a:pt x="190" y="177"/>
                  <a:pt x="190" y="176"/>
                </a:cubicBezTo>
                <a:cubicBezTo>
                  <a:pt x="190" y="175"/>
                  <a:pt x="189" y="175"/>
                  <a:pt x="188" y="175"/>
                </a:cubicBezTo>
                <a:cubicBezTo>
                  <a:pt x="187" y="175"/>
                  <a:pt x="186" y="176"/>
                  <a:pt x="186" y="177"/>
                </a:cubicBezTo>
                <a:cubicBezTo>
                  <a:pt x="186" y="179"/>
                  <a:pt x="186" y="179"/>
                  <a:pt x="187" y="180"/>
                </a:cubicBezTo>
                <a:cubicBezTo>
                  <a:pt x="187" y="179"/>
                  <a:pt x="188" y="179"/>
                  <a:pt x="188" y="180"/>
                </a:cubicBezTo>
                <a:cubicBezTo>
                  <a:pt x="188" y="180"/>
                  <a:pt x="187" y="180"/>
                  <a:pt x="187" y="180"/>
                </a:cubicBezTo>
                <a:cubicBezTo>
                  <a:pt x="188" y="180"/>
                  <a:pt x="188" y="181"/>
                  <a:pt x="189" y="181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89" y="180"/>
                  <a:pt x="189" y="180"/>
                  <a:pt x="189" y="180"/>
                </a:cubicBezTo>
                <a:cubicBezTo>
                  <a:pt x="190" y="180"/>
                  <a:pt x="190" y="180"/>
                  <a:pt x="191" y="179"/>
                </a:cubicBezTo>
                <a:close/>
                <a:moveTo>
                  <a:pt x="174" y="136"/>
                </a:moveTo>
                <a:cubicBezTo>
                  <a:pt x="174" y="136"/>
                  <a:pt x="174" y="137"/>
                  <a:pt x="174" y="137"/>
                </a:cubicBezTo>
                <a:cubicBezTo>
                  <a:pt x="174" y="137"/>
                  <a:pt x="174" y="137"/>
                  <a:pt x="174" y="136"/>
                </a:cubicBezTo>
                <a:cubicBezTo>
                  <a:pt x="174" y="136"/>
                  <a:pt x="174" y="136"/>
                  <a:pt x="174" y="136"/>
                </a:cubicBezTo>
                <a:close/>
                <a:moveTo>
                  <a:pt x="218" y="149"/>
                </a:moveTo>
                <a:cubicBezTo>
                  <a:pt x="217" y="148"/>
                  <a:pt x="217" y="147"/>
                  <a:pt x="216" y="147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48"/>
                  <a:pt x="216" y="148"/>
                  <a:pt x="216" y="149"/>
                </a:cubicBezTo>
                <a:cubicBezTo>
                  <a:pt x="216" y="149"/>
                  <a:pt x="215" y="149"/>
                  <a:pt x="215" y="149"/>
                </a:cubicBezTo>
                <a:cubicBezTo>
                  <a:pt x="216" y="150"/>
                  <a:pt x="216" y="149"/>
                  <a:pt x="218" y="150"/>
                </a:cubicBezTo>
                <a:cubicBezTo>
                  <a:pt x="218" y="149"/>
                  <a:pt x="218" y="149"/>
                  <a:pt x="218" y="149"/>
                </a:cubicBezTo>
                <a:close/>
                <a:moveTo>
                  <a:pt x="179" y="163"/>
                </a:moveTo>
                <a:cubicBezTo>
                  <a:pt x="180" y="163"/>
                  <a:pt x="181" y="163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2" y="162"/>
                  <a:pt x="181" y="161"/>
                  <a:pt x="180" y="161"/>
                </a:cubicBezTo>
                <a:cubicBezTo>
                  <a:pt x="179" y="161"/>
                  <a:pt x="176" y="162"/>
                  <a:pt x="177" y="163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6"/>
                  <a:pt x="178" y="165"/>
                </a:cubicBezTo>
                <a:cubicBezTo>
                  <a:pt x="178" y="165"/>
                  <a:pt x="178" y="166"/>
                  <a:pt x="178" y="166"/>
                </a:cubicBezTo>
                <a:cubicBezTo>
                  <a:pt x="178" y="165"/>
                  <a:pt x="179" y="165"/>
                  <a:pt x="179" y="165"/>
                </a:cubicBezTo>
                <a:cubicBezTo>
                  <a:pt x="180" y="165"/>
                  <a:pt x="180" y="167"/>
                  <a:pt x="180" y="166"/>
                </a:cubicBezTo>
                <a:cubicBezTo>
                  <a:pt x="180" y="166"/>
                  <a:pt x="179" y="165"/>
                  <a:pt x="180" y="164"/>
                </a:cubicBezTo>
                <a:cubicBezTo>
                  <a:pt x="180" y="164"/>
                  <a:pt x="179" y="164"/>
                  <a:pt x="178" y="164"/>
                </a:cubicBezTo>
                <a:cubicBezTo>
                  <a:pt x="178" y="164"/>
                  <a:pt x="179" y="163"/>
                  <a:pt x="179" y="163"/>
                </a:cubicBezTo>
                <a:close/>
                <a:moveTo>
                  <a:pt x="214" y="208"/>
                </a:move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5" y="209"/>
                  <a:pt x="215" y="209"/>
                </a:cubicBezTo>
                <a:cubicBezTo>
                  <a:pt x="215" y="209"/>
                  <a:pt x="215" y="209"/>
                  <a:pt x="215" y="209"/>
                </a:cubicBezTo>
                <a:cubicBezTo>
                  <a:pt x="216" y="208"/>
                  <a:pt x="217" y="208"/>
                  <a:pt x="218" y="207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4"/>
                  <a:pt x="218" y="204"/>
                </a:cubicBezTo>
                <a:cubicBezTo>
                  <a:pt x="217" y="204"/>
                  <a:pt x="217" y="204"/>
                  <a:pt x="216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05"/>
                  <a:pt x="217" y="205"/>
                  <a:pt x="217" y="206"/>
                </a:cubicBezTo>
                <a:cubicBezTo>
                  <a:pt x="216" y="206"/>
                  <a:pt x="216" y="206"/>
                  <a:pt x="215" y="206"/>
                </a:cubicBezTo>
                <a:cubicBezTo>
                  <a:pt x="215" y="206"/>
                  <a:pt x="214" y="205"/>
                  <a:pt x="213" y="205"/>
                </a:cubicBezTo>
                <a:cubicBezTo>
                  <a:pt x="214" y="206"/>
                  <a:pt x="215" y="207"/>
                  <a:pt x="216" y="208"/>
                </a:cubicBezTo>
                <a:cubicBezTo>
                  <a:pt x="215" y="207"/>
                  <a:pt x="215" y="208"/>
                  <a:pt x="214" y="208"/>
                </a:cubicBezTo>
                <a:close/>
                <a:moveTo>
                  <a:pt x="204" y="142"/>
                </a:move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2"/>
                </a:cubicBezTo>
                <a:cubicBezTo>
                  <a:pt x="204" y="142"/>
                  <a:pt x="204" y="142"/>
                  <a:pt x="204" y="142"/>
                </a:cubicBezTo>
                <a:close/>
                <a:moveTo>
                  <a:pt x="183" y="164"/>
                </a:moveTo>
                <a:cubicBezTo>
                  <a:pt x="183" y="164"/>
                  <a:pt x="182" y="163"/>
                  <a:pt x="182" y="163"/>
                </a:cubicBezTo>
                <a:cubicBezTo>
                  <a:pt x="182" y="163"/>
                  <a:pt x="182" y="163"/>
                  <a:pt x="181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5"/>
                  <a:pt x="182" y="165"/>
                </a:cubicBezTo>
                <a:cubicBezTo>
                  <a:pt x="183" y="164"/>
                  <a:pt x="183" y="164"/>
                  <a:pt x="183" y="164"/>
                </a:cubicBezTo>
                <a:close/>
                <a:moveTo>
                  <a:pt x="189" y="161"/>
                </a:moveTo>
                <a:cubicBezTo>
                  <a:pt x="187" y="161"/>
                  <a:pt x="186" y="163"/>
                  <a:pt x="186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4"/>
                  <a:pt x="186" y="164"/>
                  <a:pt x="187" y="164"/>
                </a:cubicBezTo>
                <a:cubicBezTo>
                  <a:pt x="187" y="164"/>
                  <a:pt x="187" y="165"/>
                  <a:pt x="187" y="165"/>
                </a:cubicBezTo>
                <a:cubicBezTo>
                  <a:pt x="187" y="165"/>
                  <a:pt x="187" y="166"/>
                  <a:pt x="187" y="166"/>
                </a:cubicBezTo>
                <a:cubicBezTo>
                  <a:pt x="187" y="167"/>
                  <a:pt x="188" y="167"/>
                  <a:pt x="188" y="167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89" y="166"/>
                  <a:pt x="189" y="166"/>
                  <a:pt x="190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0" y="166"/>
                  <a:pt x="191" y="166"/>
                  <a:pt x="191" y="165"/>
                </a:cubicBezTo>
                <a:cubicBezTo>
                  <a:pt x="190" y="165"/>
                  <a:pt x="189" y="165"/>
                  <a:pt x="189" y="165"/>
                </a:cubicBezTo>
                <a:cubicBezTo>
                  <a:pt x="190" y="164"/>
                  <a:pt x="190" y="164"/>
                  <a:pt x="191" y="164"/>
                </a:cubicBezTo>
                <a:cubicBezTo>
                  <a:pt x="191" y="162"/>
                  <a:pt x="190" y="161"/>
                  <a:pt x="189" y="161"/>
                </a:cubicBezTo>
                <a:close/>
                <a:moveTo>
                  <a:pt x="180" y="147"/>
                </a:moveTo>
                <a:cubicBezTo>
                  <a:pt x="178" y="147"/>
                  <a:pt x="177" y="149"/>
                  <a:pt x="177" y="150"/>
                </a:cubicBezTo>
                <a:cubicBezTo>
                  <a:pt x="177" y="152"/>
                  <a:pt x="178" y="152"/>
                  <a:pt x="180" y="152"/>
                </a:cubicBezTo>
                <a:cubicBezTo>
                  <a:pt x="181" y="153"/>
                  <a:pt x="182" y="151"/>
                  <a:pt x="182" y="150"/>
                </a:cubicBezTo>
                <a:cubicBezTo>
                  <a:pt x="182" y="150"/>
                  <a:pt x="182" y="150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8"/>
                  <a:pt x="181" y="147"/>
                  <a:pt x="180" y="147"/>
                </a:cubicBezTo>
                <a:close/>
                <a:moveTo>
                  <a:pt x="185" y="157"/>
                </a:moveTo>
                <a:cubicBezTo>
                  <a:pt x="185" y="157"/>
                  <a:pt x="185" y="157"/>
                  <a:pt x="185" y="157"/>
                </a:cubicBezTo>
                <a:cubicBezTo>
                  <a:pt x="185" y="157"/>
                  <a:pt x="186" y="156"/>
                  <a:pt x="186" y="156"/>
                </a:cubicBezTo>
                <a:cubicBezTo>
                  <a:pt x="186" y="156"/>
                  <a:pt x="187" y="156"/>
                  <a:pt x="187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5"/>
                  <a:pt x="186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4" y="154"/>
                  <a:pt x="184" y="154"/>
                  <a:pt x="183" y="154"/>
                </a:cubicBezTo>
                <a:cubicBezTo>
                  <a:pt x="182" y="154"/>
                  <a:pt x="182" y="155"/>
                  <a:pt x="181" y="156"/>
                </a:cubicBezTo>
                <a:cubicBezTo>
                  <a:pt x="181" y="156"/>
                  <a:pt x="181" y="156"/>
                  <a:pt x="181" y="157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2" y="157"/>
                  <a:pt x="182" y="157"/>
                  <a:pt x="181" y="157"/>
                </a:cubicBezTo>
                <a:cubicBezTo>
                  <a:pt x="181" y="157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9"/>
                  <a:pt x="183" y="159"/>
                  <a:pt x="185" y="159"/>
                </a:cubicBezTo>
                <a:cubicBezTo>
                  <a:pt x="185" y="159"/>
                  <a:pt x="185" y="159"/>
                  <a:pt x="186" y="159"/>
                </a:cubicBezTo>
                <a:cubicBezTo>
                  <a:pt x="185" y="159"/>
                  <a:pt x="185" y="159"/>
                  <a:pt x="184" y="159"/>
                </a:cubicBezTo>
                <a:cubicBezTo>
                  <a:pt x="184" y="158"/>
                  <a:pt x="185" y="158"/>
                  <a:pt x="185" y="158"/>
                </a:cubicBezTo>
                <a:cubicBezTo>
                  <a:pt x="185" y="157"/>
                  <a:pt x="184" y="157"/>
                  <a:pt x="184" y="157"/>
                </a:cubicBezTo>
                <a:cubicBezTo>
                  <a:pt x="185" y="156"/>
                  <a:pt x="185" y="157"/>
                  <a:pt x="185" y="157"/>
                </a:cubicBezTo>
                <a:close/>
                <a:moveTo>
                  <a:pt x="197" y="181"/>
                </a:moveTo>
                <a:cubicBezTo>
                  <a:pt x="198" y="180"/>
                  <a:pt x="200" y="180"/>
                  <a:pt x="200" y="178"/>
                </a:cubicBezTo>
                <a:cubicBezTo>
                  <a:pt x="200" y="178"/>
                  <a:pt x="199" y="179"/>
                  <a:pt x="199" y="179"/>
                </a:cubicBezTo>
                <a:cubicBezTo>
                  <a:pt x="198" y="178"/>
                  <a:pt x="199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9" y="176"/>
                  <a:pt x="199" y="176"/>
                </a:cubicBezTo>
                <a:cubicBezTo>
                  <a:pt x="199" y="175"/>
                  <a:pt x="198" y="175"/>
                  <a:pt x="197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197" y="175"/>
                  <a:pt x="197" y="176"/>
                  <a:pt x="197" y="176"/>
                </a:cubicBezTo>
                <a:cubicBezTo>
                  <a:pt x="197" y="176"/>
                  <a:pt x="197" y="176"/>
                  <a:pt x="198" y="176"/>
                </a:cubicBezTo>
                <a:cubicBezTo>
                  <a:pt x="198" y="178"/>
                  <a:pt x="196" y="179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1"/>
                  <a:pt x="197" y="181"/>
                  <a:pt x="197" y="181"/>
                </a:cubicBezTo>
                <a:close/>
                <a:moveTo>
                  <a:pt x="199" y="142"/>
                </a:moveTo>
                <a:cubicBezTo>
                  <a:pt x="199" y="144"/>
                  <a:pt x="200" y="145"/>
                  <a:pt x="201" y="145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1" y="144"/>
                  <a:pt x="202" y="143"/>
                  <a:pt x="201" y="142"/>
                </a:cubicBezTo>
                <a:cubicBezTo>
                  <a:pt x="200" y="142"/>
                  <a:pt x="200" y="143"/>
                  <a:pt x="200" y="143"/>
                </a:cubicBezTo>
                <a:cubicBezTo>
                  <a:pt x="200" y="142"/>
                  <a:pt x="199" y="142"/>
                  <a:pt x="200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2" y="142"/>
                  <a:pt x="202" y="142"/>
                </a:cubicBezTo>
                <a:cubicBezTo>
                  <a:pt x="202" y="141"/>
                  <a:pt x="201" y="141"/>
                  <a:pt x="201" y="140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00" y="140"/>
                  <a:pt x="199" y="141"/>
                  <a:pt x="199" y="142"/>
                </a:cubicBezTo>
                <a:close/>
                <a:moveTo>
                  <a:pt x="229" y="156"/>
                </a:moveTo>
                <a:cubicBezTo>
                  <a:pt x="230" y="156"/>
                  <a:pt x="230" y="156"/>
                  <a:pt x="231" y="156"/>
                </a:cubicBezTo>
                <a:cubicBezTo>
                  <a:pt x="231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5"/>
                  <a:pt x="228" y="155"/>
                  <a:pt x="228" y="155"/>
                </a:cubicBezTo>
                <a:cubicBezTo>
                  <a:pt x="228" y="156"/>
                  <a:pt x="229" y="156"/>
                  <a:pt x="229" y="156"/>
                </a:cubicBezTo>
                <a:close/>
                <a:moveTo>
                  <a:pt x="213" y="218"/>
                </a:moveTo>
                <a:cubicBezTo>
                  <a:pt x="213" y="218"/>
                  <a:pt x="213" y="218"/>
                  <a:pt x="213" y="218"/>
                </a:cubicBezTo>
                <a:cubicBezTo>
                  <a:pt x="213" y="218"/>
                  <a:pt x="213" y="218"/>
                  <a:pt x="213" y="219"/>
                </a:cubicBezTo>
                <a:cubicBezTo>
                  <a:pt x="213" y="218"/>
                  <a:pt x="213" y="218"/>
                  <a:pt x="213" y="218"/>
                </a:cubicBezTo>
                <a:close/>
                <a:moveTo>
                  <a:pt x="219" y="145"/>
                </a:moveTo>
                <a:cubicBezTo>
                  <a:pt x="220" y="145"/>
                  <a:pt x="220" y="145"/>
                  <a:pt x="220" y="144"/>
                </a:cubicBezTo>
                <a:cubicBezTo>
                  <a:pt x="221" y="144"/>
                  <a:pt x="221" y="145"/>
                  <a:pt x="221" y="145"/>
                </a:cubicBezTo>
                <a:cubicBezTo>
                  <a:pt x="221" y="144"/>
                  <a:pt x="221" y="144"/>
                  <a:pt x="221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3" y="142"/>
                  <a:pt x="222" y="141"/>
                  <a:pt x="222" y="141"/>
                </a:cubicBezTo>
                <a:cubicBezTo>
                  <a:pt x="221" y="141"/>
                  <a:pt x="220" y="141"/>
                  <a:pt x="220" y="141"/>
                </a:cubicBezTo>
                <a:cubicBezTo>
                  <a:pt x="219" y="140"/>
                  <a:pt x="220" y="140"/>
                  <a:pt x="220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8" y="140"/>
                  <a:pt x="217" y="140"/>
                  <a:pt x="217" y="141"/>
                </a:cubicBezTo>
                <a:cubicBezTo>
                  <a:pt x="218" y="141"/>
                  <a:pt x="219" y="142"/>
                  <a:pt x="219" y="141"/>
                </a:cubicBezTo>
                <a:cubicBezTo>
                  <a:pt x="219" y="142"/>
                  <a:pt x="219" y="143"/>
                  <a:pt x="218" y="143"/>
                </a:cubicBezTo>
                <a:cubicBezTo>
                  <a:pt x="218" y="143"/>
                  <a:pt x="218" y="142"/>
                  <a:pt x="217" y="142"/>
                </a:cubicBezTo>
                <a:cubicBezTo>
                  <a:pt x="217" y="144"/>
                  <a:pt x="218" y="146"/>
                  <a:pt x="219" y="145"/>
                </a:cubicBezTo>
                <a:cubicBezTo>
                  <a:pt x="219" y="145"/>
                  <a:pt x="219" y="145"/>
                  <a:pt x="219" y="145"/>
                </a:cubicBezTo>
                <a:close/>
                <a:moveTo>
                  <a:pt x="225" y="219"/>
                </a:moveTo>
                <a:cubicBezTo>
                  <a:pt x="224" y="219"/>
                  <a:pt x="223" y="219"/>
                  <a:pt x="223" y="219"/>
                </a:cubicBezTo>
                <a:cubicBezTo>
                  <a:pt x="223" y="220"/>
                  <a:pt x="225" y="220"/>
                  <a:pt x="225" y="219"/>
                </a:cubicBezTo>
                <a:close/>
                <a:moveTo>
                  <a:pt x="215" y="222"/>
                </a:moveTo>
                <a:cubicBezTo>
                  <a:pt x="215" y="222"/>
                  <a:pt x="215" y="222"/>
                  <a:pt x="215" y="223"/>
                </a:cubicBezTo>
                <a:cubicBezTo>
                  <a:pt x="216" y="222"/>
                  <a:pt x="216" y="222"/>
                  <a:pt x="216" y="222"/>
                </a:cubicBezTo>
                <a:cubicBezTo>
                  <a:pt x="216" y="222"/>
                  <a:pt x="216" y="222"/>
                  <a:pt x="215" y="222"/>
                </a:cubicBezTo>
                <a:close/>
                <a:moveTo>
                  <a:pt x="223" y="218"/>
                </a:moveTo>
                <a:cubicBezTo>
                  <a:pt x="224" y="218"/>
                  <a:pt x="223" y="218"/>
                  <a:pt x="224" y="218"/>
                </a:cubicBezTo>
                <a:cubicBezTo>
                  <a:pt x="224" y="217"/>
                  <a:pt x="224" y="217"/>
                  <a:pt x="224" y="217"/>
                </a:cubicBezTo>
                <a:cubicBezTo>
                  <a:pt x="223" y="217"/>
                  <a:pt x="223" y="217"/>
                  <a:pt x="223" y="218"/>
                </a:cubicBezTo>
                <a:close/>
                <a:moveTo>
                  <a:pt x="220" y="215"/>
                </a:moveTo>
                <a:cubicBezTo>
                  <a:pt x="220" y="215"/>
                  <a:pt x="220" y="215"/>
                  <a:pt x="220" y="215"/>
                </a:cubicBezTo>
                <a:cubicBezTo>
                  <a:pt x="221" y="215"/>
                  <a:pt x="221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1" y="214"/>
                  <a:pt x="220" y="214"/>
                  <a:pt x="219" y="214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5"/>
                  <a:pt x="220" y="215"/>
                  <a:pt x="220" y="215"/>
                </a:cubicBezTo>
                <a:close/>
                <a:moveTo>
                  <a:pt x="223" y="219"/>
                </a:moveTo>
                <a:cubicBezTo>
                  <a:pt x="223" y="219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9"/>
                  <a:pt x="222" y="219"/>
                  <a:pt x="223" y="219"/>
                </a:cubicBezTo>
                <a:close/>
                <a:moveTo>
                  <a:pt x="177" y="122"/>
                </a:moveTo>
                <a:cubicBezTo>
                  <a:pt x="177" y="123"/>
                  <a:pt x="178" y="125"/>
                  <a:pt x="179" y="125"/>
                </a:cubicBezTo>
                <a:cubicBezTo>
                  <a:pt x="181" y="124"/>
                  <a:pt x="182" y="124"/>
                  <a:pt x="183" y="121"/>
                </a:cubicBezTo>
                <a:cubicBezTo>
                  <a:pt x="183" y="120"/>
                  <a:pt x="181" y="119"/>
                  <a:pt x="179" y="119"/>
                </a:cubicBezTo>
                <a:cubicBezTo>
                  <a:pt x="178" y="119"/>
                  <a:pt x="176" y="120"/>
                  <a:pt x="177" y="122"/>
                </a:cubicBezTo>
                <a:close/>
                <a:moveTo>
                  <a:pt x="178" y="129"/>
                </a:moveTo>
                <a:cubicBezTo>
                  <a:pt x="178" y="127"/>
                  <a:pt x="177" y="125"/>
                  <a:pt x="176" y="126"/>
                </a:cubicBezTo>
                <a:cubicBezTo>
                  <a:pt x="174" y="126"/>
                  <a:pt x="172" y="127"/>
                  <a:pt x="173" y="128"/>
                </a:cubicBezTo>
                <a:cubicBezTo>
                  <a:pt x="172" y="130"/>
                  <a:pt x="174" y="132"/>
                  <a:pt x="175" y="131"/>
                </a:cubicBezTo>
                <a:cubicBezTo>
                  <a:pt x="176" y="131"/>
                  <a:pt x="178" y="130"/>
                  <a:pt x="178" y="129"/>
                </a:cubicBezTo>
                <a:close/>
                <a:moveTo>
                  <a:pt x="187" y="128"/>
                </a:moveTo>
                <a:cubicBezTo>
                  <a:pt x="187" y="127"/>
                  <a:pt x="186" y="126"/>
                  <a:pt x="184" y="126"/>
                </a:cubicBezTo>
                <a:cubicBezTo>
                  <a:pt x="183" y="126"/>
                  <a:pt x="181" y="127"/>
                  <a:pt x="182" y="128"/>
                </a:cubicBezTo>
                <a:cubicBezTo>
                  <a:pt x="181" y="131"/>
                  <a:pt x="183" y="131"/>
                  <a:pt x="184" y="132"/>
                </a:cubicBezTo>
                <a:cubicBezTo>
                  <a:pt x="185" y="132"/>
                  <a:pt x="187" y="130"/>
                  <a:pt x="187" y="128"/>
                </a:cubicBezTo>
                <a:close/>
                <a:moveTo>
                  <a:pt x="155" y="128"/>
                </a:moveTo>
                <a:cubicBezTo>
                  <a:pt x="155" y="130"/>
                  <a:pt x="156" y="131"/>
                  <a:pt x="157" y="131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0"/>
                  <a:pt x="157" y="129"/>
                  <a:pt x="158" y="128"/>
                </a:cubicBezTo>
                <a:cubicBezTo>
                  <a:pt x="158" y="128"/>
                  <a:pt x="159" y="129"/>
                  <a:pt x="159" y="129"/>
                </a:cubicBezTo>
                <a:cubicBezTo>
                  <a:pt x="158" y="130"/>
                  <a:pt x="159" y="130"/>
                  <a:pt x="159" y="131"/>
                </a:cubicBezTo>
                <a:cubicBezTo>
                  <a:pt x="160" y="131"/>
                  <a:pt x="161" y="130"/>
                  <a:pt x="161" y="129"/>
                </a:cubicBezTo>
                <a:cubicBezTo>
                  <a:pt x="160" y="127"/>
                  <a:pt x="159" y="126"/>
                  <a:pt x="158" y="125"/>
                </a:cubicBezTo>
                <a:cubicBezTo>
                  <a:pt x="156" y="125"/>
                  <a:pt x="155" y="127"/>
                  <a:pt x="155" y="128"/>
                </a:cubicBezTo>
                <a:close/>
                <a:moveTo>
                  <a:pt x="171" y="124"/>
                </a:moveTo>
                <a:cubicBezTo>
                  <a:pt x="173" y="125"/>
                  <a:pt x="174" y="123"/>
                  <a:pt x="174" y="122"/>
                </a:cubicBezTo>
                <a:cubicBezTo>
                  <a:pt x="173" y="120"/>
                  <a:pt x="172" y="119"/>
                  <a:pt x="171" y="119"/>
                </a:cubicBezTo>
                <a:cubicBezTo>
                  <a:pt x="170" y="119"/>
                  <a:pt x="169" y="119"/>
                  <a:pt x="169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8" y="121"/>
                  <a:pt x="168" y="121"/>
                </a:cubicBezTo>
                <a:cubicBezTo>
                  <a:pt x="168" y="121"/>
                  <a:pt x="168" y="121"/>
                  <a:pt x="169" y="122"/>
                </a:cubicBezTo>
                <a:cubicBezTo>
                  <a:pt x="168" y="123"/>
                  <a:pt x="169" y="125"/>
                  <a:pt x="171" y="124"/>
                </a:cubicBezTo>
                <a:close/>
                <a:moveTo>
                  <a:pt x="159" y="121"/>
                </a:moveTo>
                <a:cubicBezTo>
                  <a:pt x="160" y="123"/>
                  <a:pt x="161" y="125"/>
                  <a:pt x="162" y="125"/>
                </a:cubicBezTo>
                <a:cubicBezTo>
                  <a:pt x="162" y="125"/>
                  <a:pt x="163" y="125"/>
                  <a:pt x="163" y="125"/>
                </a:cubicBezTo>
                <a:cubicBezTo>
                  <a:pt x="163" y="124"/>
                  <a:pt x="162" y="124"/>
                  <a:pt x="162" y="123"/>
                </a:cubicBezTo>
                <a:cubicBezTo>
                  <a:pt x="162" y="122"/>
                  <a:pt x="163" y="121"/>
                  <a:pt x="163" y="121"/>
                </a:cubicBezTo>
                <a:cubicBezTo>
                  <a:pt x="164" y="121"/>
                  <a:pt x="164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0"/>
                  <a:pt x="163" y="119"/>
                  <a:pt x="163" y="119"/>
                </a:cubicBezTo>
                <a:cubicBezTo>
                  <a:pt x="160" y="119"/>
                  <a:pt x="160" y="120"/>
                  <a:pt x="159" y="121"/>
                </a:cubicBezTo>
                <a:close/>
                <a:moveTo>
                  <a:pt x="201" y="122"/>
                </a:moveTo>
                <a:cubicBezTo>
                  <a:pt x="200" y="120"/>
                  <a:pt x="199" y="119"/>
                  <a:pt x="197" y="119"/>
                </a:cubicBezTo>
                <a:cubicBezTo>
                  <a:pt x="196" y="119"/>
                  <a:pt x="194" y="121"/>
                  <a:pt x="194" y="121"/>
                </a:cubicBezTo>
                <a:cubicBezTo>
                  <a:pt x="195" y="123"/>
                  <a:pt x="196" y="125"/>
                  <a:pt x="198" y="124"/>
                </a:cubicBezTo>
                <a:cubicBezTo>
                  <a:pt x="199" y="125"/>
                  <a:pt x="201" y="123"/>
                  <a:pt x="201" y="122"/>
                </a:cubicBezTo>
                <a:close/>
                <a:moveTo>
                  <a:pt x="205" y="129"/>
                </a:moveTo>
                <a:cubicBezTo>
                  <a:pt x="204" y="127"/>
                  <a:pt x="204" y="125"/>
                  <a:pt x="202" y="126"/>
                </a:cubicBezTo>
                <a:cubicBezTo>
                  <a:pt x="200" y="125"/>
                  <a:pt x="199" y="127"/>
                  <a:pt x="199" y="129"/>
                </a:cubicBezTo>
                <a:cubicBezTo>
                  <a:pt x="199" y="130"/>
                  <a:pt x="201" y="131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lose/>
                <a:moveTo>
                  <a:pt x="189" y="138"/>
                </a:moveTo>
                <a:cubicBezTo>
                  <a:pt x="190" y="139"/>
                  <a:pt x="192" y="138"/>
                  <a:pt x="191" y="136"/>
                </a:cubicBezTo>
                <a:cubicBezTo>
                  <a:pt x="191" y="134"/>
                  <a:pt x="190" y="134"/>
                  <a:pt x="189" y="133"/>
                </a:cubicBezTo>
                <a:cubicBezTo>
                  <a:pt x="187" y="133"/>
                  <a:pt x="186" y="135"/>
                  <a:pt x="186" y="135"/>
                </a:cubicBezTo>
                <a:cubicBezTo>
                  <a:pt x="186" y="137"/>
                  <a:pt x="186" y="138"/>
                  <a:pt x="187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7"/>
                  <a:pt x="188" y="138"/>
                  <a:pt x="188" y="137"/>
                </a:cubicBezTo>
                <a:cubicBezTo>
                  <a:pt x="188" y="137"/>
                  <a:pt x="189" y="137"/>
                  <a:pt x="189" y="136"/>
                </a:cubicBezTo>
                <a:cubicBezTo>
                  <a:pt x="189" y="136"/>
                  <a:pt x="189" y="135"/>
                  <a:pt x="189" y="135"/>
                </a:cubicBezTo>
                <a:cubicBezTo>
                  <a:pt x="190" y="136"/>
                  <a:pt x="191" y="136"/>
                  <a:pt x="190" y="137"/>
                </a:cubicBezTo>
                <a:cubicBezTo>
                  <a:pt x="190" y="138"/>
                  <a:pt x="190" y="138"/>
                  <a:pt x="189" y="138"/>
                </a:cubicBezTo>
                <a:close/>
                <a:moveTo>
                  <a:pt x="194" y="131"/>
                </a:moveTo>
                <a:cubicBezTo>
                  <a:pt x="195" y="132"/>
                  <a:pt x="196" y="130"/>
                  <a:pt x="196" y="129"/>
                </a:cubicBezTo>
                <a:cubicBezTo>
                  <a:pt x="196" y="128"/>
                  <a:pt x="196" y="128"/>
                  <a:pt x="195" y="127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6" y="128"/>
                  <a:pt x="196" y="128"/>
                  <a:pt x="196" y="129"/>
                </a:cubicBezTo>
                <a:cubicBezTo>
                  <a:pt x="195" y="129"/>
                  <a:pt x="195" y="127"/>
                  <a:pt x="195" y="126"/>
                </a:cubicBezTo>
                <a:cubicBezTo>
                  <a:pt x="194" y="126"/>
                  <a:pt x="194" y="126"/>
                  <a:pt x="193" y="125"/>
                </a:cubicBezTo>
                <a:cubicBezTo>
                  <a:pt x="192" y="125"/>
                  <a:pt x="190" y="127"/>
                  <a:pt x="190" y="129"/>
                </a:cubicBezTo>
                <a:cubicBezTo>
                  <a:pt x="191" y="130"/>
                  <a:pt x="191" y="132"/>
                  <a:pt x="194" y="131"/>
                </a:cubicBezTo>
                <a:close/>
                <a:moveTo>
                  <a:pt x="98" y="122"/>
                </a:moveTo>
                <a:cubicBezTo>
                  <a:pt x="98" y="122"/>
                  <a:pt x="98" y="122"/>
                  <a:pt x="98" y="123"/>
                </a:cubicBezTo>
                <a:cubicBezTo>
                  <a:pt x="99" y="123"/>
                  <a:pt x="100" y="123"/>
                  <a:pt x="101" y="121"/>
                </a:cubicBezTo>
                <a:cubicBezTo>
                  <a:pt x="101" y="121"/>
                  <a:pt x="101" y="122"/>
                  <a:pt x="102" y="122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2" y="119"/>
                  <a:pt x="101" y="119"/>
                  <a:pt x="100" y="119"/>
                </a:cubicBezTo>
                <a:cubicBezTo>
                  <a:pt x="99" y="119"/>
                  <a:pt x="98" y="121"/>
                  <a:pt x="98" y="122"/>
                </a:cubicBezTo>
                <a:close/>
                <a:moveTo>
                  <a:pt x="114" y="117"/>
                </a:moveTo>
                <a:cubicBezTo>
                  <a:pt x="113" y="117"/>
                  <a:pt x="112" y="117"/>
                  <a:pt x="111" y="117"/>
                </a:cubicBezTo>
                <a:cubicBezTo>
                  <a:pt x="112" y="117"/>
                  <a:pt x="113" y="117"/>
                  <a:pt x="114" y="117"/>
                </a:cubicBezTo>
                <a:cubicBezTo>
                  <a:pt x="115" y="117"/>
                  <a:pt x="116" y="116"/>
                  <a:pt x="116" y="114"/>
                </a:cubicBezTo>
                <a:cubicBezTo>
                  <a:pt x="116" y="113"/>
                  <a:pt x="115" y="112"/>
                  <a:pt x="113" y="112"/>
                </a:cubicBezTo>
                <a:cubicBezTo>
                  <a:pt x="112" y="112"/>
                  <a:pt x="111" y="113"/>
                  <a:pt x="111" y="114"/>
                </a:cubicBezTo>
                <a:cubicBezTo>
                  <a:pt x="112" y="114"/>
                  <a:pt x="114" y="115"/>
                  <a:pt x="114" y="117"/>
                </a:cubicBezTo>
                <a:close/>
                <a:moveTo>
                  <a:pt x="123" y="126"/>
                </a:moveTo>
                <a:cubicBezTo>
                  <a:pt x="121" y="125"/>
                  <a:pt x="119" y="127"/>
                  <a:pt x="119" y="129"/>
                </a:cubicBezTo>
                <a:cubicBezTo>
                  <a:pt x="119" y="130"/>
                  <a:pt x="121" y="131"/>
                  <a:pt x="122" y="131"/>
                </a:cubicBezTo>
                <a:cubicBezTo>
                  <a:pt x="124" y="131"/>
                  <a:pt x="125" y="130"/>
                  <a:pt x="125" y="128"/>
                </a:cubicBezTo>
                <a:cubicBezTo>
                  <a:pt x="125" y="128"/>
                  <a:pt x="125" y="128"/>
                  <a:pt x="125" y="127"/>
                </a:cubicBezTo>
                <a:cubicBezTo>
                  <a:pt x="124" y="128"/>
                  <a:pt x="123" y="128"/>
                  <a:pt x="123" y="127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lose/>
                <a:moveTo>
                  <a:pt x="108" y="106"/>
                </a:moveTo>
                <a:cubicBezTo>
                  <a:pt x="109" y="106"/>
                  <a:pt x="110" y="106"/>
                  <a:pt x="111" y="106"/>
                </a:cubicBezTo>
                <a:cubicBezTo>
                  <a:pt x="110" y="106"/>
                  <a:pt x="110" y="106"/>
                  <a:pt x="109" y="106"/>
                </a:cubicBezTo>
                <a:cubicBezTo>
                  <a:pt x="109" y="106"/>
                  <a:pt x="109" y="106"/>
                  <a:pt x="108" y="106"/>
                </a:cubicBezTo>
                <a:close/>
                <a:moveTo>
                  <a:pt x="173" y="138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2" y="136"/>
                  <a:pt x="173" y="135"/>
                  <a:pt x="173" y="135"/>
                </a:cubicBezTo>
                <a:cubicBezTo>
                  <a:pt x="173" y="135"/>
                  <a:pt x="173" y="135"/>
                  <a:pt x="173" y="134"/>
                </a:cubicBezTo>
                <a:cubicBezTo>
                  <a:pt x="173" y="134"/>
                  <a:pt x="172" y="133"/>
                  <a:pt x="171" y="133"/>
                </a:cubicBezTo>
                <a:cubicBezTo>
                  <a:pt x="170" y="133"/>
                  <a:pt x="169" y="135"/>
                  <a:pt x="168" y="136"/>
                </a:cubicBezTo>
                <a:cubicBezTo>
                  <a:pt x="168" y="137"/>
                  <a:pt x="169" y="139"/>
                  <a:pt x="171" y="139"/>
                </a:cubicBezTo>
                <a:cubicBezTo>
                  <a:pt x="172" y="139"/>
                  <a:pt x="173" y="138"/>
                  <a:pt x="173" y="138"/>
                </a:cubicBezTo>
                <a:close/>
                <a:moveTo>
                  <a:pt x="140" y="145"/>
                </a:moveTo>
                <a:cubicBezTo>
                  <a:pt x="141" y="146"/>
                  <a:pt x="143" y="144"/>
                  <a:pt x="143" y="142"/>
                </a:cubicBezTo>
                <a:cubicBezTo>
                  <a:pt x="143" y="141"/>
                  <a:pt x="142" y="140"/>
                  <a:pt x="140" y="139"/>
                </a:cubicBezTo>
                <a:cubicBezTo>
                  <a:pt x="139" y="140"/>
                  <a:pt x="137" y="141"/>
                  <a:pt x="138" y="143"/>
                </a:cubicBezTo>
                <a:cubicBezTo>
                  <a:pt x="137" y="144"/>
                  <a:pt x="139" y="146"/>
                  <a:pt x="140" y="145"/>
                </a:cubicBezTo>
                <a:close/>
                <a:moveTo>
                  <a:pt x="145" y="137"/>
                </a:moveTo>
                <a:cubicBezTo>
                  <a:pt x="146" y="137"/>
                  <a:pt x="146" y="137"/>
                  <a:pt x="146" y="137"/>
                </a:cubicBezTo>
                <a:cubicBezTo>
                  <a:pt x="146" y="137"/>
                  <a:pt x="146" y="137"/>
                  <a:pt x="147" y="137"/>
                </a:cubicBezTo>
                <a:cubicBezTo>
                  <a:pt x="147" y="137"/>
                  <a:pt x="147" y="136"/>
                  <a:pt x="147" y="136"/>
                </a:cubicBezTo>
                <a:cubicBezTo>
                  <a:pt x="147" y="134"/>
                  <a:pt x="146" y="133"/>
                  <a:pt x="144" y="133"/>
                </a:cubicBezTo>
                <a:cubicBezTo>
                  <a:pt x="143" y="133"/>
                  <a:pt x="141" y="134"/>
                  <a:pt x="141" y="135"/>
                </a:cubicBezTo>
                <a:cubicBezTo>
                  <a:pt x="142" y="138"/>
                  <a:pt x="143" y="139"/>
                  <a:pt x="145" y="138"/>
                </a:cubicBezTo>
                <a:cubicBezTo>
                  <a:pt x="144" y="138"/>
                  <a:pt x="144" y="138"/>
                  <a:pt x="144" y="137"/>
                </a:cubicBezTo>
                <a:cubicBezTo>
                  <a:pt x="144" y="136"/>
                  <a:pt x="145" y="136"/>
                  <a:pt x="145" y="137"/>
                </a:cubicBezTo>
                <a:close/>
                <a:moveTo>
                  <a:pt x="129" y="123"/>
                </a:moveTo>
                <a:cubicBezTo>
                  <a:pt x="128" y="123"/>
                  <a:pt x="126" y="123"/>
                  <a:pt x="125" y="124"/>
                </a:cubicBezTo>
                <a:cubicBezTo>
                  <a:pt x="126" y="125"/>
                  <a:pt x="126" y="125"/>
                  <a:pt x="127" y="125"/>
                </a:cubicBezTo>
                <a:cubicBezTo>
                  <a:pt x="127" y="124"/>
                  <a:pt x="128" y="124"/>
                  <a:pt x="129" y="123"/>
                </a:cubicBezTo>
                <a:close/>
                <a:moveTo>
                  <a:pt x="136" y="133"/>
                </a:moveTo>
                <a:cubicBezTo>
                  <a:pt x="134" y="133"/>
                  <a:pt x="133" y="134"/>
                  <a:pt x="132" y="136"/>
                </a:cubicBezTo>
                <a:cubicBezTo>
                  <a:pt x="132" y="138"/>
                  <a:pt x="134" y="138"/>
                  <a:pt x="135" y="139"/>
                </a:cubicBezTo>
                <a:cubicBezTo>
                  <a:pt x="137" y="138"/>
                  <a:pt x="138" y="137"/>
                  <a:pt x="138" y="136"/>
                </a:cubicBezTo>
                <a:cubicBezTo>
                  <a:pt x="139" y="135"/>
                  <a:pt x="137" y="133"/>
                  <a:pt x="136" y="133"/>
                </a:cubicBezTo>
                <a:close/>
                <a:moveTo>
                  <a:pt x="124" y="135"/>
                </a:moveTo>
                <a:cubicBezTo>
                  <a:pt x="124" y="138"/>
                  <a:pt x="125" y="139"/>
                  <a:pt x="127" y="138"/>
                </a:cubicBezTo>
                <a:cubicBezTo>
                  <a:pt x="128" y="138"/>
                  <a:pt x="129" y="138"/>
                  <a:pt x="130" y="135"/>
                </a:cubicBezTo>
                <a:cubicBezTo>
                  <a:pt x="129" y="135"/>
                  <a:pt x="129" y="133"/>
                  <a:pt x="126" y="133"/>
                </a:cubicBezTo>
                <a:cubicBezTo>
                  <a:pt x="125" y="133"/>
                  <a:pt x="124" y="135"/>
                  <a:pt x="124" y="135"/>
                </a:cubicBezTo>
                <a:close/>
                <a:moveTo>
                  <a:pt x="213" y="130"/>
                </a:moveTo>
                <a:cubicBezTo>
                  <a:pt x="213" y="129"/>
                  <a:pt x="213" y="129"/>
                  <a:pt x="214" y="128"/>
                </a:cubicBezTo>
                <a:cubicBezTo>
                  <a:pt x="214" y="127"/>
                  <a:pt x="212" y="125"/>
                  <a:pt x="211" y="126"/>
                </a:cubicBezTo>
                <a:cubicBezTo>
                  <a:pt x="209" y="126"/>
                  <a:pt x="208" y="127"/>
                  <a:pt x="208" y="128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8" y="129"/>
                  <a:pt x="208" y="129"/>
                  <a:pt x="208" y="128"/>
                </a:cubicBezTo>
                <a:cubicBezTo>
                  <a:pt x="209" y="129"/>
                  <a:pt x="211" y="128"/>
                  <a:pt x="211" y="130"/>
                </a:cubicBezTo>
                <a:cubicBezTo>
                  <a:pt x="210" y="130"/>
                  <a:pt x="210" y="131"/>
                  <a:pt x="209" y="131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9" y="131"/>
                  <a:pt x="210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lose/>
                <a:moveTo>
                  <a:pt x="209" y="127"/>
                </a:moveTo>
                <a:cubicBezTo>
                  <a:pt x="210" y="128"/>
                  <a:pt x="208" y="128"/>
                  <a:pt x="209" y="127"/>
                </a:cubicBezTo>
                <a:close/>
                <a:moveTo>
                  <a:pt x="182" y="190"/>
                </a:moveTo>
                <a:cubicBezTo>
                  <a:pt x="181" y="189"/>
                  <a:pt x="181" y="189"/>
                  <a:pt x="180" y="189"/>
                </a:cubicBezTo>
                <a:cubicBezTo>
                  <a:pt x="180" y="189"/>
                  <a:pt x="180" y="189"/>
                  <a:pt x="179" y="189"/>
                </a:cubicBezTo>
                <a:cubicBezTo>
                  <a:pt x="180" y="190"/>
                  <a:pt x="181" y="190"/>
                  <a:pt x="182" y="190"/>
                </a:cubicBezTo>
                <a:close/>
                <a:moveTo>
                  <a:pt x="193" y="183"/>
                </a:moveTo>
                <a:cubicBezTo>
                  <a:pt x="194" y="184"/>
                  <a:pt x="193" y="185"/>
                  <a:pt x="193" y="185"/>
                </a:cubicBezTo>
                <a:cubicBezTo>
                  <a:pt x="192" y="185"/>
                  <a:pt x="191" y="184"/>
                  <a:pt x="191" y="184"/>
                </a:cubicBezTo>
                <a:cubicBezTo>
                  <a:pt x="191" y="185"/>
                  <a:pt x="192" y="185"/>
                  <a:pt x="192" y="186"/>
                </a:cubicBezTo>
                <a:cubicBezTo>
                  <a:pt x="191" y="186"/>
                  <a:pt x="191" y="185"/>
                  <a:pt x="190" y="185"/>
                </a:cubicBezTo>
                <a:cubicBezTo>
                  <a:pt x="191" y="186"/>
                  <a:pt x="192" y="187"/>
                  <a:pt x="193" y="188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4" y="186"/>
                  <a:pt x="194" y="185"/>
                  <a:pt x="195" y="184"/>
                </a:cubicBezTo>
                <a:cubicBezTo>
                  <a:pt x="195" y="184"/>
                  <a:pt x="194" y="183"/>
                  <a:pt x="193" y="183"/>
                </a:cubicBezTo>
                <a:close/>
                <a:moveTo>
                  <a:pt x="186" y="193"/>
                </a:moveTo>
                <a:cubicBezTo>
                  <a:pt x="186" y="192"/>
                  <a:pt x="187" y="192"/>
                  <a:pt x="186" y="191"/>
                </a:cubicBezTo>
                <a:cubicBezTo>
                  <a:pt x="186" y="191"/>
                  <a:pt x="186" y="192"/>
                  <a:pt x="186" y="192"/>
                </a:cubicBezTo>
                <a:cubicBezTo>
                  <a:pt x="186" y="192"/>
                  <a:pt x="186" y="192"/>
                  <a:pt x="186" y="193"/>
                </a:cubicBezTo>
                <a:close/>
                <a:moveTo>
                  <a:pt x="202" y="202"/>
                </a:moveTo>
                <a:cubicBezTo>
                  <a:pt x="203" y="201"/>
                  <a:pt x="204" y="200"/>
                  <a:pt x="204" y="198"/>
                </a:cubicBezTo>
                <a:cubicBezTo>
                  <a:pt x="205" y="196"/>
                  <a:pt x="204" y="195"/>
                  <a:pt x="202" y="195"/>
                </a:cubicBezTo>
                <a:cubicBezTo>
                  <a:pt x="200" y="196"/>
                  <a:pt x="199" y="196"/>
                  <a:pt x="199" y="198"/>
                </a:cubicBezTo>
                <a:cubicBezTo>
                  <a:pt x="199" y="197"/>
                  <a:pt x="199" y="197"/>
                  <a:pt x="200" y="197"/>
                </a:cubicBezTo>
                <a:cubicBezTo>
                  <a:pt x="200" y="199"/>
                  <a:pt x="202" y="199"/>
                  <a:pt x="202" y="201"/>
                </a:cubicBezTo>
                <a:cubicBezTo>
                  <a:pt x="201" y="201"/>
                  <a:pt x="201" y="200"/>
                  <a:pt x="201" y="200"/>
                </a:cubicBezTo>
                <a:cubicBezTo>
                  <a:pt x="201" y="201"/>
                  <a:pt x="202" y="201"/>
                  <a:pt x="201" y="201"/>
                </a:cubicBezTo>
                <a:cubicBezTo>
                  <a:pt x="201" y="201"/>
                  <a:pt x="202" y="201"/>
                  <a:pt x="202" y="202"/>
                </a:cubicBezTo>
                <a:close/>
                <a:moveTo>
                  <a:pt x="202" y="198"/>
                </a:moveTo>
                <a:cubicBezTo>
                  <a:pt x="201" y="198"/>
                  <a:pt x="202" y="198"/>
                  <a:pt x="201" y="198"/>
                </a:cubicBezTo>
                <a:cubicBezTo>
                  <a:pt x="201" y="197"/>
                  <a:pt x="201" y="197"/>
                  <a:pt x="201" y="196"/>
                </a:cubicBezTo>
                <a:cubicBezTo>
                  <a:pt x="202" y="196"/>
                  <a:pt x="202" y="197"/>
                  <a:pt x="202" y="197"/>
                </a:cubicBezTo>
                <a:cubicBezTo>
                  <a:pt x="203" y="197"/>
                  <a:pt x="202" y="197"/>
                  <a:pt x="203" y="197"/>
                </a:cubicBezTo>
                <a:cubicBezTo>
                  <a:pt x="203" y="198"/>
                  <a:pt x="204" y="198"/>
                  <a:pt x="204" y="200"/>
                </a:cubicBezTo>
                <a:cubicBezTo>
                  <a:pt x="203" y="200"/>
                  <a:pt x="203" y="199"/>
                  <a:pt x="202" y="199"/>
                </a:cubicBezTo>
                <a:cubicBezTo>
                  <a:pt x="202" y="198"/>
                  <a:pt x="202" y="198"/>
                  <a:pt x="202" y="198"/>
                </a:cubicBezTo>
                <a:close/>
                <a:moveTo>
                  <a:pt x="167" y="145"/>
                </a:moveTo>
                <a:cubicBezTo>
                  <a:pt x="168" y="145"/>
                  <a:pt x="170" y="144"/>
                  <a:pt x="169" y="143"/>
                </a:cubicBezTo>
                <a:cubicBezTo>
                  <a:pt x="170" y="141"/>
                  <a:pt x="168" y="140"/>
                  <a:pt x="167" y="140"/>
                </a:cubicBezTo>
                <a:cubicBezTo>
                  <a:pt x="165" y="140"/>
                  <a:pt x="163" y="141"/>
                  <a:pt x="164" y="142"/>
                </a:cubicBezTo>
                <a:cubicBezTo>
                  <a:pt x="164" y="144"/>
                  <a:pt x="165" y="146"/>
                  <a:pt x="167" y="145"/>
                </a:cubicBezTo>
                <a:close/>
                <a:moveTo>
                  <a:pt x="186" y="183"/>
                </a:moveTo>
                <a:cubicBezTo>
                  <a:pt x="185" y="182"/>
                  <a:pt x="184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2" y="182"/>
                  <a:pt x="182" y="183"/>
                  <a:pt x="182" y="183"/>
                </a:cubicBezTo>
                <a:cubicBezTo>
                  <a:pt x="182" y="183"/>
                  <a:pt x="181" y="184"/>
                  <a:pt x="181" y="185"/>
                </a:cubicBezTo>
                <a:cubicBezTo>
                  <a:pt x="181" y="186"/>
                  <a:pt x="183" y="187"/>
                  <a:pt x="185" y="188"/>
                </a:cubicBezTo>
                <a:cubicBezTo>
                  <a:pt x="186" y="187"/>
                  <a:pt x="187" y="186"/>
                  <a:pt x="187" y="185"/>
                </a:cubicBezTo>
                <a:cubicBezTo>
                  <a:pt x="187" y="184"/>
                  <a:pt x="187" y="183"/>
                  <a:pt x="186" y="183"/>
                </a:cubicBezTo>
                <a:close/>
                <a:moveTo>
                  <a:pt x="200" y="199"/>
                </a:moveTo>
                <a:cubicBezTo>
                  <a:pt x="199" y="199"/>
                  <a:pt x="199" y="198"/>
                  <a:pt x="199" y="198"/>
                </a:cubicBezTo>
                <a:cubicBezTo>
                  <a:pt x="199" y="198"/>
                  <a:pt x="199" y="198"/>
                  <a:pt x="199" y="198"/>
                </a:cubicBezTo>
                <a:cubicBezTo>
                  <a:pt x="199" y="199"/>
                  <a:pt x="199" y="200"/>
                  <a:pt x="200" y="201"/>
                </a:cubicBezTo>
                <a:cubicBezTo>
                  <a:pt x="200" y="200"/>
                  <a:pt x="200" y="200"/>
                  <a:pt x="200" y="199"/>
                </a:cubicBezTo>
                <a:close/>
                <a:moveTo>
                  <a:pt x="174" y="149"/>
                </a:moveTo>
                <a:cubicBezTo>
                  <a:pt x="173" y="148"/>
                  <a:pt x="172" y="147"/>
                  <a:pt x="171" y="147"/>
                </a:cubicBezTo>
                <a:cubicBezTo>
                  <a:pt x="170" y="147"/>
                  <a:pt x="168" y="148"/>
                  <a:pt x="168" y="150"/>
                </a:cubicBezTo>
                <a:cubicBezTo>
                  <a:pt x="169" y="151"/>
                  <a:pt x="169" y="152"/>
                  <a:pt x="171" y="153"/>
                </a:cubicBezTo>
                <a:cubicBezTo>
                  <a:pt x="172" y="152"/>
                  <a:pt x="173" y="151"/>
                  <a:pt x="174" y="149"/>
                </a:cubicBezTo>
                <a:close/>
                <a:moveTo>
                  <a:pt x="178" y="157"/>
                </a:moveTo>
                <a:cubicBezTo>
                  <a:pt x="178" y="157"/>
                  <a:pt x="178" y="156"/>
                  <a:pt x="178" y="156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7" y="155"/>
                  <a:pt x="177" y="155"/>
                  <a:pt x="177" y="154"/>
                </a:cubicBezTo>
                <a:cubicBezTo>
                  <a:pt x="176" y="154"/>
                  <a:pt x="176" y="154"/>
                  <a:pt x="175" y="153"/>
                </a:cubicBezTo>
                <a:cubicBezTo>
                  <a:pt x="174" y="154"/>
                  <a:pt x="173" y="155"/>
                  <a:pt x="173" y="156"/>
                </a:cubicBezTo>
                <a:cubicBezTo>
                  <a:pt x="172" y="158"/>
                  <a:pt x="174" y="159"/>
                  <a:pt x="175" y="159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57"/>
                  <a:pt x="174" y="157"/>
                  <a:pt x="174" y="157"/>
                </a:cubicBezTo>
                <a:cubicBezTo>
                  <a:pt x="174" y="156"/>
                  <a:pt x="175" y="156"/>
                  <a:pt x="176" y="156"/>
                </a:cubicBezTo>
                <a:cubicBezTo>
                  <a:pt x="176" y="156"/>
                  <a:pt x="176" y="157"/>
                  <a:pt x="177" y="157"/>
                </a:cubicBezTo>
                <a:cubicBezTo>
                  <a:pt x="177" y="157"/>
                  <a:pt x="177" y="158"/>
                  <a:pt x="178" y="157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8" y="158"/>
                  <a:pt x="178" y="158"/>
                  <a:pt x="178" y="157"/>
                </a:cubicBezTo>
                <a:close/>
                <a:moveTo>
                  <a:pt x="232" y="148"/>
                </a:moveTo>
                <a:cubicBezTo>
                  <a:pt x="232" y="148"/>
                  <a:pt x="232" y="148"/>
                  <a:pt x="231" y="148"/>
                </a:cubicBezTo>
                <a:cubicBezTo>
                  <a:pt x="231" y="149"/>
                  <a:pt x="232" y="148"/>
                  <a:pt x="232" y="148"/>
                </a:cubicBezTo>
                <a:close/>
                <a:moveTo>
                  <a:pt x="215" y="139"/>
                </a:moveTo>
                <a:cubicBezTo>
                  <a:pt x="215" y="139"/>
                  <a:pt x="215" y="139"/>
                  <a:pt x="215" y="139"/>
                </a:cubicBezTo>
                <a:cubicBezTo>
                  <a:pt x="216" y="139"/>
                  <a:pt x="216" y="139"/>
                  <a:pt x="217" y="138"/>
                </a:cubicBezTo>
                <a:cubicBezTo>
                  <a:pt x="216" y="137"/>
                  <a:pt x="216" y="136"/>
                  <a:pt x="216" y="134"/>
                </a:cubicBezTo>
                <a:cubicBezTo>
                  <a:pt x="217" y="134"/>
                  <a:pt x="217" y="135"/>
                  <a:pt x="218" y="135"/>
                </a:cubicBezTo>
                <a:cubicBezTo>
                  <a:pt x="218" y="136"/>
                  <a:pt x="217" y="136"/>
                  <a:pt x="217" y="136"/>
                </a:cubicBezTo>
                <a:cubicBezTo>
                  <a:pt x="218" y="136"/>
                  <a:pt x="218" y="136"/>
                  <a:pt x="218" y="136"/>
                </a:cubicBezTo>
                <a:cubicBezTo>
                  <a:pt x="218" y="136"/>
                  <a:pt x="218" y="136"/>
                  <a:pt x="218" y="135"/>
                </a:cubicBezTo>
                <a:cubicBezTo>
                  <a:pt x="218" y="134"/>
                  <a:pt x="217" y="134"/>
                  <a:pt x="215" y="134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3" y="134"/>
                  <a:pt x="213" y="135"/>
                  <a:pt x="213" y="135"/>
                </a:cubicBezTo>
                <a:cubicBezTo>
                  <a:pt x="213" y="135"/>
                  <a:pt x="213" y="135"/>
                  <a:pt x="213" y="135"/>
                </a:cubicBezTo>
                <a:cubicBezTo>
                  <a:pt x="212" y="136"/>
                  <a:pt x="212" y="137"/>
                  <a:pt x="213" y="137"/>
                </a:cubicBezTo>
                <a:cubicBezTo>
                  <a:pt x="213" y="136"/>
                  <a:pt x="213" y="135"/>
                  <a:pt x="214" y="135"/>
                </a:cubicBezTo>
                <a:cubicBezTo>
                  <a:pt x="213" y="136"/>
                  <a:pt x="215" y="136"/>
                  <a:pt x="215" y="137"/>
                </a:cubicBezTo>
                <a:cubicBezTo>
                  <a:pt x="214" y="137"/>
                  <a:pt x="214" y="138"/>
                  <a:pt x="214" y="138"/>
                </a:cubicBez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4" y="139"/>
                  <a:pt x="215" y="139"/>
                </a:cubicBezTo>
                <a:cubicBezTo>
                  <a:pt x="215" y="139"/>
                  <a:pt x="215" y="139"/>
                  <a:pt x="215" y="139"/>
                </a:cubicBezTo>
                <a:close/>
                <a:moveTo>
                  <a:pt x="234" y="148"/>
                </a:moveTo>
                <a:cubicBezTo>
                  <a:pt x="233" y="148"/>
                  <a:pt x="232" y="149"/>
                  <a:pt x="230" y="150"/>
                </a:cubicBezTo>
                <a:cubicBezTo>
                  <a:pt x="231" y="150"/>
                  <a:pt x="233" y="149"/>
                  <a:pt x="235" y="148"/>
                </a:cubicBezTo>
                <a:cubicBezTo>
                  <a:pt x="234" y="148"/>
                  <a:pt x="234" y="148"/>
                  <a:pt x="234" y="148"/>
                </a:cubicBezTo>
                <a:close/>
                <a:moveTo>
                  <a:pt x="237" y="156"/>
                </a:moveTo>
                <a:cubicBezTo>
                  <a:pt x="238" y="157"/>
                  <a:pt x="237" y="156"/>
                  <a:pt x="237" y="156"/>
                </a:cubicBezTo>
                <a:cubicBezTo>
                  <a:pt x="238" y="156"/>
                  <a:pt x="239" y="156"/>
                  <a:pt x="239" y="155"/>
                </a:cubicBezTo>
                <a:cubicBezTo>
                  <a:pt x="238" y="155"/>
                  <a:pt x="237" y="154"/>
                  <a:pt x="236" y="153"/>
                </a:cubicBezTo>
                <a:cubicBezTo>
                  <a:pt x="236" y="154"/>
                  <a:pt x="236" y="154"/>
                  <a:pt x="236" y="154"/>
                </a:cubicBezTo>
                <a:cubicBezTo>
                  <a:pt x="236" y="154"/>
                  <a:pt x="236" y="154"/>
                  <a:pt x="237" y="154"/>
                </a:cubicBezTo>
                <a:cubicBezTo>
                  <a:pt x="237" y="155"/>
                  <a:pt x="236" y="156"/>
                  <a:pt x="237" y="156"/>
                </a:cubicBezTo>
                <a:close/>
                <a:moveTo>
                  <a:pt x="234" y="148"/>
                </a:moveTo>
                <a:cubicBezTo>
                  <a:pt x="234" y="148"/>
                  <a:pt x="234" y="148"/>
                  <a:pt x="234" y="148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3" y="148"/>
                  <a:pt x="233" y="148"/>
                  <a:pt x="234" y="148"/>
                </a:cubicBezTo>
                <a:close/>
                <a:moveTo>
                  <a:pt x="218" y="224"/>
                </a:moveTo>
                <a:cubicBezTo>
                  <a:pt x="218" y="224"/>
                  <a:pt x="218" y="224"/>
                  <a:pt x="219" y="223"/>
                </a:cubicBezTo>
                <a:cubicBezTo>
                  <a:pt x="218" y="223"/>
                  <a:pt x="218" y="224"/>
                  <a:pt x="218" y="224"/>
                </a:cubicBezTo>
                <a:cubicBezTo>
                  <a:pt x="218" y="224"/>
                  <a:pt x="218" y="224"/>
                  <a:pt x="218" y="224"/>
                </a:cubicBezTo>
                <a:close/>
                <a:moveTo>
                  <a:pt x="206" y="204"/>
                </a:moveTo>
                <a:cubicBezTo>
                  <a:pt x="206" y="204"/>
                  <a:pt x="206" y="203"/>
                  <a:pt x="205" y="203"/>
                </a:cubicBezTo>
                <a:cubicBezTo>
                  <a:pt x="205" y="203"/>
                  <a:pt x="204" y="203"/>
                  <a:pt x="204" y="204"/>
                </a:cubicBezTo>
                <a:cubicBezTo>
                  <a:pt x="204" y="204"/>
                  <a:pt x="204" y="204"/>
                  <a:pt x="203" y="204"/>
                </a:cubicBezTo>
                <a:cubicBezTo>
                  <a:pt x="204" y="205"/>
                  <a:pt x="204" y="204"/>
                  <a:pt x="205" y="204"/>
                </a:cubicBezTo>
                <a:cubicBezTo>
                  <a:pt x="205" y="204"/>
                  <a:pt x="205" y="204"/>
                  <a:pt x="205" y="204"/>
                </a:cubicBezTo>
                <a:cubicBezTo>
                  <a:pt x="205" y="205"/>
                  <a:pt x="206" y="205"/>
                  <a:pt x="206" y="204"/>
                </a:cubicBezTo>
                <a:close/>
                <a:moveTo>
                  <a:pt x="210" y="213"/>
                </a:moveTo>
                <a:cubicBezTo>
                  <a:pt x="211" y="213"/>
                  <a:pt x="211" y="213"/>
                  <a:pt x="211" y="213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0" y="212"/>
                  <a:pt x="210" y="213"/>
                </a:cubicBezTo>
                <a:close/>
                <a:moveTo>
                  <a:pt x="240" y="203"/>
                </a:moveTo>
                <a:cubicBezTo>
                  <a:pt x="240" y="203"/>
                  <a:pt x="239" y="204"/>
                  <a:pt x="239" y="204"/>
                </a:cubicBezTo>
                <a:cubicBezTo>
                  <a:pt x="240" y="204"/>
                  <a:pt x="240" y="205"/>
                  <a:pt x="241" y="205"/>
                </a:cubicBezTo>
                <a:cubicBezTo>
                  <a:pt x="240" y="205"/>
                  <a:pt x="240" y="204"/>
                  <a:pt x="240" y="203"/>
                </a:cubicBezTo>
                <a:close/>
                <a:moveTo>
                  <a:pt x="226" y="221"/>
                </a:moveTo>
                <a:cubicBezTo>
                  <a:pt x="226" y="221"/>
                  <a:pt x="226" y="221"/>
                  <a:pt x="226" y="221"/>
                </a:cubicBezTo>
                <a:cubicBezTo>
                  <a:pt x="226" y="221"/>
                  <a:pt x="226" y="221"/>
                  <a:pt x="226" y="220"/>
                </a:cubicBezTo>
                <a:cubicBezTo>
                  <a:pt x="226" y="220"/>
                  <a:pt x="225" y="220"/>
                  <a:pt x="225" y="220"/>
                </a:cubicBezTo>
                <a:cubicBezTo>
                  <a:pt x="225" y="221"/>
                  <a:pt x="224" y="221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5" y="222"/>
                </a:cubicBezTo>
                <a:cubicBezTo>
                  <a:pt x="225" y="222"/>
                  <a:pt x="224" y="221"/>
                  <a:pt x="224" y="221"/>
                </a:cubicBezTo>
                <a:cubicBezTo>
                  <a:pt x="225" y="221"/>
                  <a:pt x="225" y="222"/>
                  <a:pt x="226" y="221"/>
                </a:cubicBezTo>
                <a:close/>
                <a:moveTo>
                  <a:pt x="226" y="158"/>
                </a:move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lose/>
                <a:moveTo>
                  <a:pt x="221" y="159"/>
                </a:moveTo>
                <a:cubicBezTo>
                  <a:pt x="221" y="159"/>
                  <a:pt x="221" y="159"/>
                  <a:pt x="222" y="158"/>
                </a:cubicBezTo>
                <a:cubicBezTo>
                  <a:pt x="222" y="158"/>
                  <a:pt x="222" y="158"/>
                  <a:pt x="222" y="158"/>
                </a:cubicBezTo>
                <a:cubicBezTo>
                  <a:pt x="222" y="157"/>
                  <a:pt x="222" y="157"/>
                  <a:pt x="222" y="156"/>
                </a:cubicBezTo>
                <a:cubicBezTo>
                  <a:pt x="221" y="156"/>
                  <a:pt x="221" y="157"/>
                  <a:pt x="221" y="157"/>
                </a:cubicBezTo>
                <a:cubicBezTo>
                  <a:pt x="220" y="158"/>
                  <a:pt x="221" y="158"/>
                  <a:pt x="221" y="158"/>
                </a:cubicBezTo>
                <a:cubicBezTo>
                  <a:pt x="221" y="158"/>
                  <a:pt x="221" y="158"/>
                  <a:pt x="220" y="158"/>
                </a:cubicBezTo>
                <a:cubicBezTo>
                  <a:pt x="220" y="159"/>
                  <a:pt x="221" y="158"/>
                  <a:pt x="221" y="159"/>
                </a:cubicBezTo>
                <a:close/>
                <a:moveTo>
                  <a:pt x="233" y="179"/>
                </a:moveTo>
                <a:cubicBezTo>
                  <a:pt x="233" y="179"/>
                  <a:pt x="234" y="178"/>
                  <a:pt x="234" y="178"/>
                </a:cubicBezTo>
                <a:cubicBezTo>
                  <a:pt x="233" y="178"/>
                  <a:pt x="232" y="178"/>
                  <a:pt x="232" y="178"/>
                </a:cubicBezTo>
                <a:cubicBezTo>
                  <a:pt x="232" y="179"/>
                  <a:pt x="233" y="179"/>
                  <a:pt x="233" y="179"/>
                </a:cubicBezTo>
                <a:close/>
                <a:moveTo>
                  <a:pt x="225" y="203"/>
                </a:moveTo>
                <a:cubicBezTo>
                  <a:pt x="225" y="204"/>
                  <a:pt x="225" y="204"/>
                  <a:pt x="226" y="204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6" y="204"/>
                  <a:pt x="226" y="204"/>
                  <a:pt x="225" y="203"/>
                </a:cubicBezTo>
                <a:close/>
                <a:moveTo>
                  <a:pt x="205" y="166"/>
                </a:moveTo>
                <a:cubicBezTo>
                  <a:pt x="205" y="166"/>
                  <a:pt x="205" y="166"/>
                  <a:pt x="206" y="166"/>
                </a:cubicBezTo>
                <a:cubicBezTo>
                  <a:pt x="206" y="166"/>
                  <a:pt x="207" y="166"/>
                  <a:pt x="208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7" y="164"/>
                  <a:pt x="208" y="165"/>
                  <a:pt x="208" y="163"/>
                </a:cubicBezTo>
                <a:cubicBezTo>
                  <a:pt x="208" y="163"/>
                  <a:pt x="208" y="164"/>
                  <a:pt x="209" y="163"/>
                </a:cubicBezTo>
                <a:cubicBezTo>
                  <a:pt x="209" y="163"/>
                  <a:pt x="209" y="163"/>
                  <a:pt x="209" y="162"/>
                </a:cubicBezTo>
                <a:cubicBezTo>
                  <a:pt x="208" y="162"/>
                  <a:pt x="207" y="162"/>
                  <a:pt x="206" y="162"/>
                </a:cubicBezTo>
                <a:cubicBezTo>
                  <a:pt x="206" y="164"/>
                  <a:pt x="204" y="164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lose/>
                <a:moveTo>
                  <a:pt x="197" y="161"/>
                </a:move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6" y="161"/>
                  <a:pt x="196" y="161"/>
                </a:cubicBezTo>
                <a:cubicBezTo>
                  <a:pt x="196" y="161"/>
                  <a:pt x="196" y="161"/>
                  <a:pt x="197" y="161"/>
                </a:cubicBezTo>
                <a:close/>
                <a:moveTo>
                  <a:pt x="237" y="184"/>
                </a:moveTo>
                <a:cubicBezTo>
                  <a:pt x="236" y="184"/>
                  <a:pt x="235" y="184"/>
                  <a:pt x="235" y="185"/>
                </a:cubicBezTo>
                <a:cubicBezTo>
                  <a:pt x="235" y="185"/>
                  <a:pt x="236" y="185"/>
                  <a:pt x="236" y="186"/>
                </a:cubicBezTo>
                <a:cubicBezTo>
                  <a:pt x="237" y="187"/>
                  <a:pt x="237" y="185"/>
                  <a:pt x="237" y="184"/>
                </a:cubicBezTo>
                <a:close/>
                <a:moveTo>
                  <a:pt x="211" y="168"/>
                </a:moveTo>
                <a:cubicBezTo>
                  <a:pt x="211" y="168"/>
                  <a:pt x="211" y="168"/>
                  <a:pt x="211" y="168"/>
                </a:cubicBezTo>
                <a:cubicBezTo>
                  <a:pt x="211" y="168"/>
                  <a:pt x="210" y="168"/>
                  <a:pt x="210" y="168"/>
                </a:cubicBezTo>
                <a:cubicBezTo>
                  <a:pt x="211" y="168"/>
                  <a:pt x="211" y="168"/>
                  <a:pt x="211" y="168"/>
                </a:cubicBezTo>
                <a:cubicBezTo>
                  <a:pt x="212" y="170"/>
                  <a:pt x="211" y="170"/>
                  <a:pt x="211" y="169"/>
                </a:cubicBezTo>
                <a:cubicBezTo>
                  <a:pt x="210" y="168"/>
                  <a:pt x="209" y="169"/>
                  <a:pt x="209" y="169"/>
                </a:cubicBezTo>
                <a:cubicBezTo>
                  <a:pt x="208" y="170"/>
                  <a:pt x="208" y="170"/>
                  <a:pt x="208" y="171"/>
                </a:cubicBezTo>
                <a:cubicBezTo>
                  <a:pt x="208" y="171"/>
                  <a:pt x="208" y="171"/>
                  <a:pt x="209" y="172"/>
                </a:cubicBezTo>
                <a:cubicBezTo>
                  <a:pt x="209" y="171"/>
                  <a:pt x="208" y="171"/>
                  <a:pt x="209" y="171"/>
                </a:cubicBezTo>
                <a:cubicBezTo>
                  <a:pt x="209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1" y="171"/>
                  <a:pt x="211" y="171"/>
                </a:cubicBezTo>
                <a:cubicBezTo>
                  <a:pt x="211" y="171"/>
                  <a:pt x="210" y="171"/>
                  <a:pt x="210" y="170"/>
                </a:cubicBezTo>
                <a:cubicBezTo>
                  <a:pt x="211" y="171"/>
                  <a:pt x="212" y="171"/>
                  <a:pt x="212" y="170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3" y="169"/>
                </a:cubicBezTo>
                <a:cubicBezTo>
                  <a:pt x="212" y="169"/>
                  <a:pt x="213" y="168"/>
                  <a:pt x="213" y="168"/>
                </a:cubicBezTo>
                <a:cubicBezTo>
                  <a:pt x="212" y="168"/>
                  <a:pt x="211" y="168"/>
                  <a:pt x="211" y="168"/>
                </a:cubicBezTo>
                <a:close/>
                <a:moveTo>
                  <a:pt x="196" y="165"/>
                </a:moveTo>
                <a:cubicBezTo>
                  <a:pt x="195" y="165"/>
                  <a:pt x="195" y="165"/>
                  <a:pt x="195" y="165"/>
                </a:cubicBezTo>
                <a:cubicBezTo>
                  <a:pt x="195" y="165"/>
                  <a:pt x="195" y="166"/>
                  <a:pt x="195" y="166"/>
                </a:cubicBezTo>
                <a:cubicBezTo>
                  <a:pt x="195" y="165"/>
                  <a:pt x="195" y="165"/>
                  <a:pt x="196" y="165"/>
                </a:cubicBezTo>
                <a:close/>
                <a:moveTo>
                  <a:pt x="203" y="156"/>
                </a:moveTo>
                <a:cubicBezTo>
                  <a:pt x="204" y="156"/>
                  <a:pt x="204" y="155"/>
                  <a:pt x="204" y="155"/>
                </a:cubicBezTo>
                <a:cubicBezTo>
                  <a:pt x="204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9" y="177"/>
                </a:moveTo>
                <a:cubicBezTo>
                  <a:pt x="209" y="176"/>
                  <a:pt x="209" y="176"/>
                  <a:pt x="208" y="176"/>
                </a:cubicBezTo>
                <a:cubicBezTo>
                  <a:pt x="208" y="176"/>
                  <a:pt x="208" y="176"/>
                  <a:pt x="207" y="176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8" y="178"/>
                  <a:pt x="208" y="178"/>
                  <a:pt x="209" y="178"/>
                </a:cubicBezTo>
                <a:cubicBezTo>
                  <a:pt x="209" y="178"/>
                  <a:pt x="209" y="178"/>
                  <a:pt x="209" y="177"/>
                </a:cubicBezTo>
                <a:close/>
                <a:moveTo>
                  <a:pt x="223" y="180"/>
                </a:moveTo>
                <a:cubicBezTo>
                  <a:pt x="223" y="180"/>
                  <a:pt x="224" y="180"/>
                  <a:pt x="224" y="180"/>
                </a:cubicBezTo>
                <a:cubicBezTo>
                  <a:pt x="224" y="180"/>
                  <a:pt x="225" y="180"/>
                  <a:pt x="225" y="180"/>
                </a:cubicBezTo>
                <a:cubicBezTo>
                  <a:pt x="225" y="179"/>
                  <a:pt x="225" y="179"/>
                  <a:pt x="225" y="178"/>
                </a:cubicBezTo>
                <a:cubicBezTo>
                  <a:pt x="224" y="178"/>
                  <a:pt x="224" y="178"/>
                  <a:pt x="223" y="178"/>
                </a:cubicBezTo>
                <a:cubicBezTo>
                  <a:pt x="223" y="179"/>
                  <a:pt x="223" y="179"/>
                  <a:pt x="223" y="179"/>
                </a:cubicBezTo>
                <a:cubicBezTo>
                  <a:pt x="224" y="179"/>
                  <a:pt x="224" y="179"/>
                  <a:pt x="224" y="179"/>
                </a:cubicBezTo>
                <a:cubicBezTo>
                  <a:pt x="224" y="179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lose/>
                <a:moveTo>
                  <a:pt x="227" y="192"/>
                </a:moveTo>
                <a:cubicBezTo>
                  <a:pt x="227" y="193"/>
                  <a:pt x="226" y="193"/>
                  <a:pt x="226" y="193"/>
                </a:cubicBezTo>
                <a:cubicBezTo>
                  <a:pt x="227" y="193"/>
                  <a:pt x="227" y="193"/>
                  <a:pt x="227" y="192"/>
                </a:cubicBezTo>
                <a:close/>
                <a:moveTo>
                  <a:pt x="235" y="176"/>
                </a:moveTo>
                <a:cubicBezTo>
                  <a:pt x="235" y="176"/>
                  <a:pt x="235" y="177"/>
                  <a:pt x="235" y="178"/>
                </a:cubicBezTo>
                <a:cubicBezTo>
                  <a:pt x="235" y="177"/>
                  <a:pt x="235" y="177"/>
                  <a:pt x="236" y="177"/>
                </a:cubicBezTo>
                <a:cubicBezTo>
                  <a:pt x="236" y="177"/>
                  <a:pt x="235" y="176"/>
                  <a:pt x="235" y="176"/>
                </a:cubicBezTo>
                <a:close/>
                <a:moveTo>
                  <a:pt x="216" y="194"/>
                </a:moveTo>
                <a:cubicBezTo>
                  <a:pt x="216" y="194"/>
                  <a:pt x="216" y="194"/>
                  <a:pt x="216" y="194"/>
                </a:cubicBezTo>
                <a:cubicBezTo>
                  <a:pt x="217" y="194"/>
                  <a:pt x="218" y="193"/>
                  <a:pt x="218" y="192"/>
                </a:cubicBezTo>
                <a:cubicBezTo>
                  <a:pt x="218" y="191"/>
                  <a:pt x="217" y="189"/>
                  <a:pt x="215" y="189"/>
                </a:cubicBezTo>
                <a:cubicBezTo>
                  <a:pt x="215" y="189"/>
                  <a:pt x="214" y="189"/>
                  <a:pt x="214" y="189"/>
                </a:cubicBezTo>
                <a:cubicBezTo>
                  <a:pt x="214" y="190"/>
                  <a:pt x="214" y="191"/>
                  <a:pt x="215" y="191"/>
                </a:cubicBezTo>
                <a:cubicBezTo>
                  <a:pt x="216" y="191"/>
                  <a:pt x="216" y="190"/>
                  <a:pt x="217" y="190"/>
                </a:cubicBezTo>
                <a:cubicBezTo>
                  <a:pt x="217" y="191"/>
                  <a:pt x="217" y="192"/>
                  <a:pt x="216" y="192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217" y="193"/>
                  <a:pt x="216" y="193"/>
                  <a:pt x="216" y="194"/>
                </a:cubicBezTo>
                <a:close/>
                <a:moveTo>
                  <a:pt x="226" y="190"/>
                </a:moveTo>
                <a:cubicBezTo>
                  <a:pt x="225" y="190"/>
                  <a:pt x="225" y="189"/>
                  <a:pt x="225" y="189"/>
                </a:cubicBezTo>
                <a:cubicBezTo>
                  <a:pt x="225" y="190"/>
                  <a:pt x="224" y="190"/>
                  <a:pt x="224" y="190"/>
                </a:cubicBezTo>
                <a:cubicBezTo>
                  <a:pt x="223" y="190"/>
                  <a:pt x="223" y="190"/>
                  <a:pt x="223" y="189"/>
                </a:cubicBezTo>
                <a:cubicBezTo>
                  <a:pt x="223" y="189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91"/>
                  <a:pt x="222" y="191"/>
                  <a:pt x="221" y="192"/>
                </a:cubicBezTo>
                <a:cubicBezTo>
                  <a:pt x="221" y="192"/>
                  <a:pt x="221" y="192"/>
                  <a:pt x="222" y="192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3" y="193"/>
                  <a:pt x="222" y="192"/>
                  <a:pt x="223" y="192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223" y="191"/>
                  <a:pt x="224" y="192"/>
                  <a:pt x="224" y="192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5" y="191"/>
                  <a:pt x="225" y="190"/>
                  <a:pt x="226" y="190"/>
                </a:cubicBezTo>
                <a:close/>
                <a:moveTo>
                  <a:pt x="215" y="179"/>
                </a:moveTo>
                <a:cubicBezTo>
                  <a:pt x="215" y="178"/>
                  <a:pt x="214" y="178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2" y="177"/>
                  <a:pt x="212" y="177"/>
                  <a:pt x="212" y="178"/>
                </a:cubicBezTo>
                <a:cubicBezTo>
                  <a:pt x="212" y="178"/>
                  <a:pt x="212" y="178"/>
                  <a:pt x="212" y="179"/>
                </a:cubicBezTo>
                <a:cubicBezTo>
                  <a:pt x="213" y="179"/>
                  <a:pt x="213" y="179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80"/>
                  <a:pt x="214" y="180"/>
                  <a:pt x="213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5" y="180"/>
                  <a:pt x="214" y="179"/>
                  <a:pt x="215" y="179"/>
                </a:cubicBezTo>
                <a:close/>
                <a:moveTo>
                  <a:pt x="216" y="179"/>
                </a:moveTo>
                <a:cubicBezTo>
                  <a:pt x="216" y="178"/>
                  <a:pt x="216" y="178"/>
                  <a:pt x="215" y="178"/>
                </a:cubicBezTo>
                <a:cubicBezTo>
                  <a:pt x="215" y="178"/>
                  <a:pt x="215" y="177"/>
                  <a:pt x="216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5" y="176"/>
                  <a:pt x="215" y="177"/>
                  <a:pt x="214" y="177"/>
                </a:cubicBezTo>
                <a:cubicBezTo>
                  <a:pt x="215" y="178"/>
                  <a:pt x="215" y="179"/>
                  <a:pt x="216" y="179"/>
                </a:cubicBezTo>
                <a:close/>
                <a:moveTo>
                  <a:pt x="217" y="185"/>
                </a:moveTo>
                <a:cubicBezTo>
                  <a:pt x="217" y="185"/>
                  <a:pt x="217" y="185"/>
                  <a:pt x="217" y="185"/>
                </a:cubicBezTo>
                <a:cubicBezTo>
                  <a:pt x="217" y="185"/>
                  <a:pt x="217" y="185"/>
                  <a:pt x="217" y="186"/>
                </a:cubicBezTo>
                <a:cubicBezTo>
                  <a:pt x="217" y="185"/>
                  <a:pt x="217" y="185"/>
                  <a:pt x="217" y="185"/>
                </a:cubicBezTo>
                <a:close/>
                <a:moveTo>
                  <a:pt x="221" y="186"/>
                </a:moveTo>
                <a:cubicBezTo>
                  <a:pt x="221" y="186"/>
                  <a:pt x="221" y="187"/>
                  <a:pt x="221" y="187"/>
                </a:cubicBezTo>
                <a:cubicBezTo>
                  <a:pt x="221" y="187"/>
                  <a:pt x="221" y="187"/>
                  <a:pt x="222" y="186"/>
                </a:cubicBezTo>
                <a:cubicBezTo>
                  <a:pt x="221" y="186"/>
                  <a:pt x="221" y="186"/>
                  <a:pt x="221" y="186"/>
                </a:cubicBezTo>
                <a:close/>
                <a:moveTo>
                  <a:pt x="195" y="172"/>
                </a:moveTo>
                <a:cubicBezTo>
                  <a:pt x="196" y="172"/>
                  <a:pt x="196" y="171"/>
                  <a:pt x="196" y="170"/>
                </a:cubicBezTo>
                <a:cubicBezTo>
                  <a:pt x="196" y="169"/>
                  <a:pt x="194" y="167"/>
                  <a:pt x="193" y="167"/>
                </a:cubicBezTo>
                <a:cubicBezTo>
                  <a:pt x="193" y="167"/>
                  <a:pt x="193" y="167"/>
                  <a:pt x="192" y="167"/>
                </a:cubicBezTo>
                <a:cubicBezTo>
                  <a:pt x="193" y="167"/>
                  <a:pt x="193" y="168"/>
                  <a:pt x="194" y="168"/>
                </a:cubicBezTo>
                <a:cubicBezTo>
                  <a:pt x="193" y="168"/>
                  <a:pt x="193" y="169"/>
                  <a:pt x="193" y="169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5" y="170"/>
                  <a:pt x="194" y="170"/>
                  <a:pt x="194" y="170"/>
                </a:cubicBezTo>
                <a:cubicBezTo>
                  <a:pt x="195" y="170"/>
                  <a:pt x="194" y="171"/>
                  <a:pt x="195" y="171"/>
                </a:cubicBezTo>
                <a:cubicBezTo>
                  <a:pt x="195" y="171"/>
                  <a:pt x="195" y="171"/>
                  <a:pt x="195" y="170"/>
                </a:cubicBezTo>
                <a:cubicBezTo>
                  <a:pt x="196" y="171"/>
                  <a:pt x="195" y="172"/>
                  <a:pt x="195" y="172"/>
                </a:cubicBezTo>
                <a:close/>
                <a:moveTo>
                  <a:pt x="212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9" y="140"/>
                  <a:pt x="208" y="141"/>
                  <a:pt x="208" y="142"/>
                </a:cubicBezTo>
                <a:cubicBezTo>
                  <a:pt x="209" y="141"/>
                  <a:pt x="211" y="141"/>
                  <a:pt x="212" y="140"/>
                </a:cubicBezTo>
                <a:cubicBezTo>
                  <a:pt x="213" y="140"/>
                  <a:pt x="213" y="141"/>
                  <a:pt x="213" y="141"/>
                </a:cubicBezTo>
                <a:cubicBezTo>
                  <a:pt x="213" y="141"/>
                  <a:pt x="212" y="140"/>
                  <a:pt x="212" y="140"/>
                </a:cubicBezTo>
                <a:close/>
                <a:moveTo>
                  <a:pt x="226" y="148"/>
                </a:moveTo>
                <a:cubicBezTo>
                  <a:pt x="226" y="148"/>
                  <a:pt x="226" y="148"/>
                  <a:pt x="226" y="148"/>
                </a:cubicBezTo>
                <a:cubicBezTo>
                  <a:pt x="226" y="148"/>
                  <a:pt x="225" y="147"/>
                  <a:pt x="225" y="147"/>
                </a:cubicBezTo>
                <a:cubicBezTo>
                  <a:pt x="225" y="148"/>
                  <a:pt x="225" y="148"/>
                  <a:pt x="225" y="148"/>
                </a:cubicBezTo>
                <a:cubicBezTo>
                  <a:pt x="224" y="147"/>
                  <a:pt x="223" y="148"/>
                  <a:pt x="222" y="148"/>
                </a:cubicBezTo>
                <a:cubicBezTo>
                  <a:pt x="222" y="148"/>
                  <a:pt x="222" y="149"/>
                  <a:pt x="222" y="149"/>
                </a:cubicBezTo>
                <a:cubicBezTo>
                  <a:pt x="222" y="149"/>
                  <a:pt x="222" y="149"/>
                  <a:pt x="222" y="150"/>
                </a:cubicBezTo>
                <a:cubicBezTo>
                  <a:pt x="223" y="150"/>
                  <a:pt x="224" y="149"/>
                  <a:pt x="224" y="150"/>
                </a:cubicBezTo>
                <a:cubicBezTo>
                  <a:pt x="224" y="150"/>
                  <a:pt x="224" y="150"/>
                  <a:pt x="225" y="149"/>
                </a:cubicBezTo>
                <a:cubicBezTo>
                  <a:pt x="225" y="149"/>
                  <a:pt x="225" y="150"/>
                  <a:pt x="226" y="150"/>
                </a:cubicBezTo>
                <a:cubicBezTo>
                  <a:pt x="226" y="149"/>
                  <a:pt x="226" y="149"/>
                  <a:pt x="226" y="148"/>
                </a:cubicBezTo>
                <a:close/>
                <a:moveTo>
                  <a:pt x="235" y="204"/>
                </a:moveTo>
                <a:cubicBezTo>
                  <a:pt x="235" y="204"/>
                  <a:pt x="234" y="204"/>
                  <a:pt x="234" y="204"/>
                </a:cubicBezTo>
                <a:cubicBezTo>
                  <a:pt x="234" y="205"/>
                  <a:pt x="235" y="206"/>
                  <a:pt x="235" y="206"/>
                </a:cubicBezTo>
                <a:cubicBezTo>
                  <a:pt x="235" y="206"/>
                  <a:pt x="235" y="206"/>
                  <a:pt x="235" y="206"/>
                </a:cubicBezTo>
                <a:cubicBezTo>
                  <a:pt x="235" y="205"/>
                  <a:pt x="235" y="204"/>
                  <a:pt x="235" y="204"/>
                </a:cubicBezTo>
                <a:close/>
                <a:moveTo>
                  <a:pt x="222" y="214"/>
                </a:move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2"/>
                  <a:pt x="222" y="212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22" y="212"/>
                  <a:pt x="222" y="212"/>
                  <a:pt x="221" y="212"/>
                </a:cubicBezTo>
                <a:cubicBezTo>
                  <a:pt x="221" y="211"/>
                  <a:pt x="222" y="212"/>
                  <a:pt x="222" y="211"/>
                </a:cubicBezTo>
                <a:cubicBezTo>
                  <a:pt x="222" y="211"/>
                  <a:pt x="222" y="211"/>
                  <a:pt x="221" y="210"/>
                </a:cubicBezTo>
                <a:cubicBezTo>
                  <a:pt x="221" y="210"/>
                  <a:pt x="220" y="210"/>
                  <a:pt x="220" y="210"/>
                </a:cubicBezTo>
                <a:cubicBezTo>
                  <a:pt x="220" y="210"/>
                  <a:pt x="220" y="210"/>
                  <a:pt x="219" y="210"/>
                </a:cubicBezTo>
                <a:cubicBezTo>
                  <a:pt x="219" y="210"/>
                  <a:pt x="219" y="210"/>
                  <a:pt x="219" y="210"/>
                </a:cubicBezTo>
                <a:cubicBezTo>
                  <a:pt x="219" y="210"/>
                  <a:pt x="219" y="211"/>
                  <a:pt x="219" y="211"/>
                </a:cubicBezTo>
                <a:cubicBezTo>
                  <a:pt x="220" y="212"/>
                  <a:pt x="220" y="212"/>
                  <a:pt x="221" y="212"/>
                </a:cubicBezTo>
                <a:cubicBezTo>
                  <a:pt x="221" y="213"/>
                  <a:pt x="220" y="213"/>
                  <a:pt x="220" y="213"/>
                </a:cubicBezTo>
                <a:cubicBezTo>
                  <a:pt x="221" y="213"/>
                  <a:pt x="221" y="214"/>
                  <a:pt x="221" y="214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21" y="213"/>
                  <a:pt x="222" y="213"/>
                  <a:pt x="222" y="214"/>
                </a:cubicBezTo>
                <a:close/>
                <a:moveTo>
                  <a:pt x="200" y="201"/>
                </a:moveTo>
                <a:cubicBezTo>
                  <a:pt x="201" y="201"/>
                  <a:pt x="201" y="201"/>
                  <a:pt x="201" y="201"/>
                </a:cubicBezTo>
                <a:cubicBezTo>
                  <a:pt x="201" y="201"/>
                  <a:pt x="201" y="201"/>
                  <a:pt x="200" y="201"/>
                </a:cubicBezTo>
                <a:close/>
                <a:moveTo>
                  <a:pt x="182" y="172"/>
                </a:moveTo>
                <a:cubicBezTo>
                  <a:pt x="183" y="173"/>
                  <a:pt x="183" y="173"/>
                  <a:pt x="183" y="173"/>
                </a:cubicBezTo>
                <a:cubicBezTo>
                  <a:pt x="184" y="173"/>
                  <a:pt x="184" y="173"/>
                  <a:pt x="184" y="173"/>
                </a:cubicBezTo>
                <a:cubicBezTo>
                  <a:pt x="185" y="173"/>
                  <a:pt x="187" y="172"/>
                  <a:pt x="187" y="170"/>
                </a:cubicBezTo>
                <a:cubicBezTo>
                  <a:pt x="187" y="169"/>
                  <a:pt x="186" y="168"/>
                  <a:pt x="185" y="168"/>
                </a:cubicBezTo>
                <a:cubicBezTo>
                  <a:pt x="185" y="168"/>
                  <a:pt x="184" y="168"/>
                  <a:pt x="184" y="168"/>
                </a:cubicBezTo>
                <a:cubicBezTo>
                  <a:pt x="184" y="168"/>
                  <a:pt x="184" y="168"/>
                  <a:pt x="185" y="169"/>
                </a:cubicBezTo>
                <a:cubicBezTo>
                  <a:pt x="184" y="169"/>
                  <a:pt x="184" y="169"/>
                  <a:pt x="184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71"/>
                  <a:pt x="183" y="171"/>
                  <a:pt x="182" y="171"/>
                </a:cubicBezTo>
                <a:cubicBezTo>
                  <a:pt x="182" y="171"/>
                  <a:pt x="182" y="170"/>
                  <a:pt x="183" y="169"/>
                </a:cubicBezTo>
                <a:cubicBezTo>
                  <a:pt x="183" y="169"/>
                  <a:pt x="182" y="169"/>
                  <a:pt x="182" y="169"/>
                </a:cubicBezTo>
                <a:cubicBezTo>
                  <a:pt x="182" y="169"/>
                  <a:pt x="182" y="169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1" y="170"/>
                  <a:pt x="181" y="171"/>
                </a:cubicBezTo>
                <a:cubicBezTo>
                  <a:pt x="181" y="171"/>
                  <a:pt x="182" y="172"/>
                  <a:pt x="182" y="172"/>
                </a:cubicBezTo>
                <a:close/>
                <a:moveTo>
                  <a:pt x="217" y="219"/>
                </a:moveTo>
                <a:cubicBezTo>
                  <a:pt x="217" y="219"/>
                  <a:pt x="218" y="219"/>
                  <a:pt x="218" y="219"/>
                </a:cubicBezTo>
                <a:cubicBezTo>
                  <a:pt x="218" y="219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7" y="217"/>
                  <a:pt x="216" y="217"/>
                  <a:pt x="215" y="217"/>
                </a:cubicBezTo>
                <a:cubicBezTo>
                  <a:pt x="215" y="217"/>
                  <a:pt x="214" y="217"/>
                  <a:pt x="214" y="217"/>
                </a:cubicBezTo>
                <a:cubicBezTo>
                  <a:pt x="214" y="217"/>
                  <a:pt x="214" y="217"/>
                  <a:pt x="214" y="217"/>
                </a:cubicBezTo>
                <a:cubicBezTo>
                  <a:pt x="214" y="218"/>
                  <a:pt x="216" y="218"/>
                  <a:pt x="217" y="218"/>
                </a:cubicBezTo>
                <a:cubicBezTo>
                  <a:pt x="218" y="219"/>
                  <a:pt x="217" y="219"/>
                  <a:pt x="217" y="219"/>
                </a:cubicBezTo>
                <a:close/>
                <a:moveTo>
                  <a:pt x="200" y="186"/>
                </a:moveTo>
                <a:cubicBezTo>
                  <a:pt x="200" y="186"/>
                  <a:pt x="200" y="186"/>
                  <a:pt x="200" y="186"/>
                </a:cubicBezTo>
                <a:cubicBezTo>
                  <a:pt x="200" y="186"/>
                  <a:pt x="200" y="186"/>
                  <a:pt x="200" y="187"/>
                </a:cubicBezTo>
                <a:cubicBezTo>
                  <a:pt x="201" y="187"/>
                  <a:pt x="202" y="187"/>
                  <a:pt x="202" y="187"/>
                </a:cubicBezTo>
                <a:cubicBezTo>
                  <a:pt x="203" y="187"/>
                  <a:pt x="203" y="187"/>
                  <a:pt x="203" y="186"/>
                </a:cubicBezTo>
                <a:cubicBezTo>
                  <a:pt x="203" y="186"/>
                  <a:pt x="204" y="185"/>
                  <a:pt x="204" y="184"/>
                </a:cubicBezTo>
                <a:cubicBezTo>
                  <a:pt x="203" y="185"/>
                  <a:pt x="202" y="186"/>
                  <a:pt x="202" y="186"/>
                </a:cubicBezTo>
                <a:cubicBezTo>
                  <a:pt x="201" y="185"/>
                  <a:pt x="201" y="185"/>
                  <a:pt x="200" y="185"/>
                </a:cubicBezTo>
                <a:cubicBezTo>
                  <a:pt x="200" y="184"/>
                  <a:pt x="201" y="184"/>
                  <a:pt x="200" y="184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3"/>
                  <a:pt x="202" y="183"/>
                  <a:pt x="202" y="182"/>
                </a:cubicBezTo>
                <a:cubicBezTo>
                  <a:pt x="201" y="182"/>
                  <a:pt x="200" y="182"/>
                  <a:pt x="199" y="183"/>
                </a:cubicBezTo>
                <a:cubicBezTo>
                  <a:pt x="200" y="183"/>
                  <a:pt x="200" y="182"/>
                  <a:pt x="200" y="182"/>
                </a:cubicBezTo>
                <a:cubicBezTo>
                  <a:pt x="200" y="183"/>
                  <a:pt x="200" y="183"/>
                  <a:pt x="200" y="184"/>
                </a:cubicBezTo>
                <a:cubicBezTo>
                  <a:pt x="200" y="184"/>
                  <a:pt x="199" y="184"/>
                  <a:pt x="199" y="184"/>
                </a:cubicBezTo>
                <a:cubicBezTo>
                  <a:pt x="199" y="185"/>
                  <a:pt x="200" y="185"/>
                  <a:pt x="200" y="186"/>
                </a:cubicBezTo>
                <a:cubicBezTo>
                  <a:pt x="200" y="186"/>
                  <a:pt x="200" y="186"/>
                  <a:pt x="200" y="186"/>
                </a:cubicBezTo>
                <a:close/>
                <a:moveTo>
                  <a:pt x="191" y="183"/>
                </a:moveTo>
                <a:cubicBezTo>
                  <a:pt x="192" y="183"/>
                  <a:pt x="192" y="183"/>
                  <a:pt x="192" y="183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191" y="182"/>
                  <a:pt x="191" y="183"/>
                  <a:pt x="190" y="184"/>
                </a:cubicBezTo>
                <a:cubicBezTo>
                  <a:pt x="191" y="184"/>
                  <a:pt x="191" y="183"/>
                  <a:pt x="191" y="183"/>
                </a:cubicBezTo>
                <a:close/>
                <a:moveTo>
                  <a:pt x="210" y="155"/>
                </a:moveTo>
                <a:cubicBezTo>
                  <a:pt x="210" y="155"/>
                  <a:pt x="210" y="154"/>
                  <a:pt x="211" y="154"/>
                </a:cubicBezTo>
                <a:cubicBezTo>
                  <a:pt x="210" y="154"/>
                  <a:pt x="209" y="154"/>
                  <a:pt x="208" y="155"/>
                </a:cubicBezTo>
                <a:cubicBezTo>
                  <a:pt x="209" y="155"/>
                  <a:pt x="209" y="155"/>
                  <a:pt x="210" y="155"/>
                </a:cubicBezTo>
                <a:close/>
                <a:moveTo>
                  <a:pt x="214" y="204"/>
                </a:moveTo>
                <a:cubicBezTo>
                  <a:pt x="214" y="204"/>
                  <a:pt x="213" y="204"/>
                  <a:pt x="213" y="203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5"/>
                  <a:pt x="213" y="205"/>
                </a:cubicBezTo>
                <a:cubicBezTo>
                  <a:pt x="213" y="205"/>
                  <a:pt x="214" y="205"/>
                  <a:pt x="214" y="204"/>
                </a:cubicBezTo>
                <a:close/>
                <a:moveTo>
                  <a:pt x="234" y="163"/>
                </a:moveTo>
                <a:cubicBezTo>
                  <a:pt x="233" y="163"/>
                  <a:pt x="232" y="163"/>
                  <a:pt x="231" y="164"/>
                </a:cubicBezTo>
                <a:cubicBezTo>
                  <a:pt x="231" y="164"/>
                  <a:pt x="231" y="165"/>
                  <a:pt x="232" y="165"/>
                </a:cubicBezTo>
                <a:cubicBezTo>
                  <a:pt x="231" y="165"/>
                  <a:pt x="231" y="166"/>
                  <a:pt x="231" y="165"/>
                </a:cubicBezTo>
                <a:cubicBezTo>
                  <a:pt x="230" y="165"/>
                  <a:pt x="231" y="164"/>
                  <a:pt x="231" y="164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5"/>
                  <a:pt x="230" y="165"/>
                  <a:pt x="231" y="166"/>
                </a:cubicBezTo>
                <a:cubicBezTo>
                  <a:pt x="231" y="166"/>
                  <a:pt x="232" y="166"/>
                  <a:pt x="233" y="166"/>
                </a:cubicBezTo>
                <a:cubicBezTo>
                  <a:pt x="233" y="165"/>
                  <a:pt x="235" y="164"/>
                  <a:pt x="234" y="163"/>
                </a:cubicBezTo>
                <a:cubicBezTo>
                  <a:pt x="234" y="163"/>
                  <a:pt x="235" y="163"/>
                  <a:pt x="234" y="163"/>
                </a:cubicBezTo>
                <a:close/>
                <a:moveTo>
                  <a:pt x="205" y="185"/>
                </a:moveTo>
                <a:cubicBezTo>
                  <a:pt x="205" y="184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4"/>
                  <a:pt x="204" y="184"/>
                  <a:pt x="204" y="185"/>
                </a:cubicBezTo>
                <a:cubicBezTo>
                  <a:pt x="204" y="185"/>
                  <a:pt x="204" y="185"/>
                  <a:pt x="205" y="185"/>
                </a:cubicBezTo>
                <a:close/>
                <a:moveTo>
                  <a:pt x="225" y="192"/>
                </a:move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3" y="193"/>
                  <a:pt x="223" y="194"/>
                </a:cubicBezTo>
                <a:cubicBezTo>
                  <a:pt x="223" y="194"/>
                  <a:pt x="224" y="194"/>
                  <a:pt x="224" y="194"/>
                </a:cubicBezTo>
                <a:cubicBezTo>
                  <a:pt x="224" y="194"/>
                  <a:pt x="224" y="194"/>
                  <a:pt x="224" y="194"/>
                </a:cubicBezTo>
                <a:cubicBezTo>
                  <a:pt x="224" y="194"/>
                  <a:pt x="224" y="193"/>
                  <a:pt x="225" y="193"/>
                </a:cubicBezTo>
                <a:cubicBezTo>
                  <a:pt x="224" y="194"/>
                  <a:pt x="225" y="194"/>
                  <a:pt x="225" y="194"/>
                </a:cubicBezTo>
                <a:cubicBezTo>
                  <a:pt x="225" y="194"/>
                  <a:pt x="225" y="193"/>
                  <a:pt x="225" y="192"/>
                </a:cubicBezTo>
                <a:close/>
                <a:moveTo>
                  <a:pt x="222" y="150"/>
                </a:moveTo>
                <a:cubicBezTo>
                  <a:pt x="222" y="151"/>
                  <a:pt x="222" y="151"/>
                  <a:pt x="222" y="151"/>
                </a:cubicBezTo>
                <a:cubicBezTo>
                  <a:pt x="222" y="151"/>
                  <a:pt x="222" y="151"/>
                  <a:pt x="221" y="151"/>
                </a:cubicBezTo>
                <a:cubicBezTo>
                  <a:pt x="222" y="152"/>
                  <a:pt x="223" y="153"/>
                  <a:pt x="224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6" y="152"/>
                  <a:pt x="226" y="151"/>
                  <a:pt x="226" y="151"/>
                </a:cubicBezTo>
                <a:cubicBezTo>
                  <a:pt x="224" y="152"/>
                  <a:pt x="224" y="150"/>
                  <a:pt x="222" y="150"/>
                </a:cubicBezTo>
                <a:close/>
                <a:moveTo>
                  <a:pt x="203" y="182"/>
                </a:moveTo>
                <a:cubicBezTo>
                  <a:pt x="202" y="182"/>
                  <a:pt x="202" y="183"/>
                  <a:pt x="202" y="183"/>
                </a:cubicBezTo>
                <a:cubicBezTo>
                  <a:pt x="203" y="183"/>
                  <a:pt x="203" y="183"/>
                  <a:pt x="203" y="183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4" y="183"/>
                  <a:pt x="204" y="183"/>
                </a:cubicBezTo>
                <a:cubicBezTo>
                  <a:pt x="204" y="182"/>
                  <a:pt x="203" y="182"/>
                  <a:pt x="203" y="182"/>
                </a:cubicBezTo>
                <a:close/>
                <a:moveTo>
                  <a:pt x="205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2"/>
                  <a:pt x="207" y="152"/>
                  <a:pt x="207" y="153"/>
                </a:cubicBezTo>
                <a:cubicBezTo>
                  <a:pt x="208" y="152"/>
                  <a:pt x="208" y="152"/>
                  <a:pt x="209" y="151"/>
                </a:cubicBezTo>
                <a:cubicBezTo>
                  <a:pt x="208" y="151"/>
                  <a:pt x="207" y="149"/>
                  <a:pt x="205" y="149"/>
                </a:cubicBezTo>
                <a:cubicBezTo>
                  <a:pt x="205" y="148"/>
                  <a:pt x="206" y="148"/>
                  <a:pt x="206" y="148"/>
                </a:cubicBezTo>
                <a:cubicBezTo>
                  <a:pt x="206" y="148"/>
                  <a:pt x="207" y="149"/>
                  <a:pt x="207" y="148"/>
                </a:cubicBezTo>
                <a:cubicBezTo>
                  <a:pt x="206" y="148"/>
                  <a:pt x="206" y="147"/>
                  <a:pt x="206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8"/>
                  <a:pt x="204" y="148"/>
                  <a:pt x="203" y="150"/>
                </a:cubicBezTo>
                <a:cubicBezTo>
                  <a:pt x="203" y="151"/>
                  <a:pt x="204" y="152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lose/>
                <a:moveTo>
                  <a:pt x="204" y="151"/>
                </a:move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5" y="151"/>
                </a:cubicBezTo>
                <a:cubicBezTo>
                  <a:pt x="204" y="150"/>
                  <a:pt x="205" y="150"/>
                  <a:pt x="205" y="149"/>
                </a:cubicBezTo>
                <a:cubicBezTo>
                  <a:pt x="205" y="149"/>
                  <a:pt x="205" y="149"/>
                  <a:pt x="205" y="149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6" y="151"/>
                  <a:pt x="207" y="151"/>
                  <a:pt x="207" y="151"/>
                </a:cubicBezTo>
                <a:cubicBezTo>
                  <a:pt x="207" y="151"/>
                  <a:pt x="207" y="152"/>
                  <a:pt x="208" y="151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7" y="152"/>
                  <a:pt x="207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5" y="151"/>
                  <a:pt x="204" y="152"/>
                  <a:pt x="204" y="151"/>
                </a:cubicBezTo>
                <a:close/>
                <a:moveTo>
                  <a:pt x="211" y="141"/>
                </a:moveTo>
                <a:cubicBezTo>
                  <a:pt x="210" y="141"/>
                  <a:pt x="210" y="141"/>
                  <a:pt x="210" y="142"/>
                </a:cubicBezTo>
                <a:cubicBezTo>
                  <a:pt x="210" y="142"/>
                  <a:pt x="211" y="142"/>
                  <a:pt x="211" y="141"/>
                </a:cubicBezTo>
                <a:close/>
                <a:moveTo>
                  <a:pt x="208" y="193"/>
                </a:moveTo>
                <a:cubicBezTo>
                  <a:pt x="208" y="193"/>
                  <a:pt x="208" y="192"/>
                  <a:pt x="208" y="192"/>
                </a:cubicBezTo>
                <a:cubicBezTo>
                  <a:pt x="207" y="192"/>
                  <a:pt x="206" y="192"/>
                  <a:pt x="206" y="192"/>
                </a:cubicBezTo>
                <a:cubicBezTo>
                  <a:pt x="207" y="191"/>
                  <a:pt x="208" y="192"/>
                  <a:pt x="209" y="191"/>
                </a:cubicBezTo>
                <a:cubicBezTo>
                  <a:pt x="209" y="190"/>
                  <a:pt x="208" y="190"/>
                  <a:pt x="208" y="190"/>
                </a:cubicBezTo>
                <a:cubicBezTo>
                  <a:pt x="207" y="190"/>
                  <a:pt x="206" y="190"/>
                  <a:pt x="205" y="190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6" y="189"/>
                  <a:pt x="206" y="189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5" y="189"/>
                  <a:pt x="204" y="190"/>
                  <a:pt x="204" y="191"/>
                </a:cubicBezTo>
                <a:cubicBezTo>
                  <a:pt x="204" y="191"/>
                  <a:pt x="205" y="191"/>
                  <a:pt x="205" y="191"/>
                </a:cubicBezTo>
                <a:cubicBezTo>
                  <a:pt x="204" y="192"/>
                  <a:pt x="205" y="193"/>
                  <a:pt x="205" y="194"/>
                </a:cubicBezTo>
                <a:cubicBezTo>
                  <a:pt x="205" y="194"/>
                  <a:pt x="206" y="194"/>
                  <a:pt x="207" y="194"/>
                </a:cubicBezTo>
                <a:cubicBezTo>
                  <a:pt x="207" y="195"/>
                  <a:pt x="208" y="194"/>
                  <a:pt x="208" y="193"/>
                </a:cubicBezTo>
                <a:close/>
                <a:moveTo>
                  <a:pt x="204" y="157"/>
                </a:moveTo>
                <a:cubicBezTo>
                  <a:pt x="204" y="157"/>
                  <a:pt x="204" y="157"/>
                  <a:pt x="204" y="156"/>
                </a:cubicBezTo>
                <a:cubicBezTo>
                  <a:pt x="204" y="157"/>
                  <a:pt x="203" y="157"/>
                  <a:pt x="202" y="157"/>
                </a:cubicBezTo>
                <a:cubicBezTo>
                  <a:pt x="203" y="156"/>
                  <a:pt x="202" y="156"/>
                  <a:pt x="201" y="157"/>
                </a:cubicBezTo>
                <a:cubicBezTo>
                  <a:pt x="202" y="155"/>
                  <a:pt x="200" y="156"/>
                  <a:pt x="201" y="154"/>
                </a:cubicBezTo>
                <a:cubicBezTo>
                  <a:pt x="201" y="154"/>
                  <a:pt x="202" y="154"/>
                  <a:pt x="202" y="154"/>
                </a:cubicBezTo>
                <a:cubicBezTo>
                  <a:pt x="201" y="153"/>
                  <a:pt x="200" y="155"/>
                  <a:pt x="199" y="157"/>
                </a:cubicBezTo>
                <a:cubicBezTo>
                  <a:pt x="199" y="157"/>
                  <a:pt x="199" y="157"/>
                  <a:pt x="199" y="158"/>
                </a:cubicBezTo>
                <a:cubicBezTo>
                  <a:pt x="199" y="158"/>
                  <a:pt x="199" y="157"/>
                  <a:pt x="199" y="157"/>
                </a:cubicBezTo>
                <a:cubicBezTo>
                  <a:pt x="201" y="157"/>
                  <a:pt x="202" y="158"/>
                  <a:pt x="203" y="158"/>
                </a:cubicBezTo>
                <a:cubicBezTo>
                  <a:pt x="204" y="158"/>
                  <a:pt x="204" y="158"/>
                  <a:pt x="204" y="157"/>
                </a:cubicBezTo>
                <a:close/>
                <a:moveTo>
                  <a:pt x="208" y="185"/>
                </a:move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lose/>
                <a:moveTo>
                  <a:pt x="200" y="165"/>
                </a:moveTo>
                <a:cubicBezTo>
                  <a:pt x="200" y="165"/>
                  <a:pt x="200" y="164"/>
                  <a:pt x="199" y="164"/>
                </a:cubicBezTo>
                <a:cubicBezTo>
                  <a:pt x="199" y="164"/>
                  <a:pt x="199" y="164"/>
                  <a:pt x="198" y="164"/>
                </a:cubicBezTo>
                <a:cubicBezTo>
                  <a:pt x="198" y="165"/>
                  <a:pt x="198" y="164"/>
                  <a:pt x="198" y="165"/>
                </a:cubicBezTo>
                <a:cubicBezTo>
                  <a:pt x="198" y="165"/>
                  <a:pt x="198" y="165"/>
                  <a:pt x="198" y="165"/>
                </a:cubicBezTo>
                <a:cubicBezTo>
                  <a:pt x="198" y="166"/>
                  <a:pt x="198" y="166"/>
                  <a:pt x="198" y="166"/>
                </a:cubicBezTo>
                <a:cubicBezTo>
                  <a:pt x="199" y="167"/>
                  <a:pt x="199" y="166"/>
                  <a:pt x="200" y="165"/>
                </a:cubicBezTo>
                <a:close/>
                <a:moveTo>
                  <a:pt x="202" y="168"/>
                </a:moveTo>
                <a:cubicBezTo>
                  <a:pt x="201" y="169"/>
                  <a:pt x="201" y="169"/>
                  <a:pt x="200" y="168"/>
                </a:cubicBezTo>
                <a:cubicBezTo>
                  <a:pt x="200" y="168"/>
                  <a:pt x="200" y="169"/>
                  <a:pt x="200" y="169"/>
                </a:cubicBezTo>
                <a:cubicBezTo>
                  <a:pt x="200" y="169"/>
                  <a:pt x="201" y="169"/>
                  <a:pt x="201" y="169"/>
                </a:cubicBezTo>
                <a:cubicBezTo>
                  <a:pt x="202" y="169"/>
                  <a:pt x="202" y="169"/>
                  <a:pt x="202" y="168"/>
                </a:cubicBezTo>
                <a:close/>
                <a:moveTo>
                  <a:pt x="218" y="211"/>
                </a:moveTo>
                <a:cubicBezTo>
                  <a:pt x="217" y="211"/>
                  <a:pt x="217" y="211"/>
                  <a:pt x="217" y="211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18" y="212"/>
                  <a:pt x="218" y="212"/>
                  <a:pt x="218" y="211"/>
                </a:cubicBezTo>
                <a:close/>
                <a:moveTo>
                  <a:pt x="212" y="205"/>
                </a:move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lose/>
                <a:moveTo>
                  <a:pt x="213" y="161"/>
                </a:move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4" y="161"/>
                </a:cubicBezTo>
                <a:cubicBezTo>
                  <a:pt x="214" y="161"/>
                  <a:pt x="214" y="161"/>
                  <a:pt x="213" y="161"/>
                </a:cubicBezTo>
                <a:close/>
                <a:moveTo>
                  <a:pt x="213" y="157"/>
                </a:moveTo>
                <a:cubicBezTo>
                  <a:pt x="212" y="157"/>
                  <a:pt x="212" y="158"/>
                  <a:pt x="210" y="158"/>
                </a:cubicBezTo>
                <a:cubicBezTo>
                  <a:pt x="211" y="159"/>
                  <a:pt x="211" y="159"/>
                  <a:pt x="211" y="160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1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3" y="158"/>
                  <a:pt x="213" y="158"/>
                  <a:pt x="213" y="157"/>
                </a:cubicBezTo>
                <a:close/>
                <a:moveTo>
                  <a:pt x="192" y="159"/>
                </a:move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228" y="201"/>
                </a:move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29" y="201"/>
                </a:cubicBezTo>
                <a:cubicBezTo>
                  <a:pt x="229" y="201"/>
                  <a:pt x="228" y="201"/>
                  <a:pt x="228" y="201"/>
                </a:cubicBezTo>
                <a:close/>
                <a:moveTo>
                  <a:pt x="205" y="162"/>
                </a:moveTo>
                <a:cubicBezTo>
                  <a:pt x="204" y="162"/>
                  <a:pt x="204" y="163"/>
                  <a:pt x="204" y="163"/>
                </a:cubicBezTo>
                <a:cubicBezTo>
                  <a:pt x="203" y="164"/>
                  <a:pt x="203" y="164"/>
                  <a:pt x="204" y="165"/>
                </a:cubicBezTo>
                <a:cubicBezTo>
                  <a:pt x="204" y="165"/>
                  <a:pt x="205" y="165"/>
                  <a:pt x="205" y="164"/>
                </a:cubicBezTo>
                <a:cubicBezTo>
                  <a:pt x="204" y="163"/>
                  <a:pt x="205" y="162"/>
                  <a:pt x="205" y="162"/>
                </a:cubicBezTo>
                <a:close/>
                <a:moveTo>
                  <a:pt x="192" y="172"/>
                </a:moveTo>
                <a:cubicBezTo>
                  <a:pt x="192" y="172"/>
                  <a:pt x="192" y="173"/>
                  <a:pt x="192" y="173"/>
                </a:cubicBezTo>
                <a:cubicBezTo>
                  <a:pt x="192" y="173"/>
                  <a:pt x="192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4" y="173"/>
                </a:cubicBezTo>
                <a:cubicBezTo>
                  <a:pt x="194" y="173"/>
                  <a:pt x="194" y="173"/>
                  <a:pt x="194" y="173"/>
                </a:cubicBezTo>
                <a:cubicBezTo>
                  <a:pt x="194" y="173"/>
                  <a:pt x="194" y="173"/>
                  <a:pt x="195" y="173"/>
                </a:cubicBezTo>
                <a:cubicBezTo>
                  <a:pt x="194" y="172"/>
                  <a:pt x="193" y="172"/>
                  <a:pt x="192" y="172"/>
                </a:cubicBezTo>
                <a:close/>
                <a:moveTo>
                  <a:pt x="191" y="170"/>
                </a:moveTo>
                <a:cubicBezTo>
                  <a:pt x="191" y="170"/>
                  <a:pt x="191" y="170"/>
                  <a:pt x="191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91" y="171"/>
                  <a:pt x="192" y="171"/>
                  <a:pt x="192" y="170"/>
                </a:cubicBezTo>
                <a:cubicBezTo>
                  <a:pt x="192" y="170"/>
                  <a:pt x="191" y="170"/>
                  <a:pt x="191" y="170"/>
                </a:cubicBezTo>
                <a:cubicBezTo>
                  <a:pt x="191" y="170"/>
                  <a:pt x="191" y="170"/>
                  <a:pt x="191" y="170"/>
                </a:cubicBezTo>
                <a:close/>
                <a:moveTo>
                  <a:pt x="231" y="186"/>
                </a:moveTo>
                <a:cubicBezTo>
                  <a:pt x="231" y="186"/>
                  <a:pt x="231" y="186"/>
                  <a:pt x="231" y="186"/>
                </a:cubicBezTo>
                <a:cubicBezTo>
                  <a:pt x="231" y="186"/>
                  <a:pt x="230" y="186"/>
                  <a:pt x="230" y="186"/>
                </a:cubicBezTo>
                <a:cubicBezTo>
                  <a:pt x="231" y="185"/>
                  <a:pt x="231" y="185"/>
                  <a:pt x="231" y="184"/>
                </a:cubicBezTo>
                <a:cubicBezTo>
                  <a:pt x="230" y="185"/>
                  <a:pt x="229" y="185"/>
                  <a:pt x="228" y="184"/>
                </a:cubicBezTo>
                <a:cubicBezTo>
                  <a:pt x="228" y="185"/>
                  <a:pt x="228" y="186"/>
                  <a:pt x="228" y="186"/>
                </a:cubicBezTo>
                <a:cubicBezTo>
                  <a:pt x="228" y="187"/>
                  <a:pt x="227" y="187"/>
                  <a:pt x="227" y="187"/>
                </a:cubicBezTo>
                <a:cubicBezTo>
                  <a:pt x="227" y="187"/>
                  <a:pt x="228" y="187"/>
                  <a:pt x="229" y="187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230" y="186"/>
                  <a:pt x="231" y="186"/>
                  <a:pt x="231" y="186"/>
                </a:cubicBezTo>
                <a:close/>
                <a:moveTo>
                  <a:pt x="195" y="155"/>
                </a:moveTo>
                <a:cubicBezTo>
                  <a:pt x="196" y="155"/>
                  <a:pt x="196" y="155"/>
                  <a:pt x="196" y="155"/>
                </a:cubicBezTo>
                <a:cubicBezTo>
                  <a:pt x="195" y="155"/>
                  <a:pt x="195" y="154"/>
                  <a:pt x="195" y="154"/>
                </a:cubicBezTo>
                <a:cubicBezTo>
                  <a:pt x="195" y="155"/>
                  <a:pt x="194" y="155"/>
                  <a:pt x="193" y="155"/>
                </a:cubicBezTo>
                <a:cubicBezTo>
                  <a:pt x="193" y="155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5"/>
                  <a:pt x="192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0" y="155"/>
                  <a:pt x="190" y="156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6"/>
                  <a:pt x="191" y="155"/>
                  <a:pt x="191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2" y="158"/>
                  <a:pt x="191" y="158"/>
                </a:cubicBezTo>
                <a:cubicBezTo>
                  <a:pt x="192" y="159"/>
                  <a:pt x="192" y="158"/>
                  <a:pt x="192" y="158"/>
                </a:cubicBezTo>
                <a:cubicBezTo>
                  <a:pt x="192" y="159"/>
                  <a:pt x="192" y="159"/>
                  <a:pt x="193" y="158"/>
                </a:cubicBezTo>
                <a:cubicBezTo>
                  <a:pt x="193" y="159"/>
                  <a:pt x="193" y="159"/>
                  <a:pt x="193" y="160"/>
                </a:cubicBezTo>
                <a:cubicBezTo>
                  <a:pt x="194" y="160"/>
                  <a:pt x="196" y="158"/>
                  <a:pt x="196" y="156"/>
                </a:cubicBezTo>
                <a:cubicBezTo>
                  <a:pt x="196" y="156"/>
                  <a:pt x="196" y="155"/>
                  <a:pt x="195" y="155"/>
                </a:cubicBezTo>
                <a:close/>
                <a:moveTo>
                  <a:pt x="213" y="200"/>
                </a:move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2" y="201"/>
                  <a:pt x="212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4" y="199"/>
                  <a:pt x="213" y="198"/>
                  <a:pt x="213" y="198"/>
                </a:cubicBezTo>
                <a:cubicBezTo>
                  <a:pt x="213" y="199"/>
                  <a:pt x="213" y="199"/>
                  <a:pt x="214" y="199"/>
                </a:cubicBezTo>
                <a:cubicBezTo>
                  <a:pt x="214" y="199"/>
                  <a:pt x="214" y="199"/>
                  <a:pt x="214" y="199"/>
                </a:cubicBezTo>
                <a:cubicBezTo>
                  <a:pt x="214" y="197"/>
                  <a:pt x="213" y="196"/>
                  <a:pt x="211" y="196"/>
                </a:cubicBezTo>
                <a:cubicBezTo>
                  <a:pt x="211" y="197"/>
                  <a:pt x="211" y="197"/>
                  <a:pt x="210" y="197"/>
                </a:cubicBezTo>
                <a:cubicBezTo>
                  <a:pt x="210" y="197"/>
                  <a:pt x="210" y="196"/>
                  <a:pt x="210" y="196"/>
                </a:cubicBezTo>
                <a:cubicBezTo>
                  <a:pt x="209" y="196"/>
                  <a:pt x="209" y="196"/>
                  <a:pt x="209" y="196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8"/>
                  <a:pt x="208" y="198"/>
                </a:cubicBezTo>
                <a:cubicBezTo>
                  <a:pt x="207" y="200"/>
                  <a:pt x="209" y="201"/>
                  <a:pt x="210" y="201"/>
                </a:cubicBezTo>
                <a:cubicBezTo>
                  <a:pt x="212" y="201"/>
                  <a:pt x="213" y="201"/>
                  <a:pt x="213" y="200"/>
                </a:cubicBezTo>
                <a:close/>
                <a:moveTo>
                  <a:pt x="232" y="204"/>
                </a:moveTo>
                <a:cubicBezTo>
                  <a:pt x="233" y="203"/>
                  <a:pt x="233" y="203"/>
                  <a:pt x="233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4"/>
                  <a:pt x="232" y="204"/>
                </a:cubicBezTo>
                <a:close/>
                <a:moveTo>
                  <a:pt x="195" y="152"/>
                </a:moveTo>
                <a:cubicBezTo>
                  <a:pt x="197" y="151"/>
                  <a:pt x="198" y="151"/>
                  <a:pt x="198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8"/>
                  <a:pt x="198" y="148"/>
                  <a:pt x="197" y="148"/>
                </a:cubicBezTo>
                <a:cubicBezTo>
                  <a:pt x="197" y="148"/>
                  <a:pt x="196" y="148"/>
                  <a:pt x="196" y="148"/>
                </a:cubicBezTo>
                <a:cubicBezTo>
                  <a:pt x="196" y="148"/>
                  <a:pt x="197" y="149"/>
                  <a:pt x="197" y="149"/>
                </a:cubicBezTo>
                <a:cubicBezTo>
                  <a:pt x="196" y="149"/>
                  <a:pt x="195" y="149"/>
                  <a:pt x="195" y="148"/>
                </a:cubicBezTo>
                <a:cubicBezTo>
                  <a:pt x="195" y="149"/>
                  <a:pt x="194" y="149"/>
                  <a:pt x="195" y="149"/>
                </a:cubicBezTo>
                <a:cubicBezTo>
                  <a:pt x="195" y="151"/>
                  <a:pt x="195" y="151"/>
                  <a:pt x="195" y="152"/>
                </a:cubicBezTo>
                <a:close/>
                <a:moveTo>
                  <a:pt x="233" y="206"/>
                </a:moveTo>
                <a:cubicBezTo>
                  <a:pt x="233" y="206"/>
                  <a:pt x="233" y="205"/>
                  <a:pt x="232" y="205"/>
                </a:cubicBezTo>
                <a:cubicBezTo>
                  <a:pt x="232" y="206"/>
                  <a:pt x="233" y="206"/>
                  <a:pt x="233" y="206"/>
                </a:cubicBezTo>
                <a:close/>
                <a:moveTo>
                  <a:pt x="199" y="151"/>
                </a:moveTo>
                <a:cubicBezTo>
                  <a:pt x="198" y="151"/>
                  <a:pt x="198" y="152"/>
                  <a:pt x="198" y="152"/>
                </a:cubicBezTo>
                <a:cubicBezTo>
                  <a:pt x="199" y="153"/>
                  <a:pt x="200" y="151"/>
                  <a:pt x="200" y="151"/>
                </a:cubicBezTo>
                <a:cubicBezTo>
                  <a:pt x="200" y="151"/>
                  <a:pt x="200" y="151"/>
                  <a:pt x="199" y="151"/>
                </a:cubicBezTo>
                <a:cubicBezTo>
                  <a:pt x="199" y="151"/>
                  <a:pt x="199" y="150"/>
                  <a:pt x="199" y="151"/>
                </a:cubicBezTo>
                <a:close/>
                <a:moveTo>
                  <a:pt x="231" y="200"/>
                </a:moveTo>
                <a:cubicBezTo>
                  <a:pt x="231" y="200"/>
                  <a:pt x="231" y="200"/>
                  <a:pt x="231" y="200"/>
                </a:cubicBezTo>
                <a:cubicBezTo>
                  <a:pt x="231" y="200"/>
                  <a:pt x="231" y="199"/>
                  <a:pt x="231" y="199"/>
                </a:cubicBezTo>
                <a:cubicBezTo>
                  <a:pt x="231" y="199"/>
                  <a:pt x="231" y="199"/>
                  <a:pt x="231" y="200"/>
                </a:cubicBezTo>
                <a:close/>
                <a:moveTo>
                  <a:pt x="212" y="183"/>
                </a:moveTo>
                <a:cubicBezTo>
                  <a:pt x="212" y="183"/>
                  <a:pt x="212" y="182"/>
                  <a:pt x="212" y="182"/>
                </a:cubicBezTo>
                <a:cubicBezTo>
                  <a:pt x="212" y="182"/>
                  <a:pt x="211" y="181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3"/>
                  <a:pt x="209" y="183"/>
                  <a:pt x="209" y="184"/>
                </a:cubicBezTo>
                <a:cubicBezTo>
                  <a:pt x="210" y="185"/>
                  <a:pt x="210" y="184"/>
                  <a:pt x="211" y="184"/>
                </a:cubicBezTo>
                <a:cubicBezTo>
                  <a:pt x="211" y="183"/>
                  <a:pt x="211" y="183"/>
                  <a:pt x="212" y="183"/>
                </a:cubicBezTo>
                <a:close/>
                <a:moveTo>
                  <a:pt x="210" y="187"/>
                </a:move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10" y="187"/>
                </a:moveTo>
                <a:cubicBezTo>
                  <a:pt x="210" y="187"/>
                  <a:pt x="211" y="187"/>
                  <a:pt x="211" y="187"/>
                </a:cubicBezTo>
                <a:cubicBezTo>
                  <a:pt x="211" y="187"/>
                  <a:pt x="211" y="187"/>
                  <a:pt x="212" y="187"/>
                </a:cubicBezTo>
                <a:cubicBezTo>
                  <a:pt x="211" y="187"/>
                  <a:pt x="211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31" y="185"/>
                </a:move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lose/>
                <a:moveTo>
                  <a:pt x="226" y="185"/>
                </a:moveTo>
                <a:cubicBezTo>
                  <a:pt x="229" y="185"/>
                  <a:pt x="228" y="183"/>
                  <a:pt x="227" y="182"/>
                </a:cubicBezTo>
                <a:cubicBezTo>
                  <a:pt x="226" y="183"/>
                  <a:pt x="225" y="184"/>
                  <a:pt x="226" y="185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5"/>
                  <a:pt x="226" y="185"/>
                </a:cubicBezTo>
                <a:close/>
                <a:moveTo>
                  <a:pt x="217" y="163"/>
                </a:moveTo>
                <a:cubicBezTo>
                  <a:pt x="216" y="163"/>
                  <a:pt x="216" y="163"/>
                  <a:pt x="216" y="164"/>
                </a:cubicBezTo>
                <a:cubicBezTo>
                  <a:pt x="216" y="164"/>
                  <a:pt x="217" y="164"/>
                  <a:pt x="217" y="163"/>
                </a:cubicBezTo>
                <a:close/>
                <a:moveTo>
                  <a:pt x="213" y="166"/>
                </a:moveTo>
                <a:cubicBezTo>
                  <a:pt x="213" y="166"/>
                  <a:pt x="213" y="165"/>
                  <a:pt x="213" y="165"/>
                </a:cubicBezTo>
                <a:cubicBezTo>
                  <a:pt x="213" y="165"/>
                  <a:pt x="213" y="165"/>
                  <a:pt x="212" y="164"/>
                </a:cubicBezTo>
                <a:cubicBezTo>
                  <a:pt x="212" y="165"/>
                  <a:pt x="213" y="165"/>
                  <a:pt x="213" y="166"/>
                </a:cubicBezTo>
                <a:close/>
                <a:moveTo>
                  <a:pt x="217" y="175"/>
                </a:moveTo>
                <a:cubicBezTo>
                  <a:pt x="217" y="175"/>
                  <a:pt x="217" y="175"/>
                  <a:pt x="216" y="17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217" y="175"/>
                  <a:pt x="217" y="175"/>
                  <a:pt x="217" y="175"/>
                </a:cubicBezTo>
                <a:close/>
                <a:moveTo>
                  <a:pt x="214" y="185"/>
                </a:moveTo>
                <a:cubicBezTo>
                  <a:pt x="214" y="186"/>
                  <a:pt x="213" y="186"/>
                  <a:pt x="213" y="186"/>
                </a:cubicBezTo>
                <a:cubicBezTo>
                  <a:pt x="214" y="186"/>
                  <a:pt x="214" y="186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lose/>
                <a:moveTo>
                  <a:pt x="234" y="190"/>
                </a:moveTo>
                <a:cubicBezTo>
                  <a:pt x="234" y="190"/>
                  <a:pt x="234" y="190"/>
                  <a:pt x="234" y="190"/>
                </a:cubicBezTo>
                <a:cubicBezTo>
                  <a:pt x="234" y="189"/>
                  <a:pt x="233" y="189"/>
                  <a:pt x="233" y="189"/>
                </a:cubicBezTo>
                <a:cubicBezTo>
                  <a:pt x="231" y="189"/>
                  <a:pt x="230" y="190"/>
                  <a:pt x="230" y="192"/>
                </a:cubicBezTo>
                <a:cubicBezTo>
                  <a:pt x="230" y="192"/>
                  <a:pt x="230" y="193"/>
                  <a:pt x="230" y="193"/>
                </a:cubicBezTo>
                <a:cubicBezTo>
                  <a:pt x="230" y="193"/>
                  <a:pt x="230" y="192"/>
                  <a:pt x="230" y="192"/>
                </a:cubicBezTo>
                <a:cubicBezTo>
                  <a:pt x="231" y="191"/>
                  <a:pt x="231" y="191"/>
                  <a:pt x="232" y="192"/>
                </a:cubicBezTo>
                <a:cubicBezTo>
                  <a:pt x="232" y="192"/>
                  <a:pt x="231" y="192"/>
                  <a:pt x="231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2" y="193"/>
                  <a:pt x="231" y="193"/>
                  <a:pt x="232" y="192"/>
                </a:cubicBezTo>
                <a:cubicBezTo>
                  <a:pt x="232" y="192"/>
                  <a:pt x="232" y="193"/>
                  <a:pt x="233" y="193"/>
                </a:cubicBezTo>
                <a:cubicBezTo>
                  <a:pt x="233" y="192"/>
                  <a:pt x="232" y="192"/>
                  <a:pt x="232" y="191"/>
                </a:cubicBezTo>
                <a:cubicBezTo>
                  <a:pt x="233" y="190"/>
                  <a:pt x="233" y="191"/>
                  <a:pt x="233" y="191"/>
                </a:cubicBezTo>
                <a:cubicBezTo>
                  <a:pt x="233" y="191"/>
                  <a:pt x="234" y="190"/>
                  <a:pt x="234" y="190"/>
                </a:cubicBezTo>
                <a:close/>
                <a:moveTo>
                  <a:pt x="217" y="220"/>
                </a:moveTo>
                <a:cubicBezTo>
                  <a:pt x="217" y="220"/>
                  <a:pt x="217" y="220"/>
                  <a:pt x="216" y="220"/>
                </a:cubicBezTo>
                <a:cubicBezTo>
                  <a:pt x="216" y="220"/>
                  <a:pt x="216" y="221"/>
                  <a:pt x="216" y="221"/>
                </a:cubicBezTo>
                <a:cubicBezTo>
                  <a:pt x="216" y="221"/>
                  <a:pt x="217" y="221"/>
                  <a:pt x="217" y="220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8" y="221"/>
                  <a:pt x="218" y="221"/>
                </a:cubicBezTo>
                <a:cubicBezTo>
                  <a:pt x="218" y="220"/>
                  <a:pt x="218" y="220"/>
                  <a:pt x="217" y="220"/>
                </a:cubicBezTo>
                <a:close/>
                <a:moveTo>
                  <a:pt x="224" y="165"/>
                </a:moveTo>
                <a:cubicBezTo>
                  <a:pt x="224" y="164"/>
                  <a:pt x="224" y="163"/>
                  <a:pt x="224" y="161"/>
                </a:cubicBezTo>
                <a:cubicBezTo>
                  <a:pt x="224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ubicBezTo>
                  <a:pt x="223" y="162"/>
                  <a:pt x="224" y="162"/>
                  <a:pt x="224" y="162"/>
                </a:cubicBezTo>
                <a:cubicBezTo>
                  <a:pt x="224" y="162"/>
                  <a:pt x="224" y="162"/>
                  <a:pt x="224" y="162"/>
                </a:cubicBezTo>
                <a:cubicBezTo>
                  <a:pt x="223" y="162"/>
                  <a:pt x="223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3"/>
                  <a:pt x="222" y="164"/>
                  <a:pt x="221" y="164"/>
                </a:cubicBezTo>
                <a:cubicBezTo>
                  <a:pt x="221" y="164"/>
                  <a:pt x="222" y="165"/>
                  <a:pt x="222" y="165"/>
                </a:cubicBezTo>
                <a:cubicBezTo>
                  <a:pt x="223" y="165"/>
                  <a:pt x="223" y="165"/>
                  <a:pt x="224" y="165"/>
                </a:cubicBezTo>
                <a:close/>
                <a:moveTo>
                  <a:pt x="213" y="190"/>
                </a:moveTo>
                <a:cubicBezTo>
                  <a:pt x="213" y="191"/>
                  <a:pt x="212" y="191"/>
                  <a:pt x="212" y="192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13" y="192"/>
                  <a:pt x="213" y="192"/>
                  <a:pt x="213" y="192"/>
                </a:cubicBezTo>
                <a:cubicBezTo>
                  <a:pt x="213" y="191"/>
                  <a:pt x="213" y="191"/>
                  <a:pt x="213" y="190"/>
                </a:cubicBezTo>
                <a:close/>
                <a:moveTo>
                  <a:pt x="232" y="194"/>
                </a:moveTo>
                <a:cubicBezTo>
                  <a:pt x="232" y="194"/>
                  <a:pt x="231" y="194"/>
                  <a:pt x="231" y="194"/>
                </a:cubicBezTo>
                <a:cubicBezTo>
                  <a:pt x="231" y="194"/>
                  <a:pt x="232" y="194"/>
                  <a:pt x="232" y="194"/>
                </a:cubicBezTo>
                <a:close/>
                <a:moveTo>
                  <a:pt x="222" y="199"/>
                </a:moveTo>
                <a:cubicBezTo>
                  <a:pt x="223" y="199"/>
                  <a:pt x="223" y="198"/>
                  <a:pt x="223" y="198"/>
                </a:cubicBezTo>
                <a:cubicBezTo>
                  <a:pt x="223" y="197"/>
                  <a:pt x="222" y="197"/>
                  <a:pt x="222" y="196"/>
                </a:cubicBezTo>
                <a:cubicBezTo>
                  <a:pt x="221" y="197"/>
                  <a:pt x="220" y="196"/>
                  <a:pt x="220" y="196"/>
                </a:cubicBezTo>
                <a:cubicBezTo>
                  <a:pt x="219" y="196"/>
                  <a:pt x="220" y="198"/>
                  <a:pt x="219" y="198"/>
                </a:cubicBezTo>
                <a:cubicBezTo>
                  <a:pt x="219" y="198"/>
                  <a:pt x="218" y="197"/>
                  <a:pt x="217" y="197"/>
                </a:cubicBezTo>
                <a:cubicBezTo>
                  <a:pt x="217" y="197"/>
                  <a:pt x="217" y="198"/>
                  <a:pt x="217" y="198"/>
                </a:cubicBezTo>
                <a:cubicBezTo>
                  <a:pt x="217" y="199"/>
                  <a:pt x="217" y="200"/>
                  <a:pt x="218" y="201"/>
                </a:cubicBezTo>
                <a:cubicBezTo>
                  <a:pt x="219" y="200"/>
                  <a:pt x="220" y="199"/>
                  <a:pt x="222" y="199"/>
                </a:cubicBezTo>
                <a:cubicBezTo>
                  <a:pt x="222" y="199"/>
                  <a:pt x="222" y="198"/>
                  <a:pt x="222" y="198"/>
                </a:cubicBezTo>
                <a:cubicBezTo>
                  <a:pt x="222" y="198"/>
                  <a:pt x="222" y="199"/>
                  <a:pt x="222" y="199"/>
                </a:cubicBezTo>
                <a:close/>
                <a:moveTo>
                  <a:pt x="227" y="198"/>
                </a:moveTo>
                <a:cubicBezTo>
                  <a:pt x="227" y="198"/>
                  <a:pt x="227" y="197"/>
                  <a:pt x="227" y="196"/>
                </a:cubicBezTo>
                <a:cubicBezTo>
                  <a:pt x="226" y="197"/>
                  <a:pt x="226" y="197"/>
                  <a:pt x="225" y="198"/>
                </a:cubicBezTo>
                <a:cubicBezTo>
                  <a:pt x="226" y="198"/>
                  <a:pt x="226" y="199"/>
                  <a:pt x="227" y="198"/>
                </a:cubicBezTo>
                <a:close/>
                <a:moveTo>
                  <a:pt x="224" y="203"/>
                </a:moveTo>
                <a:cubicBezTo>
                  <a:pt x="223" y="202"/>
                  <a:pt x="221" y="204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205"/>
                  <a:pt x="223" y="205"/>
                  <a:pt x="223" y="204"/>
                </a:cubicBezTo>
                <a:cubicBezTo>
                  <a:pt x="223" y="204"/>
                  <a:pt x="224" y="204"/>
                  <a:pt x="224" y="203"/>
                </a:cubicBezTo>
                <a:cubicBezTo>
                  <a:pt x="224" y="203"/>
                  <a:pt x="224" y="203"/>
                  <a:pt x="225" y="203"/>
                </a:cubicBezTo>
                <a:cubicBezTo>
                  <a:pt x="224" y="203"/>
                  <a:pt x="224" y="203"/>
                  <a:pt x="224" y="203"/>
                </a:cubicBezTo>
                <a:close/>
                <a:moveTo>
                  <a:pt x="226" y="207"/>
                </a:moveTo>
                <a:cubicBezTo>
                  <a:pt x="226" y="207"/>
                  <a:pt x="225" y="208"/>
                  <a:pt x="225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6" y="208"/>
                  <a:pt x="226" y="208"/>
                  <a:pt x="226" y="207"/>
                </a:cubicBezTo>
                <a:close/>
                <a:moveTo>
                  <a:pt x="234" y="175"/>
                </a:moveTo>
                <a:cubicBezTo>
                  <a:pt x="233" y="175"/>
                  <a:pt x="233" y="175"/>
                  <a:pt x="232" y="175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2" y="176"/>
                  <a:pt x="232" y="176"/>
                  <a:pt x="232" y="177"/>
                </a:cubicBezTo>
                <a:cubicBezTo>
                  <a:pt x="232" y="177"/>
                  <a:pt x="233" y="177"/>
                  <a:pt x="234" y="177"/>
                </a:cubicBezTo>
                <a:cubicBezTo>
                  <a:pt x="233" y="176"/>
                  <a:pt x="233" y="176"/>
                  <a:pt x="234" y="175"/>
                </a:cubicBezTo>
                <a:close/>
                <a:moveTo>
                  <a:pt x="136" y="161"/>
                </a:moveTo>
                <a:cubicBezTo>
                  <a:pt x="134" y="162"/>
                  <a:pt x="133" y="162"/>
                  <a:pt x="133" y="164"/>
                </a:cubicBezTo>
                <a:cubicBezTo>
                  <a:pt x="133" y="165"/>
                  <a:pt x="134" y="166"/>
                  <a:pt x="136" y="166"/>
                </a:cubicBezTo>
                <a:cubicBezTo>
                  <a:pt x="137" y="167"/>
                  <a:pt x="139" y="165"/>
                  <a:pt x="138" y="164"/>
                </a:cubicBezTo>
                <a:cubicBezTo>
                  <a:pt x="139" y="162"/>
                  <a:pt x="137" y="161"/>
                  <a:pt x="136" y="161"/>
                </a:cubicBezTo>
                <a:close/>
                <a:moveTo>
                  <a:pt x="125" y="157"/>
                </a:moveTo>
                <a:cubicBezTo>
                  <a:pt x="125" y="155"/>
                  <a:pt x="124" y="154"/>
                  <a:pt x="122" y="154"/>
                </a:cubicBezTo>
                <a:cubicBezTo>
                  <a:pt x="121" y="154"/>
                  <a:pt x="120" y="155"/>
                  <a:pt x="119" y="157"/>
                </a:cubicBezTo>
                <a:cubicBezTo>
                  <a:pt x="119" y="158"/>
                  <a:pt x="121" y="159"/>
                  <a:pt x="123" y="159"/>
                </a:cubicBezTo>
                <a:cubicBezTo>
                  <a:pt x="124" y="160"/>
                  <a:pt x="125" y="158"/>
                  <a:pt x="125" y="157"/>
                </a:cubicBezTo>
                <a:close/>
                <a:moveTo>
                  <a:pt x="118" y="167"/>
                </a:moveTo>
                <a:cubicBezTo>
                  <a:pt x="120" y="167"/>
                  <a:pt x="120" y="165"/>
                  <a:pt x="120" y="164"/>
                </a:cubicBezTo>
                <a:cubicBezTo>
                  <a:pt x="121" y="163"/>
                  <a:pt x="119" y="161"/>
                  <a:pt x="118" y="161"/>
                </a:cubicBezTo>
                <a:cubicBezTo>
                  <a:pt x="116" y="161"/>
                  <a:pt x="115" y="162"/>
                  <a:pt x="115" y="164"/>
                </a:cubicBezTo>
                <a:cubicBezTo>
                  <a:pt x="115" y="165"/>
                  <a:pt x="116" y="167"/>
                  <a:pt x="118" y="167"/>
                </a:cubicBezTo>
                <a:close/>
                <a:moveTo>
                  <a:pt x="127" y="166"/>
                </a:moveTo>
                <a:cubicBezTo>
                  <a:pt x="128" y="167"/>
                  <a:pt x="130" y="166"/>
                  <a:pt x="129" y="164"/>
                </a:cubicBezTo>
                <a:cubicBezTo>
                  <a:pt x="129" y="162"/>
                  <a:pt x="128" y="161"/>
                  <a:pt x="126" y="160"/>
                </a:cubicBezTo>
                <a:cubicBezTo>
                  <a:pt x="125" y="161"/>
                  <a:pt x="124" y="162"/>
                  <a:pt x="124" y="164"/>
                </a:cubicBezTo>
                <a:cubicBezTo>
                  <a:pt x="124" y="166"/>
                  <a:pt x="125" y="166"/>
                  <a:pt x="127" y="166"/>
                </a:cubicBezTo>
                <a:close/>
                <a:moveTo>
                  <a:pt x="90" y="143"/>
                </a:moveTo>
                <a:cubicBezTo>
                  <a:pt x="90" y="141"/>
                  <a:pt x="88" y="139"/>
                  <a:pt x="87" y="140"/>
                </a:cubicBezTo>
                <a:cubicBezTo>
                  <a:pt x="86" y="140"/>
                  <a:pt x="85" y="141"/>
                  <a:pt x="85" y="141"/>
                </a:cubicBezTo>
                <a:cubicBezTo>
                  <a:pt x="86" y="141"/>
                  <a:pt x="88" y="140"/>
                  <a:pt x="88" y="142"/>
                </a:cubicBezTo>
                <a:cubicBezTo>
                  <a:pt x="88" y="143"/>
                  <a:pt x="87" y="143"/>
                  <a:pt x="86" y="143"/>
                </a:cubicBezTo>
                <a:cubicBezTo>
                  <a:pt x="86" y="144"/>
                  <a:pt x="86" y="145"/>
                  <a:pt x="85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5"/>
                  <a:pt x="86" y="146"/>
                  <a:pt x="87" y="146"/>
                </a:cubicBezTo>
                <a:cubicBezTo>
                  <a:pt x="88" y="145"/>
                  <a:pt x="90" y="144"/>
                  <a:pt x="90" y="143"/>
                </a:cubicBezTo>
                <a:close/>
                <a:moveTo>
                  <a:pt x="103" y="136"/>
                </a:moveTo>
                <a:cubicBezTo>
                  <a:pt x="103" y="134"/>
                  <a:pt x="101" y="133"/>
                  <a:pt x="101" y="133"/>
                </a:cubicBezTo>
                <a:cubicBezTo>
                  <a:pt x="99" y="133"/>
                  <a:pt x="98" y="134"/>
                  <a:pt x="98" y="136"/>
                </a:cubicBezTo>
                <a:cubicBezTo>
                  <a:pt x="98" y="137"/>
                  <a:pt x="98" y="138"/>
                  <a:pt x="100" y="139"/>
                </a:cubicBezTo>
                <a:cubicBezTo>
                  <a:pt x="102" y="139"/>
                  <a:pt x="103" y="137"/>
                  <a:pt x="103" y="136"/>
                </a:cubicBezTo>
                <a:close/>
                <a:moveTo>
                  <a:pt x="96" y="145"/>
                </a:moveTo>
                <a:cubicBezTo>
                  <a:pt x="97" y="146"/>
                  <a:pt x="98" y="144"/>
                  <a:pt x="98" y="142"/>
                </a:cubicBezTo>
                <a:cubicBezTo>
                  <a:pt x="99" y="141"/>
                  <a:pt x="98" y="140"/>
                  <a:pt x="96" y="139"/>
                </a:cubicBezTo>
                <a:cubicBezTo>
                  <a:pt x="94" y="140"/>
                  <a:pt x="93" y="141"/>
                  <a:pt x="94" y="143"/>
                </a:cubicBezTo>
                <a:cubicBezTo>
                  <a:pt x="93" y="144"/>
                  <a:pt x="94" y="145"/>
                  <a:pt x="96" y="145"/>
                </a:cubicBezTo>
                <a:close/>
                <a:moveTo>
                  <a:pt x="109" y="153"/>
                </a:moveTo>
                <a:cubicBezTo>
                  <a:pt x="111" y="153"/>
                  <a:pt x="111" y="152"/>
                  <a:pt x="111" y="150"/>
                </a:cubicBezTo>
                <a:cubicBezTo>
                  <a:pt x="112" y="148"/>
                  <a:pt x="111" y="147"/>
                  <a:pt x="108" y="147"/>
                </a:cubicBezTo>
                <a:cubicBezTo>
                  <a:pt x="107" y="147"/>
                  <a:pt x="106" y="149"/>
                  <a:pt x="106" y="149"/>
                </a:cubicBezTo>
                <a:cubicBezTo>
                  <a:pt x="107" y="152"/>
                  <a:pt x="108" y="152"/>
                  <a:pt x="109" y="153"/>
                </a:cubicBezTo>
                <a:close/>
                <a:moveTo>
                  <a:pt x="10" y="50"/>
                </a:moveTo>
                <a:cubicBezTo>
                  <a:pt x="9" y="51"/>
                  <a:pt x="10" y="53"/>
                  <a:pt x="10" y="54"/>
                </a:cubicBezTo>
                <a:cubicBezTo>
                  <a:pt x="11" y="54"/>
                  <a:pt x="11" y="53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5" y="53"/>
                  <a:pt x="15" y="52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1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1" y="50"/>
                  <a:pt x="11" y="49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113" y="159"/>
                </a:moveTo>
                <a:cubicBezTo>
                  <a:pt x="116" y="159"/>
                  <a:pt x="116" y="158"/>
                  <a:pt x="116" y="156"/>
                </a:cubicBezTo>
                <a:cubicBezTo>
                  <a:pt x="116" y="155"/>
                  <a:pt x="115" y="154"/>
                  <a:pt x="113" y="154"/>
                </a:cubicBezTo>
                <a:cubicBezTo>
                  <a:pt x="112" y="154"/>
                  <a:pt x="111" y="154"/>
                  <a:pt x="111" y="157"/>
                </a:cubicBezTo>
                <a:cubicBezTo>
                  <a:pt x="110" y="158"/>
                  <a:pt x="113" y="159"/>
                  <a:pt x="113" y="159"/>
                </a:cubicBezTo>
                <a:close/>
                <a:moveTo>
                  <a:pt x="180" y="178"/>
                </a:moveTo>
                <a:cubicBezTo>
                  <a:pt x="180" y="179"/>
                  <a:pt x="180" y="179"/>
                  <a:pt x="180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1" y="181"/>
                  <a:pt x="182" y="179"/>
                  <a:pt x="183" y="178"/>
                </a:cubicBezTo>
                <a:cubicBezTo>
                  <a:pt x="183" y="176"/>
                  <a:pt x="182" y="175"/>
                  <a:pt x="180" y="175"/>
                </a:cubicBezTo>
                <a:cubicBezTo>
                  <a:pt x="179" y="175"/>
                  <a:pt x="179" y="175"/>
                  <a:pt x="178" y="175"/>
                </a:cubicBezTo>
                <a:cubicBezTo>
                  <a:pt x="178" y="175"/>
                  <a:pt x="178" y="175"/>
                  <a:pt x="178" y="175"/>
                </a:cubicBezTo>
                <a:cubicBezTo>
                  <a:pt x="178" y="176"/>
                  <a:pt x="178" y="176"/>
                  <a:pt x="178" y="177"/>
                </a:cubicBezTo>
                <a:cubicBezTo>
                  <a:pt x="178" y="177"/>
                  <a:pt x="177" y="177"/>
                  <a:pt x="177" y="177"/>
                </a:cubicBezTo>
                <a:cubicBezTo>
                  <a:pt x="177" y="177"/>
                  <a:pt x="177" y="178"/>
                  <a:pt x="177" y="178"/>
                </a:cubicBezTo>
                <a:cubicBezTo>
                  <a:pt x="177" y="179"/>
                  <a:pt x="178" y="180"/>
                  <a:pt x="179" y="180"/>
                </a:cubicBezTo>
                <a:cubicBezTo>
                  <a:pt x="179" y="180"/>
                  <a:pt x="179" y="178"/>
                  <a:pt x="180" y="178"/>
                </a:cubicBezTo>
                <a:close/>
                <a:moveTo>
                  <a:pt x="171" y="166"/>
                </a:moveTo>
                <a:cubicBezTo>
                  <a:pt x="171" y="166"/>
                  <a:pt x="171" y="167"/>
                  <a:pt x="171" y="167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2" y="166"/>
                  <a:pt x="174" y="165"/>
                  <a:pt x="173" y="163"/>
                </a:cubicBezTo>
                <a:cubicBezTo>
                  <a:pt x="173" y="162"/>
                  <a:pt x="173" y="161"/>
                  <a:pt x="171" y="161"/>
                </a:cubicBezTo>
                <a:cubicBezTo>
                  <a:pt x="170" y="161"/>
                  <a:pt x="170" y="161"/>
                  <a:pt x="169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62"/>
                  <a:pt x="170" y="162"/>
                  <a:pt x="170" y="162"/>
                </a:cubicBezTo>
                <a:cubicBezTo>
                  <a:pt x="170" y="162"/>
                  <a:pt x="169" y="162"/>
                  <a:pt x="169" y="162"/>
                </a:cubicBezTo>
                <a:cubicBezTo>
                  <a:pt x="169" y="163"/>
                  <a:pt x="170" y="162"/>
                  <a:pt x="170" y="163"/>
                </a:cubicBezTo>
                <a:cubicBezTo>
                  <a:pt x="169" y="163"/>
                  <a:pt x="169" y="163"/>
                  <a:pt x="170" y="164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9" y="164"/>
                  <a:pt x="168" y="164"/>
                  <a:pt x="168" y="163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68" y="164"/>
                  <a:pt x="169" y="165"/>
                  <a:pt x="169" y="166"/>
                </a:cubicBezTo>
                <a:cubicBezTo>
                  <a:pt x="170" y="166"/>
                  <a:pt x="171" y="165"/>
                  <a:pt x="172" y="166"/>
                </a:cubicBezTo>
                <a:cubicBezTo>
                  <a:pt x="171" y="166"/>
                  <a:pt x="171" y="166"/>
                  <a:pt x="171" y="166"/>
                </a:cubicBezTo>
                <a:close/>
                <a:moveTo>
                  <a:pt x="169" y="171"/>
                </a:moveTo>
                <a:cubicBezTo>
                  <a:pt x="169" y="171"/>
                  <a:pt x="169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ubicBezTo>
                  <a:pt x="169" y="170"/>
                  <a:pt x="169" y="170"/>
                  <a:pt x="169" y="171"/>
                </a:cubicBezTo>
                <a:close/>
                <a:moveTo>
                  <a:pt x="177" y="187"/>
                </a:moveTo>
                <a:cubicBezTo>
                  <a:pt x="178" y="186"/>
                  <a:pt x="178" y="186"/>
                  <a:pt x="178" y="185"/>
                </a:cubicBezTo>
                <a:cubicBezTo>
                  <a:pt x="178" y="185"/>
                  <a:pt x="177" y="186"/>
                  <a:pt x="176" y="186"/>
                </a:cubicBezTo>
                <a:cubicBezTo>
                  <a:pt x="176" y="186"/>
                  <a:pt x="177" y="186"/>
                  <a:pt x="177" y="187"/>
                </a:cubicBezTo>
                <a:close/>
                <a:moveTo>
                  <a:pt x="177" y="185"/>
                </a:moveTo>
                <a:cubicBezTo>
                  <a:pt x="176" y="185"/>
                  <a:pt x="176" y="185"/>
                  <a:pt x="176" y="185"/>
                </a:cubicBezTo>
                <a:cubicBezTo>
                  <a:pt x="176" y="186"/>
                  <a:pt x="177" y="185"/>
                  <a:pt x="177" y="185"/>
                </a:cubicBezTo>
                <a:close/>
                <a:moveTo>
                  <a:pt x="156" y="158"/>
                </a:moveTo>
                <a:cubicBezTo>
                  <a:pt x="156" y="158"/>
                  <a:pt x="156" y="159"/>
                  <a:pt x="156" y="159"/>
                </a:cubicBezTo>
                <a:cubicBezTo>
                  <a:pt x="157" y="159"/>
                  <a:pt x="158" y="159"/>
                  <a:pt x="158" y="159"/>
                </a:cubicBezTo>
                <a:cubicBezTo>
                  <a:pt x="160" y="160"/>
                  <a:pt x="160" y="158"/>
                  <a:pt x="161" y="156"/>
                </a:cubicBezTo>
                <a:cubicBezTo>
                  <a:pt x="160" y="155"/>
                  <a:pt x="160" y="154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9" y="154"/>
                  <a:pt x="158" y="154"/>
                  <a:pt x="158" y="154"/>
                </a:cubicBezTo>
                <a:cubicBezTo>
                  <a:pt x="158" y="154"/>
                  <a:pt x="158" y="154"/>
                  <a:pt x="158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56" y="154"/>
                  <a:pt x="155" y="155"/>
                  <a:pt x="155" y="157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6" y="157"/>
                  <a:pt x="156" y="157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lose/>
                <a:moveTo>
                  <a:pt x="148" y="159"/>
                </a:moveTo>
                <a:cubicBezTo>
                  <a:pt x="150" y="159"/>
                  <a:pt x="151" y="158"/>
                  <a:pt x="152" y="156"/>
                </a:cubicBezTo>
                <a:cubicBezTo>
                  <a:pt x="151" y="155"/>
                  <a:pt x="150" y="154"/>
                  <a:pt x="149" y="154"/>
                </a:cubicBezTo>
                <a:cubicBezTo>
                  <a:pt x="147" y="153"/>
                  <a:pt x="147" y="155"/>
                  <a:pt x="146" y="157"/>
                </a:cubicBezTo>
                <a:cubicBezTo>
                  <a:pt x="147" y="158"/>
                  <a:pt x="148" y="160"/>
                  <a:pt x="148" y="159"/>
                </a:cubicBezTo>
                <a:close/>
                <a:moveTo>
                  <a:pt x="165" y="150"/>
                </a:moveTo>
                <a:cubicBezTo>
                  <a:pt x="165" y="149"/>
                  <a:pt x="164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59" y="148"/>
                  <a:pt x="160" y="150"/>
                </a:cubicBezTo>
                <a:cubicBezTo>
                  <a:pt x="160" y="151"/>
                  <a:pt x="161" y="153"/>
                  <a:pt x="162" y="152"/>
                </a:cubicBezTo>
                <a:cubicBezTo>
                  <a:pt x="164" y="153"/>
                  <a:pt x="165" y="151"/>
                  <a:pt x="165" y="150"/>
                </a:cubicBezTo>
                <a:close/>
                <a:moveTo>
                  <a:pt x="167" y="159"/>
                </a:moveTo>
                <a:cubicBezTo>
                  <a:pt x="168" y="159"/>
                  <a:pt x="169" y="158"/>
                  <a:pt x="169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5"/>
                  <a:pt x="168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5" y="154"/>
                  <a:pt x="164" y="155"/>
                  <a:pt x="164" y="157"/>
                </a:cubicBezTo>
                <a:cubicBezTo>
                  <a:pt x="164" y="158"/>
                  <a:pt x="165" y="159"/>
                  <a:pt x="167" y="159"/>
                </a:cubicBezTo>
                <a:close/>
                <a:moveTo>
                  <a:pt x="154" y="153"/>
                </a:moveTo>
                <a:cubicBezTo>
                  <a:pt x="154" y="152"/>
                  <a:pt x="156" y="151"/>
                  <a:pt x="156" y="150"/>
                </a:cubicBezTo>
                <a:cubicBezTo>
                  <a:pt x="156" y="148"/>
                  <a:pt x="155" y="147"/>
                  <a:pt x="153" y="147"/>
                </a:cubicBezTo>
                <a:cubicBezTo>
                  <a:pt x="152" y="147"/>
                  <a:pt x="150" y="148"/>
                  <a:pt x="151" y="150"/>
                </a:cubicBezTo>
                <a:cubicBezTo>
                  <a:pt x="151" y="151"/>
                  <a:pt x="152" y="152"/>
                  <a:pt x="154" y="153"/>
                </a:cubicBezTo>
                <a:close/>
                <a:moveTo>
                  <a:pt x="18" y="95"/>
                </a:move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6"/>
                  <a:pt x="19" y="96"/>
                  <a:pt x="19" y="96"/>
                </a:cubicBezTo>
                <a:cubicBezTo>
                  <a:pt x="19" y="96"/>
                  <a:pt x="20" y="95"/>
                  <a:pt x="20" y="94"/>
                </a:cubicBezTo>
                <a:cubicBezTo>
                  <a:pt x="19" y="94"/>
                  <a:pt x="18" y="94"/>
                  <a:pt x="17" y="94"/>
                </a:cubicBezTo>
                <a:cubicBezTo>
                  <a:pt x="17" y="94"/>
                  <a:pt x="18" y="94"/>
                  <a:pt x="18" y="95"/>
                </a:cubicBezTo>
                <a:close/>
                <a:moveTo>
                  <a:pt x="5" y="53"/>
                </a:moveTo>
                <a:cubicBezTo>
                  <a:pt x="5" y="51"/>
                  <a:pt x="3" y="53"/>
                  <a:pt x="3" y="53"/>
                </a:cubicBezTo>
                <a:cubicBezTo>
                  <a:pt x="2" y="54"/>
                  <a:pt x="4" y="53"/>
                  <a:pt x="4" y="54"/>
                </a:cubicBezTo>
                <a:cubicBezTo>
                  <a:pt x="4" y="54"/>
                  <a:pt x="5" y="53"/>
                  <a:pt x="5" y="53"/>
                </a:cubicBezTo>
                <a:close/>
                <a:moveTo>
                  <a:pt x="3" y="82"/>
                </a:moveTo>
                <a:cubicBezTo>
                  <a:pt x="3" y="82"/>
                  <a:pt x="3" y="82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4" y="81"/>
                  <a:pt x="4" y="81"/>
                </a:cubicBezTo>
                <a:cubicBezTo>
                  <a:pt x="3" y="81"/>
                  <a:pt x="4" y="81"/>
                  <a:pt x="3" y="81"/>
                </a:cubicBezTo>
                <a:cubicBezTo>
                  <a:pt x="3" y="81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lose/>
                <a:moveTo>
                  <a:pt x="46" y="100"/>
                </a:moveTo>
                <a:cubicBezTo>
                  <a:pt x="46" y="100"/>
                  <a:pt x="44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8"/>
                  <a:pt x="42" y="98"/>
                  <a:pt x="41" y="98"/>
                </a:cubicBezTo>
                <a:cubicBezTo>
                  <a:pt x="41" y="99"/>
                  <a:pt x="42" y="99"/>
                  <a:pt x="42" y="99"/>
                </a:cubicBezTo>
                <a:cubicBezTo>
                  <a:pt x="42" y="99"/>
                  <a:pt x="41" y="99"/>
                  <a:pt x="41" y="99"/>
                </a:cubicBezTo>
                <a:cubicBezTo>
                  <a:pt x="40" y="100"/>
                  <a:pt x="40" y="100"/>
                  <a:pt x="40" y="101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4" y="103"/>
                  <a:pt x="45" y="103"/>
                  <a:pt x="46" y="100"/>
                </a:cubicBezTo>
                <a:close/>
                <a:moveTo>
                  <a:pt x="24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lose/>
                <a:moveTo>
                  <a:pt x="10" y="64"/>
                </a:moveTo>
                <a:cubicBezTo>
                  <a:pt x="10" y="64"/>
                  <a:pt x="11" y="64"/>
                  <a:pt x="11" y="64"/>
                </a:cubicBezTo>
                <a:cubicBezTo>
                  <a:pt x="11" y="64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63"/>
                  <a:pt x="12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0" y="64"/>
                  <a:pt x="10" y="64"/>
                </a:cubicBezTo>
                <a:close/>
                <a:moveTo>
                  <a:pt x="11" y="67"/>
                </a:moveTo>
                <a:cubicBezTo>
                  <a:pt x="11" y="67"/>
                  <a:pt x="11" y="68"/>
                  <a:pt x="11" y="67"/>
                </a:cubicBezTo>
                <a:cubicBezTo>
                  <a:pt x="11" y="67"/>
                  <a:pt x="11" y="66"/>
                  <a:pt x="11" y="66"/>
                </a:cubicBezTo>
                <a:cubicBezTo>
                  <a:pt x="10" y="66"/>
                  <a:pt x="10" y="67"/>
                  <a:pt x="10" y="67"/>
                </a:cubicBezTo>
                <a:cubicBezTo>
                  <a:pt x="10" y="67"/>
                  <a:pt x="10" y="67"/>
                  <a:pt x="9" y="66"/>
                </a:cubicBezTo>
                <a:cubicBezTo>
                  <a:pt x="10" y="68"/>
                  <a:pt x="11" y="69"/>
                  <a:pt x="12" y="69"/>
                </a:cubicBezTo>
                <a:cubicBezTo>
                  <a:pt x="12" y="68"/>
                  <a:pt x="12" y="68"/>
                  <a:pt x="11" y="67"/>
                </a:cubicBezTo>
                <a:close/>
                <a:moveTo>
                  <a:pt x="4" y="68"/>
                </a:moveTo>
                <a:cubicBezTo>
                  <a:pt x="5" y="68"/>
                  <a:pt x="6" y="68"/>
                  <a:pt x="6" y="67"/>
                </a:cubicBezTo>
                <a:cubicBezTo>
                  <a:pt x="5" y="66"/>
                  <a:pt x="4" y="67"/>
                  <a:pt x="4" y="68"/>
                </a:cubicBezTo>
                <a:close/>
                <a:moveTo>
                  <a:pt x="3" y="63"/>
                </a:moveTo>
                <a:cubicBezTo>
                  <a:pt x="3" y="63"/>
                  <a:pt x="3" y="63"/>
                  <a:pt x="3" y="63"/>
                </a:cubicBezTo>
                <a:cubicBezTo>
                  <a:pt x="3" y="64"/>
                  <a:pt x="3" y="63"/>
                  <a:pt x="3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3"/>
                  <a:pt x="3" y="63"/>
                  <a:pt x="3" y="63"/>
                </a:cubicBezTo>
                <a:close/>
                <a:moveTo>
                  <a:pt x="39" y="111"/>
                </a:moveTo>
                <a:cubicBezTo>
                  <a:pt x="39" y="111"/>
                  <a:pt x="39" y="110"/>
                  <a:pt x="40" y="110"/>
                </a:cubicBezTo>
                <a:cubicBezTo>
                  <a:pt x="40" y="110"/>
                  <a:pt x="40" y="110"/>
                  <a:pt x="39" y="110"/>
                </a:cubicBezTo>
                <a:cubicBezTo>
                  <a:pt x="39" y="110"/>
                  <a:pt x="39" y="111"/>
                  <a:pt x="39" y="111"/>
                </a:cubicBezTo>
                <a:close/>
                <a:moveTo>
                  <a:pt x="83" y="152"/>
                </a:moveTo>
                <a:cubicBezTo>
                  <a:pt x="85" y="152"/>
                  <a:pt x="85" y="151"/>
                  <a:pt x="86" y="150"/>
                </a:cubicBezTo>
                <a:cubicBezTo>
                  <a:pt x="86" y="148"/>
                  <a:pt x="84" y="147"/>
                  <a:pt x="83" y="147"/>
                </a:cubicBezTo>
                <a:cubicBezTo>
                  <a:pt x="81" y="147"/>
                  <a:pt x="80" y="148"/>
                  <a:pt x="80" y="150"/>
                </a:cubicBezTo>
                <a:cubicBezTo>
                  <a:pt x="80" y="151"/>
                  <a:pt x="81" y="153"/>
                  <a:pt x="83" y="152"/>
                </a:cubicBezTo>
                <a:close/>
                <a:moveTo>
                  <a:pt x="77" y="136"/>
                </a:moveTo>
                <a:cubicBezTo>
                  <a:pt x="77" y="134"/>
                  <a:pt x="75" y="133"/>
                  <a:pt x="74" y="134"/>
                </a:cubicBezTo>
                <a:cubicBezTo>
                  <a:pt x="73" y="133"/>
                  <a:pt x="71" y="135"/>
                  <a:pt x="71" y="136"/>
                </a:cubicBezTo>
                <a:cubicBezTo>
                  <a:pt x="71" y="137"/>
                  <a:pt x="72" y="139"/>
                  <a:pt x="74" y="139"/>
                </a:cubicBezTo>
                <a:cubicBezTo>
                  <a:pt x="76" y="139"/>
                  <a:pt x="76" y="137"/>
                  <a:pt x="77" y="136"/>
                </a:cubicBezTo>
                <a:close/>
                <a:moveTo>
                  <a:pt x="62" y="139"/>
                </a:moveTo>
                <a:cubicBezTo>
                  <a:pt x="62" y="139"/>
                  <a:pt x="62" y="139"/>
                  <a:pt x="62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9"/>
                  <a:pt x="61" y="139"/>
                  <a:pt x="62" y="139"/>
                </a:cubicBezTo>
                <a:close/>
                <a:moveTo>
                  <a:pt x="78" y="145"/>
                </a:moveTo>
                <a:cubicBezTo>
                  <a:pt x="78" y="144"/>
                  <a:pt x="77" y="142"/>
                  <a:pt x="76" y="141"/>
                </a:cubicBezTo>
                <a:cubicBezTo>
                  <a:pt x="76" y="142"/>
                  <a:pt x="76" y="142"/>
                  <a:pt x="75" y="143"/>
                </a:cubicBezTo>
                <a:cubicBezTo>
                  <a:pt x="75" y="144"/>
                  <a:pt x="77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lose/>
                <a:moveTo>
                  <a:pt x="64" y="138"/>
                </a:moveTo>
                <a:cubicBezTo>
                  <a:pt x="64" y="137"/>
                  <a:pt x="66" y="137"/>
                  <a:pt x="67" y="138"/>
                </a:cubicBezTo>
                <a:cubicBezTo>
                  <a:pt x="67" y="137"/>
                  <a:pt x="68" y="136"/>
                  <a:pt x="68" y="135"/>
                </a:cubicBezTo>
                <a:cubicBezTo>
                  <a:pt x="68" y="134"/>
                  <a:pt x="67" y="133"/>
                  <a:pt x="65" y="133"/>
                </a:cubicBezTo>
                <a:cubicBezTo>
                  <a:pt x="63" y="133"/>
                  <a:pt x="62" y="135"/>
                  <a:pt x="62" y="136"/>
                </a:cubicBezTo>
                <a:cubicBezTo>
                  <a:pt x="62" y="137"/>
                  <a:pt x="63" y="138"/>
                  <a:pt x="64" y="138"/>
                </a:cubicBezTo>
                <a:close/>
                <a:moveTo>
                  <a:pt x="44" y="121"/>
                </a:move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5" y="123"/>
                </a:cubicBezTo>
                <a:cubicBezTo>
                  <a:pt x="44" y="122"/>
                  <a:pt x="44" y="122"/>
                  <a:pt x="44" y="121"/>
                </a:cubicBezTo>
                <a:close/>
                <a:moveTo>
                  <a:pt x="59" y="131"/>
                </a:moveTo>
                <a:cubicBezTo>
                  <a:pt x="60" y="131"/>
                  <a:pt x="60" y="131"/>
                  <a:pt x="61" y="131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3" y="127"/>
                  <a:pt x="62" y="126"/>
                  <a:pt x="61" y="126"/>
                </a:cubicBezTo>
                <a:cubicBezTo>
                  <a:pt x="59" y="126"/>
                  <a:pt x="58" y="127"/>
                  <a:pt x="57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8"/>
                  <a:pt x="59" y="128"/>
                </a:cubicBezTo>
                <a:cubicBezTo>
                  <a:pt x="60" y="127"/>
                  <a:pt x="62" y="126"/>
                  <a:pt x="63" y="128"/>
                </a:cubicBezTo>
                <a:cubicBezTo>
                  <a:pt x="63" y="129"/>
                  <a:pt x="63" y="129"/>
                  <a:pt x="63" y="130"/>
                </a:cubicBezTo>
                <a:cubicBezTo>
                  <a:pt x="61" y="129"/>
                  <a:pt x="60" y="130"/>
                  <a:pt x="59" y="131"/>
                </a:cubicBezTo>
                <a:close/>
                <a:moveTo>
                  <a:pt x="47" y="124"/>
                </a:moveTo>
                <a:cubicBezTo>
                  <a:pt x="49" y="124"/>
                  <a:pt x="50" y="123"/>
                  <a:pt x="50" y="121"/>
                </a:cubicBezTo>
                <a:cubicBezTo>
                  <a:pt x="49" y="121"/>
                  <a:pt x="49" y="119"/>
                  <a:pt x="47" y="119"/>
                </a:cubicBezTo>
                <a:cubicBezTo>
                  <a:pt x="46" y="119"/>
                  <a:pt x="46" y="120"/>
                  <a:pt x="45" y="120"/>
                </a:cubicBezTo>
                <a:cubicBezTo>
                  <a:pt x="47" y="121"/>
                  <a:pt x="48" y="122"/>
                  <a:pt x="47" y="123"/>
                </a:cubicBezTo>
                <a:cubicBezTo>
                  <a:pt x="47" y="124"/>
                  <a:pt x="46" y="123"/>
                  <a:pt x="45" y="123"/>
                </a:cubicBezTo>
                <a:cubicBezTo>
                  <a:pt x="45" y="124"/>
                  <a:pt x="46" y="125"/>
                  <a:pt x="47" y="124"/>
                </a:cubicBezTo>
                <a:close/>
                <a:moveTo>
                  <a:pt x="49" y="129"/>
                </a:moveTo>
                <a:cubicBezTo>
                  <a:pt x="49" y="130"/>
                  <a:pt x="50" y="131"/>
                  <a:pt x="51" y="131"/>
                </a:cubicBezTo>
                <a:cubicBezTo>
                  <a:pt x="53" y="132"/>
                  <a:pt x="55" y="130"/>
                  <a:pt x="55" y="129"/>
                </a:cubicBezTo>
                <a:cubicBezTo>
                  <a:pt x="55" y="127"/>
                  <a:pt x="53" y="126"/>
                  <a:pt x="52" y="126"/>
                </a:cubicBezTo>
                <a:cubicBezTo>
                  <a:pt x="50" y="126"/>
                  <a:pt x="49" y="127"/>
                  <a:pt x="49" y="129"/>
                </a:cubicBezTo>
                <a:close/>
                <a:moveTo>
                  <a:pt x="105" y="145"/>
                </a:moveTo>
                <a:cubicBezTo>
                  <a:pt x="106" y="146"/>
                  <a:pt x="108" y="145"/>
                  <a:pt x="107" y="143"/>
                </a:cubicBezTo>
                <a:cubicBezTo>
                  <a:pt x="107" y="141"/>
                  <a:pt x="107" y="140"/>
                  <a:pt x="105" y="140"/>
                </a:cubicBezTo>
                <a:cubicBezTo>
                  <a:pt x="103" y="140"/>
                  <a:pt x="102" y="141"/>
                  <a:pt x="102" y="142"/>
                </a:cubicBezTo>
                <a:cubicBezTo>
                  <a:pt x="102" y="145"/>
                  <a:pt x="104" y="145"/>
                  <a:pt x="105" y="145"/>
                </a:cubicBezTo>
                <a:close/>
                <a:moveTo>
                  <a:pt x="167" y="98"/>
                </a:moveTo>
                <a:cubicBezTo>
                  <a:pt x="166" y="98"/>
                  <a:pt x="164" y="99"/>
                  <a:pt x="164" y="100"/>
                </a:cubicBezTo>
                <a:cubicBezTo>
                  <a:pt x="164" y="103"/>
                  <a:pt x="165" y="103"/>
                  <a:pt x="167" y="104"/>
                </a:cubicBezTo>
                <a:cubicBezTo>
                  <a:pt x="168" y="103"/>
                  <a:pt x="169" y="103"/>
                  <a:pt x="169" y="101"/>
                </a:cubicBezTo>
                <a:cubicBezTo>
                  <a:pt x="169" y="101"/>
                  <a:pt x="168" y="100"/>
                  <a:pt x="168" y="100"/>
                </a:cubicBezTo>
                <a:cubicBezTo>
                  <a:pt x="168" y="99"/>
                  <a:pt x="168" y="99"/>
                  <a:pt x="168" y="98"/>
                </a:cubicBezTo>
                <a:cubicBezTo>
                  <a:pt x="168" y="98"/>
                  <a:pt x="167" y="98"/>
                  <a:pt x="167" y="98"/>
                </a:cubicBezTo>
                <a:close/>
                <a:moveTo>
                  <a:pt x="159" y="108"/>
                </a:moveTo>
                <a:cubicBezTo>
                  <a:pt x="159" y="109"/>
                  <a:pt x="160" y="111"/>
                  <a:pt x="162" y="111"/>
                </a:cubicBezTo>
                <a:cubicBezTo>
                  <a:pt x="164" y="111"/>
                  <a:pt x="165" y="109"/>
                  <a:pt x="165" y="107"/>
                </a:cubicBezTo>
                <a:cubicBezTo>
                  <a:pt x="165" y="107"/>
                  <a:pt x="164" y="105"/>
                  <a:pt x="162" y="105"/>
                </a:cubicBezTo>
                <a:cubicBezTo>
                  <a:pt x="161" y="105"/>
                  <a:pt x="160" y="107"/>
                  <a:pt x="159" y="108"/>
                </a:cubicBezTo>
                <a:close/>
                <a:moveTo>
                  <a:pt x="158" y="104"/>
                </a:moveTo>
                <a:cubicBezTo>
                  <a:pt x="158" y="103"/>
                  <a:pt x="159" y="103"/>
                  <a:pt x="159" y="103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4"/>
                  <a:pt x="158" y="104"/>
                </a:cubicBezTo>
                <a:close/>
                <a:moveTo>
                  <a:pt x="196" y="115"/>
                </a:moveTo>
                <a:cubicBezTo>
                  <a:pt x="196" y="113"/>
                  <a:pt x="195" y="112"/>
                  <a:pt x="193" y="112"/>
                </a:cubicBezTo>
                <a:cubicBezTo>
                  <a:pt x="191" y="112"/>
                  <a:pt x="190" y="114"/>
                  <a:pt x="190" y="114"/>
                </a:cubicBezTo>
                <a:cubicBezTo>
                  <a:pt x="190" y="116"/>
                  <a:pt x="191" y="118"/>
                  <a:pt x="193" y="118"/>
                </a:cubicBezTo>
                <a:cubicBezTo>
                  <a:pt x="194" y="117"/>
                  <a:pt x="196" y="116"/>
                  <a:pt x="196" y="115"/>
                </a:cubicBezTo>
                <a:close/>
                <a:moveTo>
                  <a:pt x="175" y="111"/>
                </a:moveTo>
                <a:cubicBezTo>
                  <a:pt x="174" y="112"/>
                  <a:pt x="173" y="114"/>
                  <a:pt x="173" y="115"/>
                </a:cubicBezTo>
                <a:cubicBezTo>
                  <a:pt x="172" y="116"/>
                  <a:pt x="173" y="117"/>
                  <a:pt x="176" y="118"/>
                </a:cubicBezTo>
                <a:cubicBezTo>
                  <a:pt x="177" y="117"/>
                  <a:pt x="178" y="116"/>
                  <a:pt x="178" y="114"/>
                </a:cubicBezTo>
                <a:cubicBezTo>
                  <a:pt x="178" y="113"/>
                  <a:pt x="177" y="112"/>
                  <a:pt x="175" y="111"/>
                </a:cubicBezTo>
                <a:close/>
                <a:moveTo>
                  <a:pt x="184" y="117"/>
                </a:moveTo>
                <a:cubicBezTo>
                  <a:pt x="186" y="118"/>
                  <a:pt x="187" y="116"/>
                  <a:pt x="187" y="114"/>
                </a:cubicBezTo>
                <a:cubicBezTo>
                  <a:pt x="187" y="113"/>
                  <a:pt x="185" y="112"/>
                  <a:pt x="184" y="111"/>
                </a:cubicBezTo>
                <a:cubicBezTo>
                  <a:pt x="183" y="111"/>
                  <a:pt x="181" y="113"/>
                  <a:pt x="182" y="115"/>
                </a:cubicBezTo>
                <a:cubicBezTo>
                  <a:pt x="182" y="116"/>
                  <a:pt x="183" y="117"/>
                  <a:pt x="184" y="117"/>
                </a:cubicBezTo>
                <a:close/>
                <a:moveTo>
                  <a:pt x="191" y="122"/>
                </a:moveTo>
                <a:cubicBezTo>
                  <a:pt x="191" y="121"/>
                  <a:pt x="190" y="119"/>
                  <a:pt x="188" y="119"/>
                </a:cubicBezTo>
                <a:cubicBezTo>
                  <a:pt x="187" y="120"/>
                  <a:pt x="185" y="121"/>
                  <a:pt x="186" y="122"/>
                </a:cubicBezTo>
                <a:cubicBezTo>
                  <a:pt x="186" y="124"/>
                  <a:pt x="187" y="125"/>
                  <a:pt x="188" y="125"/>
                </a:cubicBezTo>
                <a:cubicBezTo>
                  <a:pt x="190" y="125"/>
                  <a:pt x="191" y="123"/>
                  <a:pt x="191" y="122"/>
                </a:cubicBezTo>
                <a:close/>
                <a:moveTo>
                  <a:pt x="155" y="115"/>
                </a:moveTo>
                <a:cubicBezTo>
                  <a:pt x="155" y="116"/>
                  <a:pt x="156" y="116"/>
                  <a:pt x="156" y="117"/>
                </a:cubicBezTo>
                <a:cubicBezTo>
                  <a:pt x="157" y="117"/>
                  <a:pt x="158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60" y="117"/>
                  <a:pt x="161" y="116"/>
                  <a:pt x="160" y="115"/>
                </a:cubicBezTo>
                <a:cubicBezTo>
                  <a:pt x="160" y="113"/>
                  <a:pt x="159" y="111"/>
                  <a:pt x="157" y="111"/>
                </a:cubicBezTo>
                <a:cubicBezTo>
                  <a:pt x="156" y="111"/>
                  <a:pt x="155" y="113"/>
                  <a:pt x="155" y="115"/>
                </a:cubicBezTo>
                <a:close/>
                <a:moveTo>
                  <a:pt x="180" y="106"/>
                </a:moveTo>
                <a:cubicBezTo>
                  <a:pt x="179" y="105"/>
                  <a:pt x="176" y="106"/>
                  <a:pt x="177" y="108"/>
                </a:cubicBezTo>
                <a:cubicBezTo>
                  <a:pt x="177" y="109"/>
                  <a:pt x="178" y="110"/>
                  <a:pt x="180" y="110"/>
                </a:cubicBezTo>
                <a:cubicBezTo>
                  <a:pt x="181" y="111"/>
                  <a:pt x="183" y="109"/>
                  <a:pt x="183" y="108"/>
                </a:cubicBezTo>
                <a:cubicBezTo>
                  <a:pt x="182" y="106"/>
                  <a:pt x="181" y="105"/>
                  <a:pt x="180" y="106"/>
                </a:cubicBezTo>
                <a:close/>
                <a:moveTo>
                  <a:pt x="169" y="101"/>
                </a:moveTo>
                <a:cubicBezTo>
                  <a:pt x="169" y="101"/>
                  <a:pt x="169" y="101"/>
                  <a:pt x="169" y="100"/>
                </a:cubicBezTo>
                <a:cubicBezTo>
                  <a:pt x="169" y="100"/>
                  <a:pt x="169" y="100"/>
                  <a:pt x="169" y="99"/>
                </a:cubicBezTo>
                <a:cubicBezTo>
                  <a:pt x="169" y="100"/>
                  <a:pt x="169" y="101"/>
                  <a:pt x="169" y="101"/>
                </a:cubicBezTo>
                <a:close/>
                <a:moveTo>
                  <a:pt x="118" y="105"/>
                </a:moveTo>
                <a:cubicBezTo>
                  <a:pt x="116" y="105"/>
                  <a:pt x="115" y="107"/>
                  <a:pt x="115" y="108"/>
                </a:cubicBezTo>
                <a:cubicBezTo>
                  <a:pt x="115" y="110"/>
                  <a:pt x="116" y="111"/>
                  <a:pt x="118" y="111"/>
                </a:cubicBezTo>
                <a:cubicBezTo>
                  <a:pt x="119" y="111"/>
                  <a:pt x="121" y="110"/>
                  <a:pt x="120" y="108"/>
                </a:cubicBezTo>
                <a:cubicBezTo>
                  <a:pt x="120" y="106"/>
                  <a:pt x="120" y="106"/>
                  <a:pt x="118" y="105"/>
                </a:cubicBezTo>
                <a:close/>
                <a:moveTo>
                  <a:pt x="123" y="117"/>
                </a:moveTo>
                <a:cubicBezTo>
                  <a:pt x="124" y="118"/>
                  <a:pt x="125" y="117"/>
                  <a:pt x="125" y="114"/>
                </a:cubicBezTo>
                <a:cubicBezTo>
                  <a:pt x="125" y="113"/>
                  <a:pt x="124" y="112"/>
                  <a:pt x="122" y="112"/>
                </a:cubicBezTo>
                <a:cubicBezTo>
                  <a:pt x="121" y="112"/>
                  <a:pt x="120" y="112"/>
                  <a:pt x="120" y="113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4"/>
                  <a:pt x="121" y="114"/>
                  <a:pt x="121" y="115"/>
                </a:cubicBezTo>
                <a:cubicBezTo>
                  <a:pt x="121" y="115"/>
                  <a:pt x="120" y="115"/>
                  <a:pt x="120" y="115"/>
                </a:cubicBezTo>
                <a:cubicBezTo>
                  <a:pt x="120" y="117"/>
                  <a:pt x="121" y="118"/>
                  <a:pt x="123" y="117"/>
                </a:cubicBezTo>
                <a:close/>
                <a:moveTo>
                  <a:pt x="97" y="108"/>
                </a:moveTo>
                <a:cubicBezTo>
                  <a:pt x="97" y="109"/>
                  <a:pt x="98" y="110"/>
                  <a:pt x="99" y="110"/>
                </a:cubicBezTo>
                <a:cubicBezTo>
                  <a:pt x="99" y="110"/>
                  <a:pt x="100" y="110"/>
                  <a:pt x="100" y="109"/>
                </a:cubicBezTo>
                <a:cubicBezTo>
                  <a:pt x="100" y="109"/>
                  <a:pt x="99" y="109"/>
                  <a:pt x="99" y="108"/>
                </a:cubicBezTo>
                <a:cubicBezTo>
                  <a:pt x="100" y="108"/>
                  <a:pt x="100" y="109"/>
                  <a:pt x="101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0"/>
                  <a:pt x="101" y="110"/>
                  <a:pt x="102" y="110"/>
                </a:cubicBezTo>
                <a:cubicBezTo>
                  <a:pt x="101" y="110"/>
                  <a:pt x="101" y="110"/>
                  <a:pt x="101" y="109"/>
                </a:cubicBezTo>
                <a:cubicBezTo>
                  <a:pt x="101" y="109"/>
                  <a:pt x="102" y="109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7"/>
                  <a:pt x="102" y="106"/>
                  <a:pt x="101" y="105"/>
                </a:cubicBezTo>
                <a:cubicBezTo>
                  <a:pt x="101" y="106"/>
                  <a:pt x="101" y="106"/>
                  <a:pt x="102" y="107"/>
                </a:cubicBezTo>
                <a:cubicBezTo>
                  <a:pt x="101" y="107"/>
                  <a:pt x="100" y="106"/>
                  <a:pt x="100" y="106"/>
                </a:cubicBezTo>
                <a:cubicBezTo>
                  <a:pt x="100" y="106"/>
                  <a:pt x="100" y="106"/>
                  <a:pt x="100" y="105"/>
                </a:cubicBezTo>
                <a:cubicBezTo>
                  <a:pt x="99" y="105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8" y="106"/>
                  <a:pt x="98" y="107"/>
                  <a:pt x="97" y="108"/>
                </a:cubicBezTo>
                <a:close/>
                <a:moveTo>
                  <a:pt x="150" y="108"/>
                </a:moveTo>
                <a:cubicBezTo>
                  <a:pt x="150" y="110"/>
                  <a:pt x="151" y="111"/>
                  <a:pt x="153" y="110"/>
                </a:cubicBezTo>
                <a:cubicBezTo>
                  <a:pt x="154" y="111"/>
                  <a:pt x="156" y="110"/>
                  <a:pt x="156" y="108"/>
                </a:cubicBezTo>
                <a:cubicBezTo>
                  <a:pt x="156" y="106"/>
                  <a:pt x="155" y="106"/>
                  <a:pt x="153" y="105"/>
                </a:cubicBezTo>
                <a:cubicBezTo>
                  <a:pt x="153" y="105"/>
                  <a:pt x="152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1" y="107"/>
                  <a:pt x="150" y="108"/>
                </a:cubicBezTo>
                <a:close/>
                <a:moveTo>
                  <a:pt x="127" y="119"/>
                </a:moveTo>
                <a:cubicBezTo>
                  <a:pt x="125" y="119"/>
                  <a:pt x="124" y="120"/>
                  <a:pt x="124" y="122"/>
                </a:cubicBezTo>
                <a:cubicBezTo>
                  <a:pt x="124" y="122"/>
                  <a:pt x="125" y="122"/>
                  <a:pt x="126" y="123"/>
                </a:cubicBezTo>
                <a:cubicBezTo>
                  <a:pt x="127" y="122"/>
                  <a:pt x="128" y="121"/>
                  <a:pt x="129" y="122"/>
                </a:cubicBezTo>
                <a:cubicBezTo>
                  <a:pt x="129" y="122"/>
                  <a:pt x="129" y="123"/>
                  <a:pt x="129" y="123"/>
                </a:cubicBezTo>
                <a:cubicBezTo>
                  <a:pt x="129" y="122"/>
                  <a:pt x="130" y="122"/>
                  <a:pt x="130" y="121"/>
                </a:cubicBezTo>
                <a:cubicBezTo>
                  <a:pt x="129" y="120"/>
                  <a:pt x="128" y="119"/>
                  <a:pt x="127" y="119"/>
                </a:cubicBezTo>
                <a:close/>
                <a:moveTo>
                  <a:pt x="149" y="112"/>
                </a:moveTo>
                <a:cubicBezTo>
                  <a:pt x="148" y="112"/>
                  <a:pt x="146" y="113"/>
                  <a:pt x="146" y="114"/>
                </a:cubicBezTo>
                <a:cubicBezTo>
                  <a:pt x="146" y="115"/>
                  <a:pt x="147" y="116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ubicBezTo>
                  <a:pt x="149" y="116"/>
                  <a:pt x="150" y="117"/>
                  <a:pt x="150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1" y="113"/>
                  <a:pt x="150" y="112"/>
                  <a:pt x="149" y="112"/>
                </a:cubicBezTo>
                <a:close/>
                <a:moveTo>
                  <a:pt x="132" y="125"/>
                </a:moveTo>
                <a:cubicBezTo>
                  <a:pt x="129" y="126"/>
                  <a:pt x="129" y="127"/>
                  <a:pt x="129" y="128"/>
                </a:cubicBezTo>
                <a:cubicBezTo>
                  <a:pt x="128" y="130"/>
                  <a:pt x="129" y="131"/>
                  <a:pt x="131" y="132"/>
                </a:cubicBezTo>
                <a:cubicBezTo>
                  <a:pt x="133" y="131"/>
                  <a:pt x="134" y="130"/>
                  <a:pt x="134" y="128"/>
                </a:cubicBezTo>
                <a:cubicBezTo>
                  <a:pt x="134" y="126"/>
                  <a:pt x="133" y="126"/>
                  <a:pt x="132" y="125"/>
                </a:cubicBezTo>
                <a:close/>
                <a:moveTo>
                  <a:pt x="140" y="126"/>
                </a:moveTo>
                <a:cubicBezTo>
                  <a:pt x="139" y="125"/>
                  <a:pt x="137" y="127"/>
                  <a:pt x="137" y="129"/>
                </a:cubicBezTo>
                <a:cubicBezTo>
                  <a:pt x="137" y="130"/>
                  <a:pt x="138" y="131"/>
                  <a:pt x="140" y="131"/>
                </a:cubicBezTo>
                <a:cubicBezTo>
                  <a:pt x="141" y="131"/>
                  <a:pt x="143" y="130"/>
                  <a:pt x="143" y="128"/>
                </a:cubicBezTo>
                <a:cubicBezTo>
                  <a:pt x="143" y="127"/>
                  <a:pt x="142" y="125"/>
                  <a:pt x="140" y="126"/>
                </a:cubicBezTo>
                <a:close/>
                <a:moveTo>
                  <a:pt x="136" y="119"/>
                </a:moveTo>
                <a:cubicBezTo>
                  <a:pt x="134" y="119"/>
                  <a:pt x="133" y="121"/>
                  <a:pt x="133" y="122"/>
                </a:cubicBezTo>
                <a:cubicBezTo>
                  <a:pt x="132" y="123"/>
                  <a:pt x="134" y="124"/>
                  <a:pt x="136" y="125"/>
                </a:cubicBezTo>
                <a:cubicBezTo>
                  <a:pt x="138" y="125"/>
                  <a:pt x="138" y="123"/>
                  <a:pt x="138" y="121"/>
                </a:cubicBezTo>
                <a:cubicBezTo>
                  <a:pt x="138" y="120"/>
                  <a:pt x="137" y="119"/>
                  <a:pt x="136" y="119"/>
                </a:cubicBezTo>
                <a:close/>
                <a:moveTo>
                  <a:pt x="218" y="108"/>
                </a:moveTo>
                <a:cubicBezTo>
                  <a:pt x="218" y="107"/>
                  <a:pt x="217" y="106"/>
                  <a:pt x="215" y="105"/>
                </a:cubicBezTo>
                <a:cubicBezTo>
                  <a:pt x="213" y="105"/>
                  <a:pt x="212" y="106"/>
                  <a:pt x="212" y="108"/>
                </a:cubicBezTo>
                <a:cubicBezTo>
                  <a:pt x="212" y="109"/>
                  <a:pt x="213" y="110"/>
                  <a:pt x="215" y="111"/>
                </a:cubicBezTo>
                <a:cubicBezTo>
                  <a:pt x="216" y="110"/>
                  <a:pt x="218" y="110"/>
                  <a:pt x="218" y="108"/>
                </a:cubicBezTo>
                <a:close/>
                <a:moveTo>
                  <a:pt x="200" y="107"/>
                </a:moveTo>
                <a:cubicBezTo>
                  <a:pt x="200" y="106"/>
                  <a:pt x="199" y="106"/>
                  <a:pt x="197" y="105"/>
                </a:cubicBezTo>
                <a:cubicBezTo>
                  <a:pt x="195" y="105"/>
                  <a:pt x="195" y="106"/>
                  <a:pt x="195" y="108"/>
                </a:cubicBezTo>
                <a:cubicBezTo>
                  <a:pt x="194" y="110"/>
                  <a:pt x="196" y="111"/>
                  <a:pt x="197" y="111"/>
                </a:cubicBezTo>
                <a:cubicBezTo>
                  <a:pt x="199" y="111"/>
                  <a:pt x="200" y="109"/>
                  <a:pt x="200" y="107"/>
                </a:cubicBezTo>
                <a:close/>
                <a:moveTo>
                  <a:pt x="208" y="225"/>
                </a:moveTo>
                <a:cubicBezTo>
                  <a:pt x="208" y="225"/>
                  <a:pt x="208" y="226"/>
                  <a:pt x="208" y="226"/>
                </a:cubicBezTo>
                <a:cubicBezTo>
                  <a:pt x="208" y="226"/>
                  <a:pt x="208" y="227"/>
                  <a:pt x="208" y="227"/>
                </a:cubicBezTo>
                <a:cubicBezTo>
                  <a:pt x="208" y="226"/>
                  <a:pt x="209" y="226"/>
                  <a:pt x="209" y="226"/>
                </a:cubicBezTo>
                <a:cubicBezTo>
                  <a:pt x="208" y="226"/>
                  <a:pt x="208" y="225"/>
                  <a:pt x="208" y="225"/>
                </a:cubicBezTo>
                <a:close/>
                <a:moveTo>
                  <a:pt x="213" y="224"/>
                </a:moveTo>
                <a:cubicBezTo>
                  <a:pt x="212" y="224"/>
                  <a:pt x="211" y="223"/>
                  <a:pt x="210" y="223"/>
                </a:cubicBezTo>
                <a:cubicBezTo>
                  <a:pt x="211" y="224"/>
                  <a:pt x="211" y="224"/>
                  <a:pt x="212" y="225"/>
                </a:cubicBezTo>
                <a:cubicBezTo>
                  <a:pt x="212" y="225"/>
                  <a:pt x="212" y="224"/>
                  <a:pt x="213" y="224"/>
                </a:cubicBezTo>
                <a:close/>
                <a:moveTo>
                  <a:pt x="227" y="225"/>
                </a:moveTo>
                <a:cubicBezTo>
                  <a:pt x="227" y="224"/>
                  <a:pt x="227" y="223"/>
                  <a:pt x="228" y="223"/>
                </a:cubicBezTo>
                <a:cubicBezTo>
                  <a:pt x="228" y="223"/>
                  <a:pt x="228" y="224"/>
                  <a:pt x="228" y="224"/>
                </a:cubicBezTo>
                <a:cubicBezTo>
                  <a:pt x="229" y="224"/>
                  <a:pt x="229" y="223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27" y="223"/>
                  <a:pt x="225" y="225"/>
                  <a:pt x="225" y="226"/>
                </a:cubicBezTo>
                <a:cubicBezTo>
                  <a:pt x="225" y="226"/>
                  <a:pt x="226" y="227"/>
                  <a:pt x="226" y="227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7" y="227"/>
                  <a:pt x="227" y="226"/>
                  <a:pt x="228" y="227"/>
                </a:cubicBezTo>
                <a:cubicBezTo>
                  <a:pt x="228" y="227"/>
                  <a:pt x="228" y="226"/>
                  <a:pt x="228" y="226"/>
                </a:cubicBezTo>
                <a:cubicBezTo>
                  <a:pt x="228" y="225"/>
                  <a:pt x="228" y="225"/>
                  <a:pt x="227" y="225"/>
                </a:cubicBezTo>
                <a:close/>
                <a:moveTo>
                  <a:pt x="235" y="220"/>
                </a:move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5" y="220"/>
                  <a:pt x="234" y="220"/>
                  <a:pt x="234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195" y="196"/>
                </a:moveTo>
                <a:cubicBezTo>
                  <a:pt x="195" y="196"/>
                  <a:pt x="195" y="196"/>
                  <a:pt x="195" y="196"/>
                </a:cubicBezTo>
                <a:cubicBezTo>
                  <a:pt x="195" y="196"/>
                  <a:pt x="195" y="196"/>
                  <a:pt x="195" y="196"/>
                </a:cubicBezTo>
                <a:close/>
                <a:moveTo>
                  <a:pt x="200" y="204"/>
                </a:moveTo>
                <a:cubicBezTo>
                  <a:pt x="200" y="204"/>
                  <a:pt x="200" y="204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200" y="204"/>
                  <a:pt x="200" y="204"/>
                  <a:pt x="200" y="204"/>
                </a:cubicBezTo>
                <a:close/>
                <a:moveTo>
                  <a:pt x="200" y="192"/>
                </a:moveTo>
                <a:cubicBezTo>
                  <a:pt x="200" y="190"/>
                  <a:pt x="198" y="189"/>
                  <a:pt x="198" y="189"/>
                </a:cubicBezTo>
                <a:cubicBezTo>
                  <a:pt x="198" y="189"/>
                  <a:pt x="197" y="189"/>
                  <a:pt x="197" y="189"/>
                </a:cubicBezTo>
                <a:cubicBezTo>
                  <a:pt x="197" y="189"/>
                  <a:pt x="196" y="190"/>
                  <a:pt x="196" y="191"/>
                </a:cubicBezTo>
                <a:cubicBezTo>
                  <a:pt x="195" y="191"/>
                  <a:pt x="196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3"/>
                  <a:pt x="196" y="195"/>
                  <a:pt x="197" y="194"/>
                </a:cubicBezTo>
                <a:cubicBezTo>
                  <a:pt x="199" y="194"/>
                  <a:pt x="200" y="193"/>
                  <a:pt x="200" y="192"/>
                </a:cubicBezTo>
                <a:close/>
                <a:moveTo>
                  <a:pt x="199" y="203"/>
                </a:moveTo>
                <a:cubicBezTo>
                  <a:pt x="199" y="203"/>
                  <a:pt x="198" y="203"/>
                  <a:pt x="198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9" y="203"/>
                  <a:pt x="199" y="203"/>
                  <a:pt x="199" y="203"/>
                </a:cubicBezTo>
                <a:close/>
                <a:moveTo>
                  <a:pt x="214" y="226"/>
                </a:moveTo>
                <a:cubicBezTo>
                  <a:pt x="213" y="226"/>
                  <a:pt x="213" y="226"/>
                  <a:pt x="213" y="227"/>
                </a:cubicBezTo>
                <a:cubicBezTo>
                  <a:pt x="213" y="227"/>
                  <a:pt x="213" y="227"/>
                  <a:pt x="213" y="227"/>
                </a:cubicBezTo>
                <a:cubicBezTo>
                  <a:pt x="214" y="227"/>
                  <a:pt x="214" y="226"/>
                  <a:pt x="214" y="226"/>
                </a:cubicBezTo>
                <a:close/>
                <a:moveTo>
                  <a:pt x="206" y="106"/>
                </a:moveTo>
                <a:cubicBezTo>
                  <a:pt x="204" y="106"/>
                  <a:pt x="203" y="106"/>
                  <a:pt x="203" y="108"/>
                </a:cubicBezTo>
                <a:cubicBezTo>
                  <a:pt x="204" y="109"/>
                  <a:pt x="204" y="110"/>
                  <a:pt x="206" y="111"/>
                </a:cubicBezTo>
                <a:cubicBezTo>
                  <a:pt x="208" y="111"/>
                  <a:pt x="209" y="110"/>
                  <a:pt x="209" y="108"/>
                </a:cubicBezTo>
                <a:cubicBezTo>
                  <a:pt x="209" y="107"/>
                  <a:pt x="208" y="105"/>
                  <a:pt x="206" y="106"/>
                </a:cubicBezTo>
                <a:close/>
                <a:moveTo>
                  <a:pt x="218" y="122"/>
                </a:moveTo>
                <a:cubicBezTo>
                  <a:pt x="218" y="120"/>
                  <a:pt x="216" y="119"/>
                  <a:pt x="215" y="119"/>
                </a:cubicBezTo>
                <a:cubicBezTo>
                  <a:pt x="214" y="119"/>
                  <a:pt x="212" y="120"/>
                  <a:pt x="212" y="122"/>
                </a:cubicBezTo>
                <a:cubicBezTo>
                  <a:pt x="212" y="124"/>
                  <a:pt x="213" y="124"/>
                  <a:pt x="215" y="125"/>
                </a:cubicBezTo>
                <a:cubicBezTo>
                  <a:pt x="217" y="125"/>
                  <a:pt x="218" y="124"/>
                  <a:pt x="218" y="122"/>
                </a:cubicBezTo>
                <a:close/>
                <a:moveTo>
                  <a:pt x="192" y="196"/>
                </a:moveTo>
                <a:cubicBezTo>
                  <a:pt x="193" y="196"/>
                  <a:pt x="194" y="196"/>
                  <a:pt x="194" y="196"/>
                </a:cubicBezTo>
                <a:cubicBezTo>
                  <a:pt x="194" y="196"/>
                  <a:pt x="194" y="196"/>
                  <a:pt x="195" y="196"/>
                </a:cubicBezTo>
                <a:cubicBezTo>
                  <a:pt x="194" y="196"/>
                  <a:pt x="194" y="195"/>
                  <a:pt x="193" y="195"/>
                </a:cubicBezTo>
                <a:cubicBezTo>
                  <a:pt x="193" y="195"/>
                  <a:pt x="193" y="196"/>
                  <a:pt x="192" y="196"/>
                </a:cubicBezTo>
                <a:close/>
                <a:moveTo>
                  <a:pt x="243" y="207"/>
                </a:moveTo>
                <a:cubicBezTo>
                  <a:pt x="242" y="207"/>
                  <a:pt x="243" y="208"/>
                  <a:pt x="242" y="208"/>
                </a:cubicBezTo>
                <a:cubicBezTo>
                  <a:pt x="242" y="208"/>
                  <a:pt x="242" y="208"/>
                  <a:pt x="242" y="208"/>
                </a:cubicBezTo>
                <a:cubicBezTo>
                  <a:pt x="243" y="208"/>
                  <a:pt x="243" y="208"/>
                  <a:pt x="244" y="208"/>
                </a:cubicBezTo>
                <a:cubicBezTo>
                  <a:pt x="243" y="207"/>
                  <a:pt x="243" y="207"/>
                  <a:pt x="243" y="207"/>
                </a:cubicBezTo>
                <a:close/>
                <a:moveTo>
                  <a:pt x="205" y="115"/>
                </a:moveTo>
                <a:cubicBezTo>
                  <a:pt x="204" y="113"/>
                  <a:pt x="203" y="111"/>
                  <a:pt x="202" y="111"/>
                </a:cubicBezTo>
                <a:cubicBezTo>
                  <a:pt x="200" y="112"/>
                  <a:pt x="199" y="113"/>
                  <a:pt x="199" y="115"/>
                </a:cubicBezTo>
                <a:cubicBezTo>
                  <a:pt x="199" y="116"/>
                  <a:pt x="200" y="117"/>
                  <a:pt x="202" y="117"/>
                </a:cubicBezTo>
                <a:cubicBezTo>
                  <a:pt x="203" y="117"/>
                  <a:pt x="205" y="116"/>
                  <a:pt x="205" y="115"/>
                </a:cubicBezTo>
                <a:close/>
                <a:moveTo>
                  <a:pt x="227" y="141"/>
                </a:moveTo>
                <a:cubicBezTo>
                  <a:pt x="227" y="141"/>
                  <a:pt x="227" y="141"/>
                  <a:pt x="227" y="141"/>
                </a:cubicBezTo>
                <a:cubicBezTo>
                  <a:pt x="226" y="141"/>
                  <a:pt x="226" y="141"/>
                  <a:pt x="226" y="142"/>
                </a:cubicBezTo>
                <a:cubicBezTo>
                  <a:pt x="226" y="142"/>
                  <a:pt x="227" y="141"/>
                  <a:pt x="227" y="141"/>
                </a:cubicBezTo>
                <a:close/>
                <a:moveTo>
                  <a:pt x="243" y="190"/>
                </a:moveTo>
                <a:cubicBezTo>
                  <a:pt x="243" y="190"/>
                  <a:pt x="243" y="190"/>
                  <a:pt x="24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4" y="190"/>
                  <a:pt x="243" y="190"/>
                  <a:pt x="243" y="190"/>
                </a:cubicBezTo>
                <a:cubicBezTo>
                  <a:pt x="243" y="190"/>
                  <a:pt x="243" y="190"/>
                  <a:pt x="243" y="190"/>
                </a:cubicBezTo>
                <a:close/>
                <a:moveTo>
                  <a:pt x="221" y="135"/>
                </a:moveTo>
                <a:cubicBezTo>
                  <a:pt x="221" y="135"/>
                  <a:pt x="221" y="135"/>
                  <a:pt x="222" y="136"/>
                </a:cubicBezTo>
                <a:cubicBezTo>
                  <a:pt x="222" y="136"/>
                  <a:pt x="222" y="136"/>
                  <a:pt x="222" y="137"/>
                </a:cubicBezTo>
                <a:cubicBezTo>
                  <a:pt x="223" y="136"/>
                  <a:pt x="225" y="137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5"/>
                </a:cubicBezTo>
                <a:cubicBezTo>
                  <a:pt x="226" y="136"/>
                  <a:pt x="226" y="136"/>
                  <a:pt x="225" y="136"/>
                </a:cubicBezTo>
                <a:cubicBezTo>
                  <a:pt x="225" y="136"/>
                  <a:pt x="225" y="135"/>
                  <a:pt x="225" y="135"/>
                </a:cubicBezTo>
                <a:cubicBezTo>
                  <a:pt x="224" y="135"/>
                  <a:pt x="224" y="134"/>
                  <a:pt x="224" y="134"/>
                </a:cubicBezTo>
                <a:cubicBezTo>
                  <a:pt x="224" y="134"/>
                  <a:pt x="224" y="133"/>
                  <a:pt x="224" y="133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3"/>
                  <a:pt x="223" y="133"/>
                  <a:pt x="222" y="133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5"/>
                  <a:pt x="222" y="135"/>
                  <a:pt x="221" y="135"/>
                </a:cubicBezTo>
                <a:close/>
                <a:moveTo>
                  <a:pt x="226" y="135"/>
                </a:moveTo>
                <a:cubicBezTo>
                  <a:pt x="226" y="135"/>
                  <a:pt x="226" y="134"/>
                  <a:pt x="226" y="134"/>
                </a:cubicBezTo>
                <a:cubicBezTo>
                  <a:pt x="226" y="134"/>
                  <a:pt x="226" y="135"/>
                  <a:pt x="225" y="134"/>
                </a:cubicBezTo>
                <a:cubicBezTo>
                  <a:pt x="225" y="135"/>
                  <a:pt x="226" y="135"/>
                  <a:pt x="226" y="135"/>
                </a:cubicBezTo>
                <a:cubicBezTo>
                  <a:pt x="226" y="135"/>
                  <a:pt x="226" y="135"/>
                  <a:pt x="226" y="135"/>
                </a:cubicBezTo>
                <a:close/>
                <a:moveTo>
                  <a:pt x="74" y="106"/>
                </a:moveTo>
                <a:cubicBezTo>
                  <a:pt x="72" y="105"/>
                  <a:pt x="70" y="107"/>
                  <a:pt x="70" y="108"/>
                </a:cubicBezTo>
                <a:cubicBezTo>
                  <a:pt x="71" y="108"/>
                  <a:pt x="71" y="109"/>
                  <a:pt x="71" y="109"/>
                </a:cubicBezTo>
                <a:cubicBezTo>
                  <a:pt x="72" y="109"/>
                  <a:pt x="73" y="109"/>
                  <a:pt x="73" y="110"/>
                </a:cubicBezTo>
                <a:cubicBezTo>
                  <a:pt x="73" y="110"/>
                  <a:pt x="72" y="110"/>
                  <a:pt x="72" y="110"/>
                </a:cubicBezTo>
                <a:cubicBezTo>
                  <a:pt x="73" y="111"/>
                  <a:pt x="73" y="111"/>
                  <a:pt x="74" y="110"/>
                </a:cubicBezTo>
                <a:cubicBezTo>
                  <a:pt x="75" y="111"/>
                  <a:pt x="76" y="110"/>
                  <a:pt x="76" y="108"/>
                </a:cubicBezTo>
                <a:cubicBezTo>
                  <a:pt x="77" y="107"/>
                  <a:pt x="75" y="105"/>
                  <a:pt x="74" y="106"/>
                </a:cubicBezTo>
                <a:close/>
                <a:moveTo>
                  <a:pt x="19" y="78"/>
                </a:moveTo>
                <a:cubicBezTo>
                  <a:pt x="19" y="78"/>
                  <a:pt x="19" y="78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8"/>
                  <a:pt x="19" y="78"/>
                </a:cubicBezTo>
                <a:close/>
                <a:moveTo>
                  <a:pt x="21" y="80"/>
                </a:moveTo>
                <a:cubicBezTo>
                  <a:pt x="21" y="80"/>
                  <a:pt x="22" y="81"/>
                  <a:pt x="23" y="81"/>
                </a:cubicBezTo>
                <a:cubicBezTo>
                  <a:pt x="23" y="81"/>
                  <a:pt x="23" y="80"/>
                  <a:pt x="23" y="80"/>
                </a:cubicBezTo>
                <a:cubicBezTo>
                  <a:pt x="23" y="80"/>
                  <a:pt x="23" y="80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9"/>
                  <a:pt x="21" y="79"/>
                  <a:pt x="21" y="80"/>
                </a:cubicBezTo>
                <a:close/>
                <a:moveTo>
                  <a:pt x="18" y="65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5"/>
                </a:cubicBezTo>
                <a:close/>
                <a:moveTo>
                  <a:pt x="22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2" y="72"/>
                  <a:pt x="22" y="73"/>
                </a:cubicBezTo>
                <a:close/>
                <a:moveTo>
                  <a:pt x="13" y="78"/>
                </a:move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2" y="77"/>
                  <a:pt x="12" y="77"/>
                </a:cubicBezTo>
                <a:cubicBezTo>
                  <a:pt x="13" y="77"/>
                  <a:pt x="13" y="78"/>
                  <a:pt x="13" y="78"/>
                </a:cubicBezTo>
                <a:close/>
                <a:moveTo>
                  <a:pt x="27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0"/>
                  <a:pt x="26" y="70"/>
                  <a:pt x="25" y="69"/>
                </a:cubicBezTo>
                <a:cubicBezTo>
                  <a:pt x="24" y="70"/>
                  <a:pt x="24" y="70"/>
                  <a:pt x="23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4" y="71"/>
                  <a:pt x="24" y="72"/>
                  <a:pt x="25" y="72"/>
                </a:cubicBezTo>
                <a:cubicBezTo>
                  <a:pt x="25" y="73"/>
                  <a:pt x="24" y="73"/>
                  <a:pt x="24" y="74"/>
                </a:cubicBezTo>
                <a:cubicBezTo>
                  <a:pt x="25" y="73"/>
                  <a:pt x="25" y="73"/>
                  <a:pt x="26" y="73"/>
                </a:cubicBezTo>
                <a:cubicBezTo>
                  <a:pt x="26" y="74"/>
                  <a:pt x="27" y="74"/>
                  <a:pt x="27" y="74"/>
                </a:cubicBezTo>
                <a:cubicBezTo>
                  <a:pt x="26" y="75"/>
                  <a:pt x="26" y="75"/>
                  <a:pt x="25" y="75"/>
                </a:cubicBezTo>
                <a:cubicBezTo>
                  <a:pt x="25" y="75"/>
                  <a:pt x="25" y="75"/>
                  <a:pt x="26" y="75"/>
                </a:cubicBezTo>
                <a:cubicBezTo>
                  <a:pt x="26" y="75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4"/>
                  <a:pt x="28" y="73"/>
                  <a:pt x="28" y="72"/>
                </a:cubicBezTo>
                <a:cubicBezTo>
                  <a:pt x="28" y="72"/>
                  <a:pt x="27" y="71"/>
                  <a:pt x="27" y="71"/>
                </a:cubicBezTo>
                <a:close/>
                <a:moveTo>
                  <a:pt x="23" y="65"/>
                </a:moveTo>
                <a:cubicBezTo>
                  <a:pt x="23" y="65"/>
                  <a:pt x="23" y="66"/>
                  <a:pt x="23" y="66"/>
                </a:cubicBezTo>
                <a:cubicBezTo>
                  <a:pt x="22" y="66"/>
                  <a:pt x="23" y="66"/>
                  <a:pt x="22" y="65"/>
                </a:cubicBezTo>
                <a:cubicBezTo>
                  <a:pt x="22" y="66"/>
                  <a:pt x="21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2" y="67"/>
                  <a:pt x="22" y="67"/>
                  <a:pt x="23" y="67"/>
                </a:cubicBezTo>
                <a:cubicBezTo>
                  <a:pt x="23" y="67"/>
                  <a:pt x="23" y="67"/>
                  <a:pt x="23" y="68"/>
                </a:cubicBezTo>
                <a:cubicBezTo>
                  <a:pt x="24" y="67"/>
                  <a:pt x="24" y="67"/>
                  <a:pt x="24" y="66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3"/>
                  <a:pt x="32" y="93"/>
                  <a:pt x="32" y="93"/>
                </a:cubicBezTo>
                <a:close/>
                <a:moveTo>
                  <a:pt x="19" y="68"/>
                </a:moveTo>
                <a:cubicBezTo>
                  <a:pt x="19" y="69"/>
                  <a:pt x="20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20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  <a:moveTo>
                  <a:pt x="16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0"/>
                  <a:pt x="17" y="71"/>
                  <a:pt x="16" y="71"/>
                </a:cubicBezTo>
                <a:cubicBezTo>
                  <a:pt x="16" y="72"/>
                  <a:pt x="16" y="72"/>
                  <a:pt x="17" y="72"/>
                </a:cubicBezTo>
                <a:cubicBezTo>
                  <a:pt x="17" y="72"/>
                  <a:pt x="17" y="72"/>
                  <a:pt x="17" y="71"/>
                </a:cubicBezTo>
                <a:cubicBezTo>
                  <a:pt x="17" y="71"/>
                  <a:pt x="17" y="71"/>
                  <a:pt x="18" y="70"/>
                </a:cubicBezTo>
                <a:cubicBezTo>
                  <a:pt x="17" y="70"/>
                  <a:pt x="17" y="70"/>
                  <a:pt x="16" y="70"/>
                </a:cubicBezTo>
                <a:close/>
                <a:moveTo>
                  <a:pt x="15" y="74"/>
                </a:moveTo>
                <a:cubicBezTo>
                  <a:pt x="15" y="74"/>
                  <a:pt x="15" y="74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lose/>
                <a:moveTo>
                  <a:pt x="21" y="78"/>
                </a:moveTo>
                <a:cubicBezTo>
                  <a:pt x="20" y="78"/>
                  <a:pt x="20" y="78"/>
                  <a:pt x="20" y="79"/>
                </a:cubicBezTo>
                <a:cubicBezTo>
                  <a:pt x="21" y="79"/>
                  <a:pt x="22" y="79"/>
                  <a:pt x="2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1" y="78"/>
                  <a:pt x="21" y="78"/>
                </a:cubicBezTo>
                <a:close/>
                <a:moveTo>
                  <a:pt x="14" y="73"/>
                </a:move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25" y="86"/>
                </a:moveTo>
                <a:cubicBezTo>
                  <a:pt x="25" y="87"/>
                  <a:pt x="25" y="87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8"/>
                  <a:pt x="26" y="87"/>
                  <a:pt x="27" y="88"/>
                </a:cubicBezTo>
                <a:cubicBezTo>
                  <a:pt x="27" y="88"/>
                  <a:pt x="27" y="88"/>
                  <a:pt x="27" y="89"/>
                </a:cubicBezTo>
                <a:cubicBezTo>
                  <a:pt x="28" y="88"/>
                  <a:pt x="28" y="88"/>
                  <a:pt x="28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7" y="86"/>
                  <a:pt x="26" y="87"/>
                  <a:pt x="25" y="86"/>
                </a:cubicBezTo>
                <a:close/>
                <a:moveTo>
                  <a:pt x="18" y="72"/>
                </a:moveTo>
                <a:cubicBezTo>
                  <a:pt x="17" y="73"/>
                  <a:pt x="19" y="73"/>
                  <a:pt x="19" y="73"/>
                </a:cubicBezTo>
                <a:cubicBezTo>
                  <a:pt x="18" y="73"/>
                  <a:pt x="18" y="72"/>
                  <a:pt x="18" y="72"/>
                </a:cubicBezTo>
                <a:close/>
                <a:moveTo>
                  <a:pt x="26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6" y="85"/>
                  <a:pt x="26" y="85"/>
                </a:cubicBezTo>
                <a:close/>
                <a:moveTo>
                  <a:pt x="22" y="68"/>
                </a:moveTo>
                <a:cubicBezTo>
                  <a:pt x="21" y="68"/>
                  <a:pt x="21" y="68"/>
                  <a:pt x="21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2" y="68"/>
                  <a:pt x="22" y="68"/>
                </a:cubicBezTo>
                <a:close/>
                <a:moveTo>
                  <a:pt x="18" y="74"/>
                </a:moveTo>
                <a:cubicBezTo>
                  <a:pt x="18" y="74"/>
                  <a:pt x="18" y="74"/>
                  <a:pt x="19" y="75"/>
                </a:cubicBezTo>
                <a:cubicBezTo>
                  <a:pt x="19" y="74"/>
                  <a:pt x="19" y="74"/>
                  <a:pt x="19" y="73"/>
                </a:cubicBezTo>
                <a:cubicBezTo>
                  <a:pt x="19" y="73"/>
                  <a:pt x="18" y="74"/>
                  <a:pt x="18" y="74"/>
                </a:cubicBezTo>
                <a:close/>
                <a:moveTo>
                  <a:pt x="28" y="40"/>
                </a:moveTo>
                <a:cubicBezTo>
                  <a:pt x="28" y="39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7" y="40"/>
                </a:cubicBezTo>
                <a:cubicBezTo>
                  <a:pt x="27" y="40"/>
                  <a:pt x="27" y="40"/>
                  <a:pt x="28" y="40"/>
                </a:cubicBezTo>
                <a:close/>
                <a:moveTo>
                  <a:pt x="20" y="67"/>
                </a:move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15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8"/>
                  <a:pt x="17" y="88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7"/>
                  <a:pt x="17" y="86"/>
                  <a:pt x="17" y="86"/>
                </a:cubicBezTo>
                <a:cubicBezTo>
                  <a:pt x="18" y="87"/>
                  <a:pt x="20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7"/>
                  <a:pt x="19" y="87"/>
                </a:cubicBezTo>
                <a:cubicBezTo>
                  <a:pt x="19" y="87"/>
                  <a:pt x="19" y="86"/>
                  <a:pt x="19" y="86"/>
                </a:cubicBezTo>
                <a:cubicBezTo>
                  <a:pt x="18" y="86"/>
                  <a:pt x="18" y="86"/>
                  <a:pt x="17" y="86"/>
                </a:cubicBezTo>
                <a:cubicBezTo>
                  <a:pt x="17" y="86"/>
                  <a:pt x="16" y="86"/>
                  <a:pt x="16" y="87"/>
                </a:cubicBezTo>
                <a:cubicBezTo>
                  <a:pt x="16" y="87"/>
                  <a:pt x="15" y="87"/>
                  <a:pt x="15" y="88"/>
                </a:cubicBezTo>
                <a:close/>
                <a:moveTo>
                  <a:pt x="26" y="98"/>
                </a:moveTo>
                <a:cubicBezTo>
                  <a:pt x="26" y="98"/>
                  <a:pt x="26" y="98"/>
                  <a:pt x="25" y="98"/>
                </a:cubicBezTo>
                <a:cubicBezTo>
                  <a:pt x="24" y="98"/>
                  <a:pt x="23" y="99"/>
                  <a:pt x="23" y="100"/>
                </a:cubicBezTo>
                <a:cubicBezTo>
                  <a:pt x="23" y="100"/>
                  <a:pt x="23" y="101"/>
                  <a:pt x="23" y="101"/>
                </a:cubicBezTo>
                <a:cubicBezTo>
                  <a:pt x="23" y="101"/>
                  <a:pt x="23" y="101"/>
                  <a:pt x="24" y="101"/>
                </a:cubicBezTo>
                <a:cubicBezTo>
                  <a:pt x="23" y="102"/>
                  <a:pt x="24" y="102"/>
                  <a:pt x="25" y="102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5" y="100"/>
                  <a:pt x="24" y="100"/>
                </a:cubicBezTo>
                <a:cubicBezTo>
                  <a:pt x="24" y="99"/>
                  <a:pt x="25" y="99"/>
                  <a:pt x="25" y="99"/>
                </a:cubicBezTo>
                <a:cubicBezTo>
                  <a:pt x="25" y="99"/>
                  <a:pt x="26" y="100"/>
                  <a:pt x="26" y="100"/>
                </a:cubicBezTo>
                <a:cubicBezTo>
                  <a:pt x="26" y="101"/>
                  <a:pt x="27" y="101"/>
                  <a:pt x="27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2"/>
                  <a:pt x="26" y="102"/>
                  <a:pt x="26" y="103"/>
                </a:cubicBezTo>
                <a:cubicBezTo>
                  <a:pt x="26" y="103"/>
                  <a:pt x="26" y="103"/>
                  <a:pt x="27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2"/>
                  <a:pt x="28" y="101"/>
                  <a:pt x="28" y="100"/>
                </a:cubicBezTo>
                <a:cubicBezTo>
                  <a:pt x="28" y="100"/>
                  <a:pt x="28" y="99"/>
                  <a:pt x="27" y="99"/>
                </a:cubicBezTo>
                <a:cubicBezTo>
                  <a:pt x="27" y="99"/>
                  <a:pt x="26" y="99"/>
                  <a:pt x="26" y="98"/>
                </a:cubicBezTo>
                <a:close/>
                <a:moveTo>
                  <a:pt x="16" y="57"/>
                </a:moveTo>
                <a:cubicBezTo>
                  <a:pt x="16" y="56"/>
                  <a:pt x="16" y="56"/>
                  <a:pt x="15" y="56"/>
                </a:cubicBezTo>
                <a:cubicBezTo>
                  <a:pt x="15" y="56"/>
                  <a:pt x="14" y="57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4" y="59"/>
                  <a:pt x="14" y="59"/>
                </a:cubicBezTo>
                <a:cubicBezTo>
                  <a:pt x="14" y="60"/>
                  <a:pt x="16" y="60"/>
                  <a:pt x="16" y="61"/>
                </a:cubicBezTo>
                <a:cubicBezTo>
                  <a:pt x="17" y="61"/>
                  <a:pt x="17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59"/>
                  <a:pt x="18" y="59"/>
                  <a:pt x="17" y="59"/>
                </a:cubicBezTo>
                <a:cubicBezTo>
                  <a:pt x="17" y="58"/>
                  <a:pt x="18" y="58"/>
                  <a:pt x="18" y="58"/>
                </a:cubicBezTo>
                <a:cubicBezTo>
                  <a:pt x="18" y="58"/>
                  <a:pt x="18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7"/>
                  <a:pt x="18" y="57"/>
                </a:cubicBezTo>
                <a:cubicBezTo>
                  <a:pt x="18" y="57"/>
                  <a:pt x="17" y="56"/>
                  <a:pt x="16" y="57"/>
                </a:cubicBezTo>
                <a:close/>
                <a:moveTo>
                  <a:pt x="50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9" y="92"/>
                  <a:pt x="48" y="91"/>
                  <a:pt x="47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6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3"/>
                </a:cubicBezTo>
                <a:cubicBezTo>
                  <a:pt x="45" y="95"/>
                  <a:pt x="45" y="96"/>
                  <a:pt x="47" y="97"/>
                </a:cubicBezTo>
                <a:cubicBezTo>
                  <a:pt x="47" y="96"/>
                  <a:pt x="47" y="96"/>
                  <a:pt x="47" y="96"/>
                </a:cubicBezTo>
                <a:cubicBezTo>
                  <a:pt x="48" y="96"/>
                  <a:pt x="48" y="97"/>
                  <a:pt x="48" y="97"/>
                </a:cubicBezTo>
                <a:cubicBezTo>
                  <a:pt x="49" y="97"/>
                  <a:pt x="50" y="95"/>
                  <a:pt x="50" y="94"/>
                </a:cubicBezTo>
                <a:cubicBezTo>
                  <a:pt x="50" y="93"/>
                  <a:pt x="50" y="93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  <a:moveTo>
                  <a:pt x="36" y="94"/>
                </a:moveTo>
                <a:cubicBezTo>
                  <a:pt x="36" y="95"/>
                  <a:pt x="36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8" y="97"/>
                  <a:pt x="38" y="97"/>
                  <a:pt x="39" y="97"/>
                </a:cubicBezTo>
                <a:cubicBezTo>
                  <a:pt x="39" y="97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40" y="95"/>
                  <a:pt x="40" y="95"/>
                  <a:pt x="41" y="95"/>
                </a:cubicBezTo>
                <a:cubicBezTo>
                  <a:pt x="41" y="95"/>
                  <a:pt x="41" y="94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8" y="93"/>
                  <a:pt x="38" y="93"/>
                  <a:pt x="38" y="92"/>
                </a:cubicBezTo>
                <a:cubicBezTo>
                  <a:pt x="38" y="92"/>
                  <a:pt x="38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1"/>
                  <a:pt x="36" y="92"/>
                  <a:pt x="36" y="93"/>
                </a:cubicBezTo>
                <a:cubicBezTo>
                  <a:pt x="36" y="93"/>
                  <a:pt x="36" y="93"/>
                  <a:pt x="37" y="93"/>
                </a:cubicBezTo>
                <a:cubicBezTo>
                  <a:pt x="37" y="93"/>
                  <a:pt x="37" y="94"/>
                  <a:pt x="37" y="94"/>
                </a:cubicBezTo>
                <a:cubicBezTo>
                  <a:pt x="37" y="95"/>
                  <a:pt x="36" y="95"/>
                  <a:pt x="36" y="94"/>
                </a:cubicBezTo>
                <a:close/>
                <a:moveTo>
                  <a:pt x="64" y="105"/>
                </a:moveTo>
                <a:cubicBezTo>
                  <a:pt x="63" y="105"/>
                  <a:pt x="62" y="107"/>
                  <a:pt x="62" y="108"/>
                </a:cubicBezTo>
                <a:cubicBezTo>
                  <a:pt x="62" y="109"/>
                  <a:pt x="63" y="111"/>
                  <a:pt x="65" y="111"/>
                </a:cubicBezTo>
                <a:cubicBezTo>
                  <a:pt x="66" y="111"/>
                  <a:pt x="68" y="110"/>
                  <a:pt x="67" y="107"/>
                </a:cubicBezTo>
                <a:cubicBezTo>
                  <a:pt x="67" y="106"/>
                  <a:pt x="67" y="105"/>
                  <a:pt x="64" y="105"/>
                </a:cubicBezTo>
                <a:close/>
                <a:moveTo>
                  <a:pt x="89" y="108"/>
                </a:moveTo>
                <a:cubicBezTo>
                  <a:pt x="88" y="109"/>
                  <a:pt x="89" y="109"/>
                  <a:pt x="89" y="110"/>
                </a:cubicBezTo>
                <a:cubicBezTo>
                  <a:pt x="89" y="109"/>
                  <a:pt x="89" y="109"/>
                  <a:pt x="89" y="108"/>
                </a:cubicBezTo>
                <a:cubicBezTo>
                  <a:pt x="90" y="108"/>
                  <a:pt x="91" y="107"/>
                  <a:pt x="92" y="107"/>
                </a:cubicBezTo>
                <a:cubicBezTo>
                  <a:pt x="92" y="107"/>
                  <a:pt x="93" y="108"/>
                  <a:pt x="93" y="109"/>
                </a:cubicBezTo>
                <a:cubicBezTo>
                  <a:pt x="91" y="109"/>
                  <a:pt x="90" y="108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1"/>
                  <a:pt x="91" y="111"/>
                  <a:pt x="91" y="111"/>
                </a:cubicBezTo>
                <a:cubicBezTo>
                  <a:pt x="93" y="111"/>
                  <a:pt x="95" y="109"/>
                  <a:pt x="94" y="108"/>
                </a:cubicBezTo>
                <a:cubicBezTo>
                  <a:pt x="94" y="106"/>
                  <a:pt x="92" y="105"/>
                  <a:pt x="91" y="105"/>
                </a:cubicBezTo>
                <a:cubicBezTo>
                  <a:pt x="90" y="105"/>
                  <a:pt x="89" y="107"/>
                  <a:pt x="89" y="108"/>
                </a:cubicBezTo>
                <a:close/>
                <a:moveTo>
                  <a:pt x="56" y="91"/>
                </a:moveTo>
                <a:cubicBezTo>
                  <a:pt x="55" y="91"/>
                  <a:pt x="54" y="91"/>
                  <a:pt x="54" y="92"/>
                </a:cubicBezTo>
                <a:cubicBezTo>
                  <a:pt x="54" y="94"/>
                  <a:pt x="56" y="94"/>
                  <a:pt x="57" y="95"/>
                </a:cubicBezTo>
                <a:cubicBezTo>
                  <a:pt x="56" y="95"/>
                  <a:pt x="57" y="95"/>
                  <a:pt x="57" y="96"/>
                </a:cubicBezTo>
                <a:cubicBezTo>
                  <a:pt x="58" y="96"/>
                  <a:pt x="58" y="95"/>
                  <a:pt x="59" y="94"/>
                </a:cubicBezTo>
                <a:cubicBezTo>
                  <a:pt x="59" y="93"/>
                  <a:pt x="58" y="91"/>
                  <a:pt x="56" y="91"/>
                </a:cubicBezTo>
                <a:close/>
                <a:moveTo>
                  <a:pt x="49" y="88"/>
                </a:moveTo>
                <a:cubicBezTo>
                  <a:pt x="49" y="87"/>
                  <a:pt x="49" y="86"/>
                  <a:pt x="50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86"/>
                  <a:pt x="49" y="86"/>
                  <a:pt x="49" y="87"/>
                </a:cubicBezTo>
                <a:cubicBezTo>
                  <a:pt x="49" y="89"/>
                  <a:pt x="50" y="89"/>
                  <a:pt x="52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2" y="87"/>
                  <a:pt x="53" y="88"/>
                  <a:pt x="53" y="88"/>
                </a:cubicBezTo>
                <a:cubicBezTo>
                  <a:pt x="53" y="88"/>
                  <a:pt x="53" y="89"/>
                  <a:pt x="53" y="89"/>
                </a:cubicBezTo>
                <a:cubicBezTo>
                  <a:pt x="54" y="89"/>
                  <a:pt x="54" y="88"/>
                  <a:pt x="54" y="87"/>
                </a:cubicBezTo>
                <a:cubicBezTo>
                  <a:pt x="55" y="85"/>
                  <a:pt x="53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5"/>
                  <a:pt x="52" y="85"/>
                  <a:pt x="53" y="85"/>
                </a:cubicBezTo>
                <a:cubicBezTo>
                  <a:pt x="52" y="85"/>
                  <a:pt x="52" y="85"/>
                  <a:pt x="52" y="86"/>
                </a:cubicBezTo>
                <a:cubicBezTo>
                  <a:pt x="51" y="87"/>
                  <a:pt x="50" y="88"/>
                  <a:pt x="49" y="88"/>
                </a:cubicBezTo>
                <a:close/>
                <a:moveTo>
                  <a:pt x="18" y="93"/>
                </a:moveTo>
                <a:cubicBezTo>
                  <a:pt x="18" y="93"/>
                  <a:pt x="18" y="93"/>
                  <a:pt x="19" y="93"/>
                </a:cubicBezTo>
                <a:cubicBezTo>
                  <a:pt x="18" y="93"/>
                  <a:pt x="19" y="92"/>
                  <a:pt x="19" y="92"/>
                </a:cubicBezTo>
                <a:cubicBezTo>
                  <a:pt x="18" y="92"/>
                  <a:pt x="18" y="92"/>
                  <a:pt x="18" y="93"/>
                </a:cubicBezTo>
                <a:close/>
                <a:moveTo>
                  <a:pt x="22" y="92"/>
                </a:moveTo>
                <a:cubicBezTo>
                  <a:pt x="22" y="92"/>
                  <a:pt x="23" y="93"/>
                  <a:pt x="2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2" y="92"/>
                  <a:pt x="22" y="92"/>
                  <a:pt x="22" y="92"/>
                </a:cubicBezTo>
                <a:close/>
                <a:moveTo>
                  <a:pt x="30" y="92"/>
                </a:moveTo>
                <a:cubicBezTo>
                  <a:pt x="30" y="92"/>
                  <a:pt x="30" y="93"/>
                  <a:pt x="29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30" y="94"/>
                  <a:pt x="30" y="94"/>
                  <a:pt x="31" y="94"/>
                </a:cubicBezTo>
                <a:cubicBezTo>
                  <a:pt x="31" y="95"/>
                  <a:pt x="31" y="95"/>
                  <a:pt x="31" y="96"/>
                </a:cubicBezTo>
                <a:cubicBezTo>
                  <a:pt x="31" y="96"/>
                  <a:pt x="32" y="95"/>
                  <a:pt x="32" y="94"/>
                </a:cubicBezTo>
                <a:cubicBezTo>
                  <a:pt x="32" y="94"/>
                  <a:pt x="32" y="94"/>
                  <a:pt x="31" y="94"/>
                </a:cubicBezTo>
                <a:cubicBezTo>
                  <a:pt x="31" y="94"/>
                  <a:pt x="31" y="93"/>
                  <a:pt x="31" y="93"/>
                </a:cubicBezTo>
                <a:cubicBezTo>
                  <a:pt x="30" y="93"/>
                  <a:pt x="30" y="93"/>
                  <a:pt x="30" y="92"/>
                </a:cubicBezTo>
                <a:close/>
                <a:moveTo>
                  <a:pt x="27" y="51"/>
                </a:move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7" y="51"/>
                  <a:pt x="27" y="50"/>
                  <a:pt x="27" y="51"/>
                </a:cubicBezTo>
                <a:close/>
                <a:moveTo>
                  <a:pt x="15" y="88"/>
                </a:moveTo>
                <a:cubicBezTo>
                  <a:pt x="15" y="88"/>
                  <a:pt x="15" y="88"/>
                  <a:pt x="15" y="87"/>
                </a:cubicBezTo>
                <a:cubicBezTo>
                  <a:pt x="14" y="87"/>
                  <a:pt x="14" y="88"/>
                  <a:pt x="15" y="88"/>
                </a:cubicBezTo>
                <a:close/>
                <a:moveTo>
                  <a:pt x="10" y="82"/>
                </a:moveTo>
                <a:cubicBezTo>
                  <a:pt x="10" y="82"/>
                  <a:pt x="10" y="82"/>
                  <a:pt x="11" y="82"/>
                </a:cubicBezTo>
                <a:cubicBezTo>
                  <a:pt x="12" y="82"/>
                  <a:pt x="12" y="81"/>
                  <a:pt x="12" y="80"/>
                </a:cubicBezTo>
                <a:cubicBezTo>
                  <a:pt x="13" y="81"/>
                  <a:pt x="12" y="82"/>
                  <a:pt x="12" y="82"/>
                </a:cubicBezTo>
                <a:cubicBezTo>
                  <a:pt x="13" y="82"/>
                  <a:pt x="13" y="82"/>
                  <a:pt x="14" y="82"/>
                </a:cubicBezTo>
                <a:cubicBezTo>
                  <a:pt x="13" y="82"/>
                  <a:pt x="14" y="82"/>
                  <a:pt x="14" y="81"/>
                </a:cubicBezTo>
                <a:cubicBezTo>
                  <a:pt x="14" y="81"/>
                  <a:pt x="13" y="80"/>
                  <a:pt x="14" y="80"/>
                </a:cubicBez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0"/>
                  <a:pt x="14" y="80"/>
                </a:cubicBezTo>
                <a:cubicBezTo>
                  <a:pt x="15" y="80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9"/>
                  <a:pt x="13" y="79"/>
                  <a:pt x="13" y="80"/>
                </a:cubicBezTo>
                <a:cubicBezTo>
                  <a:pt x="13" y="79"/>
                  <a:pt x="13" y="78"/>
                  <a:pt x="12" y="78"/>
                </a:cubicBezTo>
                <a:cubicBezTo>
                  <a:pt x="12" y="79"/>
                  <a:pt x="11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9"/>
                </a:cubicBezTo>
                <a:cubicBezTo>
                  <a:pt x="10" y="79"/>
                  <a:pt x="10" y="79"/>
                  <a:pt x="10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9" y="81"/>
                  <a:pt x="9" y="82"/>
                  <a:pt x="10" y="82"/>
                </a:cubicBezTo>
                <a:close/>
                <a:moveTo>
                  <a:pt x="6" y="80"/>
                </a:move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4" y="55"/>
                  <a:pt x="4" y="55"/>
                  <a:pt x="4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19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9" y="46"/>
                  <a:pt x="19" y="46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29" y="96"/>
                </a:moveTo>
                <a:cubicBezTo>
                  <a:pt x="28" y="96"/>
                  <a:pt x="28" y="95"/>
                  <a:pt x="27" y="95"/>
                </a:cubicBezTo>
                <a:cubicBezTo>
                  <a:pt x="28" y="94"/>
                  <a:pt x="29" y="95"/>
                  <a:pt x="29" y="94"/>
                </a:cubicBezTo>
                <a:cubicBezTo>
                  <a:pt x="28" y="94"/>
                  <a:pt x="27" y="94"/>
                  <a:pt x="26" y="94"/>
                </a:cubicBezTo>
                <a:cubicBezTo>
                  <a:pt x="27" y="95"/>
                  <a:pt x="28" y="97"/>
                  <a:pt x="29" y="96"/>
                </a:cubicBezTo>
                <a:close/>
                <a:moveTo>
                  <a:pt x="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0"/>
                  <a:pt x="7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lose/>
                <a:moveTo>
                  <a:pt x="15" y="66"/>
                </a:move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4" y="65"/>
                </a:cubicBezTo>
                <a:cubicBezTo>
                  <a:pt x="13" y="65"/>
                  <a:pt x="12" y="65"/>
                  <a:pt x="12" y="65"/>
                </a:cubicBezTo>
                <a:cubicBezTo>
                  <a:pt x="12" y="65"/>
                  <a:pt x="12" y="65"/>
                  <a:pt x="12" y="66"/>
                </a:cubicBezTo>
                <a:cubicBezTo>
                  <a:pt x="13" y="66"/>
                  <a:pt x="14" y="66"/>
                  <a:pt x="15" y="66"/>
                </a:cubicBezTo>
                <a:close/>
                <a:moveTo>
                  <a:pt x="19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lose/>
                <a:moveTo>
                  <a:pt x="3" y="69"/>
                </a:moveTo>
                <a:cubicBezTo>
                  <a:pt x="3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3" y="68"/>
                  <a:pt x="3" y="69"/>
                </a:cubicBezTo>
                <a:close/>
                <a:moveTo>
                  <a:pt x="18" y="29"/>
                </a:move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lnTo>
                  <a:pt x="18" y="29"/>
                </a:lnTo>
                <a:close/>
                <a:moveTo>
                  <a:pt x="30" y="64"/>
                </a:moveTo>
                <a:cubicBezTo>
                  <a:pt x="30" y="64"/>
                  <a:pt x="30" y="64"/>
                  <a:pt x="30" y="63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29" y="63"/>
                  <a:pt x="29" y="63"/>
                </a:cubicBezTo>
                <a:cubicBezTo>
                  <a:pt x="30" y="63"/>
                  <a:pt x="30" y="64"/>
                  <a:pt x="30" y="64"/>
                </a:cubicBezTo>
                <a:close/>
                <a:moveTo>
                  <a:pt x="29" y="82"/>
                </a:moveTo>
                <a:cubicBezTo>
                  <a:pt x="29" y="82"/>
                  <a:pt x="29" y="82"/>
                  <a:pt x="29" y="82"/>
                </a:cubicBezTo>
                <a:cubicBezTo>
                  <a:pt x="31" y="83"/>
                  <a:pt x="32" y="81"/>
                  <a:pt x="32" y="80"/>
                </a:cubicBezTo>
                <a:cubicBezTo>
                  <a:pt x="32" y="78"/>
                  <a:pt x="31" y="78"/>
                  <a:pt x="30" y="77"/>
                </a:cubicBezTo>
                <a:cubicBezTo>
                  <a:pt x="30" y="77"/>
                  <a:pt x="31" y="78"/>
                  <a:pt x="31" y="77"/>
                </a:cubicBezTo>
                <a:cubicBezTo>
                  <a:pt x="31" y="78"/>
                  <a:pt x="30" y="79"/>
                  <a:pt x="30" y="80"/>
                </a:cubicBezTo>
                <a:cubicBezTo>
                  <a:pt x="30" y="80"/>
                  <a:pt x="29" y="81"/>
                  <a:pt x="28" y="81"/>
                </a:cubicBezTo>
                <a:cubicBezTo>
                  <a:pt x="28" y="82"/>
                  <a:pt x="29" y="82"/>
                  <a:pt x="29" y="82"/>
                </a:cubicBezTo>
                <a:close/>
                <a:moveTo>
                  <a:pt x="1" y="80"/>
                </a:moveTo>
                <a:cubicBezTo>
                  <a:pt x="0" y="80"/>
                  <a:pt x="0" y="80"/>
                  <a:pt x="0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1" y="80"/>
                  <a:pt x="1" y="80"/>
                  <a:pt x="1" y="80"/>
                </a:cubicBezTo>
                <a:close/>
                <a:moveTo>
                  <a:pt x="23" y="40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1" y="39"/>
                  <a:pt x="20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3" y="40"/>
                  <a:pt x="23" y="40"/>
                </a:cubicBezTo>
                <a:close/>
                <a:moveTo>
                  <a:pt x="23" y="57"/>
                </a:moveTo>
                <a:cubicBezTo>
                  <a:pt x="23" y="57"/>
                  <a:pt x="24" y="57"/>
                  <a:pt x="24" y="58"/>
                </a:cubicBezTo>
                <a:cubicBezTo>
                  <a:pt x="24" y="57"/>
                  <a:pt x="25" y="57"/>
                  <a:pt x="25" y="57"/>
                </a:cubicBezTo>
                <a:cubicBezTo>
                  <a:pt x="25" y="57"/>
                  <a:pt x="24" y="59"/>
                  <a:pt x="23" y="60"/>
                </a:cubicBezTo>
                <a:cubicBezTo>
                  <a:pt x="23" y="60"/>
                  <a:pt x="24" y="60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5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0"/>
                  <a:pt x="28" y="60"/>
                  <a:pt x="28" y="59"/>
                </a:cubicBezTo>
                <a:cubicBezTo>
                  <a:pt x="27" y="59"/>
                  <a:pt x="27" y="58"/>
                  <a:pt x="27" y="58"/>
                </a:cubicBezTo>
                <a:cubicBezTo>
                  <a:pt x="27" y="58"/>
                  <a:pt x="27" y="58"/>
                  <a:pt x="28" y="58"/>
                </a:cubicBezTo>
                <a:cubicBezTo>
                  <a:pt x="27" y="57"/>
                  <a:pt x="26" y="56"/>
                  <a:pt x="25" y="55"/>
                </a:cubicBezTo>
                <a:cubicBezTo>
                  <a:pt x="24" y="56"/>
                  <a:pt x="24" y="57"/>
                  <a:pt x="23" y="57"/>
                </a:cubicBezTo>
                <a:close/>
                <a:moveTo>
                  <a:pt x="5" y="86"/>
                </a:move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lose/>
                <a:moveTo>
                  <a:pt x="39" y="93"/>
                </a:moveTo>
                <a:cubicBezTo>
                  <a:pt x="40" y="93"/>
                  <a:pt x="40" y="93"/>
                  <a:pt x="41" y="93"/>
                </a:cubicBezTo>
                <a:cubicBezTo>
                  <a:pt x="40" y="93"/>
                  <a:pt x="40" y="92"/>
                  <a:pt x="40" y="92"/>
                </a:cubicBezTo>
                <a:cubicBezTo>
                  <a:pt x="40" y="92"/>
                  <a:pt x="40" y="93"/>
                  <a:pt x="39" y="93"/>
                </a:cubicBezTo>
                <a:close/>
                <a:moveTo>
                  <a:pt x="31" y="86"/>
                </a:moveTo>
                <a:cubicBezTo>
                  <a:pt x="31" y="87"/>
                  <a:pt x="32" y="87"/>
                  <a:pt x="32" y="87"/>
                </a:cubicBezTo>
                <a:cubicBezTo>
                  <a:pt x="32" y="87"/>
                  <a:pt x="32" y="85"/>
                  <a:pt x="32" y="85"/>
                </a:cubicBezTo>
                <a:cubicBezTo>
                  <a:pt x="33" y="86"/>
                  <a:pt x="34" y="86"/>
                  <a:pt x="34" y="87"/>
                </a:cubicBezTo>
                <a:cubicBezTo>
                  <a:pt x="33" y="87"/>
                  <a:pt x="33" y="86"/>
                  <a:pt x="33" y="86"/>
                </a:cubicBezTo>
                <a:cubicBezTo>
                  <a:pt x="32" y="86"/>
                  <a:pt x="33" y="87"/>
                  <a:pt x="32" y="87"/>
                </a:cubicBezTo>
                <a:cubicBezTo>
                  <a:pt x="32" y="87"/>
                  <a:pt x="33" y="87"/>
                  <a:pt x="33" y="88"/>
                </a:cubicBezTo>
                <a:cubicBezTo>
                  <a:pt x="33" y="88"/>
                  <a:pt x="34" y="88"/>
                  <a:pt x="34" y="87"/>
                </a:cubicBezTo>
                <a:cubicBezTo>
                  <a:pt x="34" y="88"/>
                  <a:pt x="34" y="89"/>
                  <a:pt x="35" y="89"/>
                </a:cubicBezTo>
                <a:cubicBezTo>
                  <a:pt x="35" y="89"/>
                  <a:pt x="36" y="89"/>
                  <a:pt x="36" y="89"/>
                </a:cubicBezTo>
                <a:cubicBezTo>
                  <a:pt x="36" y="89"/>
                  <a:pt x="36" y="89"/>
                  <a:pt x="35" y="89"/>
                </a:cubicBezTo>
                <a:cubicBezTo>
                  <a:pt x="35" y="88"/>
                  <a:pt x="35" y="88"/>
                  <a:pt x="35" y="88"/>
                </a:cubicBezTo>
                <a:cubicBezTo>
                  <a:pt x="36" y="88"/>
                  <a:pt x="36" y="88"/>
                  <a:pt x="36" y="89"/>
                </a:cubicBezTo>
                <a:cubicBezTo>
                  <a:pt x="37" y="88"/>
                  <a:pt x="37" y="88"/>
                  <a:pt x="37" y="87"/>
                </a:cubicBezTo>
                <a:cubicBezTo>
                  <a:pt x="36" y="87"/>
                  <a:pt x="36" y="86"/>
                  <a:pt x="35" y="87"/>
                </a:cubicBezTo>
                <a:cubicBezTo>
                  <a:pt x="35" y="86"/>
                  <a:pt x="36" y="86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5" y="84"/>
                  <a:pt x="34" y="84"/>
                  <a:pt x="34" y="83"/>
                </a:cubicBezTo>
                <a:cubicBezTo>
                  <a:pt x="33" y="84"/>
                  <a:pt x="32" y="85"/>
                  <a:pt x="31" y="86"/>
                </a:cubicBezTo>
                <a:close/>
                <a:moveTo>
                  <a:pt x="28" y="50"/>
                </a:moveTo>
                <a:cubicBezTo>
                  <a:pt x="27" y="50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4"/>
                  <a:pt x="28" y="54"/>
                  <a:pt x="30" y="55"/>
                </a:cubicBezTo>
                <a:cubicBezTo>
                  <a:pt x="31" y="55"/>
                  <a:pt x="32" y="54"/>
                  <a:pt x="32" y="52"/>
                </a:cubicBezTo>
                <a:cubicBezTo>
                  <a:pt x="32" y="51"/>
                  <a:pt x="31" y="49"/>
                  <a:pt x="29" y="49"/>
                </a:cubicBezTo>
                <a:cubicBezTo>
                  <a:pt x="29" y="49"/>
                  <a:pt x="29" y="49"/>
                  <a:pt x="28" y="49"/>
                </a:cubicBezTo>
                <a:cubicBezTo>
                  <a:pt x="28" y="49"/>
                  <a:pt x="28" y="50"/>
                  <a:pt x="28" y="50"/>
                </a:cubicBezTo>
                <a:cubicBezTo>
                  <a:pt x="29" y="51"/>
                  <a:pt x="29" y="51"/>
                  <a:pt x="30" y="52"/>
                </a:cubicBezTo>
                <a:cubicBezTo>
                  <a:pt x="30" y="52"/>
                  <a:pt x="29" y="52"/>
                  <a:pt x="29" y="52"/>
                </a:cubicBezTo>
                <a:cubicBezTo>
                  <a:pt x="28" y="52"/>
                  <a:pt x="28" y="51"/>
                  <a:pt x="28" y="50"/>
                </a:cubicBezTo>
                <a:close/>
                <a:moveTo>
                  <a:pt x="29" y="63"/>
                </a:moveTo>
                <a:cubicBezTo>
                  <a:pt x="27" y="64"/>
                  <a:pt x="27" y="65"/>
                  <a:pt x="27" y="66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28" y="67"/>
                  <a:pt x="27" y="68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9"/>
                  <a:pt x="29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3" y="67"/>
                  <a:pt x="32" y="66"/>
                </a:cubicBezTo>
                <a:cubicBezTo>
                  <a:pt x="32" y="66"/>
                  <a:pt x="32" y="65"/>
                  <a:pt x="32" y="65"/>
                </a:cubicBezTo>
                <a:cubicBezTo>
                  <a:pt x="31" y="65"/>
                  <a:pt x="31" y="65"/>
                  <a:pt x="31" y="66"/>
                </a:cubicBezTo>
                <a:cubicBezTo>
                  <a:pt x="30" y="66"/>
                  <a:pt x="29" y="66"/>
                  <a:pt x="29" y="65"/>
                </a:cubicBezTo>
                <a:cubicBezTo>
                  <a:pt x="30" y="65"/>
                  <a:pt x="30" y="65"/>
                  <a:pt x="30" y="64"/>
                </a:cubicBezTo>
                <a:cubicBezTo>
                  <a:pt x="29" y="64"/>
                  <a:pt x="29" y="65"/>
                  <a:pt x="28" y="65"/>
                </a:cubicBezTo>
                <a:cubicBezTo>
                  <a:pt x="28" y="64"/>
                  <a:pt x="29" y="64"/>
                  <a:pt x="29" y="63"/>
                </a:cubicBezTo>
                <a:close/>
                <a:moveTo>
                  <a:pt x="9" y="89"/>
                </a:moveTo>
                <a:cubicBezTo>
                  <a:pt x="9" y="89"/>
                  <a:pt x="9" y="89"/>
                  <a:pt x="9" y="88"/>
                </a:cubicBezTo>
                <a:cubicBezTo>
                  <a:pt x="9" y="88"/>
                  <a:pt x="9" y="88"/>
                  <a:pt x="9" y="88"/>
                </a:cubicBezTo>
                <a:lnTo>
                  <a:pt x="9" y="89"/>
                </a:lnTo>
                <a:close/>
                <a:moveTo>
                  <a:pt x="6" y="89"/>
                </a:moveTo>
                <a:cubicBezTo>
                  <a:pt x="6" y="89"/>
                  <a:pt x="7" y="89"/>
                  <a:pt x="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8"/>
                  <a:pt x="8" y="89"/>
                  <a:pt x="9" y="88"/>
                </a:cubicBezTo>
                <a:cubicBezTo>
                  <a:pt x="8" y="88"/>
                  <a:pt x="7" y="88"/>
                  <a:pt x="6" y="89"/>
                </a:cubicBezTo>
                <a:close/>
                <a:moveTo>
                  <a:pt x="17" y="89"/>
                </a:moveTo>
                <a:cubicBezTo>
                  <a:pt x="18" y="89"/>
                  <a:pt x="18" y="88"/>
                  <a:pt x="18" y="88"/>
                </a:cubicBezTo>
                <a:cubicBezTo>
                  <a:pt x="18" y="88"/>
                  <a:pt x="17" y="88"/>
                  <a:pt x="17" y="89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7"/>
                  <a:pt x="22" y="97"/>
                  <a:pt x="22" y="96"/>
                </a:cubicBezTo>
                <a:close/>
                <a:moveTo>
                  <a:pt x="17" y="84"/>
                </a:moveTo>
                <a:cubicBezTo>
                  <a:pt x="17" y="84"/>
                  <a:pt x="18" y="84"/>
                  <a:pt x="18" y="84"/>
                </a:cubicBezTo>
                <a:cubicBezTo>
                  <a:pt x="18" y="84"/>
                  <a:pt x="17" y="84"/>
                  <a:pt x="17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3" y="61"/>
                </a:moveTo>
                <a:cubicBezTo>
                  <a:pt x="23" y="61"/>
                  <a:pt x="24" y="60"/>
                  <a:pt x="24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lose/>
                <a:moveTo>
                  <a:pt x="29" y="92"/>
                </a:moveTo>
                <a:cubicBezTo>
                  <a:pt x="29" y="92"/>
                  <a:pt x="29" y="91"/>
                  <a:pt x="30" y="92"/>
                </a:cubicBezTo>
                <a:cubicBezTo>
                  <a:pt x="30" y="92"/>
                  <a:pt x="30" y="92"/>
                  <a:pt x="30" y="91"/>
                </a:cubicBezTo>
                <a:cubicBezTo>
                  <a:pt x="29" y="91"/>
                  <a:pt x="29" y="92"/>
                  <a:pt x="29" y="92"/>
                </a:cubicBezTo>
                <a:cubicBezTo>
                  <a:pt x="29" y="92"/>
                  <a:pt x="29" y="92"/>
                  <a:pt x="29" y="92"/>
                </a:cubicBezTo>
                <a:close/>
                <a:moveTo>
                  <a:pt x="26" y="74"/>
                </a:moveTo>
                <a:cubicBezTo>
                  <a:pt x="26" y="74"/>
                  <a:pt x="25" y="74"/>
                  <a:pt x="25" y="74"/>
                </a:cubicBezTo>
                <a:cubicBezTo>
                  <a:pt x="25" y="74"/>
                  <a:pt x="26" y="74"/>
                  <a:pt x="26" y="74"/>
                </a:cubicBezTo>
                <a:close/>
                <a:moveTo>
                  <a:pt x="19" y="50"/>
                </a:moveTo>
                <a:cubicBezTo>
                  <a:pt x="19" y="51"/>
                  <a:pt x="19" y="51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2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25" y="45"/>
                </a:move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7"/>
                  <a:pt x="26" y="47"/>
                  <a:pt x="25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4" y="46"/>
                  <a:pt x="25" y="45"/>
                  <a:pt x="25" y="45"/>
                </a:cubicBezTo>
                <a:close/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29" y="37"/>
                  <a:pt x="28" y="39"/>
                  <a:pt x="29" y="41"/>
                </a:cubicBezTo>
                <a:cubicBezTo>
                  <a:pt x="29" y="40"/>
                  <a:pt x="30" y="40"/>
                  <a:pt x="31" y="39"/>
                </a:cubicBezTo>
                <a:close/>
                <a:moveTo>
                  <a:pt x="20" y="63"/>
                </a:moveTo>
                <a:cubicBezTo>
                  <a:pt x="20" y="63"/>
                  <a:pt x="19" y="63"/>
                  <a:pt x="18" y="65"/>
                </a:cubicBezTo>
                <a:cubicBezTo>
                  <a:pt x="18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1" y="64"/>
                  <a:pt x="22" y="64"/>
                  <a:pt x="23" y="64"/>
                </a:cubicBezTo>
                <a:cubicBezTo>
                  <a:pt x="22" y="63"/>
                  <a:pt x="22" y="63"/>
                  <a:pt x="20" y="63"/>
                </a:cubicBezTo>
                <a:close/>
                <a:moveTo>
                  <a:pt x="18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4" y="82"/>
                </a:moveTo>
                <a:cubicBezTo>
                  <a:pt x="14" y="82"/>
                  <a:pt x="14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lose/>
                <a:moveTo>
                  <a:pt x="27" y="86"/>
                </a:moveTo>
                <a:cubicBezTo>
                  <a:pt x="27" y="86"/>
                  <a:pt x="28" y="86"/>
                  <a:pt x="28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6"/>
                  <a:pt x="27" y="86"/>
                  <a:pt x="27" y="86"/>
                </a:cubicBezTo>
                <a:close/>
                <a:moveTo>
                  <a:pt x="20" y="94"/>
                </a:moveTo>
                <a:cubicBezTo>
                  <a:pt x="21" y="95"/>
                  <a:pt x="22" y="95"/>
                  <a:pt x="22" y="95"/>
                </a:cubicBezTo>
                <a:cubicBezTo>
                  <a:pt x="22" y="93"/>
                  <a:pt x="21" y="93"/>
                  <a:pt x="20" y="94"/>
                </a:cubicBezTo>
                <a:close/>
                <a:moveTo>
                  <a:pt x="25" y="43"/>
                </a:moveTo>
                <a:cubicBezTo>
                  <a:pt x="26" y="43"/>
                  <a:pt x="25" y="44"/>
                  <a:pt x="26" y="45"/>
                </a:cubicBezTo>
                <a:cubicBezTo>
                  <a:pt x="26" y="45"/>
                  <a:pt x="27" y="45"/>
                  <a:pt x="28" y="45"/>
                </a:cubicBezTo>
                <a:cubicBezTo>
                  <a:pt x="28" y="45"/>
                  <a:pt x="28" y="45"/>
                  <a:pt x="27" y="44"/>
                </a:cubicBezTo>
                <a:cubicBezTo>
                  <a:pt x="28" y="43"/>
                  <a:pt x="27" y="43"/>
                  <a:pt x="26" y="42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lose/>
                <a:moveTo>
                  <a:pt x="21" y="55"/>
                </a:moveTo>
                <a:cubicBezTo>
                  <a:pt x="22" y="55"/>
                  <a:pt x="23" y="54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2" y="53"/>
                </a:cubicBezTo>
                <a:cubicBezTo>
                  <a:pt x="22" y="54"/>
                  <a:pt x="22" y="54"/>
                  <a:pt x="21" y="55"/>
                </a:cubicBezTo>
                <a:cubicBezTo>
                  <a:pt x="21" y="54"/>
                  <a:pt x="20" y="54"/>
                  <a:pt x="21" y="53"/>
                </a:cubicBezTo>
                <a:cubicBezTo>
                  <a:pt x="22" y="54"/>
                  <a:pt x="22" y="52"/>
                  <a:pt x="23" y="51"/>
                </a:cubicBezTo>
                <a:cubicBezTo>
                  <a:pt x="22" y="51"/>
                  <a:pt x="22" y="49"/>
                  <a:pt x="21" y="50"/>
                </a:cubicBezTo>
                <a:cubicBezTo>
                  <a:pt x="21" y="50"/>
                  <a:pt x="21" y="49"/>
                  <a:pt x="21" y="49"/>
                </a:cubicBezTo>
                <a:cubicBezTo>
                  <a:pt x="21" y="49"/>
                  <a:pt x="21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1"/>
                  <a:pt x="21" y="52"/>
                </a:cubicBezTo>
                <a:cubicBezTo>
                  <a:pt x="20" y="52"/>
                  <a:pt x="19" y="53"/>
                  <a:pt x="18" y="53"/>
                </a:cubicBezTo>
                <a:cubicBezTo>
                  <a:pt x="18" y="54"/>
                  <a:pt x="19" y="55"/>
                  <a:pt x="21" y="55"/>
                </a:cubicBezTo>
                <a:close/>
                <a:moveTo>
                  <a:pt x="23" y="46"/>
                </a:moveTo>
                <a:cubicBezTo>
                  <a:pt x="23" y="45"/>
                  <a:pt x="23" y="44"/>
                  <a:pt x="23" y="44"/>
                </a:cubicBezTo>
                <a:cubicBezTo>
                  <a:pt x="24" y="44"/>
                  <a:pt x="25" y="44"/>
                  <a:pt x="25" y="44"/>
                </a:cubicBezTo>
                <a:cubicBezTo>
                  <a:pt x="26" y="44"/>
                  <a:pt x="24" y="43"/>
                  <a:pt x="24" y="43"/>
                </a:cubicBezTo>
                <a:cubicBezTo>
                  <a:pt x="23" y="43"/>
                  <a:pt x="22" y="44"/>
                  <a:pt x="22" y="45"/>
                </a:cubicBezTo>
                <a:cubicBezTo>
                  <a:pt x="22" y="45"/>
                  <a:pt x="22" y="46"/>
                  <a:pt x="23" y="4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0"/>
                </a:cubicBezTo>
                <a:cubicBezTo>
                  <a:pt x="20" y="40"/>
                  <a:pt x="20" y="40"/>
                  <a:pt x="20" y="41"/>
                </a:cubicBezTo>
                <a:cubicBezTo>
                  <a:pt x="20" y="41"/>
                  <a:pt x="20" y="41"/>
                  <a:pt x="21" y="41"/>
                </a:cubicBezTo>
                <a:close/>
                <a:moveTo>
                  <a:pt x="207" y="208"/>
                </a:move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9" y="207"/>
                </a:cubicBezTo>
                <a:cubicBezTo>
                  <a:pt x="209" y="207"/>
                  <a:pt x="209" y="206"/>
                  <a:pt x="209" y="206"/>
                </a:cubicBezTo>
                <a:cubicBezTo>
                  <a:pt x="209" y="205"/>
                  <a:pt x="208" y="204"/>
                  <a:pt x="208" y="204"/>
                </a:cubicBezTo>
                <a:cubicBezTo>
                  <a:pt x="207" y="204"/>
                  <a:pt x="207" y="204"/>
                  <a:pt x="206" y="203"/>
                </a:cubicBezTo>
                <a:cubicBezTo>
                  <a:pt x="206" y="204"/>
                  <a:pt x="207" y="204"/>
                  <a:pt x="207" y="205"/>
                </a:cubicBezTo>
                <a:cubicBezTo>
                  <a:pt x="206" y="205"/>
                  <a:pt x="206" y="205"/>
                  <a:pt x="205" y="205"/>
                </a:cubicBezTo>
                <a:cubicBezTo>
                  <a:pt x="206" y="205"/>
                  <a:pt x="205" y="205"/>
                  <a:pt x="205" y="205"/>
                </a:cubicBezTo>
                <a:cubicBezTo>
                  <a:pt x="204" y="205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7"/>
                  <a:pt x="204" y="208"/>
                  <a:pt x="205" y="208"/>
                </a:cubicBezTo>
                <a:cubicBezTo>
                  <a:pt x="206" y="208"/>
                  <a:pt x="206" y="208"/>
                  <a:pt x="207" y="208"/>
                </a:cubicBezTo>
                <a:close/>
                <a:moveTo>
                  <a:pt x="65" y="50"/>
                </a:moveTo>
                <a:cubicBezTo>
                  <a:pt x="65" y="50"/>
                  <a:pt x="65" y="51"/>
                  <a:pt x="65" y="51"/>
                </a:cubicBezTo>
                <a:cubicBezTo>
                  <a:pt x="66" y="50"/>
                  <a:pt x="65" y="49"/>
                  <a:pt x="65" y="50"/>
                </a:cubicBezTo>
                <a:cubicBezTo>
                  <a:pt x="65" y="50"/>
                  <a:pt x="64" y="50"/>
                  <a:pt x="65" y="50"/>
                </a:cubicBezTo>
                <a:close/>
                <a:moveTo>
                  <a:pt x="51" y="46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8"/>
                  <a:pt x="52" y="48"/>
                  <a:pt x="52" y="48"/>
                </a:cubicBezTo>
                <a:cubicBezTo>
                  <a:pt x="53" y="48"/>
                  <a:pt x="54" y="47"/>
                  <a:pt x="54" y="46"/>
                </a:cubicBezTo>
                <a:cubicBezTo>
                  <a:pt x="53" y="46"/>
                  <a:pt x="52" y="46"/>
                  <a:pt x="52" y="47"/>
                </a:cubicBezTo>
                <a:cubicBezTo>
                  <a:pt x="52" y="47"/>
                  <a:pt x="52" y="47"/>
                  <a:pt x="51" y="47"/>
                </a:cubicBezTo>
                <a:cubicBezTo>
                  <a:pt x="51" y="47"/>
                  <a:pt x="52" y="46"/>
                  <a:pt x="51" y="46"/>
                </a:cubicBezTo>
                <a:close/>
                <a:moveTo>
                  <a:pt x="65" y="36"/>
                </a:moveTo>
                <a:cubicBezTo>
                  <a:pt x="63" y="36"/>
                  <a:pt x="62" y="37"/>
                  <a:pt x="62" y="38"/>
                </a:cubicBezTo>
                <a:cubicBezTo>
                  <a:pt x="62" y="40"/>
                  <a:pt x="63" y="41"/>
                  <a:pt x="65" y="40"/>
                </a:cubicBezTo>
                <a:cubicBezTo>
                  <a:pt x="66" y="41"/>
                  <a:pt x="67" y="39"/>
                  <a:pt x="68" y="38"/>
                </a:cubicBezTo>
                <a:cubicBezTo>
                  <a:pt x="67" y="37"/>
                  <a:pt x="66" y="35"/>
                  <a:pt x="65" y="36"/>
                </a:cubicBezTo>
                <a:close/>
                <a:moveTo>
                  <a:pt x="64" y="52"/>
                </a:moveTo>
                <a:cubicBezTo>
                  <a:pt x="65" y="51"/>
                  <a:pt x="64" y="50"/>
                  <a:pt x="64" y="49"/>
                </a:cubicBezTo>
                <a:cubicBezTo>
                  <a:pt x="63" y="50"/>
                  <a:pt x="63" y="50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2"/>
                  <a:pt x="62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4"/>
                  <a:pt x="63" y="55"/>
                  <a:pt x="65" y="55"/>
                </a:cubicBezTo>
                <a:cubicBezTo>
                  <a:pt x="66" y="55"/>
                  <a:pt x="68" y="54"/>
                  <a:pt x="67" y="52"/>
                </a:cubicBezTo>
                <a:cubicBezTo>
                  <a:pt x="68" y="51"/>
                  <a:pt x="67" y="50"/>
                  <a:pt x="66" y="50"/>
                </a:cubicBezTo>
                <a:cubicBezTo>
                  <a:pt x="66" y="50"/>
                  <a:pt x="65" y="52"/>
                  <a:pt x="65" y="52"/>
                </a:cubicBezTo>
                <a:cubicBezTo>
                  <a:pt x="64" y="52"/>
                  <a:pt x="64" y="53"/>
                  <a:pt x="63" y="53"/>
                </a:cubicBezTo>
                <a:cubicBezTo>
                  <a:pt x="62" y="52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lose/>
                <a:moveTo>
                  <a:pt x="80" y="66"/>
                </a:moveTo>
                <a:cubicBezTo>
                  <a:pt x="80" y="66"/>
                  <a:pt x="80" y="66"/>
                  <a:pt x="80" y="67"/>
                </a:cubicBezTo>
                <a:cubicBezTo>
                  <a:pt x="80" y="67"/>
                  <a:pt x="80" y="67"/>
                  <a:pt x="81" y="66"/>
                </a:cubicBezTo>
                <a:cubicBezTo>
                  <a:pt x="81" y="67"/>
                  <a:pt x="81" y="68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3" y="69"/>
                </a:cubicBezTo>
                <a:cubicBezTo>
                  <a:pt x="84" y="69"/>
                  <a:pt x="86" y="68"/>
                  <a:pt x="86" y="66"/>
                </a:cubicBezTo>
                <a:cubicBezTo>
                  <a:pt x="85" y="66"/>
                  <a:pt x="85" y="65"/>
                  <a:pt x="85" y="65"/>
                </a:cubicBezTo>
                <a:cubicBezTo>
                  <a:pt x="84" y="65"/>
                  <a:pt x="84" y="65"/>
                  <a:pt x="83" y="65"/>
                </a:cubicBezTo>
                <a:cubicBezTo>
                  <a:pt x="83" y="65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3"/>
                  <a:pt x="83" y="63"/>
                  <a:pt x="82" y="63"/>
                </a:cubicBezTo>
                <a:cubicBezTo>
                  <a:pt x="81" y="63"/>
                  <a:pt x="80" y="65"/>
                  <a:pt x="80" y="66"/>
                </a:cubicBezTo>
                <a:close/>
                <a:moveTo>
                  <a:pt x="47" y="36"/>
                </a:moveTo>
                <a:cubicBezTo>
                  <a:pt x="47" y="35"/>
                  <a:pt x="47" y="35"/>
                  <a:pt x="47" y="35"/>
                </a:cubicBezTo>
                <a:cubicBezTo>
                  <a:pt x="46" y="36"/>
                  <a:pt x="46" y="36"/>
                  <a:pt x="45" y="36"/>
                </a:cubicBezTo>
                <a:cubicBezTo>
                  <a:pt x="45" y="37"/>
                  <a:pt x="45" y="37"/>
                  <a:pt x="45" y="38"/>
                </a:cubicBezTo>
                <a:cubicBezTo>
                  <a:pt x="45" y="38"/>
                  <a:pt x="46" y="38"/>
                  <a:pt x="46" y="38"/>
                </a:cubicBezTo>
                <a:cubicBezTo>
                  <a:pt x="46" y="39"/>
                  <a:pt x="47" y="40"/>
                  <a:pt x="48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50" y="39"/>
                  <a:pt x="50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7"/>
                  <a:pt x="49" y="37"/>
                  <a:pt x="49" y="36"/>
                </a:cubicBezTo>
                <a:cubicBezTo>
                  <a:pt x="49" y="36"/>
                  <a:pt x="48" y="36"/>
                  <a:pt x="48" y="36"/>
                </a:cubicBezTo>
                <a:cubicBezTo>
                  <a:pt x="48" y="36"/>
                  <a:pt x="48" y="36"/>
                  <a:pt x="48" y="37"/>
                </a:cubicBezTo>
                <a:cubicBezTo>
                  <a:pt x="47" y="37"/>
                  <a:pt x="47" y="37"/>
                  <a:pt x="46" y="37"/>
                </a:cubicBezTo>
                <a:cubicBezTo>
                  <a:pt x="46" y="36"/>
                  <a:pt x="46" y="36"/>
                  <a:pt x="47" y="36"/>
                </a:cubicBezTo>
                <a:close/>
                <a:moveTo>
                  <a:pt x="3" y="111"/>
                </a:moveTo>
                <a:cubicBezTo>
                  <a:pt x="4" y="111"/>
                  <a:pt x="4" y="111"/>
                  <a:pt x="5" y="110"/>
                </a:cubicBezTo>
                <a:cubicBezTo>
                  <a:pt x="5" y="110"/>
                  <a:pt x="5" y="110"/>
                  <a:pt x="5" y="110"/>
                </a:cubicBezTo>
                <a:cubicBezTo>
                  <a:pt x="4" y="110"/>
                  <a:pt x="3" y="109"/>
                  <a:pt x="3" y="110"/>
                </a:cubicBezTo>
                <a:cubicBezTo>
                  <a:pt x="2" y="110"/>
                  <a:pt x="1" y="109"/>
                  <a:pt x="1" y="110"/>
                </a:cubicBezTo>
                <a:cubicBezTo>
                  <a:pt x="1" y="110"/>
                  <a:pt x="2" y="111"/>
                  <a:pt x="3" y="111"/>
                </a:cubicBezTo>
                <a:close/>
                <a:moveTo>
                  <a:pt x="35" y="24"/>
                </a:moveTo>
                <a:cubicBezTo>
                  <a:pt x="35" y="24"/>
                  <a:pt x="36" y="24"/>
                  <a:pt x="36" y="25"/>
                </a:cubicBezTo>
                <a:cubicBezTo>
                  <a:pt x="37" y="24"/>
                  <a:pt x="38" y="24"/>
                  <a:pt x="40" y="24"/>
                </a:cubicBezTo>
                <a:cubicBezTo>
                  <a:pt x="39" y="24"/>
                  <a:pt x="39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7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6"/>
                </a:cubicBezTo>
                <a:cubicBezTo>
                  <a:pt x="40" y="26"/>
                  <a:pt x="40" y="26"/>
                  <a:pt x="40" y="27"/>
                </a:cubicBezTo>
                <a:cubicBezTo>
                  <a:pt x="41" y="26"/>
                  <a:pt x="41" y="25"/>
                  <a:pt x="41" y="24"/>
                </a:cubicBezTo>
                <a:cubicBezTo>
                  <a:pt x="41" y="23"/>
                  <a:pt x="41" y="23"/>
                  <a:pt x="40" y="22"/>
                </a:cubicBezTo>
                <a:cubicBezTo>
                  <a:pt x="40" y="22"/>
                  <a:pt x="39" y="22"/>
                  <a:pt x="39" y="21"/>
                </a:cubicBezTo>
                <a:cubicBezTo>
                  <a:pt x="39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4"/>
                  <a:pt x="36" y="24"/>
                  <a:pt x="35" y="24"/>
                </a:cubicBezTo>
                <a:close/>
                <a:moveTo>
                  <a:pt x="178" y="212"/>
                </a:moveTo>
                <a:cubicBezTo>
                  <a:pt x="178" y="210"/>
                  <a:pt x="177" y="209"/>
                  <a:pt x="176" y="209"/>
                </a:cubicBezTo>
                <a:cubicBezTo>
                  <a:pt x="173" y="209"/>
                  <a:pt x="173" y="210"/>
                  <a:pt x="172" y="212"/>
                </a:cubicBezTo>
                <a:cubicBezTo>
                  <a:pt x="173" y="212"/>
                  <a:pt x="173" y="213"/>
                  <a:pt x="173" y="213"/>
                </a:cubicBezTo>
                <a:cubicBezTo>
                  <a:pt x="174" y="213"/>
                  <a:pt x="175" y="213"/>
                  <a:pt x="175" y="213"/>
                </a:cubicBezTo>
                <a:cubicBezTo>
                  <a:pt x="175" y="214"/>
                  <a:pt x="175" y="214"/>
                  <a:pt x="175" y="214"/>
                </a:cubicBezTo>
                <a:cubicBezTo>
                  <a:pt x="175" y="213"/>
                  <a:pt x="174" y="213"/>
                  <a:pt x="174" y="213"/>
                </a:cubicBezTo>
                <a:cubicBezTo>
                  <a:pt x="174" y="213"/>
                  <a:pt x="173" y="213"/>
                  <a:pt x="173" y="214"/>
                </a:cubicBezTo>
                <a:cubicBezTo>
                  <a:pt x="174" y="214"/>
                  <a:pt x="175" y="215"/>
                  <a:pt x="175" y="215"/>
                </a:cubicBezTo>
                <a:cubicBezTo>
                  <a:pt x="177" y="215"/>
                  <a:pt x="178" y="214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2"/>
                  <a:pt x="178" y="212"/>
                  <a:pt x="178" y="212"/>
                </a:cubicBezTo>
                <a:close/>
                <a:moveTo>
                  <a:pt x="146" y="73"/>
                </a:moveTo>
                <a:cubicBezTo>
                  <a:pt x="146" y="75"/>
                  <a:pt x="147" y="76"/>
                  <a:pt x="149" y="75"/>
                </a:cubicBezTo>
                <a:cubicBezTo>
                  <a:pt x="150" y="75"/>
                  <a:pt x="152" y="74"/>
                  <a:pt x="152" y="72"/>
                </a:cubicBezTo>
                <a:cubicBezTo>
                  <a:pt x="152" y="71"/>
                  <a:pt x="151" y="70"/>
                  <a:pt x="148" y="70"/>
                </a:cubicBezTo>
                <a:cubicBezTo>
                  <a:pt x="147" y="69"/>
                  <a:pt x="146" y="71"/>
                  <a:pt x="146" y="73"/>
                </a:cubicBezTo>
                <a:close/>
                <a:moveTo>
                  <a:pt x="211" y="56"/>
                </a:moveTo>
                <a:cubicBezTo>
                  <a:pt x="209" y="56"/>
                  <a:pt x="208" y="57"/>
                  <a:pt x="208" y="58"/>
                </a:cubicBezTo>
                <a:cubicBezTo>
                  <a:pt x="207" y="60"/>
                  <a:pt x="209" y="62"/>
                  <a:pt x="211" y="61"/>
                </a:cubicBezTo>
                <a:cubicBezTo>
                  <a:pt x="213" y="62"/>
                  <a:pt x="214" y="60"/>
                  <a:pt x="214" y="59"/>
                </a:cubicBezTo>
                <a:cubicBezTo>
                  <a:pt x="214" y="57"/>
                  <a:pt x="212" y="56"/>
                  <a:pt x="211" y="56"/>
                </a:cubicBezTo>
                <a:close/>
                <a:moveTo>
                  <a:pt x="190" y="234"/>
                </a:move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0" y="234"/>
                  <a:pt x="190" y="234"/>
                </a:cubicBezTo>
                <a:close/>
                <a:moveTo>
                  <a:pt x="204" y="240"/>
                </a:moveTo>
                <a:cubicBezTo>
                  <a:pt x="204" y="240"/>
                  <a:pt x="204" y="240"/>
                  <a:pt x="204" y="239"/>
                </a:cubicBezTo>
                <a:cubicBezTo>
                  <a:pt x="204" y="239"/>
                  <a:pt x="204" y="239"/>
                  <a:pt x="204" y="240"/>
                </a:cubicBezTo>
                <a:cubicBezTo>
                  <a:pt x="204" y="239"/>
                  <a:pt x="204" y="238"/>
                  <a:pt x="204" y="238"/>
                </a:cubicBezTo>
                <a:cubicBezTo>
                  <a:pt x="203" y="238"/>
                  <a:pt x="202" y="238"/>
                  <a:pt x="202" y="239"/>
                </a:cubicBezTo>
                <a:cubicBezTo>
                  <a:pt x="203" y="239"/>
                  <a:pt x="203" y="240"/>
                  <a:pt x="204" y="240"/>
                </a:cubicBezTo>
                <a:close/>
                <a:moveTo>
                  <a:pt x="184" y="215"/>
                </a:moveTo>
                <a:cubicBezTo>
                  <a:pt x="186" y="215"/>
                  <a:pt x="187" y="213"/>
                  <a:pt x="187" y="212"/>
                </a:cubicBezTo>
                <a:cubicBezTo>
                  <a:pt x="187" y="211"/>
                  <a:pt x="187" y="210"/>
                  <a:pt x="186" y="210"/>
                </a:cubicBezTo>
                <a:cubicBezTo>
                  <a:pt x="186" y="211"/>
                  <a:pt x="186" y="211"/>
                  <a:pt x="186" y="211"/>
                </a:cubicBezTo>
                <a:cubicBezTo>
                  <a:pt x="185" y="212"/>
                  <a:pt x="185" y="211"/>
                  <a:pt x="185" y="211"/>
                </a:cubicBezTo>
                <a:cubicBezTo>
                  <a:pt x="184" y="211"/>
                  <a:pt x="184" y="212"/>
                  <a:pt x="183" y="212"/>
                </a:cubicBezTo>
                <a:cubicBezTo>
                  <a:pt x="183" y="211"/>
                  <a:pt x="183" y="211"/>
                  <a:pt x="183" y="210"/>
                </a:cubicBezTo>
                <a:cubicBezTo>
                  <a:pt x="183" y="210"/>
                  <a:pt x="183" y="211"/>
                  <a:pt x="182" y="211"/>
                </a:cubicBezTo>
                <a:cubicBezTo>
                  <a:pt x="182" y="210"/>
                  <a:pt x="182" y="210"/>
                  <a:pt x="182" y="210"/>
                </a:cubicBezTo>
                <a:cubicBezTo>
                  <a:pt x="182" y="211"/>
                  <a:pt x="181" y="211"/>
                  <a:pt x="182" y="212"/>
                </a:cubicBezTo>
                <a:cubicBezTo>
                  <a:pt x="181" y="214"/>
                  <a:pt x="182" y="215"/>
                  <a:pt x="184" y="215"/>
                </a:cubicBezTo>
                <a:close/>
                <a:moveTo>
                  <a:pt x="177" y="66"/>
                </a:moveTo>
                <a:cubicBezTo>
                  <a:pt x="177" y="68"/>
                  <a:pt x="179" y="69"/>
                  <a:pt x="179" y="69"/>
                </a:cubicBezTo>
                <a:cubicBezTo>
                  <a:pt x="181" y="69"/>
                  <a:pt x="183" y="67"/>
                  <a:pt x="183" y="66"/>
                </a:cubicBezTo>
                <a:cubicBezTo>
                  <a:pt x="182" y="64"/>
                  <a:pt x="182" y="63"/>
                  <a:pt x="180" y="63"/>
                </a:cubicBezTo>
                <a:cubicBezTo>
                  <a:pt x="178" y="64"/>
                  <a:pt x="176" y="64"/>
                  <a:pt x="177" y="66"/>
                </a:cubicBezTo>
                <a:close/>
                <a:moveTo>
                  <a:pt x="127" y="77"/>
                </a:moveTo>
                <a:cubicBezTo>
                  <a:pt x="125" y="77"/>
                  <a:pt x="124" y="79"/>
                  <a:pt x="124" y="80"/>
                </a:cubicBezTo>
                <a:cubicBezTo>
                  <a:pt x="124" y="82"/>
                  <a:pt x="125" y="83"/>
                  <a:pt x="126" y="82"/>
                </a:cubicBezTo>
                <a:cubicBezTo>
                  <a:pt x="128" y="83"/>
                  <a:pt x="130" y="82"/>
                  <a:pt x="129" y="80"/>
                </a:cubicBezTo>
                <a:cubicBezTo>
                  <a:pt x="130" y="78"/>
                  <a:pt x="128" y="78"/>
                  <a:pt x="127" y="77"/>
                </a:cubicBezTo>
                <a:close/>
                <a:moveTo>
                  <a:pt x="110" y="64"/>
                </a:moveTo>
                <a:cubicBezTo>
                  <a:pt x="110" y="64"/>
                  <a:pt x="109" y="64"/>
                  <a:pt x="108" y="65"/>
                </a:cubicBezTo>
                <a:cubicBezTo>
                  <a:pt x="108" y="65"/>
                  <a:pt x="107" y="65"/>
                  <a:pt x="107" y="65"/>
                </a:cubicBezTo>
                <a:cubicBezTo>
                  <a:pt x="107" y="65"/>
                  <a:pt x="107" y="65"/>
                  <a:pt x="107" y="66"/>
                </a:cubicBezTo>
                <a:cubicBezTo>
                  <a:pt x="106" y="68"/>
                  <a:pt x="107" y="69"/>
                  <a:pt x="110" y="68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7"/>
                  <a:pt x="110" y="67"/>
                  <a:pt x="109" y="66"/>
                </a:cubicBezTo>
                <a:cubicBezTo>
                  <a:pt x="111" y="66"/>
                  <a:pt x="110" y="65"/>
                  <a:pt x="111" y="65"/>
                </a:cubicBezTo>
                <a:cubicBezTo>
                  <a:pt x="111" y="64"/>
                  <a:pt x="111" y="64"/>
                  <a:pt x="110" y="64"/>
                </a:cubicBezTo>
                <a:close/>
                <a:moveTo>
                  <a:pt x="10" y="115"/>
                </a:moveTo>
                <a:cubicBezTo>
                  <a:pt x="10" y="115"/>
                  <a:pt x="10" y="114"/>
                  <a:pt x="10" y="114"/>
                </a:cubicBezTo>
                <a:cubicBezTo>
                  <a:pt x="10" y="114"/>
                  <a:pt x="9" y="114"/>
                  <a:pt x="9" y="114"/>
                </a:cubicBezTo>
                <a:cubicBezTo>
                  <a:pt x="9" y="115"/>
                  <a:pt x="8" y="115"/>
                  <a:pt x="8" y="116"/>
                </a:cubicBezTo>
                <a:cubicBezTo>
                  <a:pt x="8" y="116"/>
                  <a:pt x="7" y="115"/>
                  <a:pt x="7" y="115"/>
                </a:cubicBezTo>
                <a:cubicBezTo>
                  <a:pt x="7" y="115"/>
                  <a:pt x="6" y="115"/>
                  <a:pt x="6" y="116"/>
                </a:cubicBezTo>
                <a:cubicBezTo>
                  <a:pt x="6" y="116"/>
                  <a:pt x="6" y="115"/>
                  <a:pt x="5" y="115"/>
                </a:cubicBezTo>
                <a:cubicBezTo>
                  <a:pt x="6" y="114"/>
                  <a:pt x="7" y="113"/>
                  <a:pt x="7" y="112"/>
                </a:cubicBezTo>
                <a:cubicBezTo>
                  <a:pt x="5" y="112"/>
                  <a:pt x="5" y="113"/>
                  <a:pt x="5" y="114"/>
                </a:cubicBezTo>
                <a:cubicBezTo>
                  <a:pt x="4" y="116"/>
                  <a:pt x="6" y="117"/>
                  <a:pt x="7" y="117"/>
                </a:cubicBezTo>
                <a:cubicBezTo>
                  <a:pt x="7" y="117"/>
                  <a:pt x="7" y="117"/>
                  <a:pt x="7" y="117"/>
                </a:cubicBezTo>
                <a:cubicBezTo>
                  <a:pt x="8" y="116"/>
                  <a:pt x="9" y="116"/>
                  <a:pt x="10" y="116"/>
                </a:cubicBezTo>
                <a:cubicBezTo>
                  <a:pt x="10" y="116"/>
                  <a:pt x="10" y="115"/>
                  <a:pt x="10" y="115"/>
                </a:cubicBezTo>
                <a:close/>
                <a:moveTo>
                  <a:pt x="166" y="56"/>
                </a:moveTo>
                <a:cubicBezTo>
                  <a:pt x="165" y="56"/>
                  <a:pt x="164" y="57"/>
                  <a:pt x="164" y="59"/>
                </a:cubicBezTo>
                <a:cubicBezTo>
                  <a:pt x="164" y="60"/>
                  <a:pt x="166" y="62"/>
                  <a:pt x="167" y="61"/>
                </a:cubicBezTo>
                <a:cubicBezTo>
                  <a:pt x="168" y="62"/>
                  <a:pt x="169" y="60"/>
                  <a:pt x="169" y="59"/>
                </a:cubicBezTo>
                <a:cubicBezTo>
                  <a:pt x="169" y="57"/>
                  <a:pt x="169" y="56"/>
                  <a:pt x="166" y="56"/>
                </a:cubicBezTo>
                <a:close/>
                <a:moveTo>
                  <a:pt x="101" y="63"/>
                </a:moveTo>
                <a:cubicBezTo>
                  <a:pt x="100" y="63"/>
                  <a:pt x="99" y="63"/>
                  <a:pt x="98" y="64"/>
                </a:cubicBezTo>
                <a:cubicBezTo>
                  <a:pt x="99" y="64"/>
                  <a:pt x="99" y="65"/>
                  <a:pt x="100" y="65"/>
                </a:cubicBezTo>
                <a:cubicBezTo>
                  <a:pt x="100" y="65"/>
                  <a:pt x="99" y="66"/>
                  <a:pt x="98" y="66"/>
                </a:cubicBezTo>
                <a:cubicBezTo>
                  <a:pt x="98" y="66"/>
                  <a:pt x="97" y="65"/>
                  <a:pt x="97" y="65"/>
                </a:cubicBezTo>
                <a:cubicBezTo>
                  <a:pt x="97" y="65"/>
                  <a:pt x="97" y="65"/>
                  <a:pt x="97" y="66"/>
                </a:cubicBezTo>
                <a:cubicBezTo>
                  <a:pt x="98" y="67"/>
                  <a:pt x="99" y="69"/>
                  <a:pt x="100" y="69"/>
                </a:cubicBezTo>
                <a:cubicBezTo>
                  <a:pt x="102" y="69"/>
                  <a:pt x="103" y="67"/>
                  <a:pt x="103" y="66"/>
                </a:cubicBezTo>
                <a:cubicBezTo>
                  <a:pt x="103" y="65"/>
                  <a:pt x="102" y="63"/>
                  <a:pt x="101" y="63"/>
                </a:cubicBezTo>
                <a:close/>
                <a:moveTo>
                  <a:pt x="143" y="235"/>
                </a:moveTo>
                <a:cubicBezTo>
                  <a:pt x="144" y="235"/>
                  <a:pt x="144" y="235"/>
                  <a:pt x="145" y="235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146" y="235"/>
                  <a:pt x="147" y="234"/>
                  <a:pt x="147" y="233"/>
                </a:cubicBezTo>
                <a:cubicBezTo>
                  <a:pt x="147" y="231"/>
                  <a:pt x="146" y="231"/>
                  <a:pt x="144" y="230"/>
                </a:cubicBezTo>
                <a:cubicBezTo>
                  <a:pt x="143" y="231"/>
                  <a:pt x="142" y="231"/>
                  <a:pt x="141" y="233"/>
                </a:cubicBezTo>
                <a:cubicBezTo>
                  <a:pt x="142" y="234"/>
                  <a:pt x="142" y="235"/>
                  <a:pt x="143" y="236"/>
                </a:cubicBezTo>
                <a:cubicBezTo>
                  <a:pt x="143" y="235"/>
                  <a:pt x="143" y="235"/>
                  <a:pt x="143" y="235"/>
                </a:cubicBezTo>
                <a:close/>
                <a:moveTo>
                  <a:pt x="138" y="221"/>
                </a:moveTo>
                <a:cubicBezTo>
                  <a:pt x="139" y="220"/>
                  <a:pt x="139" y="220"/>
                  <a:pt x="139" y="220"/>
                </a:cubicBezTo>
                <a:cubicBezTo>
                  <a:pt x="139" y="218"/>
                  <a:pt x="137" y="217"/>
                  <a:pt x="135" y="217"/>
                </a:cubicBezTo>
                <a:cubicBezTo>
                  <a:pt x="135" y="217"/>
                  <a:pt x="134" y="217"/>
                  <a:pt x="134" y="217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3" y="218"/>
                  <a:pt x="133" y="218"/>
                </a:cubicBezTo>
                <a:cubicBezTo>
                  <a:pt x="133" y="218"/>
                  <a:pt x="133" y="219"/>
                  <a:pt x="132" y="219"/>
                </a:cubicBezTo>
                <a:cubicBezTo>
                  <a:pt x="133" y="221"/>
                  <a:pt x="134" y="222"/>
                  <a:pt x="136" y="222"/>
                </a:cubicBezTo>
                <a:cubicBezTo>
                  <a:pt x="137" y="222"/>
                  <a:pt x="138" y="222"/>
                  <a:pt x="138" y="221"/>
                </a:cubicBezTo>
                <a:cubicBezTo>
                  <a:pt x="138" y="221"/>
                  <a:pt x="138" y="221"/>
                  <a:pt x="138" y="220"/>
                </a:cubicBezTo>
                <a:cubicBezTo>
                  <a:pt x="138" y="220"/>
                  <a:pt x="138" y="220"/>
                  <a:pt x="138" y="221"/>
                </a:cubicBezTo>
                <a:close/>
                <a:moveTo>
                  <a:pt x="134" y="212"/>
                </a:moveTo>
                <a:cubicBezTo>
                  <a:pt x="134" y="211"/>
                  <a:pt x="133" y="210"/>
                  <a:pt x="132" y="209"/>
                </a:cubicBezTo>
                <a:cubicBezTo>
                  <a:pt x="132" y="210"/>
                  <a:pt x="131" y="210"/>
                  <a:pt x="130" y="209"/>
                </a:cubicBezTo>
                <a:cubicBezTo>
                  <a:pt x="129" y="210"/>
                  <a:pt x="128" y="211"/>
                  <a:pt x="129" y="212"/>
                </a:cubicBezTo>
                <a:cubicBezTo>
                  <a:pt x="128" y="214"/>
                  <a:pt x="129" y="215"/>
                  <a:pt x="131" y="215"/>
                </a:cubicBezTo>
                <a:cubicBezTo>
                  <a:pt x="133" y="215"/>
                  <a:pt x="134" y="214"/>
                  <a:pt x="134" y="212"/>
                </a:cubicBezTo>
                <a:close/>
                <a:moveTo>
                  <a:pt x="125" y="212"/>
                </a:moveTo>
                <a:cubicBezTo>
                  <a:pt x="125" y="211"/>
                  <a:pt x="124" y="210"/>
                  <a:pt x="122" y="210"/>
                </a:cubicBezTo>
                <a:cubicBezTo>
                  <a:pt x="121" y="209"/>
                  <a:pt x="120" y="211"/>
                  <a:pt x="120" y="213"/>
                </a:cubicBezTo>
                <a:cubicBezTo>
                  <a:pt x="119" y="214"/>
                  <a:pt x="120" y="215"/>
                  <a:pt x="122" y="215"/>
                </a:cubicBezTo>
                <a:cubicBezTo>
                  <a:pt x="124" y="215"/>
                  <a:pt x="125" y="214"/>
                  <a:pt x="125" y="212"/>
                </a:cubicBezTo>
                <a:close/>
                <a:moveTo>
                  <a:pt x="152" y="226"/>
                </a:moveTo>
                <a:cubicBezTo>
                  <a:pt x="152" y="226"/>
                  <a:pt x="152" y="226"/>
                  <a:pt x="152" y="226"/>
                </a:cubicBezTo>
                <a:cubicBezTo>
                  <a:pt x="152" y="226"/>
                  <a:pt x="152" y="225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26"/>
                  <a:pt x="152" y="226"/>
                  <a:pt x="152" y="226"/>
                </a:cubicBezTo>
                <a:close/>
                <a:moveTo>
                  <a:pt x="171" y="222"/>
                </a:moveTo>
                <a:cubicBezTo>
                  <a:pt x="172" y="222"/>
                  <a:pt x="173" y="221"/>
                  <a:pt x="173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72" y="219"/>
                  <a:pt x="173" y="218"/>
                  <a:pt x="173" y="218"/>
                </a:cubicBezTo>
                <a:cubicBezTo>
                  <a:pt x="173" y="217"/>
                  <a:pt x="172" y="216"/>
                  <a:pt x="171" y="217"/>
                </a:cubicBezTo>
                <a:cubicBezTo>
                  <a:pt x="169" y="216"/>
                  <a:pt x="168" y="218"/>
                  <a:pt x="168" y="219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9" y="220"/>
                  <a:pt x="169" y="221"/>
                  <a:pt x="169" y="222"/>
                </a:cubicBezTo>
                <a:cubicBezTo>
                  <a:pt x="169" y="222"/>
                  <a:pt x="170" y="222"/>
                  <a:pt x="171" y="222"/>
                </a:cubicBezTo>
                <a:close/>
                <a:moveTo>
                  <a:pt x="189" y="231"/>
                </a:move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8" y="231"/>
                  <a:pt x="188" y="231"/>
                </a:cubicBezTo>
                <a:cubicBezTo>
                  <a:pt x="188" y="231"/>
                  <a:pt x="188" y="231"/>
                  <a:pt x="188" y="231"/>
                </a:cubicBezTo>
                <a:cubicBezTo>
                  <a:pt x="188" y="231"/>
                  <a:pt x="188" y="232"/>
                  <a:pt x="188" y="232"/>
                </a:cubicBezTo>
                <a:cubicBezTo>
                  <a:pt x="187" y="232"/>
                  <a:pt x="187" y="232"/>
                  <a:pt x="186" y="232"/>
                </a:cubicBezTo>
                <a:cubicBezTo>
                  <a:pt x="186" y="232"/>
                  <a:pt x="186" y="233"/>
                  <a:pt x="186" y="233"/>
                </a:cubicBezTo>
                <a:cubicBezTo>
                  <a:pt x="186" y="233"/>
                  <a:pt x="186" y="234"/>
                  <a:pt x="186" y="234"/>
                </a:cubicBezTo>
                <a:cubicBezTo>
                  <a:pt x="186" y="234"/>
                  <a:pt x="186" y="234"/>
                  <a:pt x="186" y="234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6" y="236"/>
                  <a:pt x="187" y="236"/>
                  <a:pt x="189" y="236"/>
                </a:cubicBezTo>
                <a:cubicBezTo>
                  <a:pt x="189" y="236"/>
                  <a:pt x="190" y="236"/>
                  <a:pt x="190" y="236"/>
                </a:cubicBezTo>
                <a:cubicBezTo>
                  <a:pt x="189" y="235"/>
                  <a:pt x="189" y="235"/>
                  <a:pt x="188" y="236"/>
                </a:cubicBezTo>
                <a:cubicBezTo>
                  <a:pt x="187" y="233"/>
                  <a:pt x="190" y="234"/>
                  <a:pt x="190" y="232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191" y="231"/>
                  <a:pt x="190" y="231"/>
                  <a:pt x="189" y="231"/>
                </a:cubicBezTo>
                <a:close/>
                <a:moveTo>
                  <a:pt x="107" y="199"/>
                </a:moveTo>
                <a:cubicBezTo>
                  <a:pt x="108" y="197"/>
                  <a:pt x="107" y="195"/>
                  <a:pt x="105" y="195"/>
                </a:cubicBezTo>
                <a:cubicBezTo>
                  <a:pt x="104" y="196"/>
                  <a:pt x="102" y="197"/>
                  <a:pt x="102" y="198"/>
                </a:cubicBezTo>
                <a:cubicBezTo>
                  <a:pt x="102" y="199"/>
                  <a:pt x="104" y="201"/>
                  <a:pt x="104" y="201"/>
                </a:cubicBezTo>
                <a:cubicBezTo>
                  <a:pt x="106" y="201"/>
                  <a:pt x="107" y="200"/>
                  <a:pt x="107" y="199"/>
                </a:cubicBezTo>
                <a:close/>
                <a:moveTo>
                  <a:pt x="153" y="217"/>
                </a:moveTo>
                <a:cubicBezTo>
                  <a:pt x="153" y="217"/>
                  <a:pt x="153" y="217"/>
                  <a:pt x="153" y="217"/>
                </a:cubicBezTo>
                <a:cubicBezTo>
                  <a:pt x="152" y="217"/>
                  <a:pt x="151" y="217"/>
                  <a:pt x="151" y="218"/>
                </a:cubicBezTo>
                <a:cubicBezTo>
                  <a:pt x="152" y="218"/>
                  <a:pt x="153" y="218"/>
                  <a:pt x="153" y="217"/>
                </a:cubicBezTo>
                <a:close/>
                <a:moveTo>
                  <a:pt x="23" y="179"/>
                </a:moveTo>
                <a:cubicBezTo>
                  <a:pt x="24" y="180"/>
                  <a:pt x="24" y="180"/>
                  <a:pt x="24" y="179"/>
                </a:cubicBezTo>
                <a:cubicBezTo>
                  <a:pt x="24" y="180"/>
                  <a:pt x="26" y="180"/>
                  <a:pt x="26" y="180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6" y="181"/>
                  <a:pt x="26" y="181"/>
                  <a:pt x="27" y="181"/>
                </a:cubicBezTo>
                <a:cubicBezTo>
                  <a:pt x="26" y="180"/>
                  <a:pt x="26" y="179"/>
                  <a:pt x="27" y="178"/>
                </a:cubicBezTo>
                <a:cubicBezTo>
                  <a:pt x="27" y="180"/>
                  <a:pt x="28" y="180"/>
                  <a:pt x="29" y="180"/>
                </a:cubicBezTo>
                <a:cubicBezTo>
                  <a:pt x="31" y="181"/>
                  <a:pt x="33" y="179"/>
                  <a:pt x="32" y="177"/>
                </a:cubicBezTo>
                <a:cubicBezTo>
                  <a:pt x="32" y="176"/>
                  <a:pt x="31" y="175"/>
                  <a:pt x="29" y="175"/>
                </a:cubicBezTo>
                <a:cubicBezTo>
                  <a:pt x="28" y="175"/>
                  <a:pt x="28" y="175"/>
                  <a:pt x="28" y="176"/>
                </a:cubicBezTo>
                <a:cubicBezTo>
                  <a:pt x="27" y="176"/>
                  <a:pt x="27" y="176"/>
                  <a:pt x="26" y="175"/>
                </a:cubicBezTo>
                <a:cubicBezTo>
                  <a:pt x="26" y="176"/>
                  <a:pt x="27" y="176"/>
                  <a:pt x="27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5" y="178"/>
                  <a:pt x="25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9"/>
                  <a:pt x="25" y="179"/>
                  <a:pt x="25" y="179"/>
                </a:cubicBezTo>
                <a:cubicBezTo>
                  <a:pt x="25" y="179"/>
                  <a:pt x="25" y="178"/>
                  <a:pt x="25" y="178"/>
                </a:cubicBezTo>
                <a:cubicBezTo>
                  <a:pt x="24" y="178"/>
                  <a:pt x="24" y="179"/>
                  <a:pt x="23" y="179"/>
                </a:cubicBezTo>
                <a:close/>
                <a:moveTo>
                  <a:pt x="28" y="156"/>
                </a:moveTo>
                <a:cubicBezTo>
                  <a:pt x="27" y="154"/>
                  <a:pt x="27" y="153"/>
                  <a:pt x="25" y="154"/>
                </a:cubicBezTo>
                <a:cubicBezTo>
                  <a:pt x="23" y="154"/>
                  <a:pt x="22" y="155"/>
                  <a:pt x="23" y="156"/>
                </a:cubicBezTo>
                <a:cubicBezTo>
                  <a:pt x="23" y="157"/>
                  <a:pt x="23" y="159"/>
                  <a:pt x="25" y="160"/>
                </a:cubicBezTo>
                <a:cubicBezTo>
                  <a:pt x="26" y="159"/>
                  <a:pt x="28" y="158"/>
                  <a:pt x="28" y="156"/>
                </a:cubicBezTo>
                <a:close/>
                <a:moveTo>
                  <a:pt x="17" y="117"/>
                </a:moveTo>
                <a:cubicBezTo>
                  <a:pt x="17" y="117"/>
                  <a:pt x="18" y="117"/>
                  <a:pt x="19" y="117"/>
                </a:cubicBezTo>
                <a:cubicBezTo>
                  <a:pt x="17" y="117"/>
                  <a:pt x="17" y="116"/>
                  <a:pt x="17" y="115"/>
                </a:cubicBezTo>
                <a:cubicBezTo>
                  <a:pt x="16" y="115"/>
                  <a:pt x="16" y="116"/>
                  <a:pt x="15" y="116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5"/>
                  <a:pt x="16" y="115"/>
                  <a:pt x="17" y="115"/>
                </a:cubicBezTo>
                <a:cubicBezTo>
                  <a:pt x="16" y="114"/>
                  <a:pt x="16" y="113"/>
                  <a:pt x="17" y="112"/>
                </a:cubicBezTo>
                <a:cubicBezTo>
                  <a:pt x="17" y="112"/>
                  <a:pt x="17" y="112"/>
                  <a:pt x="16" y="112"/>
                </a:cubicBezTo>
                <a:cubicBezTo>
                  <a:pt x="15" y="112"/>
                  <a:pt x="13" y="113"/>
                  <a:pt x="14" y="115"/>
                </a:cubicBezTo>
                <a:cubicBezTo>
                  <a:pt x="13" y="116"/>
                  <a:pt x="15" y="118"/>
                  <a:pt x="17" y="117"/>
                </a:cubicBezTo>
                <a:close/>
                <a:moveTo>
                  <a:pt x="29" y="167"/>
                </a:moveTo>
                <a:cubicBezTo>
                  <a:pt x="31" y="167"/>
                  <a:pt x="32" y="165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3" y="164"/>
                  <a:pt x="34" y="164"/>
                </a:cubicBezTo>
                <a:cubicBezTo>
                  <a:pt x="34" y="164"/>
                  <a:pt x="34" y="164"/>
                  <a:pt x="34" y="165"/>
                </a:cubicBezTo>
                <a:cubicBezTo>
                  <a:pt x="34" y="165"/>
                  <a:pt x="34" y="165"/>
                  <a:pt x="35" y="165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5" y="165"/>
                  <a:pt x="35" y="166"/>
                  <a:pt x="35" y="166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36" y="166"/>
                  <a:pt x="36" y="166"/>
                  <a:pt x="37" y="166"/>
                </a:cubicBezTo>
                <a:cubicBezTo>
                  <a:pt x="37" y="166"/>
                  <a:pt x="38" y="166"/>
                  <a:pt x="39" y="166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2" y="162"/>
                  <a:pt x="40" y="161"/>
                  <a:pt x="38" y="161"/>
                </a:cubicBezTo>
                <a:cubicBezTo>
                  <a:pt x="36" y="161"/>
                  <a:pt x="35" y="162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5" y="164"/>
                  <a:pt x="35" y="163"/>
                </a:cubicBezTo>
                <a:cubicBezTo>
                  <a:pt x="35" y="164"/>
                  <a:pt x="33" y="164"/>
                  <a:pt x="33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2" y="162"/>
                  <a:pt x="31" y="161"/>
                  <a:pt x="30" y="161"/>
                </a:cubicBezTo>
                <a:cubicBezTo>
                  <a:pt x="28" y="161"/>
                  <a:pt x="27" y="162"/>
                  <a:pt x="27" y="164"/>
                </a:cubicBezTo>
                <a:cubicBezTo>
                  <a:pt x="27" y="166"/>
                  <a:pt x="28" y="167"/>
                  <a:pt x="29" y="167"/>
                </a:cubicBezTo>
                <a:close/>
                <a:moveTo>
                  <a:pt x="31" y="156"/>
                </a:moveTo>
                <a:cubicBezTo>
                  <a:pt x="31" y="157"/>
                  <a:pt x="31" y="157"/>
                  <a:pt x="31" y="158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1" y="158"/>
                  <a:pt x="32" y="158"/>
                  <a:pt x="32" y="158"/>
                </a:cubicBezTo>
                <a:cubicBezTo>
                  <a:pt x="32" y="159"/>
                  <a:pt x="33" y="159"/>
                  <a:pt x="35" y="159"/>
                </a:cubicBezTo>
                <a:cubicBezTo>
                  <a:pt x="35" y="160"/>
                  <a:pt x="37" y="158"/>
                  <a:pt x="37" y="156"/>
                </a:cubicBezTo>
                <a:cubicBezTo>
                  <a:pt x="37" y="155"/>
                  <a:pt x="35" y="154"/>
                  <a:pt x="34" y="153"/>
                </a:cubicBezTo>
                <a:cubicBezTo>
                  <a:pt x="34" y="153"/>
                  <a:pt x="34" y="153"/>
                  <a:pt x="34" y="154"/>
                </a:cubicBezTo>
                <a:cubicBezTo>
                  <a:pt x="34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2" y="151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53"/>
                  <a:pt x="33" y="153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6"/>
                </a:cubicBezTo>
                <a:close/>
                <a:moveTo>
                  <a:pt x="72" y="198"/>
                </a:moveTo>
                <a:cubicBezTo>
                  <a:pt x="72" y="197"/>
                  <a:pt x="71" y="195"/>
                  <a:pt x="69" y="195"/>
                </a:cubicBezTo>
                <a:cubicBezTo>
                  <a:pt x="68" y="195"/>
                  <a:pt x="67" y="196"/>
                  <a:pt x="67" y="198"/>
                </a:cubicBezTo>
                <a:cubicBezTo>
                  <a:pt x="66" y="200"/>
                  <a:pt x="68" y="201"/>
                  <a:pt x="70" y="201"/>
                </a:cubicBezTo>
                <a:cubicBezTo>
                  <a:pt x="71" y="201"/>
                  <a:pt x="72" y="200"/>
                  <a:pt x="72" y="198"/>
                </a:cubicBezTo>
                <a:close/>
                <a:moveTo>
                  <a:pt x="69" y="201"/>
                </a:moveTo>
                <a:cubicBezTo>
                  <a:pt x="69" y="201"/>
                  <a:pt x="69" y="201"/>
                  <a:pt x="69" y="201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9" y="202"/>
                  <a:pt x="69" y="202"/>
                  <a:pt x="69" y="201"/>
                </a:cubicBezTo>
                <a:close/>
                <a:moveTo>
                  <a:pt x="147" y="212"/>
                </a:moveTo>
                <a:cubicBezTo>
                  <a:pt x="147" y="211"/>
                  <a:pt x="147" y="211"/>
                  <a:pt x="146" y="211"/>
                </a:cubicBezTo>
                <a:cubicBezTo>
                  <a:pt x="146" y="211"/>
                  <a:pt x="146" y="212"/>
                  <a:pt x="146" y="212"/>
                </a:cubicBezTo>
                <a:cubicBezTo>
                  <a:pt x="146" y="213"/>
                  <a:pt x="146" y="213"/>
                  <a:pt x="147" y="214"/>
                </a:cubicBezTo>
                <a:cubicBezTo>
                  <a:pt x="147" y="213"/>
                  <a:pt x="148" y="213"/>
                  <a:pt x="147" y="212"/>
                </a:cubicBezTo>
                <a:close/>
                <a:moveTo>
                  <a:pt x="96" y="201"/>
                </a:moveTo>
                <a:cubicBezTo>
                  <a:pt x="96" y="201"/>
                  <a:pt x="96" y="201"/>
                  <a:pt x="96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8" y="201"/>
                  <a:pt x="99" y="200"/>
                  <a:pt x="99" y="198"/>
                </a:cubicBezTo>
                <a:cubicBezTo>
                  <a:pt x="99" y="198"/>
                  <a:pt x="99" y="197"/>
                  <a:pt x="98" y="197"/>
                </a:cubicBezTo>
                <a:cubicBezTo>
                  <a:pt x="98" y="197"/>
                  <a:pt x="98" y="197"/>
                  <a:pt x="97" y="197"/>
                </a:cubicBezTo>
                <a:cubicBezTo>
                  <a:pt x="97" y="197"/>
                  <a:pt x="97" y="196"/>
                  <a:pt x="97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94" y="195"/>
                  <a:pt x="93" y="196"/>
                  <a:pt x="94" y="198"/>
                </a:cubicBezTo>
                <a:cubicBezTo>
                  <a:pt x="94" y="198"/>
                  <a:pt x="94" y="199"/>
                  <a:pt x="94" y="199"/>
                </a:cubicBezTo>
                <a:cubicBezTo>
                  <a:pt x="94" y="199"/>
                  <a:pt x="94" y="199"/>
                  <a:pt x="94" y="198"/>
                </a:cubicBezTo>
                <a:cubicBezTo>
                  <a:pt x="94" y="199"/>
                  <a:pt x="95" y="199"/>
                  <a:pt x="95" y="199"/>
                </a:cubicBezTo>
                <a:cubicBezTo>
                  <a:pt x="95" y="199"/>
                  <a:pt x="94" y="199"/>
                  <a:pt x="94" y="199"/>
                </a:cubicBezTo>
                <a:cubicBezTo>
                  <a:pt x="94" y="200"/>
                  <a:pt x="95" y="201"/>
                  <a:pt x="96" y="201"/>
                </a:cubicBezTo>
                <a:close/>
                <a:moveTo>
                  <a:pt x="58" y="192"/>
                </a:moveTo>
                <a:cubicBezTo>
                  <a:pt x="59" y="190"/>
                  <a:pt x="57" y="189"/>
                  <a:pt x="56" y="189"/>
                </a:cubicBezTo>
                <a:cubicBezTo>
                  <a:pt x="55" y="189"/>
                  <a:pt x="53" y="191"/>
                  <a:pt x="54" y="192"/>
                </a:cubicBezTo>
                <a:cubicBezTo>
                  <a:pt x="54" y="193"/>
                  <a:pt x="55" y="195"/>
                  <a:pt x="56" y="194"/>
                </a:cubicBezTo>
                <a:cubicBezTo>
                  <a:pt x="56" y="194"/>
                  <a:pt x="57" y="194"/>
                  <a:pt x="57" y="194"/>
                </a:cubicBezTo>
                <a:cubicBezTo>
                  <a:pt x="57" y="194"/>
                  <a:pt x="57" y="194"/>
                  <a:pt x="58" y="194"/>
                </a:cubicBezTo>
                <a:cubicBezTo>
                  <a:pt x="58" y="194"/>
                  <a:pt x="58" y="194"/>
                  <a:pt x="57" y="194"/>
                </a:cubicBezTo>
                <a:cubicBezTo>
                  <a:pt x="58" y="194"/>
                  <a:pt x="59" y="193"/>
                  <a:pt x="58" y="192"/>
                </a:cubicBezTo>
                <a:close/>
                <a:moveTo>
                  <a:pt x="134" y="94"/>
                </a:move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33" y="93"/>
                  <a:pt x="133" y="94"/>
                </a:cubicBezTo>
                <a:cubicBezTo>
                  <a:pt x="132" y="95"/>
                  <a:pt x="134" y="97"/>
                  <a:pt x="135" y="97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5" y="97"/>
                  <a:pt x="135" y="97"/>
                  <a:pt x="134" y="97"/>
                </a:cubicBezTo>
                <a:cubicBezTo>
                  <a:pt x="134" y="96"/>
                  <a:pt x="134" y="95"/>
                  <a:pt x="134" y="94"/>
                </a:cubicBezTo>
                <a:close/>
                <a:moveTo>
                  <a:pt x="167" y="70"/>
                </a:moveTo>
                <a:cubicBezTo>
                  <a:pt x="165" y="70"/>
                  <a:pt x="164" y="71"/>
                  <a:pt x="164" y="72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6" y="75"/>
                  <a:pt x="167" y="75"/>
                </a:cubicBezTo>
                <a:cubicBezTo>
                  <a:pt x="167" y="75"/>
                  <a:pt x="167" y="75"/>
                  <a:pt x="167" y="74"/>
                </a:cubicBezTo>
                <a:cubicBezTo>
                  <a:pt x="167" y="75"/>
                  <a:pt x="168" y="75"/>
                  <a:pt x="168" y="75"/>
                </a:cubicBezTo>
                <a:cubicBezTo>
                  <a:pt x="169" y="75"/>
                  <a:pt x="169" y="74"/>
                  <a:pt x="169" y="72"/>
                </a:cubicBezTo>
                <a:cubicBezTo>
                  <a:pt x="170" y="71"/>
                  <a:pt x="168" y="70"/>
                  <a:pt x="167" y="70"/>
                </a:cubicBezTo>
                <a:close/>
                <a:moveTo>
                  <a:pt x="179" y="77"/>
                </a:moveTo>
                <a:cubicBezTo>
                  <a:pt x="178" y="77"/>
                  <a:pt x="177" y="78"/>
                  <a:pt x="177" y="80"/>
                </a:cubicBezTo>
                <a:cubicBezTo>
                  <a:pt x="177" y="81"/>
                  <a:pt x="179" y="83"/>
                  <a:pt x="180" y="83"/>
                </a:cubicBezTo>
                <a:cubicBezTo>
                  <a:pt x="179" y="83"/>
                  <a:pt x="179" y="83"/>
                  <a:pt x="179" y="82"/>
                </a:cubicBezTo>
                <a:cubicBezTo>
                  <a:pt x="179" y="82"/>
                  <a:pt x="180" y="82"/>
                  <a:pt x="180" y="82"/>
                </a:cubicBezTo>
                <a:cubicBezTo>
                  <a:pt x="181" y="82"/>
                  <a:pt x="181" y="80"/>
                  <a:pt x="182" y="79"/>
                </a:cubicBezTo>
                <a:cubicBezTo>
                  <a:pt x="182" y="79"/>
                  <a:pt x="181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lose/>
                <a:moveTo>
                  <a:pt x="151" y="80"/>
                </a:moveTo>
                <a:cubicBezTo>
                  <a:pt x="150" y="81"/>
                  <a:pt x="151" y="82"/>
                  <a:pt x="153" y="82"/>
                </a:cubicBezTo>
                <a:cubicBezTo>
                  <a:pt x="155" y="82"/>
                  <a:pt x="156" y="81"/>
                  <a:pt x="156" y="80"/>
                </a:cubicBezTo>
                <a:cubicBezTo>
                  <a:pt x="156" y="79"/>
                  <a:pt x="155" y="78"/>
                  <a:pt x="154" y="78"/>
                </a:cubicBezTo>
                <a:cubicBezTo>
                  <a:pt x="154" y="78"/>
                  <a:pt x="153" y="79"/>
                  <a:pt x="152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1" y="77"/>
                  <a:pt x="150" y="78"/>
                  <a:pt x="151" y="80"/>
                </a:cubicBezTo>
                <a:close/>
                <a:moveTo>
                  <a:pt x="171" y="77"/>
                </a:moveTo>
                <a:cubicBezTo>
                  <a:pt x="169" y="77"/>
                  <a:pt x="168" y="79"/>
                  <a:pt x="168" y="80"/>
                </a:cubicBezTo>
                <a:cubicBezTo>
                  <a:pt x="168" y="81"/>
                  <a:pt x="170" y="83"/>
                  <a:pt x="171" y="83"/>
                </a:cubicBezTo>
                <a:cubicBezTo>
                  <a:pt x="173" y="83"/>
                  <a:pt x="174" y="81"/>
                  <a:pt x="173" y="80"/>
                </a:cubicBezTo>
                <a:cubicBezTo>
                  <a:pt x="173" y="79"/>
                  <a:pt x="172" y="78"/>
                  <a:pt x="171" y="77"/>
                </a:cubicBezTo>
                <a:close/>
                <a:moveTo>
                  <a:pt x="162" y="83"/>
                </a:moveTo>
                <a:cubicBezTo>
                  <a:pt x="164" y="82"/>
                  <a:pt x="165" y="81"/>
                  <a:pt x="164" y="80"/>
                </a:cubicBezTo>
                <a:cubicBezTo>
                  <a:pt x="164" y="78"/>
                  <a:pt x="164" y="77"/>
                  <a:pt x="162" y="78"/>
                </a:cubicBezTo>
                <a:cubicBezTo>
                  <a:pt x="160" y="77"/>
                  <a:pt x="159" y="79"/>
                  <a:pt x="159" y="79"/>
                </a:cubicBezTo>
                <a:cubicBezTo>
                  <a:pt x="159" y="81"/>
                  <a:pt x="161" y="82"/>
                  <a:pt x="162" y="83"/>
                </a:cubicBezTo>
                <a:close/>
                <a:moveTo>
                  <a:pt x="71" y="66"/>
                </a:moveTo>
                <a:cubicBezTo>
                  <a:pt x="71" y="66"/>
                  <a:pt x="71" y="67"/>
                  <a:pt x="71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6"/>
                  <a:pt x="72" y="66"/>
                  <a:pt x="73" y="66"/>
                </a:cubicBezTo>
                <a:cubicBezTo>
                  <a:pt x="73" y="65"/>
                  <a:pt x="72" y="65"/>
                  <a:pt x="72" y="64"/>
                </a:cubicBezTo>
                <a:cubicBezTo>
                  <a:pt x="71" y="64"/>
                  <a:pt x="71" y="65"/>
                  <a:pt x="71" y="66"/>
                </a:cubicBezTo>
                <a:close/>
                <a:moveTo>
                  <a:pt x="195" y="241"/>
                </a:moveTo>
                <a:cubicBezTo>
                  <a:pt x="195" y="241"/>
                  <a:pt x="194" y="241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1"/>
                </a:cubicBezTo>
                <a:close/>
                <a:moveTo>
                  <a:pt x="88" y="66"/>
                </a:moveTo>
                <a:cubicBezTo>
                  <a:pt x="88" y="66"/>
                  <a:pt x="89" y="66"/>
                  <a:pt x="89" y="67"/>
                </a:cubicBezTo>
                <a:cubicBezTo>
                  <a:pt x="90" y="66"/>
                  <a:pt x="90" y="65"/>
                  <a:pt x="92" y="65"/>
                </a:cubicBezTo>
                <a:cubicBezTo>
                  <a:pt x="91" y="66"/>
                  <a:pt x="90" y="66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91" y="69"/>
                  <a:pt x="91" y="68"/>
                </a:cubicBezTo>
                <a:cubicBezTo>
                  <a:pt x="93" y="69"/>
                  <a:pt x="94" y="68"/>
                  <a:pt x="95" y="66"/>
                </a:cubicBezTo>
                <a:cubicBezTo>
                  <a:pt x="94" y="64"/>
                  <a:pt x="93" y="64"/>
                  <a:pt x="91" y="63"/>
                </a:cubicBezTo>
                <a:cubicBezTo>
                  <a:pt x="89" y="63"/>
                  <a:pt x="89" y="65"/>
                  <a:pt x="88" y="66"/>
                </a:cubicBezTo>
                <a:close/>
                <a:moveTo>
                  <a:pt x="106" y="80"/>
                </a:moveTo>
                <a:cubicBezTo>
                  <a:pt x="107" y="82"/>
                  <a:pt x="108" y="83"/>
                  <a:pt x="110" y="82"/>
                </a:cubicBezTo>
                <a:cubicBezTo>
                  <a:pt x="110" y="83"/>
                  <a:pt x="111" y="82"/>
                  <a:pt x="111" y="82"/>
                </a:cubicBezTo>
                <a:cubicBezTo>
                  <a:pt x="110" y="81"/>
                  <a:pt x="111" y="79"/>
                  <a:pt x="112" y="79"/>
                </a:cubicBezTo>
                <a:cubicBezTo>
                  <a:pt x="111" y="78"/>
                  <a:pt x="110" y="77"/>
                  <a:pt x="109" y="77"/>
                </a:cubicBezTo>
                <a:cubicBezTo>
                  <a:pt x="108" y="77"/>
                  <a:pt x="106" y="79"/>
                  <a:pt x="106" y="80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69"/>
                  <a:pt x="87" y="69"/>
                </a:cubicBezTo>
                <a:cubicBezTo>
                  <a:pt x="85" y="70"/>
                  <a:pt x="85" y="71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6" y="73"/>
                  <a:pt x="87" y="73"/>
                </a:cubicBezTo>
                <a:cubicBezTo>
                  <a:pt x="87" y="73"/>
                  <a:pt x="87" y="74"/>
                  <a:pt x="88" y="73"/>
                </a:cubicBezTo>
                <a:cubicBezTo>
                  <a:pt x="88" y="74"/>
                  <a:pt x="87" y="75"/>
                  <a:pt x="86" y="75"/>
                </a:cubicBezTo>
                <a:cubicBezTo>
                  <a:pt x="86" y="75"/>
                  <a:pt x="86" y="76"/>
                  <a:pt x="86" y="76"/>
                </a:cubicBezTo>
                <a:cubicBezTo>
                  <a:pt x="86" y="76"/>
                  <a:pt x="86" y="76"/>
                  <a:pt x="87" y="76"/>
                </a:cubicBezTo>
                <a:cubicBezTo>
                  <a:pt x="89" y="75"/>
                  <a:pt x="90" y="74"/>
                  <a:pt x="90" y="72"/>
                </a:cubicBezTo>
                <a:cubicBezTo>
                  <a:pt x="90" y="71"/>
                  <a:pt x="89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191" y="224"/>
                </a:moveTo>
                <a:cubicBezTo>
                  <a:pt x="191" y="224"/>
                  <a:pt x="191" y="224"/>
                  <a:pt x="191" y="225"/>
                </a:cubicBezTo>
                <a:cubicBezTo>
                  <a:pt x="191" y="224"/>
                  <a:pt x="191" y="224"/>
                  <a:pt x="191" y="224"/>
                </a:cubicBezTo>
                <a:close/>
                <a:moveTo>
                  <a:pt x="146" y="220"/>
                </a:moveTo>
                <a:cubicBezTo>
                  <a:pt x="146" y="220"/>
                  <a:pt x="147" y="220"/>
                  <a:pt x="148" y="220"/>
                </a:cubicBezTo>
                <a:cubicBezTo>
                  <a:pt x="148" y="220"/>
                  <a:pt x="148" y="220"/>
                  <a:pt x="148" y="220"/>
                </a:cubicBezTo>
                <a:cubicBezTo>
                  <a:pt x="147" y="218"/>
                  <a:pt x="146" y="217"/>
                  <a:pt x="144" y="217"/>
                </a:cubicBezTo>
                <a:cubicBezTo>
                  <a:pt x="143" y="216"/>
                  <a:pt x="142" y="218"/>
                  <a:pt x="142" y="219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2" y="220"/>
                  <a:pt x="143" y="220"/>
                  <a:pt x="143" y="220"/>
                </a:cubicBezTo>
                <a:cubicBezTo>
                  <a:pt x="143" y="219"/>
                  <a:pt x="142" y="219"/>
                  <a:pt x="143" y="218"/>
                </a:cubicBezTo>
                <a:cubicBezTo>
                  <a:pt x="143" y="218"/>
                  <a:pt x="144" y="218"/>
                  <a:pt x="144" y="218"/>
                </a:cubicBezTo>
                <a:cubicBezTo>
                  <a:pt x="144" y="220"/>
                  <a:pt x="145" y="220"/>
                  <a:pt x="145" y="221"/>
                </a:cubicBezTo>
                <a:cubicBezTo>
                  <a:pt x="146" y="221"/>
                  <a:pt x="145" y="220"/>
                  <a:pt x="146" y="220"/>
                </a:cubicBezTo>
                <a:close/>
                <a:moveTo>
                  <a:pt x="175" y="202"/>
                </a:moveTo>
                <a:cubicBezTo>
                  <a:pt x="177" y="201"/>
                  <a:pt x="178" y="199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7" y="197"/>
                  <a:pt x="177" y="197"/>
                </a:cubicBezTo>
                <a:cubicBezTo>
                  <a:pt x="177" y="197"/>
                  <a:pt x="177" y="198"/>
                  <a:pt x="176" y="198"/>
                </a:cubicBezTo>
                <a:cubicBezTo>
                  <a:pt x="176" y="197"/>
                  <a:pt x="176" y="197"/>
                  <a:pt x="176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5"/>
                  <a:pt x="174" y="196"/>
                  <a:pt x="173" y="197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7"/>
                  <a:pt x="175" y="197"/>
                  <a:pt x="174" y="197"/>
                </a:cubicBezTo>
                <a:cubicBezTo>
                  <a:pt x="174" y="198"/>
                  <a:pt x="174" y="197"/>
                  <a:pt x="173" y="197"/>
                </a:cubicBezTo>
                <a:cubicBezTo>
                  <a:pt x="173" y="197"/>
                  <a:pt x="173" y="198"/>
                  <a:pt x="173" y="198"/>
                </a:cubicBezTo>
                <a:cubicBezTo>
                  <a:pt x="173" y="199"/>
                  <a:pt x="174" y="201"/>
                  <a:pt x="175" y="202"/>
                </a:cubicBezTo>
                <a:close/>
                <a:moveTo>
                  <a:pt x="142" y="224"/>
                </a:moveTo>
                <a:cubicBezTo>
                  <a:pt x="141" y="223"/>
                  <a:pt x="141" y="223"/>
                  <a:pt x="141" y="223"/>
                </a:cubicBezTo>
                <a:cubicBezTo>
                  <a:pt x="140" y="223"/>
                  <a:pt x="139" y="224"/>
                  <a:pt x="138" y="224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40" y="224"/>
                  <a:pt x="141" y="224"/>
                  <a:pt x="142" y="224"/>
                </a:cubicBezTo>
                <a:close/>
                <a:moveTo>
                  <a:pt x="223" y="235"/>
                </a:moveTo>
                <a:cubicBezTo>
                  <a:pt x="224" y="234"/>
                  <a:pt x="223" y="234"/>
                  <a:pt x="223" y="235"/>
                </a:cubicBezTo>
                <a:close/>
                <a:moveTo>
                  <a:pt x="224" y="91"/>
                </a:moveTo>
                <a:cubicBezTo>
                  <a:pt x="222" y="91"/>
                  <a:pt x="222" y="92"/>
                  <a:pt x="221" y="94"/>
                </a:cubicBezTo>
                <a:cubicBezTo>
                  <a:pt x="221" y="95"/>
                  <a:pt x="222" y="97"/>
                  <a:pt x="224" y="97"/>
                </a:cubicBezTo>
                <a:cubicBezTo>
                  <a:pt x="226" y="97"/>
                  <a:pt x="227" y="95"/>
                  <a:pt x="226" y="94"/>
                </a:cubicBezTo>
                <a:cubicBezTo>
                  <a:pt x="227" y="93"/>
                  <a:pt x="225" y="91"/>
                  <a:pt x="224" y="91"/>
                </a:cubicBezTo>
                <a:close/>
                <a:moveTo>
                  <a:pt x="215" y="77"/>
                </a:moveTo>
                <a:cubicBezTo>
                  <a:pt x="214" y="77"/>
                  <a:pt x="212" y="79"/>
                  <a:pt x="212" y="80"/>
                </a:cubicBezTo>
                <a:cubicBezTo>
                  <a:pt x="212" y="82"/>
                  <a:pt x="213" y="82"/>
                  <a:pt x="215" y="83"/>
                </a:cubicBezTo>
                <a:cubicBezTo>
                  <a:pt x="216" y="83"/>
                  <a:pt x="218" y="82"/>
                  <a:pt x="218" y="80"/>
                </a:cubicBezTo>
                <a:cubicBezTo>
                  <a:pt x="218" y="78"/>
                  <a:pt x="216" y="78"/>
                  <a:pt x="215" y="77"/>
                </a:cubicBezTo>
                <a:close/>
                <a:moveTo>
                  <a:pt x="201" y="233"/>
                </a:moveTo>
                <a:cubicBezTo>
                  <a:pt x="200" y="233"/>
                  <a:pt x="200" y="232"/>
                  <a:pt x="200" y="232"/>
                </a:cubicBezTo>
                <a:cubicBezTo>
                  <a:pt x="200" y="232"/>
                  <a:pt x="199" y="232"/>
                  <a:pt x="199" y="232"/>
                </a:cubicBezTo>
                <a:cubicBezTo>
                  <a:pt x="199" y="232"/>
                  <a:pt x="199" y="231"/>
                  <a:pt x="199" y="231"/>
                </a:cubicBezTo>
                <a:cubicBezTo>
                  <a:pt x="199" y="231"/>
                  <a:pt x="198" y="231"/>
                  <a:pt x="197" y="231"/>
                </a:cubicBezTo>
                <a:cubicBezTo>
                  <a:pt x="198" y="232"/>
                  <a:pt x="197" y="234"/>
                  <a:pt x="199" y="235"/>
                </a:cubicBezTo>
                <a:cubicBezTo>
                  <a:pt x="199" y="234"/>
                  <a:pt x="199" y="234"/>
                  <a:pt x="199" y="233"/>
                </a:cubicBezTo>
                <a:cubicBezTo>
                  <a:pt x="200" y="233"/>
                  <a:pt x="200" y="233"/>
                  <a:pt x="201" y="233"/>
                </a:cubicBezTo>
                <a:close/>
                <a:moveTo>
                  <a:pt x="222" y="232"/>
                </a:moveTo>
                <a:cubicBezTo>
                  <a:pt x="222" y="232"/>
                  <a:pt x="223" y="232"/>
                  <a:pt x="223" y="233"/>
                </a:cubicBezTo>
                <a:cubicBezTo>
                  <a:pt x="223" y="232"/>
                  <a:pt x="223" y="232"/>
                  <a:pt x="222" y="232"/>
                </a:cubicBezTo>
                <a:close/>
                <a:moveTo>
                  <a:pt x="82" y="195"/>
                </a:moveTo>
                <a:cubicBezTo>
                  <a:pt x="84" y="195"/>
                  <a:pt x="85" y="193"/>
                  <a:pt x="85" y="192"/>
                </a:cubicBezTo>
                <a:cubicBezTo>
                  <a:pt x="86" y="190"/>
                  <a:pt x="84" y="189"/>
                  <a:pt x="82" y="189"/>
                </a:cubicBezTo>
                <a:cubicBezTo>
                  <a:pt x="81" y="189"/>
                  <a:pt x="80" y="190"/>
                  <a:pt x="80" y="192"/>
                </a:cubicBezTo>
                <a:cubicBezTo>
                  <a:pt x="80" y="193"/>
                  <a:pt x="81" y="195"/>
                  <a:pt x="82" y="195"/>
                </a:cubicBezTo>
                <a:close/>
                <a:moveTo>
                  <a:pt x="131" y="207"/>
                </a:moveTo>
                <a:cubicBezTo>
                  <a:pt x="131" y="207"/>
                  <a:pt x="132" y="207"/>
                  <a:pt x="132" y="207"/>
                </a:cubicBezTo>
                <a:cubicBezTo>
                  <a:pt x="132" y="206"/>
                  <a:pt x="132" y="207"/>
                  <a:pt x="131" y="206"/>
                </a:cubicBezTo>
                <a:cubicBezTo>
                  <a:pt x="131" y="206"/>
                  <a:pt x="131" y="206"/>
                  <a:pt x="130" y="206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0" y="206"/>
                  <a:pt x="130" y="207"/>
                  <a:pt x="129" y="207"/>
                </a:cubicBezTo>
                <a:cubicBezTo>
                  <a:pt x="129" y="207"/>
                  <a:pt x="129" y="206"/>
                  <a:pt x="129" y="206"/>
                </a:cubicBezTo>
                <a:cubicBezTo>
                  <a:pt x="129" y="205"/>
                  <a:pt x="129" y="205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4"/>
                  <a:pt x="129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0" y="204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3"/>
                  <a:pt x="128" y="203"/>
                  <a:pt x="127" y="203"/>
                </a:cubicBezTo>
                <a:cubicBezTo>
                  <a:pt x="125" y="203"/>
                  <a:pt x="124" y="204"/>
                  <a:pt x="124" y="205"/>
                </a:cubicBezTo>
                <a:cubicBezTo>
                  <a:pt x="124" y="206"/>
                  <a:pt x="124" y="207"/>
                  <a:pt x="125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7"/>
                  <a:pt x="125" y="208"/>
                  <a:pt x="125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7" y="207"/>
                  <a:pt x="127" y="207"/>
                  <a:pt x="128" y="207"/>
                </a:cubicBezTo>
                <a:cubicBezTo>
                  <a:pt x="128" y="207"/>
                  <a:pt x="128" y="208"/>
                  <a:pt x="128" y="208"/>
                </a:cubicBezTo>
                <a:cubicBezTo>
                  <a:pt x="129" y="208"/>
                  <a:pt x="129" y="208"/>
                  <a:pt x="129" y="207"/>
                </a:cubicBezTo>
                <a:cubicBezTo>
                  <a:pt x="129" y="207"/>
                  <a:pt x="129" y="207"/>
                  <a:pt x="129" y="208"/>
                </a:cubicBezTo>
                <a:cubicBezTo>
                  <a:pt x="130" y="207"/>
                  <a:pt x="130" y="207"/>
                  <a:pt x="131" y="207"/>
                </a:cubicBezTo>
                <a:close/>
                <a:moveTo>
                  <a:pt x="143" y="227"/>
                </a:moveTo>
                <a:cubicBezTo>
                  <a:pt x="142" y="227"/>
                  <a:pt x="142" y="228"/>
                  <a:pt x="141" y="228"/>
                </a:cubicBezTo>
                <a:cubicBezTo>
                  <a:pt x="141" y="227"/>
                  <a:pt x="141" y="227"/>
                  <a:pt x="142" y="227"/>
                </a:cubicBezTo>
                <a:cubicBezTo>
                  <a:pt x="141" y="227"/>
                  <a:pt x="140" y="227"/>
                  <a:pt x="139" y="227"/>
                </a:cubicBezTo>
                <a:cubicBezTo>
                  <a:pt x="139" y="227"/>
                  <a:pt x="139" y="228"/>
                  <a:pt x="139" y="229"/>
                </a:cubicBezTo>
                <a:cubicBezTo>
                  <a:pt x="139" y="229"/>
                  <a:pt x="140" y="229"/>
                  <a:pt x="141" y="229"/>
                </a:cubicBezTo>
                <a:cubicBezTo>
                  <a:pt x="141" y="229"/>
                  <a:pt x="143" y="228"/>
                  <a:pt x="143" y="227"/>
                </a:cubicBezTo>
                <a:close/>
                <a:moveTo>
                  <a:pt x="142" y="242"/>
                </a:moveTo>
                <a:cubicBezTo>
                  <a:pt x="142" y="241"/>
                  <a:pt x="143" y="241"/>
                  <a:pt x="143" y="240"/>
                </a:cubicBezTo>
                <a:cubicBezTo>
                  <a:pt x="143" y="238"/>
                  <a:pt x="142" y="237"/>
                  <a:pt x="141" y="237"/>
                </a:cubicBezTo>
                <a:cubicBezTo>
                  <a:pt x="139" y="237"/>
                  <a:pt x="137" y="239"/>
                  <a:pt x="138" y="240"/>
                </a:cubicBezTo>
                <a:cubicBezTo>
                  <a:pt x="138" y="241"/>
                  <a:pt x="139" y="242"/>
                  <a:pt x="140" y="242"/>
                </a:cubicBezTo>
                <a:cubicBezTo>
                  <a:pt x="140" y="242"/>
                  <a:pt x="141" y="242"/>
                  <a:pt x="141" y="242"/>
                </a:cubicBezTo>
                <a:cubicBezTo>
                  <a:pt x="141" y="242"/>
                  <a:pt x="141" y="242"/>
                  <a:pt x="142" y="242"/>
                </a:cubicBezTo>
                <a:close/>
                <a:moveTo>
                  <a:pt x="123" y="201"/>
                </a:moveTo>
                <a:cubicBezTo>
                  <a:pt x="124" y="201"/>
                  <a:pt x="124" y="200"/>
                  <a:pt x="124" y="200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4" y="200"/>
                  <a:pt x="125" y="200"/>
                  <a:pt x="125" y="200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25" y="197"/>
                  <a:pt x="124" y="196"/>
                  <a:pt x="122" y="195"/>
                </a:cubicBezTo>
                <a:cubicBezTo>
                  <a:pt x="121" y="195"/>
                  <a:pt x="120" y="197"/>
                  <a:pt x="120" y="199"/>
                </a:cubicBezTo>
                <a:cubicBezTo>
                  <a:pt x="120" y="199"/>
                  <a:pt x="120" y="199"/>
                  <a:pt x="120" y="199"/>
                </a:cubicBezTo>
                <a:cubicBezTo>
                  <a:pt x="120" y="198"/>
                  <a:pt x="119" y="198"/>
                  <a:pt x="118" y="197"/>
                </a:cubicBezTo>
                <a:cubicBezTo>
                  <a:pt x="118" y="197"/>
                  <a:pt x="118" y="198"/>
                  <a:pt x="117" y="198"/>
                </a:cubicBezTo>
                <a:cubicBezTo>
                  <a:pt x="117" y="198"/>
                  <a:pt x="116" y="198"/>
                  <a:pt x="116" y="198"/>
                </a:cubicBezTo>
                <a:cubicBezTo>
                  <a:pt x="116" y="198"/>
                  <a:pt x="116" y="197"/>
                  <a:pt x="116" y="197"/>
                </a:cubicBezTo>
                <a:cubicBezTo>
                  <a:pt x="116" y="197"/>
                  <a:pt x="116" y="197"/>
                  <a:pt x="116" y="196"/>
                </a:cubicBezTo>
                <a:cubicBezTo>
                  <a:pt x="115" y="196"/>
                  <a:pt x="114" y="196"/>
                  <a:pt x="113" y="195"/>
                </a:cubicBezTo>
                <a:cubicBezTo>
                  <a:pt x="112" y="195"/>
                  <a:pt x="111" y="196"/>
                  <a:pt x="110" y="198"/>
                </a:cubicBezTo>
                <a:cubicBezTo>
                  <a:pt x="110" y="200"/>
                  <a:pt x="112" y="201"/>
                  <a:pt x="113" y="201"/>
                </a:cubicBezTo>
                <a:cubicBezTo>
                  <a:pt x="115" y="201"/>
                  <a:pt x="116" y="200"/>
                  <a:pt x="116" y="199"/>
                </a:cubicBezTo>
                <a:cubicBezTo>
                  <a:pt x="117" y="199"/>
                  <a:pt x="118" y="199"/>
                  <a:pt x="119" y="199"/>
                </a:cubicBezTo>
                <a:cubicBezTo>
                  <a:pt x="119" y="199"/>
                  <a:pt x="119" y="200"/>
                  <a:pt x="119" y="200"/>
                </a:cubicBezTo>
                <a:cubicBezTo>
                  <a:pt x="120" y="200"/>
                  <a:pt x="120" y="199"/>
                  <a:pt x="120" y="199"/>
                </a:cubicBezTo>
                <a:cubicBezTo>
                  <a:pt x="120" y="200"/>
                  <a:pt x="121" y="201"/>
                  <a:pt x="122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104" y="187"/>
                </a:moveTo>
                <a:cubicBezTo>
                  <a:pt x="106" y="187"/>
                  <a:pt x="107" y="186"/>
                  <a:pt x="107" y="185"/>
                </a:cubicBezTo>
                <a:cubicBezTo>
                  <a:pt x="108" y="183"/>
                  <a:pt x="106" y="182"/>
                  <a:pt x="104" y="182"/>
                </a:cubicBezTo>
                <a:cubicBezTo>
                  <a:pt x="103" y="181"/>
                  <a:pt x="102" y="183"/>
                  <a:pt x="102" y="184"/>
                </a:cubicBezTo>
                <a:cubicBezTo>
                  <a:pt x="102" y="185"/>
                  <a:pt x="104" y="187"/>
                  <a:pt x="104" y="187"/>
                </a:cubicBezTo>
                <a:close/>
                <a:moveTo>
                  <a:pt x="150" y="220"/>
                </a:moveTo>
                <a:cubicBezTo>
                  <a:pt x="150" y="220"/>
                  <a:pt x="151" y="220"/>
                  <a:pt x="151" y="221"/>
                </a:cubicBezTo>
                <a:cubicBezTo>
                  <a:pt x="151" y="220"/>
                  <a:pt x="151" y="220"/>
                  <a:pt x="151" y="220"/>
                </a:cubicBezTo>
                <a:cubicBezTo>
                  <a:pt x="151" y="220"/>
                  <a:pt x="150" y="220"/>
                  <a:pt x="150" y="220"/>
                </a:cubicBezTo>
                <a:close/>
                <a:moveTo>
                  <a:pt x="147" y="201"/>
                </a:moveTo>
                <a:cubicBezTo>
                  <a:pt x="148" y="201"/>
                  <a:pt x="148" y="201"/>
                  <a:pt x="149" y="201"/>
                </a:cubicBezTo>
                <a:cubicBezTo>
                  <a:pt x="151" y="201"/>
                  <a:pt x="152" y="200"/>
                  <a:pt x="152" y="198"/>
                </a:cubicBezTo>
                <a:cubicBezTo>
                  <a:pt x="152" y="197"/>
                  <a:pt x="150" y="196"/>
                  <a:pt x="149" y="195"/>
                </a:cubicBezTo>
                <a:cubicBezTo>
                  <a:pt x="148" y="196"/>
                  <a:pt x="146" y="197"/>
                  <a:pt x="146" y="199"/>
                </a:cubicBezTo>
                <a:cubicBezTo>
                  <a:pt x="146" y="199"/>
                  <a:pt x="146" y="200"/>
                  <a:pt x="147" y="201"/>
                </a:cubicBezTo>
                <a:close/>
                <a:moveTo>
                  <a:pt x="159" y="205"/>
                </a:moveTo>
                <a:cubicBezTo>
                  <a:pt x="159" y="206"/>
                  <a:pt x="159" y="206"/>
                  <a:pt x="159" y="206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5"/>
                  <a:pt x="159" y="205"/>
                  <a:pt x="159" y="205"/>
                </a:cubicBezTo>
                <a:close/>
                <a:moveTo>
                  <a:pt x="152" y="212"/>
                </a:moveTo>
                <a:cubicBezTo>
                  <a:pt x="152" y="211"/>
                  <a:pt x="152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0" y="209"/>
                  <a:pt x="149" y="209"/>
                  <a:pt x="149" y="209"/>
                </a:cubicBezTo>
                <a:cubicBezTo>
                  <a:pt x="148" y="209"/>
                  <a:pt x="147" y="209"/>
                  <a:pt x="147" y="210"/>
                </a:cubicBezTo>
                <a:cubicBezTo>
                  <a:pt x="147" y="211"/>
                  <a:pt x="148" y="211"/>
                  <a:pt x="149" y="211"/>
                </a:cubicBezTo>
                <a:cubicBezTo>
                  <a:pt x="149" y="212"/>
                  <a:pt x="149" y="213"/>
                  <a:pt x="149" y="213"/>
                </a:cubicBezTo>
                <a:cubicBezTo>
                  <a:pt x="149" y="214"/>
                  <a:pt x="150" y="214"/>
                  <a:pt x="150" y="214"/>
                </a:cubicBezTo>
                <a:cubicBezTo>
                  <a:pt x="151" y="214"/>
                  <a:pt x="152" y="213"/>
                  <a:pt x="152" y="212"/>
                </a:cubicBezTo>
                <a:close/>
                <a:moveTo>
                  <a:pt x="45" y="53"/>
                </a:move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lose/>
                <a:moveTo>
                  <a:pt x="38" y="138"/>
                </a:moveTo>
                <a:cubicBezTo>
                  <a:pt x="39" y="139"/>
                  <a:pt x="41" y="137"/>
                  <a:pt x="41" y="136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39" y="134"/>
                  <a:pt x="39" y="134"/>
                  <a:pt x="38" y="134"/>
                </a:cubicBezTo>
                <a:cubicBezTo>
                  <a:pt x="37" y="134"/>
                  <a:pt x="37" y="133"/>
                  <a:pt x="37" y="133"/>
                </a:cubicBezTo>
                <a:cubicBezTo>
                  <a:pt x="36" y="133"/>
                  <a:pt x="35" y="134"/>
                  <a:pt x="36" y="136"/>
                </a:cubicBezTo>
                <a:cubicBezTo>
                  <a:pt x="35" y="137"/>
                  <a:pt x="37" y="139"/>
                  <a:pt x="38" y="138"/>
                </a:cubicBezTo>
                <a:close/>
                <a:moveTo>
                  <a:pt x="39" y="153"/>
                </a:moveTo>
                <a:cubicBezTo>
                  <a:pt x="40" y="153"/>
                  <a:pt x="41" y="151"/>
                  <a:pt x="41" y="150"/>
                </a:cubicBezTo>
                <a:cubicBezTo>
                  <a:pt x="42" y="148"/>
                  <a:pt x="40" y="147"/>
                  <a:pt x="38" y="147"/>
                </a:cubicBezTo>
                <a:cubicBezTo>
                  <a:pt x="37" y="147"/>
                  <a:pt x="36" y="148"/>
                  <a:pt x="36" y="149"/>
                </a:cubicBezTo>
                <a:cubicBezTo>
                  <a:pt x="36" y="152"/>
                  <a:pt x="36" y="152"/>
                  <a:pt x="39" y="153"/>
                </a:cubicBezTo>
                <a:close/>
                <a:moveTo>
                  <a:pt x="44" y="28"/>
                </a:moveTo>
                <a:cubicBezTo>
                  <a:pt x="44" y="29"/>
                  <a:pt x="44" y="29"/>
                  <a:pt x="43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29"/>
                  <a:pt x="45" y="28"/>
                  <a:pt x="44" y="28"/>
                </a:cubicBezTo>
                <a:close/>
                <a:moveTo>
                  <a:pt x="54" y="51"/>
                </a:moveTo>
                <a:cubicBezTo>
                  <a:pt x="54" y="51"/>
                  <a:pt x="54" y="51"/>
                  <a:pt x="55" y="51"/>
                </a:cubicBezTo>
                <a:cubicBezTo>
                  <a:pt x="55" y="51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lose/>
                <a:moveTo>
                  <a:pt x="163" y="207"/>
                </a:moveTo>
                <a:cubicBezTo>
                  <a:pt x="164" y="207"/>
                  <a:pt x="164" y="207"/>
                  <a:pt x="164" y="208"/>
                </a:cubicBezTo>
                <a:cubicBezTo>
                  <a:pt x="164" y="207"/>
                  <a:pt x="165" y="206"/>
                  <a:pt x="164" y="205"/>
                </a:cubicBezTo>
                <a:cubicBezTo>
                  <a:pt x="164" y="205"/>
                  <a:pt x="164" y="205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3" y="203"/>
                  <a:pt x="163" y="203"/>
                  <a:pt x="162" y="203"/>
                </a:cubicBezTo>
                <a:cubicBezTo>
                  <a:pt x="161" y="203"/>
                  <a:pt x="160" y="203"/>
                  <a:pt x="160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2" y="204"/>
                  <a:pt x="161" y="204"/>
                  <a:pt x="162" y="204"/>
                </a:cubicBezTo>
                <a:cubicBezTo>
                  <a:pt x="162" y="205"/>
                  <a:pt x="164" y="204"/>
                  <a:pt x="163" y="206"/>
                </a:cubicBezTo>
                <a:cubicBezTo>
                  <a:pt x="162" y="206"/>
                  <a:pt x="162" y="206"/>
                  <a:pt x="162" y="208"/>
                </a:cubicBezTo>
                <a:cubicBezTo>
                  <a:pt x="162" y="208"/>
                  <a:pt x="163" y="208"/>
                  <a:pt x="163" y="208"/>
                </a:cubicBezTo>
                <a:cubicBezTo>
                  <a:pt x="163" y="207"/>
                  <a:pt x="163" y="207"/>
                  <a:pt x="163" y="207"/>
                </a:cubicBezTo>
                <a:close/>
                <a:moveTo>
                  <a:pt x="92" y="195"/>
                </a:moveTo>
                <a:cubicBezTo>
                  <a:pt x="92" y="194"/>
                  <a:pt x="94" y="193"/>
                  <a:pt x="94" y="191"/>
                </a:cubicBezTo>
                <a:cubicBezTo>
                  <a:pt x="94" y="190"/>
                  <a:pt x="93" y="189"/>
                  <a:pt x="91" y="189"/>
                </a:cubicBezTo>
                <a:cubicBezTo>
                  <a:pt x="90" y="189"/>
                  <a:pt x="89" y="190"/>
                  <a:pt x="89" y="191"/>
                </a:cubicBezTo>
                <a:cubicBezTo>
                  <a:pt x="89" y="193"/>
                  <a:pt x="90" y="195"/>
                  <a:pt x="92" y="195"/>
                </a:cubicBezTo>
                <a:close/>
                <a:moveTo>
                  <a:pt x="96" y="187"/>
                </a:moveTo>
                <a:cubicBezTo>
                  <a:pt x="98" y="187"/>
                  <a:pt x="98" y="186"/>
                  <a:pt x="99" y="185"/>
                </a:cubicBezTo>
                <a:cubicBezTo>
                  <a:pt x="98" y="183"/>
                  <a:pt x="98" y="182"/>
                  <a:pt x="96" y="182"/>
                </a:cubicBezTo>
                <a:cubicBezTo>
                  <a:pt x="94" y="181"/>
                  <a:pt x="93" y="183"/>
                  <a:pt x="93" y="184"/>
                </a:cubicBezTo>
                <a:cubicBezTo>
                  <a:pt x="94" y="186"/>
                  <a:pt x="95" y="187"/>
                  <a:pt x="96" y="187"/>
                </a:cubicBezTo>
                <a:close/>
                <a:moveTo>
                  <a:pt x="69" y="187"/>
                </a:moveTo>
                <a:cubicBezTo>
                  <a:pt x="71" y="187"/>
                  <a:pt x="72" y="186"/>
                  <a:pt x="72" y="184"/>
                </a:cubicBezTo>
                <a:cubicBezTo>
                  <a:pt x="72" y="183"/>
                  <a:pt x="71" y="182"/>
                  <a:pt x="69" y="182"/>
                </a:cubicBezTo>
                <a:cubicBezTo>
                  <a:pt x="68" y="182"/>
                  <a:pt x="67" y="182"/>
                  <a:pt x="67" y="185"/>
                </a:cubicBezTo>
                <a:cubicBezTo>
                  <a:pt x="67" y="186"/>
                  <a:pt x="68" y="187"/>
                  <a:pt x="69" y="187"/>
                </a:cubicBezTo>
                <a:close/>
                <a:moveTo>
                  <a:pt x="57" y="180"/>
                </a:moveTo>
                <a:cubicBezTo>
                  <a:pt x="58" y="180"/>
                  <a:pt x="59" y="180"/>
                  <a:pt x="59" y="181"/>
                </a:cubicBezTo>
                <a:cubicBezTo>
                  <a:pt x="60" y="180"/>
                  <a:pt x="61" y="180"/>
                  <a:pt x="60" y="179"/>
                </a:cubicBezTo>
                <a:cubicBezTo>
                  <a:pt x="60" y="180"/>
                  <a:pt x="59" y="180"/>
                  <a:pt x="58" y="180"/>
                </a:cubicBezTo>
                <a:cubicBezTo>
                  <a:pt x="59" y="179"/>
                  <a:pt x="59" y="179"/>
                  <a:pt x="59" y="178"/>
                </a:cubicBezTo>
                <a:cubicBezTo>
                  <a:pt x="59" y="176"/>
                  <a:pt x="57" y="175"/>
                  <a:pt x="56" y="175"/>
                </a:cubicBezTo>
                <a:cubicBezTo>
                  <a:pt x="55" y="175"/>
                  <a:pt x="53" y="176"/>
                  <a:pt x="53" y="178"/>
                </a:cubicBezTo>
                <a:cubicBezTo>
                  <a:pt x="53" y="180"/>
                  <a:pt x="54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8" y="181"/>
                  <a:pt x="57" y="181"/>
                  <a:pt x="57" y="180"/>
                </a:cubicBezTo>
                <a:cubicBezTo>
                  <a:pt x="57" y="180"/>
                  <a:pt x="57" y="180"/>
                  <a:pt x="57" y="180"/>
                </a:cubicBezTo>
                <a:close/>
                <a:moveTo>
                  <a:pt x="43" y="188"/>
                </a:moveTo>
                <a:cubicBezTo>
                  <a:pt x="45" y="188"/>
                  <a:pt x="45" y="186"/>
                  <a:pt x="46" y="184"/>
                </a:cubicBezTo>
                <a:cubicBezTo>
                  <a:pt x="45" y="182"/>
                  <a:pt x="44" y="182"/>
                  <a:pt x="43" y="181"/>
                </a:cubicBezTo>
                <a:cubicBezTo>
                  <a:pt x="41" y="182"/>
                  <a:pt x="40" y="183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5"/>
                  <a:pt x="38" y="185"/>
                  <a:pt x="38" y="186"/>
                </a:cubicBezTo>
                <a:cubicBezTo>
                  <a:pt x="39" y="186"/>
                  <a:pt x="40" y="186"/>
                  <a:pt x="40" y="187"/>
                </a:cubicBezTo>
                <a:cubicBezTo>
                  <a:pt x="40" y="188"/>
                  <a:pt x="39" y="188"/>
                  <a:pt x="39" y="188"/>
                </a:cubicBezTo>
                <a:cubicBezTo>
                  <a:pt x="39" y="187"/>
                  <a:pt x="39" y="187"/>
                  <a:pt x="39" y="187"/>
                </a:cubicBezTo>
                <a:cubicBezTo>
                  <a:pt x="38" y="187"/>
                  <a:pt x="37" y="187"/>
                  <a:pt x="36" y="187"/>
                </a:cubicBezTo>
                <a:cubicBezTo>
                  <a:pt x="36" y="188"/>
                  <a:pt x="37" y="189"/>
                  <a:pt x="38" y="189"/>
                </a:cubicBezTo>
                <a:cubicBezTo>
                  <a:pt x="36" y="190"/>
                  <a:pt x="36" y="190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3"/>
                  <a:pt x="37" y="195"/>
                  <a:pt x="38" y="194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38" y="194"/>
                  <a:pt x="38" y="195"/>
                  <a:pt x="38" y="195"/>
                </a:cubicBezTo>
                <a:cubicBezTo>
                  <a:pt x="39" y="194"/>
                  <a:pt x="39" y="194"/>
                  <a:pt x="40" y="194"/>
                </a:cubicBezTo>
                <a:cubicBezTo>
                  <a:pt x="40" y="194"/>
                  <a:pt x="40" y="194"/>
                  <a:pt x="40" y="194"/>
                </a:cubicBezTo>
                <a:cubicBezTo>
                  <a:pt x="41" y="193"/>
                  <a:pt x="41" y="192"/>
                  <a:pt x="41" y="191"/>
                </a:cubicBezTo>
                <a:cubicBezTo>
                  <a:pt x="41" y="191"/>
                  <a:pt x="40" y="189"/>
                  <a:pt x="39" y="189"/>
                </a:cubicBezTo>
                <a:cubicBezTo>
                  <a:pt x="39" y="189"/>
                  <a:pt x="38" y="189"/>
                  <a:pt x="38" y="189"/>
                </a:cubicBezTo>
                <a:cubicBezTo>
                  <a:pt x="38" y="189"/>
                  <a:pt x="38" y="189"/>
                  <a:pt x="38" y="189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1" y="189"/>
                  <a:pt x="41" y="190"/>
                  <a:pt x="42" y="190"/>
                </a:cubicBezTo>
                <a:cubicBezTo>
                  <a:pt x="42" y="191"/>
                  <a:pt x="41" y="191"/>
                  <a:pt x="41" y="191"/>
                </a:cubicBezTo>
                <a:cubicBezTo>
                  <a:pt x="43" y="191"/>
                  <a:pt x="41" y="189"/>
                  <a:pt x="42" y="187"/>
                </a:cubicBezTo>
                <a:cubicBezTo>
                  <a:pt x="42" y="187"/>
                  <a:pt x="43" y="187"/>
                  <a:pt x="43" y="188"/>
                </a:cubicBezTo>
                <a:close/>
                <a:moveTo>
                  <a:pt x="117" y="241"/>
                </a:moveTo>
                <a:cubicBezTo>
                  <a:pt x="117" y="241"/>
                  <a:pt x="118" y="241"/>
                  <a:pt x="118" y="240"/>
                </a:cubicBezTo>
                <a:cubicBezTo>
                  <a:pt x="118" y="240"/>
                  <a:pt x="118" y="240"/>
                  <a:pt x="118" y="240"/>
                </a:cubicBezTo>
                <a:cubicBezTo>
                  <a:pt x="118" y="240"/>
                  <a:pt x="117" y="240"/>
                  <a:pt x="117" y="240"/>
                </a:cubicBezTo>
                <a:cubicBezTo>
                  <a:pt x="117" y="239"/>
                  <a:pt x="117" y="239"/>
                  <a:pt x="116" y="239"/>
                </a:cubicBezTo>
                <a:cubicBezTo>
                  <a:pt x="116" y="239"/>
                  <a:pt x="116" y="238"/>
                  <a:pt x="116" y="238"/>
                </a:cubicBezTo>
                <a:cubicBezTo>
                  <a:pt x="116" y="238"/>
                  <a:pt x="115" y="237"/>
                  <a:pt x="115" y="237"/>
                </a:cubicBezTo>
                <a:cubicBezTo>
                  <a:pt x="115" y="237"/>
                  <a:pt x="114" y="237"/>
                  <a:pt x="114" y="237"/>
                </a:cubicBezTo>
                <a:cubicBezTo>
                  <a:pt x="112" y="237"/>
                  <a:pt x="110" y="239"/>
                  <a:pt x="110" y="240"/>
                </a:cubicBezTo>
                <a:cubicBezTo>
                  <a:pt x="111" y="241"/>
                  <a:pt x="112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6" y="243"/>
                  <a:pt x="116" y="241"/>
                  <a:pt x="117" y="241"/>
                </a:cubicBezTo>
                <a:close/>
                <a:moveTo>
                  <a:pt x="246" y="19"/>
                </a:moveTo>
                <a:cubicBezTo>
                  <a:pt x="247" y="20"/>
                  <a:pt x="249" y="18"/>
                  <a:pt x="249" y="17"/>
                </a:cubicBezTo>
                <a:cubicBezTo>
                  <a:pt x="249" y="15"/>
                  <a:pt x="247" y="14"/>
                  <a:pt x="246" y="14"/>
                </a:cubicBezTo>
                <a:cubicBezTo>
                  <a:pt x="245" y="13"/>
                  <a:pt x="243" y="15"/>
                  <a:pt x="243" y="16"/>
                </a:cubicBezTo>
                <a:cubicBezTo>
                  <a:pt x="243" y="18"/>
                  <a:pt x="244" y="20"/>
                  <a:pt x="246" y="19"/>
                </a:cubicBezTo>
                <a:close/>
                <a:moveTo>
                  <a:pt x="108" y="226"/>
                </a:moveTo>
                <a:cubicBezTo>
                  <a:pt x="107" y="224"/>
                  <a:pt x="106" y="224"/>
                  <a:pt x="105" y="224"/>
                </a:cubicBezTo>
                <a:cubicBezTo>
                  <a:pt x="103" y="224"/>
                  <a:pt x="102" y="224"/>
                  <a:pt x="102" y="226"/>
                </a:cubicBezTo>
                <a:cubicBezTo>
                  <a:pt x="102" y="228"/>
                  <a:pt x="104" y="229"/>
                  <a:pt x="104" y="229"/>
                </a:cubicBezTo>
                <a:cubicBezTo>
                  <a:pt x="106" y="229"/>
                  <a:pt x="108" y="227"/>
                  <a:pt x="108" y="226"/>
                </a:cubicBezTo>
                <a:close/>
                <a:moveTo>
                  <a:pt x="126" y="250"/>
                </a:moveTo>
                <a:cubicBezTo>
                  <a:pt x="126" y="250"/>
                  <a:pt x="126" y="250"/>
                  <a:pt x="127" y="250"/>
                </a:cubicBezTo>
                <a:cubicBezTo>
                  <a:pt x="128" y="250"/>
                  <a:pt x="129" y="249"/>
                  <a:pt x="130" y="247"/>
                </a:cubicBezTo>
                <a:cubicBezTo>
                  <a:pt x="130" y="246"/>
                  <a:pt x="129" y="246"/>
                  <a:pt x="129" y="246"/>
                </a:cubicBezTo>
                <a:cubicBezTo>
                  <a:pt x="129" y="246"/>
                  <a:pt x="129" y="246"/>
                  <a:pt x="128" y="246"/>
                </a:cubicBezTo>
                <a:cubicBezTo>
                  <a:pt x="128" y="246"/>
                  <a:pt x="128" y="246"/>
                  <a:pt x="127" y="246"/>
                </a:cubicBezTo>
                <a:cubicBezTo>
                  <a:pt x="127" y="246"/>
                  <a:pt x="127" y="247"/>
                  <a:pt x="126" y="247"/>
                </a:cubicBezTo>
                <a:cubicBezTo>
                  <a:pt x="126" y="246"/>
                  <a:pt x="126" y="246"/>
                  <a:pt x="125" y="245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24" y="248"/>
                  <a:pt x="125" y="249"/>
                  <a:pt x="125" y="249"/>
                </a:cubicBezTo>
                <a:cubicBezTo>
                  <a:pt x="125" y="249"/>
                  <a:pt x="125" y="248"/>
                  <a:pt x="126" y="248"/>
                </a:cubicBezTo>
                <a:cubicBezTo>
                  <a:pt x="126" y="248"/>
                  <a:pt x="127" y="248"/>
                  <a:pt x="127" y="247"/>
                </a:cubicBezTo>
                <a:cubicBezTo>
                  <a:pt x="127" y="248"/>
                  <a:pt x="128" y="248"/>
                  <a:pt x="128" y="249"/>
                </a:cubicBezTo>
                <a:cubicBezTo>
                  <a:pt x="127" y="249"/>
                  <a:pt x="127" y="249"/>
                  <a:pt x="126" y="250"/>
                </a:cubicBezTo>
                <a:close/>
                <a:moveTo>
                  <a:pt x="237" y="256"/>
                </a:moveTo>
                <a:cubicBezTo>
                  <a:pt x="237" y="255"/>
                  <a:pt x="237" y="256"/>
                  <a:pt x="237" y="255"/>
                </a:cubicBezTo>
                <a:cubicBezTo>
                  <a:pt x="237" y="254"/>
                  <a:pt x="236" y="254"/>
                  <a:pt x="235" y="255"/>
                </a:cubicBezTo>
                <a:cubicBezTo>
                  <a:pt x="235" y="256"/>
                  <a:pt x="236" y="257"/>
                  <a:pt x="237" y="256"/>
                </a:cubicBezTo>
                <a:cubicBezTo>
                  <a:pt x="237" y="256"/>
                  <a:pt x="237" y="256"/>
                  <a:pt x="237" y="256"/>
                </a:cubicBezTo>
                <a:close/>
                <a:moveTo>
                  <a:pt x="144" y="258"/>
                </a:moveTo>
                <a:cubicBezTo>
                  <a:pt x="143" y="259"/>
                  <a:pt x="142" y="259"/>
                  <a:pt x="142" y="261"/>
                </a:cubicBezTo>
                <a:cubicBezTo>
                  <a:pt x="142" y="263"/>
                  <a:pt x="143" y="264"/>
                  <a:pt x="144" y="264"/>
                </a:cubicBezTo>
                <a:cubicBezTo>
                  <a:pt x="145" y="264"/>
                  <a:pt x="146" y="263"/>
                  <a:pt x="146" y="263"/>
                </a:cubicBezTo>
                <a:cubicBezTo>
                  <a:pt x="146" y="263"/>
                  <a:pt x="146" y="263"/>
                  <a:pt x="146" y="263"/>
                </a:cubicBezTo>
                <a:cubicBezTo>
                  <a:pt x="146" y="262"/>
                  <a:pt x="147" y="261"/>
                  <a:pt x="147" y="261"/>
                </a:cubicBezTo>
                <a:cubicBezTo>
                  <a:pt x="147" y="261"/>
                  <a:pt x="148" y="261"/>
                  <a:pt x="148" y="261"/>
                </a:cubicBezTo>
                <a:cubicBezTo>
                  <a:pt x="147" y="260"/>
                  <a:pt x="146" y="258"/>
                  <a:pt x="144" y="258"/>
                </a:cubicBezTo>
                <a:close/>
                <a:moveTo>
                  <a:pt x="177" y="254"/>
                </a:move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6" y="252"/>
                  <a:pt x="176" y="251"/>
                </a:cubicBezTo>
                <a:cubicBezTo>
                  <a:pt x="176" y="251"/>
                  <a:pt x="175" y="251"/>
                  <a:pt x="175" y="251"/>
                </a:cubicBezTo>
                <a:cubicBezTo>
                  <a:pt x="174" y="251"/>
                  <a:pt x="173" y="252"/>
                  <a:pt x="173" y="254"/>
                </a:cubicBezTo>
                <a:cubicBezTo>
                  <a:pt x="172" y="256"/>
                  <a:pt x="174" y="256"/>
                  <a:pt x="176" y="257"/>
                </a:cubicBezTo>
                <a:cubicBezTo>
                  <a:pt x="177" y="257"/>
                  <a:pt x="178" y="256"/>
                  <a:pt x="178" y="254"/>
                </a:cubicBezTo>
                <a:cubicBezTo>
                  <a:pt x="178" y="254"/>
                  <a:pt x="178" y="253"/>
                  <a:pt x="178" y="253"/>
                </a:cubicBezTo>
                <a:cubicBezTo>
                  <a:pt x="178" y="253"/>
                  <a:pt x="177" y="253"/>
                  <a:pt x="177" y="254"/>
                </a:cubicBezTo>
                <a:close/>
                <a:moveTo>
                  <a:pt x="68" y="242"/>
                </a:moveTo>
                <a:cubicBezTo>
                  <a:pt x="68" y="242"/>
                  <a:pt x="69" y="242"/>
                  <a:pt x="69" y="242"/>
                </a:cubicBezTo>
                <a:cubicBezTo>
                  <a:pt x="69" y="243"/>
                  <a:pt x="69" y="243"/>
                  <a:pt x="69" y="243"/>
                </a:cubicBezTo>
                <a:cubicBezTo>
                  <a:pt x="71" y="243"/>
                  <a:pt x="72" y="241"/>
                  <a:pt x="72" y="240"/>
                </a:cubicBezTo>
                <a:cubicBezTo>
                  <a:pt x="73" y="238"/>
                  <a:pt x="71" y="238"/>
                  <a:pt x="70" y="237"/>
                </a:cubicBezTo>
                <a:cubicBezTo>
                  <a:pt x="67" y="237"/>
                  <a:pt x="67" y="238"/>
                  <a:pt x="67" y="240"/>
                </a:cubicBezTo>
                <a:cubicBezTo>
                  <a:pt x="67" y="241"/>
                  <a:pt x="67" y="242"/>
                  <a:pt x="68" y="242"/>
                </a:cubicBezTo>
                <a:close/>
                <a:moveTo>
                  <a:pt x="152" y="236"/>
                </a:moveTo>
                <a:cubicBezTo>
                  <a:pt x="152" y="236"/>
                  <a:pt x="152" y="235"/>
                  <a:pt x="152" y="235"/>
                </a:cubicBezTo>
                <a:cubicBezTo>
                  <a:pt x="153" y="235"/>
                  <a:pt x="153" y="236"/>
                  <a:pt x="153" y="236"/>
                </a:cubicBezTo>
                <a:cubicBezTo>
                  <a:pt x="153" y="236"/>
                  <a:pt x="154" y="236"/>
                  <a:pt x="154" y="236"/>
                </a:cubicBezTo>
                <a:cubicBezTo>
                  <a:pt x="154" y="236"/>
                  <a:pt x="156" y="235"/>
                  <a:pt x="156" y="234"/>
                </a:cubicBezTo>
                <a:cubicBezTo>
                  <a:pt x="156" y="233"/>
                  <a:pt x="156" y="232"/>
                  <a:pt x="156" y="232"/>
                </a:cubicBezTo>
                <a:cubicBezTo>
                  <a:pt x="156" y="232"/>
                  <a:pt x="156" y="232"/>
                  <a:pt x="155" y="232"/>
                </a:cubicBezTo>
                <a:cubicBezTo>
                  <a:pt x="155" y="233"/>
                  <a:pt x="155" y="233"/>
                  <a:pt x="154" y="233"/>
                </a:cubicBezTo>
                <a:cubicBezTo>
                  <a:pt x="153" y="232"/>
                  <a:pt x="154" y="232"/>
                  <a:pt x="154" y="231"/>
                </a:cubicBezTo>
                <a:cubicBezTo>
                  <a:pt x="154" y="231"/>
                  <a:pt x="154" y="232"/>
                  <a:pt x="153" y="232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2" y="231"/>
                  <a:pt x="151" y="232"/>
                  <a:pt x="150" y="233"/>
                </a:cubicBezTo>
                <a:cubicBezTo>
                  <a:pt x="150" y="234"/>
                  <a:pt x="151" y="235"/>
                  <a:pt x="152" y="236"/>
                </a:cubicBezTo>
                <a:close/>
                <a:moveTo>
                  <a:pt x="58" y="24"/>
                </a:moveTo>
                <a:cubicBezTo>
                  <a:pt x="58" y="25"/>
                  <a:pt x="58" y="25"/>
                  <a:pt x="58" y="26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8" y="24"/>
                </a:cubicBezTo>
                <a:cubicBezTo>
                  <a:pt x="89" y="25"/>
                  <a:pt x="89" y="26"/>
                  <a:pt x="89" y="26"/>
                </a:cubicBezTo>
                <a:cubicBezTo>
                  <a:pt x="89" y="26"/>
                  <a:pt x="89" y="27"/>
                  <a:pt x="90" y="27"/>
                </a:cubicBezTo>
                <a:cubicBezTo>
                  <a:pt x="90" y="27"/>
                  <a:pt x="90" y="27"/>
                  <a:pt x="91" y="27"/>
                </a:cubicBezTo>
                <a:cubicBezTo>
                  <a:pt x="93" y="27"/>
                  <a:pt x="95" y="25"/>
                  <a:pt x="94" y="24"/>
                </a:cubicBezTo>
                <a:cubicBezTo>
                  <a:pt x="94" y="24"/>
                  <a:pt x="94" y="24"/>
                  <a:pt x="94" y="23"/>
                </a:cubicBezTo>
                <a:cubicBezTo>
                  <a:pt x="93" y="23"/>
                  <a:pt x="93" y="24"/>
                  <a:pt x="93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0" y="24"/>
                  <a:pt x="90" y="25"/>
                  <a:pt x="89" y="25"/>
                </a:cubicBezTo>
                <a:cubicBezTo>
                  <a:pt x="89" y="24"/>
                  <a:pt x="89" y="23"/>
                  <a:pt x="89" y="23"/>
                </a:cubicBezTo>
                <a:close/>
                <a:moveTo>
                  <a:pt x="62" y="24"/>
                </a:move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76" y="219"/>
                </a:moveTo>
                <a:cubicBezTo>
                  <a:pt x="76" y="218"/>
                  <a:pt x="75" y="217"/>
                  <a:pt x="74" y="217"/>
                </a:cubicBezTo>
                <a:cubicBezTo>
                  <a:pt x="73" y="216"/>
                  <a:pt x="72" y="217"/>
                  <a:pt x="71" y="218"/>
                </a:cubicBezTo>
                <a:cubicBezTo>
                  <a:pt x="71" y="218"/>
                  <a:pt x="71" y="218"/>
                  <a:pt x="71" y="218"/>
                </a:cubicBezTo>
                <a:cubicBezTo>
                  <a:pt x="70" y="218"/>
                  <a:pt x="69" y="217"/>
                  <a:pt x="68" y="216"/>
                </a:cubicBezTo>
                <a:cubicBezTo>
                  <a:pt x="68" y="217"/>
                  <a:pt x="68" y="217"/>
                  <a:pt x="67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6" y="217"/>
                  <a:pt x="65" y="217"/>
                  <a:pt x="64" y="216"/>
                </a:cubicBezTo>
                <a:cubicBezTo>
                  <a:pt x="63" y="216"/>
                  <a:pt x="62" y="217"/>
                  <a:pt x="62" y="218"/>
                </a:cubicBezTo>
                <a:cubicBezTo>
                  <a:pt x="62" y="218"/>
                  <a:pt x="62" y="218"/>
                  <a:pt x="63" y="218"/>
                </a:cubicBezTo>
                <a:cubicBezTo>
                  <a:pt x="62" y="218"/>
                  <a:pt x="62" y="218"/>
                  <a:pt x="62" y="219"/>
                </a:cubicBezTo>
                <a:cubicBezTo>
                  <a:pt x="62" y="219"/>
                  <a:pt x="62" y="219"/>
                  <a:pt x="62" y="220"/>
                </a:cubicBezTo>
                <a:cubicBezTo>
                  <a:pt x="62" y="221"/>
                  <a:pt x="63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6" y="223"/>
                  <a:pt x="66" y="223"/>
                  <a:pt x="67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7" y="225"/>
                  <a:pt x="67" y="225"/>
                  <a:pt x="67" y="225"/>
                </a:cubicBezTo>
                <a:cubicBezTo>
                  <a:pt x="67" y="225"/>
                  <a:pt x="67" y="225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6" y="228"/>
                  <a:pt x="68" y="229"/>
                  <a:pt x="69" y="229"/>
                </a:cubicBezTo>
                <a:cubicBezTo>
                  <a:pt x="70" y="229"/>
                  <a:pt x="71" y="229"/>
                  <a:pt x="71" y="228"/>
                </a:cubicBezTo>
                <a:cubicBezTo>
                  <a:pt x="72" y="228"/>
                  <a:pt x="72" y="228"/>
                  <a:pt x="73" y="228"/>
                </a:cubicBezTo>
                <a:cubicBezTo>
                  <a:pt x="72" y="228"/>
                  <a:pt x="72" y="228"/>
                  <a:pt x="72" y="227"/>
                </a:cubicBezTo>
                <a:cubicBezTo>
                  <a:pt x="72" y="227"/>
                  <a:pt x="72" y="227"/>
                  <a:pt x="72" y="226"/>
                </a:cubicBezTo>
                <a:cubicBezTo>
                  <a:pt x="73" y="225"/>
                  <a:pt x="73" y="224"/>
                  <a:pt x="72" y="223"/>
                </a:cubicBezTo>
                <a:cubicBezTo>
                  <a:pt x="72" y="223"/>
                  <a:pt x="72" y="224"/>
                  <a:pt x="71" y="224"/>
                </a:cubicBezTo>
                <a:cubicBezTo>
                  <a:pt x="71" y="223"/>
                  <a:pt x="71" y="222"/>
                  <a:pt x="71" y="222"/>
                </a:cubicBezTo>
                <a:cubicBezTo>
                  <a:pt x="70" y="222"/>
                  <a:pt x="70" y="222"/>
                  <a:pt x="69" y="221"/>
                </a:cubicBezTo>
                <a:cubicBezTo>
                  <a:pt x="69" y="221"/>
                  <a:pt x="69" y="221"/>
                  <a:pt x="69" y="222"/>
                </a:cubicBezTo>
                <a:cubicBezTo>
                  <a:pt x="69" y="222"/>
                  <a:pt x="69" y="222"/>
                  <a:pt x="69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0" y="223"/>
                  <a:pt x="70" y="223"/>
                  <a:pt x="70" y="224"/>
                </a:cubicBezTo>
                <a:cubicBezTo>
                  <a:pt x="70" y="224"/>
                  <a:pt x="70" y="223"/>
                  <a:pt x="69" y="223"/>
                </a:cubicBezTo>
                <a:cubicBezTo>
                  <a:pt x="69" y="223"/>
                  <a:pt x="68" y="223"/>
                  <a:pt x="68" y="224"/>
                </a:cubicBezTo>
                <a:cubicBezTo>
                  <a:pt x="68" y="223"/>
                  <a:pt x="68" y="223"/>
                  <a:pt x="67" y="223"/>
                </a:cubicBezTo>
                <a:cubicBezTo>
                  <a:pt x="68" y="222"/>
                  <a:pt x="67" y="222"/>
                  <a:pt x="67" y="221"/>
                </a:cubicBezTo>
                <a:cubicBezTo>
                  <a:pt x="67" y="221"/>
                  <a:pt x="67" y="220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8" y="219"/>
                </a:cubicBezTo>
                <a:cubicBezTo>
                  <a:pt x="68" y="219"/>
                  <a:pt x="68" y="220"/>
                  <a:pt x="68" y="220"/>
                </a:cubicBezTo>
                <a:cubicBezTo>
                  <a:pt x="69" y="220"/>
                  <a:pt x="69" y="219"/>
                  <a:pt x="70" y="219"/>
                </a:cubicBezTo>
                <a:cubicBezTo>
                  <a:pt x="70" y="219"/>
                  <a:pt x="70" y="220"/>
                  <a:pt x="71" y="220"/>
                </a:cubicBezTo>
                <a:cubicBezTo>
                  <a:pt x="71" y="220"/>
                  <a:pt x="71" y="220"/>
                  <a:pt x="71" y="219"/>
                </a:cubicBezTo>
                <a:cubicBezTo>
                  <a:pt x="71" y="219"/>
                  <a:pt x="71" y="220"/>
                  <a:pt x="71" y="220"/>
                </a:cubicBezTo>
                <a:cubicBezTo>
                  <a:pt x="71" y="220"/>
                  <a:pt x="71" y="220"/>
                  <a:pt x="71" y="220"/>
                </a:cubicBezTo>
                <a:cubicBezTo>
                  <a:pt x="72" y="220"/>
                  <a:pt x="72" y="220"/>
                  <a:pt x="72" y="219"/>
                </a:cubicBezTo>
                <a:cubicBezTo>
                  <a:pt x="71" y="218"/>
                  <a:pt x="75" y="218"/>
                  <a:pt x="76" y="219"/>
                </a:cubicBezTo>
                <a:cubicBezTo>
                  <a:pt x="75" y="220"/>
                  <a:pt x="76" y="220"/>
                  <a:pt x="76" y="221"/>
                </a:cubicBezTo>
                <a:cubicBezTo>
                  <a:pt x="76" y="220"/>
                  <a:pt x="76" y="219"/>
                  <a:pt x="76" y="219"/>
                </a:cubicBezTo>
                <a:close/>
                <a:moveTo>
                  <a:pt x="92" y="22"/>
                </a:moveTo>
                <a:cubicBezTo>
                  <a:pt x="90" y="22"/>
                  <a:pt x="90" y="22"/>
                  <a:pt x="89" y="23"/>
                </a:cubicBezTo>
                <a:cubicBezTo>
                  <a:pt x="89" y="23"/>
                  <a:pt x="90" y="23"/>
                  <a:pt x="90" y="23"/>
                </a:cubicBezTo>
                <a:cubicBezTo>
                  <a:pt x="90" y="24"/>
                  <a:pt x="91" y="23"/>
                  <a:pt x="92" y="23"/>
                </a:cubicBezTo>
                <a:cubicBezTo>
                  <a:pt x="91" y="23"/>
                  <a:pt x="92" y="24"/>
                  <a:pt x="92" y="24"/>
                </a:cubicBezTo>
                <a:cubicBezTo>
                  <a:pt x="93" y="24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2"/>
                  <a:pt x="93" y="22"/>
                  <a:pt x="92" y="22"/>
                </a:cubicBezTo>
                <a:close/>
                <a:moveTo>
                  <a:pt x="51" y="219"/>
                </a:moveTo>
                <a:cubicBezTo>
                  <a:pt x="51" y="218"/>
                  <a:pt x="51" y="218"/>
                  <a:pt x="51" y="218"/>
                </a:cubicBezTo>
                <a:cubicBezTo>
                  <a:pt x="51" y="218"/>
                  <a:pt x="50" y="218"/>
                  <a:pt x="50" y="218"/>
                </a:cubicBezTo>
                <a:cubicBezTo>
                  <a:pt x="49" y="217"/>
                  <a:pt x="48" y="217"/>
                  <a:pt x="47" y="216"/>
                </a:cubicBezTo>
                <a:cubicBezTo>
                  <a:pt x="46" y="216"/>
                  <a:pt x="45" y="218"/>
                  <a:pt x="44" y="220"/>
                </a:cubicBezTo>
                <a:cubicBezTo>
                  <a:pt x="44" y="221"/>
                  <a:pt x="46" y="222"/>
                  <a:pt x="48" y="223"/>
                </a:cubicBezTo>
                <a:cubicBezTo>
                  <a:pt x="48" y="222"/>
                  <a:pt x="49" y="222"/>
                  <a:pt x="49" y="221"/>
                </a:cubicBezTo>
                <a:cubicBezTo>
                  <a:pt x="49" y="221"/>
                  <a:pt x="50" y="221"/>
                  <a:pt x="50" y="221"/>
                </a:cubicBezTo>
                <a:cubicBezTo>
                  <a:pt x="50" y="221"/>
                  <a:pt x="50" y="220"/>
                  <a:pt x="50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50" y="220"/>
                  <a:pt x="50" y="219"/>
                  <a:pt x="50" y="219"/>
                </a:cubicBezTo>
                <a:cubicBezTo>
                  <a:pt x="50" y="219"/>
                  <a:pt x="51" y="219"/>
                  <a:pt x="51" y="219"/>
                </a:cubicBezTo>
                <a:close/>
                <a:moveTo>
                  <a:pt x="52" y="209"/>
                </a:moveTo>
                <a:cubicBezTo>
                  <a:pt x="50" y="210"/>
                  <a:pt x="49" y="210"/>
                  <a:pt x="49" y="212"/>
                </a:cubicBezTo>
                <a:cubicBezTo>
                  <a:pt x="49" y="214"/>
                  <a:pt x="51" y="215"/>
                  <a:pt x="51" y="215"/>
                </a:cubicBezTo>
                <a:cubicBezTo>
                  <a:pt x="53" y="215"/>
                  <a:pt x="55" y="214"/>
                  <a:pt x="54" y="213"/>
                </a:cubicBezTo>
                <a:cubicBezTo>
                  <a:pt x="55" y="210"/>
                  <a:pt x="53" y="210"/>
                  <a:pt x="52" y="209"/>
                </a:cubicBezTo>
                <a:close/>
                <a:moveTo>
                  <a:pt x="3" y="153"/>
                </a:moveTo>
                <a:cubicBezTo>
                  <a:pt x="3" y="153"/>
                  <a:pt x="3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5"/>
                  <a:pt x="3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7"/>
                  <a:pt x="2" y="157"/>
                </a:cubicBezTo>
                <a:cubicBezTo>
                  <a:pt x="2" y="161"/>
                  <a:pt x="2" y="161"/>
                  <a:pt x="2" y="161"/>
                </a:cubicBezTo>
                <a:cubicBezTo>
                  <a:pt x="1" y="162"/>
                  <a:pt x="1" y="163"/>
                  <a:pt x="1" y="163"/>
                </a:cubicBezTo>
                <a:cubicBezTo>
                  <a:pt x="0" y="165"/>
                  <a:pt x="1" y="166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72"/>
                  <a:pt x="2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" y="171"/>
                  <a:pt x="2" y="172"/>
                  <a:pt x="2" y="171"/>
                </a:cubicBezTo>
                <a:cubicBezTo>
                  <a:pt x="3" y="171"/>
                  <a:pt x="2" y="170"/>
                  <a:pt x="3" y="169"/>
                </a:cubicBezTo>
                <a:cubicBezTo>
                  <a:pt x="3" y="170"/>
                  <a:pt x="3" y="170"/>
                  <a:pt x="4" y="170"/>
                </a:cubicBezTo>
                <a:cubicBezTo>
                  <a:pt x="5" y="169"/>
                  <a:pt x="4" y="168"/>
                  <a:pt x="4" y="168"/>
                </a:cubicBezTo>
                <a:cubicBezTo>
                  <a:pt x="5" y="168"/>
                  <a:pt x="5" y="169"/>
                  <a:pt x="6" y="169"/>
                </a:cubicBezTo>
                <a:cubicBezTo>
                  <a:pt x="5" y="170"/>
                  <a:pt x="5" y="170"/>
                  <a:pt x="5" y="171"/>
                </a:cubicBezTo>
                <a:cubicBezTo>
                  <a:pt x="5" y="172"/>
                  <a:pt x="6" y="173"/>
                  <a:pt x="7" y="173"/>
                </a:cubicBezTo>
                <a:cubicBezTo>
                  <a:pt x="9" y="173"/>
                  <a:pt x="10" y="172"/>
                  <a:pt x="10" y="172"/>
                </a:cubicBezTo>
                <a:cubicBezTo>
                  <a:pt x="11" y="172"/>
                  <a:pt x="11" y="172"/>
                  <a:pt x="11" y="173"/>
                </a:cubicBezTo>
                <a:cubicBezTo>
                  <a:pt x="11" y="173"/>
                  <a:pt x="11" y="173"/>
                  <a:pt x="12" y="173"/>
                </a:cubicBezTo>
                <a:cubicBezTo>
                  <a:pt x="12" y="174"/>
                  <a:pt x="13" y="174"/>
                  <a:pt x="14" y="173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3" y="174"/>
                  <a:pt x="13" y="175"/>
                </a:cubicBezTo>
                <a:cubicBezTo>
                  <a:pt x="14" y="175"/>
                  <a:pt x="14" y="174"/>
                  <a:pt x="15" y="174"/>
                </a:cubicBezTo>
                <a:cubicBezTo>
                  <a:pt x="15" y="173"/>
                  <a:pt x="14" y="172"/>
                  <a:pt x="13" y="170"/>
                </a:cubicBezTo>
                <a:cubicBezTo>
                  <a:pt x="12" y="169"/>
                  <a:pt x="12" y="168"/>
                  <a:pt x="12" y="167"/>
                </a:cubicBezTo>
                <a:cubicBezTo>
                  <a:pt x="12" y="167"/>
                  <a:pt x="12" y="166"/>
                  <a:pt x="13" y="167"/>
                </a:cubicBezTo>
                <a:cubicBezTo>
                  <a:pt x="13" y="167"/>
                  <a:pt x="13" y="168"/>
                  <a:pt x="14" y="168"/>
                </a:cubicBezTo>
                <a:cubicBezTo>
                  <a:pt x="14" y="168"/>
                  <a:pt x="14" y="168"/>
                  <a:pt x="15" y="168"/>
                </a:cubicBezTo>
                <a:cubicBezTo>
                  <a:pt x="14" y="168"/>
                  <a:pt x="14" y="169"/>
                  <a:pt x="14" y="170"/>
                </a:cubicBezTo>
                <a:cubicBezTo>
                  <a:pt x="13" y="172"/>
                  <a:pt x="14" y="173"/>
                  <a:pt x="16" y="173"/>
                </a:cubicBezTo>
                <a:cubicBezTo>
                  <a:pt x="18" y="173"/>
                  <a:pt x="19" y="172"/>
                  <a:pt x="19" y="170"/>
                </a:cubicBezTo>
                <a:cubicBezTo>
                  <a:pt x="19" y="169"/>
                  <a:pt x="18" y="168"/>
                  <a:pt x="17" y="168"/>
                </a:cubicBezTo>
                <a:cubicBezTo>
                  <a:pt x="17" y="167"/>
                  <a:pt x="16" y="167"/>
                  <a:pt x="16" y="167"/>
                </a:cubicBezTo>
                <a:cubicBezTo>
                  <a:pt x="16" y="168"/>
                  <a:pt x="15" y="167"/>
                  <a:pt x="15" y="166"/>
                </a:cubicBezTo>
                <a:cubicBezTo>
                  <a:pt x="15" y="167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64"/>
                  <a:pt x="15" y="164"/>
                  <a:pt x="15" y="164"/>
                </a:cubicBezTo>
                <a:cubicBezTo>
                  <a:pt x="15" y="164"/>
                  <a:pt x="16" y="164"/>
                  <a:pt x="16" y="164"/>
                </a:cubicBezTo>
                <a:cubicBezTo>
                  <a:pt x="15" y="164"/>
                  <a:pt x="15" y="165"/>
                  <a:pt x="15" y="165"/>
                </a:cubicBezTo>
                <a:cubicBezTo>
                  <a:pt x="16" y="166"/>
                  <a:pt x="16" y="165"/>
                  <a:pt x="16" y="165"/>
                </a:cubicBezTo>
                <a:cubicBezTo>
                  <a:pt x="17" y="165"/>
                  <a:pt x="17" y="164"/>
                  <a:pt x="17" y="164"/>
                </a:cubicBezTo>
                <a:cubicBezTo>
                  <a:pt x="16" y="164"/>
                  <a:pt x="16" y="163"/>
                  <a:pt x="15" y="163"/>
                </a:cubicBezTo>
                <a:cubicBezTo>
                  <a:pt x="16" y="163"/>
                  <a:pt x="15" y="163"/>
                  <a:pt x="15" y="163"/>
                </a:cubicBezTo>
                <a:cubicBezTo>
                  <a:pt x="16" y="162"/>
                  <a:pt x="16" y="160"/>
                  <a:pt x="16" y="159"/>
                </a:cubicBezTo>
                <a:cubicBezTo>
                  <a:pt x="16" y="159"/>
                  <a:pt x="16" y="159"/>
                  <a:pt x="16" y="160"/>
                </a:cubicBezTo>
                <a:cubicBezTo>
                  <a:pt x="18" y="159"/>
                  <a:pt x="19" y="158"/>
                  <a:pt x="19" y="157"/>
                </a:cubicBezTo>
                <a:cubicBezTo>
                  <a:pt x="19" y="155"/>
                  <a:pt x="18" y="154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6" y="153"/>
                </a:cubicBezTo>
                <a:cubicBezTo>
                  <a:pt x="16" y="153"/>
                  <a:pt x="17" y="152"/>
                  <a:pt x="16" y="152"/>
                </a:cubicBezTo>
                <a:cubicBezTo>
                  <a:pt x="16" y="152"/>
                  <a:pt x="15" y="152"/>
                  <a:pt x="15" y="152"/>
                </a:cubicBezTo>
                <a:cubicBezTo>
                  <a:pt x="15" y="152"/>
                  <a:pt x="14" y="152"/>
                  <a:pt x="14" y="151"/>
                </a:cubicBezTo>
                <a:cubicBezTo>
                  <a:pt x="15" y="151"/>
                  <a:pt x="15" y="150"/>
                  <a:pt x="14" y="149"/>
                </a:cubicBezTo>
                <a:cubicBezTo>
                  <a:pt x="15" y="148"/>
                  <a:pt x="14" y="147"/>
                  <a:pt x="12" y="147"/>
                </a:cubicBezTo>
                <a:cubicBezTo>
                  <a:pt x="12" y="147"/>
                  <a:pt x="12" y="147"/>
                  <a:pt x="11" y="147"/>
                </a:cubicBezTo>
                <a:cubicBezTo>
                  <a:pt x="11" y="147"/>
                  <a:pt x="11" y="146"/>
                  <a:pt x="11" y="146"/>
                </a:cubicBezTo>
                <a:cubicBezTo>
                  <a:pt x="11" y="146"/>
                  <a:pt x="10" y="146"/>
                  <a:pt x="10" y="146"/>
                </a:cubicBezTo>
                <a:cubicBezTo>
                  <a:pt x="10" y="147"/>
                  <a:pt x="11" y="147"/>
                  <a:pt x="11" y="147"/>
                </a:cubicBezTo>
                <a:cubicBezTo>
                  <a:pt x="11" y="147"/>
                  <a:pt x="10" y="148"/>
                  <a:pt x="10" y="148"/>
                </a:cubicBezTo>
                <a:cubicBezTo>
                  <a:pt x="10" y="148"/>
                  <a:pt x="10" y="147"/>
                  <a:pt x="10" y="148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7"/>
                  <a:pt x="9" y="146"/>
                  <a:pt x="8" y="146"/>
                </a:cubicBezTo>
                <a:cubicBezTo>
                  <a:pt x="8" y="146"/>
                  <a:pt x="8" y="145"/>
                  <a:pt x="8" y="145"/>
                </a:cubicBezTo>
                <a:cubicBezTo>
                  <a:pt x="9" y="145"/>
                  <a:pt x="10" y="144"/>
                  <a:pt x="10" y="142"/>
                </a:cubicBezTo>
                <a:cubicBezTo>
                  <a:pt x="10" y="142"/>
                  <a:pt x="10" y="142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2" y="142"/>
                  <a:pt x="11" y="142"/>
                </a:cubicBezTo>
                <a:cubicBezTo>
                  <a:pt x="12" y="143"/>
                  <a:pt x="11" y="142"/>
                  <a:pt x="12" y="142"/>
                </a:cubicBezTo>
                <a:cubicBezTo>
                  <a:pt x="12" y="143"/>
                  <a:pt x="13" y="143"/>
                  <a:pt x="13" y="143"/>
                </a:cubicBezTo>
                <a:cubicBezTo>
                  <a:pt x="14" y="139"/>
                  <a:pt x="9" y="141"/>
                  <a:pt x="9" y="137"/>
                </a:cubicBezTo>
                <a:cubicBezTo>
                  <a:pt x="9" y="137"/>
                  <a:pt x="9" y="138"/>
                  <a:pt x="9" y="137"/>
                </a:cubicBezTo>
                <a:cubicBezTo>
                  <a:pt x="9" y="137"/>
                  <a:pt x="9" y="137"/>
                  <a:pt x="10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3" y="139"/>
                  <a:pt x="14" y="138"/>
                  <a:pt x="1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7"/>
                  <a:pt x="16" y="137"/>
                  <a:pt x="16" y="137"/>
                </a:cubicBezTo>
                <a:cubicBezTo>
                  <a:pt x="17" y="136"/>
                  <a:pt x="16" y="135"/>
                  <a:pt x="14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5" y="135"/>
                  <a:pt x="14" y="134"/>
                  <a:pt x="15" y="134"/>
                </a:cubicBezTo>
                <a:cubicBezTo>
                  <a:pt x="14" y="134"/>
                  <a:pt x="14" y="134"/>
                  <a:pt x="14" y="135"/>
                </a:cubicBezTo>
                <a:cubicBezTo>
                  <a:pt x="14" y="134"/>
                  <a:pt x="13" y="133"/>
                  <a:pt x="12" y="133"/>
                </a:cubicBezTo>
                <a:cubicBezTo>
                  <a:pt x="10" y="133"/>
                  <a:pt x="9" y="134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7" y="136"/>
                  <a:pt x="7" y="137"/>
                </a:cubicBezTo>
                <a:cubicBezTo>
                  <a:pt x="7" y="137"/>
                  <a:pt x="6" y="137"/>
                  <a:pt x="6" y="137"/>
                </a:cubicBezTo>
                <a:cubicBezTo>
                  <a:pt x="6" y="138"/>
                  <a:pt x="5" y="138"/>
                  <a:pt x="5" y="139"/>
                </a:cubicBezTo>
                <a:cubicBezTo>
                  <a:pt x="6" y="139"/>
                  <a:pt x="6" y="139"/>
                  <a:pt x="7" y="139"/>
                </a:cubicBezTo>
                <a:cubicBezTo>
                  <a:pt x="8" y="139"/>
                  <a:pt x="7" y="140"/>
                  <a:pt x="8" y="139"/>
                </a:cubicBezTo>
                <a:cubicBezTo>
                  <a:pt x="8" y="140"/>
                  <a:pt x="8" y="139"/>
                  <a:pt x="8" y="139"/>
                </a:cubicBezTo>
                <a:cubicBezTo>
                  <a:pt x="9" y="139"/>
                  <a:pt x="9" y="140"/>
                  <a:pt x="9" y="140"/>
                </a:cubicBezTo>
                <a:cubicBezTo>
                  <a:pt x="9" y="140"/>
                  <a:pt x="8" y="140"/>
                  <a:pt x="8" y="140"/>
                </a:cubicBezTo>
                <a:cubicBezTo>
                  <a:pt x="7" y="140"/>
                  <a:pt x="6" y="140"/>
                  <a:pt x="6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4" y="141"/>
                  <a:pt x="4" y="141"/>
                </a:cubicBezTo>
                <a:cubicBezTo>
                  <a:pt x="4" y="141"/>
                  <a:pt x="4" y="142"/>
                  <a:pt x="4" y="142"/>
                </a:cubicBezTo>
                <a:cubicBezTo>
                  <a:pt x="4" y="142"/>
                  <a:pt x="3" y="141"/>
                  <a:pt x="3" y="142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49"/>
                  <a:pt x="0" y="149"/>
                </a:cubicBezTo>
                <a:cubicBezTo>
                  <a:pt x="0" y="151"/>
                  <a:pt x="2" y="152"/>
                  <a:pt x="3" y="153"/>
                </a:cubicBezTo>
                <a:close/>
                <a:moveTo>
                  <a:pt x="5" y="167"/>
                </a:moveTo>
                <a:cubicBezTo>
                  <a:pt x="5" y="167"/>
                  <a:pt x="4" y="167"/>
                  <a:pt x="4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7"/>
                </a:cubicBezTo>
                <a:cubicBezTo>
                  <a:pt x="5" y="167"/>
                  <a:pt x="5" y="166"/>
                  <a:pt x="5" y="166"/>
                </a:cubicBezTo>
                <a:cubicBezTo>
                  <a:pt x="5" y="167"/>
                  <a:pt x="5" y="167"/>
                  <a:pt x="5" y="167"/>
                </a:cubicBezTo>
                <a:close/>
                <a:moveTo>
                  <a:pt x="10" y="162"/>
                </a:moveTo>
                <a:cubicBezTo>
                  <a:pt x="9" y="162"/>
                  <a:pt x="9" y="163"/>
                  <a:pt x="9" y="164"/>
                </a:cubicBezTo>
                <a:cubicBezTo>
                  <a:pt x="9" y="164"/>
                  <a:pt x="9" y="165"/>
                  <a:pt x="10" y="166"/>
                </a:cubicBezTo>
                <a:cubicBezTo>
                  <a:pt x="10" y="166"/>
                  <a:pt x="9" y="166"/>
                  <a:pt x="9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6"/>
                  <a:pt x="8" y="166"/>
                  <a:pt x="7" y="166"/>
                </a:cubicBezTo>
                <a:cubicBezTo>
                  <a:pt x="7" y="166"/>
                  <a:pt x="7" y="166"/>
                  <a:pt x="7" y="167"/>
                </a:cubicBezTo>
                <a:cubicBezTo>
                  <a:pt x="7" y="167"/>
                  <a:pt x="8" y="167"/>
                  <a:pt x="8" y="167"/>
                </a:cubicBezTo>
                <a:cubicBezTo>
                  <a:pt x="8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6" y="167"/>
                </a:cubicBezTo>
                <a:cubicBezTo>
                  <a:pt x="6" y="167"/>
                  <a:pt x="6" y="166"/>
                  <a:pt x="6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6" y="165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7" y="164"/>
                  <a:pt x="7" y="164"/>
                </a:cubicBezTo>
                <a:cubicBezTo>
                  <a:pt x="6" y="162"/>
                  <a:pt x="8" y="163"/>
                  <a:pt x="8" y="163"/>
                </a:cubicBezTo>
                <a:cubicBezTo>
                  <a:pt x="9" y="162"/>
                  <a:pt x="8" y="162"/>
                  <a:pt x="7" y="162"/>
                </a:cubicBezTo>
                <a:cubicBezTo>
                  <a:pt x="7" y="162"/>
                  <a:pt x="7" y="163"/>
                  <a:pt x="7" y="163"/>
                </a:cubicBezTo>
                <a:cubicBezTo>
                  <a:pt x="6" y="163"/>
                  <a:pt x="5" y="162"/>
                  <a:pt x="5" y="162"/>
                </a:cubicBezTo>
                <a:cubicBezTo>
                  <a:pt x="6" y="162"/>
                  <a:pt x="6" y="162"/>
                  <a:pt x="6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5" y="161"/>
                  <a:pt x="5" y="160"/>
                  <a:pt x="5" y="160"/>
                </a:cubicBezTo>
                <a:cubicBezTo>
                  <a:pt x="6" y="160"/>
                  <a:pt x="5" y="161"/>
                  <a:pt x="5" y="161"/>
                </a:cubicBezTo>
                <a:cubicBezTo>
                  <a:pt x="7" y="160"/>
                  <a:pt x="8" y="162"/>
                  <a:pt x="9" y="161"/>
                </a:cubicBezTo>
                <a:cubicBezTo>
                  <a:pt x="8" y="161"/>
                  <a:pt x="7" y="161"/>
                  <a:pt x="7" y="160"/>
                </a:cubicBezTo>
                <a:cubicBezTo>
                  <a:pt x="7" y="159"/>
                  <a:pt x="7" y="159"/>
                  <a:pt x="8" y="159"/>
                </a:cubicBezTo>
                <a:cubicBezTo>
                  <a:pt x="8" y="160"/>
                  <a:pt x="9" y="160"/>
                  <a:pt x="9" y="159"/>
                </a:cubicBezTo>
                <a:cubicBezTo>
                  <a:pt x="10" y="160"/>
                  <a:pt x="10" y="160"/>
                  <a:pt x="10" y="161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9" y="161"/>
                  <a:pt x="10" y="162"/>
                  <a:pt x="10" y="162"/>
                </a:cubicBezTo>
                <a:close/>
                <a:moveTo>
                  <a:pt x="14" y="164"/>
                </a:moveTo>
                <a:cubicBezTo>
                  <a:pt x="14" y="164"/>
                  <a:pt x="14" y="164"/>
                  <a:pt x="14" y="164"/>
                </a:cubicBezTo>
                <a:cubicBezTo>
                  <a:pt x="14" y="164"/>
                  <a:pt x="14" y="163"/>
                  <a:pt x="14" y="163"/>
                </a:cubicBezTo>
                <a:cubicBezTo>
                  <a:pt x="14" y="163"/>
                  <a:pt x="14" y="163"/>
                  <a:pt x="15" y="163"/>
                </a:cubicBezTo>
                <a:cubicBezTo>
                  <a:pt x="15" y="164"/>
                  <a:pt x="14" y="164"/>
                  <a:pt x="14" y="164"/>
                </a:cubicBezTo>
                <a:close/>
                <a:moveTo>
                  <a:pt x="7" y="150"/>
                </a:moveTo>
                <a:cubicBezTo>
                  <a:pt x="7" y="150"/>
                  <a:pt x="6" y="150"/>
                  <a:pt x="6" y="151"/>
                </a:cubicBezTo>
                <a:cubicBezTo>
                  <a:pt x="6" y="151"/>
                  <a:pt x="7" y="152"/>
                  <a:pt x="8" y="151"/>
                </a:cubicBezTo>
                <a:cubicBezTo>
                  <a:pt x="8" y="151"/>
                  <a:pt x="8" y="151"/>
                  <a:pt x="8" y="150"/>
                </a:cubicBezTo>
                <a:cubicBezTo>
                  <a:pt x="8" y="150"/>
                  <a:pt x="8" y="150"/>
                  <a:pt x="9" y="150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2"/>
                </a:cubicBezTo>
                <a:cubicBezTo>
                  <a:pt x="9" y="153"/>
                  <a:pt x="11" y="153"/>
                  <a:pt x="12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3" y="152"/>
                  <a:pt x="13" y="152"/>
                  <a:pt x="14" y="152"/>
                </a:cubicBezTo>
                <a:cubicBezTo>
                  <a:pt x="14" y="152"/>
                  <a:pt x="14" y="153"/>
                  <a:pt x="14" y="153"/>
                </a:cubicBezTo>
                <a:cubicBezTo>
                  <a:pt x="13" y="153"/>
                  <a:pt x="13" y="154"/>
                  <a:pt x="13" y="154"/>
                </a:cubicBezTo>
                <a:cubicBezTo>
                  <a:pt x="13" y="154"/>
                  <a:pt x="13" y="154"/>
                  <a:pt x="13" y="155"/>
                </a:cubicBezTo>
                <a:cubicBezTo>
                  <a:pt x="13" y="155"/>
                  <a:pt x="12" y="154"/>
                  <a:pt x="12" y="155"/>
                </a:cubicBezTo>
                <a:cubicBezTo>
                  <a:pt x="12" y="155"/>
                  <a:pt x="12" y="155"/>
                  <a:pt x="12" y="156"/>
                </a:cubicBezTo>
                <a:cubicBezTo>
                  <a:pt x="12" y="155"/>
                  <a:pt x="12" y="157"/>
                  <a:pt x="12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1" y="156"/>
                  <a:pt x="12" y="157"/>
                  <a:pt x="11" y="158"/>
                </a:cubicBezTo>
                <a:cubicBezTo>
                  <a:pt x="12" y="158"/>
                  <a:pt x="11" y="159"/>
                  <a:pt x="11" y="159"/>
                </a:cubicBezTo>
                <a:cubicBezTo>
                  <a:pt x="12" y="158"/>
                  <a:pt x="13" y="157"/>
                  <a:pt x="14" y="157"/>
                </a:cubicBezTo>
                <a:cubicBezTo>
                  <a:pt x="14" y="157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9"/>
                  <a:pt x="15" y="159"/>
                </a:cubicBezTo>
                <a:cubicBezTo>
                  <a:pt x="14" y="159"/>
                  <a:pt x="14" y="159"/>
                  <a:pt x="13" y="160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4" y="158"/>
                  <a:pt x="13" y="158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2" y="159"/>
                  <a:pt x="12" y="160"/>
                </a:cubicBezTo>
                <a:cubicBezTo>
                  <a:pt x="11" y="160"/>
                  <a:pt x="11" y="159"/>
                  <a:pt x="10" y="159"/>
                </a:cubicBezTo>
                <a:cubicBezTo>
                  <a:pt x="10" y="159"/>
                  <a:pt x="10" y="158"/>
                  <a:pt x="10" y="158"/>
                </a:cubicBezTo>
                <a:cubicBezTo>
                  <a:pt x="11" y="158"/>
                  <a:pt x="11" y="157"/>
                  <a:pt x="11" y="157"/>
                </a:cubicBezTo>
                <a:cubicBezTo>
                  <a:pt x="10" y="157"/>
                  <a:pt x="10" y="156"/>
                  <a:pt x="9" y="156"/>
                </a:cubicBezTo>
                <a:cubicBezTo>
                  <a:pt x="9" y="157"/>
                  <a:pt x="10" y="157"/>
                  <a:pt x="9" y="157"/>
                </a:cubicBezTo>
                <a:cubicBezTo>
                  <a:pt x="8" y="157"/>
                  <a:pt x="8" y="157"/>
                  <a:pt x="8" y="156"/>
                </a:cubicBezTo>
                <a:cubicBezTo>
                  <a:pt x="9" y="157"/>
                  <a:pt x="9" y="156"/>
                  <a:pt x="9" y="156"/>
                </a:cubicBezTo>
                <a:cubicBezTo>
                  <a:pt x="9" y="156"/>
                  <a:pt x="9" y="156"/>
                  <a:pt x="10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9" y="155"/>
                  <a:pt x="9" y="155"/>
                  <a:pt x="10" y="154"/>
                </a:cubicBezTo>
                <a:cubicBezTo>
                  <a:pt x="9" y="154"/>
                  <a:pt x="7" y="155"/>
                  <a:pt x="6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3"/>
                  <a:pt x="8" y="153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2"/>
                  <a:pt x="7" y="152"/>
                  <a:pt x="6" y="152"/>
                </a:cubicBezTo>
                <a:cubicBezTo>
                  <a:pt x="6" y="152"/>
                  <a:pt x="6" y="152"/>
                  <a:pt x="6" y="151"/>
                </a:cubicBezTo>
                <a:cubicBezTo>
                  <a:pt x="6" y="151"/>
                  <a:pt x="5" y="151"/>
                  <a:pt x="5" y="151"/>
                </a:cubicBezTo>
                <a:cubicBezTo>
                  <a:pt x="6" y="151"/>
                  <a:pt x="6" y="150"/>
                  <a:pt x="6" y="150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7" y="149"/>
                  <a:pt x="7" y="150"/>
                </a:cubicBezTo>
                <a:close/>
                <a:moveTo>
                  <a:pt x="6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8"/>
                </a:cubicBezTo>
                <a:close/>
                <a:moveTo>
                  <a:pt x="5" y="142"/>
                </a:move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2"/>
                </a:cubicBezTo>
                <a:cubicBezTo>
                  <a:pt x="4" y="142"/>
                  <a:pt x="5" y="142"/>
                  <a:pt x="5" y="142"/>
                </a:cubicBezTo>
                <a:close/>
                <a:moveTo>
                  <a:pt x="4" y="144"/>
                </a:moveTo>
                <a:cubicBezTo>
                  <a:pt x="4" y="144"/>
                  <a:pt x="5" y="144"/>
                  <a:pt x="5" y="144"/>
                </a:cubicBezTo>
                <a:cubicBezTo>
                  <a:pt x="5" y="144"/>
                  <a:pt x="5" y="144"/>
                  <a:pt x="6" y="144"/>
                </a:cubicBezTo>
                <a:cubicBezTo>
                  <a:pt x="6" y="144"/>
                  <a:pt x="6" y="144"/>
                  <a:pt x="6" y="145"/>
                </a:cubicBezTo>
                <a:cubicBezTo>
                  <a:pt x="6" y="145"/>
                  <a:pt x="5" y="145"/>
                  <a:pt x="5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4"/>
                  <a:pt x="4" y="144"/>
                  <a:pt x="4" y="144"/>
                </a:cubicBezTo>
                <a:close/>
                <a:moveTo>
                  <a:pt x="4" y="168"/>
                </a:moveTo>
                <a:cubicBezTo>
                  <a:pt x="3" y="168"/>
                  <a:pt x="3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3" y="167"/>
                  <a:pt x="3" y="167"/>
                </a:cubicBezTo>
                <a:cubicBezTo>
                  <a:pt x="3" y="167"/>
                  <a:pt x="3" y="167"/>
                  <a:pt x="4" y="167"/>
                </a:cubicBezTo>
                <a:cubicBezTo>
                  <a:pt x="4" y="167"/>
                  <a:pt x="4" y="168"/>
                  <a:pt x="4" y="168"/>
                </a:cubicBezTo>
                <a:close/>
                <a:moveTo>
                  <a:pt x="4" y="138"/>
                </a:moveTo>
                <a:cubicBezTo>
                  <a:pt x="4" y="138"/>
                  <a:pt x="5" y="138"/>
                  <a:pt x="5" y="136"/>
                </a:cubicBezTo>
                <a:cubicBezTo>
                  <a:pt x="5" y="136"/>
                  <a:pt x="6" y="137"/>
                  <a:pt x="6" y="137"/>
                </a:cubicBezTo>
                <a:cubicBezTo>
                  <a:pt x="6" y="136"/>
                  <a:pt x="7" y="136"/>
                  <a:pt x="7" y="135"/>
                </a:cubicBezTo>
                <a:cubicBezTo>
                  <a:pt x="7" y="135"/>
                  <a:pt x="7" y="135"/>
                  <a:pt x="6" y="134"/>
                </a:cubicBezTo>
                <a:cubicBezTo>
                  <a:pt x="7" y="133"/>
                  <a:pt x="6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8" y="132"/>
                  <a:pt x="8" y="132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9" y="131"/>
                  <a:pt x="10" y="130"/>
                  <a:pt x="10" y="129"/>
                </a:cubicBezTo>
                <a:cubicBezTo>
                  <a:pt x="10" y="128"/>
                  <a:pt x="10" y="128"/>
                  <a:pt x="10" y="127"/>
                </a:cubicBezTo>
                <a:cubicBezTo>
                  <a:pt x="10" y="127"/>
                  <a:pt x="9" y="127"/>
                  <a:pt x="8" y="127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8" y="125"/>
                  <a:pt x="8" y="125"/>
                </a:cubicBezTo>
                <a:cubicBezTo>
                  <a:pt x="7" y="125"/>
                  <a:pt x="7" y="125"/>
                  <a:pt x="7" y="126"/>
                </a:cubicBezTo>
                <a:cubicBezTo>
                  <a:pt x="7" y="125"/>
                  <a:pt x="6" y="125"/>
                  <a:pt x="6" y="125"/>
                </a:cubicBezTo>
                <a:cubicBezTo>
                  <a:pt x="6" y="125"/>
                  <a:pt x="6" y="125"/>
                  <a:pt x="5" y="126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3"/>
                  <a:pt x="4" y="123"/>
                  <a:pt x="4" y="122"/>
                </a:cubicBezTo>
                <a:cubicBezTo>
                  <a:pt x="3" y="122"/>
                  <a:pt x="1" y="122"/>
                  <a:pt x="1" y="121"/>
                </a:cubicBezTo>
                <a:cubicBezTo>
                  <a:pt x="2" y="121"/>
                  <a:pt x="2" y="121"/>
                  <a:pt x="3" y="121"/>
                </a:cubicBezTo>
                <a:cubicBezTo>
                  <a:pt x="3" y="121"/>
                  <a:pt x="3" y="121"/>
                  <a:pt x="3" y="120"/>
                </a:cubicBezTo>
                <a:cubicBezTo>
                  <a:pt x="2" y="120"/>
                  <a:pt x="2" y="120"/>
                  <a:pt x="2" y="119"/>
                </a:cubicBezTo>
                <a:cubicBezTo>
                  <a:pt x="1" y="12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7"/>
                  <a:pt x="2" y="127"/>
                  <a:pt x="2" y="128"/>
                </a:cubicBezTo>
                <a:cubicBezTo>
                  <a:pt x="2" y="128"/>
                  <a:pt x="3" y="127"/>
                  <a:pt x="3" y="127"/>
                </a:cubicBezTo>
                <a:cubicBezTo>
                  <a:pt x="5" y="128"/>
                  <a:pt x="3" y="129"/>
                  <a:pt x="3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2"/>
                  <a:pt x="2" y="132"/>
                </a:cubicBezTo>
                <a:cubicBezTo>
                  <a:pt x="2" y="134"/>
                  <a:pt x="2" y="134"/>
                  <a:pt x="2" y="134"/>
                </a:cubicBezTo>
                <a:cubicBezTo>
                  <a:pt x="1" y="134"/>
                  <a:pt x="0" y="135"/>
                  <a:pt x="0" y="136"/>
                </a:cubicBezTo>
                <a:cubicBezTo>
                  <a:pt x="0" y="137"/>
                  <a:pt x="2" y="139"/>
                  <a:pt x="4" y="138"/>
                </a:cubicBezTo>
                <a:close/>
                <a:moveTo>
                  <a:pt x="6" y="131"/>
                </a:moveTo>
                <a:cubicBezTo>
                  <a:pt x="7" y="131"/>
                  <a:pt x="7" y="131"/>
                  <a:pt x="8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1"/>
                  <a:pt x="6" y="132"/>
                  <a:pt x="6" y="132"/>
                </a:cubicBezTo>
                <a:cubicBezTo>
                  <a:pt x="6" y="131"/>
                  <a:pt x="6" y="131"/>
                  <a:pt x="6" y="131"/>
                </a:cubicBezTo>
                <a:close/>
                <a:moveTo>
                  <a:pt x="5" y="126"/>
                </a:moveTo>
                <a:cubicBezTo>
                  <a:pt x="6" y="126"/>
                  <a:pt x="6" y="126"/>
                  <a:pt x="6" y="126"/>
                </a:cubicBezTo>
                <a:cubicBezTo>
                  <a:pt x="6" y="126"/>
                  <a:pt x="6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4" y="125"/>
                </a:moveTo>
                <a:cubicBezTo>
                  <a:pt x="4" y="125"/>
                  <a:pt x="4" y="125"/>
                  <a:pt x="4" y="125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5"/>
                </a:cubicBezTo>
                <a:close/>
                <a:moveTo>
                  <a:pt x="4" y="129"/>
                </a:moveTo>
                <a:cubicBezTo>
                  <a:pt x="4" y="129"/>
                  <a:pt x="5" y="129"/>
                  <a:pt x="5" y="130"/>
                </a:cubicBezTo>
                <a:cubicBezTo>
                  <a:pt x="4" y="130"/>
                  <a:pt x="4" y="130"/>
                  <a:pt x="4" y="129"/>
                </a:cubicBezTo>
                <a:close/>
                <a:moveTo>
                  <a:pt x="20" y="236"/>
                </a:moveTo>
                <a:cubicBezTo>
                  <a:pt x="22" y="236"/>
                  <a:pt x="23" y="234"/>
                  <a:pt x="23" y="234"/>
                </a:cubicBezTo>
                <a:cubicBezTo>
                  <a:pt x="23" y="232"/>
                  <a:pt x="22" y="230"/>
                  <a:pt x="21" y="231"/>
                </a:cubicBezTo>
                <a:cubicBezTo>
                  <a:pt x="19" y="230"/>
                  <a:pt x="18" y="232"/>
                  <a:pt x="18" y="233"/>
                </a:cubicBezTo>
                <a:cubicBezTo>
                  <a:pt x="18" y="235"/>
                  <a:pt x="19" y="236"/>
                  <a:pt x="20" y="236"/>
                </a:cubicBezTo>
                <a:close/>
                <a:moveTo>
                  <a:pt x="47" y="236"/>
                </a:moveTo>
                <a:cubicBezTo>
                  <a:pt x="49" y="237"/>
                  <a:pt x="50" y="235"/>
                  <a:pt x="50" y="234"/>
                </a:cubicBezTo>
                <a:cubicBezTo>
                  <a:pt x="49" y="232"/>
                  <a:pt x="49" y="231"/>
                  <a:pt x="48" y="230"/>
                </a:cubicBezTo>
                <a:cubicBezTo>
                  <a:pt x="45" y="231"/>
                  <a:pt x="45" y="232"/>
                  <a:pt x="44" y="234"/>
                </a:cubicBezTo>
                <a:cubicBezTo>
                  <a:pt x="44" y="234"/>
                  <a:pt x="45" y="235"/>
                  <a:pt x="45" y="236"/>
                </a:cubicBezTo>
                <a:cubicBezTo>
                  <a:pt x="45" y="236"/>
                  <a:pt x="46" y="236"/>
                  <a:pt x="46" y="237"/>
                </a:cubicBezTo>
                <a:cubicBezTo>
                  <a:pt x="46" y="238"/>
                  <a:pt x="45" y="238"/>
                  <a:pt x="45" y="238"/>
                </a:cubicBezTo>
                <a:cubicBezTo>
                  <a:pt x="44" y="237"/>
                  <a:pt x="43" y="237"/>
                  <a:pt x="43" y="237"/>
                </a:cubicBezTo>
                <a:cubicBezTo>
                  <a:pt x="41" y="237"/>
                  <a:pt x="40" y="238"/>
                  <a:pt x="41" y="240"/>
                </a:cubicBezTo>
                <a:cubicBezTo>
                  <a:pt x="40" y="242"/>
                  <a:pt x="42" y="243"/>
                  <a:pt x="43" y="243"/>
                </a:cubicBezTo>
                <a:cubicBezTo>
                  <a:pt x="44" y="242"/>
                  <a:pt x="46" y="242"/>
                  <a:pt x="46" y="240"/>
                </a:cubicBezTo>
                <a:cubicBezTo>
                  <a:pt x="46" y="240"/>
                  <a:pt x="47" y="239"/>
                  <a:pt x="47" y="239"/>
                </a:cubicBezTo>
                <a:cubicBezTo>
                  <a:pt x="48" y="239"/>
                  <a:pt x="48" y="240"/>
                  <a:pt x="49" y="240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8"/>
                  <a:pt x="46" y="237"/>
                  <a:pt x="46" y="236"/>
                </a:cubicBezTo>
                <a:cubicBezTo>
                  <a:pt x="46" y="236"/>
                  <a:pt x="47" y="236"/>
                  <a:pt x="47" y="236"/>
                </a:cubicBezTo>
                <a:close/>
                <a:moveTo>
                  <a:pt x="239" y="24"/>
                </a:moveTo>
                <a:cubicBezTo>
                  <a:pt x="239" y="26"/>
                  <a:pt x="240" y="27"/>
                  <a:pt x="242" y="27"/>
                </a:cubicBezTo>
                <a:cubicBezTo>
                  <a:pt x="243" y="27"/>
                  <a:pt x="245" y="25"/>
                  <a:pt x="245" y="24"/>
                </a:cubicBezTo>
                <a:cubicBezTo>
                  <a:pt x="244" y="22"/>
                  <a:pt x="243" y="21"/>
                  <a:pt x="242" y="21"/>
                </a:cubicBezTo>
                <a:cubicBezTo>
                  <a:pt x="240" y="21"/>
                  <a:pt x="239" y="22"/>
                  <a:pt x="239" y="24"/>
                </a:cubicBezTo>
                <a:close/>
                <a:moveTo>
                  <a:pt x="14" y="239"/>
                </a:moveTo>
                <a:cubicBezTo>
                  <a:pt x="13" y="242"/>
                  <a:pt x="15" y="243"/>
                  <a:pt x="16" y="242"/>
                </a:cubicBezTo>
                <a:cubicBezTo>
                  <a:pt x="17" y="243"/>
                  <a:pt x="20" y="241"/>
                  <a:pt x="20" y="240"/>
                </a:cubicBezTo>
                <a:cubicBezTo>
                  <a:pt x="20" y="238"/>
                  <a:pt x="18" y="238"/>
                  <a:pt x="16" y="237"/>
                </a:cubicBezTo>
                <a:cubicBezTo>
                  <a:pt x="15" y="238"/>
                  <a:pt x="14" y="238"/>
                  <a:pt x="14" y="239"/>
                </a:cubicBezTo>
                <a:close/>
                <a:moveTo>
                  <a:pt x="18" y="238"/>
                </a:moveTo>
                <a:cubicBezTo>
                  <a:pt x="18" y="238"/>
                  <a:pt x="19" y="237"/>
                  <a:pt x="19" y="237"/>
                </a:cubicBezTo>
                <a:cubicBezTo>
                  <a:pt x="18" y="237"/>
                  <a:pt x="18" y="237"/>
                  <a:pt x="18" y="238"/>
                </a:cubicBezTo>
                <a:close/>
                <a:moveTo>
                  <a:pt x="52" y="236"/>
                </a:moveTo>
                <a:cubicBezTo>
                  <a:pt x="53" y="238"/>
                  <a:pt x="54" y="235"/>
                  <a:pt x="52" y="236"/>
                </a:cubicBezTo>
                <a:close/>
                <a:moveTo>
                  <a:pt x="87" y="251"/>
                </a:moveTo>
                <a:cubicBezTo>
                  <a:pt x="86" y="251"/>
                  <a:pt x="85" y="252"/>
                  <a:pt x="85" y="253"/>
                </a:cubicBezTo>
                <a:cubicBezTo>
                  <a:pt x="85" y="255"/>
                  <a:pt x="85" y="256"/>
                  <a:pt x="87" y="257"/>
                </a:cubicBezTo>
                <a:cubicBezTo>
                  <a:pt x="88" y="257"/>
                  <a:pt x="89" y="255"/>
                  <a:pt x="90" y="254"/>
                </a:cubicBezTo>
                <a:cubicBezTo>
                  <a:pt x="89" y="252"/>
                  <a:pt x="88" y="251"/>
                  <a:pt x="87" y="251"/>
                </a:cubicBezTo>
                <a:close/>
                <a:moveTo>
                  <a:pt x="73" y="254"/>
                </a:moveTo>
                <a:cubicBezTo>
                  <a:pt x="72" y="253"/>
                  <a:pt x="71" y="251"/>
                  <a:pt x="69" y="251"/>
                </a:cubicBezTo>
                <a:cubicBezTo>
                  <a:pt x="68" y="251"/>
                  <a:pt x="67" y="253"/>
                  <a:pt x="66" y="254"/>
                </a:cubicBezTo>
                <a:cubicBezTo>
                  <a:pt x="67" y="255"/>
                  <a:pt x="68" y="256"/>
                  <a:pt x="69" y="256"/>
                </a:cubicBezTo>
                <a:cubicBezTo>
                  <a:pt x="71" y="256"/>
                  <a:pt x="72" y="255"/>
                  <a:pt x="73" y="254"/>
                </a:cubicBezTo>
                <a:close/>
                <a:moveTo>
                  <a:pt x="54" y="227"/>
                </a:moveTo>
                <a:cubicBezTo>
                  <a:pt x="54" y="227"/>
                  <a:pt x="54" y="228"/>
                  <a:pt x="53" y="228"/>
                </a:cubicBezTo>
                <a:cubicBezTo>
                  <a:pt x="53" y="227"/>
                  <a:pt x="53" y="227"/>
                  <a:pt x="53" y="227"/>
                </a:cubicBezTo>
                <a:cubicBezTo>
                  <a:pt x="53" y="227"/>
                  <a:pt x="54" y="227"/>
                  <a:pt x="54" y="226"/>
                </a:cubicBezTo>
                <a:cubicBezTo>
                  <a:pt x="54" y="226"/>
                  <a:pt x="54" y="225"/>
                  <a:pt x="54" y="224"/>
                </a:cubicBezTo>
                <a:cubicBezTo>
                  <a:pt x="53" y="224"/>
                  <a:pt x="52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49" y="221"/>
                </a:cubicBezTo>
                <a:cubicBezTo>
                  <a:pt x="49" y="222"/>
                  <a:pt x="50" y="223"/>
                  <a:pt x="49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9" y="224"/>
                  <a:pt x="49" y="225"/>
                  <a:pt x="49" y="226"/>
                </a:cubicBezTo>
                <a:cubicBezTo>
                  <a:pt x="49" y="227"/>
                  <a:pt x="50" y="229"/>
                  <a:pt x="52" y="229"/>
                </a:cubicBezTo>
                <a:cubicBezTo>
                  <a:pt x="53" y="229"/>
                  <a:pt x="54" y="228"/>
                  <a:pt x="54" y="227"/>
                </a:cubicBezTo>
                <a:close/>
                <a:moveTo>
                  <a:pt x="230" y="213"/>
                </a:moveTo>
                <a:cubicBezTo>
                  <a:pt x="229" y="213"/>
                  <a:pt x="229" y="213"/>
                  <a:pt x="229" y="213"/>
                </a:cubicBezTo>
                <a:cubicBezTo>
                  <a:pt x="229" y="214"/>
                  <a:pt x="229" y="214"/>
                  <a:pt x="229" y="215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30" y="214"/>
                  <a:pt x="230" y="214"/>
                  <a:pt x="230" y="213"/>
                </a:cubicBezTo>
                <a:close/>
                <a:moveTo>
                  <a:pt x="47" y="245"/>
                </a:moveTo>
                <a:cubicBezTo>
                  <a:pt x="46" y="244"/>
                  <a:pt x="45" y="245"/>
                  <a:pt x="44" y="247"/>
                </a:cubicBezTo>
                <a:cubicBezTo>
                  <a:pt x="44" y="249"/>
                  <a:pt x="46" y="250"/>
                  <a:pt x="48" y="250"/>
                </a:cubicBezTo>
                <a:cubicBezTo>
                  <a:pt x="49" y="250"/>
                  <a:pt x="50" y="248"/>
                  <a:pt x="50" y="247"/>
                </a:cubicBezTo>
                <a:cubicBezTo>
                  <a:pt x="50" y="245"/>
                  <a:pt x="48" y="244"/>
                  <a:pt x="47" y="245"/>
                </a:cubicBezTo>
                <a:close/>
                <a:moveTo>
                  <a:pt x="89" y="10"/>
                </a:moveTo>
                <a:cubicBezTo>
                  <a:pt x="88" y="12"/>
                  <a:pt x="90" y="12"/>
                  <a:pt x="92" y="13"/>
                </a:cubicBezTo>
                <a:cubicBezTo>
                  <a:pt x="93" y="13"/>
                  <a:pt x="94" y="12"/>
                  <a:pt x="94" y="10"/>
                </a:cubicBezTo>
                <a:cubicBezTo>
                  <a:pt x="94" y="9"/>
                  <a:pt x="93" y="7"/>
                  <a:pt x="92" y="8"/>
                </a:cubicBezTo>
                <a:cubicBezTo>
                  <a:pt x="90" y="8"/>
                  <a:pt x="89" y="9"/>
                  <a:pt x="89" y="10"/>
                </a:cubicBezTo>
                <a:close/>
                <a:moveTo>
                  <a:pt x="100" y="21"/>
                </a:moveTo>
                <a:cubicBezTo>
                  <a:pt x="99" y="21"/>
                  <a:pt x="98" y="23"/>
                  <a:pt x="98" y="24"/>
                </a:cubicBezTo>
                <a:cubicBezTo>
                  <a:pt x="97" y="25"/>
                  <a:pt x="99" y="27"/>
                  <a:pt x="100" y="27"/>
                </a:cubicBezTo>
                <a:cubicBezTo>
                  <a:pt x="102" y="27"/>
                  <a:pt x="103" y="26"/>
                  <a:pt x="102" y="24"/>
                </a:cubicBezTo>
                <a:cubicBezTo>
                  <a:pt x="103" y="23"/>
                  <a:pt x="102" y="21"/>
                  <a:pt x="100" y="21"/>
                </a:cubicBezTo>
                <a:close/>
                <a:moveTo>
                  <a:pt x="114" y="33"/>
                </a:moveTo>
                <a:cubicBezTo>
                  <a:pt x="116" y="33"/>
                  <a:pt x="116" y="32"/>
                  <a:pt x="116" y="31"/>
                </a:cubicBezTo>
                <a:cubicBezTo>
                  <a:pt x="117" y="30"/>
                  <a:pt x="115" y="29"/>
                  <a:pt x="114" y="28"/>
                </a:cubicBezTo>
                <a:cubicBezTo>
                  <a:pt x="112" y="28"/>
                  <a:pt x="111" y="30"/>
                  <a:pt x="111" y="31"/>
                </a:cubicBezTo>
                <a:cubicBezTo>
                  <a:pt x="111" y="32"/>
                  <a:pt x="112" y="34"/>
                  <a:pt x="114" y="33"/>
                </a:cubicBezTo>
                <a:close/>
                <a:moveTo>
                  <a:pt x="193" y="19"/>
                </a:moveTo>
                <a:cubicBezTo>
                  <a:pt x="195" y="20"/>
                  <a:pt x="196" y="18"/>
                  <a:pt x="196" y="17"/>
                </a:cubicBezTo>
                <a:cubicBezTo>
                  <a:pt x="195" y="16"/>
                  <a:pt x="194" y="14"/>
                  <a:pt x="193" y="14"/>
                </a:cubicBezTo>
                <a:cubicBezTo>
                  <a:pt x="192" y="14"/>
                  <a:pt x="190" y="15"/>
                  <a:pt x="191" y="17"/>
                </a:cubicBezTo>
                <a:cubicBezTo>
                  <a:pt x="191" y="18"/>
                  <a:pt x="191" y="20"/>
                  <a:pt x="193" y="19"/>
                </a:cubicBezTo>
                <a:close/>
                <a:moveTo>
                  <a:pt x="71" y="24"/>
                </a:moveTo>
                <a:cubicBezTo>
                  <a:pt x="71" y="26"/>
                  <a:pt x="72" y="27"/>
                  <a:pt x="74" y="27"/>
                </a:cubicBezTo>
                <a:cubicBezTo>
                  <a:pt x="76" y="26"/>
                  <a:pt x="77" y="26"/>
                  <a:pt x="77" y="24"/>
                </a:cubicBezTo>
                <a:cubicBezTo>
                  <a:pt x="76" y="22"/>
                  <a:pt x="75" y="21"/>
                  <a:pt x="74" y="22"/>
                </a:cubicBezTo>
                <a:cubicBezTo>
                  <a:pt x="72" y="21"/>
                  <a:pt x="71" y="22"/>
                  <a:pt x="71" y="24"/>
                </a:cubicBezTo>
                <a:close/>
                <a:moveTo>
                  <a:pt x="19" y="222"/>
                </a:moveTo>
                <a:cubicBezTo>
                  <a:pt x="19" y="222"/>
                  <a:pt x="19" y="222"/>
                  <a:pt x="19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1" y="222"/>
                  <a:pt x="21" y="222"/>
                </a:cubicBezTo>
                <a:cubicBezTo>
                  <a:pt x="23" y="222"/>
                  <a:pt x="23" y="221"/>
                  <a:pt x="24" y="219"/>
                </a:cubicBezTo>
                <a:cubicBezTo>
                  <a:pt x="24" y="219"/>
                  <a:pt x="23" y="218"/>
                  <a:pt x="23" y="218"/>
                </a:cubicBezTo>
                <a:cubicBezTo>
                  <a:pt x="23" y="218"/>
                  <a:pt x="23" y="218"/>
                  <a:pt x="23" y="217"/>
                </a:cubicBezTo>
                <a:cubicBezTo>
                  <a:pt x="24" y="218"/>
                  <a:pt x="25" y="218"/>
                  <a:pt x="26" y="218"/>
                </a:cubicBezTo>
                <a:cubicBezTo>
                  <a:pt x="25" y="218"/>
                  <a:pt x="26" y="217"/>
                  <a:pt x="26" y="217"/>
                </a:cubicBezTo>
                <a:cubicBezTo>
                  <a:pt x="26" y="216"/>
                  <a:pt x="25" y="217"/>
                  <a:pt x="25" y="216"/>
                </a:cubicBezTo>
                <a:cubicBezTo>
                  <a:pt x="25" y="216"/>
                  <a:pt x="26" y="216"/>
                  <a:pt x="26" y="215"/>
                </a:cubicBezTo>
                <a:cubicBezTo>
                  <a:pt x="25" y="215"/>
                  <a:pt x="25" y="216"/>
                  <a:pt x="25" y="216"/>
                </a:cubicBezTo>
                <a:cubicBezTo>
                  <a:pt x="25" y="215"/>
                  <a:pt x="24" y="215"/>
                  <a:pt x="24" y="215"/>
                </a:cubicBezTo>
                <a:cubicBezTo>
                  <a:pt x="24" y="215"/>
                  <a:pt x="25" y="215"/>
                  <a:pt x="26" y="215"/>
                </a:cubicBezTo>
                <a:cubicBezTo>
                  <a:pt x="27" y="215"/>
                  <a:pt x="28" y="213"/>
                  <a:pt x="28" y="212"/>
                </a:cubicBezTo>
                <a:cubicBezTo>
                  <a:pt x="29" y="210"/>
                  <a:pt x="27" y="209"/>
                  <a:pt x="25" y="210"/>
                </a:cubicBezTo>
                <a:cubicBezTo>
                  <a:pt x="23" y="209"/>
                  <a:pt x="22" y="210"/>
                  <a:pt x="23" y="212"/>
                </a:cubicBezTo>
                <a:cubicBezTo>
                  <a:pt x="23" y="213"/>
                  <a:pt x="23" y="214"/>
                  <a:pt x="23" y="214"/>
                </a:cubicBezTo>
                <a:cubicBezTo>
                  <a:pt x="22" y="214"/>
                  <a:pt x="21" y="213"/>
                  <a:pt x="22" y="211"/>
                </a:cubicBezTo>
                <a:cubicBezTo>
                  <a:pt x="22" y="211"/>
                  <a:pt x="21" y="211"/>
                  <a:pt x="21" y="211"/>
                </a:cubicBezTo>
                <a:cubicBezTo>
                  <a:pt x="21" y="210"/>
                  <a:pt x="22" y="211"/>
                  <a:pt x="22" y="210"/>
                </a:cubicBezTo>
                <a:cubicBezTo>
                  <a:pt x="21" y="211"/>
                  <a:pt x="22" y="210"/>
                  <a:pt x="21" y="210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1" y="210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9"/>
                  <a:pt x="23" y="207"/>
                  <a:pt x="23" y="206"/>
                </a:cubicBezTo>
                <a:cubicBezTo>
                  <a:pt x="23" y="205"/>
                  <a:pt x="22" y="203"/>
                  <a:pt x="21" y="203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19" y="203"/>
                  <a:pt x="20" y="202"/>
                  <a:pt x="20" y="202"/>
                </a:cubicBezTo>
                <a:cubicBezTo>
                  <a:pt x="19" y="202"/>
                  <a:pt x="17" y="203"/>
                  <a:pt x="17" y="202"/>
                </a:cubicBezTo>
                <a:cubicBezTo>
                  <a:pt x="17" y="201"/>
                  <a:pt x="16" y="201"/>
                  <a:pt x="16" y="201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4" y="201"/>
                  <a:pt x="13" y="201"/>
                  <a:pt x="12" y="202"/>
                </a:cubicBezTo>
                <a:cubicBezTo>
                  <a:pt x="12" y="203"/>
                  <a:pt x="14" y="203"/>
                  <a:pt x="15" y="202"/>
                </a:cubicBezTo>
                <a:cubicBezTo>
                  <a:pt x="16" y="204"/>
                  <a:pt x="17" y="202"/>
                  <a:pt x="19" y="203"/>
                </a:cubicBezTo>
                <a:cubicBezTo>
                  <a:pt x="19" y="203"/>
                  <a:pt x="19" y="203"/>
                  <a:pt x="19" y="203"/>
                </a:cubicBezTo>
                <a:cubicBezTo>
                  <a:pt x="19" y="204"/>
                  <a:pt x="18" y="204"/>
                  <a:pt x="18" y="205"/>
                </a:cubicBezTo>
                <a:cubicBezTo>
                  <a:pt x="18" y="205"/>
                  <a:pt x="18" y="206"/>
                  <a:pt x="18" y="206"/>
                </a:cubicBezTo>
                <a:cubicBezTo>
                  <a:pt x="18" y="206"/>
                  <a:pt x="18" y="206"/>
                  <a:pt x="18" y="206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7" y="205"/>
                  <a:pt x="17" y="207"/>
                  <a:pt x="16" y="207"/>
                </a:cubicBezTo>
                <a:cubicBezTo>
                  <a:pt x="17" y="207"/>
                  <a:pt x="17" y="207"/>
                  <a:pt x="16" y="207"/>
                </a:cubicBezTo>
                <a:cubicBezTo>
                  <a:pt x="17" y="207"/>
                  <a:pt x="17" y="207"/>
                  <a:pt x="18" y="207"/>
                </a:cubicBezTo>
                <a:cubicBezTo>
                  <a:pt x="18" y="207"/>
                  <a:pt x="18" y="208"/>
                  <a:pt x="18" y="208"/>
                </a:cubicBezTo>
                <a:cubicBezTo>
                  <a:pt x="18" y="209"/>
                  <a:pt x="19" y="208"/>
                  <a:pt x="19" y="208"/>
                </a:cubicBezTo>
                <a:cubicBezTo>
                  <a:pt x="19" y="208"/>
                  <a:pt x="20" y="208"/>
                  <a:pt x="20" y="208"/>
                </a:cubicBezTo>
                <a:cubicBezTo>
                  <a:pt x="20" y="208"/>
                  <a:pt x="20" y="209"/>
                  <a:pt x="20" y="209"/>
                </a:cubicBezTo>
                <a:cubicBezTo>
                  <a:pt x="20" y="209"/>
                  <a:pt x="20" y="210"/>
                  <a:pt x="20" y="210"/>
                </a:cubicBezTo>
                <a:cubicBezTo>
                  <a:pt x="19" y="210"/>
                  <a:pt x="19" y="209"/>
                  <a:pt x="19" y="210"/>
                </a:cubicBezTo>
                <a:cubicBezTo>
                  <a:pt x="19" y="210"/>
                  <a:pt x="20" y="210"/>
                  <a:pt x="20" y="211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0" y="211"/>
                  <a:pt x="19" y="211"/>
                  <a:pt x="19" y="211"/>
                </a:cubicBezTo>
                <a:cubicBezTo>
                  <a:pt x="19" y="211"/>
                  <a:pt x="18" y="210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5" y="208"/>
                  <a:pt x="14" y="209"/>
                  <a:pt x="13" y="209"/>
                </a:cubicBezTo>
                <a:cubicBezTo>
                  <a:pt x="14" y="209"/>
                  <a:pt x="13" y="209"/>
                  <a:pt x="13" y="209"/>
                </a:cubicBezTo>
                <a:cubicBezTo>
                  <a:pt x="13" y="211"/>
                  <a:pt x="11" y="210"/>
                  <a:pt x="12" y="212"/>
                </a:cubicBezTo>
                <a:cubicBezTo>
                  <a:pt x="12" y="211"/>
                  <a:pt x="13" y="211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1"/>
                  <a:pt x="13" y="211"/>
                  <a:pt x="13" y="212"/>
                </a:cubicBezTo>
                <a:cubicBezTo>
                  <a:pt x="14" y="213"/>
                  <a:pt x="15" y="215"/>
                  <a:pt x="16" y="215"/>
                </a:cubicBezTo>
                <a:cubicBezTo>
                  <a:pt x="18" y="215"/>
                  <a:pt x="19" y="214"/>
                  <a:pt x="19" y="213"/>
                </a:cubicBezTo>
                <a:cubicBezTo>
                  <a:pt x="21" y="213"/>
                  <a:pt x="22" y="214"/>
                  <a:pt x="23" y="215"/>
                </a:cubicBezTo>
                <a:cubicBezTo>
                  <a:pt x="23" y="216"/>
                  <a:pt x="23" y="217"/>
                  <a:pt x="22" y="217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22" y="217"/>
                  <a:pt x="21" y="217"/>
                  <a:pt x="21" y="217"/>
                </a:cubicBezTo>
                <a:cubicBezTo>
                  <a:pt x="20" y="217"/>
                  <a:pt x="19" y="217"/>
                  <a:pt x="18" y="218"/>
                </a:cubicBezTo>
                <a:cubicBezTo>
                  <a:pt x="18" y="219"/>
                  <a:pt x="17" y="219"/>
                  <a:pt x="17" y="219"/>
                </a:cubicBezTo>
                <a:cubicBezTo>
                  <a:pt x="17" y="219"/>
                  <a:pt x="16" y="218"/>
                  <a:pt x="16" y="218"/>
                </a:cubicBezTo>
                <a:cubicBezTo>
                  <a:pt x="16" y="218"/>
                  <a:pt x="15" y="219"/>
                  <a:pt x="15" y="219"/>
                </a:cubicBezTo>
                <a:cubicBezTo>
                  <a:pt x="16" y="219"/>
                  <a:pt x="15" y="220"/>
                  <a:pt x="15" y="220"/>
                </a:cubicBezTo>
                <a:cubicBezTo>
                  <a:pt x="15" y="220"/>
                  <a:pt x="15" y="221"/>
                  <a:pt x="16" y="221"/>
                </a:cubicBezTo>
                <a:cubicBezTo>
                  <a:pt x="16" y="221"/>
                  <a:pt x="16" y="221"/>
                  <a:pt x="16" y="221"/>
                </a:cubicBezTo>
                <a:cubicBezTo>
                  <a:pt x="17" y="221"/>
                  <a:pt x="17" y="221"/>
                  <a:pt x="17" y="222"/>
                </a:cubicBezTo>
                <a:cubicBezTo>
                  <a:pt x="17" y="221"/>
                  <a:pt x="18" y="221"/>
                  <a:pt x="17" y="221"/>
                </a:cubicBezTo>
                <a:cubicBezTo>
                  <a:pt x="18" y="221"/>
                  <a:pt x="18" y="220"/>
                  <a:pt x="18" y="220"/>
                </a:cubicBezTo>
                <a:cubicBezTo>
                  <a:pt x="18" y="221"/>
                  <a:pt x="18" y="221"/>
                  <a:pt x="19" y="222"/>
                </a:cubicBezTo>
                <a:close/>
                <a:moveTo>
                  <a:pt x="15" y="201"/>
                </a:moveTo>
                <a:cubicBezTo>
                  <a:pt x="15" y="201"/>
                  <a:pt x="15" y="201"/>
                  <a:pt x="16" y="202"/>
                </a:cubicBezTo>
                <a:cubicBezTo>
                  <a:pt x="15" y="202"/>
                  <a:pt x="15" y="202"/>
                  <a:pt x="15" y="201"/>
                </a:cubicBezTo>
                <a:close/>
                <a:moveTo>
                  <a:pt x="15" y="210"/>
                </a:move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lose/>
                <a:moveTo>
                  <a:pt x="12" y="209"/>
                </a:moveTo>
                <a:cubicBezTo>
                  <a:pt x="12" y="209"/>
                  <a:pt x="11" y="209"/>
                  <a:pt x="11" y="208"/>
                </a:cubicBezTo>
                <a:cubicBezTo>
                  <a:pt x="12" y="208"/>
                  <a:pt x="12" y="208"/>
                  <a:pt x="12" y="209"/>
                </a:cubicBezTo>
                <a:cubicBezTo>
                  <a:pt x="14" y="208"/>
                  <a:pt x="15" y="208"/>
                  <a:pt x="15" y="206"/>
                </a:cubicBezTo>
                <a:cubicBezTo>
                  <a:pt x="15" y="204"/>
                  <a:pt x="13" y="202"/>
                  <a:pt x="12" y="203"/>
                </a:cubicBezTo>
                <a:cubicBezTo>
                  <a:pt x="10" y="203"/>
                  <a:pt x="9" y="204"/>
                  <a:pt x="9" y="206"/>
                </a:cubicBezTo>
                <a:cubicBezTo>
                  <a:pt x="9" y="207"/>
                  <a:pt x="9" y="207"/>
                  <a:pt x="10" y="208"/>
                </a:cubicBezTo>
                <a:cubicBezTo>
                  <a:pt x="10" y="209"/>
                  <a:pt x="10" y="210"/>
                  <a:pt x="9" y="211"/>
                </a:cubicBezTo>
                <a:cubicBezTo>
                  <a:pt x="8" y="210"/>
                  <a:pt x="8" y="210"/>
                  <a:pt x="9" y="209"/>
                </a:cubicBezTo>
                <a:cubicBezTo>
                  <a:pt x="8" y="209"/>
                  <a:pt x="7" y="209"/>
                  <a:pt x="7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5" y="209"/>
                  <a:pt x="6" y="209"/>
                  <a:pt x="6" y="209"/>
                </a:cubicBezTo>
                <a:cubicBezTo>
                  <a:pt x="6" y="209"/>
                  <a:pt x="7" y="209"/>
                  <a:pt x="7" y="210"/>
                </a:cubicBezTo>
                <a:cubicBezTo>
                  <a:pt x="7" y="211"/>
                  <a:pt x="8" y="211"/>
                  <a:pt x="8" y="212"/>
                </a:cubicBezTo>
                <a:cubicBezTo>
                  <a:pt x="8" y="212"/>
                  <a:pt x="9" y="212"/>
                  <a:pt x="9" y="212"/>
                </a:cubicBezTo>
                <a:cubicBezTo>
                  <a:pt x="9" y="212"/>
                  <a:pt x="8" y="213"/>
                  <a:pt x="8" y="213"/>
                </a:cubicBezTo>
                <a:cubicBezTo>
                  <a:pt x="8" y="213"/>
                  <a:pt x="8" y="213"/>
                  <a:pt x="9" y="214"/>
                </a:cubicBezTo>
                <a:cubicBezTo>
                  <a:pt x="9" y="213"/>
                  <a:pt x="10" y="213"/>
                  <a:pt x="11" y="213"/>
                </a:cubicBezTo>
                <a:cubicBezTo>
                  <a:pt x="10" y="213"/>
                  <a:pt x="10" y="213"/>
                  <a:pt x="9" y="213"/>
                </a:cubicBezTo>
                <a:cubicBezTo>
                  <a:pt x="11" y="212"/>
                  <a:pt x="10" y="210"/>
                  <a:pt x="12" y="209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10" y="211"/>
                  <a:pt x="10" y="211"/>
                  <a:pt x="10" y="211"/>
                </a:cubicBezTo>
                <a:close/>
                <a:moveTo>
                  <a:pt x="224" y="248"/>
                </a:moveTo>
                <a:cubicBezTo>
                  <a:pt x="224" y="249"/>
                  <a:pt x="224" y="250"/>
                  <a:pt x="225" y="250"/>
                </a:cubicBezTo>
                <a:cubicBezTo>
                  <a:pt x="226" y="250"/>
                  <a:pt x="226" y="250"/>
                  <a:pt x="226" y="249"/>
                </a:cubicBezTo>
                <a:cubicBezTo>
                  <a:pt x="226" y="249"/>
                  <a:pt x="226" y="249"/>
                  <a:pt x="225" y="249"/>
                </a:cubicBezTo>
                <a:cubicBezTo>
                  <a:pt x="227" y="249"/>
                  <a:pt x="225" y="247"/>
                  <a:pt x="227" y="248"/>
                </a:cubicBezTo>
                <a:cubicBezTo>
                  <a:pt x="227" y="248"/>
                  <a:pt x="226" y="248"/>
                  <a:pt x="226" y="248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7" y="248"/>
                  <a:pt x="227" y="247"/>
                  <a:pt x="227" y="247"/>
                </a:cubicBezTo>
                <a:cubicBezTo>
                  <a:pt x="227" y="247"/>
                  <a:pt x="227" y="247"/>
                  <a:pt x="227" y="247"/>
                </a:cubicBezTo>
                <a:cubicBezTo>
                  <a:pt x="226" y="246"/>
                  <a:pt x="224" y="247"/>
                  <a:pt x="224" y="248"/>
                </a:cubicBezTo>
                <a:close/>
                <a:moveTo>
                  <a:pt x="2" y="208"/>
                </a:move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3" y="213"/>
                  <a:pt x="3" y="214"/>
                  <a:pt x="3" y="214"/>
                </a:cubicBezTo>
                <a:cubicBezTo>
                  <a:pt x="3" y="214"/>
                  <a:pt x="3" y="214"/>
                  <a:pt x="4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2"/>
                  <a:pt x="3" y="212"/>
                  <a:pt x="4" y="212"/>
                </a:cubicBezTo>
                <a:cubicBezTo>
                  <a:pt x="4" y="211"/>
                  <a:pt x="4" y="210"/>
                  <a:pt x="4" y="210"/>
                </a:cubicBezTo>
                <a:cubicBezTo>
                  <a:pt x="4" y="212"/>
                  <a:pt x="6" y="212"/>
                  <a:pt x="6" y="210"/>
                </a:cubicBezTo>
                <a:cubicBezTo>
                  <a:pt x="5" y="210"/>
                  <a:pt x="5" y="209"/>
                  <a:pt x="5" y="208"/>
                </a:cubicBezTo>
                <a:cubicBezTo>
                  <a:pt x="5" y="207"/>
                  <a:pt x="6" y="207"/>
                  <a:pt x="6" y="206"/>
                </a:cubicBezTo>
                <a:cubicBezTo>
                  <a:pt x="5" y="204"/>
                  <a:pt x="5" y="203"/>
                  <a:pt x="3" y="203"/>
                </a:cubicBezTo>
                <a:cubicBezTo>
                  <a:pt x="1" y="202"/>
                  <a:pt x="1" y="204"/>
                  <a:pt x="0" y="206"/>
                </a:cubicBezTo>
                <a:cubicBezTo>
                  <a:pt x="0" y="207"/>
                  <a:pt x="1" y="207"/>
                  <a:pt x="2" y="208"/>
                </a:cubicBezTo>
                <a:close/>
                <a:moveTo>
                  <a:pt x="5" y="208"/>
                </a:moveTo>
                <a:cubicBezTo>
                  <a:pt x="5" y="208"/>
                  <a:pt x="4" y="208"/>
                  <a:pt x="4" y="209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5" y="208"/>
                </a:cubicBezTo>
                <a:close/>
                <a:moveTo>
                  <a:pt x="128" y="44"/>
                </a:moveTo>
                <a:cubicBezTo>
                  <a:pt x="128" y="44"/>
                  <a:pt x="128" y="45"/>
                  <a:pt x="128" y="4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5"/>
                </a:cubicBezTo>
                <a:close/>
                <a:moveTo>
                  <a:pt x="84" y="45"/>
                </a:moveTo>
                <a:cubicBezTo>
                  <a:pt x="84" y="47"/>
                  <a:pt x="85" y="48"/>
                  <a:pt x="88" y="48"/>
                </a:cubicBezTo>
                <a:cubicBezTo>
                  <a:pt x="88" y="48"/>
                  <a:pt x="90" y="46"/>
                  <a:pt x="90" y="45"/>
                </a:cubicBezTo>
                <a:cubicBezTo>
                  <a:pt x="90" y="43"/>
                  <a:pt x="89" y="42"/>
                  <a:pt x="87" y="42"/>
                </a:cubicBezTo>
                <a:cubicBezTo>
                  <a:pt x="85" y="41"/>
                  <a:pt x="84" y="43"/>
                  <a:pt x="84" y="45"/>
                </a:cubicBezTo>
                <a:close/>
                <a:moveTo>
                  <a:pt x="41" y="206"/>
                </a:moveTo>
                <a:cubicBezTo>
                  <a:pt x="41" y="204"/>
                  <a:pt x="40" y="202"/>
                  <a:pt x="38" y="202"/>
                </a:cubicBezTo>
                <a:cubicBezTo>
                  <a:pt x="37" y="203"/>
                  <a:pt x="36" y="204"/>
                  <a:pt x="35" y="205"/>
                </a:cubicBezTo>
                <a:cubicBezTo>
                  <a:pt x="35" y="206"/>
                  <a:pt x="36" y="206"/>
                  <a:pt x="36" y="207"/>
                </a:cubicBezTo>
                <a:cubicBezTo>
                  <a:pt x="35" y="207"/>
                  <a:pt x="35" y="207"/>
                  <a:pt x="34" y="207"/>
                </a:cubicBezTo>
                <a:cubicBezTo>
                  <a:pt x="35" y="208"/>
                  <a:pt x="35" y="208"/>
                  <a:pt x="35" y="209"/>
                </a:cubicBezTo>
                <a:cubicBezTo>
                  <a:pt x="36" y="210"/>
                  <a:pt x="36" y="209"/>
                  <a:pt x="37" y="209"/>
                </a:cubicBezTo>
                <a:cubicBezTo>
                  <a:pt x="37" y="209"/>
                  <a:pt x="36" y="209"/>
                  <a:pt x="36" y="208"/>
                </a:cubicBezTo>
                <a:cubicBezTo>
                  <a:pt x="37" y="208"/>
                  <a:pt x="38" y="209"/>
                  <a:pt x="38" y="210"/>
                </a:cubicBezTo>
                <a:cubicBezTo>
                  <a:pt x="38" y="210"/>
                  <a:pt x="39" y="210"/>
                  <a:pt x="39" y="210"/>
                </a:cubicBezTo>
                <a:cubicBezTo>
                  <a:pt x="39" y="209"/>
                  <a:pt x="39" y="209"/>
                  <a:pt x="39" y="208"/>
                </a:cubicBezTo>
                <a:cubicBezTo>
                  <a:pt x="39" y="208"/>
                  <a:pt x="40" y="209"/>
                  <a:pt x="40" y="209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1" y="207"/>
                  <a:pt x="41" y="206"/>
                  <a:pt x="41" y="206"/>
                </a:cubicBezTo>
                <a:close/>
                <a:moveTo>
                  <a:pt x="61" y="33"/>
                </a:moveTo>
                <a:cubicBezTo>
                  <a:pt x="62" y="33"/>
                  <a:pt x="64" y="33"/>
                  <a:pt x="6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2" y="31"/>
                  <a:pt x="62" y="30"/>
                </a:cubicBezTo>
                <a:cubicBezTo>
                  <a:pt x="62" y="30"/>
                  <a:pt x="63" y="30"/>
                  <a:pt x="63" y="29"/>
                </a:cubicBezTo>
                <a:cubicBezTo>
                  <a:pt x="62" y="29"/>
                  <a:pt x="61" y="28"/>
                  <a:pt x="61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8" y="33"/>
                  <a:pt x="59" y="33"/>
                  <a:pt x="61" y="33"/>
                </a:cubicBezTo>
                <a:close/>
                <a:moveTo>
                  <a:pt x="60" y="30"/>
                </a:moveTo>
                <a:cubicBezTo>
                  <a:pt x="60" y="30"/>
                  <a:pt x="60" y="30"/>
                  <a:pt x="60" y="31"/>
                </a:cubicBezTo>
                <a:cubicBezTo>
                  <a:pt x="60" y="31"/>
                  <a:pt x="60" y="30"/>
                  <a:pt x="61" y="30"/>
                </a:cubicBezTo>
                <a:cubicBezTo>
                  <a:pt x="61" y="31"/>
                  <a:pt x="61" y="32"/>
                  <a:pt x="62" y="31"/>
                </a:cubicBezTo>
                <a:cubicBezTo>
                  <a:pt x="61" y="32"/>
                  <a:pt x="61" y="32"/>
                  <a:pt x="61" y="33"/>
                </a:cubicBezTo>
                <a:cubicBezTo>
                  <a:pt x="60" y="33"/>
                  <a:pt x="60" y="32"/>
                  <a:pt x="59" y="32"/>
                </a:cubicBezTo>
                <a:cubicBezTo>
                  <a:pt x="59" y="32"/>
                  <a:pt x="59" y="31"/>
                  <a:pt x="59" y="31"/>
                </a:cubicBezTo>
                <a:cubicBezTo>
                  <a:pt x="59" y="30"/>
                  <a:pt x="59" y="30"/>
                  <a:pt x="60" y="30"/>
                </a:cubicBezTo>
                <a:close/>
                <a:moveTo>
                  <a:pt x="48" y="31"/>
                </a:moveTo>
                <a:cubicBezTo>
                  <a:pt x="49" y="32"/>
                  <a:pt x="50" y="33"/>
                  <a:pt x="52" y="34"/>
                </a:cubicBezTo>
                <a:cubicBezTo>
                  <a:pt x="53" y="34"/>
                  <a:pt x="55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9"/>
                  <a:pt x="53" y="29"/>
                  <a:pt x="54" y="29"/>
                </a:cubicBezTo>
                <a:cubicBezTo>
                  <a:pt x="53" y="28"/>
                  <a:pt x="53" y="28"/>
                  <a:pt x="52" y="28"/>
                </a:cubicBezTo>
                <a:cubicBezTo>
                  <a:pt x="50" y="28"/>
                  <a:pt x="49" y="30"/>
                  <a:pt x="48" y="31"/>
                </a:cubicBezTo>
                <a:close/>
                <a:moveTo>
                  <a:pt x="17" y="178"/>
                </a:moveTo>
                <a:cubicBezTo>
                  <a:pt x="18" y="179"/>
                  <a:pt x="19" y="180"/>
                  <a:pt x="21" y="180"/>
                </a:cubicBezTo>
                <a:cubicBezTo>
                  <a:pt x="22" y="181"/>
                  <a:pt x="23" y="179"/>
                  <a:pt x="23" y="178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3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23" y="176"/>
                  <a:pt x="22" y="176"/>
                  <a:pt x="22" y="176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22" y="175"/>
                  <a:pt x="21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19" y="175"/>
                  <a:pt x="19" y="174"/>
                  <a:pt x="19" y="173"/>
                </a:cubicBezTo>
                <a:cubicBezTo>
                  <a:pt x="20" y="173"/>
                  <a:pt x="19" y="174"/>
                  <a:pt x="19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3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4" y="173"/>
                  <a:pt x="24" y="173"/>
                  <a:pt x="25" y="174"/>
                </a:cubicBezTo>
                <a:cubicBezTo>
                  <a:pt x="27" y="174"/>
                  <a:pt x="28" y="172"/>
                  <a:pt x="28" y="170"/>
                </a:cubicBezTo>
                <a:cubicBezTo>
                  <a:pt x="28" y="169"/>
                  <a:pt x="27" y="167"/>
                  <a:pt x="25" y="168"/>
                </a:cubicBezTo>
                <a:cubicBezTo>
                  <a:pt x="24" y="168"/>
                  <a:pt x="23" y="169"/>
                  <a:pt x="23" y="170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2" y="172"/>
                  <a:pt x="21" y="172"/>
                  <a:pt x="20" y="173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20" y="172"/>
                  <a:pt x="20" y="172"/>
                  <a:pt x="19" y="172"/>
                </a:cubicBezTo>
                <a:cubicBezTo>
                  <a:pt x="19" y="173"/>
                  <a:pt x="19" y="174"/>
                  <a:pt x="19" y="175"/>
                </a:cubicBezTo>
                <a:cubicBezTo>
                  <a:pt x="19" y="175"/>
                  <a:pt x="19" y="175"/>
                  <a:pt x="20" y="175"/>
                </a:cubicBezTo>
                <a:cubicBezTo>
                  <a:pt x="19" y="175"/>
                  <a:pt x="18" y="176"/>
                  <a:pt x="17" y="178"/>
                </a:cubicBezTo>
                <a:close/>
                <a:moveTo>
                  <a:pt x="17" y="165"/>
                </a:moveTo>
                <a:cubicBezTo>
                  <a:pt x="17" y="166"/>
                  <a:pt x="18" y="166"/>
                  <a:pt x="18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20" y="166"/>
                  <a:pt x="20" y="166"/>
                </a:cubicBezTo>
                <a:cubicBezTo>
                  <a:pt x="21" y="166"/>
                  <a:pt x="22" y="166"/>
                  <a:pt x="22" y="166"/>
                </a:cubicBezTo>
                <a:cubicBezTo>
                  <a:pt x="23" y="166"/>
                  <a:pt x="23" y="166"/>
                  <a:pt x="23" y="167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4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4"/>
                  <a:pt x="23" y="164"/>
                </a:cubicBezTo>
                <a:cubicBezTo>
                  <a:pt x="23" y="163"/>
                  <a:pt x="22" y="161"/>
                  <a:pt x="21" y="161"/>
                </a:cubicBezTo>
                <a:cubicBezTo>
                  <a:pt x="19" y="161"/>
                  <a:pt x="17" y="163"/>
                  <a:pt x="18" y="163"/>
                </a:cubicBezTo>
                <a:cubicBezTo>
                  <a:pt x="18" y="163"/>
                  <a:pt x="18" y="163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5"/>
                  <a:pt x="19" y="165"/>
                </a:cubicBezTo>
                <a:cubicBezTo>
                  <a:pt x="18" y="165"/>
                  <a:pt x="18" y="165"/>
                  <a:pt x="17" y="165"/>
                </a:cubicBezTo>
                <a:close/>
                <a:moveTo>
                  <a:pt x="5" y="123"/>
                </a:moveTo>
                <a:cubicBezTo>
                  <a:pt x="6" y="123"/>
                  <a:pt x="6" y="123"/>
                  <a:pt x="6" y="122"/>
                </a:cubicBezTo>
                <a:cubicBezTo>
                  <a:pt x="6" y="121"/>
                  <a:pt x="6" y="121"/>
                  <a:pt x="5" y="120"/>
                </a:cubicBezTo>
                <a:cubicBezTo>
                  <a:pt x="5" y="120"/>
                  <a:pt x="4" y="120"/>
                  <a:pt x="3" y="120"/>
                </a:cubicBezTo>
                <a:cubicBezTo>
                  <a:pt x="4" y="121"/>
                  <a:pt x="5" y="122"/>
                  <a:pt x="4" y="123"/>
                </a:cubicBezTo>
                <a:cubicBezTo>
                  <a:pt x="5" y="123"/>
                  <a:pt x="5" y="123"/>
                  <a:pt x="5" y="123"/>
                </a:cubicBezTo>
                <a:close/>
                <a:moveTo>
                  <a:pt x="21" y="153"/>
                </a:moveTo>
                <a:cubicBezTo>
                  <a:pt x="22" y="153"/>
                  <a:pt x="22" y="152"/>
                  <a:pt x="23" y="152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6" y="153"/>
                  <a:pt x="26" y="152"/>
                  <a:pt x="27" y="152"/>
                </a:cubicBezTo>
                <a:cubicBezTo>
                  <a:pt x="27" y="152"/>
                  <a:pt x="27" y="153"/>
                  <a:pt x="28" y="153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9" y="153"/>
                  <a:pt x="30" y="153"/>
                </a:cubicBezTo>
                <a:cubicBezTo>
                  <a:pt x="31" y="153"/>
                  <a:pt x="33" y="151"/>
                  <a:pt x="33" y="150"/>
                </a:cubicBezTo>
                <a:cubicBezTo>
                  <a:pt x="32" y="149"/>
                  <a:pt x="31" y="147"/>
                  <a:pt x="30" y="147"/>
                </a:cubicBezTo>
                <a:cubicBezTo>
                  <a:pt x="27" y="147"/>
                  <a:pt x="26" y="148"/>
                  <a:pt x="27" y="149"/>
                </a:cubicBezTo>
                <a:cubicBezTo>
                  <a:pt x="27" y="150"/>
                  <a:pt x="27" y="151"/>
                  <a:pt x="28" y="152"/>
                </a:cubicBezTo>
                <a:cubicBezTo>
                  <a:pt x="27" y="152"/>
                  <a:pt x="27" y="152"/>
                  <a:pt x="26" y="152"/>
                </a:cubicBezTo>
                <a:cubicBezTo>
                  <a:pt x="26" y="152"/>
                  <a:pt x="26" y="152"/>
                  <a:pt x="26" y="151"/>
                </a:cubicBezTo>
                <a:cubicBezTo>
                  <a:pt x="26" y="151"/>
                  <a:pt x="26" y="152"/>
                  <a:pt x="26" y="152"/>
                </a:cubicBezTo>
                <a:cubicBezTo>
                  <a:pt x="26" y="151"/>
                  <a:pt x="26" y="151"/>
                  <a:pt x="25" y="151"/>
                </a:cubicBezTo>
                <a:cubicBezTo>
                  <a:pt x="25" y="151"/>
                  <a:pt x="25" y="153"/>
                  <a:pt x="24" y="152"/>
                </a:cubicBezTo>
                <a:cubicBezTo>
                  <a:pt x="24" y="152"/>
                  <a:pt x="25" y="151"/>
                  <a:pt x="25" y="150"/>
                </a:cubicBezTo>
                <a:cubicBezTo>
                  <a:pt x="25" y="151"/>
                  <a:pt x="25" y="151"/>
                  <a:pt x="26" y="151"/>
                </a:cubicBezTo>
                <a:cubicBezTo>
                  <a:pt x="26" y="150"/>
                  <a:pt x="26" y="150"/>
                  <a:pt x="25" y="150"/>
                </a:cubicBezTo>
                <a:cubicBezTo>
                  <a:pt x="24" y="150"/>
                  <a:pt x="23" y="150"/>
                  <a:pt x="23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3" y="148"/>
                  <a:pt x="22" y="147"/>
                  <a:pt x="21" y="148"/>
                </a:cubicBezTo>
                <a:cubicBezTo>
                  <a:pt x="19" y="147"/>
                  <a:pt x="18" y="148"/>
                  <a:pt x="18" y="149"/>
                </a:cubicBezTo>
                <a:cubicBezTo>
                  <a:pt x="18" y="152"/>
                  <a:pt x="19" y="153"/>
                  <a:pt x="21" y="153"/>
                </a:cubicBezTo>
                <a:close/>
                <a:moveTo>
                  <a:pt x="23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lose/>
                <a:moveTo>
                  <a:pt x="29" y="10"/>
                </a:moveTo>
                <a:cubicBezTo>
                  <a:pt x="29" y="9"/>
                  <a:pt x="28" y="8"/>
                  <a:pt x="29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8"/>
                  <a:pt x="30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8"/>
                  <a:pt x="27" y="9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46" y="242"/>
                </a:moveTo>
                <a:cubicBezTo>
                  <a:pt x="245" y="242"/>
                  <a:pt x="245" y="242"/>
                  <a:pt x="245" y="242"/>
                </a:cubicBezTo>
                <a:cubicBezTo>
                  <a:pt x="245" y="243"/>
                  <a:pt x="246" y="243"/>
                  <a:pt x="246" y="242"/>
                </a:cubicBezTo>
                <a:close/>
                <a:moveTo>
                  <a:pt x="247" y="239"/>
                </a:moveTo>
                <a:cubicBezTo>
                  <a:pt x="246" y="239"/>
                  <a:pt x="245" y="239"/>
                  <a:pt x="244" y="239"/>
                </a:cubicBezTo>
                <a:cubicBezTo>
                  <a:pt x="245" y="239"/>
                  <a:pt x="245" y="240"/>
                  <a:pt x="246" y="240"/>
                </a:cubicBezTo>
                <a:cubicBezTo>
                  <a:pt x="246" y="239"/>
                  <a:pt x="247" y="239"/>
                  <a:pt x="247" y="239"/>
                </a:cubicBezTo>
                <a:close/>
                <a:moveTo>
                  <a:pt x="185" y="56"/>
                </a:moveTo>
                <a:cubicBezTo>
                  <a:pt x="183" y="56"/>
                  <a:pt x="182" y="57"/>
                  <a:pt x="181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1" y="61"/>
                  <a:pt x="183" y="61"/>
                  <a:pt x="184" y="62"/>
                </a:cubicBezTo>
                <a:cubicBezTo>
                  <a:pt x="185" y="62"/>
                  <a:pt x="187" y="60"/>
                  <a:pt x="187" y="58"/>
                </a:cubicBezTo>
                <a:cubicBezTo>
                  <a:pt x="187" y="57"/>
                  <a:pt x="185" y="56"/>
                  <a:pt x="185" y="56"/>
                </a:cubicBezTo>
                <a:close/>
                <a:moveTo>
                  <a:pt x="230" y="256"/>
                </a:moveTo>
                <a:cubicBezTo>
                  <a:pt x="231" y="256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0" y="255"/>
                  <a:pt x="230" y="255"/>
                  <a:pt x="230" y="256"/>
                </a:cubicBezTo>
                <a:close/>
                <a:moveTo>
                  <a:pt x="131" y="70"/>
                </a:moveTo>
                <a:cubicBezTo>
                  <a:pt x="130" y="70"/>
                  <a:pt x="128" y="71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31" y="72"/>
                  <a:pt x="131" y="73"/>
                </a:cubicBezTo>
                <a:cubicBezTo>
                  <a:pt x="130" y="72"/>
                  <a:pt x="130" y="73"/>
                  <a:pt x="130" y="74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30" y="75"/>
                  <a:pt x="131" y="75"/>
                </a:cubicBezTo>
                <a:cubicBezTo>
                  <a:pt x="131" y="75"/>
                  <a:pt x="132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5"/>
                  <a:pt x="133" y="75"/>
                  <a:pt x="133" y="74"/>
                </a:cubicBezTo>
                <a:cubicBezTo>
                  <a:pt x="133" y="74"/>
                  <a:pt x="134" y="73"/>
                  <a:pt x="133" y="73"/>
                </a:cubicBezTo>
                <a:cubicBezTo>
                  <a:pt x="134" y="71"/>
                  <a:pt x="133" y="70"/>
                  <a:pt x="131" y="70"/>
                </a:cubicBezTo>
                <a:close/>
                <a:moveTo>
                  <a:pt x="97" y="42"/>
                </a:moveTo>
                <a:cubicBezTo>
                  <a:pt x="97" y="42"/>
                  <a:pt x="96" y="42"/>
                  <a:pt x="95" y="42"/>
                </a:cubicBezTo>
                <a:cubicBezTo>
                  <a:pt x="95" y="42"/>
                  <a:pt x="93" y="44"/>
                  <a:pt x="93" y="45"/>
                </a:cubicBezTo>
                <a:cubicBezTo>
                  <a:pt x="93" y="46"/>
                  <a:pt x="94" y="47"/>
                  <a:pt x="96" y="48"/>
                </a:cubicBezTo>
                <a:cubicBezTo>
                  <a:pt x="97" y="47"/>
                  <a:pt x="99" y="46"/>
                  <a:pt x="99" y="45"/>
                </a:cubicBezTo>
                <a:cubicBezTo>
                  <a:pt x="99" y="44"/>
                  <a:pt x="98" y="43"/>
                  <a:pt x="98" y="43"/>
                </a:cubicBezTo>
                <a:cubicBezTo>
                  <a:pt x="98" y="43"/>
                  <a:pt x="97" y="43"/>
                  <a:pt x="97" y="43"/>
                </a:cubicBezTo>
                <a:cubicBezTo>
                  <a:pt x="97" y="44"/>
                  <a:pt x="98" y="44"/>
                  <a:pt x="97" y="44"/>
                </a:cubicBezTo>
                <a:cubicBezTo>
                  <a:pt x="97" y="44"/>
                  <a:pt x="97" y="43"/>
                  <a:pt x="96" y="44"/>
                </a:cubicBezTo>
                <a:cubicBezTo>
                  <a:pt x="96" y="43"/>
                  <a:pt x="96" y="42"/>
                  <a:pt x="95" y="42"/>
                </a:cubicBezTo>
                <a:cubicBezTo>
                  <a:pt x="95" y="41"/>
                  <a:pt x="96" y="42"/>
                  <a:pt x="97" y="42"/>
                </a:cubicBezTo>
                <a:close/>
                <a:moveTo>
                  <a:pt x="92" y="35"/>
                </a:moveTo>
                <a:cubicBezTo>
                  <a:pt x="90" y="36"/>
                  <a:pt x="88" y="37"/>
                  <a:pt x="88" y="38"/>
                </a:cubicBezTo>
                <a:cubicBezTo>
                  <a:pt x="89" y="39"/>
                  <a:pt x="90" y="40"/>
                  <a:pt x="91" y="41"/>
                </a:cubicBezTo>
                <a:cubicBezTo>
                  <a:pt x="92" y="40"/>
                  <a:pt x="94" y="39"/>
                  <a:pt x="94" y="38"/>
                </a:cubicBezTo>
                <a:cubicBezTo>
                  <a:pt x="94" y="37"/>
                  <a:pt x="93" y="35"/>
                  <a:pt x="92" y="35"/>
                </a:cubicBezTo>
                <a:close/>
                <a:moveTo>
                  <a:pt x="166" y="42"/>
                </a:moveTo>
                <a:cubicBezTo>
                  <a:pt x="165" y="42"/>
                  <a:pt x="164" y="43"/>
                  <a:pt x="164" y="44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5" y="46"/>
                </a:cubicBezTo>
                <a:cubicBezTo>
                  <a:pt x="165" y="47"/>
                  <a:pt x="166" y="48"/>
                  <a:pt x="167" y="47"/>
                </a:cubicBezTo>
                <a:cubicBezTo>
                  <a:pt x="168" y="48"/>
                  <a:pt x="170" y="46"/>
                  <a:pt x="169" y="44"/>
                </a:cubicBezTo>
                <a:cubicBezTo>
                  <a:pt x="169" y="44"/>
                  <a:pt x="168" y="42"/>
                  <a:pt x="166" y="42"/>
                </a:cubicBezTo>
                <a:close/>
                <a:moveTo>
                  <a:pt x="141" y="66"/>
                </a:moveTo>
                <a:cubicBezTo>
                  <a:pt x="142" y="68"/>
                  <a:pt x="142" y="69"/>
                  <a:pt x="144" y="69"/>
                </a:cubicBezTo>
                <a:cubicBezTo>
                  <a:pt x="146" y="69"/>
                  <a:pt x="147" y="68"/>
                  <a:pt x="147" y="66"/>
                </a:cubicBezTo>
                <a:cubicBezTo>
                  <a:pt x="147" y="65"/>
                  <a:pt x="146" y="63"/>
                  <a:pt x="145" y="63"/>
                </a:cubicBezTo>
                <a:cubicBezTo>
                  <a:pt x="142" y="63"/>
                  <a:pt x="142" y="65"/>
                  <a:pt x="141" y="66"/>
                </a:cubicBezTo>
                <a:close/>
                <a:moveTo>
                  <a:pt x="65" y="208"/>
                </a:moveTo>
                <a:cubicBezTo>
                  <a:pt x="67" y="209"/>
                  <a:pt x="67" y="208"/>
                  <a:pt x="68" y="206"/>
                </a:cubicBezTo>
                <a:cubicBezTo>
                  <a:pt x="67" y="204"/>
                  <a:pt x="67" y="203"/>
                  <a:pt x="64" y="203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64" y="204"/>
                  <a:pt x="64" y="204"/>
                  <a:pt x="64" y="204"/>
                </a:cubicBezTo>
                <a:cubicBezTo>
                  <a:pt x="63" y="204"/>
                  <a:pt x="63" y="204"/>
                  <a:pt x="62" y="204"/>
                </a:cubicBezTo>
                <a:cubicBezTo>
                  <a:pt x="62" y="205"/>
                  <a:pt x="62" y="205"/>
                  <a:pt x="63" y="206"/>
                </a:cubicBezTo>
                <a:cubicBezTo>
                  <a:pt x="62" y="207"/>
                  <a:pt x="63" y="208"/>
                  <a:pt x="65" y="208"/>
                </a:cubicBezTo>
                <a:close/>
                <a:moveTo>
                  <a:pt x="240" y="249"/>
                </a:moveTo>
                <a:cubicBezTo>
                  <a:pt x="240" y="248"/>
                  <a:pt x="240" y="248"/>
                  <a:pt x="240" y="248"/>
                </a:cubicBezTo>
                <a:cubicBezTo>
                  <a:pt x="240" y="248"/>
                  <a:pt x="239" y="248"/>
                  <a:pt x="239" y="247"/>
                </a:cubicBezTo>
                <a:cubicBezTo>
                  <a:pt x="239" y="247"/>
                  <a:pt x="240" y="247"/>
                  <a:pt x="240" y="247"/>
                </a:cubicBezTo>
                <a:cubicBezTo>
                  <a:pt x="240" y="246"/>
                  <a:pt x="240" y="246"/>
                  <a:pt x="240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39" y="246"/>
                  <a:pt x="239" y="246"/>
                  <a:pt x="239" y="247"/>
                </a:cubicBezTo>
                <a:cubicBezTo>
                  <a:pt x="239" y="248"/>
                  <a:pt x="239" y="248"/>
                  <a:pt x="239" y="248"/>
                </a:cubicBezTo>
                <a:cubicBezTo>
                  <a:pt x="239" y="248"/>
                  <a:pt x="240" y="248"/>
                  <a:pt x="240" y="249"/>
                </a:cubicBezTo>
                <a:close/>
                <a:moveTo>
                  <a:pt x="212" y="247"/>
                </a:moveTo>
                <a:cubicBezTo>
                  <a:pt x="212" y="247"/>
                  <a:pt x="212" y="247"/>
                  <a:pt x="212" y="247"/>
                </a:cubicBezTo>
                <a:cubicBezTo>
                  <a:pt x="213" y="247"/>
                  <a:pt x="214" y="247"/>
                  <a:pt x="213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5"/>
                  <a:pt x="214" y="245"/>
                  <a:pt x="214" y="244"/>
                </a:cubicBezTo>
                <a:cubicBezTo>
                  <a:pt x="213" y="245"/>
                  <a:pt x="213" y="246"/>
                  <a:pt x="212" y="247"/>
                </a:cubicBezTo>
                <a:close/>
                <a:moveTo>
                  <a:pt x="52" y="204"/>
                </a:moveTo>
                <a:cubicBezTo>
                  <a:pt x="52" y="204"/>
                  <a:pt x="53" y="204"/>
                  <a:pt x="53" y="203"/>
                </a:cubicBezTo>
                <a:cubicBezTo>
                  <a:pt x="52" y="203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1"/>
                  <a:pt x="49" y="201"/>
                </a:cubicBezTo>
                <a:cubicBezTo>
                  <a:pt x="49" y="202"/>
                  <a:pt x="49" y="202"/>
                  <a:pt x="49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3"/>
                  <a:pt x="45" y="204"/>
                  <a:pt x="44" y="205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3" y="205"/>
                  <a:pt x="43" y="205"/>
                  <a:pt x="43" y="206"/>
                </a:cubicBezTo>
                <a:cubicBezTo>
                  <a:pt x="42" y="206"/>
                  <a:pt x="42" y="205"/>
                  <a:pt x="42" y="205"/>
                </a:cubicBezTo>
                <a:cubicBezTo>
                  <a:pt x="42" y="206"/>
                  <a:pt x="41" y="206"/>
                  <a:pt x="42" y="207"/>
                </a:cubicBezTo>
                <a:cubicBezTo>
                  <a:pt x="42" y="206"/>
                  <a:pt x="42" y="206"/>
                  <a:pt x="43" y="206"/>
                </a:cubicBezTo>
                <a:cubicBezTo>
                  <a:pt x="43" y="207"/>
                  <a:pt x="44" y="207"/>
                  <a:pt x="45" y="208"/>
                </a:cubicBezTo>
                <a:cubicBezTo>
                  <a:pt x="45" y="209"/>
                  <a:pt x="46" y="209"/>
                  <a:pt x="47" y="209"/>
                </a:cubicBezTo>
                <a:cubicBezTo>
                  <a:pt x="47" y="209"/>
                  <a:pt x="47" y="209"/>
                  <a:pt x="47" y="208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8" y="209"/>
                  <a:pt x="50" y="207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4"/>
                  <a:pt x="51" y="204"/>
                  <a:pt x="52" y="205"/>
                </a:cubicBezTo>
                <a:cubicBezTo>
                  <a:pt x="51" y="204"/>
                  <a:pt x="52" y="204"/>
                  <a:pt x="52" y="204"/>
                </a:cubicBezTo>
                <a:close/>
                <a:moveTo>
                  <a:pt x="156" y="219"/>
                </a:moveTo>
                <a:cubicBezTo>
                  <a:pt x="156" y="218"/>
                  <a:pt x="154" y="217"/>
                  <a:pt x="154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154" y="217"/>
                  <a:pt x="154" y="217"/>
                  <a:pt x="154" y="218"/>
                </a:cubicBezTo>
                <a:cubicBezTo>
                  <a:pt x="154" y="218"/>
                  <a:pt x="154" y="217"/>
                  <a:pt x="153" y="217"/>
                </a:cubicBezTo>
                <a:cubicBezTo>
                  <a:pt x="153" y="218"/>
                  <a:pt x="151" y="221"/>
                  <a:pt x="153" y="222"/>
                </a:cubicBezTo>
                <a:cubicBezTo>
                  <a:pt x="154" y="222"/>
                  <a:pt x="154" y="221"/>
                  <a:pt x="154" y="221"/>
                </a:cubicBezTo>
                <a:cubicBezTo>
                  <a:pt x="154" y="221"/>
                  <a:pt x="155" y="222"/>
                  <a:pt x="155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5" y="222"/>
                  <a:pt x="156" y="221"/>
                  <a:pt x="156" y="219"/>
                </a:cubicBezTo>
                <a:close/>
                <a:moveTo>
                  <a:pt x="167" y="34"/>
                </a:moveTo>
                <a:cubicBezTo>
                  <a:pt x="168" y="34"/>
                  <a:pt x="169" y="33"/>
                  <a:pt x="170" y="31"/>
                </a:cubicBezTo>
                <a:cubicBezTo>
                  <a:pt x="170" y="30"/>
                  <a:pt x="168" y="28"/>
                  <a:pt x="167" y="28"/>
                </a:cubicBezTo>
                <a:cubicBezTo>
                  <a:pt x="167" y="28"/>
                  <a:pt x="168" y="29"/>
                  <a:pt x="168" y="29"/>
                </a:cubicBezTo>
                <a:cubicBezTo>
                  <a:pt x="167" y="30"/>
                  <a:pt x="166" y="29"/>
                  <a:pt x="165" y="29"/>
                </a:cubicBezTo>
                <a:cubicBezTo>
                  <a:pt x="165" y="29"/>
                  <a:pt x="165" y="29"/>
                  <a:pt x="166" y="28"/>
                </a:cubicBezTo>
                <a:cubicBezTo>
                  <a:pt x="165" y="29"/>
                  <a:pt x="164" y="29"/>
                  <a:pt x="164" y="31"/>
                </a:cubicBezTo>
                <a:cubicBezTo>
                  <a:pt x="164" y="32"/>
                  <a:pt x="165" y="33"/>
                  <a:pt x="167" y="34"/>
                </a:cubicBezTo>
                <a:close/>
                <a:moveTo>
                  <a:pt x="244" y="108"/>
                </a:moveTo>
                <a:cubicBezTo>
                  <a:pt x="244" y="107"/>
                  <a:pt x="243" y="105"/>
                  <a:pt x="242" y="105"/>
                </a:cubicBezTo>
                <a:cubicBezTo>
                  <a:pt x="240" y="106"/>
                  <a:pt x="238" y="107"/>
                  <a:pt x="239" y="108"/>
                </a:cubicBezTo>
                <a:cubicBezTo>
                  <a:pt x="239" y="109"/>
                  <a:pt x="240" y="110"/>
                  <a:pt x="242" y="111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2" y="110"/>
                  <a:pt x="243" y="110"/>
                  <a:pt x="242" y="110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10"/>
                  <a:pt x="244" y="109"/>
                  <a:pt x="244" y="108"/>
                </a:cubicBezTo>
                <a:close/>
                <a:moveTo>
                  <a:pt x="151" y="254"/>
                </a:moveTo>
                <a:cubicBezTo>
                  <a:pt x="152" y="253"/>
                  <a:pt x="151" y="252"/>
                  <a:pt x="150" y="252"/>
                </a:cubicBezTo>
                <a:cubicBezTo>
                  <a:pt x="151" y="252"/>
                  <a:pt x="151" y="252"/>
                  <a:pt x="151" y="253"/>
                </a:cubicBezTo>
                <a:cubicBezTo>
                  <a:pt x="150" y="253"/>
                  <a:pt x="150" y="254"/>
                  <a:pt x="150" y="254"/>
                </a:cubicBezTo>
                <a:cubicBezTo>
                  <a:pt x="150" y="253"/>
                  <a:pt x="149" y="255"/>
                  <a:pt x="148" y="254"/>
                </a:cubicBezTo>
                <a:cubicBezTo>
                  <a:pt x="149" y="253"/>
                  <a:pt x="149" y="252"/>
                  <a:pt x="149" y="251"/>
                </a:cubicBezTo>
                <a:cubicBezTo>
                  <a:pt x="148" y="251"/>
                  <a:pt x="147" y="252"/>
                  <a:pt x="147" y="252"/>
                </a:cubicBezTo>
                <a:cubicBezTo>
                  <a:pt x="147" y="253"/>
                  <a:pt x="147" y="253"/>
                  <a:pt x="148" y="253"/>
                </a:cubicBezTo>
                <a:cubicBezTo>
                  <a:pt x="148" y="253"/>
                  <a:pt x="148" y="254"/>
                  <a:pt x="148" y="255"/>
                </a:cubicBezTo>
                <a:cubicBezTo>
                  <a:pt x="149" y="255"/>
                  <a:pt x="149" y="255"/>
                  <a:pt x="149" y="256"/>
                </a:cubicBezTo>
                <a:cubicBezTo>
                  <a:pt x="149" y="255"/>
                  <a:pt x="148" y="255"/>
                  <a:pt x="148" y="25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7" y="253"/>
                  <a:pt x="146" y="253"/>
                  <a:pt x="146" y="254"/>
                </a:cubicBezTo>
                <a:cubicBezTo>
                  <a:pt x="147" y="256"/>
                  <a:pt x="147" y="256"/>
                  <a:pt x="149" y="257"/>
                </a:cubicBezTo>
                <a:cubicBezTo>
                  <a:pt x="150" y="256"/>
                  <a:pt x="152" y="255"/>
                  <a:pt x="151" y="254"/>
                </a:cubicBezTo>
                <a:close/>
                <a:moveTo>
                  <a:pt x="137" y="59"/>
                </a:moveTo>
                <a:cubicBezTo>
                  <a:pt x="138" y="60"/>
                  <a:pt x="138" y="62"/>
                  <a:pt x="140" y="62"/>
                </a:cubicBezTo>
                <a:cubicBezTo>
                  <a:pt x="142" y="62"/>
                  <a:pt x="142" y="60"/>
                  <a:pt x="143" y="58"/>
                </a:cubicBezTo>
                <a:cubicBezTo>
                  <a:pt x="143" y="57"/>
                  <a:pt x="142" y="56"/>
                  <a:pt x="141" y="56"/>
                </a:cubicBezTo>
                <a:cubicBezTo>
                  <a:pt x="139" y="56"/>
                  <a:pt x="137" y="57"/>
                  <a:pt x="137" y="59"/>
                </a:cubicBezTo>
                <a:close/>
                <a:moveTo>
                  <a:pt x="142" y="60"/>
                </a:moveTo>
                <a:cubicBezTo>
                  <a:pt x="142" y="59"/>
                  <a:pt x="142" y="58"/>
                  <a:pt x="140" y="57"/>
                </a:cubicBezTo>
                <a:cubicBezTo>
                  <a:pt x="140" y="57"/>
                  <a:pt x="140" y="57"/>
                  <a:pt x="141" y="56"/>
                </a:cubicBezTo>
                <a:cubicBezTo>
                  <a:pt x="141" y="57"/>
                  <a:pt x="142" y="58"/>
                  <a:pt x="142" y="60"/>
                </a:cubicBezTo>
                <a:close/>
                <a:moveTo>
                  <a:pt x="193" y="47"/>
                </a:moveTo>
                <a:cubicBezTo>
                  <a:pt x="195" y="48"/>
                  <a:pt x="195" y="47"/>
                  <a:pt x="196" y="45"/>
                </a:cubicBezTo>
                <a:cubicBezTo>
                  <a:pt x="196" y="43"/>
                  <a:pt x="194" y="42"/>
                  <a:pt x="193" y="42"/>
                </a:cubicBezTo>
                <a:cubicBezTo>
                  <a:pt x="192" y="42"/>
                  <a:pt x="190" y="43"/>
                  <a:pt x="191" y="45"/>
                </a:cubicBezTo>
                <a:cubicBezTo>
                  <a:pt x="190" y="46"/>
                  <a:pt x="192" y="48"/>
                  <a:pt x="193" y="47"/>
                </a:cubicBezTo>
                <a:close/>
                <a:moveTo>
                  <a:pt x="221" y="256"/>
                </a:moveTo>
                <a:cubicBezTo>
                  <a:pt x="221" y="256"/>
                  <a:pt x="221" y="253"/>
                  <a:pt x="219" y="254"/>
                </a:cubicBezTo>
                <a:cubicBezTo>
                  <a:pt x="219" y="254"/>
                  <a:pt x="219" y="254"/>
                  <a:pt x="219" y="255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19" y="255"/>
                  <a:pt x="220" y="256"/>
                  <a:pt x="219" y="256"/>
                </a:cubicBezTo>
                <a:cubicBezTo>
                  <a:pt x="219" y="256"/>
                  <a:pt x="218" y="256"/>
                  <a:pt x="218" y="256"/>
                </a:cubicBezTo>
                <a:cubicBezTo>
                  <a:pt x="218" y="256"/>
                  <a:pt x="219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1" y="257"/>
                  <a:pt x="221" y="257"/>
                  <a:pt x="221" y="256"/>
                </a:cubicBezTo>
                <a:cubicBezTo>
                  <a:pt x="221" y="256"/>
                  <a:pt x="221" y="256"/>
                  <a:pt x="221" y="256"/>
                </a:cubicBezTo>
                <a:close/>
                <a:moveTo>
                  <a:pt x="127" y="50"/>
                </a:moveTo>
                <a:cubicBezTo>
                  <a:pt x="125" y="50"/>
                  <a:pt x="124" y="51"/>
                  <a:pt x="124" y="52"/>
                </a:cubicBezTo>
                <a:cubicBezTo>
                  <a:pt x="123" y="54"/>
                  <a:pt x="125" y="55"/>
                  <a:pt x="127" y="54"/>
                </a:cubicBezTo>
                <a:cubicBezTo>
                  <a:pt x="128" y="55"/>
                  <a:pt x="130" y="54"/>
                  <a:pt x="129" y="52"/>
                </a:cubicBezTo>
                <a:cubicBezTo>
                  <a:pt x="129" y="51"/>
                  <a:pt x="128" y="49"/>
                  <a:pt x="127" y="50"/>
                </a:cubicBezTo>
                <a:close/>
                <a:moveTo>
                  <a:pt x="71" y="221"/>
                </a:moveTo>
                <a:cubicBezTo>
                  <a:pt x="72" y="222"/>
                  <a:pt x="73" y="222"/>
                  <a:pt x="74" y="222"/>
                </a:cubicBezTo>
                <a:cubicBezTo>
                  <a:pt x="75" y="222"/>
                  <a:pt x="76" y="222"/>
                  <a:pt x="76" y="221"/>
                </a:cubicBezTo>
                <a:cubicBezTo>
                  <a:pt x="75" y="220"/>
                  <a:pt x="75" y="221"/>
                  <a:pt x="74" y="222"/>
                </a:cubicBezTo>
                <a:cubicBezTo>
                  <a:pt x="73" y="221"/>
                  <a:pt x="72" y="221"/>
                  <a:pt x="71" y="221"/>
                </a:cubicBezTo>
                <a:close/>
                <a:moveTo>
                  <a:pt x="77" y="205"/>
                </a:moveTo>
                <a:cubicBezTo>
                  <a:pt x="76" y="203"/>
                  <a:pt x="76" y="203"/>
                  <a:pt x="73" y="203"/>
                </a:cubicBezTo>
                <a:cubicBezTo>
                  <a:pt x="73" y="203"/>
                  <a:pt x="73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4"/>
                  <a:pt x="72" y="204"/>
                </a:cubicBezTo>
                <a:cubicBezTo>
                  <a:pt x="71" y="203"/>
                  <a:pt x="72" y="202"/>
                  <a:pt x="72" y="201"/>
                </a:cubicBezTo>
                <a:cubicBezTo>
                  <a:pt x="70" y="199"/>
                  <a:pt x="69" y="203"/>
                  <a:pt x="71" y="204"/>
                </a:cubicBezTo>
                <a:cubicBezTo>
                  <a:pt x="71" y="204"/>
                  <a:pt x="71" y="205"/>
                  <a:pt x="71" y="205"/>
                </a:cubicBezTo>
                <a:cubicBezTo>
                  <a:pt x="71" y="205"/>
                  <a:pt x="71" y="205"/>
                  <a:pt x="71" y="206"/>
                </a:cubicBezTo>
                <a:cubicBezTo>
                  <a:pt x="71" y="206"/>
                  <a:pt x="71" y="208"/>
                  <a:pt x="72" y="208"/>
                </a:cubicBezTo>
                <a:cubicBezTo>
                  <a:pt x="72" y="208"/>
                  <a:pt x="71" y="208"/>
                  <a:pt x="71" y="209"/>
                </a:cubicBezTo>
                <a:cubicBezTo>
                  <a:pt x="71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2" y="211"/>
                  <a:pt x="72" y="211"/>
                  <a:pt x="72" y="211"/>
                </a:cubicBezTo>
                <a:cubicBezTo>
                  <a:pt x="71" y="210"/>
                  <a:pt x="70" y="209"/>
                  <a:pt x="69" y="210"/>
                </a:cubicBezTo>
                <a:cubicBezTo>
                  <a:pt x="68" y="209"/>
                  <a:pt x="67" y="211"/>
                  <a:pt x="67" y="212"/>
                </a:cubicBezTo>
                <a:cubicBezTo>
                  <a:pt x="67" y="214"/>
                  <a:pt x="68" y="215"/>
                  <a:pt x="69" y="214"/>
                </a:cubicBezTo>
                <a:cubicBezTo>
                  <a:pt x="71" y="215"/>
                  <a:pt x="72" y="214"/>
                  <a:pt x="72" y="213"/>
                </a:cubicBezTo>
                <a:cubicBezTo>
                  <a:pt x="73" y="212"/>
                  <a:pt x="73" y="212"/>
                  <a:pt x="73" y="213"/>
                </a:cubicBezTo>
                <a:cubicBezTo>
                  <a:pt x="74" y="212"/>
                  <a:pt x="75" y="212"/>
                  <a:pt x="75" y="211"/>
                </a:cubicBezTo>
                <a:cubicBezTo>
                  <a:pt x="74" y="211"/>
                  <a:pt x="73" y="211"/>
                  <a:pt x="73" y="210"/>
                </a:cubicBezTo>
                <a:cubicBezTo>
                  <a:pt x="73" y="209"/>
                  <a:pt x="74" y="209"/>
                  <a:pt x="75" y="209"/>
                </a:cubicBezTo>
                <a:cubicBezTo>
                  <a:pt x="75" y="209"/>
                  <a:pt x="75" y="208"/>
                  <a:pt x="75" y="208"/>
                </a:cubicBezTo>
                <a:cubicBezTo>
                  <a:pt x="76" y="207"/>
                  <a:pt x="77" y="207"/>
                  <a:pt x="77" y="205"/>
                </a:cubicBezTo>
                <a:close/>
                <a:moveTo>
                  <a:pt x="63" y="199"/>
                </a:moveTo>
                <a:cubicBezTo>
                  <a:pt x="63" y="200"/>
                  <a:pt x="63" y="200"/>
                  <a:pt x="62" y="200"/>
                </a:cubicBezTo>
                <a:cubicBezTo>
                  <a:pt x="64" y="199"/>
                  <a:pt x="61" y="198"/>
                  <a:pt x="62" y="197"/>
                </a:cubicBezTo>
                <a:cubicBezTo>
                  <a:pt x="62" y="198"/>
                  <a:pt x="63" y="198"/>
                  <a:pt x="64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3" y="197"/>
                  <a:pt x="62" y="196"/>
                  <a:pt x="60" y="195"/>
                </a:cubicBezTo>
                <a:cubicBezTo>
                  <a:pt x="60" y="196"/>
                  <a:pt x="58" y="196"/>
                  <a:pt x="57" y="198"/>
                </a:cubicBezTo>
                <a:cubicBezTo>
                  <a:pt x="57" y="198"/>
                  <a:pt x="56" y="198"/>
                  <a:pt x="56" y="198"/>
                </a:cubicBezTo>
                <a:cubicBezTo>
                  <a:pt x="56" y="197"/>
                  <a:pt x="56" y="197"/>
                  <a:pt x="56" y="196"/>
                </a:cubicBezTo>
                <a:cubicBezTo>
                  <a:pt x="56" y="196"/>
                  <a:pt x="55" y="196"/>
                  <a:pt x="55" y="196"/>
                </a:cubicBezTo>
                <a:cubicBezTo>
                  <a:pt x="55" y="197"/>
                  <a:pt x="55" y="197"/>
                  <a:pt x="55" y="198"/>
                </a:cubicBezTo>
                <a:cubicBezTo>
                  <a:pt x="54" y="196"/>
                  <a:pt x="53" y="196"/>
                  <a:pt x="52" y="195"/>
                </a:cubicBezTo>
                <a:cubicBezTo>
                  <a:pt x="50" y="196"/>
                  <a:pt x="49" y="197"/>
                  <a:pt x="49" y="199"/>
                </a:cubicBezTo>
                <a:cubicBezTo>
                  <a:pt x="49" y="200"/>
                  <a:pt x="50" y="201"/>
                  <a:pt x="52" y="201"/>
                </a:cubicBezTo>
                <a:cubicBezTo>
                  <a:pt x="52" y="201"/>
                  <a:pt x="53" y="201"/>
                  <a:pt x="54" y="201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4" y="201"/>
                  <a:pt x="54" y="200"/>
                  <a:pt x="54" y="200"/>
                </a:cubicBezTo>
                <a:cubicBezTo>
                  <a:pt x="54" y="200"/>
                  <a:pt x="55" y="200"/>
                  <a:pt x="55" y="200"/>
                </a:cubicBezTo>
                <a:cubicBezTo>
                  <a:pt x="55" y="200"/>
                  <a:pt x="56" y="199"/>
                  <a:pt x="57" y="199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9" y="200"/>
                  <a:pt x="60" y="201"/>
                  <a:pt x="61" y="201"/>
                </a:cubicBezTo>
                <a:cubicBezTo>
                  <a:pt x="62" y="201"/>
                  <a:pt x="63" y="200"/>
                  <a:pt x="63" y="199"/>
                </a:cubicBezTo>
                <a:close/>
                <a:moveTo>
                  <a:pt x="133" y="246"/>
                </a:move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6"/>
                  <a:pt x="133" y="246"/>
                  <a:pt x="133" y="246"/>
                </a:cubicBezTo>
                <a:close/>
                <a:moveTo>
                  <a:pt x="124" y="227"/>
                </a:moveTo>
                <a:cubicBezTo>
                  <a:pt x="125" y="226"/>
                  <a:pt x="124" y="225"/>
                  <a:pt x="125" y="224"/>
                </a:cubicBezTo>
                <a:cubicBezTo>
                  <a:pt x="124" y="224"/>
                  <a:pt x="123" y="223"/>
                  <a:pt x="123" y="224"/>
                </a:cubicBezTo>
                <a:cubicBezTo>
                  <a:pt x="121" y="224"/>
                  <a:pt x="120" y="224"/>
                  <a:pt x="119" y="226"/>
                </a:cubicBezTo>
                <a:cubicBezTo>
                  <a:pt x="120" y="228"/>
                  <a:pt x="121" y="228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9"/>
                  <a:pt x="123" y="228"/>
                  <a:pt x="124" y="228"/>
                </a:cubicBezTo>
                <a:cubicBezTo>
                  <a:pt x="123" y="228"/>
                  <a:pt x="123" y="226"/>
                  <a:pt x="124" y="226"/>
                </a:cubicBezTo>
                <a:cubicBezTo>
                  <a:pt x="124" y="226"/>
                  <a:pt x="123" y="227"/>
                  <a:pt x="124" y="227"/>
                </a:cubicBezTo>
                <a:close/>
                <a:moveTo>
                  <a:pt x="134" y="240"/>
                </a:moveTo>
                <a:cubicBezTo>
                  <a:pt x="134" y="238"/>
                  <a:pt x="132" y="237"/>
                  <a:pt x="131" y="237"/>
                </a:cubicBezTo>
                <a:cubicBezTo>
                  <a:pt x="130" y="237"/>
                  <a:pt x="130" y="237"/>
                  <a:pt x="129" y="238"/>
                </a:cubicBezTo>
                <a:cubicBezTo>
                  <a:pt x="129" y="238"/>
                  <a:pt x="130" y="238"/>
                  <a:pt x="130" y="238"/>
                </a:cubicBezTo>
                <a:cubicBezTo>
                  <a:pt x="130" y="239"/>
                  <a:pt x="129" y="239"/>
                  <a:pt x="129" y="239"/>
                </a:cubicBezTo>
                <a:cubicBezTo>
                  <a:pt x="129" y="239"/>
                  <a:pt x="129" y="240"/>
                  <a:pt x="129" y="240"/>
                </a:cubicBezTo>
                <a:cubicBezTo>
                  <a:pt x="128" y="242"/>
                  <a:pt x="130" y="243"/>
                  <a:pt x="131" y="242"/>
                </a:cubicBezTo>
                <a:cubicBezTo>
                  <a:pt x="133" y="242"/>
                  <a:pt x="134" y="242"/>
                  <a:pt x="134" y="240"/>
                </a:cubicBezTo>
                <a:close/>
                <a:moveTo>
                  <a:pt x="108" y="212"/>
                </a:moveTo>
                <a:cubicBezTo>
                  <a:pt x="108" y="212"/>
                  <a:pt x="108" y="211"/>
                  <a:pt x="107" y="211"/>
                </a:cubicBezTo>
                <a:cubicBezTo>
                  <a:pt x="107" y="212"/>
                  <a:pt x="106" y="212"/>
                  <a:pt x="105" y="212"/>
                </a:cubicBezTo>
                <a:cubicBezTo>
                  <a:pt x="106" y="212"/>
                  <a:pt x="106" y="211"/>
                  <a:pt x="106" y="210"/>
                </a:cubicBezTo>
                <a:cubicBezTo>
                  <a:pt x="106" y="210"/>
                  <a:pt x="106" y="210"/>
                  <a:pt x="106" y="210"/>
                </a:cubicBezTo>
                <a:cubicBezTo>
                  <a:pt x="106" y="209"/>
                  <a:pt x="105" y="209"/>
                  <a:pt x="105" y="209"/>
                </a:cubicBezTo>
                <a:cubicBezTo>
                  <a:pt x="103" y="209"/>
                  <a:pt x="101" y="211"/>
                  <a:pt x="102" y="212"/>
                </a:cubicBezTo>
                <a:cubicBezTo>
                  <a:pt x="102" y="213"/>
                  <a:pt x="103" y="214"/>
                  <a:pt x="105" y="215"/>
                </a:cubicBezTo>
                <a:cubicBezTo>
                  <a:pt x="107" y="215"/>
                  <a:pt x="107" y="213"/>
                  <a:pt x="108" y="212"/>
                </a:cubicBezTo>
                <a:close/>
                <a:moveTo>
                  <a:pt x="83" y="224"/>
                </a:move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4" y="224"/>
                  <a:pt x="83" y="224"/>
                </a:cubicBezTo>
                <a:close/>
                <a:moveTo>
                  <a:pt x="68" y="233"/>
                </a:moveTo>
                <a:cubicBezTo>
                  <a:pt x="67" y="232"/>
                  <a:pt x="66" y="231"/>
                  <a:pt x="65" y="231"/>
                </a:cubicBezTo>
                <a:cubicBezTo>
                  <a:pt x="64" y="231"/>
                  <a:pt x="63" y="231"/>
                  <a:pt x="62" y="232"/>
                </a:cubicBezTo>
                <a:cubicBezTo>
                  <a:pt x="62" y="232"/>
                  <a:pt x="62" y="231"/>
                  <a:pt x="62" y="231"/>
                </a:cubicBezTo>
                <a:cubicBezTo>
                  <a:pt x="63" y="231"/>
                  <a:pt x="63" y="230"/>
                  <a:pt x="64" y="230"/>
                </a:cubicBezTo>
                <a:cubicBezTo>
                  <a:pt x="65" y="231"/>
                  <a:pt x="66" y="230"/>
                  <a:pt x="66" y="230"/>
                </a:cubicBezTo>
                <a:cubicBezTo>
                  <a:pt x="67" y="230"/>
                  <a:pt x="67" y="229"/>
                  <a:pt x="67" y="229"/>
                </a:cubicBezTo>
                <a:cubicBezTo>
                  <a:pt x="67" y="228"/>
                  <a:pt x="65" y="228"/>
                  <a:pt x="64" y="229"/>
                </a:cubicBezTo>
                <a:cubicBezTo>
                  <a:pt x="64" y="228"/>
                  <a:pt x="64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5"/>
                  <a:pt x="62" y="223"/>
                  <a:pt x="60" y="223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9" y="222"/>
                  <a:pt x="59" y="220"/>
                  <a:pt x="61" y="220"/>
                </a:cubicBezTo>
                <a:cubicBezTo>
                  <a:pt x="61" y="220"/>
                  <a:pt x="61" y="221"/>
                  <a:pt x="61" y="221"/>
                </a:cubicBezTo>
                <a:cubicBezTo>
                  <a:pt x="61" y="220"/>
                  <a:pt x="62" y="220"/>
                  <a:pt x="61" y="220"/>
                </a:cubicBezTo>
                <a:cubicBezTo>
                  <a:pt x="61" y="220"/>
                  <a:pt x="61" y="219"/>
                  <a:pt x="61" y="219"/>
                </a:cubicBezTo>
                <a:cubicBezTo>
                  <a:pt x="61" y="219"/>
                  <a:pt x="60" y="219"/>
                  <a:pt x="60" y="219"/>
                </a:cubicBezTo>
                <a:cubicBezTo>
                  <a:pt x="60" y="219"/>
                  <a:pt x="60" y="219"/>
                  <a:pt x="60" y="218"/>
                </a:cubicBezTo>
                <a:cubicBezTo>
                  <a:pt x="60" y="218"/>
                  <a:pt x="60" y="218"/>
                  <a:pt x="61" y="218"/>
                </a:cubicBezTo>
                <a:cubicBezTo>
                  <a:pt x="60" y="218"/>
                  <a:pt x="60" y="217"/>
                  <a:pt x="60" y="217"/>
                </a:cubicBezTo>
                <a:cubicBezTo>
                  <a:pt x="60" y="218"/>
                  <a:pt x="59" y="218"/>
                  <a:pt x="59" y="219"/>
                </a:cubicBezTo>
                <a:cubicBezTo>
                  <a:pt x="59" y="217"/>
                  <a:pt x="57" y="217"/>
                  <a:pt x="56" y="217"/>
                </a:cubicBezTo>
                <a:cubicBezTo>
                  <a:pt x="54" y="217"/>
                  <a:pt x="54" y="217"/>
                  <a:pt x="53" y="219"/>
                </a:cubicBezTo>
                <a:cubicBezTo>
                  <a:pt x="53" y="221"/>
                  <a:pt x="55" y="222"/>
                  <a:pt x="56" y="222"/>
                </a:cubicBezTo>
                <a:cubicBezTo>
                  <a:pt x="56" y="222"/>
                  <a:pt x="55" y="222"/>
                  <a:pt x="55" y="222"/>
                </a:cubicBezTo>
                <a:cubicBezTo>
                  <a:pt x="55" y="222"/>
                  <a:pt x="55" y="223"/>
                  <a:pt x="55" y="223"/>
                </a:cubicBezTo>
                <a:cubicBezTo>
                  <a:pt x="56" y="223"/>
                  <a:pt x="58" y="223"/>
                  <a:pt x="59" y="223"/>
                </a:cubicBezTo>
                <a:cubicBezTo>
                  <a:pt x="59" y="223"/>
                  <a:pt x="59" y="223"/>
                  <a:pt x="59" y="223"/>
                </a:cubicBezTo>
                <a:cubicBezTo>
                  <a:pt x="58" y="224"/>
                  <a:pt x="58" y="225"/>
                  <a:pt x="58" y="225"/>
                </a:cubicBezTo>
                <a:cubicBezTo>
                  <a:pt x="58" y="227"/>
                  <a:pt x="59" y="229"/>
                  <a:pt x="60" y="228"/>
                </a:cubicBezTo>
                <a:cubicBezTo>
                  <a:pt x="61" y="229"/>
                  <a:pt x="62" y="229"/>
                  <a:pt x="62" y="230"/>
                </a:cubicBezTo>
                <a:cubicBezTo>
                  <a:pt x="61" y="231"/>
                  <a:pt x="61" y="231"/>
                  <a:pt x="61" y="232"/>
                </a:cubicBezTo>
                <a:cubicBezTo>
                  <a:pt x="62" y="232"/>
                  <a:pt x="62" y="232"/>
                  <a:pt x="62" y="232"/>
                </a:cubicBezTo>
                <a:cubicBezTo>
                  <a:pt x="62" y="232"/>
                  <a:pt x="62" y="233"/>
                  <a:pt x="62" y="233"/>
                </a:cubicBezTo>
                <a:cubicBezTo>
                  <a:pt x="62" y="234"/>
                  <a:pt x="63" y="235"/>
                  <a:pt x="63" y="235"/>
                </a:cubicBezTo>
                <a:cubicBezTo>
                  <a:pt x="63" y="236"/>
                  <a:pt x="63" y="237"/>
                  <a:pt x="62" y="238"/>
                </a:cubicBezTo>
                <a:cubicBezTo>
                  <a:pt x="62" y="237"/>
                  <a:pt x="61" y="237"/>
                  <a:pt x="61" y="237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8"/>
                  <a:pt x="61" y="240"/>
                  <a:pt x="61" y="241"/>
                </a:cubicBezTo>
                <a:cubicBezTo>
                  <a:pt x="60" y="241"/>
                  <a:pt x="59" y="241"/>
                  <a:pt x="58" y="241"/>
                </a:cubicBezTo>
                <a:cubicBezTo>
                  <a:pt x="58" y="241"/>
                  <a:pt x="58" y="241"/>
                  <a:pt x="58" y="240"/>
                </a:cubicBezTo>
                <a:cubicBezTo>
                  <a:pt x="58" y="241"/>
                  <a:pt x="58" y="241"/>
                  <a:pt x="59" y="242"/>
                </a:cubicBezTo>
                <a:cubicBezTo>
                  <a:pt x="58" y="242"/>
                  <a:pt x="58" y="241"/>
                  <a:pt x="58" y="241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58" y="240"/>
                  <a:pt x="57" y="240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9" y="240"/>
                  <a:pt x="57" y="242"/>
                  <a:pt x="56" y="243"/>
                </a:cubicBezTo>
                <a:cubicBezTo>
                  <a:pt x="57" y="244"/>
                  <a:pt x="58" y="245"/>
                  <a:pt x="59" y="245"/>
                </a:cubicBezTo>
                <a:cubicBezTo>
                  <a:pt x="59" y="246"/>
                  <a:pt x="58" y="246"/>
                  <a:pt x="58" y="246"/>
                </a:cubicBezTo>
                <a:cubicBezTo>
                  <a:pt x="57" y="246"/>
                  <a:pt x="57" y="245"/>
                  <a:pt x="57" y="245"/>
                </a:cubicBezTo>
                <a:cubicBezTo>
                  <a:pt x="57" y="246"/>
                  <a:pt x="56" y="246"/>
                  <a:pt x="56" y="245"/>
                </a:cubicBezTo>
                <a:cubicBezTo>
                  <a:pt x="56" y="247"/>
                  <a:pt x="57" y="247"/>
                  <a:pt x="58" y="247"/>
                </a:cubicBezTo>
                <a:cubicBezTo>
                  <a:pt x="59" y="247"/>
                  <a:pt x="60" y="245"/>
                  <a:pt x="61" y="245"/>
                </a:cubicBezTo>
                <a:cubicBezTo>
                  <a:pt x="62" y="245"/>
                  <a:pt x="60" y="244"/>
                  <a:pt x="60" y="244"/>
                </a:cubicBezTo>
                <a:cubicBezTo>
                  <a:pt x="60" y="243"/>
                  <a:pt x="59" y="243"/>
                  <a:pt x="59" y="242"/>
                </a:cubicBezTo>
                <a:cubicBezTo>
                  <a:pt x="59" y="243"/>
                  <a:pt x="60" y="243"/>
                  <a:pt x="60" y="243"/>
                </a:cubicBezTo>
                <a:cubicBezTo>
                  <a:pt x="62" y="243"/>
                  <a:pt x="63" y="242"/>
                  <a:pt x="64" y="240"/>
                </a:cubicBezTo>
                <a:cubicBezTo>
                  <a:pt x="64" y="239"/>
                  <a:pt x="63" y="239"/>
                  <a:pt x="63" y="238"/>
                </a:cubicBezTo>
                <a:cubicBezTo>
                  <a:pt x="64" y="238"/>
                  <a:pt x="64" y="239"/>
                  <a:pt x="65" y="238"/>
                </a:cubicBezTo>
                <a:cubicBezTo>
                  <a:pt x="65" y="238"/>
                  <a:pt x="64" y="238"/>
                  <a:pt x="64" y="237"/>
                </a:cubicBezTo>
                <a:cubicBezTo>
                  <a:pt x="65" y="237"/>
                  <a:pt x="65" y="237"/>
                  <a:pt x="65" y="236"/>
                </a:cubicBezTo>
                <a:cubicBezTo>
                  <a:pt x="65" y="236"/>
                  <a:pt x="66" y="237"/>
                  <a:pt x="66" y="237"/>
                </a:cubicBezTo>
                <a:cubicBezTo>
                  <a:pt x="66" y="236"/>
                  <a:pt x="66" y="236"/>
                  <a:pt x="66" y="236"/>
                </a:cubicBezTo>
                <a:cubicBezTo>
                  <a:pt x="67" y="235"/>
                  <a:pt x="68" y="235"/>
                  <a:pt x="68" y="233"/>
                </a:cubicBezTo>
                <a:close/>
                <a:moveTo>
                  <a:pt x="59" y="221"/>
                </a:moveTo>
                <a:cubicBezTo>
                  <a:pt x="58" y="222"/>
                  <a:pt x="57" y="222"/>
                  <a:pt x="56" y="222"/>
                </a:cubicBezTo>
                <a:cubicBezTo>
                  <a:pt x="57" y="221"/>
                  <a:pt x="57" y="220"/>
                  <a:pt x="57" y="218"/>
                </a:cubicBezTo>
                <a:cubicBezTo>
                  <a:pt x="59" y="217"/>
                  <a:pt x="59" y="220"/>
                  <a:pt x="59" y="221"/>
                </a:cubicBezTo>
                <a:close/>
                <a:moveTo>
                  <a:pt x="61" y="229"/>
                </a:moveTo>
                <a:cubicBezTo>
                  <a:pt x="61" y="228"/>
                  <a:pt x="61" y="228"/>
                  <a:pt x="61" y="228"/>
                </a:cubicBezTo>
                <a:cubicBezTo>
                  <a:pt x="62" y="228"/>
                  <a:pt x="62" y="228"/>
                  <a:pt x="63" y="228"/>
                </a:cubicBezTo>
                <a:cubicBezTo>
                  <a:pt x="63" y="228"/>
                  <a:pt x="63" y="228"/>
                  <a:pt x="63" y="229"/>
                </a:cubicBezTo>
                <a:cubicBezTo>
                  <a:pt x="63" y="229"/>
                  <a:pt x="62" y="229"/>
                  <a:pt x="61" y="229"/>
                </a:cubicBezTo>
                <a:close/>
                <a:moveTo>
                  <a:pt x="65" y="236"/>
                </a:move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lose/>
                <a:moveTo>
                  <a:pt x="61" y="112"/>
                </a:moveTo>
                <a:cubicBezTo>
                  <a:pt x="59" y="111"/>
                  <a:pt x="58" y="113"/>
                  <a:pt x="57" y="115"/>
                </a:cubicBezTo>
                <a:cubicBezTo>
                  <a:pt x="58" y="115"/>
                  <a:pt x="58" y="115"/>
                  <a:pt x="58" y="116"/>
                </a:cubicBezTo>
                <a:cubicBezTo>
                  <a:pt x="59" y="116"/>
                  <a:pt x="59" y="115"/>
                  <a:pt x="59" y="115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7"/>
                  <a:pt x="60" y="117"/>
                  <a:pt x="61" y="117"/>
                </a:cubicBezTo>
                <a:cubicBezTo>
                  <a:pt x="63" y="117"/>
                  <a:pt x="63" y="117"/>
                  <a:pt x="64" y="115"/>
                </a:cubicBezTo>
                <a:cubicBezTo>
                  <a:pt x="63" y="113"/>
                  <a:pt x="62" y="112"/>
                  <a:pt x="61" y="112"/>
                </a:cubicBezTo>
                <a:close/>
                <a:moveTo>
                  <a:pt x="144" y="167"/>
                </a:moveTo>
                <a:cubicBezTo>
                  <a:pt x="146" y="166"/>
                  <a:pt x="147" y="166"/>
                  <a:pt x="147" y="164"/>
                </a:cubicBezTo>
                <a:cubicBezTo>
                  <a:pt x="147" y="162"/>
                  <a:pt x="146" y="161"/>
                  <a:pt x="145" y="161"/>
                </a:cubicBezTo>
                <a:cubicBezTo>
                  <a:pt x="142" y="161"/>
                  <a:pt x="141" y="162"/>
                  <a:pt x="142" y="164"/>
                </a:cubicBezTo>
                <a:cubicBezTo>
                  <a:pt x="142" y="166"/>
                  <a:pt x="143" y="166"/>
                  <a:pt x="144" y="167"/>
                </a:cubicBezTo>
                <a:close/>
                <a:moveTo>
                  <a:pt x="161" y="142"/>
                </a:moveTo>
                <a:cubicBezTo>
                  <a:pt x="160" y="140"/>
                  <a:pt x="160" y="139"/>
                  <a:pt x="158" y="140"/>
                </a:cubicBezTo>
                <a:cubicBezTo>
                  <a:pt x="156" y="140"/>
                  <a:pt x="155" y="141"/>
                  <a:pt x="155" y="143"/>
                </a:cubicBezTo>
                <a:cubicBezTo>
                  <a:pt x="154" y="144"/>
                  <a:pt x="156" y="145"/>
                  <a:pt x="158" y="145"/>
                </a:cubicBezTo>
                <a:cubicBezTo>
                  <a:pt x="160" y="146"/>
                  <a:pt x="160" y="144"/>
                  <a:pt x="161" y="142"/>
                </a:cubicBezTo>
                <a:close/>
                <a:moveTo>
                  <a:pt x="80" y="136"/>
                </a:moveTo>
                <a:cubicBezTo>
                  <a:pt x="80" y="137"/>
                  <a:pt x="81" y="139"/>
                  <a:pt x="83" y="139"/>
                </a:cubicBezTo>
                <a:cubicBezTo>
                  <a:pt x="84" y="138"/>
                  <a:pt x="85" y="137"/>
                  <a:pt x="85" y="136"/>
                </a:cubicBezTo>
                <a:cubicBezTo>
                  <a:pt x="85" y="135"/>
                  <a:pt x="84" y="133"/>
                  <a:pt x="83" y="133"/>
                </a:cubicBezTo>
                <a:cubicBezTo>
                  <a:pt x="81" y="133"/>
                  <a:pt x="80" y="135"/>
                  <a:pt x="80" y="136"/>
                </a:cubicBezTo>
                <a:close/>
                <a:moveTo>
                  <a:pt x="175" y="173"/>
                </a:moveTo>
                <a:cubicBezTo>
                  <a:pt x="176" y="173"/>
                  <a:pt x="178" y="172"/>
                  <a:pt x="178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8" y="169"/>
                  <a:pt x="177" y="167"/>
                  <a:pt x="176" y="168"/>
                </a:cubicBezTo>
                <a:cubicBezTo>
                  <a:pt x="175" y="168"/>
                  <a:pt x="174" y="168"/>
                  <a:pt x="174" y="168"/>
                </a:cubicBezTo>
                <a:cubicBezTo>
                  <a:pt x="174" y="168"/>
                  <a:pt x="174" y="168"/>
                  <a:pt x="174" y="168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9"/>
                  <a:pt x="175" y="169"/>
                  <a:pt x="176" y="169"/>
                </a:cubicBezTo>
                <a:cubicBezTo>
                  <a:pt x="176" y="169"/>
                  <a:pt x="176" y="171"/>
                  <a:pt x="177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0"/>
                  <a:pt x="175" y="170"/>
                </a:cubicBezTo>
                <a:cubicBezTo>
                  <a:pt x="175" y="171"/>
                  <a:pt x="175" y="171"/>
                  <a:pt x="174" y="171"/>
                </a:cubicBezTo>
                <a:cubicBezTo>
                  <a:pt x="174" y="171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3" y="170"/>
                  <a:pt x="173" y="169"/>
                  <a:pt x="173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3" y="169"/>
                  <a:pt x="172" y="169"/>
                  <a:pt x="172" y="170"/>
                </a:cubicBezTo>
                <a:cubicBezTo>
                  <a:pt x="173" y="172"/>
                  <a:pt x="174" y="173"/>
                  <a:pt x="175" y="173"/>
                </a:cubicBezTo>
                <a:close/>
                <a:moveTo>
                  <a:pt x="162" y="138"/>
                </a:moveTo>
                <a:cubicBezTo>
                  <a:pt x="164" y="138"/>
                  <a:pt x="164" y="137"/>
                  <a:pt x="165" y="136"/>
                </a:cubicBezTo>
                <a:cubicBezTo>
                  <a:pt x="165" y="134"/>
                  <a:pt x="163" y="134"/>
                  <a:pt x="162" y="133"/>
                </a:cubicBezTo>
                <a:cubicBezTo>
                  <a:pt x="161" y="133"/>
                  <a:pt x="159" y="134"/>
                  <a:pt x="160" y="136"/>
                </a:cubicBezTo>
                <a:cubicBezTo>
                  <a:pt x="159" y="137"/>
                  <a:pt x="160" y="139"/>
                  <a:pt x="162" y="138"/>
                </a:cubicBezTo>
                <a:close/>
                <a:moveTo>
                  <a:pt x="213" y="210"/>
                </a:moveTo>
                <a:cubicBezTo>
                  <a:pt x="212" y="210"/>
                  <a:pt x="212" y="209"/>
                  <a:pt x="211" y="209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09" y="209"/>
                  <a:pt x="208" y="210"/>
                  <a:pt x="208" y="213"/>
                </a:cubicBezTo>
                <a:cubicBezTo>
                  <a:pt x="208" y="213"/>
                  <a:pt x="208" y="213"/>
                  <a:pt x="208" y="214"/>
                </a:cubicBezTo>
                <a:cubicBezTo>
                  <a:pt x="209" y="214"/>
                  <a:pt x="209" y="214"/>
                  <a:pt x="209" y="213"/>
                </a:cubicBezTo>
                <a:cubicBezTo>
                  <a:pt x="209" y="213"/>
                  <a:pt x="210" y="213"/>
                  <a:pt x="210" y="213"/>
                </a:cubicBezTo>
                <a:cubicBezTo>
                  <a:pt x="210" y="214"/>
                  <a:pt x="209" y="213"/>
                  <a:pt x="209" y="214"/>
                </a:cubicBezTo>
                <a:cubicBezTo>
                  <a:pt x="210" y="214"/>
                  <a:pt x="210" y="214"/>
                  <a:pt x="210" y="215"/>
                </a:cubicBezTo>
                <a:cubicBezTo>
                  <a:pt x="210" y="215"/>
                  <a:pt x="210" y="215"/>
                  <a:pt x="211" y="215"/>
                </a:cubicBezTo>
                <a:cubicBezTo>
                  <a:pt x="212" y="215"/>
                  <a:pt x="213" y="214"/>
                  <a:pt x="213" y="214"/>
                </a:cubicBezTo>
                <a:cubicBezTo>
                  <a:pt x="213" y="214"/>
                  <a:pt x="213" y="214"/>
                  <a:pt x="213" y="213"/>
                </a:cubicBezTo>
                <a:cubicBezTo>
                  <a:pt x="211" y="213"/>
                  <a:pt x="210" y="213"/>
                  <a:pt x="209" y="212"/>
                </a:cubicBezTo>
                <a:cubicBezTo>
                  <a:pt x="211" y="212"/>
                  <a:pt x="210" y="211"/>
                  <a:pt x="211" y="211"/>
                </a:cubicBezTo>
                <a:cubicBezTo>
                  <a:pt x="212" y="211"/>
                  <a:pt x="211" y="211"/>
                  <a:pt x="211" y="211"/>
                </a:cubicBezTo>
                <a:cubicBezTo>
                  <a:pt x="211" y="212"/>
                  <a:pt x="211" y="212"/>
                  <a:pt x="212" y="212"/>
                </a:cubicBezTo>
                <a:cubicBezTo>
                  <a:pt x="212" y="212"/>
                  <a:pt x="212" y="213"/>
                  <a:pt x="212" y="213"/>
                </a:cubicBezTo>
                <a:cubicBezTo>
                  <a:pt x="212" y="213"/>
                  <a:pt x="213" y="213"/>
                  <a:pt x="214" y="213"/>
                </a:cubicBezTo>
                <a:cubicBezTo>
                  <a:pt x="214" y="213"/>
                  <a:pt x="214" y="212"/>
                  <a:pt x="214" y="212"/>
                </a:cubicBezTo>
                <a:cubicBezTo>
                  <a:pt x="214" y="211"/>
                  <a:pt x="213" y="210"/>
                  <a:pt x="213" y="210"/>
                </a:cubicBezTo>
                <a:close/>
                <a:moveTo>
                  <a:pt x="94" y="98"/>
                </a:moveTo>
                <a:cubicBezTo>
                  <a:pt x="93" y="99"/>
                  <a:pt x="93" y="100"/>
                  <a:pt x="93" y="100"/>
                </a:cubicBezTo>
                <a:cubicBezTo>
                  <a:pt x="93" y="102"/>
                  <a:pt x="94" y="103"/>
                  <a:pt x="95" y="103"/>
                </a:cubicBezTo>
                <a:cubicBezTo>
                  <a:pt x="96" y="103"/>
                  <a:pt x="96" y="102"/>
                  <a:pt x="97" y="102"/>
                </a:cubicBezTo>
                <a:cubicBezTo>
                  <a:pt x="97" y="100"/>
                  <a:pt x="98" y="100"/>
                  <a:pt x="98" y="99"/>
                </a:cubicBezTo>
                <a:cubicBezTo>
                  <a:pt x="98" y="99"/>
                  <a:pt x="97" y="98"/>
                  <a:pt x="96" y="98"/>
                </a:cubicBezTo>
                <a:cubicBezTo>
                  <a:pt x="97" y="98"/>
                  <a:pt x="97" y="99"/>
                  <a:pt x="97" y="99"/>
                </a:cubicBezTo>
                <a:cubicBezTo>
                  <a:pt x="96" y="100"/>
                  <a:pt x="95" y="100"/>
                  <a:pt x="94" y="101"/>
                </a:cubicBezTo>
                <a:cubicBezTo>
                  <a:pt x="94" y="101"/>
                  <a:pt x="94" y="100"/>
                  <a:pt x="94" y="100"/>
                </a:cubicBezTo>
                <a:cubicBezTo>
                  <a:pt x="95" y="99"/>
                  <a:pt x="94" y="99"/>
                  <a:pt x="94" y="98"/>
                </a:cubicBezTo>
                <a:close/>
                <a:moveTo>
                  <a:pt x="64" y="119"/>
                </a:moveTo>
                <a:cubicBezTo>
                  <a:pt x="63" y="119"/>
                  <a:pt x="62" y="120"/>
                  <a:pt x="62" y="122"/>
                </a:cubicBezTo>
                <a:cubicBezTo>
                  <a:pt x="62" y="123"/>
                  <a:pt x="64" y="125"/>
                  <a:pt x="65" y="124"/>
                </a:cubicBezTo>
                <a:cubicBezTo>
                  <a:pt x="66" y="125"/>
                  <a:pt x="67" y="123"/>
                  <a:pt x="68" y="122"/>
                </a:cubicBezTo>
                <a:cubicBezTo>
                  <a:pt x="68" y="120"/>
                  <a:pt x="67" y="119"/>
                  <a:pt x="64" y="119"/>
                </a:cubicBezTo>
                <a:close/>
                <a:moveTo>
                  <a:pt x="214" y="225"/>
                </a:moveTo>
                <a:cubicBezTo>
                  <a:pt x="214" y="225"/>
                  <a:pt x="214" y="225"/>
                  <a:pt x="213" y="226"/>
                </a:cubicBezTo>
                <a:cubicBezTo>
                  <a:pt x="214" y="226"/>
                  <a:pt x="214" y="226"/>
                  <a:pt x="214" y="226"/>
                </a:cubicBezTo>
                <a:cubicBezTo>
                  <a:pt x="214" y="225"/>
                  <a:pt x="214" y="225"/>
                  <a:pt x="214" y="225"/>
                </a:cubicBezTo>
                <a:close/>
                <a:moveTo>
                  <a:pt x="52" y="98"/>
                </a:moveTo>
                <a:cubicBezTo>
                  <a:pt x="50" y="98"/>
                  <a:pt x="49" y="98"/>
                  <a:pt x="49" y="100"/>
                </a:cubicBezTo>
                <a:cubicBezTo>
                  <a:pt x="50" y="99"/>
                  <a:pt x="52" y="99"/>
                  <a:pt x="53" y="100"/>
                </a:cubicBezTo>
                <a:cubicBezTo>
                  <a:pt x="52" y="102"/>
                  <a:pt x="53" y="103"/>
                  <a:pt x="5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4" y="102"/>
                  <a:pt x="54" y="100"/>
                </a:cubicBezTo>
                <a:cubicBezTo>
                  <a:pt x="54" y="99"/>
                  <a:pt x="53" y="98"/>
                  <a:pt x="52" y="98"/>
                </a:cubicBezTo>
                <a:close/>
                <a:moveTo>
                  <a:pt x="51" y="104"/>
                </a:moveTo>
                <a:cubicBezTo>
                  <a:pt x="51" y="103"/>
                  <a:pt x="50" y="102"/>
                  <a:pt x="50" y="101"/>
                </a:cubicBezTo>
                <a:cubicBezTo>
                  <a:pt x="50" y="101"/>
                  <a:pt x="49" y="102"/>
                  <a:pt x="49" y="102"/>
                </a:cubicBezTo>
                <a:cubicBezTo>
                  <a:pt x="49" y="103"/>
                  <a:pt x="50" y="103"/>
                  <a:pt x="51" y="104"/>
                </a:cubicBezTo>
                <a:close/>
                <a:moveTo>
                  <a:pt x="53" y="94"/>
                </a:moveTo>
                <a:cubicBezTo>
                  <a:pt x="53" y="95"/>
                  <a:pt x="54" y="96"/>
                  <a:pt x="55" y="97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5"/>
                  <a:pt x="54" y="94"/>
                  <a:pt x="53" y="93"/>
                </a:cubicBezTo>
                <a:cubicBezTo>
                  <a:pt x="53" y="94"/>
                  <a:pt x="53" y="94"/>
                  <a:pt x="53" y="94"/>
                </a:cubicBezTo>
                <a:close/>
                <a:moveTo>
                  <a:pt x="48" y="115"/>
                </a:moveTo>
                <a:cubicBezTo>
                  <a:pt x="49" y="116"/>
                  <a:pt x="50" y="117"/>
                  <a:pt x="52" y="118"/>
                </a:cubicBezTo>
                <a:cubicBezTo>
                  <a:pt x="53" y="117"/>
                  <a:pt x="54" y="117"/>
                  <a:pt x="54" y="116"/>
                </a:cubicBezTo>
                <a:cubicBezTo>
                  <a:pt x="54" y="116"/>
                  <a:pt x="54" y="116"/>
                  <a:pt x="54" y="115"/>
                </a:cubicBezTo>
                <a:cubicBezTo>
                  <a:pt x="54" y="115"/>
                  <a:pt x="54" y="115"/>
                  <a:pt x="55" y="115"/>
                </a:cubicBezTo>
                <a:cubicBezTo>
                  <a:pt x="55" y="115"/>
                  <a:pt x="55" y="114"/>
                  <a:pt x="55" y="114"/>
                </a:cubicBezTo>
                <a:cubicBezTo>
                  <a:pt x="55" y="113"/>
                  <a:pt x="53" y="112"/>
                  <a:pt x="51" y="112"/>
                </a:cubicBezTo>
                <a:cubicBezTo>
                  <a:pt x="50" y="112"/>
                  <a:pt x="49" y="113"/>
                  <a:pt x="48" y="115"/>
                </a:cubicBezTo>
                <a:close/>
                <a:moveTo>
                  <a:pt x="41" y="113"/>
                </a:moveTo>
                <a:cubicBezTo>
                  <a:pt x="41" y="113"/>
                  <a:pt x="41" y="114"/>
                  <a:pt x="41" y="114"/>
                </a:cubicBezTo>
                <a:cubicBezTo>
                  <a:pt x="41" y="114"/>
                  <a:pt x="41" y="114"/>
                  <a:pt x="40" y="114"/>
                </a:cubicBezTo>
                <a:cubicBezTo>
                  <a:pt x="40" y="114"/>
                  <a:pt x="40" y="114"/>
                  <a:pt x="41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0" y="115"/>
                  <a:pt x="40" y="115"/>
                  <a:pt x="41" y="115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5"/>
                  <a:pt x="42" y="114"/>
                  <a:pt x="41" y="113"/>
                </a:cubicBezTo>
                <a:close/>
                <a:moveTo>
                  <a:pt x="53" y="122"/>
                </a:moveTo>
                <a:cubicBezTo>
                  <a:pt x="53" y="122"/>
                  <a:pt x="53" y="122"/>
                  <a:pt x="53" y="122"/>
                </a:cubicBezTo>
                <a:cubicBezTo>
                  <a:pt x="53" y="124"/>
                  <a:pt x="54" y="125"/>
                  <a:pt x="56" y="124"/>
                </a:cubicBezTo>
                <a:cubicBezTo>
                  <a:pt x="57" y="125"/>
                  <a:pt x="59" y="123"/>
                  <a:pt x="58" y="122"/>
                </a:cubicBezTo>
                <a:cubicBezTo>
                  <a:pt x="59" y="120"/>
                  <a:pt x="58" y="119"/>
                  <a:pt x="56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5" y="120"/>
                  <a:pt x="55" y="121"/>
                </a:cubicBezTo>
                <a:cubicBezTo>
                  <a:pt x="54" y="121"/>
                  <a:pt x="53" y="121"/>
                  <a:pt x="53" y="122"/>
                </a:cubicBezTo>
                <a:close/>
                <a:moveTo>
                  <a:pt x="41" y="112"/>
                </a:moveTo>
                <a:cubicBezTo>
                  <a:pt x="41" y="113"/>
                  <a:pt x="40" y="113"/>
                  <a:pt x="40" y="114"/>
                </a:cubicBezTo>
                <a:cubicBezTo>
                  <a:pt x="41" y="114"/>
                  <a:pt x="41" y="113"/>
                  <a:pt x="41" y="112"/>
                </a:cubicBezTo>
                <a:close/>
                <a:moveTo>
                  <a:pt x="45" y="110"/>
                </a:moveTo>
                <a:cubicBezTo>
                  <a:pt x="46" y="109"/>
                  <a:pt x="46" y="108"/>
                  <a:pt x="47" y="108"/>
                </a:cubicBezTo>
                <a:cubicBezTo>
                  <a:pt x="48" y="108"/>
                  <a:pt x="48" y="109"/>
                  <a:pt x="48" y="110"/>
                </a:cubicBezTo>
                <a:cubicBezTo>
                  <a:pt x="47" y="110"/>
                  <a:pt x="48" y="110"/>
                  <a:pt x="47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8" y="111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0" y="109"/>
                  <a:pt x="50" y="109"/>
                  <a:pt x="50" y="108"/>
                </a:cubicBezTo>
                <a:cubicBezTo>
                  <a:pt x="50" y="107"/>
                  <a:pt x="49" y="105"/>
                  <a:pt x="47" y="105"/>
                </a:cubicBezTo>
                <a:cubicBezTo>
                  <a:pt x="46" y="105"/>
                  <a:pt x="45" y="106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8"/>
                  <a:pt x="45" y="108"/>
                  <a:pt x="44" y="109"/>
                </a:cubicBezTo>
                <a:cubicBezTo>
                  <a:pt x="45" y="109"/>
                  <a:pt x="45" y="110"/>
                  <a:pt x="45" y="110"/>
                </a:cubicBezTo>
                <a:close/>
                <a:moveTo>
                  <a:pt x="58" y="108"/>
                </a:moveTo>
                <a:cubicBezTo>
                  <a:pt x="58" y="108"/>
                  <a:pt x="58" y="107"/>
                  <a:pt x="58" y="106"/>
                </a:cubicBezTo>
                <a:cubicBezTo>
                  <a:pt x="57" y="106"/>
                  <a:pt x="56" y="105"/>
                  <a:pt x="56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3" y="107"/>
                  <a:pt x="53" y="107"/>
                  <a:pt x="53" y="108"/>
                </a:cubicBezTo>
                <a:cubicBezTo>
                  <a:pt x="53" y="108"/>
                  <a:pt x="53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10"/>
                  <a:pt x="55" y="111"/>
                  <a:pt x="56" y="110"/>
                </a:cubicBezTo>
                <a:cubicBezTo>
                  <a:pt x="58" y="111"/>
                  <a:pt x="59" y="109"/>
                  <a:pt x="59" y="108"/>
                </a:cubicBezTo>
                <a:cubicBezTo>
                  <a:pt x="59" y="108"/>
                  <a:pt x="59" y="108"/>
                  <a:pt x="58" y="108"/>
                </a:cubicBezTo>
                <a:close/>
                <a:moveTo>
                  <a:pt x="94" y="136"/>
                </a:move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5"/>
                  <a:pt x="92" y="135"/>
                </a:cubicBezTo>
                <a:cubicBezTo>
                  <a:pt x="93" y="136"/>
                  <a:pt x="93" y="136"/>
                  <a:pt x="93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3" y="138"/>
                  <a:pt x="95" y="138"/>
                  <a:pt x="94" y="136"/>
                </a:cubicBezTo>
                <a:close/>
                <a:moveTo>
                  <a:pt x="59" y="98"/>
                </a:moveTo>
                <a:cubicBezTo>
                  <a:pt x="59" y="98"/>
                  <a:pt x="59" y="98"/>
                  <a:pt x="59" y="99"/>
                </a:cubicBezTo>
                <a:cubicBezTo>
                  <a:pt x="59" y="98"/>
                  <a:pt x="59" y="98"/>
                  <a:pt x="58" y="98"/>
                </a:cubicBezTo>
                <a:cubicBezTo>
                  <a:pt x="58" y="99"/>
                  <a:pt x="58" y="100"/>
                  <a:pt x="58" y="100"/>
                </a:cubicBezTo>
                <a:cubicBezTo>
                  <a:pt x="58" y="101"/>
                  <a:pt x="59" y="102"/>
                  <a:pt x="59" y="103"/>
                </a:cubicBezTo>
                <a:cubicBezTo>
                  <a:pt x="60" y="102"/>
                  <a:pt x="61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3" y="103"/>
                </a:cubicBezTo>
                <a:cubicBezTo>
                  <a:pt x="63" y="102"/>
                  <a:pt x="64" y="101"/>
                  <a:pt x="64" y="100"/>
                </a:cubicBezTo>
                <a:cubicBezTo>
                  <a:pt x="63" y="100"/>
                  <a:pt x="62" y="98"/>
                  <a:pt x="60" y="98"/>
                </a:cubicBezTo>
                <a:cubicBezTo>
                  <a:pt x="60" y="98"/>
                  <a:pt x="59" y="98"/>
                  <a:pt x="59" y="98"/>
                </a:cubicBezTo>
                <a:close/>
                <a:moveTo>
                  <a:pt x="75" y="101"/>
                </a:moveTo>
                <a:cubicBezTo>
                  <a:pt x="76" y="102"/>
                  <a:pt x="77" y="104"/>
                  <a:pt x="78" y="104"/>
                </a:cubicBezTo>
                <a:cubicBezTo>
                  <a:pt x="80" y="103"/>
                  <a:pt x="81" y="102"/>
                  <a:pt x="81" y="100"/>
                </a:cubicBezTo>
                <a:cubicBezTo>
                  <a:pt x="81" y="99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8" y="98"/>
                  <a:pt x="78" y="97"/>
                  <a:pt x="77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5" y="100"/>
                  <a:pt x="75" y="101"/>
                </a:cubicBezTo>
                <a:close/>
                <a:moveTo>
                  <a:pt x="85" y="9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3"/>
                  <a:pt x="85" y="92"/>
                  <a:pt x="85" y="92"/>
                </a:cubicBezTo>
                <a:cubicBezTo>
                  <a:pt x="85" y="92"/>
                  <a:pt x="85" y="92"/>
                  <a:pt x="85" y="93"/>
                </a:cubicBezTo>
                <a:close/>
                <a:moveTo>
                  <a:pt x="87" y="98"/>
                </a:moveTo>
                <a:cubicBezTo>
                  <a:pt x="86" y="98"/>
                  <a:pt x="85" y="98"/>
                  <a:pt x="84" y="99"/>
                </a:cubicBezTo>
                <a:cubicBezTo>
                  <a:pt x="85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99"/>
                  <a:pt x="86" y="99"/>
                </a:cubicBezTo>
                <a:cubicBezTo>
                  <a:pt x="87" y="99"/>
                  <a:pt x="88" y="99"/>
                  <a:pt x="88" y="99"/>
                </a:cubicBezTo>
                <a:cubicBezTo>
                  <a:pt x="88" y="99"/>
                  <a:pt x="89" y="99"/>
                  <a:pt x="89" y="100"/>
                </a:cubicBezTo>
                <a:cubicBezTo>
                  <a:pt x="87" y="100"/>
                  <a:pt x="87" y="101"/>
                  <a:pt x="87" y="102"/>
                </a:cubicBezTo>
                <a:cubicBezTo>
                  <a:pt x="86" y="102"/>
                  <a:pt x="85" y="102"/>
                  <a:pt x="84" y="10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3"/>
                  <a:pt x="86" y="103"/>
                  <a:pt x="86" y="103"/>
                </a:cubicBezTo>
                <a:cubicBezTo>
                  <a:pt x="86" y="103"/>
                  <a:pt x="86" y="103"/>
                  <a:pt x="87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9" y="103"/>
                  <a:pt x="90" y="102"/>
                  <a:pt x="90" y="100"/>
                </a:cubicBezTo>
                <a:cubicBezTo>
                  <a:pt x="90" y="99"/>
                  <a:pt x="88" y="98"/>
                  <a:pt x="87" y="98"/>
                </a:cubicBezTo>
                <a:close/>
                <a:moveTo>
                  <a:pt x="47" y="80"/>
                </a:moveTo>
                <a:cubicBezTo>
                  <a:pt x="47" y="79"/>
                  <a:pt x="46" y="79"/>
                  <a:pt x="46" y="79"/>
                </a:cubicBezTo>
                <a:cubicBezTo>
                  <a:pt x="46" y="80"/>
                  <a:pt x="46" y="80"/>
                  <a:pt x="47" y="80"/>
                </a:cubicBezTo>
                <a:close/>
                <a:moveTo>
                  <a:pt x="31" y="38"/>
                </a:moveTo>
                <a:cubicBezTo>
                  <a:pt x="31" y="38"/>
                  <a:pt x="31" y="38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2" y="38"/>
                  <a:pt x="33" y="38"/>
                </a:cubicBezTo>
                <a:cubicBezTo>
                  <a:pt x="33" y="38"/>
                  <a:pt x="33" y="37"/>
                  <a:pt x="32" y="37"/>
                </a:cubicBezTo>
                <a:cubicBezTo>
                  <a:pt x="32" y="37"/>
                  <a:pt x="31" y="37"/>
                  <a:pt x="31" y="38"/>
                </a:cubicBezTo>
                <a:close/>
                <a:moveTo>
                  <a:pt x="108" y="107"/>
                </a:moveTo>
                <a:cubicBezTo>
                  <a:pt x="108" y="107"/>
                  <a:pt x="107" y="107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06" y="110"/>
                  <a:pt x="107" y="110"/>
                  <a:pt x="108" y="110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7" y="110"/>
                  <a:pt x="108" y="108"/>
                  <a:pt x="107" y="108"/>
                </a:cubicBezTo>
                <a:cubicBezTo>
                  <a:pt x="108" y="108"/>
                  <a:pt x="108" y="108"/>
                  <a:pt x="108" y="107"/>
                </a:cubicBezTo>
                <a:close/>
                <a:moveTo>
                  <a:pt x="33" y="70"/>
                </a:moveTo>
                <a:cubicBezTo>
                  <a:pt x="33" y="70"/>
                  <a:pt x="33" y="70"/>
                  <a:pt x="32" y="71"/>
                </a:cubicBezTo>
                <a:cubicBezTo>
                  <a:pt x="33" y="71"/>
                  <a:pt x="33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lose/>
                <a:moveTo>
                  <a:pt x="45" y="82"/>
                </a:moveTo>
                <a:cubicBezTo>
                  <a:pt x="46" y="82"/>
                  <a:pt x="46" y="82"/>
                  <a:pt x="47" y="83"/>
                </a:cubicBezTo>
                <a:cubicBezTo>
                  <a:pt x="47" y="83"/>
                  <a:pt x="47" y="83"/>
                  <a:pt x="47" y="82"/>
                </a:cubicBezTo>
                <a:cubicBezTo>
                  <a:pt x="49" y="82"/>
                  <a:pt x="50" y="82"/>
                  <a:pt x="50" y="81"/>
                </a:cubicBezTo>
                <a:cubicBezTo>
                  <a:pt x="48" y="81"/>
                  <a:pt x="47" y="82"/>
                  <a:pt x="46" y="80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1"/>
                  <a:pt x="45" y="81"/>
                  <a:pt x="45" y="82"/>
                </a:cubicBezTo>
                <a:close/>
                <a:moveTo>
                  <a:pt x="239" y="205"/>
                </a:moveTo>
                <a:cubicBezTo>
                  <a:pt x="238" y="205"/>
                  <a:pt x="238" y="205"/>
                  <a:pt x="238" y="206"/>
                </a:cubicBezTo>
                <a:cubicBezTo>
                  <a:pt x="239" y="205"/>
                  <a:pt x="239" y="205"/>
                  <a:pt x="239" y="205"/>
                </a:cubicBezTo>
                <a:close/>
                <a:moveTo>
                  <a:pt x="230" y="224"/>
                </a:moveTo>
                <a:cubicBezTo>
                  <a:pt x="229" y="224"/>
                  <a:pt x="230" y="225"/>
                  <a:pt x="230" y="225"/>
                </a:cubicBezTo>
                <a:cubicBezTo>
                  <a:pt x="230" y="225"/>
                  <a:pt x="229" y="225"/>
                  <a:pt x="229" y="225"/>
                </a:cubicBezTo>
                <a:cubicBezTo>
                  <a:pt x="229" y="225"/>
                  <a:pt x="229" y="225"/>
                  <a:pt x="229" y="226"/>
                </a:cubicBezTo>
                <a:cubicBezTo>
                  <a:pt x="229" y="226"/>
                  <a:pt x="230" y="226"/>
                  <a:pt x="230" y="227"/>
                </a:cubicBezTo>
                <a:cubicBezTo>
                  <a:pt x="230" y="226"/>
                  <a:pt x="230" y="225"/>
                  <a:pt x="230" y="224"/>
                </a:cubicBezTo>
                <a:close/>
                <a:moveTo>
                  <a:pt x="243" y="205"/>
                </a:moveTo>
                <a:cubicBezTo>
                  <a:pt x="243" y="205"/>
                  <a:pt x="242" y="205"/>
                  <a:pt x="242" y="205"/>
                </a:cubicBezTo>
                <a:cubicBezTo>
                  <a:pt x="243" y="205"/>
                  <a:pt x="243" y="205"/>
                  <a:pt x="243" y="205"/>
                </a:cubicBez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4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30" y="225"/>
                  <a:pt x="231" y="225"/>
                </a:cubicBezTo>
                <a:close/>
                <a:moveTo>
                  <a:pt x="210" y="111"/>
                </a:moveTo>
                <a:cubicBezTo>
                  <a:pt x="210" y="111"/>
                  <a:pt x="208" y="113"/>
                  <a:pt x="208" y="115"/>
                </a:cubicBezTo>
                <a:cubicBezTo>
                  <a:pt x="208" y="116"/>
                  <a:pt x="209" y="117"/>
                  <a:pt x="211" y="117"/>
                </a:cubicBezTo>
                <a:cubicBezTo>
                  <a:pt x="212" y="117"/>
                  <a:pt x="213" y="116"/>
                  <a:pt x="213" y="114"/>
                </a:cubicBezTo>
                <a:cubicBezTo>
                  <a:pt x="214" y="114"/>
                  <a:pt x="212" y="112"/>
                  <a:pt x="210" y="111"/>
                </a:cubicBezTo>
                <a:close/>
                <a:moveTo>
                  <a:pt x="149" y="132"/>
                </a:moveTo>
                <a:cubicBezTo>
                  <a:pt x="150" y="131"/>
                  <a:pt x="152" y="130"/>
                  <a:pt x="152" y="128"/>
                </a:cubicBezTo>
                <a:cubicBezTo>
                  <a:pt x="152" y="127"/>
                  <a:pt x="151" y="125"/>
                  <a:pt x="149" y="126"/>
                </a:cubicBezTo>
                <a:cubicBezTo>
                  <a:pt x="147" y="126"/>
                  <a:pt x="147" y="127"/>
                  <a:pt x="147" y="128"/>
                </a:cubicBezTo>
                <a:cubicBezTo>
                  <a:pt x="146" y="130"/>
                  <a:pt x="148" y="131"/>
                  <a:pt x="149" y="132"/>
                </a:cubicBezTo>
                <a:close/>
                <a:moveTo>
                  <a:pt x="151" y="124"/>
                </a:moveTo>
                <a:cubicBezTo>
                  <a:pt x="152" y="123"/>
                  <a:pt x="153" y="123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5" y="124"/>
                  <a:pt x="156" y="123"/>
                  <a:pt x="156" y="121"/>
                </a:cubicBezTo>
                <a:cubicBezTo>
                  <a:pt x="156" y="120"/>
                  <a:pt x="155" y="119"/>
                  <a:pt x="153" y="119"/>
                </a:cubicBezTo>
                <a:cubicBezTo>
                  <a:pt x="151" y="119"/>
                  <a:pt x="151" y="120"/>
                  <a:pt x="151" y="122"/>
                </a:cubicBezTo>
                <a:cubicBezTo>
                  <a:pt x="150" y="122"/>
                  <a:pt x="151" y="123"/>
                  <a:pt x="151" y="124"/>
                </a:cubicBezTo>
                <a:close/>
                <a:moveTo>
                  <a:pt x="206" y="125"/>
                </a:moveTo>
                <a:cubicBezTo>
                  <a:pt x="208" y="124"/>
                  <a:pt x="209" y="123"/>
                  <a:pt x="209" y="122"/>
                </a:cubicBezTo>
                <a:cubicBezTo>
                  <a:pt x="210" y="120"/>
                  <a:pt x="208" y="119"/>
                  <a:pt x="206" y="119"/>
                </a:cubicBezTo>
                <a:cubicBezTo>
                  <a:pt x="204" y="119"/>
                  <a:pt x="203" y="121"/>
                  <a:pt x="204" y="122"/>
                </a:cubicBezTo>
                <a:cubicBezTo>
                  <a:pt x="203" y="124"/>
                  <a:pt x="205" y="125"/>
                  <a:pt x="206" y="125"/>
                </a:cubicBezTo>
                <a:close/>
                <a:moveTo>
                  <a:pt x="115" y="122"/>
                </a:moveTo>
                <a:cubicBezTo>
                  <a:pt x="115" y="123"/>
                  <a:pt x="116" y="125"/>
                  <a:pt x="117" y="125"/>
                </a:cubicBezTo>
                <a:cubicBezTo>
                  <a:pt x="119" y="125"/>
                  <a:pt x="120" y="123"/>
                  <a:pt x="120" y="122"/>
                </a:cubicBezTo>
                <a:cubicBezTo>
                  <a:pt x="121" y="120"/>
                  <a:pt x="119" y="119"/>
                  <a:pt x="117" y="119"/>
                </a:cubicBezTo>
                <a:cubicBezTo>
                  <a:pt x="117" y="119"/>
                  <a:pt x="115" y="121"/>
                  <a:pt x="115" y="122"/>
                </a:cubicBezTo>
                <a:close/>
                <a:moveTo>
                  <a:pt x="166" y="112"/>
                </a:moveTo>
                <a:cubicBezTo>
                  <a:pt x="165" y="112"/>
                  <a:pt x="163" y="113"/>
                  <a:pt x="163" y="115"/>
                </a:cubicBezTo>
                <a:cubicBezTo>
                  <a:pt x="164" y="116"/>
                  <a:pt x="165" y="117"/>
                  <a:pt x="166" y="117"/>
                </a:cubicBezTo>
                <a:cubicBezTo>
                  <a:pt x="167" y="117"/>
                  <a:pt x="167" y="117"/>
                  <a:pt x="168" y="117"/>
                </a:cubicBezTo>
                <a:cubicBezTo>
                  <a:pt x="168" y="117"/>
                  <a:pt x="168" y="117"/>
                  <a:pt x="168" y="11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68" y="116"/>
                  <a:pt x="169" y="116"/>
                  <a:pt x="169" y="116"/>
                </a:cubicBezTo>
                <a:cubicBezTo>
                  <a:pt x="169" y="116"/>
                  <a:pt x="169" y="115"/>
                  <a:pt x="169" y="115"/>
                </a:cubicBezTo>
                <a:cubicBezTo>
                  <a:pt x="169" y="113"/>
                  <a:pt x="168" y="112"/>
                  <a:pt x="166" y="112"/>
                </a:cubicBezTo>
                <a:close/>
                <a:moveTo>
                  <a:pt x="111" y="129"/>
                </a:moveTo>
                <a:cubicBezTo>
                  <a:pt x="111" y="130"/>
                  <a:pt x="111" y="130"/>
                  <a:pt x="112" y="131"/>
                </a:cubicBezTo>
                <a:cubicBezTo>
                  <a:pt x="112" y="131"/>
                  <a:pt x="112" y="131"/>
                  <a:pt x="112" y="130"/>
                </a:cubicBezTo>
                <a:cubicBezTo>
                  <a:pt x="113" y="130"/>
                  <a:pt x="112" y="131"/>
                  <a:pt x="113" y="131"/>
                </a:cubicBezTo>
                <a:cubicBezTo>
                  <a:pt x="113" y="131"/>
                  <a:pt x="113" y="131"/>
                  <a:pt x="112" y="131"/>
                </a:cubicBezTo>
                <a:cubicBezTo>
                  <a:pt x="113" y="131"/>
                  <a:pt x="113" y="131"/>
                  <a:pt x="114" y="132"/>
                </a:cubicBezTo>
                <a:cubicBezTo>
                  <a:pt x="115" y="131"/>
                  <a:pt x="116" y="130"/>
                  <a:pt x="116" y="129"/>
                </a:cubicBezTo>
                <a:cubicBezTo>
                  <a:pt x="117" y="127"/>
                  <a:pt x="115" y="126"/>
                  <a:pt x="113" y="126"/>
                </a:cubicBezTo>
                <a:cubicBezTo>
                  <a:pt x="112" y="125"/>
                  <a:pt x="111" y="127"/>
                  <a:pt x="111" y="129"/>
                </a:cubicBezTo>
                <a:close/>
                <a:moveTo>
                  <a:pt x="126" y="142"/>
                </a:moveTo>
                <a:cubicBezTo>
                  <a:pt x="125" y="141"/>
                  <a:pt x="124" y="139"/>
                  <a:pt x="122" y="140"/>
                </a:cubicBezTo>
                <a:cubicBezTo>
                  <a:pt x="120" y="139"/>
                  <a:pt x="119" y="141"/>
                  <a:pt x="120" y="142"/>
                </a:cubicBezTo>
                <a:cubicBezTo>
                  <a:pt x="120" y="144"/>
                  <a:pt x="121" y="145"/>
                  <a:pt x="123" y="145"/>
                </a:cubicBezTo>
                <a:cubicBezTo>
                  <a:pt x="124" y="145"/>
                  <a:pt x="126" y="144"/>
                  <a:pt x="126" y="142"/>
                </a:cubicBezTo>
                <a:close/>
                <a:moveTo>
                  <a:pt x="118" y="152"/>
                </a:moveTo>
                <a:cubicBezTo>
                  <a:pt x="119" y="153"/>
                  <a:pt x="121" y="152"/>
                  <a:pt x="121" y="150"/>
                </a:cubicBezTo>
                <a:cubicBezTo>
                  <a:pt x="121" y="148"/>
                  <a:pt x="119" y="147"/>
                  <a:pt x="117" y="147"/>
                </a:cubicBezTo>
                <a:cubicBezTo>
                  <a:pt x="116" y="147"/>
                  <a:pt x="115" y="149"/>
                  <a:pt x="115" y="150"/>
                </a:cubicBezTo>
                <a:cubicBezTo>
                  <a:pt x="115" y="151"/>
                  <a:pt x="116" y="152"/>
                  <a:pt x="118" y="152"/>
                </a:cubicBezTo>
                <a:close/>
                <a:moveTo>
                  <a:pt x="126" y="153"/>
                </a:moveTo>
                <a:cubicBezTo>
                  <a:pt x="128" y="152"/>
                  <a:pt x="129" y="151"/>
                  <a:pt x="129" y="150"/>
                </a:cubicBezTo>
                <a:cubicBezTo>
                  <a:pt x="129" y="148"/>
                  <a:pt x="129" y="147"/>
                  <a:pt x="127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5" y="148"/>
                  <a:pt x="124" y="149"/>
                  <a:pt x="124" y="150"/>
                </a:cubicBezTo>
                <a:cubicBezTo>
                  <a:pt x="124" y="151"/>
                  <a:pt x="125" y="152"/>
                  <a:pt x="126" y="153"/>
                </a:cubicBezTo>
                <a:close/>
                <a:moveTo>
                  <a:pt x="111" y="142"/>
                </a:moveTo>
                <a:cubicBezTo>
                  <a:pt x="111" y="144"/>
                  <a:pt x="112" y="145"/>
                  <a:pt x="114" y="145"/>
                </a:cubicBezTo>
                <a:cubicBezTo>
                  <a:pt x="115" y="146"/>
                  <a:pt x="117" y="144"/>
                  <a:pt x="117" y="142"/>
                </a:cubicBezTo>
                <a:cubicBezTo>
                  <a:pt x="116" y="140"/>
                  <a:pt x="115" y="140"/>
                  <a:pt x="114" y="139"/>
                </a:cubicBezTo>
                <a:cubicBezTo>
                  <a:pt x="112" y="140"/>
                  <a:pt x="111" y="141"/>
                  <a:pt x="111" y="142"/>
                </a:cubicBezTo>
                <a:close/>
                <a:moveTo>
                  <a:pt x="70" y="111"/>
                </a:moveTo>
                <a:cubicBezTo>
                  <a:pt x="69" y="112"/>
                  <a:pt x="68" y="113"/>
                  <a:pt x="67" y="113"/>
                </a:cubicBezTo>
                <a:cubicBezTo>
                  <a:pt x="67" y="113"/>
                  <a:pt x="67" y="113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8" y="118"/>
                  <a:pt x="69" y="117"/>
                </a:cubicBezTo>
                <a:cubicBezTo>
                  <a:pt x="70" y="117"/>
                  <a:pt x="72" y="116"/>
                  <a:pt x="72" y="115"/>
                </a:cubicBezTo>
                <a:cubicBezTo>
                  <a:pt x="73" y="113"/>
                  <a:pt x="70" y="112"/>
                  <a:pt x="70" y="111"/>
                </a:cubicBezTo>
                <a:close/>
                <a:moveTo>
                  <a:pt x="111" y="133"/>
                </a:moveTo>
                <a:cubicBezTo>
                  <a:pt x="110" y="133"/>
                  <a:pt x="109" y="133"/>
                  <a:pt x="109" y="133"/>
                </a:cubicBezTo>
                <a:cubicBezTo>
                  <a:pt x="107" y="133"/>
                  <a:pt x="106" y="134"/>
                  <a:pt x="106" y="136"/>
                </a:cubicBezTo>
                <a:cubicBezTo>
                  <a:pt x="106" y="137"/>
                  <a:pt x="107" y="139"/>
                  <a:pt x="109" y="139"/>
                </a:cubicBezTo>
                <a:cubicBezTo>
                  <a:pt x="111" y="139"/>
                  <a:pt x="112" y="138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4"/>
                  <a:pt x="109" y="133"/>
                  <a:pt x="108" y="135"/>
                </a:cubicBezTo>
                <a:cubicBezTo>
                  <a:pt x="108" y="134"/>
                  <a:pt x="110" y="134"/>
                  <a:pt x="111" y="133"/>
                </a:cubicBezTo>
                <a:close/>
                <a:moveTo>
                  <a:pt x="118" y="133"/>
                </a:moveTo>
                <a:cubicBezTo>
                  <a:pt x="116" y="133"/>
                  <a:pt x="115" y="134"/>
                  <a:pt x="115" y="136"/>
                </a:cubicBezTo>
                <a:cubicBezTo>
                  <a:pt x="115" y="138"/>
                  <a:pt x="116" y="138"/>
                  <a:pt x="118" y="138"/>
                </a:cubicBezTo>
                <a:cubicBezTo>
                  <a:pt x="119" y="139"/>
                  <a:pt x="121" y="137"/>
                  <a:pt x="120" y="136"/>
                </a:cubicBezTo>
                <a:cubicBezTo>
                  <a:pt x="120" y="134"/>
                  <a:pt x="120" y="133"/>
                  <a:pt x="118" y="133"/>
                </a:cubicBezTo>
                <a:close/>
                <a:moveTo>
                  <a:pt x="25" y="31"/>
                </a:moveTo>
                <a:cubicBezTo>
                  <a:pt x="25" y="32"/>
                  <a:pt x="24" y="32"/>
                  <a:pt x="23" y="32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0"/>
                </a:cubicBezTo>
                <a:cubicBezTo>
                  <a:pt x="25" y="30"/>
                  <a:pt x="26" y="32"/>
                  <a:pt x="26" y="32"/>
                </a:cubicBezTo>
                <a:cubicBezTo>
                  <a:pt x="25" y="32"/>
                  <a:pt x="25" y="31"/>
                  <a:pt x="25" y="31"/>
                </a:cubicBezTo>
                <a:close/>
                <a:moveTo>
                  <a:pt x="106" y="126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6"/>
                  <a:pt x="10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3" y="126"/>
                  <a:pt x="102" y="127"/>
                  <a:pt x="102" y="129"/>
                </a:cubicBezTo>
                <a:cubicBezTo>
                  <a:pt x="102" y="130"/>
                  <a:pt x="103" y="132"/>
                  <a:pt x="105" y="131"/>
                </a:cubicBezTo>
                <a:cubicBezTo>
                  <a:pt x="106" y="131"/>
                  <a:pt x="107" y="130"/>
                  <a:pt x="108" y="129"/>
                </a:cubicBezTo>
                <a:cubicBezTo>
                  <a:pt x="108" y="127"/>
                  <a:pt x="107" y="126"/>
                  <a:pt x="106" y="126"/>
                </a:cubicBezTo>
                <a:close/>
                <a:moveTo>
                  <a:pt x="200" y="135"/>
                </a:moveTo>
                <a:cubicBezTo>
                  <a:pt x="200" y="134"/>
                  <a:pt x="199" y="133"/>
                  <a:pt x="198" y="133"/>
                </a:cubicBezTo>
                <a:cubicBezTo>
                  <a:pt x="196" y="133"/>
                  <a:pt x="194" y="134"/>
                  <a:pt x="195" y="135"/>
                </a:cubicBezTo>
                <a:cubicBezTo>
                  <a:pt x="195" y="138"/>
                  <a:pt x="196" y="139"/>
                  <a:pt x="197" y="138"/>
                </a:cubicBezTo>
                <a:cubicBezTo>
                  <a:pt x="199" y="139"/>
                  <a:pt x="200" y="138"/>
                  <a:pt x="200" y="137"/>
                </a:cubicBezTo>
                <a:cubicBezTo>
                  <a:pt x="200" y="137"/>
                  <a:pt x="200" y="136"/>
                  <a:pt x="200" y="135"/>
                </a:cubicBezTo>
                <a:cubicBezTo>
                  <a:pt x="199" y="136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lose/>
                <a:moveTo>
                  <a:pt x="151" y="124"/>
                </a:moveTo>
                <a:cubicBezTo>
                  <a:pt x="152" y="124"/>
                  <a:pt x="152" y="124"/>
                  <a:pt x="153" y="124"/>
                </a:cubicBezTo>
                <a:cubicBezTo>
                  <a:pt x="152" y="124"/>
                  <a:pt x="152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152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4" y="138"/>
                  <a:pt x="156" y="138"/>
                  <a:pt x="155" y="136"/>
                </a:cubicBezTo>
                <a:cubicBezTo>
                  <a:pt x="155" y="135"/>
                  <a:pt x="155" y="133"/>
                  <a:pt x="153" y="133"/>
                </a:cubicBezTo>
                <a:cubicBezTo>
                  <a:pt x="152" y="133"/>
                  <a:pt x="150" y="134"/>
                  <a:pt x="151" y="136"/>
                </a:cubicBezTo>
                <a:cubicBezTo>
                  <a:pt x="151" y="136"/>
                  <a:pt x="151" y="136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2" y="136"/>
                  <a:pt x="152" y="136"/>
                  <a:pt x="152" y="137"/>
                </a:cubicBezTo>
                <a:cubicBezTo>
                  <a:pt x="153" y="136"/>
                  <a:pt x="154" y="136"/>
                  <a:pt x="154" y="137"/>
                </a:cubicBezTo>
                <a:cubicBezTo>
                  <a:pt x="153" y="137"/>
                  <a:pt x="153" y="138"/>
                  <a:pt x="152" y="138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6"/>
                  <a:pt x="165" y="126"/>
                  <a:pt x="165" y="127"/>
                </a:cubicBezTo>
                <a:cubicBezTo>
                  <a:pt x="164" y="127"/>
                  <a:pt x="164" y="127"/>
                  <a:pt x="164" y="128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30"/>
                  <a:pt x="165" y="131"/>
                  <a:pt x="167" y="131"/>
                </a:cubicBez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6"/>
                  <a:pt x="167" y="125"/>
                </a:cubicBezTo>
                <a:close/>
                <a:moveTo>
                  <a:pt x="134" y="157"/>
                </a:moveTo>
                <a:cubicBezTo>
                  <a:pt x="134" y="155"/>
                  <a:pt x="133" y="153"/>
                  <a:pt x="131" y="153"/>
                </a:cubicBezTo>
                <a:cubicBezTo>
                  <a:pt x="130" y="153"/>
                  <a:pt x="129" y="155"/>
                  <a:pt x="128" y="156"/>
                </a:cubicBezTo>
                <a:cubicBezTo>
                  <a:pt x="128" y="158"/>
                  <a:pt x="130" y="159"/>
                  <a:pt x="131" y="160"/>
                </a:cubicBezTo>
                <a:cubicBezTo>
                  <a:pt x="133" y="160"/>
                  <a:pt x="134" y="158"/>
                  <a:pt x="134" y="157"/>
                </a:cubicBezTo>
                <a:close/>
                <a:moveTo>
                  <a:pt x="106" y="122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7" y="123"/>
                  <a:pt x="107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9" y="125"/>
                  <a:pt x="109" y="125"/>
                </a:cubicBezTo>
                <a:cubicBezTo>
                  <a:pt x="110" y="125"/>
                  <a:pt x="112" y="123"/>
                  <a:pt x="112" y="122"/>
                </a:cubicBezTo>
                <a:cubicBezTo>
                  <a:pt x="111" y="120"/>
                  <a:pt x="111" y="119"/>
                  <a:pt x="109" y="119"/>
                </a:cubicBezTo>
                <a:cubicBezTo>
                  <a:pt x="107" y="120"/>
                  <a:pt x="106" y="121"/>
                  <a:pt x="106" y="122"/>
                </a:cubicBezTo>
                <a:close/>
                <a:moveTo>
                  <a:pt x="148" y="145"/>
                </a:moveTo>
                <a:cubicBezTo>
                  <a:pt x="150" y="145"/>
                  <a:pt x="151" y="145"/>
                  <a:pt x="152" y="142"/>
                </a:cubicBezTo>
                <a:cubicBezTo>
                  <a:pt x="152" y="141"/>
                  <a:pt x="151" y="140"/>
                  <a:pt x="149" y="140"/>
                </a:cubicBezTo>
                <a:cubicBezTo>
                  <a:pt x="148" y="140"/>
                  <a:pt x="147" y="141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4"/>
                  <a:pt x="148" y="145"/>
                  <a:pt x="148" y="145"/>
                </a:cubicBezTo>
                <a:close/>
                <a:moveTo>
                  <a:pt x="141" y="159"/>
                </a:moveTo>
                <a:cubicBezTo>
                  <a:pt x="142" y="159"/>
                  <a:pt x="142" y="158"/>
                  <a:pt x="142" y="156"/>
                </a:cubicBezTo>
                <a:cubicBezTo>
                  <a:pt x="143" y="154"/>
                  <a:pt x="141" y="153"/>
                  <a:pt x="140" y="154"/>
                </a:cubicBezTo>
                <a:cubicBezTo>
                  <a:pt x="139" y="154"/>
                  <a:pt x="138" y="155"/>
                  <a:pt x="138" y="156"/>
                </a:cubicBezTo>
                <a:cubicBezTo>
                  <a:pt x="138" y="158"/>
                  <a:pt x="139" y="159"/>
                  <a:pt x="141" y="159"/>
                </a:cubicBezTo>
                <a:close/>
                <a:moveTo>
                  <a:pt x="135" y="153"/>
                </a:moveTo>
                <a:cubicBezTo>
                  <a:pt x="137" y="152"/>
                  <a:pt x="139" y="151"/>
                  <a:pt x="138" y="150"/>
                </a:cubicBezTo>
                <a:cubicBezTo>
                  <a:pt x="138" y="149"/>
                  <a:pt x="138" y="147"/>
                  <a:pt x="135" y="147"/>
                </a:cubicBezTo>
                <a:cubicBezTo>
                  <a:pt x="134" y="146"/>
                  <a:pt x="133" y="148"/>
                  <a:pt x="133" y="150"/>
                </a:cubicBezTo>
                <a:cubicBezTo>
                  <a:pt x="133" y="152"/>
                  <a:pt x="134" y="153"/>
                  <a:pt x="135" y="153"/>
                </a:cubicBezTo>
                <a:close/>
                <a:moveTo>
                  <a:pt x="144" y="153"/>
                </a:moveTo>
                <a:cubicBezTo>
                  <a:pt x="146" y="152"/>
                  <a:pt x="147" y="152"/>
                  <a:pt x="147" y="150"/>
                </a:cubicBezTo>
                <a:cubicBezTo>
                  <a:pt x="147" y="149"/>
                  <a:pt x="146" y="147"/>
                  <a:pt x="145" y="147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48"/>
                  <a:pt x="144" y="147"/>
                  <a:pt x="144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2" y="149"/>
                  <a:pt x="142" y="150"/>
                </a:cubicBezTo>
                <a:cubicBezTo>
                  <a:pt x="142" y="152"/>
                  <a:pt x="143" y="153"/>
                  <a:pt x="144" y="153"/>
                </a:cubicBezTo>
                <a:close/>
                <a:moveTo>
                  <a:pt x="134" y="143"/>
                </a:moveTo>
                <a:cubicBezTo>
                  <a:pt x="134" y="143"/>
                  <a:pt x="134" y="143"/>
                  <a:pt x="134" y="143"/>
                </a:cubicBezTo>
                <a:cubicBezTo>
                  <a:pt x="134" y="140"/>
                  <a:pt x="133" y="139"/>
                  <a:pt x="131" y="140"/>
                </a:cubicBezTo>
                <a:cubicBezTo>
                  <a:pt x="129" y="140"/>
                  <a:pt x="128" y="141"/>
                  <a:pt x="128" y="142"/>
                </a:cubicBezTo>
                <a:cubicBezTo>
                  <a:pt x="129" y="143"/>
                  <a:pt x="129" y="145"/>
                  <a:pt x="131" y="146"/>
                </a:cubicBezTo>
                <a:cubicBezTo>
                  <a:pt x="131" y="146"/>
                  <a:pt x="132" y="146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3"/>
                  <a:pt x="133" y="143"/>
                  <a:pt x="134" y="143"/>
                </a:cubicBezTo>
                <a:close/>
                <a:moveTo>
                  <a:pt x="95" y="126"/>
                </a:moveTo>
                <a:cubicBezTo>
                  <a:pt x="95" y="126"/>
                  <a:pt x="93" y="127"/>
                  <a:pt x="93" y="129"/>
                </a:cubicBezTo>
                <a:cubicBezTo>
                  <a:pt x="93" y="130"/>
                  <a:pt x="94" y="130"/>
                  <a:pt x="95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0"/>
                  <a:pt x="95" y="130"/>
                  <a:pt x="95" y="128"/>
                </a:cubicBezTo>
                <a:cubicBezTo>
                  <a:pt x="95" y="128"/>
                  <a:pt x="95" y="127"/>
                  <a:pt x="96" y="126"/>
                </a:cubicBezTo>
                <a:cubicBezTo>
                  <a:pt x="96" y="126"/>
                  <a:pt x="95" y="126"/>
                  <a:pt x="95" y="126"/>
                </a:cubicBezTo>
                <a:close/>
                <a:moveTo>
                  <a:pt x="91" y="122"/>
                </a:moveTo>
                <a:cubicBezTo>
                  <a:pt x="91" y="123"/>
                  <a:pt x="90" y="123"/>
                  <a:pt x="90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3" y="125"/>
                  <a:pt x="94" y="124"/>
                  <a:pt x="94" y="122"/>
                </a:cubicBezTo>
                <a:cubicBezTo>
                  <a:pt x="95" y="120"/>
                  <a:pt x="92" y="119"/>
                  <a:pt x="91" y="119"/>
                </a:cubicBezTo>
                <a:cubicBezTo>
                  <a:pt x="91" y="119"/>
                  <a:pt x="90" y="119"/>
                  <a:pt x="90" y="120"/>
                </a:cubicBezTo>
                <a:cubicBezTo>
                  <a:pt x="91" y="120"/>
                  <a:pt x="90" y="122"/>
                  <a:pt x="89" y="120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1" y="122"/>
                  <a:pt x="91" y="122"/>
                </a:cubicBezTo>
                <a:close/>
                <a:moveTo>
                  <a:pt x="98" y="128"/>
                </a:moveTo>
                <a:cubicBezTo>
                  <a:pt x="99" y="127"/>
                  <a:pt x="98" y="126"/>
                  <a:pt x="96" y="126"/>
                </a:cubicBezTo>
                <a:cubicBezTo>
                  <a:pt x="97" y="127"/>
                  <a:pt x="97" y="127"/>
                  <a:pt x="98" y="127"/>
                </a:cubicBezTo>
                <a:cubicBezTo>
                  <a:pt x="98" y="127"/>
                  <a:pt x="98" y="128"/>
                  <a:pt x="98" y="128"/>
                </a:cubicBezTo>
                <a:close/>
                <a:moveTo>
                  <a:pt x="84" y="124"/>
                </a:moveTo>
                <a:cubicBezTo>
                  <a:pt x="84" y="124"/>
                  <a:pt x="83" y="124"/>
                  <a:pt x="83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lose/>
                <a:moveTo>
                  <a:pt x="80" y="122"/>
                </a:moveTo>
                <a:cubicBezTo>
                  <a:pt x="80" y="123"/>
                  <a:pt x="80" y="123"/>
                  <a:pt x="80" y="124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2"/>
                  <a:pt x="82" y="122"/>
                  <a:pt x="82" y="121"/>
                </a:cubicBezTo>
                <a:cubicBezTo>
                  <a:pt x="82" y="120"/>
                  <a:pt x="81" y="120"/>
                  <a:pt x="81" y="119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2" y="121"/>
                  <a:pt x="84" y="122"/>
                  <a:pt x="84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2"/>
                  <a:pt x="85" y="122"/>
                </a:cubicBezTo>
                <a:cubicBezTo>
                  <a:pt x="85" y="120"/>
                  <a:pt x="84" y="119"/>
                  <a:pt x="82" y="119"/>
                </a:cubicBezTo>
                <a:cubicBezTo>
                  <a:pt x="81" y="119"/>
                  <a:pt x="79" y="121"/>
                  <a:pt x="80" y="122"/>
                </a:cubicBezTo>
                <a:close/>
                <a:moveTo>
                  <a:pt x="84" y="114"/>
                </a:moveTo>
                <a:cubicBezTo>
                  <a:pt x="84" y="116"/>
                  <a:pt x="85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6" y="116"/>
                </a:cubicBezTo>
                <a:cubicBezTo>
                  <a:pt x="87" y="117"/>
                  <a:pt x="89" y="116"/>
                  <a:pt x="90" y="116"/>
                </a:cubicBezTo>
                <a:cubicBezTo>
                  <a:pt x="90" y="116"/>
                  <a:pt x="90" y="115"/>
                  <a:pt x="90" y="115"/>
                </a:cubicBezTo>
                <a:cubicBezTo>
                  <a:pt x="90" y="113"/>
                  <a:pt x="88" y="112"/>
                  <a:pt x="87" y="112"/>
                </a:cubicBezTo>
                <a:cubicBezTo>
                  <a:pt x="85" y="112"/>
                  <a:pt x="84" y="113"/>
                  <a:pt x="84" y="114"/>
                </a:cubicBezTo>
                <a:close/>
                <a:moveTo>
                  <a:pt x="69" y="126"/>
                </a:moveTo>
                <a:cubicBezTo>
                  <a:pt x="68" y="125"/>
                  <a:pt x="66" y="127"/>
                  <a:pt x="67" y="128"/>
                </a:cubicBezTo>
                <a:cubicBezTo>
                  <a:pt x="67" y="130"/>
                  <a:pt x="68" y="131"/>
                  <a:pt x="70" y="131"/>
                </a:cubicBezTo>
                <a:cubicBezTo>
                  <a:pt x="71" y="131"/>
                  <a:pt x="73" y="130"/>
                  <a:pt x="72" y="128"/>
                </a:cubicBezTo>
                <a:cubicBezTo>
                  <a:pt x="72" y="127"/>
                  <a:pt x="71" y="126"/>
                  <a:pt x="69" y="126"/>
                </a:cubicBezTo>
                <a:close/>
                <a:moveTo>
                  <a:pt x="71" y="122"/>
                </a:moveTo>
                <a:cubicBezTo>
                  <a:pt x="71" y="123"/>
                  <a:pt x="72" y="125"/>
                  <a:pt x="74" y="125"/>
                </a:cubicBezTo>
                <a:cubicBezTo>
                  <a:pt x="75" y="125"/>
                  <a:pt x="76" y="123"/>
                  <a:pt x="77" y="122"/>
                </a:cubicBezTo>
                <a:cubicBezTo>
                  <a:pt x="77" y="120"/>
                  <a:pt x="75" y="119"/>
                  <a:pt x="74" y="119"/>
                </a:cubicBezTo>
                <a:cubicBezTo>
                  <a:pt x="72" y="119"/>
                  <a:pt x="71" y="121"/>
                  <a:pt x="71" y="122"/>
                </a:cubicBezTo>
                <a:close/>
                <a:moveTo>
                  <a:pt x="83" y="106"/>
                </a:moveTo>
                <a:cubicBezTo>
                  <a:pt x="83" y="105"/>
                  <a:pt x="83" y="105"/>
                  <a:pt x="83" y="105"/>
                </a:cubicBezTo>
                <a:cubicBezTo>
                  <a:pt x="83" y="105"/>
                  <a:pt x="82" y="105"/>
                  <a:pt x="82" y="105"/>
                </a:cubicBezTo>
                <a:cubicBezTo>
                  <a:pt x="81" y="105"/>
                  <a:pt x="80" y="106"/>
                  <a:pt x="79" y="108"/>
                </a:cubicBezTo>
                <a:cubicBezTo>
                  <a:pt x="79" y="108"/>
                  <a:pt x="80" y="109"/>
                  <a:pt x="8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0"/>
                  <a:pt x="81" y="111"/>
                  <a:pt x="82" y="11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1"/>
                  <a:pt x="82" y="110"/>
                  <a:pt x="82" y="109"/>
                </a:cubicBezTo>
                <a:cubicBezTo>
                  <a:pt x="83" y="108"/>
                  <a:pt x="83" y="108"/>
                  <a:pt x="84" y="107"/>
                </a:cubicBezTo>
                <a:cubicBezTo>
                  <a:pt x="84" y="107"/>
                  <a:pt x="85" y="107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5" y="109"/>
                  <a:pt x="85" y="108"/>
                  <a:pt x="85" y="108"/>
                </a:cubicBezTo>
                <a:cubicBezTo>
                  <a:pt x="85" y="106"/>
                  <a:pt x="85" y="106"/>
                  <a:pt x="83" y="105"/>
                </a:cubicBezTo>
                <a:cubicBezTo>
                  <a:pt x="83" y="106"/>
                  <a:pt x="83" y="106"/>
                  <a:pt x="83" y="106"/>
                </a:cubicBezTo>
                <a:close/>
                <a:moveTo>
                  <a:pt x="100" y="125"/>
                </a:moveTo>
                <a:cubicBezTo>
                  <a:pt x="100" y="124"/>
                  <a:pt x="99" y="123"/>
                  <a:pt x="98" y="123"/>
                </a:cubicBezTo>
                <a:cubicBezTo>
                  <a:pt x="98" y="124"/>
                  <a:pt x="99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2" y="124"/>
                  <a:pt x="102" y="123"/>
                  <a:pt x="103" y="123"/>
                </a:cubicBezTo>
                <a:cubicBezTo>
                  <a:pt x="103" y="123"/>
                  <a:pt x="102" y="123"/>
                  <a:pt x="102" y="123"/>
                </a:cubicBezTo>
                <a:cubicBezTo>
                  <a:pt x="102" y="124"/>
                  <a:pt x="102" y="123"/>
                  <a:pt x="101" y="124"/>
                </a:cubicBezTo>
                <a:close/>
                <a:moveTo>
                  <a:pt x="75" y="115"/>
                </a:moveTo>
                <a:cubicBezTo>
                  <a:pt x="75" y="116"/>
                  <a:pt x="77" y="117"/>
                  <a:pt x="78" y="117"/>
                </a:cubicBezTo>
                <a:cubicBezTo>
                  <a:pt x="79" y="117"/>
                  <a:pt x="81" y="117"/>
                  <a:pt x="81" y="115"/>
                </a:cubicBezTo>
                <a:cubicBezTo>
                  <a:pt x="81" y="113"/>
                  <a:pt x="80" y="112"/>
                  <a:pt x="78" y="111"/>
                </a:cubicBezTo>
                <a:cubicBezTo>
                  <a:pt x="77" y="112"/>
                  <a:pt x="76" y="113"/>
                  <a:pt x="75" y="115"/>
                </a:cubicBezTo>
                <a:close/>
                <a:moveTo>
                  <a:pt x="110" y="115"/>
                </a:moveTo>
                <a:cubicBezTo>
                  <a:pt x="110" y="115"/>
                  <a:pt x="111" y="115"/>
                  <a:pt x="111" y="116"/>
                </a:cubicBezTo>
                <a:cubicBezTo>
                  <a:pt x="111" y="115"/>
                  <a:pt x="111" y="115"/>
                  <a:pt x="110" y="114"/>
                </a:cubicBezTo>
                <a:cubicBezTo>
                  <a:pt x="110" y="114"/>
                  <a:pt x="110" y="114"/>
                  <a:pt x="110" y="115"/>
                </a:cubicBezTo>
                <a:close/>
                <a:moveTo>
                  <a:pt x="108" y="115"/>
                </a:moveTo>
                <a:cubicBezTo>
                  <a:pt x="108" y="114"/>
                  <a:pt x="107" y="113"/>
                  <a:pt x="107" y="112"/>
                </a:cubicBezTo>
                <a:cubicBezTo>
                  <a:pt x="107" y="113"/>
                  <a:pt x="107" y="113"/>
                  <a:pt x="106" y="113"/>
                </a:cubicBezTo>
                <a:cubicBezTo>
                  <a:pt x="106" y="112"/>
                  <a:pt x="105" y="114"/>
                  <a:pt x="104" y="112"/>
                </a:cubicBezTo>
                <a:cubicBezTo>
                  <a:pt x="103" y="113"/>
                  <a:pt x="103" y="114"/>
                  <a:pt x="102" y="114"/>
                </a:cubicBezTo>
                <a:cubicBezTo>
                  <a:pt x="102" y="114"/>
                  <a:pt x="102" y="114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4" y="116"/>
                </a:cubicBezTo>
                <a:cubicBezTo>
                  <a:pt x="104" y="116"/>
                  <a:pt x="104" y="116"/>
                  <a:pt x="104" y="115"/>
                </a:cubicBezTo>
                <a:cubicBezTo>
                  <a:pt x="105" y="116"/>
                  <a:pt x="105" y="115"/>
                  <a:pt x="105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5"/>
                  <a:pt x="107" y="115"/>
                </a:cubicBezTo>
                <a:cubicBezTo>
                  <a:pt x="106" y="116"/>
                  <a:pt x="106" y="116"/>
                  <a:pt x="105" y="116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8" y="116"/>
                  <a:pt x="108" y="115"/>
                </a:cubicBezTo>
                <a:close/>
                <a:moveTo>
                  <a:pt x="91" y="134"/>
                </a:moveTo>
                <a:cubicBezTo>
                  <a:pt x="92" y="134"/>
                  <a:pt x="93" y="134"/>
                  <a:pt x="94" y="134"/>
                </a:cubicBezTo>
                <a:cubicBezTo>
                  <a:pt x="93" y="133"/>
                  <a:pt x="93" y="133"/>
                  <a:pt x="92" y="133"/>
                </a:cubicBezTo>
                <a:cubicBezTo>
                  <a:pt x="89" y="133"/>
                  <a:pt x="89" y="134"/>
                  <a:pt x="89" y="136"/>
                </a:cubicBezTo>
                <a:cubicBezTo>
                  <a:pt x="89" y="137"/>
                  <a:pt x="89" y="138"/>
                  <a:pt x="90" y="138"/>
                </a:cubicBezTo>
                <a:cubicBezTo>
                  <a:pt x="90" y="137"/>
                  <a:pt x="92" y="13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2"/>
                </a:moveTo>
                <a:cubicBezTo>
                  <a:pt x="88" y="131"/>
                  <a:pt x="90" y="130"/>
                  <a:pt x="90" y="128"/>
                </a:cubicBezTo>
                <a:cubicBezTo>
                  <a:pt x="90" y="127"/>
                  <a:pt x="89" y="125"/>
                  <a:pt x="87" y="125"/>
                </a:cubicBezTo>
                <a:cubicBezTo>
                  <a:pt x="85" y="126"/>
                  <a:pt x="85" y="127"/>
                  <a:pt x="85" y="129"/>
                </a:cubicBezTo>
                <a:cubicBezTo>
                  <a:pt x="86" y="129"/>
                  <a:pt x="88" y="129"/>
                  <a:pt x="88" y="131"/>
                </a:cubicBezTo>
                <a:cubicBezTo>
                  <a:pt x="87" y="131"/>
                  <a:pt x="86" y="130"/>
                  <a:pt x="85" y="130"/>
                </a:cubicBezTo>
                <a:cubicBezTo>
                  <a:pt x="86" y="131"/>
                  <a:pt x="86" y="131"/>
                  <a:pt x="87" y="132"/>
                </a:cubicBezTo>
                <a:close/>
                <a:moveTo>
                  <a:pt x="80" y="142"/>
                </a:moveTo>
                <a:cubicBezTo>
                  <a:pt x="80" y="143"/>
                  <a:pt x="80" y="144"/>
                  <a:pt x="80" y="144"/>
                </a:cubicBezTo>
                <a:cubicBezTo>
                  <a:pt x="80" y="144"/>
                  <a:pt x="81" y="143"/>
                  <a:pt x="81" y="142"/>
                </a:cubicBezTo>
                <a:cubicBezTo>
                  <a:pt x="81" y="140"/>
                  <a:pt x="80" y="140"/>
                  <a:pt x="78" y="140"/>
                </a:cubicBezTo>
                <a:cubicBezTo>
                  <a:pt x="78" y="142"/>
                  <a:pt x="80" y="142"/>
                  <a:pt x="80" y="142"/>
                </a:cubicBezTo>
                <a:close/>
                <a:moveTo>
                  <a:pt x="78" y="131"/>
                </a:moveTo>
                <a:cubicBezTo>
                  <a:pt x="79" y="131"/>
                  <a:pt x="79" y="131"/>
                  <a:pt x="79" y="131"/>
                </a:cubicBezTo>
                <a:cubicBezTo>
                  <a:pt x="79" y="131"/>
                  <a:pt x="79" y="131"/>
                  <a:pt x="80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81" y="130"/>
                  <a:pt x="81" y="129"/>
                </a:cubicBezTo>
                <a:cubicBezTo>
                  <a:pt x="81" y="127"/>
                  <a:pt x="79" y="125"/>
                  <a:pt x="78" y="126"/>
                </a:cubicBezTo>
                <a:cubicBezTo>
                  <a:pt x="77" y="126"/>
                  <a:pt x="76" y="127"/>
                  <a:pt x="76" y="128"/>
                </a:cubicBezTo>
                <a:cubicBezTo>
                  <a:pt x="75" y="130"/>
                  <a:pt x="77" y="131"/>
                  <a:pt x="78" y="132"/>
                </a:cubicBezTo>
                <a:cubicBezTo>
                  <a:pt x="78" y="132"/>
                  <a:pt x="78" y="132"/>
                  <a:pt x="78" y="131"/>
                </a:cubicBezTo>
                <a:close/>
                <a:moveTo>
                  <a:pt x="76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8" y="141"/>
                  <a:pt x="78" y="140"/>
                  <a:pt x="78" y="140"/>
                </a:cubicBezTo>
                <a:cubicBezTo>
                  <a:pt x="77" y="140"/>
                  <a:pt x="77" y="140"/>
                  <a:pt x="76" y="141"/>
                </a:cubicBezTo>
                <a:close/>
                <a:moveTo>
                  <a:pt x="2" y="26"/>
                </a:move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4" y="27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146" y="101"/>
                </a:moveTo>
                <a:cubicBezTo>
                  <a:pt x="146" y="101"/>
                  <a:pt x="146" y="101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7" y="103"/>
                  <a:pt x="148" y="103"/>
                  <a:pt x="149" y="103"/>
                </a:cubicBez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1" y="103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1" y="99"/>
                  <a:pt x="150" y="98"/>
                  <a:pt x="149" y="98"/>
                </a:cubicBezTo>
                <a:cubicBezTo>
                  <a:pt x="147" y="97"/>
                  <a:pt x="146" y="99"/>
                  <a:pt x="146" y="101"/>
                </a:cubicBezTo>
                <a:close/>
                <a:moveTo>
                  <a:pt x="120" y="87"/>
                </a:moveTo>
                <a:cubicBezTo>
                  <a:pt x="120" y="89"/>
                  <a:pt x="121" y="89"/>
                  <a:pt x="122" y="89"/>
                </a:cubicBezTo>
                <a:cubicBezTo>
                  <a:pt x="122" y="89"/>
                  <a:pt x="122" y="89"/>
                  <a:pt x="123" y="89"/>
                </a:cubicBezTo>
                <a:cubicBezTo>
                  <a:pt x="122" y="88"/>
                  <a:pt x="120" y="87"/>
                  <a:pt x="120" y="86"/>
                </a:cubicBezTo>
                <a:cubicBezTo>
                  <a:pt x="120" y="86"/>
                  <a:pt x="120" y="87"/>
                  <a:pt x="120" y="87"/>
                </a:cubicBezTo>
                <a:close/>
                <a:moveTo>
                  <a:pt x="127" y="106"/>
                </a:moveTo>
                <a:cubicBezTo>
                  <a:pt x="126" y="105"/>
                  <a:pt x="124" y="106"/>
                  <a:pt x="124" y="108"/>
                </a:cubicBezTo>
                <a:cubicBezTo>
                  <a:pt x="124" y="110"/>
                  <a:pt x="125" y="110"/>
                  <a:pt x="127" y="111"/>
                </a:cubicBezTo>
                <a:cubicBezTo>
                  <a:pt x="129" y="111"/>
                  <a:pt x="130" y="110"/>
                  <a:pt x="129" y="108"/>
                </a:cubicBezTo>
                <a:cubicBezTo>
                  <a:pt x="130" y="107"/>
                  <a:pt x="128" y="105"/>
                  <a:pt x="127" y="106"/>
                </a:cubicBezTo>
                <a:close/>
                <a:moveTo>
                  <a:pt x="153" y="91"/>
                </a:moveTo>
                <a:cubicBezTo>
                  <a:pt x="152" y="91"/>
                  <a:pt x="150" y="92"/>
                  <a:pt x="150" y="94"/>
                </a:cubicBezTo>
                <a:cubicBezTo>
                  <a:pt x="150" y="96"/>
                  <a:pt x="152" y="97"/>
                  <a:pt x="153" y="97"/>
                </a:cubicBezTo>
                <a:cubicBezTo>
                  <a:pt x="154" y="96"/>
                  <a:pt x="156" y="95"/>
                  <a:pt x="155" y="94"/>
                </a:cubicBezTo>
                <a:cubicBezTo>
                  <a:pt x="156" y="93"/>
                  <a:pt x="154" y="91"/>
                  <a:pt x="153" y="91"/>
                </a:cubicBezTo>
                <a:close/>
                <a:moveTo>
                  <a:pt x="113" y="84"/>
                </a:moveTo>
                <a:cubicBezTo>
                  <a:pt x="112" y="84"/>
                  <a:pt x="111" y="85"/>
                  <a:pt x="111" y="86"/>
                </a:cubicBezTo>
                <a:cubicBezTo>
                  <a:pt x="110" y="88"/>
                  <a:pt x="112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3" y="88"/>
                  <a:pt x="112" y="88"/>
                  <a:pt x="112" y="88"/>
                </a:cubicBezTo>
                <a:cubicBezTo>
                  <a:pt x="112" y="87"/>
                  <a:pt x="113" y="88"/>
                  <a:pt x="114" y="87"/>
                </a:cubicBezTo>
                <a:cubicBezTo>
                  <a:pt x="114" y="87"/>
                  <a:pt x="114" y="86"/>
                  <a:pt x="114" y="85"/>
                </a:cubicBezTo>
                <a:cubicBezTo>
                  <a:pt x="113" y="86"/>
                  <a:pt x="113" y="85"/>
                  <a:pt x="112" y="85"/>
                </a:cubicBezTo>
                <a:cubicBezTo>
                  <a:pt x="113" y="85"/>
                  <a:pt x="113" y="84"/>
                  <a:pt x="113" y="84"/>
                </a:cubicBezTo>
                <a:close/>
                <a:moveTo>
                  <a:pt x="114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5" y="89"/>
                  <a:pt x="115" y="89"/>
                  <a:pt x="115" y="88"/>
                </a:cubicBezTo>
                <a:cubicBezTo>
                  <a:pt x="115" y="88"/>
                  <a:pt x="114" y="89"/>
                  <a:pt x="114" y="89"/>
                </a:cubicBezTo>
                <a:close/>
                <a:moveTo>
                  <a:pt x="90" y="79"/>
                </a:moveTo>
                <a:cubicBezTo>
                  <a:pt x="90" y="78"/>
                  <a:pt x="90" y="78"/>
                  <a:pt x="90" y="77"/>
                </a:cubicBezTo>
                <a:cubicBezTo>
                  <a:pt x="89" y="78"/>
                  <a:pt x="88" y="79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1"/>
                  <a:pt x="90" y="81"/>
                  <a:pt x="91" y="81"/>
                </a:cubicBezTo>
                <a:cubicBezTo>
                  <a:pt x="91" y="82"/>
                  <a:pt x="90" y="82"/>
                  <a:pt x="90" y="82"/>
                </a:cubicBezTo>
                <a:cubicBezTo>
                  <a:pt x="90" y="82"/>
                  <a:pt x="91" y="82"/>
                  <a:pt x="91" y="82"/>
                </a:cubicBezTo>
                <a:cubicBezTo>
                  <a:pt x="92" y="83"/>
                  <a:pt x="93" y="82"/>
                  <a:pt x="94" y="82"/>
                </a:cubicBezTo>
                <a:cubicBezTo>
                  <a:pt x="93" y="81"/>
                  <a:pt x="93" y="82"/>
                  <a:pt x="93" y="82"/>
                </a:cubicBezTo>
                <a:cubicBezTo>
                  <a:pt x="92" y="81"/>
                  <a:pt x="93" y="81"/>
                  <a:pt x="94" y="8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79"/>
                  <a:pt x="94" y="79"/>
                </a:cubicBezTo>
                <a:cubicBezTo>
                  <a:pt x="94" y="79"/>
                  <a:pt x="93" y="78"/>
                  <a:pt x="92" y="78"/>
                </a:cubicBezTo>
                <a:cubicBezTo>
                  <a:pt x="92" y="78"/>
                  <a:pt x="92" y="78"/>
                  <a:pt x="92" y="79"/>
                </a:cubicBezTo>
                <a:cubicBezTo>
                  <a:pt x="91" y="78"/>
                  <a:pt x="91" y="79"/>
                  <a:pt x="90" y="79"/>
                </a:cubicBezTo>
                <a:close/>
                <a:moveTo>
                  <a:pt x="90" y="80"/>
                </a:moveTo>
                <a:cubicBezTo>
                  <a:pt x="90" y="78"/>
                  <a:pt x="92" y="81"/>
                  <a:pt x="90" y="80"/>
                </a:cubicBezTo>
                <a:close/>
                <a:moveTo>
                  <a:pt x="109" y="91"/>
                </a:moveTo>
                <a:cubicBezTo>
                  <a:pt x="108" y="92"/>
                  <a:pt x="106" y="93"/>
                  <a:pt x="107" y="94"/>
                </a:cubicBezTo>
                <a:cubicBezTo>
                  <a:pt x="106" y="95"/>
                  <a:pt x="107" y="97"/>
                  <a:pt x="109" y="96"/>
                </a:cubicBezTo>
                <a:cubicBezTo>
                  <a:pt x="111" y="97"/>
                  <a:pt x="112" y="95"/>
                  <a:pt x="112" y="94"/>
                </a:cubicBezTo>
                <a:cubicBezTo>
                  <a:pt x="112" y="92"/>
                  <a:pt x="111" y="91"/>
                  <a:pt x="109" y="91"/>
                </a:cubicBezTo>
                <a:close/>
                <a:moveTo>
                  <a:pt x="112" y="93"/>
                </a:moveTo>
                <a:cubicBezTo>
                  <a:pt x="110" y="93"/>
                  <a:pt x="111" y="94"/>
                  <a:pt x="110" y="95"/>
                </a:cubicBezTo>
                <a:cubicBezTo>
                  <a:pt x="109" y="95"/>
                  <a:pt x="108" y="94"/>
                  <a:pt x="107" y="93"/>
                </a:cubicBezTo>
                <a:cubicBezTo>
                  <a:pt x="108" y="93"/>
                  <a:pt x="109" y="93"/>
                  <a:pt x="109" y="92"/>
                </a:cubicBezTo>
                <a:cubicBezTo>
                  <a:pt x="110" y="92"/>
                  <a:pt x="111" y="92"/>
                  <a:pt x="112" y="93"/>
                </a:cubicBezTo>
                <a:close/>
                <a:moveTo>
                  <a:pt x="160" y="94"/>
                </a:moveTo>
                <a:cubicBezTo>
                  <a:pt x="159" y="95"/>
                  <a:pt x="161" y="97"/>
                  <a:pt x="163" y="97"/>
                </a:cubicBezTo>
                <a:cubicBezTo>
                  <a:pt x="163" y="96"/>
                  <a:pt x="165" y="95"/>
                  <a:pt x="165" y="94"/>
                </a:cubicBezTo>
                <a:cubicBezTo>
                  <a:pt x="165" y="92"/>
                  <a:pt x="163" y="91"/>
                  <a:pt x="162" y="91"/>
                </a:cubicBezTo>
                <a:cubicBezTo>
                  <a:pt x="161" y="91"/>
                  <a:pt x="160" y="92"/>
                  <a:pt x="160" y="94"/>
                </a:cubicBezTo>
                <a:close/>
                <a:moveTo>
                  <a:pt x="69" y="84"/>
                </a:moveTo>
                <a:cubicBezTo>
                  <a:pt x="68" y="84"/>
                  <a:pt x="67" y="84"/>
                  <a:pt x="67" y="86"/>
                </a:cubicBezTo>
                <a:cubicBezTo>
                  <a:pt x="68" y="86"/>
                  <a:pt x="68" y="87"/>
                  <a:pt x="68" y="88"/>
                </a:cubicBezTo>
                <a:cubicBezTo>
                  <a:pt x="68" y="88"/>
                  <a:pt x="68" y="88"/>
                  <a:pt x="67" y="89"/>
                </a:cubicBezTo>
                <a:cubicBezTo>
                  <a:pt x="68" y="89"/>
                  <a:pt x="69" y="90"/>
                  <a:pt x="69" y="90"/>
                </a:cubicBezTo>
                <a:cubicBezTo>
                  <a:pt x="71" y="89"/>
                  <a:pt x="72" y="89"/>
                  <a:pt x="72" y="87"/>
                </a:cubicBezTo>
                <a:cubicBezTo>
                  <a:pt x="72" y="87"/>
                  <a:pt x="71" y="87"/>
                  <a:pt x="71" y="87"/>
                </a:cubicBezTo>
                <a:cubicBezTo>
                  <a:pt x="71" y="88"/>
                  <a:pt x="72" y="88"/>
                  <a:pt x="71" y="88"/>
                </a:cubicBezTo>
                <a:cubicBezTo>
                  <a:pt x="71" y="89"/>
                  <a:pt x="70" y="89"/>
                  <a:pt x="70" y="89"/>
                </a:cubicBezTo>
                <a:cubicBezTo>
                  <a:pt x="70" y="88"/>
                  <a:pt x="69" y="87"/>
                  <a:pt x="69" y="86"/>
                </a:cubicBezTo>
                <a:cubicBezTo>
                  <a:pt x="69" y="86"/>
                  <a:pt x="71" y="86"/>
                  <a:pt x="72" y="86"/>
                </a:cubicBezTo>
                <a:cubicBezTo>
                  <a:pt x="71" y="85"/>
                  <a:pt x="70" y="84"/>
                  <a:pt x="69" y="84"/>
                </a:cubicBezTo>
                <a:close/>
                <a:moveTo>
                  <a:pt x="227" y="122"/>
                </a:moveTo>
                <a:cubicBezTo>
                  <a:pt x="227" y="120"/>
                  <a:pt x="226" y="119"/>
                  <a:pt x="224" y="119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20"/>
                  <a:pt x="225" y="120"/>
                  <a:pt x="226" y="120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25" y="121"/>
                  <a:pt x="224" y="121"/>
                  <a:pt x="223" y="121"/>
                </a:cubicBezTo>
                <a:cubicBezTo>
                  <a:pt x="223" y="120"/>
                  <a:pt x="223" y="120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2" y="119"/>
                  <a:pt x="222" y="119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1" y="120"/>
                  <a:pt x="221" y="121"/>
                  <a:pt x="221" y="122"/>
                </a:cubicBezTo>
                <a:cubicBezTo>
                  <a:pt x="221" y="123"/>
                  <a:pt x="222" y="124"/>
                  <a:pt x="223" y="125"/>
                </a:cubicBezTo>
                <a:cubicBezTo>
                  <a:pt x="222" y="124"/>
                  <a:pt x="222" y="123"/>
                  <a:pt x="222" y="123"/>
                </a:cubicBezTo>
                <a:cubicBezTo>
                  <a:pt x="222" y="122"/>
                  <a:pt x="224" y="122"/>
                  <a:pt x="225" y="123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5" y="123"/>
                  <a:pt x="226" y="122"/>
                  <a:pt x="227" y="122"/>
                </a:cubicBezTo>
                <a:cubicBezTo>
                  <a:pt x="227" y="122"/>
                  <a:pt x="227" y="122"/>
                  <a:pt x="227" y="122"/>
                </a:cubicBezTo>
                <a:close/>
                <a:moveTo>
                  <a:pt x="244" y="227"/>
                </a:moveTo>
                <a:cubicBezTo>
                  <a:pt x="244" y="227"/>
                  <a:pt x="244" y="227"/>
                  <a:pt x="245" y="227"/>
                </a:cubicBezTo>
                <a:cubicBezTo>
                  <a:pt x="245" y="227"/>
                  <a:pt x="245" y="227"/>
                  <a:pt x="245" y="227"/>
                </a:cubicBezTo>
                <a:cubicBezTo>
                  <a:pt x="245" y="226"/>
                  <a:pt x="244" y="227"/>
                  <a:pt x="244" y="227"/>
                </a:cubicBezTo>
                <a:close/>
                <a:moveTo>
                  <a:pt x="240" y="135"/>
                </a:moveTo>
                <a:cubicBezTo>
                  <a:pt x="241" y="135"/>
                  <a:pt x="241" y="135"/>
                  <a:pt x="241" y="135"/>
                </a:cubicBezTo>
                <a:cubicBezTo>
                  <a:pt x="241" y="136"/>
                  <a:pt x="241" y="136"/>
                  <a:pt x="241" y="137"/>
                </a:cubicBezTo>
                <a:cubicBezTo>
                  <a:pt x="242" y="136"/>
                  <a:pt x="243" y="133"/>
                  <a:pt x="241" y="134"/>
                </a:cubicBezTo>
                <a:cubicBezTo>
                  <a:pt x="241" y="134"/>
                  <a:pt x="240" y="134"/>
                  <a:pt x="240" y="135"/>
                </a:cubicBezTo>
                <a:close/>
                <a:moveTo>
                  <a:pt x="236" y="224"/>
                </a:moveTo>
                <a:cubicBezTo>
                  <a:pt x="236" y="225"/>
                  <a:pt x="236" y="225"/>
                  <a:pt x="237" y="225"/>
                </a:cubicBezTo>
                <a:cubicBezTo>
                  <a:pt x="237" y="225"/>
                  <a:pt x="237" y="225"/>
                  <a:pt x="237" y="224"/>
                </a:cubicBezTo>
                <a:lnTo>
                  <a:pt x="236" y="224"/>
                </a:lnTo>
                <a:close/>
                <a:moveTo>
                  <a:pt x="166" y="83"/>
                </a:moveTo>
                <a:cubicBezTo>
                  <a:pt x="165" y="84"/>
                  <a:pt x="163" y="85"/>
                  <a:pt x="164" y="87"/>
                </a:cubicBezTo>
                <a:cubicBezTo>
                  <a:pt x="163" y="88"/>
                  <a:pt x="165" y="90"/>
                  <a:pt x="167" y="89"/>
                </a:cubicBezTo>
                <a:cubicBezTo>
                  <a:pt x="168" y="89"/>
                  <a:pt x="169" y="88"/>
                  <a:pt x="169" y="86"/>
                </a:cubicBezTo>
                <a:cubicBezTo>
                  <a:pt x="169" y="85"/>
                  <a:pt x="168" y="84"/>
                  <a:pt x="166" y="83"/>
                </a:cubicBezTo>
                <a:close/>
                <a:moveTo>
                  <a:pt x="177" y="92"/>
                </a:moveTo>
                <a:cubicBezTo>
                  <a:pt x="178" y="93"/>
                  <a:pt x="178" y="93"/>
                  <a:pt x="179" y="93"/>
                </a:cubicBezTo>
                <a:cubicBezTo>
                  <a:pt x="179" y="94"/>
                  <a:pt x="178" y="94"/>
                  <a:pt x="179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79" y="93"/>
                  <a:pt x="180" y="94"/>
                  <a:pt x="180" y="94"/>
                </a:cubicBezTo>
                <a:cubicBezTo>
                  <a:pt x="180" y="95"/>
                  <a:pt x="178" y="95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7"/>
                  <a:pt x="180" y="97"/>
                  <a:pt x="180" y="97"/>
                </a:cubicBezTo>
                <a:cubicBezTo>
                  <a:pt x="182" y="97"/>
                  <a:pt x="182" y="96"/>
                  <a:pt x="183" y="94"/>
                </a:cubicBezTo>
                <a:cubicBezTo>
                  <a:pt x="183" y="92"/>
                  <a:pt x="181" y="91"/>
                  <a:pt x="179" y="92"/>
                </a:cubicBezTo>
                <a:cubicBezTo>
                  <a:pt x="179" y="91"/>
                  <a:pt x="178" y="92"/>
                  <a:pt x="177" y="92"/>
                </a:cubicBezTo>
                <a:close/>
                <a:moveTo>
                  <a:pt x="211" y="90"/>
                </a:moveTo>
                <a:cubicBezTo>
                  <a:pt x="212" y="89"/>
                  <a:pt x="214" y="88"/>
                  <a:pt x="214" y="87"/>
                </a:cubicBezTo>
                <a:cubicBezTo>
                  <a:pt x="213" y="85"/>
                  <a:pt x="213" y="84"/>
                  <a:pt x="211" y="84"/>
                </a:cubicBezTo>
                <a:cubicBezTo>
                  <a:pt x="210" y="84"/>
                  <a:pt x="208" y="86"/>
                  <a:pt x="209" y="87"/>
                </a:cubicBezTo>
                <a:cubicBezTo>
                  <a:pt x="208" y="88"/>
                  <a:pt x="209" y="89"/>
                  <a:pt x="211" y="90"/>
                </a:cubicBezTo>
                <a:close/>
                <a:moveTo>
                  <a:pt x="180" y="83"/>
                </a:move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lose/>
                <a:moveTo>
                  <a:pt x="206" y="97"/>
                </a:moveTo>
                <a:cubicBezTo>
                  <a:pt x="208" y="97"/>
                  <a:pt x="209" y="95"/>
                  <a:pt x="209" y="94"/>
                </a:cubicBezTo>
                <a:cubicBezTo>
                  <a:pt x="209" y="93"/>
                  <a:pt x="208" y="91"/>
                  <a:pt x="206" y="92"/>
                </a:cubicBezTo>
                <a:cubicBezTo>
                  <a:pt x="205" y="91"/>
                  <a:pt x="203" y="93"/>
                  <a:pt x="204" y="94"/>
                </a:cubicBezTo>
                <a:cubicBezTo>
                  <a:pt x="203" y="96"/>
                  <a:pt x="204" y="97"/>
                  <a:pt x="206" y="97"/>
                </a:cubicBezTo>
                <a:close/>
                <a:moveTo>
                  <a:pt x="126" y="195"/>
                </a:moveTo>
                <a:cubicBezTo>
                  <a:pt x="128" y="195"/>
                  <a:pt x="129" y="193"/>
                  <a:pt x="130" y="192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0" y="192"/>
                  <a:pt x="129" y="192"/>
                  <a:pt x="129" y="192"/>
                </a:cubicBezTo>
                <a:cubicBezTo>
                  <a:pt x="129" y="192"/>
                  <a:pt x="129" y="191"/>
                  <a:pt x="129" y="191"/>
                </a:cubicBezTo>
                <a:cubicBezTo>
                  <a:pt x="129" y="190"/>
                  <a:pt x="128" y="189"/>
                  <a:pt x="127" y="189"/>
                </a:cubicBezTo>
                <a:cubicBezTo>
                  <a:pt x="125" y="189"/>
                  <a:pt x="124" y="190"/>
                  <a:pt x="124" y="192"/>
                </a:cubicBezTo>
                <a:cubicBezTo>
                  <a:pt x="124" y="193"/>
                  <a:pt x="125" y="195"/>
                  <a:pt x="126" y="195"/>
                </a:cubicBezTo>
                <a:close/>
                <a:moveTo>
                  <a:pt x="133" y="204"/>
                </a:moveTo>
                <a:cubicBezTo>
                  <a:pt x="133" y="204"/>
                  <a:pt x="133" y="204"/>
                  <a:pt x="133" y="204"/>
                </a:cubicBezTo>
                <a:cubicBezTo>
                  <a:pt x="133" y="204"/>
                  <a:pt x="133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3" y="204"/>
                </a:cubicBezTo>
                <a:close/>
                <a:moveTo>
                  <a:pt x="109" y="181"/>
                </a:moveTo>
                <a:cubicBezTo>
                  <a:pt x="111" y="180"/>
                  <a:pt x="112" y="179"/>
                  <a:pt x="112" y="177"/>
                </a:cubicBezTo>
                <a:cubicBezTo>
                  <a:pt x="111" y="176"/>
                  <a:pt x="111" y="174"/>
                  <a:pt x="109" y="175"/>
                </a:cubicBezTo>
                <a:cubicBezTo>
                  <a:pt x="108" y="175"/>
                  <a:pt x="107" y="177"/>
                  <a:pt x="106" y="178"/>
                </a:cubicBezTo>
                <a:cubicBezTo>
                  <a:pt x="107" y="179"/>
                  <a:pt x="107" y="181"/>
                  <a:pt x="109" y="181"/>
                </a:cubicBezTo>
                <a:close/>
                <a:moveTo>
                  <a:pt x="134" y="198"/>
                </a:moveTo>
                <a:cubicBezTo>
                  <a:pt x="134" y="197"/>
                  <a:pt x="133" y="196"/>
                  <a:pt x="131" y="195"/>
                </a:cubicBezTo>
                <a:cubicBezTo>
                  <a:pt x="129" y="195"/>
                  <a:pt x="128" y="196"/>
                  <a:pt x="129" y="198"/>
                </a:cubicBezTo>
                <a:cubicBezTo>
                  <a:pt x="129" y="200"/>
                  <a:pt x="130" y="201"/>
                  <a:pt x="132" y="201"/>
                </a:cubicBezTo>
                <a:cubicBezTo>
                  <a:pt x="133" y="201"/>
                  <a:pt x="134" y="200"/>
                  <a:pt x="134" y="198"/>
                </a:cubicBezTo>
                <a:close/>
                <a:moveTo>
                  <a:pt x="118" y="189"/>
                </a:moveTo>
                <a:cubicBezTo>
                  <a:pt x="116" y="189"/>
                  <a:pt x="115" y="191"/>
                  <a:pt x="115" y="191"/>
                </a:cubicBezTo>
                <a:cubicBezTo>
                  <a:pt x="115" y="193"/>
                  <a:pt x="117" y="195"/>
                  <a:pt x="118" y="195"/>
                </a:cubicBezTo>
                <a:cubicBezTo>
                  <a:pt x="120" y="194"/>
                  <a:pt x="121" y="193"/>
                  <a:pt x="120" y="191"/>
                </a:cubicBezTo>
                <a:cubicBezTo>
                  <a:pt x="121" y="190"/>
                  <a:pt x="119" y="189"/>
                  <a:pt x="118" y="189"/>
                </a:cubicBezTo>
                <a:close/>
                <a:moveTo>
                  <a:pt x="205" y="232"/>
                </a:moveTo>
                <a:cubicBezTo>
                  <a:pt x="205" y="231"/>
                  <a:pt x="205" y="231"/>
                  <a:pt x="204" y="231"/>
                </a:cubicBezTo>
                <a:cubicBezTo>
                  <a:pt x="204" y="231"/>
                  <a:pt x="204" y="232"/>
                  <a:pt x="204" y="232"/>
                </a:cubicBezTo>
                <a:cubicBezTo>
                  <a:pt x="204" y="232"/>
                  <a:pt x="204" y="232"/>
                  <a:pt x="204" y="232"/>
                </a:cubicBezTo>
                <a:cubicBezTo>
                  <a:pt x="204" y="232"/>
                  <a:pt x="205" y="232"/>
                  <a:pt x="205" y="232"/>
                </a:cubicBezTo>
                <a:close/>
                <a:moveTo>
                  <a:pt x="130" y="202"/>
                </a:moveTo>
                <a:cubicBezTo>
                  <a:pt x="130" y="202"/>
                  <a:pt x="131" y="202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0" y="202"/>
                  <a:pt x="130" y="202"/>
                </a:cubicBezTo>
                <a:close/>
                <a:moveTo>
                  <a:pt x="138" y="192"/>
                </a:moveTo>
                <a:cubicBezTo>
                  <a:pt x="138" y="190"/>
                  <a:pt x="137" y="189"/>
                  <a:pt x="136" y="189"/>
                </a:cubicBezTo>
                <a:cubicBezTo>
                  <a:pt x="134" y="189"/>
                  <a:pt x="132" y="191"/>
                  <a:pt x="133" y="191"/>
                </a:cubicBezTo>
                <a:cubicBezTo>
                  <a:pt x="133" y="193"/>
                  <a:pt x="134" y="194"/>
                  <a:pt x="136" y="194"/>
                </a:cubicBezTo>
                <a:cubicBezTo>
                  <a:pt x="137" y="194"/>
                  <a:pt x="139" y="193"/>
                  <a:pt x="138" y="192"/>
                </a:cubicBezTo>
                <a:close/>
                <a:moveTo>
                  <a:pt x="132" y="202"/>
                </a:moveTo>
                <a:cubicBezTo>
                  <a:pt x="132" y="202"/>
                  <a:pt x="132" y="202"/>
                  <a:pt x="132" y="201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1" y="202"/>
                  <a:pt x="132" y="202"/>
                </a:cubicBezTo>
                <a:close/>
                <a:moveTo>
                  <a:pt x="132" y="204"/>
                </a:move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lose/>
                <a:moveTo>
                  <a:pt x="28" y="26"/>
                </a:move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1" y="21"/>
                  <a:pt x="30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30" y="23"/>
                  <a:pt x="31" y="23"/>
                  <a:pt x="31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5"/>
                  <a:pt x="27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31" y="23"/>
                </a:moveTo>
                <a:cubicBezTo>
                  <a:pt x="32" y="24"/>
                  <a:pt x="31" y="25"/>
                  <a:pt x="31" y="23"/>
                </a:cubicBezTo>
                <a:close/>
                <a:moveTo>
                  <a:pt x="70" y="180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80"/>
                  <a:pt x="70" y="180"/>
                </a:cubicBezTo>
                <a:close/>
                <a:moveTo>
                  <a:pt x="29" y="24"/>
                </a:moveTo>
                <a:cubicBezTo>
                  <a:pt x="29" y="23"/>
                  <a:pt x="28" y="23"/>
                  <a:pt x="28" y="24"/>
                </a:cubicBezTo>
                <a:cubicBezTo>
                  <a:pt x="29" y="24"/>
                  <a:pt x="29" y="24"/>
                  <a:pt x="29" y="24"/>
                </a:cubicBezTo>
                <a:close/>
                <a:moveTo>
                  <a:pt x="145" y="209"/>
                </a:moveTo>
                <a:cubicBezTo>
                  <a:pt x="146" y="209"/>
                  <a:pt x="147" y="207"/>
                  <a:pt x="148" y="206"/>
                </a:cubicBezTo>
                <a:cubicBezTo>
                  <a:pt x="148" y="204"/>
                  <a:pt x="146" y="203"/>
                  <a:pt x="144" y="203"/>
                </a:cubicBezTo>
                <a:cubicBezTo>
                  <a:pt x="143" y="203"/>
                  <a:pt x="143" y="203"/>
                  <a:pt x="142" y="204"/>
                </a:cubicBezTo>
                <a:cubicBezTo>
                  <a:pt x="142" y="204"/>
                  <a:pt x="143" y="204"/>
                  <a:pt x="143" y="204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41" y="207"/>
                  <a:pt x="143" y="208"/>
                  <a:pt x="145" y="209"/>
                </a:cubicBezTo>
                <a:close/>
                <a:moveTo>
                  <a:pt x="44" y="42"/>
                </a:moveTo>
                <a:cubicBezTo>
                  <a:pt x="44" y="44"/>
                  <a:pt x="45" y="45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5"/>
                  <a:pt x="46" y="44"/>
                  <a:pt x="46" y="44"/>
                </a:cubicBezTo>
                <a:cubicBezTo>
                  <a:pt x="45" y="44"/>
                  <a:pt x="45" y="44"/>
                  <a:pt x="46" y="44"/>
                </a:cubicBezTo>
                <a:cubicBezTo>
                  <a:pt x="45" y="43"/>
                  <a:pt x="45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lose/>
                <a:moveTo>
                  <a:pt x="42" y="46"/>
                </a:moveTo>
                <a:cubicBezTo>
                  <a:pt x="41" y="45"/>
                  <a:pt x="42" y="46"/>
                  <a:pt x="41" y="46"/>
                </a:cubicBezTo>
                <a:cubicBezTo>
                  <a:pt x="41" y="45"/>
                  <a:pt x="41" y="45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2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5" y="47"/>
                  <a:pt x="45" y="46"/>
                </a:cubicBezTo>
                <a:cubicBezTo>
                  <a:pt x="44" y="47"/>
                  <a:pt x="42" y="47"/>
                  <a:pt x="42" y="46"/>
                </a:cubicBezTo>
                <a:close/>
                <a:moveTo>
                  <a:pt x="70" y="180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0" y="180"/>
                  <a:pt x="70" y="180"/>
                </a:cubicBezTo>
                <a:close/>
                <a:moveTo>
                  <a:pt x="72" y="171"/>
                </a:moveTo>
                <a:cubicBezTo>
                  <a:pt x="72" y="169"/>
                  <a:pt x="71" y="167"/>
                  <a:pt x="69" y="167"/>
                </a:cubicBezTo>
                <a:cubicBezTo>
                  <a:pt x="68" y="168"/>
                  <a:pt x="66" y="169"/>
                  <a:pt x="67" y="171"/>
                </a:cubicBezTo>
                <a:cubicBezTo>
                  <a:pt x="66" y="172"/>
                  <a:pt x="68" y="173"/>
                  <a:pt x="70" y="173"/>
                </a:cubicBezTo>
                <a:cubicBezTo>
                  <a:pt x="71" y="173"/>
                  <a:pt x="72" y="172"/>
                  <a:pt x="72" y="171"/>
                </a:cubicBezTo>
                <a:close/>
                <a:moveTo>
                  <a:pt x="42" y="145"/>
                </a:moveTo>
                <a:cubicBezTo>
                  <a:pt x="44" y="145"/>
                  <a:pt x="45" y="144"/>
                  <a:pt x="46" y="142"/>
                </a:cubicBezTo>
                <a:cubicBezTo>
                  <a:pt x="46" y="142"/>
                  <a:pt x="45" y="141"/>
                  <a:pt x="45" y="141"/>
                </a:cubicBezTo>
                <a:cubicBezTo>
                  <a:pt x="45" y="141"/>
                  <a:pt x="44" y="140"/>
                  <a:pt x="44" y="141"/>
                </a:cubicBezTo>
                <a:cubicBezTo>
                  <a:pt x="43" y="141"/>
                  <a:pt x="43" y="142"/>
                  <a:pt x="42" y="142"/>
                </a:cubicBezTo>
                <a:cubicBezTo>
                  <a:pt x="42" y="140"/>
                  <a:pt x="43" y="140"/>
                  <a:pt x="44" y="140"/>
                </a:cubicBezTo>
                <a:cubicBezTo>
                  <a:pt x="44" y="140"/>
                  <a:pt x="43" y="139"/>
                  <a:pt x="43" y="140"/>
                </a:cubicBezTo>
                <a:cubicBezTo>
                  <a:pt x="42" y="140"/>
                  <a:pt x="40" y="141"/>
                  <a:pt x="40" y="143"/>
                </a:cubicBezTo>
                <a:cubicBezTo>
                  <a:pt x="40" y="144"/>
                  <a:pt x="41" y="146"/>
                  <a:pt x="42" y="145"/>
                </a:cubicBezTo>
                <a:close/>
                <a:moveTo>
                  <a:pt x="25" y="117"/>
                </a:moveTo>
                <a:cubicBezTo>
                  <a:pt x="27" y="117"/>
                  <a:pt x="28" y="116"/>
                  <a:pt x="28" y="115"/>
                </a:cubicBezTo>
                <a:cubicBezTo>
                  <a:pt x="28" y="113"/>
                  <a:pt x="27" y="112"/>
                  <a:pt x="25" y="112"/>
                </a:cubicBezTo>
                <a:cubicBezTo>
                  <a:pt x="25" y="112"/>
                  <a:pt x="24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3" y="113"/>
                  <a:pt x="24" y="113"/>
                  <a:pt x="24" y="113"/>
                </a:cubicBezTo>
                <a:cubicBezTo>
                  <a:pt x="24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2" y="117"/>
                  <a:pt x="24" y="117"/>
                  <a:pt x="25" y="117"/>
                </a:cubicBezTo>
                <a:close/>
                <a:moveTo>
                  <a:pt x="144" y="119"/>
                </a:moveTo>
                <a:cubicBezTo>
                  <a:pt x="143" y="119"/>
                  <a:pt x="141" y="121"/>
                  <a:pt x="141" y="122"/>
                </a:cubicBezTo>
                <a:cubicBezTo>
                  <a:pt x="142" y="124"/>
                  <a:pt x="143" y="125"/>
                  <a:pt x="145" y="125"/>
                </a:cubicBezTo>
                <a:cubicBezTo>
                  <a:pt x="146" y="125"/>
                  <a:pt x="147" y="124"/>
                  <a:pt x="148" y="122"/>
                </a:cubicBezTo>
                <a:cubicBezTo>
                  <a:pt x="147" y="120"/>
                  <a:pt x="146" y="119"/>
                  <a:pt x="144" y="119"/>
                </a:cubicBezTo>
                <a:close/>
                <a:moveTo>
                  <a:pt x="180" y="194"/>
                </a:moveTo>
                <a:cubicBezTo>
                  <a:pt x="181" y="194"/>
                  <a:pt x="183" y="193"/>
                  <a:pt x="183" y="192"/>
                </a:cubicBezTo>
                <a:cubicBezTo>
                  <a:pt x="183" y="191"/>
                  <a:pt x="182" y="191"/>
                  <a:pt x="182" y="191"/>
                </a:cubicBezTo>
                <a:cubicBezTo>
                  <a:pt x="181" y="190"/>
                  <a:pt x="180" y="191"/>
                  <a:pt x="180" y="191"/>
                </a:cubicBezTo>
                <a:cubicBezTo>
                  <a:pt x="180" y="190"/>
                  <a:pt x="180" y="190"/>
                  <a:pt x="179" y="190"/>
                </a:cubicBezTo>
                <a:cubicBezTo>
                  <a:pt x="179" y="190"/>
                  <a:pt x="179" y="191"/>
                  <a:pt x="178" y="191"/>
                </a:cubicBezTo>
                <a:cubicBezTo>
                  <a:pt x="178" y="191"/>
                  <a:pt x="178" y="190"/>
                  <a:pt x="178" y="190"/>
                </a:cubicBezTo>
                <a:cubicBezTo>
                  <a:pt x="177" y="190"/>
                  <a:pt x="177" y="191"/>
                  <a:pt x="177" y="192"/>
                </a:cubicBezTo>
                <a:cubicBezTo>
                  <a:pt x="177" y="193"/>
                  <a:pt x="177" y="193"/>
                  <a:pt x="178" y="194"/>
                </a:cubicBezTo>
                <a:cubicBezTo>
                  <a:pt x="178" y="194"/>
                  <a:pt x="178" y="194"/>
                  <a:pt x="178" y="193"/>
                </a:cubicBezTo>
                <a:cubicBezTo>
                  <a:pt x="178" y="194"/>
                  <a:pt x="178" y="194"/>
                  <a:pt x="178" y="194"/>
                </a:cubicBezTo>
                <a:cubicBezTo>
                  <a:pt x="178" y="194"/>
                  <a:pt x="179" y="194"/>
                  <a:pt x="180" y="194"/>
                </a:cubicBezTo>
                <a:close/>
                <a:moveTo>
                  <a:pt x="192" y="191"/>
                </a:moveTo>
                <a:cubicBezTo>
                  <a:pt x="191" y="190"/>
                  <a:pt x="190" y="189"/>
                  <a:pt x="188" y="189"/>
                </a:cubicBezTo>
                <a:cubicBezTo>
                  <a:pt x="188" y="189"/>
                  <a:pt x="188" y="189"/>
                  <a:pt x="188" y="189"/>
                </a:cubicBezTo>
                <a:cubicBezTo>
                  <a:pt x="188" y="189"/>
                  <a:pt x="187" y="190"/>
                  <a:pt x="187" y="190"/>
                </a:cubicBezTo>
                <a:cubicBezTo>
                  <a:pt x="187" y="190"/>
                  <a:pt x="186" y="190"/>
                  <a:pt x="186" y="191"/>
                </a:cubicBezTo>
                <a:cubicBezTo>
                  <a:pt x="186" y="191"/>
                  <a:pt x="187" y="192"/>
                  <a:pt x="187" y="193"/>
                </a:cubicBezTo>
                <a:cubicBezTo>
                  <a:pt x="187" y="193"/>
                  <a:pt x="186" y="193"/>
                  <a:pt x="186" y="193"/>
                </a:cubicBezTo>
                <a:cubicBezTo>
                  <a:pt x="186" y="194"/>
                  <a:pt x="187" y="195"/>
                  <a:pt x="189" y="195"/>
                </a:cubicBezTo>
                <a:cubicBezTo>
                  <a:pt x="190" y="194"/>
                  <a:pt x="191" y="193"/>
                  <a:pt x="192" y="191"/>
                </a:cubicBezTo>
                <a:close/>
                <a:moveTo>
                  <a:pt x="201" y="205"/>
                </a:moveTo>
                <a:cubicBezTo>
                  <a:pt x="201" y="205"/>
                  <a:pt x="200" y="205"/>
                  <a:pt x="200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0" y="206"/>
                  <a:pt x="200" y="206"/>
                </a:cubicBezTo>
                <a:cubicBezTo>
                  <a:pt x="200" y="206"/>
                  <a:pt x="201" y="206"/>
                  <a:pt x="201" y="205"/>
                </a:cubicBezTo>
                <a:close/>
                <a:moveTo>
                  <a:pt x="141" y="173"/>
                </a:moveTo>
                <a:cubicBezTo>
                  <a:pt x="141" y="173"/>
                  <a:pt x="141" y="173"/>
                  <a:pt x="142" y="173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1"/>
                  <a:pt x="143" y="171"/>
                  <a:pt x="143" y="171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69"/>
                  <a:pt x="142" y="168"/>
                  <a:pt x="140" y="168"/>
                </a:cubicBezTo>
                <a:cubicBezTo>
                  <a:pt x="139" y="168"/>
                  <a:pt x="137" y="169"/>
                  <a:pt x="138" y="170"/>
                </a:cubicBezTo>
                <a:cubicBezTo>
                  <a:pt x="137" y="172"/>
                  <a:pt x="138" y="173"/>
                  <a:pt x="140" y="173"/>
                </a:cubicBezTo>
                <a:cubicBezTo>
                  <a:pt x="140" y="173"/>
                  <a:pt x="141" y="173"/>
                  <a:pt x="141" y="173"/>
                </a:cubicBezTo>
                <a:close/>
                <a:moveTo>
                  <a:pt x="131" y="173"/>
                </a:moveTo>
                <a:cubicBezTo>
                  <a:pt x="133" y="173"/>
                  <a:pt x="134" y="172"/>
                  <a:pt x="134" y="170"/>
                </a:cubicBezTo>
                <a:cubicBezTo>
                  <a:pt x="134" y="169"/>
                  <a:pt x="133" y="167"/>
                  <a:pt x="132" y="167"/>
                </a:cubicBezTo>
                <a:cubicBezTo>
                  <a:pt x="130" y="167"/>
                  <a:pt x="128" y="169"/>
                  <a:pt x="129" y="170"/>
                </a:cubicBezTo>
                <a:cubicBezTo>
                  <a:pt x="129" y="172"/>
                  <a:pt x="130" y="173"/>
                  <a:pt x="131" y="173"/>
                </a:cubicBezTo>
                <a:close/>
                <a:moveTo>
                  <a:pt x="203" y="213"/>
                </a:moveTo>
                <a:cubicBezTo>
                  <a:pt x="204" y="213"/>
                  <a:pt x="204" y="213"/>
                  <a:pt x="205" y="213"/>
                </a:cubicBezTo>
                <a:cubicBezTo>
                  <a:pt x="205" y="213"/>
                  <a:pt x="205" y="213"/>
                  <a:pt x="205" y="212"/>
                </a:cubicBezTo>
                <a:cubicBezTo>
                  <a:pt x="205" y="211"/>
                  <a:pt x="205" y="211"/>
                  <a:pt x="204" y="210"/>
                </a:cubicBezTo>
                <a:cubicBezTo>
                  <a:pt x="204" y="210"/>
                  <a:pt x="203" y="210"/>
                  <a:pt x="203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0"/>
                </a:cubicBezTo>
                <a:cubicBezTo>
                  <a:pt x="203" y="210"/>
                  <a:pt x="203" y="209"/>
                  <a:pt x="203" y="209"/>
                </a:cubicBezTo>
                <a:cubicBezTo>
                  <a:pt x="203" y="209"/>
                  <a:pt x="203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3" y="212"/>
                  <a:pt x="203" y="213"/>
                </a:cubicBezTo>
                <a:close/>
                <a:moveTo>
                  <a:pt x="235" y="226"/>
                </a:moveTo>
                <a:cubicBezTo>
                  <a:pt x="235" y="227"/>
                  <a:pt x="235" y="227"/>
                  <a:pt x="235" y="228"/>
                </a:cubicBezTo>
                <a:cubicBezTo>
                  <a:pt x="236" y="227"/>
                  <a:pt x="235" y="227"/>
                  <a:pt x="235" y="226"/>
                </a:cubicBezTo>
                <a:close/>
                <a:moveTo>
                  <a:pt x="244" y="213"/>
                </a:moveTo>
                <a:cubicBezTo>
                  <a:pt x="244" y="214"/>
                  <a:pt x="244" y="214"/>
                  <a:pt x="244" y="214"/>
                </a:cubicBezTo>
                <a:cubicBezTo>
                  <a:pt x="244" y="214"/>
                  <a:pt x="244" y="214"/>
                  <a:pt x="244" y="213"/>
                </a:cubicBezTo>
                <a:close/>
                <a:moveTo>
                  <a:pt x="221" y="229"/>
                </a:moveTo>
                <a:cubicBezTo>
                  <a:pt x="222" y="228"/>
                  <a:pt x="222" y="228"/>
                  <a:pt x="223" y="226"/>
                </a:cubicBezTo>
                <a:cubicBezTo>
                  <a:pt x="223" y="226"/>
                  <a:pt x="222" y="226"/>
                  <a:pt x="222" y="226"/>
                </a:cubicBezTo>
                <a:cubicBezTo>
                  <a:pt x="222" y="225"/>
                  <a:pt x="223" y="225"/>
                  <a:pt x="223" y="225"/>
                </a:cubicBezTo>
                <a:cubicBezTo>
                  <a:pt x="222" y="225"/>
                  <a:pt x="222" y="225"/>
                  <a:pt x="222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0" y="224"/>
                  <a:pt x="220" y="223"/>
                </a:cubicBezTo>
                <a:cubicBezTo>
                  <a:pt x="220" y="224"/>
                  <a:pt x="220" y="224"/>
                  <a:pt x="219" y="224"/>
                </a:cubicBezTo>
                <a:cubicBezTo>
                  <a:pt x="220" y="225"/>
                  <a:pt x="221" y="225"/>
                  <a:pt x="221" y="225"/>
                </a:cubicBezTo>
                <a:cubicBezTo>
                  <a:pt x="222" y="225"/>
                  <a:pt x="221" y="226"/>
                  <a:pt x="220" y="226"/>
                </a:cubicBezTo>
                <a:cubicBezTo>
                  <a:pt x="221" y="227"/>
                  <a:pt x="220" y="227"/>
                  <a:pt x="220" y="228"/>
                </a:cubicBezTo>
                <a:cubicBezTo>
                  <a:pt x="221" y="228"/>
                  <a:pt x="221" y="228"/>
                  <a:pt x="221" y="229"/>
                </a:cubicBezTo>
                <a:close/>
                <a:moveTo>
                  <a:pt x="70" y="145"/>
                </a:moveTo>
                <a:cubicBezTo>
                  <a:pt x="71" y="146"/>
                  <a:pt x="72" y="144"/>
                  <a:pt x="72" y="142"/>
                </a:cubicBezTo>
                <a:cubicBezTo>
                  <a:pt x="72" y="140"/>
                  <a:pt x="71" y="140"/>
                  <a:pt x="69" y="140"/>
                </a:cubicBezTo>
                <a:cubicBezTo>
                  <a:pt x="67" y="140"/>
                  <a:pt x="67" y="141"/>
                  <a:pt x="67" y="143"/>
                </a:cubicBezTo>
                <a:cubicBezTo>
                  <a:pt x="66" y="144"/>
                  <a:pt x="68" y="145"/>
                  <a:pt x="70" y="145"/>
                </a:cubicBezTo>
                <a:close/>
                <a:moveTo>
                  <a:pt x="2" y="55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lose/>
                <a:moveTo>
                  <a:pt x="91" y="152"/>
                </a:moveTo>
                <a:cubicBezTo>
                  <a:pt x="93" y="153"/>
                  <a:pt x="94" y="151"/>
                  <a:pt x="94" y="150"/>
                </a:cubicBezTo>
                <a:cubicBezTo>
                  <a:pt x="94" y="149"/>
                  <a:pt x="93" y="147"/>
                  <a:pt x="92" y="147"/>
                </a:cubicBezTo>
                <a:cubicBezTo>
                  <a:pt x="90" y="148"/>
                  <a:pt x="88" y="149"/>
                  <a:pt x="89" y="150"/>
                </a:cubicBezTo>
                <a:cubicBezTo>
                  <a:pt x="89" y="151"/>
                  <a:pt x="89" y="153"/>
                  <a:pt x="91" y="152"/>
                </a:cubicBezTo>
                <a:close/>
                <a:moveTo>
                  <a:pt x="16" y="17"/>
                </a:move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5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5" y="19"/>
                  <a:pt x="15" y="18"/>
                </a:cubicBezTo>
                <a:cubicBezTo>
                  <a:pt x="15" y="18"/>
                  <a:pt x="17" y="18"/>
                  <a:pt x="16" y="17"/>
                </a:cubicBezTo>
                <a:close/>
                <a:moveTo>
                  <a:pt x="13" y="96"/>
                </a:moveTo>
                <a:cubicBezTo>
                  <a:pt x="13" y="96"/>
                  <a:pt x="14" y="96"/>
                  <a:pt x="14" y="96"/>
                </a:cubicBezTo>
                <a:cubicBezTo>
                  <a:pt x="13" y="96"/>
                  <a:pt x="13" y="96"/>
                  <a:pt x="13" y="96"/>
                </a:cubicBezTo>
                <a:close/>
                <a:moveTo>
                  <a:pt x="12" y="49"/>
                </a:moveTo>
                <a:cubicBezTo>
                  <a:pt x="12" y="49"/>
                  <a:pt x="12" y="49"/>
                  <a:pt x="12" y="49"/>
                </a:cubicBezTo>
                <a:cubicBezTo>
                  <a:pt x="12" y="49"/>
                  <a:pt x="12" y="49"/>
                  <a:pt x="12" y="50"/>
                </a:cubicBezTo>
                <a:cubicBezTo>
                  <a:pt x="12" y="50"/>
                  <a:pt x="12" y="49"/>
                  <a:pt x="12" y="49"/>
                </a:cubicBezTo>
                <a:cubicBezTo>
                  <a:pt x="12" y="49"/>
                  <a:pt x="12" y="49"/>
                  <a:pt x="12" y="49"/>
                </a:cubicBezTo>
                <a:close/>
                <a:moveTo>
                  <a:pt x="238" y="143"/>
                </a:moveTo>
                <a:cubicBezTo>
                  <a:pt x="238" y="142"/>
                  <a:pt x="237" y="143"/>
                  <a:pt x="237" y="143"/>
                </a:cubicBezTo>
                <a:cubicBezTo>
                  <a:pt x="236" y="144"/>
                  <a:pt x="237" y="144"/>
                  <a:pt x="238" y="145"/>
                </a:cubicBezTo>
                <a:cubicBezTo>
                  <a:pt x="238" y="145"/>
                  <a:pt x="238" y="145"/>
                  <a:pt x="239" y="145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3"/>
                  <a:pt x="238" y="143"/>
                  <a:pt x="238" y="143"/>
                </a:cubicBezTo>
                <a:close/>
                <a:moveTo>
                  <a:pt x="56" y="139"/>
                </a:moveTo>
                <a:cubicBezTo>
                  <a:pt x="57" y="139"/>
                  <a:pt x="59" y="137"/>
                  <a:pt x="59" y="136"/>
                </a:cubicBezTo>
                <a:cubicBezTo>
                  <a:pt x="59" y="135"/>
                  <a:pt x="59" y="135"/>
                  <a:pt x="58" y="134"/>
                </a:cubicBezTo>
                <a:cubicBezTo>
                  <a:pt x="58" y="134"/>
                  <a:pt x="57" y="134"/>
                  <a:pt x="57" y="134"/>
                </a:cubicBezTo>
                <a:cubicBezTo>
                  <a:pt x="57" y="134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4" y="133"/>
                  <a:pt x="54" y="134"/>
                  <a:pt x="53" y="136"/>
                </a:cubicBezTo>
                <a:cubicBezTo>
                  <a:pt x="53" y="137"/>
                  <a:pt x="55" y="139"/>
                  <a:pt x="56" y="139"/>
                </a:cubicBezTo>
                <a:close/>
                <a:moveTo>
                  <a:pt x="41" y="121"/>
                </a:moveTo>
                <a:cubicBezTo>
                  <a:pt x="41" y="121"/>
                  <a:pt x="41" y="120"/>
                  <a:pt x="41" y="120"/>
                </a:cubicBezTo>
                <a:cubicBezTo>
                  <a:pt x="41" y="120"/>
                  <a:pt x="40" y="121"/>
                  <a:pt x="40" y="121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39" y="119"/>
                  <a:pt x="39" y="119"/>
                  <a:pt x="39" y="120"/>
                </a:cubicBezTo>
                <a:cubicBezTo>
                  <a:pt x="38" y="120"/>
                  <a:pt x="38" y="119"/>
                  <a:pt x="38" y="119"/>
                </a:cubicBezTo>
                <a:cubicBezTo>
                  <a:pt x="37" y="120"/>
                  <a:pt x="36" y="120"/>
                  <a:pt x="36" y="121"/>
                </a:cubicBezTo>
                <a:cubicBezTo>
                  <a:pt x="36" y="122"/>
                  <a:pt x="36" y="122"/>
                  <a:pt x="37" y="123"/>
                </a:cubicBezTo>
                <a:cubicBezTo>
                  <a:pt x="38" y="123"/>
                  <a:pt x="39" y="123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lose/>
                <a:moveTo>
                  <a:pt x="189" y="204"/>
                </a:moveTo>
                <a:cubicBezTo>
                  <a:pt x="190" y="205"/>
                  <a:pt x="190" y="205"/>
                  <a:pt x="191" y="205"/>
                </a:cubicBezTo>
                <a:cubicBezTo>
                  <a:pt x="191" y="204"/>
                  <a:pt x="190" y="202"/>
                  <a:pt x="189" y="203"/>
                </a:cubicBezTo>
                <a:cubicBezTo>
                  <a:pt x="187" y="203"/>
                  <a:pt x="186" y="204"/>
                  <a:pt x="186" y="205"/>
                </a:cubicBezTo>
                <a:cubicBezTo>
                  <a:pt x="186" y="206"/>
                  <a:pt x="186" y="207"/>
                  <a:pt x="187" y="208"/>
                </a:cubicBezTo>
                <a:cubicBezTo>
                  <a:pt x="188" y="207"/>
                  <a:pt x="190" y="207"/>
                  <a:pt x="189" y="208"/>
                </a:cubicBezTo>
                <a:cubicBezTo>
                  <a:pt x="189" y="208"/>
                  <a:pt x="189" y="208"/>
                  <a:pt x="190" y="208"/>
                </a:cubicBezTo>
                <a:cubicBezTo>
                  <a:pt x="190" y="208"/>
                  <a:pt x="191" y="207"/>
                  <a:pt x="191" y="206"/>
                </a:cubicBezTo>
                <a:cubicBezTo>
                  <a:pt x="191" y="206"/>
                  <a:pt x="191" y="206"/>
                  <a:pt x="191" y="206"/>
                </a:cubicBezTo>
                <a:cubicBezTo>
                  <a:pt x="190" y="206"/>
                  <a:pt x="190" y="205"/>
                  <a:pt x="189" y="205"/>
                </a:cubicBezTo>
                <a:cubicBezTo>
                  <a:pt x="189" y="205"/>
                  <a:pt x="189" y="204"/>
                  <a:pt x="189" y="204"/>
                </a:cubicBezTo>
                <a:close/>
                <a:moveTo>
                  <a:pt x="26" y="103"/>
                </a:moveTo>
                <a:cubicBezTo>
                  <a:pt x="26" y="103"/>
                  <a:pt x="26" y="103"/>
                  <a:pt x="27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4" y="45"/>
                </a:moveTo>
                <a:cubicBezTo>
                  <a:pt x="14" y="46"/>
                  <a:pt x="14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4" y="47"/>
                  <a:pt x="14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7" y="43"/>
                  <a:pt x="17" y="42"/>
                </a:cubicBezTo>
                <a:cubicBezTo>
                  <a:pt x="16" y="42"/>
                  <a:pt x="14" y="42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4" y="45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lose/>
                <a:moveTo>
                  <a:pt x="15" y="101"/>
                </a:moveTo>
                <a:cubicBezTo>
                  <a:pt x="16" y="101"/>
                  <a:pt x="16" y="102"/>
                  <a:pt x="17" y="102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17" y="99"/>
                  <a:pt x="16" y="100"/>
                  <a:pt x="15" y="101"/>
                </a:cubicBezTo>
                <a:close/>
                <a:moveTo>
                  <a:pt x="35" y="31"/>
                </a:moveTo>
                <a:cubicBezTo>
                  <a:pt x="34" y="31"/>
                  <a:pt x="35" y="31"/>
                  <a:pt x="34" y="31"/>
                </a:cubicBezTo>
                <a:cubicBezTo>
                  <a:pt x="34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2"/>
                  <a:pt x="37" y="32"/>
                </a:cubicBezTo>
                <a:cubicBezTo>
                  <a:pt x="36" y="32"/>
                  <a:pt x="36" y="31"/>
                  <a:pt x="35" y="32"/>
                </a:cubicBezTo>
                <a:cubicBezTo>
                  <a:pt x="34" y="31"/>
                  <a:pt x="35" y="31"/>
                  <a:pt x="35" y="31"/>
                </a:cubicBezTo>
                <a:close/>
                <a:moveTo>
                  <a:pt x="131" y="187"/>
                </a:moveTo>
                <a:cubicBezTo>
                  <a:pt x="133" y="187"/>
                  <a:pt x="134" y="185"/>
                  <a:pt x="134" y="184"/>
                </a:cubicBezTo>
                <a:cubicBezTo>
                  <a:pt x="133" y="183"/>
                  <a:pt x="133" y="181"/>
                  <a:pt x="132" y="182"/>
                </a:cubicBezTo>
                <a:cubicBezTo>
                  <a:pt x="130" y="181"/>
                  <a:pt x="128" y="183"/>
                  <a:pt x="129" y="185"/>
                </a:cubicBezTo>
                <a:cubicBezTo>
                  <a:pt x="128" y="186"/>
                  <a:pt x="129" y="187"/>
                  <a:pt x="131" y="187"/>
                </a:cubicBezTo>
                <a:close/>
                <a:moveTo>
                  <a:pt x="36" y="78"/>
                </a:moveTo>
                <a:cubicBezTo>
                  <a:pt x="36" y="78"/>
                  <a:pt x="35" y="79"/>
                  <a:pt x="35" y="80"/>
                </a:cubicBezTo>
                <a:cubicBezTo>
                  <a:pt x="35" y="82"/>
                  <a:pt x="37" y="83"/>
                  <a:pt x="39" y="82"/>
                </a:cubicBezTo>
                <a:cubicBezTo>
                  <a:pt x="40" y="83"/>
                  <a:pt x="41" y="82"/>
                  <a:pt x="41" y="80"/>
                </a:cubicBezTo>
                <a:cubicBezTo>
                  <a:pt x="41" y="78"/>
                  <a:pt x="40" y="77"/>
                  <a:pt x="38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37" y="78"/>
                  <a:pt x="38" y="78"/>
                  <a:pt x="39" y="78"/>
                </a:cubicBezTo>
                <a:cubicBezTo>
                  <a:pt x="39" y="78"/>
                  <a:pt x="38" y="78"/>
                  <a:pt x="38" y="79"/>
                </a:cubicBezTo>
                <a:cubicBezTo>
                  <a:pt x="38" y="79"/>
                  <a:pt x="37" y="79"/>
                  <a:pt x="36" y="79"/>
                </a:cubicBezTo>
                <a:cubicBezTo>
                  <a:pt x="36" y="78"/>
                  <a:pt x="37" y="78"/>
                  <a:pt x="36" y="78"/>
                </a:cubicBezTo>
                <a:close/>
                <a:moveTo>
                  <a:pt x="47" y="138"/>
                </a:moveTo>
                <a:cubicBezTo>
                  <a:pt x="49" y="138"/>
                  <a:pt x="49" y="138"/>
                  <a:pt x="50" y="136"/>
                </a:cubicBezTo>
                <a:cubicBezTo>
                  <a:pt x="50" y="135"/>
                  <a:pt x="49" y="133"/>
                  <a:pt x="47" y="133"/>
                </a:cubicBezTo>
                <a:cubicBezTo>
                  <a:pt x="45" y="134"/>
                  <a:pt x="44" y="134"/>
                  <a:pt x="44" y="135"/>
                </a:cubicBezTo>
                <a:cubicBezTo>
                  <a:pt x="44" y="136"/>
                  <a:pt x="45" y="137"/>
                  <a:pt x="45" y="138"/>
                </a:cubicBezTo>
                <a:cubicBezTo>
                  <a:pt x="45" y="137"/>
                  <a:pt x="46" y="137"/>
                  <a:pt x="46" y="137"/>
                </a:cubicBezTo>
                <a:cubicBezTo>
                  <a:pt x="46" y="137"/>
                  <a:pt x="47" y="136"/>
                  <a:pt x="47" y="137"/>
                </a:cubicBezTo>
                <a:cubicBezTo>
                  <a:pt x="47" y="137"/>
                  <a:pt x="47" y="138"/>
                  <a:pt x="46" y="138"/>
                </a:cubicBezTo>
                <a:cubicBezTo>
                  <a:pt x="47" y="138"/>
                  <a:pt x="47" y="138"/>
                  <a:pt x="47" y="138"/>
                </a:cubicBezTo>
                <a:close/>
                <a:moveTo>
                  <a:pt x="140" y="187"/>
                </a:moveTo>
                <a:cubicBezTo>
                  <a:pt x="141" y="187"/>
                  <a:pt x="141" y="186"/>
                  <a:pt x="142" y="187"/>
                </a:cubicBezTo>
                <a:cubicBezTo>
                  <a:pt x="142" y="186"/>
                  <a:pt x="143" y="185"/>
                  <a:pt x="143" y="185"/>
                </a:cubicBezTo>
                <a:cubicBezTo>
                  <a:pt x="143" y="182"/>
                  <a:pt x="141" y="181"/>
                  <a:pt x="140" y="182"/>
                </a:cubicBezTo>
                <a:cubicBezTo>
                  <a:pt x="138" y="182"/>
                  <a:pt x="138" y="183"/>
                  <a:pt x="137" y="185"/>
                </a:cubicBezTo>
                <a:cubicBezTo>
                  <a:pt x="138" y="186"/>
                  <a:pt x="138" y="187"/>
                  <a:pt x="140" y="187"/>
                </a:cubicBezTo>
                <a:cubicBezTo>
                  <a:pt x="140" y="187"/>
                  <a:pt x="140" y="187"/>
                  <a:pt x="140" y="187"/>
                </a:cubicBezTo>
                <a:close/>
                <a:moveTo>
                  <a:pt x="83" y="161"/>
                </a:moveTo>
                <a:cubicBezTo>
                  <a:pt x="81" y="161"/>
                  <a:pt x="80" y="162"/>
                  <a:pt x="79" y="163"/>
                </a:cubicBezTo>
                <a:cubicBezTo>
                  <a:pt x="80" y="165"/>
                  <a:pt x="81" y="166"/>
                  <a:pt x="83" y="166"/>
                </a:cubicBezTo>
                <a:cubicBezTo>
                  <a:pt x="84" y="167"/>
                  <a:pt x="85" y="165"/>
                  <a:pt x="85" y="164"/>
                </a:cubicBezTo>
                <a:cubicBezTo>
                  <a:pt x="85" y="162"/>
                  <a:pt x="84" y="161"/>
                  <a:pt x="83" y="161"/>
                </a:cubicBezTo>
                <a:close/>
                <a:moveTo>
                  <a:pt x="213" y="100"/>
                </a:moveTo>
                <a:cubicBezTo>
                  <a:pt x="214" y="99"/>
                  <a:pt x="213" y="98"/>
                  <a:pt x="211" y="98"/>
                </a:cubicBezTo>
                <a:cubicBezTo>
                  <a:pt x="209" y="97"/>
                  <a:pt x="208" y="99"/>
                  <a:pt x="208" y="101"/>
                </a:cubicBezTo>
                <a:cubicBezTo>
                  <a:pt x="209" y="103"/>
                  <a:pt x="209" y="103"/>
                  <a:pt x="211" y="104"/>
                </a:cubicBezTo>
                <a:cubicBezTo>
                  <a:pt x="212" y="104"/>
                  <a:pt x="214" y="103"/>
                  <a:pt x="213" y="100"/>
                </a:cubicBezTo>
                <a:close/>
                <a:moveTo>
                  <a:pt x="13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71" y="105"/>
                </a:moveTo>
                <a:cubicBezTo>
                  <a:pt x="169" y="105"/>
                  <a:pt x="168" y="107"/>
                  <a:pt x="168" y="108"/>
                </a:cubicBezTo>
                <a:cubicBezTo>
                  <a:pt x="168" y="109"/>
                  <a:pt x="169" y="111"/>
                  <a:pt x="171" y="111"/>
                </a:cubicBezTo>
                <a:cubicBezTo>
                  <a:pt x="173" y="111"/>
                  <a:pt x="174" y="109"/>
                  <a:pt x="173" y="108"/>
                </a:cubicBezTo>
                <a:cubicBezTo>
                  <a:pt x="174" y="107"/>
                  <a:pt x="173" y="105"/>
                  <a:pt x="171" y="105"/>
                </a:cubicBezTo>
                <a:close/>
                <a:moveTo>
                  <a:pt x="220" y="126"/>
                </a:moveTo>
                <a:cubicBezTo>
                  <a:pt x="219" y="126"/>
                  <a:pt x="218" y="126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ubicBezTo>
                  <a:pt x="218" y="127"/>
                  <a:pt x="218" y="127"/>
                  <a:pt x="217" y="127"/>
                </a:cubicBezTo>
                <a:cubicBezTo>
                  <a:pt x="217" y="128"/>
                  <a:pt x="217" y="128"/>
                  <a:pt x="217" y="129"/>
                </a:cubicBezTo>
                <a:cubicBezTo>
                  <a:pt x="217" y="129"/>
                  <a:pt x="217" y="129"/>
                  <a:pt x="217" y="130"/>
                </a:cubicBezTo>
                <a:cubicBezTo>
                  <a:pt x="217" y="130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7" y="130"/>
                  <a:pt x="218" y="130"/>
                  <a:pt x="218" y="131"/>
                </a:cubicBezTo>
                <a:cubicBezTo>
                  <a:pt x="218" y="130"/>
                  <a:pt x="218" y="130"/>
                  <a:pt x="219" y="130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0" y="128"/>
                  <a:pt x="220" y="129"/>
                  <a:pt x="221" y="129"/>
                </a:cubicBezTo>
                <a:cubicBezTo>
                  <a:pt x="221" y="129"/>
                  <a:pt x="221" y="130"/>
                  <a:pt x="220" y="131"/>
                </a:cubicBezTo>
                <a:cubicBezTo>
                  <a:pt x="222" y="130"/>
                  <a:pt x="223" y="129"/>
                  <a:pt x="222" y="128"/>
                </a:cubicBezTo>
                <a:cubicBezTo>
                  <a:pt x="223" y="127"/>
                  <a:pt x="221" y="125"/>
                  <a:pt x="220" y="126"/>
                </a:cubicBezTo>
                <a:close/>
                <a:moveTo>
                  <a:pt x="111" y="102"/>
                </a:moveTo>
                <a:cubicBezTo>
                  <a:pt x="112" y="103"/>
                  <a:pt x="113" y="103"/>
                  <a:pt x="114" y="103"/>
                </a:cubicBezTo>
                <a:cubicBezTo>
                  <a:pt x="115" y="103"/>
                  <a:pt x="116" y="102"/>
                  <a:pt x="116" y="101"/>
                </a:cubicBezTo>
                <a:cubicBezTo>
                  <a:pt x="116" y="99"/>
                  <a:pt x="115" y="98"/>
                  <a:pt x="113" y="98"/>
                </a:cubicBezTo>
                <a:cubicBezTo>
                  <a:pt x="113" y="98"/>
                  <a:pt x="112" y="98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3" y="100"/>
                </a:cubicBezTo>
                <a:cubicBezTo>
                  <a:pt x="112" y="101"/>
                  <a:pt x="111" y="101"/>
                  <a:pt x="111" y="102"/>
                </a:cubicBezTo>
                <a:close/>
                <a:moveTo>
                  <a:pt x="96" y="84"/>
                </a:moveTo>
                <a:cubicBezTo>
                  <a:pt x="95" y="84"/>
                  <a:pt x="93" y="85"/>
                  <a:pt x="93" y="86"/>
                </a:cubicBezTo>
                <a:cubicBezTo>
                  <a:pt x="93" y="88"/>
                  <a:pt x="94" y="89"/>
                  <a:pt x="96" y="90"/>
                </a:cubicBezTo>
                <a:cubicBezTo>
                  <a:pt x="97" y="90"/>
                  <a:pt x="99" y="89"/>
                  <a:pt x="99" y="86"/>
                </a:cubicBezTo>
                <a:cubicBezTo>
                  <a:pt x="98" y="85"/>
                  <a:pt x="98" y="83"/>
                  <a:pt x="96" y="84"/>
                </a:cubicBezTo>
                <a:close/>
                <a:moveTo>
                  <a:pt x="56" y="83"/>
                </a:moveTo>
                <a:cubicBezTo>
                  <a:pt x="57" y="83"/>
                  <a:pt x="58" y="82"/>
                  <a:pt x="59" y="81"/>
                </a:cubicBezTo>
                <a:cubicBezTo>
                  <a:pt x="58" y="81"/>
                  <a:pt x="57" y="81"/>
                  <a:pt x="57" y="81"/>
                </a:cubicBezTo>
                <a:cubicBezTo>
                  <a:pt x="57" y="80"/>
                  <a:pt x="57" y="79"/>
                  <a:pt x="58" y="79"/>
                </a:cubicBezTo>
                <a:cubicBezTo>
                  <a:pt x="58" y="79"/>
                  <a:pt x="58" y="79"/>
                  <a:pt x="59" y="79"/>
                </a:cubicBezTo>
                <a:cubicBezTo>
                  <a:pt x="58" y="78"/>
                  <a:pt x="57" y="77"/>
                  <a:pt x="56" y="77"/>
                </a:cubicBezTo>
                <a:cubicBezTo>
                  <a:pt x="54" y="77"/>
                  <a:pt x="53" y="79"/>
                  <a:pt x="54" y="80"/>
                </a:cubicBezTo>
                <a:cubicBezTo>
                  <a:pt x="53" y="82"/>
                  <a:pt x="54" y="83"/>
                  <a:pt x="56" y="83"/>
                </a:cubicBezTo>
                <a:close/>
                <a:moveTo>
                  <a:pt x="65" y="91"/>
                </a:moveTo>
                <a:cubicBezTo>
                  <a:pt x="64" y="91"/>
                  <a:pt x="62" y="92"/>
                  <a:pt x="62" y="94"/>
                </a:cubicBezTo>
                <a:cubicBezTo>
                  <a:pt x="63" y="96"/>
                  <a:pt x="64" y="97"/>
                  <a:pt x="65" y="97"/>
                </a:cubicBezTo>
                <a:cubicBezTo>
                  <a:pt x="66" y="96"/>
                  <a:pt x="68" y="95"/>
                  <a:pt x="68" y="94"/>
                </a:cubicBezTo>
                <a:cubicBezTo>
                  <a:pt x="67" y="92"/>
                  <a:pt x="66" y="91"/>
                  <a:pt x="65" y="91"/>
                </a:cubicBezTo>
                <a:close/>
                <a:moveTo>
                  <a:pt x="49" y="73"/>
                </a:moveTo>
                <a:cubicBezTo>
                  <a:pt x="49" y="74"/>
                  <a:pt x="51" y="75"/>
                  <a:pt x="51" y="75"/>
                </a:cubicBezTo>
                <a:cubicBezTo>
                  <a:pt x="51" y="75"/>
                  <a:pt x="52" y="75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5"/>
                  <a:pt x="55" y="74"/>
                  <a:pt x="54" y="73"/>
                </a:cubicBezTo>
                <a:cubicBezTo>
                  <a:pt x="54" y="73"/>
                  <a:pt x="53" y="73"/>
                  <a:pt x="53" y="72"/>
                </a:cubicBezTo>
                <a:cubicBezTo>
                  <a:pt x="53" y="73"/>
                  <a:pt x="52" y="72"/>
                  <a:pt x="52" y="72"/>
                </a:cubicBezTo>
                <a:cubicBezTo>
                  <a:pt x="53" y="71"/>
                  <a:pt x="53" y="71"/>
                  <a:pt x="54" y="71"/>
                </a:cubicBezTo>
                <a:cubicBezTo>
                  <a:pt x="54" y="70"/>
                  <a:pt x="53" y="70"/>
                  <a:pt x="51" y="70"/>
                </a:cubicBezTo>
                <a:cubicBezTo>
                  <a:pt x="50" y="70"/>
                  <a:pt x="49" y="71"/>
                  <a:pt x="49" y="73"/>
                </a:cubicBezTo>
                <a:close/>
                <a:moveTo>
                  <a:pt x="87" y="84"/>
                </a:moveTo>
                <a:cubicBezTo>
                  <a:pt x="87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5" y="85"/>
                  <a:pt x="85" y="86"/>
                  <a:pt x="84" y="87"/>
                </a:cubicBezTo>
                <a:cubicBezTo>
                  <a:pt x="84" y="88"/>
                  <a:pt x="85" y="89"/>
                  <a:pt x="87" y="90"/>
                </a:cubicBezTo>
                <a:cubicBezTo>
                  <a:pt x="88" y="89"/>
                  <a:pt x="89" y="89"/>
                  <a:pt x="90" y="87"/>
                </a:cubicBezTo>
                <a:cubicBezTo>
                  <a:pt x="90" y="85"/>
                  <a:pt x="89" y="83"/>
                  <a:pt x="87" y="84"/>
                </a:cubicBezTo>
                <a:close/>
                <a:moveTo>
                  <a:pt x="131" y="56"/>
                </a:moveTo>
                <a:cubicBezTo>
                  <a:pt x="129" y="56"/>
                  <a:pt x="129" y="57"/>
                  <a:pt x="128" y="58"/>
                </a:cubicBezTo>
                <a:cubicBezTo>
                  <a:pt x="128" y="61"/>
                  <a:pt x="130" y="61"/>
                  <a:pt x="132" y="62"/>
                </a:cubicBezTo>
                <a:cubicBezTo>
                  <a:pt x="133" y="61"/>
                  <a:pt x="134" y="60"/>
                  <a:pt x="134" y="59"/>
                </a:cubicBezTo>
                <a:cubicBezTo>
                  <a:pt x="134" y="57"/>
                  <a:pt x="133" y="56"/>
                  <a:pt x="131" y="56"/>
                </a:cubicBezTo>
                <a:close/>
                <a:moveTo>
                  <a:pt x="136" y="63"/>
                </a:moveTo>
                <a:cubicBezTo>
                  <a:pt x="134" y="63"/>
                  <a:pt x="133" y="65"/>
                  <a:pt x="133" y="66"/>
                </a:cubicBezTo>
                <a:cubicBezTo>
                  <a:pt x="132" y="67"/>
                  <a:pt x="134" y="68"/>
                  <a:pt x="136" y="69"/>
                </a:cubicBezTo>
                <a:cubicBezTo>
                  <a:pt x="138" y="69"/>
                  <a:pt x="138" y="67"/>
                  <a:pt x="138" y="66"/>
                </a:cubicBezTo>
                <a:cubicBezTo>
                  <a:pt x="139" y="65"/>
                  <a:pt x="137" y="63"/>
                  <a:pt x="136" y="63"/>
                </a:cubicBezTo>
                <a:close/>
                <a:moveTo>
                  <a:pt x="104" y="42"/>
                </a:moveTo>
                <a:cubicBezTo>
                  <a:pt x="103" y="42"/>
                  <a:pt x="102" y="43"/>
                  <a:pt x="102" y="45"/>
                </a:cubicBezTo>
                <a:cubicBezTo>
                  <a:pt x="101" y="46"/>
                  <a:pt x="103" y="48"/>
                  <a:pt x="105" y="47"/>
                </a:cubicBezTo>
                <a:cubicBezTo>
                  <a:pt x="106" y="48"/>
                  <a:pt x="107" y="47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7" y="45"/>
                  <a:pt x="106" y="45"/>
                </a:cubicBezTo>
                <a:cubicBezTo>
                  <a:pt x="106" y="44"/>
                  <a:pt x="107" y="44"/>
                  <a:pt x="107" y="44"/>
                </a:cubicBezTo>
                <a:cubicBezTo>
                  <a:pt x="108" y="44"/>
                  <a:pt x="107" y="44"/>
                  <a:pt x="107" y="44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3"/>
                  <a:pt x="106" y="42"/>
                  <a:pt x="104" y="42"/>
                </a:cubicBezTo>
                <a:close/>
                <a:moveTo>
                  <a:pt x="155" y="44"/>
                </a:moveTo>
                <a:cubicBezTo>
                  <a:pt x="155" y="47"/>
                  <a:pt x="157" y="48"/>
                  <a:pt x="158" y="48"/>
                </a:cubicBezTo>
                <a:cubicBezTo>
                  <a:pt x="160" y="47"/>
                  <a:pt x="160" y="46"/>
                  <a:pt x="160" y="45"/>
                </a:cubicBezTo>
                <a:cubicBezTo>
                  <a:pt x="160" y="43"/>
                  <a:pt x="159" y="42"/>
                  <a:pt x="158" y="42"/>
                </a:cubicBezTo>
                <a:cubicBezTo>
                  <a:pt x="156" y="42"/>
                  <a:pt x="155" y="43"/>
                  <a:pt x="155" y="44"/>
                </a:cubicBezTo>
                <a:close/>
                <a:moveTo>
                  <a:pt x="106" y="52"/>
                </a:moveTo>
                <a:cubicBezTo>
                  <a:pt x="107" y="54"/>
                  <a:pt x="107" y="55"/>
                  <a:pt x="110" y="55"/>
                </a:cubicBezTo>
                <a:cubicBezTo>
                  <a:pt x="111" y="55"/>
                  <a:pt x="112" y="53"/>
                  <a:pt x="112" y="52"/>
                </a:cubicBezTo>
                <a:cubicBezTo>
                  <a:pt x="112" y="51"/>
                  <a:pt x="111" y="50"/>
                  <a:pt x="110" y="50"/>
                </a:cubicBezTo>
                <a:cubicBezTo>
                  <a:pt x="107" y="50"/>
                  <a:pt x="106" y="51"/>
                  <a:pt x="106" y="52"/>
                </a:cubicBezTo>
                <a:close/>
                <a:moveTo>
                  <a:pt x="111" y="45"/>
                </a:moveTo>
                <a:cubicBezTo>
                  <a:pt x="110" y="46"/>
                  <a:pt x="112" y="48"/>
                  <a:pt x="113" y="48"/>
                </a:cubicBezTo>
                <a:cubicBezTo>
                  <a:pt x="115" y="48"/>
                  <a:pt x="117" y="46"/>
                  <a:pt x="117" y="45"/>
                </a:cubicBezTo>
                <a:cubicBezTo>
                  <a:pt x="116" y="43"/>
                  <a:pt x="115" y="42"/>
                  <a:pt x="114" y="41"/>
                </a:cubicBezTo>
                <a:cubicBezTo>
                  <a:pt x="113" y="41"/>
                  <a:pt x="111" y="43"/>
                  <a:pt x="111" y="45"/>
                </a:cubicBezTo>
                <a:close/>
                <a:moveTo>
                  <a:pt x="118" y="35"/>
                </a:moveTo>
                <a:cubicBezTo>
                  <a:pt x="117" y="35"/>
                  <a:pt x="116" y="37"/>
                  <a:pt x="115" y="38"/>
                </a:cubicBezTo>
                <a:cubicBezTo>
                  <a:pt x="115" y="39"/>
                  <a:pt x="117" y="41"/>
                  <a:pt x="118" y="40"/>
                </a:cubicBezTo>
                <a:cubicBezTo>
                  <a:pt x="119" y="41"/>
                  <a:pt x="121" y="40"/>
                  <a:pt x="121" y="38"/>
                </a:cubicBezTo>
                <a:cubicBezTo>
                  <a:pt x="121" y="37"/>
                  <a:pt x="119" y="35"/>
                  <a:pt x="118" y="35"/>
                </a:cubicBezTo>
                <a:close/>
                <a:moveTo>
                  <a:pt x="146" y="45"/>
                </a:moveTo>
                <a:cubicBezTo>
                  <a:pt x="146" y="46"/>
                  <a:pt x="148" y="47"/>
                  <a:pt x="149" y="48"/>
                </a:cubicBezTo>
                <a:cubicBezTo>
                  <a:pt x="151" y="47"/>
                  <a:pt x="152" y="47"/>
                  <a:pt x="151" y="44"/>
                </a:cubicBezTo>
                <a:cubicBezTo>
                  <a:pt x="152" y="43"/>
                  <a:pt x="151" y="41"/>
                  <a:pt x="149" y="41"/>
                </a:cubicBezTo>
                <a:cubicBezTo>
                  <a:pt x="148" y="42"/>
                  <a:pt x="147" y="43"/>
                  <a:pt x="146" y="45"/>
                </a:cubicBezTo>
                <a:close/>
                <a:moveTo>
                  <a:pt x="150" y="38"/>
                </a:moveTo>
                <a:cubicBezTo>
                  <a:pt x="151" y="40"/>
                  <a:pt x="152" y="41"/>
                  <a:pt x="153" y="41"/>
                </a:cubicBezTo>
                <a:cubicBezTo>
                  <a:pt x="155" y="41"/>
                  <a:pt x="156" y="40"/>
                  <a:pt x="156" y="38"/>
                </a:cubicBezTo>
                <a:cubicBezTo>
                  <a:pt x="156" y="37"/>
                  <a:pt x="154" y="36"/>
                  <a:pt x="153" y="35"/>
                </a:cubicBezTo>
                <a:cubicBezTo>
                  <a:pt x="152" y="35"/>
                  <a:pt x="151" y="36"/>
                  <a:pt x="150" y="38"/>
                </a:cubicBezTo>
                <a:close/>
                <a:moveTo>
                  <a:pt x="141" y="52"/>
                </a:moveTo>
                <a:cubicBezTo>
                  <a:pt x="141" y="53"/>
                  <a:pt x="142" y="54"/>
                  <a:pt x="143" y="54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4" y="54"/>
                  <a:pt x="144" y="54"/>
                  <a:pt x="145" y="55"/>
                </a:cubicBezTo>
                <a:cubicBezTo>
                  <a:pt x="146" y="54"/>
                  <a:pt x="147" y="53"/>
                  <a:pt x="147" y="52"/>
                </a:cubicBezTo>
                <a:cubicBezTo>
                  <a:pt x="147" y="50"/>
                  <a:pt x="146" y="49"/>
                  <a:pt x="144" y="49"/>
                </a:cubicBezTo>
                <a:cubicBezTo>
                  <a:pt x="143" y="49"/>
                  <a:pt x="142" y="50"/>
                  <a:pt x="141" y="52"/>
                </a:cubicBezTo>
                <a:close/>
                <a:moveTo>
                  <a:pt x="145" y="36"/>
                </a:moveTo>
                <a:cubicBezTo>
                  <a:pt x="143" y="35"/>
                  <a:pt x="142" y="37"/>
                  <a:pt x="142" y="38"/>
                </a:cubicBezTo>
                <a:cubicBezTo>
                  <a:pt x="142" y="39"/>
                  <a:pt x="143" y="41"/>
                  <a:pt x="145" y="40"/>
                </a:cubicBezTo>
                <a:cubicBezTo>
                  <a:pt x="146" y="41"/>
                  <a:pt x="147" y="40"/>
                  <a:pt x="148" y="38"/>
                </a:cubicBezTo>
                <a:cubicBezTo>
                  <a:pt x="148" y="37"/>
                  <a:pt x="145" y="35"/>
                  <a:pt x="145" y="36"/>
                </a:cubicBezTo>
                <a:close/>
                <a:moveTo>
                  <a:pt x="123" y="42"/>
                </a:moveTo>
                <a:cubicBezTo>
                  <a:pt x="121" y="42"/>
                  <a:pt x="119" y="44"/>
                  <a:pt x="119" y="45"/>
                </a:cubicBezTo>
                <a:cubicBezTo>
                  <a:pt x="120" y="46"/>
                  <a:pt x="120" y="47"/>
                  <a:pt x="122" y="47"/>
                </a:cubicBezTo>
                <a:cubicBezTo>
                  <a:pt x="124" y="47"/>
                  <a:pt x="125" y="46"/>
                  <a:pt x="125" y="45"/>
                </a:cubicBezTo>
                <a:cubicBezTo>
                  <a:pt x="125" y="43"/>
                  <a:pt x="124" y="42"/>
                  <a:pt x="123" y="42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9"/>
                  <a:pt x="54" y="41"/>
                  <a:pt x="56" y="40"/>
                </a:cubicBezTo>
                <a:cubicBezTo>
                  <a:pt x="57" y="41"/>
                  <a:pt x="58" y="41"/>
                  <a:pt x="58" y="40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59" y="38"/>
                  <a:pt x="59" y="38"/>
                </a:cubicBezTo>
                <a:cubicBezTo>
                  <a:pt x="59" y="37"/>
                  <a:pt x="59" y="37"/>
                  <a:pt x="58" y="36"/>
                </a:cubicBezTo>
                <a:cubicBezTo>
                  <a:pt x="58" y="36"/>
                  <a:pt x="57" y="36"/>
                  <a:pt x="57" y="36"/>
                </a:cubicBezTo>
                <a:cubicBezTo>
                  <a:pt x="57" y="36"/>
                  <a:pt x="57" y="35"/>
                  <a:pt x="57" y="35"/>
                </a:cubicBezTo>
                <a:cubicBezTo>
                  <a:pt x="57" y="35"/>
                  <a:pt x="56" y="35"/>
                  <a:pt x="56" y="35"/>
                </a:cubicBezTo>
                <a:cubicBezTo>
                  <a:pt x="56" y="35"/>
                  <a:pt x="55" y="35"/>
                  <a:pt x="55" y="35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6" y="38"/>
                  <a:pt x="56" y="39"/>
                </a:cubicBezTo>
                <a:cubicBezTo>
                  <a:pt x="56" y="38"/>
                  <a:pt x="55" y="38"/>
                  <a:pt x="54" y="37"/>
                </a:cubicBezTo>
                <a:close/>
                <a:moveTo>
                  <a:pt x="57" y="21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74" y="36"/>
                </a:moveTo>
                <a:cubicBezTo>
                  <a:pt x="73" y="35"/>
                  <a:pt x="72" y="36"/>
                  <a:pt x="72" y="36"/>
                </a:cubicBezTo>
                <a:cubicBezTo>
                  <a:pt x="72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9"/>
                </a:cubicBezTo>
                <a:cubicBezTo>
                  <a:pt x="71" y="39"/>
                  <a:pt x="72" y="41"/>
                  <a:pt x="74" y="40"/>
                </a:cubicBezTo>
                <a:cubicBezTo>
                  <a:pt x="75" y="40"/>
                  <a:pt x="77" y="39"/>
                  <a:pt x="76" y="38"/>
                </a:cubicBezTo>
                <a:cubicBezTo>
                  <a:pt x="77" y="37"/>
                  <a:pt x="75" y="35"/>
                  <a:pt x="74" y="36"/>
                </a:cubicBezTo>
                <a:close/>
                <a:moveTo>
                  <a:pt x="53" y="24"/>
                </a:moveTo>
                <a:cubicBezTo>
                  <a:pt x="53" y="25"/>
                  <a:pt x="54" y="26"/>
                  <a:pt x="54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84" y="31"/>
                </a:moveTo>
                <a:cubicBezTo>
                  <a:pt x="84" y="32"/>
                  <a:pt x="85" y="34"/>
                  <a:pt x="87" y="34"/>
                </a:cubicBezTo>
                <a:cubicBezTo>
                  <a:pt x="88" y="34"/>
                  <a:pt x="89" y="33"/>
                  <a:pt x="90" y="31"/>
                </a:cubicBezTo>
                <a:cubicBezTo>
                  <a:pt x="89" y="29"/>
                  <a:pt x="89" y="28"/>
                  <a:pt x="87" y="28"/>
                </a:cubicBezTo>
                <a:cubicBezTo>
                  <a:pt x="85" y="28"/>
                  <a:pt x="85" y="30"/>
                  <a:pt x="84" y="31"/>
                </a:cubicBezTo>
                <a:close/>
                <a:moveTo>
                  <a:pt x="88" y="30"/>
                </a:moveTo>
                <a:cubicBezTo>
                  <a:pt x="88" y="31"/>
                  <a:pt x="89" y="31"/>
                  <a:pt x="89" y="32"/>
                </a:cubicBezTo>
                <a:cubicBezTo>
                  <a:pt x="89" y="32"/>
                  <a:pt x="87" y="32"/>
                  <a:pt x="88" y="30"/>
                </a:cubicBezTo>
                <a:cubicBezTo>
                  <a:pt x="87" y="31"/>
                  <a:pt x="86" y="31"/>
                  <a:pt x="86" y="30"/>
                </a:cubicBezTo>
                <a:cubicBezTo>
                  <a:pt x="86" y="29"/>
                  <a:pt x="87" y="30"/>
                  <a:pt x="88" y="30"/>
                </a:cubicBezTo>
                <a:close/>
                <a:moveTo>
                  <a:pt x="100" y="35"/>
                </a:moveTo>
                <a:cubicBezTo>
                  <a:pt x="99" y="35"/>
                  <a:pt x="97" y="37"/>
                  <a:pt x="98" y="38"/>
                </a:cubicBezTo>
                <a:cubicBezTo>
                  <a:pt x="97" y="40"/>
                  <a:pt x="99" y="41"/>
                  <a:pt x="101" y="40"/>
                </a:cubicBezTo>
                <a:cubicBezTo>
                  <a:pt x="102" y="40"/>
                  <a:pt x="103" y="40"/>
                  <a:pt x="103" y="38"/>
                </a:cubicBezTo>
                <a:cubicBezTo>
                  <a:pt x="103" y="36"/>
                  <a:pt x="102" y="36"/>
                  <a:pt x="100" y="35"/>
                </a:cubicBezTo>
                <a:close/>
                <a:moveTo>
                  <a:pt x="95" y="28"/>
                </a:moveTo>
                <a:cubicBezTo>
                  <a:pt x="94" y="29"/>
                  <a:pt x="93" y="30"/>
                  <a:pt x="93" y="31"/>
                </a:cubicBezTo>
                <a:cubicBezTo>
                  <a:pt x="93" y="32"/>
                  <a:pt x="94" y="34"/>
                  <a:pt x="96" y="33"/>
                </a:cubicBezTo>
                <a:cubicBezTo>
                  <a:pt x="98" y="34"/>
                  <a:pt x="99" y="32"/>
                  <a:pt x="99" y="30"/>
                </a:cubicBezTo>
                <a:cubicBezTo>
                  <a:pt x="99" y="30"/>
                  <a:pt x="98" y="29"/>
                  <a:pt x="96" y="28"/>
                </a:cubicBezTo>
                <a:cubicBezTo>
                  <a:pt x="96" y="29"/>
                  <a:pt x="97" y="29"/>
                  <a:pt x="96" y="29"/>
                </a:cubicBezTo>
                <a:cubicBezTo>
                  <a:pt x="96" y="29"/>
                  <a:pt x="96" y="30"/>
                  <a:pt x="95" y="30"/>
                </a:cubicBezTo>
                <a:cubicBezTo>
                  <a:pt x="95" y="29"/>
                  <a:pt x="95" y="29"/>
                  <a:pt x="95" y="28"/>
                </a:cubicBezTo>
                <a:close/>
                <a:moveTo>
                  <a:pt x="48" y="25"/>
                </a:moveTo>
                <a:cubicBezTo>
                  <a:pt x="47" y="25"/>
                  <a:pt x="46" y="25"/>
                  <a:pt x="46" y="26"/>
                </a:cubicBezTo>
                <a:cubicBezTo>
                  <a:pt x="46" y="25"/>
                  <a:pt x="45" y="25"/>
                  <a:pt x="45" y="25"/>
                </a:cubicBezTo>
                <a:cubicBezTo>
                  <a:pt x="45" y="26"/>
                  <a:pt x="47" y="26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50" y="26"/>
                  <a:pt x="50" y="24"/>
                </a:cubicBezTo>
                <a:cubicBezTo>
                  <a:pt x="50" y="22"/>
                  <a:pt x="49" y="21"/>
                  <a:pt x="48" y="22"/>
                </a:cubicBezTo>
                <a:cubicBezTo>
                  <a:pt x="48" y="22"/>
                  <a:pt x="48" y="22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3"/>
                  <a:pt x="48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lose/>
                <a:moveTo>
                  <a:pt x="79" y="42"/>
                </a:moveTo>
                <a:cubicBezTo>
                  <a:pt x="77" y="42"/>
                  <a:pt x="75" y="44"/>
                  <a:pt x="75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79" y="47"/>
                  <a:pt x="81" y="46"/>
                  <a:pt x="81" y="44"/>
                </a:cubicBezTo>
                <a:cubicBezTo>
                  <a:pt x="81" y="43"/>
                  <a:pt x="80" y="42"/>
                  <a:pt x="79" y="42"/>
                </a:cubicBezTo>
                <a:close/>
                <a:moveTo>
                  <a:pt x="80" y="38"/>
                </a:moveTo>
                <a:cubicBezTo>
                  <a:pt x="79" y="40"/>
                  <a:pt x="81" y="40"/>
                  <a:pt x="82" y="41"/>
                </a:cubicBezTo>
                <a:cubicBezTo>
                  <a:pt x="84" y="41"/>
                  <a:pt x="85" y="39"/>
                  <a:pt x="85" y="38"/>
                </a:cubicBezTo>
                <a:cubicBezTo>
                  <a:pt x="84" y="39"/>
                  <a:pt x="82" y="39"/>
                  <a:pt x="82" y="38"/>
                </a:cubicBezTo>
                <a:cubicBezTo>
                  <a:pt x="83" y="37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6"/>
                  <a:pt x="84" y="35"/>
                  <a:pt x="83" y="35"/>
                </a:cubicBezTo>
                <a:cubicBezTo>
                  <a:pt x="81" y="36"/>
                  <a:pt x="79" y="36"/>
                  <a:pt x="80" y="38"/>
                </a:cubicBezTo>
                <a:close/>
                <a:moveTo>
                  <a:pt x="240" y="31"/>
                </a:moveTo>
                <a:cubicBezTo>
                  <a:pt x="240" y="29"/>
                  <a:pt x="239" y="28"/>
                  <a:pt x="237" y="28"/>
                </a:cubicBezTo>
                <a:cubicBezTo>
                  <a:pt x="236" y="28"/>
                  <a:pt x="234" y="29"/>
                  <a:pt x="235" y="31"/>
                </a:cubicBezTo>
                <a:cubicBezTo>
                  <a:pt x="235" y="32"/>
                  <a:pt x="236" y="34"/>
                  <a:pt x="237" y="33"/>
                </a:cubicBezTo>
                <a:cubicBezTo>
                  <a:pt x="238" y="33"/>
                  <a:pt x="240" y="32"/>
                  <a:pt x="240" y="31"/>
                </a:cubicBezTo>
                <a:close/>
                <a:moveTo>
                  <a:pt x="215" y="35"/>
                </a:moveTo>
                <a:cubicBezTo>
                  <a:pt x="214" y="35"/>
                  <a:pt x="213" y="37"/>
                  <a:pt x="212" y="38"/>
                </a:cubicBezTo>
                <a:cubicBezTo>
                  <a:pt x="212" y="40"/>
                  <a:pt x="214" y="41"/>
                  <a:pt x="215" y="40"/>
                </a:cubicBezTo>
                <a:cubicBezTo>
                  <a:pt x="217" y="41"/>
                  <a:pt x="218" y="40"/>
                  <a:pt x="218" y="39"/>
                </a:cubicBezTo>
                <a:cubicBezTo>
                  <a:pt x="218" y="37"/>
                  <a:pt x="217" y="36"/>
                  <a:pt x="215" y="35"/>
                </a:cubicBezTo>
                <a:close/>
                <a:moveTo>
                  <a:pt x="230" y="39"/>
                </a:moveTo>
                <a:cubicBezTo>
                  <a:pt x="229" y="39"/>
                  <a:pt x="231" y="41"/>
                  <a:pt x="232" y="41"/>
                </a:cubicBezTo>
                <a:cubicBezTo>
                  <a:pt x="234" y="41"/>
                  <a:pt x="235" y="40"/>
                  <a:pt x="236" y="38"/>
                </a:cubicBezTo>
                <a:cubicBezTo>
                  <a:pt x="236" y="37"/>
                  <a:pt x="234" y="36"/>
                  <a:pt x="232" y="35"/>
                </a:cubicBezTo>
                <a:cubicBezTo>
                  <a:pt x="231" y="35"/>
                  <a:pt x="230" y="37"/>
                  <a:pt x="230" y="39"/>
                </a:cubicBezTo>
                <a:close/>
                <a:moveTo>
                  <a:pt x="224" y="36"/>
                </a:moveTo>
                <a:cubicBezTo>
                  <a:pt x="222" y="36"/>
                  <a:pt x="221" y="37"/>
                  <a:pt x="221" y="38"/>
                </a:cubicBezTo>
                <a:cubicBezTo>
                  <a:pt x="221" y="39"/>
                  <a:pt x="222" y="41"/>
                  <a:pt x="224" y="41"/>
                </a:cubicBezTo>
                <a:cubicBezTo>
                  <a:pt x="225" y="41"/>
                  <a:pt x="227" y="39"/>
                  <a:pt x="226" y="38"/>
                </a:cubicBezTo>
                <a:cubicBezTo>
                  <a:pt x="227" y="36"/>
                  <a:pt x="226" y="36"/>
                  <a:pt x="224" y="36"/>
                </a:cubicBezTo>
                <a:close/>
                <a:moveTo>
                  <a:pt x="217" y="45"/>
                </a:moveTo>
                <a:cubicBezTo>
                  <a:pt x="217" y="47"/>
                  <a:pt x="218" y="48"/>
                  <a:pt x="219" y="48"/>
                </a:cubicBezTo>
                <a:cubicBezTo>
                  <a:pt x="221" y="47"/>
                  <a:pt x="222" y="47"/>
                  <a:pt x="223" y="45"/>
                </a:cubicBezTo>
                <a:cubicBezTo>
                  <a:pt x="222" y="43"/>
                  <a:pt x="221" y="42"/>
                  <a:pt x="220" y="42"/>
                </a:cubicBezTo>
                <a:cubicBezTo>
                  <a:pt x="219" y="42"/>
                  <a:pt x="216" y="43"/>
                  <a:pt x="217" y="45"/>
                </a:cubicBezTo>
                <a:close/>
                <a:moveTo>
                  <a:pt x="228" y="42"/>
                </a:moveTo>
                <a:cubicBezTo>
                  <a:pt x="227" y="42"/>
                  <a:pt x="225" y="43"/>
                  <a:pt x="226" y="44"/>
                </a:cubicBezTo>
                <a:cubicBezTo>
                  <a:pt x="226" y="47"/>
                  <a:pt x="227" y="48"/>
                  <a:pt x="229" y="48"/>
                </a:cubicBezTo>
                <a:cubicBezTo>
                  <a:pt x="230" y="47"/>
                  <a:pt x="231" y="46"/>
                  <a:pt x="232" y="45"/>
                </a:cubicBezTo>
                <a:cubicBezTo>
                  <a:pt x="231" y="43"/>
                  <a:pt x="230" y="41"/>
                  <a:pt x="228" y="42"/>
                </a:cubicBezTo>
                <a:close/>
                <a:moveTo>
                  <a:pt x="237" y="48"/>
                </a:moveTo>
                <a:cubicBezTo>
                  <a:pt x="239" y="48"/>
                  <a:pt x="240" y="46"/>
                  <a:pt x="240" y="45"/>
                </a:cubicBezTo>
                <a:cubicBezTo>
                  <a:pt x="240" y="44"/>
                  <a:pt x="239" y="42"/>
                  <a:pt x="237" y="43"/>
                </a:cubicBezTo>
                <a:cubicBezTo>
                  <a:pt x="236" y="42"/>
                  <a:pt x="234" y="43"/>
                  <a:pt x="235" y="45"/>
                </a:cubicBezTo>
                <a:cubicBezTo>
                  <a:pt x="235" y="47"/>
                  <a:pt x="235" y="47"/>
                  <a:pt x="237" y="48"/>
                </a:cubicBezTo>
                <a:close/>
                <a:moveTo>
                  <a:pt x="238" y="70"/>
                </a:moveTo>
                <a:cubicBezTo>
                  <a:pt x="236" y="70"/>
                  <a:pt x="235" y="71"/>
                  <a:pt x="234" y="73"/>
                </a:cubicBezTo>
                <a:cubicBezTo>
                  <a:pt x="234" y="75"/>
                  <a:pt x="236" y="75"/>
                  <a:pt x="238" y="75"/>
                </a:cubicBezTo>
                <a:cubicBezTo>
                  <a:pt x="238" y="75"/>
                  <a:pt x="240" y="74"/>
                  <a:pt x="240" y="72"/>
                </a:cubicBezTo>
                <a:cubicBezTo>
                  <a:pt x="240" y="71"/>
                  <a:pt x="239" y="70"/>
                  <a:pt x="238" y="70"/>
                </a:cubicBezTo>
                <a:close/>
                <a:moveTo>
                  <a:pt x="240" y="87"/>
                </a:moveTo>
                <a:cubicBezTo>
                  <a:pt x="240" y="85"/>
                  <a:pt x="238" y="83"/>
                  <a:pt x="238" y="84"/>
                </a:cubicBezTo>
                <a:cubicBezTo>
                  <a:pt x="236" y="84"/>
                  <a:pt x="234" y="85"/>
                  <a:pt x="235" y="87"/>
                </a:cubicBezTo>
                <a:cubicBezTo>
                  <a:pt x="235" y="88"/>
                  <a:pt x="236" y="89"/>
                  <a:pt x="238" y="89"/>
                </a:cubicBezTo>
                <a:cubicBezTo>
                  <a:pt x="239" y="90"/>
                  <a:pt x="240" y="88"/>
                  <a:pt x="240" y="87"/>
                </a:cubicBezTo>
                <a:close/>
                <a:moveTo>
                  <a:pt x="240" y="59"/>
                </a:moveTo>
                <a:cubicBezTo>
                  <a:pt x="240" y="57"/>
                  <a:pt x="239" y="56"/>
                  <a:pt x="237" y="56"/>
                </a:cubicBezTo>
                <a:cubicBezTo>
                  <a:pt x="236" y="56"/>
                  <a:pt x="235" y="58"/>
                  <a:pt x="234" y="59"/>
                </a:cubicBezTo>
                <a:cubicBezTo>
                  <a:pt x="235" y="60"/>
                  <a:pt x="236" y="62"/>
                  <a:pt x="238" y="61"/>
                </a:cubicBezTo>
                <a:cubicBezTo>
                  <a:pt x="239" y="61"/>
                  <a:pt x="240" y="60"/>
                  <a:pt x="240" y="59"/>
                </a:cubicBezTo>
                <a:close/>
                <a:moveTo>
                  <a:pt x="211" y="28"/>
                </a:moveTo>
                <a:cubicBezTo>
                  <a:pt x="209" y="28"/>
                  <a:pt x="208" y="29"/>
                  <a:pt x="209" y="30"/>
                </a:cubicBezTo>
                <a:cubicBezTo>
                  <a:pt x="208" y="33"/>
                  <a:pt x="210" y="33"/>
                  <a:pt x="211" y="34"/>
                </a:cubicBezTo>
                <a:cubicBezTo>
                  <a:pt x="212" y="33"/>
                  <a:pt x="214" y="32"/>
                  <a:pt x="213" y="30"/>
                </a:cubicBezTo>
                <a:cubicBezTo>
                  <a:pt x="214" y="29"/>
                  <a:pt x="212" y="28"/>
                  <a:pt x="211" y="28"/>
                </a:cubicBezTo>
                <a:close/>
                <a:moveTo>
                  <a:pt x="185" y="42"/>
                </a:moveTo>
                <a:cubicBezTo>
                  <a:pt x="182" y="42"/>
                  <a:pt x="181" y="44"/>
                  <a:pt x="182" y="44"/>
                </a:cubicBezTo>
                <a:cubicBezTo>
                  <a:pt x="182" y="46"/>
                  <a:pt x="182" y="47"/>
                  <a:pt x="185" y="47"/>
                </a:cubicBezTo>
                <a:cubicBezTo>
                  <a:pt x="185" y="48"/>
                  <a:pt x="187" y="46"/>
                  <a:pt x="187" y="45"/>
                </a:cubicBezTo>
                <a:cubicBezTo>
                  <a:pt x="188" y="43"/>
                  <a:pt x="185" y="42"/>
                  <a:pt x="185" y="42"/>
                </a:cubicBezTo>
                <a:close/>
                <a:moveTo>
                  <a:pt x="180" y="49"/>
                </a:moveTo>
                <a:cubicBezTo>
                  <a:pt x="179" y="49"/>
                  <a:pt x="177" y="50"/>
                  <a:pt x="177" y="52"/>
                </a:cubicBezTo>
                <a:cubicBezTo>
                  <a:pt x="176" y="54"/>
                  <a:pt x="178" y="55"/>
                  <a:pt x="179" y="55"/>
                </a:cubicBezTo>
                <a:cubicBezTo>
                  <a:pt x="181" y="54"/>
                  <a:pt x="183" y="54"/>
                  <a:pt x="182" y="52"/>
                </a:cubicBezTo>
                <a:cubicBezTo>
                  <a:pt x="182" y="52"/>
                  <a:pt x="182" y="51"/>
                  <a:pt x="182" y="51"/>
                </a:cubicBezTo>
                <a:cubicBezTo>
                  <a:pt x="181" y="51"/>
                  <a:pt x="180" y="51"/>
                  <a:pt x="179" y="51"/>
                </a:cubicBezTo>
                <a:cubicBezTo>
                  <a:pt x="179" y="51"/>
                  <a:pt x="179" y="51"/>
                  <a:pt x="179" y="50"/>
                </a:cubicBezTo>
                <a:cubicBezTo>
                  <a:pt x="180" y="50"/>
                  <a:pt x="180" y="50"/>
                  <a:pt x="181" y="50"/>
                </a:cubicBezTo>
                <a:cubicBezTo>
                  <a:pt x="181" y="50"/>
                  <a:pt x="181" y="50"/>
                  <a:pt x="182" y="50"/>
                </a:cubicBezTo>
                <a:cubicBezTo>
                  <a:pt x="181" y="50"/>
                  <a:pt x="181" y="49"/>
                  <a:pt x="180" y="49"/>
                </a:cubicBezTo>
                <a:close/>
                <a:moveTo>
                  <a:pt x="162" y="35"/>
                </a:moveTo>
                <a:cubicBezTo>
                  <a:pt x="160" y="36"/>
                  <a:pt x="160" y="36"/>
                  <a:pt x="159" y="38"/>
                </a:cubicBezTo>
                <a:cubicBezTo>
                  <a:pt x="159" y="40"/>
                  <a:pt x="160" y="41"/>
                  <a:pt x="162" y="41"/>
                </a:cubicBezTo>
                <a:cubicBezTo>
                  <a:pt x="164" y="41"/>
                  <a:pt x="164" y="40"/>
                  <a:pt x="165" y="38"/>
                </a:cubicBezTo>
                <a:cubicBezTo>
                  <a:pt x="165" y="37"/>
                  <a:pt x="164" y="35"/>
                  <a:pt x="162" y="35"/>
                </a:cubicBezTo>
                <a:close/>
                <a:moveTo>
                  <a:pt x="170" y="36"/>
                </a:moveTo>
                <a:cubicBezTo>
                  <a:pt x="169" y="35"/>
                  <a:pt x="168" y="37"/>
                  <a:pt x="168" y="38"/>
                </a:cubicBezTo>
                <a:cubicBezTo>
                  <a:pt x="168" y="40"/>
                  <a:pt x="170" y="41"/>
                  <a:pt x="171" y="41"/>
                </a:cubicBezTo>
                <a:cubicBezTo>
                  <a:pt x="173" y="41"/>
                  <a:pt x="174" y="39"/>
                  <a:pt x="174" y="39"/>
                </a:cubicBezTo>
                <a:cubicBezTo>
                  <a:pt x="173" y="36"/>
                  <a:pt x="172" y="35"/>
                  <a:pt x="170" y="36"/>
                </a:cubicBezTo>
                <a:close/>
                <a:moveTo>
                  <a:pt x="176" y="42"/>
                </a:moveTo>
                <a:cubicBezTo>
                  <a:pt x="173" y="42"/>
                  <a:pt x="172" y="43"/>
                  <a:pt x="172" y="44"/>
                </a:cubicBezTo>
                <a:cubicBezTo>
                  <a:pt x="173" y="47"/>
                  <a:pt x="174" y="47"/>
                  <a:pt x="176" y="47"/>
                </a:cubicBezTo>
                <a:cubicBezTo>
                  <a:pt x="176" y="47"/>
                  <a:pt x="179" y="46"/>
                  <a:pt x="178" y="45"/>
                </a:cubicBezTo>
                <a:cubicBezTo>
                  <a:pt x="178" y="44"/>
                  <a:pt x="177" y="42"/>
                  <a:pt x="176" y="42"/>
                </a:cubicBezTo>
                <a:close/>
                <a:moveTo>
                  <a:pt x="206" y="36"/>
                </a:moveTo>
                <a:cubicBezTo>
                  <a:pt x="205" y="36"/>
                  <a:pt x="203" y="37"/>
                  <a:pt x="204" y="38"/>
                </a:cubicBezTo>
                <a:cubicBezTo>
                  <a:pt x="204" y="40"/>
                  <a:pt x="204" y="40"/>
                  <a:pt x="206" y="41"/>
                </a:cubicBezTo>
                <a:cubicBezTo>
                  <a:pt x="208" y="41"/>
                  <a:pt x="209" y="40"/>
                  <a:pt x="209" y="38"/>
                </a:cubicBezTo>
                <a:cubicBezTo>
                  <a:pt x="209" y="37"/>
                  <a:pt x="207" y="35"/>
                  <a:pt x="206" y="36"/>
                </a:cubicBezTo>
                <a:close/>
                <a:moveTo>
                  <a:pt x="189" y="50"/>
                </a:moveTo>
                <a:cubicBezTo>
                  <a:pt x="187" y="50"/>
                  <a:pt x="186" y="50"/>
                  <a:pt x="186" y="52"/>
                </a:cubicBezTo>
                <a:cubicBezTo>
                  <a:pt x="186" y="53"/>
                  <a:pt x="187" y="55"/>
                  <a:pt x="188" y="55"/>
                </a:cubicBezTo>
                <a:cubicBezTo>
                  <a:pt x="190" y="55"/>
                  <a:pt x="191" y="54"/>
                  <a:pt x="191" y="52"/>
                </a:cubicBezTo>
                <a:cubicBezTo>
                  <a:pt x="191" y="50"/>
                  <a:pt x="190" y="49"/>
                  <a:pt x="189" y="50"/>
                </a:cubicBezTo>
                <a:close/>
                <a:moveTo>
                  <a:pt x="202" y="42"/>
                </a:moveTo>
                <a:cubicBezTo>
                  <a:pt x="200" y="42"/>
                  <a:pt x="199" y="43"/>
                  <a:pt x="199" y="44"/>
                </a:cubicBezTo>
                <a:cubicBezTo>
                  <a:pt x="199" y="46"/>
                  <a:pt x="200" y="48"/>
                  <a:pt x="201" y="48"/>
                </a:cubicBezTo>
                <a:cubicBezTo>
                  <a:pt x="203" y="47"/>
                  <a:pt x="205" y="46"/>
                  <a:pt x="204" y="44"/>
                </a:cubicBezTo>
                <a:cubicBezTo>
                  <a:pt x="205" y="43"/>
                  <a:pt x="204" y="42"/>
                  <a:pt x="202" y="42"/>
                </a:cubicBezTo>
                <a:close/>
                <a:moveTo>
                  <a:pt x="197" y="36"/>
                </a:moveTo>
                <a:cubicBezTo>
                  <a:pt x="195" y="35"/>
                  <a:pt x="195" y="37"/>
                  <a:pt x="194" y="38"/>
                </a:cubicBezTo>
                <a:cubicBezTo>
                  <a:pt x="195" y="40"/>
                  <a:pt x="196" y="41"/>
                  <a:pt x="198" y="41"/>
                </a:cubicBezTo>
                <a:cubicBezTo>
                  <a:pt x="199" y="41"/>
                  <a:pt x="201" y="40"/>
                  <a:pt x="200" y="38"/>
                </a:cubicBezTo>
                <a:cubicBezTo>
                  <a:pt x="200" y="37"/>
                  <a:pt x="199" y="36"/>
                  <a:pt x="197" y="36"/>
                </a:cubicBezTo>
                <a:close/>
                <a:moveTo>
                  <a:pt x="88" y="228"/>
                </a:moveTo>
                <a:cubicBezTo>
                  <a:pt x="89" y="229"/>
                  <a:pt x="90" y="228"/>
                  <a:pt x="89" y="226"/>
                </a:cubicBezTo>
                <a:cubicBezTo>
                  <a:pt x="90" y="225"/>
                  <a:pt x="89" y="223"/>
                  <a:pt x="87" y="223"/>
                </a:cubicBezTo>
                <a:cubicBezTo>
                  <a:pt x="85" y="223"/>
                  <a:pt x="84" y="224"/>
                  <a:pt x="84" y="226"/>
                </a:cubicBezTo>
                <a:cubicBezTo>
                  <a:pt x="84" y="227"/>
                  <a:pt x="85" y="229"/>
                  <a:pt x="88" y="228"/>
                </a:cubicBezTo>
                <a:close/>
                <a:moveTo>
                  <a:pt x="96" y="228"/>
                </a:moveTo>
                <a:cubicBezTo>
                  <a:pt x="97" y="229"/>
                  <a:pt x="98" y="227"/>
                  <a:pt x="99" y="226"/>
                </a:cubicBezTo>
                <a:cubicBezTo>
                  <a:pt x="99" y="225"/>
                  <a:pt x="97" y="223"/>
                  <a:pt x="96" y="223"/>
                </a:cubicBezTo>
                <a:cubicBezTo>
                  <a:pt x="95" y="223"/>
                  <a:pt x="93" y="225"/>
                  <a:pt x="93" y="226"/>
                </a:cubicBezTo>
                <a:cubicBezTo>
                  <a:pt x="93" y="227"/>
                  <a:pt x="95" y="228"/>
                  <a:pt x="96" y="228"/>
                </a:cubicBezTo>
                <a:close/>
                <a:moveTo>
                  <a:pt x="103" y="220"/>
                </a:moveTo>
                <a:cubicBezTo>
                  <a:pt x="102" y="218"/>
                  <a:pt x="101" y="217"/>
                  <a:pt x="100" y="217"/>
                </a:cubicBezTo>
                <a:cubicBezTo>
                  <a:pt x="99" y="216"/>
                  <a:pt x="97" y="218"/>
                  <a:pt x="97" y="220"/>
                </a:cubicBezTo>
                <a:cubicBezTo>
                  <a:pt x="97" y="221"/>
                  <a:pt x="98" y="222"/>
                  <a:pt x="101" y="222"/>
                </a:cubicBezTo>
                <a:cubicBezTo>
                  <a:pt x="101" y="222"/>
                  <a:pt x="102" y="222"/>
                  <a:pt x="102" y="221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103" y="221"/>
                  <a:pt x="102" y="220"/>
                  <a:pt x="103" y="219"/>
                </a:cubicBezTo>
                <a:cubicBezTo>
                  <a:pt x="103" y="220"/>
                  <a:pt x="103" y="220"/>
                  <a:pt x="103" y="220"/>
                </a:cubicBezTo>
                <a:close/>
                <a:moveTo>
                  <a:pt x="109" y="236"/>
                </a:moveTo>
                <a:cubicBezTo>
                  <a:pt x="111" y="236"/>
                  <a:pt x="112" y="235"/>
                  <a:pt x="112" y="234"/>
                </a:cubicBezTo>
                <a:cubicBezTo>
                  <a:pt x="112" y="232"/>
                  <a:pt x="110" y="231"/>
                  <a:pt x="109" y="231"/>
                </a:cubicBezTo>
                <a:cubicBezTo>
                  <a:pt x="107" y="231"/>
                  <a:pt x="106" y="231"/>
                  <a:pt x="107" y="234"/>
                </a:cubicBezTo>
                <a:cubicBezTo>
                  <a:pt x="106" y="235"/>
                  <a:pt x="107" y="236"/>
                  <a:pt x="109" y="236"/>
                </a:cubicBezTo>
                <a:close/>
                <a:moveTo>
                  <a:pt x="109" y="250"/>
                </a:moveTo>
                <a:cubicBezTo>
                  <a:pt x="111" y="250"/>
                  <a:pt x="112" y="249"/>
                  <a:pt x="112" y="247"/>
                </a:cubicBezTo>
                <a:cubicBezTo>
                  <a:pt x="112" y="247"/>
                  <a:pt x="112" y="247"/>
                  <a:pt x="111" y="246"/>
                </a:cubicBezTo>
                <a:cubicBezTo>
                  <a:pt x="111" y="247"/>
                  <a:pt x="110" y="247"/>
                  <a:pt x="110" y="247"/>
                </a:cubicBezTo>
                <a:cubicBezTo>
                  <a:pt x="110" y="246"/>
                  <a:pt x="110" y="245"/>
                  <a:pt x="109" y="245"/>
                </a:cubicBezTo>
                <a:cubicBezTo>
                  <a:pt x="109" y="245"/>
                  <a:pt x="109" y="244"/>
                  <a:pt x="109" y="245"/>
                </a:cubicBezTo>
                <a:cubicBezTo>
                  <a:pt x="108" y="244"/>
                  <a:pt x="106" y="246"/>
                  <a:pt x="106" y="247"/>
                </a:cubicBezTo>
                <a:cubicBezTo>
                  <a:pt x="106" y="248"/>
                  <a:pt x="107" y="250"/>
                  <a:pt x="109" y="250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21" y="234"/>
                  <a:pt x="121" y="233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3"/>
                  <a:pt x="120" y="233"/>
                  <a:pt x="120" y="233"/>
                </a:cubicBezTo>
                <a:cubicBezTo>
                  <a:pt x="120" y="232"/>
                  <a:pt x="121" y="232"/>
                  <a:pt x="121" y="231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21" y="231"/>
                  <a:pt x="121" y="231"/>
                  <a:pt x="120" y="230"/>
                </a:cubicBezTo>
                <a:cubicBezTo>
                  <a:pt x="120" y="231"/>
                  <a:pt x="120" y="231"/>
                  <a:pt x="120" y="231"/>
                </a:cubicBezTo>
                <a:cubicBezTo>
                  <a:pt x="120" y="231"/>
                  <a:pt x="119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7" y="232"/>
                  <a:pt x="116" y="232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5"/>
                  <a:pt x="116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7"/>
                  <a:pt x="119" y="237"/>
                  <a:pt x="119" y="236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0" y="235"/>
                  <a:pt x="121" y="235"/>
                  <a:pt x="121" y="234"/>
                </a:cubicBezTo>
                <a:close/>
                <a:moveTo>
                  <a:pt x="242" y="91"/>
                </a:moveTo>
                <a:cubicBezTo>
                  <a:pt x="240" y="91"/>
                  <a:pt x="239" y="92"/>
                  <a:pt x="238" y="94"/>
                </a:cubicBezTo>
                <a:cubicBezTo>
                  <a:pt x="239" y="96"/>
                  <a:pt x="240" y="97"/>
                  <a:pt x="242" y="97"/>
                </a:cubicBezTo>
                <a:cubicBezTo>
                  <a:pt x="243" y="96"/>
                  <a:pt x="245" y="95"/>
                  <a:pt x="244" y="94"/>
                </a:cubicBezTo>
                <a:cubicBezTo>
                  <a:pt x="245" y="93"/>
                  <a:pt x="243" y="92"/>
                  <a:pt x="242" y="91"/>
                </a:cubicBezTo>
                <a:close/>
                <a:moveTo>
                  <a:pt x="79" y="228"/>
                </a:moveTo>
                <a:cubicBezTo>
                  <a:pt x="80" y="229"/>
                  <a:pt x="81" y="227"/>
                  <a:pt x="81" y="226"/>
                </a:cubicBezTo>
                <a:cubicBezTo>
                  <a:pt x="81" y="224"/>
                  <a:pt x="80" y="224"/>
                  <a:pt x="79" y="223"/>
                </a:cubicBezTo>
                <a:cubicBezTo>
                  <a:pt x="76" y="223"/>
                  <a:pt x="76" y="224"/>
                  <a:pt x="76" y="226"/>
                </a:cubicBezTo>
                <a:cubicBezTo>
                  <a:pt x="76" y="227"/>
                  <a:pt x="77" y="229"/>
                  <a:pt x="79" y="228"/>
                </a:cubicBezTo>
                <a:close/>
                <a:moveTo>
                  <a:pt x="92" y="236"/>
                </a:moveTo>
                <a:cubicBezTo>
                  <a:pt x="93" y="236"/>
                  <a:pt x="94" y="235"/>
                  <a:pt x="94" y="234"/>
                </a:cubicBezTo>
                <a:cubicBezTo>
                  <a:pt x="94" y="232"/>
                  <a:pt x="93" y="230"/>
                  <a:pt x="91" y="231"/>
                </a:cubicBezTo>
                <a:cubicBezTo>
                  <a:pt x="90" y="230"/>
                  <a:pt x="89" y="232"/>
                  <a:pt x="88" y="234"/>
                </a:cubicBezTo>
                <a:cubicBezTo>
                  <a:pt x="88" y="234"/>
                  <a:pt x="90" y="237"/>
                  <a:pt x="92" y="236"/>
                </a:cubicBezTo>
                <a:close/>
                <a:moveTo>
                  <a:pt x="77" y="234"/>
                </a:moveTo>
                <a:cubicBezTo>
                  <a:pt x="76" y="232"/>
                  <a:pt x="76" y="231"/>
                  <a:pt x="75" y="231"/>
                </a:cubicBezTo>
                <a:cubicBezTo>
                  <a:pt x="75" y="231"/>
                  <a:pt x="75" y="232"/>
                  <a:pt x="74" y="232"/>
                </a:cubicBezTo>
                <a:cubicBezTo>
                  <a:pt x="74" y="232"/>
                  <a:pt x="74" y="231"/>
                  <a:pt x="75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72" y="230"/>
                  <a:pt x="71" y="232"/>
                  <a:pt x="71" y="233"/>
                </a:cubicBezTo>
                <a:cubicBezTo>
                  <a:pt x="71" y="235"/>
                  <a:pt x="73" y="236"/>
                  <a:pt x="74" y="236"/>
                </a:cubicBezTo>
                <a:cubicBezTo>
                  <a:pt x="75" y="236"/>
                  <a:pt x="77" y="235"/>
                  <a:pt x="77" y="234"/>
                </a:cubicBezTo>
                <a:close/>
                <a:moveTo>
                  <a:pt x="127" y="230"/>
                </a:moveTo>
                <a:cubicBezTo>
                  <a:pt x="126" y="230"/>
                  <a:pt x="125" y="231"/>
                  <a:pt x="124" y="232"/>
                </a:cubicBezTo>
                <a:cubicBezTo>
                  <a:pt x="125" y="232"/>
                  <a:pt x="125" y="232"/>
                  <a:pt x="125" y="233"/>
                </a:cubicBezTo>
                <a:cubicBezTo>
                  <a:pt x="126" y="233"/>
                  <a:pt x="124" y="233"/>
                  <a:pt x="124" y="233"/>
                </a:cubicBezTo>
                <a:cubicBezTo>
                  <a:pt x="124" y="234"/>
                  <a:pt x="124" y="234"/>
                  <a:pt x="124" y="234"/>
                </a:cubicBezTo>
                <a:cubicBezTo>
                  <a:pt x="124" y="235"/>
                  <a:pt x="126" y="236"/>
                  <a:pt x="126" y="237"/>
                </a:cubicBezTo>
                <a:cubicBezTo>
                  <a:pt x="128" y="236"/>
                  <a:pt x="129" y="235"/>
                  <a:pt x="129" y="234"/>
                </a:cubicBezTo>
                <a:cubicBezTo>
                  <a:pt x="129" y="234"/>
                  <a:pt x="128" y="235"/>
                  <a:pt x="127" y="234"/>
                </a:cubicBezTo>
                <a:cubicBezTo>
                  <a:pt x="128" y="234"/>
                  <a:pt x="129" y="233"/>
                  <a:pt x="130" y="233"/>
                </a:cubicBezTo>
                <a:cubicBezTo>
                  <a:pt x="129" y="232"/>
                  <a:pt x="128" y="231"/>
                  <a:pt x="127" y="230"/>
                </a:cubicBezTo>
                <a:close/>
                <a:moveTo>
                  <a:pt x="82" y="237"/>
                </a:moveTo>
                <a:cubicBezTo>
                  <a:pt x="84" y="237"/>
                  <a:pt x="85" y="235"/>
                  <a:pt x="85" y="234"/>
                </a:cubicBezTo>
                <a:cubicBezTo>
                  <a:pt x="85" y="232"/>
                  <a:pt x="84" y="230"/>
                  <a:pt x="83" y="231"/>
                </a:cubicBezTo>
                <a:cubicBezTo>
                  <a:pt x="81" y="230"/>
                  <a:pt x="80" y="232"/>
                  <a:pt x="79" y="233"/>
                </a:cubicBezTo>
                <a:cubicBezTo>
                  <a:pt x="80" y="235"/>
                  <a:pt x="81" y="236"/>
                  <a:pt x="82" y="237"/>
                </a:cubicBezTo>
                <a:close/>
                <a:moveTo>
                  <a:pt x="171" y="236"/>
                </a:moveTo>
                <a:cubicBezTo>
                  <a:pt x="172" y="237"/>
                  <a:pt x="174" y="235"/>
                  <a:pt x="174" y="233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4" y="233"/>
                  <a:pt x="174" y="233"/>
                  <a:pt x="174" y="232"/>
                </a:cubicBezTo>
                <a:cubicBezTo>
                  <a:pt x="173" y="231"/>
                  <a:pt x="172" y="231"/>
                  <a:pt x="171" y="231"/>
                </a:cubicBezTo>
                <a:cubicBezTo>
                  <a:pt x="171" y="232"/>
                  <a:pt x="171" y="233"/>
                  <a:pt x="171" y="234"/>
                </a:cubicBezTo>
                <a:cubicBezTo>
                  <a:pt x="170" y="234"/>
                  <a:pt x="170" y="233"/>
                  <a:pt x="169" y="233"/>
                </a:cubicBezTo>
                <a:cubicBezTo>
                  <a:pt x="169" y="232"/>
                  <a:pt x="169" y="232"/>
                  <a:pt x="169" y="231"/>
                </a:cubicBezTo>
                <a:cubicBezTo>
                  <a:pt x="169" y="232"/>
                  <a:pt x="168" y="233"/>
                  <a:pt x="168" y="233"/>
                </a:cubicBezTo>
                <a:cubicBezTo>
                  <a:pt x="168" y="235"/>
                  <a:pt x="169" y="236"/>
                  <a:pt x="171" y="236"/>
                </a:cubicBezTo>
                <a:close/>
                <a:moveTo>
                  <a:pt x="169" y="245"/>
                </a:moveTo>
                <a:cubicBezTo>
                  <a:pt x="169" y="245"/>
                  <a:pt x="169" y="246"/>
                  <a:pt x="169" y="246"/>
                </a:cubicBezTo>
                <a:cubicBezTo>
                  <a:pt x="169" y="246"/>
                  <a:pt x="169" y="245"/>
                  <a:pt x="169" y="245"/>
                </a:cubicBezTo>
                <a:close/>
                <a:moveTo>
                  <a:pt x="176" y="243"/>
                </a:moveTo>
                <a:cubicBezTo>
                  <a:pt x="177" y="243"/>
                  <a:pt x="179" y="241"/>
                  <a:pt x="178" y="240"/>
                </a:cubicBezTo>
                <a:cubicBezTo>
                  <a:pt x="178" y="239"/>
                  <a:pt x="176" y="237"/>
                  <a:pt x="176" y="237"/>
                </a:cubicBezTo>
                <a:cubicBezTo>
                  <a:pt x="173" y="237"/>
                  <a:pt x="173" y="238"/>
                  <a:pt x="172" y="239"/>
                </a:cubicBezTo>
                <a:cubicBezTo>
                  <a:pt x="172" y="242"/>
                  <a:pt x="174" y="242"/>
                  <a:pt x="176" y="243"/>
                </a:cubicBezTo>
                <a:close/>
                <a:moveTo>
                  <a:pt x="182" y="249"/>
                </a:moveTo>
                <a:cubicBezTo>
                  <a:pt x="182" y="248"/>
                  <a:pt x="182" y="248"/>
                  <a:pt x="183" y="248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3" y="247"/>
                  <a:pt x="183" y="247"/>
                </a:cubicBezTo>
                <a:cubicBezTo>
                  <a:pt x="182" y="246"/>
                  <a:pt x="181" y="245"/>
                  <a:pt x="179" y="244"/>
                </a:cubicBezTo>
                <a:cubicBezTo>
                  <a:pt x="178" y="244"/>
                  <a:pt x="177" y="245"/>
                  <a:pt x="177" y="247"/>
                </a:cubicBezTo>
                <a:cubicBezTo>
                  <a:pt x="178" y="248"/>
                  <a:pt x="179" y="249"/>
                  <a:pt x="179" y="250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81" y="250"/>
                  <a:pt x="182" y="250"/>
                  <a:pt x="182" y="249"/>
                </a:cubicBezTo>
                <a:close/>
                <a:moveTo>
                  <a:pt x="153" y="246"/>
                </a:moveTo>
                <a:cubicBezTo>
                  <a:pt x="153" y="248"/>
                  <a:pt x="154" y="247"/>
                  <a:pt x="155" y="247"/>
                </a:cubicBezTo>
                <a:cubicBezTo>
                  <a:pt x="155" y="247"/>
                  <a:pt x="156" y="247"/>
                  <a:pt x="156" y="248"/>
                </a:cubicBezTo>
                <a:cubicBezTo>
                  <a:pt x="156" y="248"/>
                  <a:pt x="156" y="247"/>
                  <a:pt x="156" y="247"/>
                </a:cubicBezTo>
                <a:cubicBezTo>
                  <a:pt x="156" y="247"/>
                  <a:pt x="156" y="247"/>
                  <a:pt x="156" y="246"/>
                </a:cubicBezTo>
                <a:cubicBezTo>
                  <a:pt x="155" y="247"/>
                  <a:pt x="155" y="246"/>
                  <a:pt x="154" y="246"/>
                </a:cubicBezTo>
                <a:cubicBezTo>
                  <a:pt x="153" y="246"/>
                  <a:pt x="152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1" y="247"/>
                </a:cubicBezTo>
                <a:cubicBezTo>
                  <a:pt x="151" y="248"/>
                  <a:pt x="151" y="248"/>
                  <a:pt x="151" y="249"/>
                </a:cubicBezTo>
                <a:cubicBezTo>
                  <a:pt x="151" y="249"/>
                  <a:pt x="152" y="250"/>
                  <a:pt x="153" y="250"/>
                </a:cubicBezTo>
                <a:cubicBezTo>
                  <a:pt x="153" y="250"/>
                  <a:pt x="154" y="250"/>
                  <a:pt x="154" y="250"/>
                </a:cubicBezTo>
                <a:cubicBezTo>
                  <a:pt x="154" y="250"/>
                  <a:pt x="154" y="250"/>
                  <a:pt x="153" y="250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2" y="248"/>
                </a:cubicBezTo>
                <a:cubicBezTo>
                  <a:pt x="153" y="247"/>
                  <a:pt x="152" y="246"/>
                  <a:pt x="153" y="246"/>
                </a:cubicBezTo>
                <a:close/>
                <a:moveTo>
                  <a:pt x="158" y="229"/>
                </a:moveTo>
                <a:cubicBezTo>
                  <a:pt x="159" y="228"/>
                  <a:pt x="160" y="227"/>
                  <a:pt x="161" y="226"/>
                </a:cubicBezTo>
                <a:cubicBezTo>
                  <a:pt x="161" y="225"/>
                  <a:pt x="160" y="224"/>
                  <a:pt x="159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7" y="223"/>
                  <a:pt x="154" y="224"/>
                  <a:pt x="155" y="226"/>
                </a:cubicBezTo>
                <a:cubicBezTo>
                  <a:pt x="155" y="227"/>
                  <a:pt x="156" y="228"/>
                  <a:pt x="156" y="228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8" y="228"/>
                  <a:pt x="158" y="229"/>
                  <a:pt x="158" y="229"/>
                </a:cubicBezTo>
                <a:close/>
                <a:moveTo>
                  <a:pt x="135" y="250"/>
                </a:move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6" y="250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6" y="250"/>
                  <a:pt x="135" y="250"/>
                  <a:pt x="135" y="250"/>
                </a:cubicBezTo>
                <a:close/>
                <a:moveTo>
                  <a:pt x="153" y="258"/>
                </a:moveTo>
                <a:cubicBezTo>
                  <a:pt x="152" y="258"/>
                  <a:pt x="151" y="259"/>
                  <a:pt x="150" y="261"/>
                </a:cubicBezTo>
                <a:cubicBezTo>
                  <a:pt x="150" y="261"/>
                  <a:pt x="151" y="261"/>
                  <a:pt x="151" y="261"/>
                </a:cubicBezTo>
                <a:cubicBezTo>
                  <a:pt x="151" y="261"/>
                  <a:pt x="150" y="261"/>
                  <a:pt x="150" y="261"/>
                </a:cubicBezTo>
                <a:cubicBezTo>
                  <a:pt x="150" y="261"/>
                  <a:pt x="150" y="262"/>
                  <a:pt x="150" y="262"/>
                </a:cubicBezTo>
                <a:cubicBezTo>
                  <a:pt x="150" y="263"/>
                  <a:pt x="152" y="264"/>
                  <a:pt x="153" y="264"/>
                </a:cubicBezTo>
                <a:cubicBezTo>
                  <a:pt x="155" y="263"/>
                  <a:pt x="156" y="263"/>
                  <a:pt x="156" y="261"/>
                </a:cubicBezTo>
                <a:cubicBezTo>
                  <a:pt x="156" y="259"/>
                  <a:pt x="155" y="258"/>
                  <a:pt x="153" y="258"/>
                </a:cubicBezTo>
                <a:close/>
                <a:moveTo>
                  <a:pt x="42" y="17"/>
                </a:move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5" y="18"/>
                  <a:pt x="45" y="18"/>
                  <a:pt x="45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3" y="14"/>
                  <a:pt x="42" y="14"/>
                  <a:pt x="41" y="15"/>
                </a:cubicBezTo>
                <a:cubicBezTo>
                  <a:pt x="42" y="15"/>
                  <a:pt x="42" y="16"/>
                  <a:pt x="42" y="17"/>
                </a:cubicBezTo>
                <a:close/>
                <a:moveTo>
                  <a:pt x="137" y="247"/>
                </a:moveTo>
                <a:cubicBezTo>
                  <a:pt x="137" y="246"/>
                  <a:pt x="136" y="246"/>
                  <a:pt x="136" y="246"/>
                </a:cubicBezTo>
                <a:cubicBezTo>
                  <a:pt x="137" y="246"/>
                  <a:pt x="137" y="245"/>
                  <a:pt x="137" y="244"/>
                </a:cubicBezTo>
                <a:cubicBezTo>
                  <a:pt x="137" y="244"/>
                  <a:pt x="136" y="244"/>
                  <a:pt x="136" y="244"/>
                </a:cubicBezTo>
                <a:cubicBezTo>
                  <a:pt x="135" y="244"/>
                  <a:pt x="135" y="244"/>
                  <a:pt x="134" y="245"/>
                </a:cubicBezTo>
                <a:cubicBezTo>
                  <a:pt x="134" y="245"/>
                  <a:pt x="133" y="246"/>
                  <a:pt x="134" y="247"/>
                </a:cubicBezTo>
                <a:cubicBezTo>
                  <a:pt x="133" y="247"/>
                  <a:pt x="133" y="247"/>
                  <a:pt x="132" y="248"/>
                </a:cubicBezTo>
                <a:cubicBezTo>
                  <a:pt x="133" y="248"/>
                  <a:pt x="133" y="249"/>
                  <a:pt x="133" y="249"/>
                </a:cubicBezTo>
                <a:cubicBezTo>
                  <a:pt x="133" y="248"/>
                  <a:pt x="134" y="248"/>
                  <a:pt x="134" y="247"/>
                </a:cubicBezTo>
                <a:cubicBezTo>
                  <a:pt x="135" y="247"/>
                  <a:pt x="136" y="247"/>
                  <a:pt x="136" y="248"/>
                </a:cubicBezTo>
                <a:cubicBezTo>
                  <a:pt x="137" y="248"/>
                  <a:pt x="137" y="249"/>
                  <a:pt x="137" y="249"/>
                </a:cubicBezTo>
                <a:cubicBezTo>
                  <a:pt x="138" y="249"/>
                  <a:pt x="138" y="248"/>
                  <a:pt x="138" y="247"/>
                </a:cubicBezTo>
                <a:cubicBezTo>
                  <a:pt x="138" y="247"/>
                  <a:pt x="138" y="247"/>
                  <a:pt x="138" y="247"/>
                </a:cubicBezTo>
                <a:cubicBezTo>
                  <a:pt x="138" y="246"/>
                  <a:pt x="138" y="246"/>
                  <a:pt x="137" y="246"/>
                </a:cubicBezTo>
                <a:cubicBezTo>
                  <a:pt x="137" y="246"/>
                  <a:pt x="137" y="247"/>
                  <a:pt x="137" y="247"/>
                </a:cubicBezTo>
                <a:close/>
                <a:moveTo>
                  <a:pt x="12" y="180"/>
                </a:moveTo>
                <a:cubicBezTo>
                  <a:pt x="13" y="181"/>
                  <a:pt x="14" y="179"/>
                  <a:pt x="15" y="178"/>
                </a:cubicBezTo>
                <a:cubicBezTo>
                  <a:pt x="14" y="176"/>
                  <a:pt x="13" y="175"/>
                  <a:pt x="12" y="175"/>
                </a:cubicBezTo>
                <a:cubicBezTo>
                  <a:pt x="11" y="175"/>
                  <a:pt x="9" y="176"/>
                  <a:pt x="9" y="178"/>
                </a:cubicBezTo>
                <a:cubicBezTo>
                  <a:pt x="9" y="180"/>
                  <a:pt x="10" y="180"/>
                  <a:pt x="12" y="180"/>
                </a:cubicBezTo>
                <a:close/>
                <a:moveTo>
                  <a:pt x="12" y="195"/>
                </a:moveTo>
                <a:cubicBezTo>
                  <a:pt x="13" y="194"/>
                  <a:pt x="14" y="193"/>
                  <a:pt x="15" y="192"/>
                </a:cubicBezTo>
                <a:cubicBezTo>
                  <a:pt x="15" y="190"/>
                  <a:pt x="13" y="189"/>
                  <a:pt x="12" y="189"/>
                </a:cubicBezTo>
                <a:cubicBezTo>
                  <a:pt x="11" y="188"/>
                  <a:pt x="9" y="190"/>
                  <a:pt x="9" y="192"/>
                </a:cubicBezTo>
                <a:cubicBezTo>
                  <a:pt x="9" y="193"/>
                  <a:pt x="11" y="194"/>
                  <a:pt x="12" y="195"/>
                </a:cubicBezTo>
                <a:close/>
                <a:moveTo>
                  <a:pt x="3" y="195"/>
                </a:moveTo>
                <a:cubicBezTo>
                  <a:pt x="3" y="195"/>
                  <a:pt x="3" y="195"/>
                  <a:pt x="3" y="195"/>
                </a:cubicBezTo>
                <a:cubicBezTo>
                  <a:pt x="4" y="195"/>
                  <a:pt x="4" y="196"/>
                  <a:pt x="5" y="195"/>
                </a:cubicBezTo>
                <a:cubicBezTo>
                  <a:pt x="5" y="195"/>
                  <a:pt x="5" y="195"/>
                  <a:pt x="5" y="195"/>
                </a:cubicBezTo>
                <a:cubicBezTo>
                  <a:pt x="6" y="195"/>
                  <a:pt x="6" y="195"/>
                  <a:pt x="7" y="195"/>
                </a:cubicBezTo>
                <a:cubicBezTo>
                  <a:pt x="5" y="194"/>
                  <a:pt x="7" y="192"/>
                  <a:pt x="7" y="192"/>
                </a:cubicBezTo>
                <a:cubicBezTo>
                  <a:pt x="7" y="191"/>
                  <a:pt x="7" y="191"/>
                  <a:pt x="6" y="191"/>
                </a:cubicBezTo>
                <a:cubicBezTo>
                  <a:pt x="6" y="191"/>
                  <a:pt x="7" y="191"/>
                  <a:pt x="7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0"/>
                  <a:pt x="6" y="190"/>
                  <a:pt x="6" y="190"/>
                </a:cubicBezTo>
                <a:cubicBezTo>
                  <a:pt x="6" y="190"/>
                  <a:pt x="6" y="190"/>
                  <a:pt x="7" y="190"/>
                </a:cubicBezTo>
                <a:cubicBezTo>
                  <a:pt x="7" y="190"/>
                  <a:pt x="7" y="190"/>
                  <a:pt x="7" y="190"/>
                </a:cubicBezTo>
                <a:cubicBezTo>
                  <a:pt x="7" y="190"/>
                  <a:pt x="8" y="190"/>
                  <a:pt x="8" y="190"/>
                </a:cubicBezTo>
                <a:cubicBezTo>
                  <a:pt x="8" y="190"/>
                  <a:pt x="8" y="188"/>
                  <a:pt x="10" y="189"/>
                </a:cubicBezTo>
                <a:cubicBezTo>
                  <a:pt x="9" y="187"/>
                  <a:pt x="8" y="189"/>
                  <a:pt x="7" y="189"/>
                </a:cubicBezTo>
                <a:cubicBezTo>
                  <a:pt x="6" y="189"/>
                  <a:pt x="6" y="189"/>
                  <a:pt x="5" y="19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0"/>
                  <a:pt x="4" y="189"/>
                  <a:pt x="3" y="189"/>
                </a:cubicBezTo>
                <a:cubicBezTo>
                  <a:pt x="2" y="189"/>
                  <a:pt x="1" y="190"/>
                  <a:pt x="1" y="192"/>
                </a:cubicBezTo>
                <a:cubicBezTo>
                  <a:pt x="0" y="193"/>
                  <a:pt x="1" y="194"/>
                  <a:pt x="3" y="195"/>
                </a:cubicBezTo>
                <a:close/>
                <a:moveTo>
                  <a:pt x="7" y="201"/>
                </a:moveTo>
                <a:cubicBezTo>
                  <a:pt x="9" y="201"/>
                  <a:pt x="10" y="200"/>
                  <a:pt x="11" y="198"/>
                </a:cubicBezTo>
                <a:cubicBezTo>
                  <a:pt x="10" y="196"/>
                  <a:pt x="9" y="196"/>
                  <a:pt x="8" y="195"/>
                </a:cubicBezTo>
                <a:cubicBezTo>
                  <a:pt x="6" y="195"/>
                  <a:pt x="5" y="196"/>
                  <a:pt x="4" y="199"/>
                </a:cubicBezTo>
                <a:cubicBezTo>
                  <a:pt x="5" y="200"/>
                  <a:pt x="6" y="201"/>
                  <a:pt x="7" y="201"/>
                </a:cubicBezTo>
                <a:close/>
                <a:moveTo>
                  <a:pt x="3" y="180"/>
                </a:moveTo>
                <a:cubicBezTo>
                  <a:pt x="4" y="180"/>
                  <a:pt x="6" y="179"/>
                  <a:pt x="6" y="178"/>
                </a:cubicBezTo>
                <a:cubicBezTo>
                  <a:pt x="6" y="176"/>
                  <a:pt x="4" y="175"/>
                  <a:pt x="3" y="175"/>
                </a:cubicBezTo>
                <a:cubicBezTo>
                  <a:pt x="1" y="174"/>
                  <a:pt x="0" y="176"/>
                  <a:pt x="0" y="177"/>
                </a:cubicBezTo>
                <a:cubicBezTo>
                  <a:pt x="0" y="180"/>
                  <a:pt x="1" y="180"/>
                  <a:pt x="3" y="180"/>
                </a:cubicBezTo>
                <a:close/>
                <a:moveTo>
                  <a:pt x="36" y="11"/>
                </a:moveTo>
                <a:cubicBezTo>
                  <a:pt x="36" y="12"/>
                  <a:pt x="36" y="12"/>
                  <a:pt x="37" y="12"/>
                </a:cubicBez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9" y="13"/>
                </a:cubicBezTo>
                <a:cubicBezTo>
                  <a:pt x="40" y="12"/>
                  <a:pt x="42" y="12"/>
                  <a:pt x="42" y="11"/>
                </a:cubicBezTo>
                <a:cubicBezTo>
                  <a:pt x="41" y="10"/>
                  <a:pt x="41" y="9"/>
                  <a:pt x="41" y="9"/>
                </a:cubicBezTo>
                <a:cubicBezTo>
                  <a:pt x="41" y="9"/>
                  <a:pt x="41" y="9"/>
                  <a:pt x="40" y="9"/>
                </a:cubicBezTo>
                <a:cubicBezTo>
                  <a:pt x="40" y="9"/>
                  <a:pt x="40" y="9"/>
                  <a:pt x="40" y="10"/>
                </a:cubicBezTo>
                <a:cubicBezTo>
                  <a:pt x="40" y="9"/>
                  <a:pt x="39" y="9"/>
                  <a:pt x="39" y="8"/>
                </a:cubicBezTo>
                <a:cubicBezTo>
                  <a:pt x="39" y="8"/>
                  <a:pt x="39" y="8"/>
                  <a:pt x="38" y="8"/>
                </a:cubicBezTo>
                <a:cubicBezTo>
                  <a:pt x="37" y="7"/>
                  <a:pt x="36" y="8"/>
                  <a:pt x="36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7" y="10"/>
                  <a:pt x="36" y="11"/>
                  <a:pt x="36" y="11"/>
                </a:cubicBezTo>
                <a:close/>
                <a:moveTo>
                  <a:pt x="9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4" y="11"/>
                </a:moveTo>
                <a:cubicBezTo>
                  <a:pt x="5" y="11"/>
                  <a:pt x="5" y="11"/>
                  <a:pt x="6" y="10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9"/>
                </a:cubicBezTo>
                <a:cubicBezTo>
                  <a:pt x="4" y="10"/>
                  <a:pt x="5" y="10"/>
                  <a:pt x="4" y="11"/>
                </a:cubicBezTo>
                <a:close/>
                <a:moveTo>
                  <a:pt x="11" y="184"/>
                </a:moveTo>
                <a:cubicBezTo>
                  <a:pt x="11" y="184"/>
                  <a:pt x="10" y="184"/>
                  <a:pt x="10" y="183"/>
                </a:cubicBezTo>
                <a:cubicBezTo>
                  <a:pt x="11" y="183"/>
                  <a:pt x="11" y="183"/>
                  <a:pt x="11" y="182"/>
                </a:cubicBezTo>
                <a:cubicBezTo>
                  <a:pt x="11" y="183"/>
                  <a:pt x="10" y="183"/>
                  <a:pt x="10" y="182"/>
                </a:cubicBezTo>
                <a:cubicBezTo>
                  <a:pt x="10" y="182"/>
                  <a:pt x="11" y="182"/>
                  <a:pt x="10" y="181"/>
                </a:cubicBezTo>
                <a:cubicBezTo>
                  <a:pt x="10" y="181"/>
                  <a:pt x="10" y="182"/>
                  <a:pt x="9" y="182"/>
                </a:cubicBezTo>
                <a:cubicBezTo>
                  <a:pt x="9" y="182"/>
                  <a:pt x="8" y="182"/>
                  <a:pt x="7" y="182"/>
                </a:cubicBezTo>
                <a:cubicBezTo>
                  <a:pt x="7" y="182"/>
                  <a:pt x="6" y="183"/>
                  <a:pt x="5" y="184"/>
                </a:cubicBezTo>
                <a:cubicBezTo>
                  <a:pt x="5" y="183"/>
                  <a:pt x="4" y="183"/>
                  <a:pt x="4" y="183"/>
                </a:cubicBezTo>
                <a:cubicBezTo>
                  <a:pt x="4" y="183"/>
                  <a:pt x="4" y="182"/>
                  <a:pt x="3" y="182"/>
                </a:cubicBezTo>
                <a:cubicBezTo>
                  <a:pt x="3" y="183"/>
                  <a:pt x="3" y="183"/>
                  <a:pt x="3" y="183"/>
                </a:cubicBezTo>
                <a:cubicBezTo>
                  <a:pt x="3" y="182"/>
                  <a:pt x="2" y="182"/>
                  <a:pt x="2" y="182"/>
                </a:cubicBezTo>
                <a:cubicBezTo>
                  <a:pt x="3" y="182"/>
                  <a:pt x="2" y="181"/>
                  <a:pt x="3" y="181"/>
                </a:cubicBezTo>
                <a:cubicBezTo>
                  <a:pt x="3" y="181"/>
                  <a:pt x="2" y="181"/>
                  <a:pt x="2" y="180"/>
                </a:cubicBezTo>
                <a:cubicBezTo>
                  <a:pt x="2" y="181"/>
                  <a:pt x="2" y="181"/>
                  <a:pt x="2" y="181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5"/>
                  <a:pt x="2" y="185"/>
                  <a:pt x="2" y="185"/>
                </a:cubicBezTo>
                <a:cubicBezTo>
                  <a:pt x="2" y="185"/>
                  <a:pt x="2" y="185"/>
                  <a:pt x="3" y="186"/>
                </a:cubicBezTo>
                <a:cubicBezTo>
                  <a:pt x="3" y="185"/>
                  <a:pt x="3" y="185"/>
                  <a:pt x="3" y="185"/>
                </a:cubicBezTo>
                <a:cubicBezTo>
                  <a:pt x="4" y="185"/>
                  <a:pt x="4" y="186"/>
                  <a:pt x="4" y="186"/>
                </a:cubicBezTo>
                <a:cubicBezTo>
                  <a:pt x="5" y="186"/>
                  <a:pt x="5" y="185"/>
                  <a:pt x="5" y="185"/>
                </a:cubicBezTo>
                <a:cubicBezTo>
                  <a:pt x="4" y="185"/>
                  <a:pt x="4" y="184"/>
                  <a:pt x="4" y="184"/>
                </a:cubicBezTo>
                <a:cubicBezTo>
                  <a:pt x="3" y="184"/>
                  <a:pt x="4" y="184"/>
                  <a:pt x="4" y="185"/>
                </a:cubicBezTo>
                <a:cubicBezTo>
                  <a:pt x="3" y="185"/>
                  <a:pt x="3" y="185"/>
                  <a:pt x="2" y="185"/>
                </a:cubicBezTo>
                <a:cubicBezTo>
                  <a:pt x="2" y="184"/>
                  <a:pt x="3" y="184"/>
                  <a:pt x="3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5" y="185"/>
                  <a:pt x="6" y="187"/>
                  <a:pt x="7" y="187"/>
                </a:cubicBezTo>
                <a:cubicBezTo>
                  <a:pt x="8" y="187"/>
                  <a:pt x="8" y="188"/>
                  <a:pt x="8" y="188"/>
                </a:cubicBezTo>
                <a:cubicBezTo>
                  <a:pt x="8" y="187"/>
                  <a:pt x="8" y="187"/>
                  <a:pt x="8" y="187"/>
                </a:cubicBezTo>
                <a:cubicBezTo>
                  <a:pt x="9" y="187"/>
                  <a:pt x="10" y="185"/>
                  <a:pt x="11" y="184"/>
                </a:cubicBezTo>
                <a:close/>
                <a:moveTo>
                  <a:pt x="60" y="215"/>
                </a:moveTo>
                <a:cubicBezTo>
                  <a:pt x="63" y="215"/>
                  <a:pt x="64" y="214"/>
                  <a:pt x="63" y="213"/>
                </a:cubicBezTo>
                <a:cubicBezTo>
                  <a:pt x="64" y="210"/>
                  <a:pt x="62" y="209"/>
                  <a:pt x="61" y="210"/>
                </a:cubicBezTo>
                <a:cubicBezTo>
                  <a:pt x="59" y="209"/>
                  <a:pt x="58" y="211"/>
                  <a:pt x="57" y="213"/>
                </a:cubicBezTo>
                <a:cubicBezTo>
                  <a:pt x="58" y="214"/>
                  <a:pt x="59" y="215"/>
                  <a:pt x="60" y="215"/>
                </a:cubicBezTo>
                <a:close/>
                <a:moveTo>
                  <a:pt x="40" y="226"/>
                </a:moveTo>
                <a:cubicBezTo>
                  <a:pt x="40" y="227"/>
                  <a:pt x="41" y="228"/>
                  <a:pt x="43" y="229"/>
                </a:cubicBezTo>
                <a:cubicBezTo>
                  <a:pt x="44" y="229"/>
                  <a:pt x="46" y="227"/>
                  <a:pt x="46" y="226"/>
                </a:cubicBezTo>
                <a:cubicBezTo>
                  <a:pt x="45" y="224"/>
                  <a:pt x="44" y="224"/>
                  <a:pt x="43" y="224"/>
                </a:cubicBezTo>
                <a:cubicBezTo>
                  <a:pt x="42" y="223"/>
                  <a:pt x="40" y="224"/>
                  <a:pt x="40" y="226"/>
                </a:cubicBezTo>
                <a:close/>
                <a:moveTo>
                  <a:pt x="43" y="215"/>
                </a:moveTo>
                <a:cubicBezTo>
                  <a:pt x="45" y="215"/>
                  <a:pt x="45" y="214"/>
                  <a:pt x="46" y="212"/>
                </a:cubicBezTo>
                <a:cubicBezTo>
                  <a:pt x="46" y="210"/>
                  <a:pt x="44" y="210"/>
                  <a:pt x="43" y="209"/>
                </a:cubicBezTo>
                <a:cubicBezTo>
                  <a:pt x="41" y="210"/>
                  <a:pt x="40" y="211"/>
                  <a:pt x="40" y="212"/>
                </a:cubicBezTo>
                <a:cubicBezTo>
                  <a:pt x="40" y="213"/>
                  <a:pt x="42" y="214"/>
                  <a:pt x="43" y="215"/>
                </a:cubicBezTo>
                <a:close/>
                <a:moveTo>
                  <a:pt x="34" y="215"/>
                </a:moveTo>
                <a:cubicBezTo>
                  <a:pt x="35" y="215"/>
                  <a:pt x="36" y="214"/>
                  <a:pt x="37" y="213"/>
                </a:cubicBezTo>
                <a:cubicBezTo>
                  <a:pt x="37" y="213"/>
                  <a:pt x="39" y="213"/>
                  <a:pt x="39" y="214"/>
                </a:cubicBezTo>
                <a:cubicBezTo>
                  <a:pt x="39" y="214"/>
                  <a:pt x="40" y="213"/>
                  <a:pt x="40" y="213"/>
                </a:cubicBezTo>
                <a:cubicBezTo>
                  <a:pt x="39" y="213"/>
                  <a:pt x="40" y="213"/>
                  <a:pt x="39" y="213"/>
                </a:cubicBezTo>
                <a:cubicBezTo>
                  <a:pt x="39" y="213"/>
                  <a:pt x="39" y="212"/>
                  <a:pt x="39" y="212"/>
                </a:cubicBezTo>
                <a:cubicBezTo>
                  <a:pt x="39" y="212"/>
                  <a:pt x="38" y="212"/>
                  <a:pt x="38" y="212"/>
                </a:cubicBezTo>
                <a:cubicBezTo>
                  <a:pt x="38" y="212"/>
                  <a:pt x="37" y="212"/>
                  <a:pt x="37" y="212"/>
                </a:cubicBezTo>
                <a:cubicBezTo>
                  <a:pt x="37" y="212"/>
                  <a:pt x="37" y="212"/>
                  <a:pt x="36" y="212"/>
                </a:cubicBezTo>
                <a:cubicBezTo>
                  <a:pt x="37" y="211"/>
                  <a:pt x="35" y="209"/>
                  <a:pt x="34" y="210"/>
                </a:cubicBezTo>
                <a:cubicBezTo>
                  <a:pt x="33" y="209"/>
                  <a:pt x="32" y="210"/>
                  <a:pt x="32" y="212"/>
                </a:cubicBezTo>
                <a:cubicBezTo>
                  <a:pt x="31" y="213"/>
                  <a:pt x="32" y="215"/>
                  <a:pt x="34" y="215"/>
                </a:cubicBezTo>
                <a:close/>
                <a:moveTo>
                  <a:pt x="58" y="205"/>
                </a:moveTo>
                <a:cubicBezTo>
                  <a:pt x="58" y="205"/>
                  <a:pt x="57" y="205"/>
                  <a:pt x="56" y="205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7" y="204"/>
                  <a:pt x="58" y="204"/>
                  <a:pt x="58" y="205"/>
                </a:cubicBezTo>
                <a:cubicBezTo>
                  <a:pt x="58" y="205"/>
                  <a:pt x="58" y="204"/>
                  <a:pt x="58" y="204"/>
                </a:cubicBezTo>
                <a:cubicBezTo>
                  <a:pt x="58" y="204"/>
                  <a:pt x="59" y="204"/>
                  <a:pt x="59" y="204"/>
                </a:cubicBezTo>
                <a:cubicBezTo>
                  <a:pt x="59" y="204"/>
                  <a:pt x="59" y="205"/>
                  <a:pt x="59" y="205"/>
                </a:cubicBezTo>
                <a:cubicBezTo>
                  <a:pt x="59" y="205"/>
                  <a:pt x="60" y="205"/>
                  <a:pt x="60" y="205"/>
                </a:cubicBezTo>
                <a:cubicBezTo>
                  <a:pt x="60" y="205"/>
                  <a:pt x="59" y="206"/>
                  <a:pt x="59" y="206"/>
                </a:cubicBezTo>
                <a:cubicBezTo>
                  <a:pt x="59" y="206"/>
                  <a:pt x="59" y="206"/>
                  <a:pt x="60" y="207"/>
                </a:cubicBezTo>
                <a:cubicBezTo>
                  <a:pt x="60" y="207"/>
                  <a:pt x="61" y="207"/>
                  <a:pt x="62" y="206"/>
                </a:cubicBezTo>
                <a:cubicBezTo>
                  <a:pt x="62" y="206"/>
                  <a:pt x="61" y="206"/>
                  <a:pt x="61" y="205"/>
                </a:cubicBezTo>
                <a:cubicBezTo>
                  <a:pt x="61" y="205"/>
                  <a:pt x="62" y="205"/>
                  <a:pt x="62" y="204"/>
                </a:cubicBezTo>
                <a:cubicBezTo>
                  <a:pt x="62" y="204"/>
                  <a:pt x="61" y="204"/>
                  <a:pt x="61" y="203"/>
                </a:cubicBezTo>
                <a:cubicBezTo>
                  <a:pt x="60" y="203"/>
                  <a:pt x="59" y="203"/>
                  <a:pt x="58" y="202"/>
                </a:cubicBezTo>
                <a:cubicBezTo>
                  <a:pt x="59" y="202"/>
                  <a:pt x="59" y="202"/>
                  <a:pt x="59" y="202"/>
                </a:cubicBezTo>
                <a:cubicBezTo>
                  <a:pt x="58" y="201"/>
                  <a:pt x="55" y="200"/>
                  <a:pt x="55" y="203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4" y="203"/>
                  <a:pt x="54" y="205"/>
                  <a:pt x="54" y="206"/>
                </a:cubicBezTo>
                <a:cubicBezTo>
                  <a:pt x="53" y="207"/>
                  <a:pt x="55" y="208"/>
                  <a:pt x="56" y="208"/>
                </a:cubicBezTo>
                <a:cubicBezTo>
                  <a:pt x="57" y="208"/>
                  <a:pt x="58" y="207"/>
                  <a:pt x="58" y="205"/>
                </a:cubicBezTo>
                <a:close/>
                <a:moveTo>
                  <a:pt x="17" y="200"/>
                </a:moveTo>
                <a:cubicBezTo>
                  <a:pt x="17" y="201"/>
                  <a:pt x="19" y="200"/>
                  <a:pt x="20" y="198"/>
                </a:cubicBezTo>
                <a:cubicBezTo>
                  <a:pt x="19" y="197"/>
                  <a:pt x="17" y="195"/>
                  <a:pt x="16" y="196"/>
                </a:cubicBezTo>
                <a:cubicBezTo>
                  <a:pt x="15" y="196"/>
                  <a:pt x="14" y="197"/>
                  <a:pt x="14" y="198"/>
                </a:cubicBezTo>
                <a:cubicBezTo>
                  <a:pt x="14" y="200"/>
                  <a:pt x="14" y="201"/>
                  <a:pt x="17" y="200"/>
                </a:cubicBezTo>
                <a:close/>
                <a:moveTo>
                  <a:pt x="20" y="194"/>
                </a:moveTo>
                <a:cubicBezTo>
                  <a:pt x="22" y="195"/>
                  <a:pt x="23" y="193"/>
                  <a:pt x="23" y="192"/>
                </a:cubicBezTo>
                <a:cubicBezTo>
                  <a:pt x="23" y="191"/>
                  <a:pt x="23" y="190"/>
                  <a:pt x="22" y="189"/>
                </a:cubicBezTo>
                <a:cubicBezTo>
                  <a:pt x="22" y="188"/>
                  <a:pt x="23" y="188"/>
                  <a:pt x="24" y="188"/>
                </a:cubicBezTo>
                <a:cubicBezTo>
                  <a:pt x="23" y="188"/>
                  <a:pt x="23" y="188"/>
                  <a:pt x="23" y="187"/>
                </a:cubicBezTo>
                <a:cubicBezTo>
                  <a:pt x="22" y="187"/>
                  <a:pt x="22" y="188"/>
                  <a:pt x="21" y="189"/>
                </a:cubicBezTo>
                <a:cubicBezTo>
                  <a:pt x="21" y="189"/>
                  <a:pt x="21" y="189"/>
                  <a:pt x="20" y="189"/>
                </a:cubicBezTo>
                <a:cubicBezTo>
                  <a:pt x="20" y="189"/>
                  <a:pt x="20" y="189"/>
                  <a:pt x="19" y="189"/>
                </a:cubicBezTo>
                <a:cubicBezTo>
                  <a:pt x="19" y="189"/>
                  <a:pt x="19" y="189"/>
                  <a:pt x="19" y="188"/>
                </a:cubicBezTo>
                <a:cubicBezTo>
                  <a:pt x="19" y="188"/>
                  <a:pt x="19" y="188"/>
                  <a:pt x="20" y="188"/>
                </a:cubicBezTo>
                <a:cubicBezTo>
                  <a:pt x="19" y="187"/>
                  <a:pt x="16" y="186"/>
                  <a:pt x="17" y="188"/>
                </a:cubicBezTo>
                <a:cubicBezTo>
                  <a:pt x="16" y="188"/>
                  <a:pt x="16" y="188"/>
                  <a:pt x="15" y="188"/>
                </a:cubicBezTo>
                <a:cubicBezTo>
                  <a:pt x="15" y="189"/>
                  <a:pt x="16" y="189"/>
                  <a:pt x="16" y="189"/>
                </a:cubicBezTo>
                <a:cubicBezTo>
                  <a:pt x="16" y="190"/>
                  <a:pt x="17" y="190"/>
                  <a:pt x="17" y="190"/>
                </a:cubicBezTo>
                <a:cubicBezTo>
                  <a:pt x="17" y="190"/>
                  <a:pt x="18" y="189"/>
                  <a:pt x="19" y="189"/>
                </a:cubicBezTo>
                <a:cubicBezTo>
                  <a:pt x="19" y="190"/>
                  <a:pt x="18" y="191"/>
                  <a:pt x="18" y="192"/>
                </a:cubicBezTo>
                <a:cubicBezTo>
                  <a:pt x="18" y="193"/>
                  <a:pt x="19" y="195"/>
                  <a:pt x="20" y="194"/>
                </a:cubicBezTo>
                <a:close/>
                <a:moveTo>
                  <a:pt x="29" y="208"/>
                </a:moveTo>
                <a:cubicBezTo>
                  <a:pt x="31" y="208"/>
                  <a:pt x="32" y="207"/>
                  <a:pt x="33" y="206"/>
                </a:cubicBezTo>
                <a:cubicBezTo>
                  <a:pt x="32" y="204"/>
                  <a:pt x="31" y="202"/>
                  <a:pt x="29" y="203"/>
                </a:cubicBezTo>
                <a:cubicBezTo>
                  <a:pt x="28" y="202"/>
                  <a:pt x="27" y="204"/>
                  <a:pt x="27" y="205"/>
                </a:cubicBezTo>
                <a:cubicBezTo>
                  <a:pt x="27" y="207"/>
                  <a:pt x="28" y="209"/>
                  <a:pt x="29" y="208"/>
                </a:cubicBezTo>
                <a:close/>
                <a:moveTo>
                  <a:pt x="25" y="201"/>
                </a:moveTo>
                <a:cubicBezTo>
                  <a:pt x="27" y="201"/>
                  <a:pt x="28" y="200"/>
                  <a:pt x="28" y="198"/>
                </a:cubicBezTo>
                <a:cubicBezTo>
                  <a:pt x="28" y="196"/>
                  <a:pt x="27" y="196"/>
                  <a:pt x="26" y="196"/>
                </a:cubicBezTo>
                <a:cubicBezTo>
                  <a:pt x="24" y="195"/>
                  <a:pt x="22" y="196"/>
                  <a:pt x="23" y="199"/>
                </a:cubicBezTo>
                <a:cubicBezTo>
                  <a:pt x="22" y="200"/>
                  <a:pt x="23" y="201"/>
                  <a:pt x="25" y="201"/>
                </a:cubicBezTo>
                <a:close/>
                <a:moveTo>
                  <a:pt x="27" y="203"/>
                </a:moveTo>
                <a:cubicBezTo>
                  <a:pt x="27" y="203"/>
                  <a:pt x="27" y="202"/>
                  <a:pt x="27" y="202"/>
                </a:cubicBezTo>
                <a:cubicBezTo>
                  <a:pt x="28" y="202"/>
                  <a:pt x="28" y="203"/>
                  <a:pt x="29" y="203"/>
                </a:cubicBezTo>
                <a:cubicBezTo>
                  <a:pt x="29" y="202"/>
                  <a:pt x="29" y="201"/>
                  <a:pt x="30" y="201"/>
                </a:cubicBezTo>
                <a:cubicBezTo>
                  <a:pt x="29" y="201"/>
                  <a:pt x="29" y="200"/>
                  <a:pt x="28" y="200"/>
                </a:cubicBezTo>
                <a:cubicBezTo>
                  <a:pt x="28" y="201"/>
                  <a:pt x="27" y="201"/>
                  <a:pt x="27" y="202"/>
                </a:cubicBezTo>
                <a:cubicBezTo>
                  <a:pt x="26" y="201"/>
                  <a:pt x="26" y="201"/>
                  <a:pt x="25" y="201"/>
                </a:cubicBezTo>
                <a:cubicBezTo>
                  <a:pt x="25" y="201"/>
                  <a:pt x="24" y="202"/>
                  <a:pt x="24" y="203"/>
                </a:cubicBezTo>
                <a:cubicBezTo>
                  <a:pt x="25" y="203"/>
                  <a:pt x="26" y="203"/>
                  <a:pt x="27" y="203"/>
                </a:cubicBezTo>
                <a:close/>
                <a:moveTo>
                  <a:pt x="184" y="243"/>
                </a:moveTo>
                <a:cubicBezTo>
                  <a:pt x="186" y="242"/>
                  <a:pt x="187" y="241"/>
                  <a:pt x="187" y="240"/>
                </a:cubicBezTo>
                <a:cubicBezTo>
                  <a:pt x="187" y="239"/>
                  <a:pt x="187" y="238"/>
                  <a:pt x="186" y="238"/>
                </a:cubicBezTo>
                <a:cubicBezTo>
                  <a:pt x="184" y="238"/>
                  <a:pt x="183" y="239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1"/>
                  <a:pt x="182" y="243"/>
                  <a:pt x="183" y="242"/>
                </a:cubicBezTo>
                <a:cubicBezTo>
                  <a:pt x="183" y="242"/>
                  <a:pt x="183" y="242"/>
                  <a:pt x="183" y="243"/>
                </a:cubicBezTo>
                <a:cubicBezTo>
                  <a:pt x="183" y="243"/>
                  <a:pt x="183" y="243"/>
                  <a:pt x="184" y="243"/>
                </a:cubicBezTo>
                <a:close/>
                <a:moveTo>
                  <a:pt x="100" y="49"/>
                </a:moveTo>
                <a:cubicBezTo>
                  <a:pt x="98" y="49"/>
                  <a:pt x="97" y="50"/>
                  <a:pt x="97" y="52"/>
                </a:cubicBezTo>
                <a:cubicBezTo>
                  <a:pt x="97" y="53"/>
                  <a:pt x="97" y="53"/>
                  <a:pt x="98" y="54"/>
                </a:cubicBezTo>
                <a:cubicBezTo>
                  <a:pt x="98" y="54"/>
                  <a:pt x="99" y="53"/>
                  <a:pt x="99" y="53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100" y="54"/>
                  <a:pt x="100" y="54"/>
                </a:cubicBezTo>
                <a:cubicBezTo>
                  <a:pt x="102" y="54"/>
                  <a:pt x="103" y="54"/>
                  <a:pt x="103" y="52"/>
                </a:cubicBezTo>
                <a:cubicBezTo>
                  <a:pt x="103" y="51"/>
                  <a:pt x="102" y="50"/>
                  <a:pt x="100" y="49"/>
                </a:cubicBezTo>
                <a:close/>
                <a:moveTo>
                  <a:pt x="74" y="51"/>
                </a:moveTo>
                <a:cubicBezTo>
                  <a:pt x="73" y="51"/>
                  <a:pt x="73" y="50"/>
                  <a:pt x="72" y="50"/>
                </a:cubicBezTo>
                <a:cubicBezTo>
                  <a:pt x="72" y="50"/>
                  <a:pt x="71" y="51"/>
                  <a:pt x="71" y="52"/>
                </a:cubicBezTo>
                <a:cubicBezTo>
                  <a:pt x="71" y="52"/>
                  <a:pt x="71" y="53"/>
                  <a:pt x="71" y="53"/>
                </a:cubicBezTo>
                <a:cubicBezTo>
                  <a:pt x="71" y="53"/>
                  <a:pt x="71" y="53"/>
                  <a:pt x="72" y="53"/>
                </a:cubicBezTo>
                <a:cubicBezTo>
                  <a:pt x="72" y="54"/>
                  <a:pt x="72" y="54"/>
                  <a:pt x="71" y="54"/>
                </a:cubicBezTo>
                <a:cubicBezTo>
                  <a:pt x="72" y="54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6" y="55"/>
                  <a:pt x="77" y="53"/>
                  <a:pt x="77" y="52"/>
                </a:cubicBezTo>
                <a:cubicBezTo>
                  <a:pt x="76" y="51"/>
                  <a:pt x="76" y="50"/>
                  <a:pt x="75" y="49"/>
                </a:cubicBezTo>
                <a:cubicBezTo>
                  <a:pt x="75" y="50"/>
                  <a:pt x="74" y="51"/>
                  <a:pt x="74" y="51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lose/>
                <a:moveTo>
                  <a:pt x="80" y="52"/>
                </a:moveTo>
                <a:cubicBezTo>
                  <a:pt x="80" y="53"/>
                  <a:pt x="81" y="55"/>
                  <a:pt x="83" y="55"/>
                </a:cubicBezTo>
                <a:cubicBezTo>
                  <a:pt x="84" y="55"/>
                  <a:pt x="85" y="54"/>
                  <a:pt x="86" y="52"/>
                </a:cubicBezTo>
                <a:cubicBezTo>
                  <a:pt x="86" y="51"/>
                  <a:pt x="84" y="50"/>
                  <a:pt x="83" y="50"/>
                </a:cubicBezTo>
                <a:cubicBezTo>
                  <a:pt x="81" y="49"/>
                  <a:pt x="79" y="50"/>
                  <a:pt x="80" y="52"/>
                </a:cubicBezTo>
                <a:close/>
                <a:moveTo>
                  <a:pt x="78" y="56"/>
                </a:moveTo>
                <a:cubicBezTo>
                  <a:pt x="77" y="56"/>
                  <a:pt x="76" y="57"/>
                  <a:pt x="75" y="58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9"/>
                  <a:pt x="76" y="59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7" y="60"/>
                  <a:pt x="77" y="61"/>
                  <a:pt x="78" y="61"/>
                </a:cubicBezTo>
                <a:cubicBezTo>
                  <a:pt x="78" y="61"/>
                  <a:pt x="78" y="61"/>
                  <a:pt x="77" y="61"/>
                </a:cubicBezTo>
                <a:cubicBezTo>
                  <a:pt x="78" y="61"/>
                  <a:pt x="78" y="62"/>
                  <a:pt x="79" y="62"/>
                </a:cubicBezTo>
                <a:cubicBezTo>
                  <a:pt x="80" y="62"/>
                  <a:pt x="81" y="60"/>
                  <a:pt x="81" y="59"/>
                </a:cubicBezTo>
                <a:cubicBezTo>
                  <a:pt x="81" y="57"/>
                  <a:pt x="79" y="56"/>
                  <a:pt x="78" y="56"/>
                </a:cubicBezTo>
                <a:close/>
                <a:moveTo>
                  <a:pt x="105" y="56"/>
                </a:moveTo>
                <a:cubicBezTo>
                  <a:pt x="104" y="56"/>
                  <a:pt x="103" y="57"/>
                  <a:pt x="102" y="58"/>
                </a:cubicBezTo>
                <a:cubicBezTo>
                  <a:pt x="102" y="58"/>
                  <a:pt x="103" y="58"/>
                  <a:pt x="103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0"/>
                  <a:pt x="103" y="61"/>
                  <a:pt x="104" y="62"/>
                </a:cubicBezTo>
                <a:cubicBezTo>
                  <a:pt x="105" y="61"/>
                  <a:pt x="106" y="61"/>
                  <a:pt x="107" y="61"/>
                </a:cubicBezTo>
                <a:cubicBezTo>
                  <a:pt x="106" y="61"/>
                  <a:pt x="105" y="60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4" y="59"/>
                  <a:pt x="104" y="58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6" y="57"/>
                  <a:pt x="106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7" y="59"/>
                  <a:pt x="106" y="58"/>
                  <a:pt x="106" y="60"/>
                </a:cubicBezTo>
                <a:cubicBezTo>
                  <a:pt x="106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8"/>
                  <a:pt x="107" y="56"/>
                  <a:pt x="105" y="56"/>
                </a:cubicBezTo>
                <a:close/>
                <a:moveTo>
                  <a:pt x="126" y="63"/>
                </a:moveTo>
                <a:cubicBezTo>
                  <a:pt x="125" y="63"/>
                  <a:pt x="124" y="64"/>
                  <a:pt x="124" y="66"/>
                </a:cubicBezTo>
                <a:cubicBezTo>
                  <a:pt x="124" y="68"/>
                  <a:pt x="126" y="69"/>
                  <a:pt x="127" y="68"/>
                </a:cubicBezTo>
                <a:cubicBezTo>
                  <a:pt x="128" y="68"/>
                  <a:pt x="129" y="68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4"/>
                  <a:pt x="128" y="63"/>
                  <a:pt x="126" y="63"/>
                </a:cubicBezTo>
                <a:close/>
                <a:moveTo>
                  <a:pt x="111" y="58"/>
                </a:moveTo>
                <a:cubicBezTo>
                  <a:pt x="111" y="60"/>
                  <a:pt x="112" y="61"/>
                  <a:pt x="114" y="62"/>
                </a:cubicBezTo>
                <a:cubicBezTo>
                  <a:pt x="115" y="62"/>
                  <a:pt x="116" y="60"/>
                  <a:pt x="116" y="58"/>
                </a:cubicBezTo>
                <a:cubicBezTo>
                  <a:pt x="116" y="57"/>
                  <a:pt x="115" y="55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7"/>
                  <a:pt x="112" y="57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lose/>
                <a:moveTo>
                  <a:pt x="132" y="80"/>
                </a:moveTo>
                <a:cubicBezTo>
                  <a:pt x="133" y="81"/>
                  <a:pt x="134" y="82"/>
                  <a:pt x="136" y="82"/>
                </a:cubicBezTo>
                <a:cubicBezTo>
                  <a:pt x="137" y="83"/>
                  <a:pt x="138" y="82"/>
                  <a:pt x="138" y="80"/>
                </a:cubicBezTo>
                <a:cubicBezTo>
                  <a:pt x="138" y="79"/>
                  <a:pt x="138" y="77"/>
                  <a:pt x="135" y="77"/>
                </a:cubicBezTo>
                <a:cubicBezTo>
                  <a:pt x="135" y="77"/>
                  <a:pt x="133" y="78"/>
                  <a:pt x="132" y="80"/>
                </a:cubicBezTo>
                <a:close/>
                <a:moveTo>
                  <a:pt x="118" y="49"/>
                </a:moveTo>
                <a:cubicBezTo>
                  <a:pt x="117" y="49"/>
                  <a:pt x="116" y="51"/>
                  <a:pt x="115" y="52"/>
                </a:cubicBezTo>
                <a:cubicBezTo>
                  <a:pt x="116" y="53"/>
                  <a:pt x="116" y="55"/>
                  <a:pt x="118" y="55"/>
                </a:cubicBezTo>
                <a:cubicBezTo>
                  <a:pt x="120" y="55"/>
                  <a:pt x="120" y="54"/>
                  <a:pt x="120" y="52"/>
                </a:cubicBezTo>
                <a:cubicBezTo>
                  <a:pt x="121" y="51"/>
                  <a:pt x="119" y="50"/>
                  <a:pt x="118" y="49"/>
                </a:cubicBezTo>
                <a:close/>
                <a:moveTo>
                  <a:pt x="122" y="56"/>
                </a:moveTo>
                <a:cubicBezTo>
                  <a:pt x="120" y="56"/>
                  <a:pt x="120" y="57"/>
                  <a:pt x="119" y="58"/>
                </a:cubicBezTo>
                <a:cubicBezTo>
                  <a:pt x="119" y="60"/>
                  <a:pt x="121" y="61"/>
                  <a:pt x="122" y="61"/>
                </a:cubicBezTo>
                <a:cubicBezTo>
                  <a:pt x="124" y="61"/>
                  <a:pt x="125" y="61"/>
                  <a:pt x="125" y="59"/>
                </a:cubicBezTo>
                <a:cubicBezTo>
                  <a:pt x="125" y="57"/>
                  <a:pt x="124" y="56"/>
                  <a:pt x="122" y="56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9"/>
                  <a:pt x="1" y="10"/>
                </a:cubicBezTo>
                <a:cubicBezTo>
                  <a:pt x="2" y="10"/>
                  <a:pt x="2" y="9"/>
                  <a:pt x="2" y="8"/>
                </a:cubicBezTo>
                <a:close/>
                <a:moveTo>
                  <a:pt x="3" y="119"/>
                </a:moveTo>
                <a:cubicBezTo>
                  <a:pt x="3" y="119"/>
                  <a:pt x="2" y="119"/>
                  <a:pt x="2" y="119"/>
                </a:cubicBezTo>
                <a:cubicBezTo>
                  <a:pt x="3" y="119"/>
                  <a:pt x="4" y="120"/>
                  <a:pt x="5" y="120"/>
                </a:cubicBezTo>
                <a:cubicBezTo>
                  <a:pt x="5" y="119"/>
                  <a:pt x="4" y="119"/>
                  <a:pt x="3" y="119"/>
                </a:cubicBezTo>
                <a:close/>
                <a:moveTo>
                  <a:pt x="10" y="123"/>
                </a:moveTo>
                <a:cubicBezTo>
                  <a:pt x="10" y="123"/>
                  <a:pt x="11" y="124"/>
                  <a:pt x="11" y="124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3" y="125"/>
                  <a:pt x="15" y="124"/>
                  <a:pt x="15" y="123"/>
                </a:cubicBezTo>
                <a:cubicBezTo>
                  <a:pt x="14" y="123"/>
                  <a:pt x="14" y="122"/>
                  <a:pt x="14" y="122"/>
                </a:cubicBezTo>
                <a:cubicBezTo>
                  <a:pt x="14" y="122"/>
                  <a:pt x="14" y="122"/>
                  <a:pt x="15" y="122"/>
                </a:cubicBezTo>
                <a:cubicBezTo>
                  <a:pt x="15" y="121"/>
                  <a:pt x="14" y="121"/>
                  <a:pt x="14" y="120"/>
                </a:cubicBezTo>
                <a:cubicBezTo>
                  <a:pt x="13" y="120"/>
                  <a:pt x="13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1" y="119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21"/>
                  <a:pt x="9" y="121"/>
                  <a:pt x="9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9" y="123"/>
                  <a:pt x="9" y="123"/>
                  <a:pt x="9" y="123"/>
                </a:cubicBezTo>
                <a:cubicBezTo>
                  <a:pt x="10" y="122"/>
                  <a:pt x="10" y="121"/>
                  <a:pt x="11" y="121"/>
                </a:cubicBezTo>
                <a:cubicBezTo>
                  <a:pt x="11" y="122"/>
                  <a:pt x="10" y="122"/>
                  <a:pt x="10" y="123"/>
                </a:cubicBezTo>
                <a:close/>
                <a:moveTo>
                  <a:pt x="17" y="131"/>
                </a:moveTo>
                <a:cubicBezTo>
                  <a:pt x="18" y="131"/>
                  <a:pt x="18" y="130"/>
                  <a:pt x="19" y="129"/>
                </a:cubicBezTo>
                <a:cubicBezTo>
                  <a:pt x="19" y="130"/>
                  <a:pt x="19" y="130"/>
                  <a:pt x="19" y="131"/>
                </a:cubicBezTo>
                <a:cubicBezTo>
                  <a:pt x="20" y="130"/>
                  <a:pt x="21" y="131"/>
                  <a:pt x="21" y="131"/>
                </a:cubicBezTo>
                <a:cubicBezTo>
                  <a:pt x="21" y="131"/>
                  <a:pt x="21" y="130"/>
                  <a:pt x="21" y="129"/>
                </a:cubicBezTo>
                <a:cubicBezTo>
                  <a:pt x="21" y="129"/>
                  <a:pt x="20" y="129"/>
                  <a:pt x="19" y="130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9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8" y="127"/>
                  <a:pt x="18" y="127"/>
                </a:cubicBezTo>
                <a:cubicBezTo>
                  <a:pt x="18" y="127"/>
                  <a:pt x="18" y="127"/>
                  <a:pt x="18" y="126"/>
                </a:cubicBezTo>
                <a:cubicBezTo>
                  <a:pt x="18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5" y="126"/>
                  <a:pt x="14" y="127"/>
                  <a:pt x="14" y="129"/>
                </a:cubicBezTo>
                <a:cubicBezTo>
                  <a:pt x="13" y="130"/>
                  <a:pt x="15" y="132"/>
                  <a:pt x="17" y="131"/>
                </a:cubicBezTo>
                <a:close/>
                <a:moveTo>
                  <a:pt x="246" y="112"/>
                </a:moveTo>
                <a:cubicBezTo>
                  <a:pt x="245" y="112"/>
                  <a:pt x="243" y="113"/>
                  <a:pt x="243" y="114"/>
                </a:cubicBezTo>
                <a:cubicBezTo>
                  <a:pt x="243" y="116"/>
                  <a:pt x="244" y="118"/>
                  <a:pt x="246" y="117"/>
                </a:cubicBezTo>
                <a:cubicBezTo>
                  <a:pt x="248" y="118"/>
                  <a:pt x="248" y="116"/>
                  <a:pt x="249" y="114"/>
                </a:cubicBezTo>
                <a:cubicBezTo>
                  <a:pt x="248" y="113"/>
                  <a:pt x="247" y="112"/>
                  <a:pt x="246" y="112"/>
                </a:cubicBezTo>
                <a:close/>
                <a:moveTo>
                  <a:pt x="24" y="0"/>
                </a:moveTo>
                <a:cubicBezTo>
                  <a:pt x="24" y="0"/>
                  <a:pt x="23" y="1"/>
                  <a:pt x="23" y="1"/>
                </a:cubicBezTo>
                <a:cubicBezTo>
                  <a:pt x="23" y="1"/>
                  <a:pt x="24" y="1"/>
                  <a:pt x="24" y="0"/>
                </a:cubicBezTo>
                <a:close/>
                <a:moveTo>
                  <a:pt x="69" y="42"/>
                </a:moveTo>
                <a:cubicBezTo>
                  <a:pt x="68" y="42"/>
                  <a:pt x="66" y="43"/>
                  <a:pt x="66" y="45"/>
                </a:cubicBezTo>
                <a:cubicBezTo>
                  <a:pt x="66" y="47"/>
                  <a:pt x="68" y="48"/>
                  <a:pt x="69" y="48"/>
                </a:cubicBezTo>
                <a:cubicBezTo>
                  <a:pt x="71" y="47"/>
                  <a:pt x="72" y="46"/>
                  <a:pt x="73" y="45"/>
                </a:cubicBezTo>
                <a:cubicBezTo>
                  <a:pt x="72" y="44"/>
                  <a:pt x="70" y="41"/>
                  <a:pt x="69" y="42"/>
                </a:cubicBezTo>
                <a:close/>
                <a:moveTo>
                  <a:pt x="51" y="45"/>
                </a:moveTo>
                <a:cubicBezTo>
                  <a:pt x="50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6"/>
                  <a:pt x="50" y="47"/>
                  <a:pt x="50" y="47"/>
                </a:cubicBezTo>
                <a:cubicBezTo>
                  <a:pt x="51" y="46"/>
                  <a:pt x="51" y="46"/>
                  <a:pt x="51" y="45"/>
                </a:cubicBezTo>
                <a:cubicBezTo>
                  <a:pt x="51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3"/>
                  <a:pt x="53" y="42"/>
                  <a:pt x="51" y="42"/>
                </a:cubicBezTo>
                <a:cubicBezTo>
                  <a:pt x="51" y="42"/>
                  <a:pt x="51" y="42"/>
                  <a:pt x="50" y="42"/>
                </a:cubicBezTo>
                <a:cubicBezTo>
                  <a:pt x="50" y="42"/>
                  <a:pt x="51" y="43"/>
                  <a:pt x="50" y="43"/>
                </a:cubicBezTo>
                <a:cubicBezTo>
                  <a:pt x="50" y="44"/>
                  <a:pt x="51" y="43"/>
                  <a:pt x="51" y="43"/>
                </a:cubicBezTo>
                <a:cubicBezTo>
                  <a:pt x="51" y="44"/>
                  <a:pt x="52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lose/>
                <a:moveTo>
                  <a:pt x="41" y="17"/>
                </a:moveTo>
                <a:cubicBezTo>
                  <a:pt x="41" y="17"/>
                  <a:pt x="41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ubicBezTo>
                  <a:pt x="41" y="16"/>
                  <a:pt x="41" y="16"/>
                  <a:pt x="41" y="17"/>
                </a:cubicBezTo>
                <a:close/>
                <a:moveTo>
                  <a:pt x="232" y="59"/>
                </a:moveTo>
                <a:cubicBezTo>
                  <a:pt x="231" y="57"/>
                  <a:pt x="230" y="55"/>
                  <a:pt x="229" y="56"/>
                </a:cubicBezTo>
                <a:cubicBezTo>
                  <a:pt x="227" y="56"/>
                  <a:pt x="225" y="57"/>
                  <a:pt x="226" y="58"/>
                </a:cubicBezTo>
                <a:cubicBezTo>
                  <a:pt x="226" y="61"/>
                  <a:pt x="227" y="61"/>
                  <a:pt x="228" y="61"/>
                </a:cubicBezTo>
                <a:cubicBezTo>
                  <a:pt x="230" y="62"/>
                  <a:pt x="231" y="61"/>
                  <a:pt x="232" y="59"/>
                </a:cubicBezTo>
                <a:close/>
                <a:moveTo>
                  <a:pt x="217" y="59"/>
                </a:moveTo>
                <a:cubicBezTo>
                  <a:pt x="216" y="60"/>
                  <a:pt x="218" y="61"/>
                  <a:pt x="219" y="61"/>
                </a:cubicBezTo>
                <a:cubicBezTo>
                  <a:pt x="221" y="62"/>
                  <a:pt x="222" y="60"/>
                  <a:pt x="222" y="59"/>
                </a:cubicBezTo>
                <a:cubicBezTo>
                  <a:pt x="223" y="57"/>
                  <a:pt x="221" y="56"/>
                  <a:pt x="220" y="56"/>
                </a:cubicBezTo>
                <a:cubicBezTo>
                  <a:pt x="218" y="56"/>
                  <a:pt x="217" y="58"/>
                  <a:pt x="217" y="59"/>
                </a:cubicBezTo>
                <a:close/>
                <a:moveTo>
                  <a:pt x="140" y="70"/>
                </a:moveTo>
                <a:cubicBezTo>
                  <a:pt x="139" y="70"/>
                  <a:pt x="137" y="71"/>
                  <a:pt x="137" y="73"/>
                </a:cubicBezTo>
                <a:cubicBezTo>
                  <a:pt x="137" y="74"/>
                  <a:pt x="139" y="76"/>
                  <a:pt x="140" y="76"/>
                </a:cubicBezTo>
                <a:cubicBezTo>
                  <a:pt x="141" y="75"/>
                  <a:pt x="142" y="74"/>
                  <a:pt x="143" y="73"/>
                </a:cubicBezTo>
                <a:cubicBezTo>
                  <a:pt x="142" y="71"/>
                  <a:pt x="141" y="69"/>
                  <a:pt x="140" y="70"/>
                </a:cubicBezTo>
                <a:close/>
                <a:moveTo>
                  <a:pt x="211" y="42"/>
                </a:moveTo>
                <a:cubicBezTo>
                  <a:pt x="209" y="42"/>
                  <a:pt x="209" y="43"/>
                  <a:pt x="208" y="45"/>
                </a:cubicBezTo>
                <a:cubicBezTo>
                  <a:pt x="208" y="46"/>
                  <a:pt x="209" y="48"/>
                  <a:pt x="211" y="47"/>
                </a:cubicBezTo>
                <a:cubicBezTo>
                  <a:pt x="212" y="47"/>
                  <a:pt x="213" y="46"/>
                  <a:pt x="213" y="45"/>
                </a:cubicBezTo>
                <a:cubicBezTo>
                  <a:pt x="213" y="44"/>
                  <a:pt x="213" y="42"/>
                  <a:pt x="211" y="42"/>
                </a:cubicBezTo>
                <a:close/>
                <a:moveTo>
                  <a:pt x="204" y="52"/>
                </a:moveTo>
                <a:cubicBezTo>
                  <a:pt x="204" y="54"/>
                  <a:pt x="205" y="55"/>
                  <a:pt x="206" y="55"/>
                </a:cubicBezTo>
                <a:cubicBezTo>
                  <a:pt x="208" y="54"/>
                  <a:pt x="209" y="54"/>
                  <a:pt x="209" y="53"/>
                </a:cubicBezTo>
                <a:cubicBezTo>
                  <a:pt x="209" y="50"/>
                  <a:pt x="208" y="50"/>
                  <a:pt x="206" y="50"/>
                </a:cubicBezTo>
                <a:cubicBezTo>
                  <a:pt x="205" y="49"/>
                  <a:pt x="203" y="50"/>
                  <a:pt x="204" y="52"/>
                </a:cubicBezTo>
                <a:close/>
                <a:moveTo>
                  <a:pt x="14" y="142"/>
                </a:moveTo>
                <a:cubicBezTo>
                  <a:pt x="14" y="144"/>
                  <a:pt x="15" y="145"/>
                  <a:pt x="17" y="145"/>
                </a:cubicBezTo>
                <a:cubicBezTo>
                  <a:pt x="18" y="146"/>
                  <a:pt x="19" y="144"/>
                  <a:pt x="19" y="142"/>
                </a:cubicBezTo>
                <a:cubicBezTo>
                  <a:pt x="19" y="141"/>
                  <a:pt x="18" y="139"/>
                  <a:pt x="17" y="140"/>
                </a:cubicBezTo>
                <a:cubicBezTo>
                  <a:pt x="15" y="139"/>
                  <a:pt x="14" y="141"/>
                  <a:pt x="14" y="142"/>
                </a:cubicBezTo>
                <a:close/>
                <a:moveTo>
                  <a:pt x="235" y="52"/>
                </a:moveTo>
                <a:cubicBezTo>
                  <a:pt x="236" y="50"/>
                  <a:pt x="234" y="49"/>
                  <a:pt x="233" y="49"/>
                </a:cubicBezTo>
                <a:cubicBezTo>
                  <a:pt x="232" y="49"/>
                  <a:pt x="230" y="50"/>
                  <a:pt x="230" y="52"/>
                </a:cubicBezTo>
                <a:cubicBezTo>
                  <a:pt x="229" y="54"/>
                  <a:pt x="231" y="55"/>
                  <a:pt x="233" y="55"/>
                </a:cubicBezTo>
                <a:cubicBezTo>
                  <a:pt x="234" y="55"/>
                  <a:pt x="235" y="53"/>
                  <a:pt x="235" y="52"/>
                </a:cubicBezTo>
                <a:close/>
                <a:moveTo>
                  <a:pt x="235" y="66"/>
                </a:moveTo>
                <a:cubicBezTo>
                  <a:pt x="235" y="64"/>
                  <a:pt x="234" y="63"/>
                  <a:pt x="233" y="63"/>
                </a:cubicBezTo>
                <a:cubicBezTo>
                  <a:pt x="232" y="63"/>
                  <a:pt x="230" y="64"/>
                  <a:pt x="230" y="66"/>
                </a:cubicBezTo>
                <a:cubicBezTo>
                  <a:pt x="230" y="68"/>
                  <a:pt x="231" y="68"/>
                  <a:pt x="232" y="69"/>
                </a:cubicBezTo>
                <a:cubicBezTo>
                  <a:pt x="234" y="69"/>
                  <a:pt x="235" y="68"/>
                  <a:pt x="235" y="66"/>
                </a:cubicBezTo>
                <a:close/>
                <a:moveTo>
                  <a:pt x="199" y="59"/>
                </a:moveTo>
                <a:cubicBezTo>
                  <a:pt x="200" y="60"/>
                  <a:pt x="200" y="61"/>
                  <a:pt x="201" y="61"/>
                </a:cubicBezTo>
                <a:cubicBezTo>
                  <a:pt x="204" y="61"/>
                  <a:pt x="205" y="61"/>
                  <a:pt x="205" y="59"/>
                </a:cubicBezTo>
                <a:cubicBezTo>
                  <a:pt x="205" y="57"/>
                  <a:pt x="204" y="56"/>
                  <a:pt x="202" y="55"/>
                </a:cubicBezTo>
                <a:cubicBezTo>
                  <a:pt x="200" y="56"/>
                  <a:pt x="199" y="57"/>
                  <a:pt x="199" y="59"/>
                </a:cubicBezTo>
                <a:close/>
                <a:moveTo>
                  <a:pt x="224" y="50"/>
                </a:moveTo>
                <a:cubicBezTo>
                  <a:pt x="223" y="50"/>
                  <a:pt x="222" y="50"/>
                  <a:pt x="221" y="52"/>
                </a:cubicBezTo>
                <a:cubicBezTo>
                  <a:pt x="221" y="54"/>
                  <a:pt x="223" y="55"/>
                  <a:pt x="224" y="55"/>
                </a:cubicBezTo>
                <a:cubicBezTo>
                  <a:pt x="225" y="55"/>
                  <a:pt x="227" y="53"/>
                  <a:pt x="227" y="52"/>
                </a:cubicBezTo>
                <a:cubicBezTo>
                  <a:pt x="226" y="50"/>
                  <a:pt x="225" y="50"/>
                  <a:pt x="224" y="50"/>
                </a:cubicBezTo>
                <a:close/>
                <a:moveTo>
                  <a:pt x="215" y="49"/>
                </a:moveTo>
                <a:cubicBezTo>
                  <a:pt x="213" y="49"/>
                  <a:pt x="213" y="50"/>
                  <a:pt x="212" y="52"/>
                </a:cubicBezTo>
                <a:cubicBezTo>
                  <a:pt x="212" y="54"/>
                  <a:pt x="214" y="54"/>
                  <a:pt x="215" y="55"/>
                </a:cubicBezTo>
                <a:cubicBezTo>
                  <a:pt x="217" y="54"/>
                  <a:pt x="217" y="54"/>
                  <a:pt x="218" y="52"/>
                </a:cubicBezTo>
                <a:cubicBezTo>
                  <a:pt x="218" y="50"/>
                  <a:pt x="217" y="50"/>
                  <a:pt x="215" y="49"/>
                </a:cubicBezTo>
                <a:close/>
                <a:moveTo>
                  <a:pt x="197" y="50"/>
                </a:moveTo>
                <a:cubicBezTo>
                  <a:pt x="196" y="49"/>
                  <a:pt x="195" y="50"/>
                  <a:pt x="195" y="53"/>
                </a:cubicBezTo>
                <a:cubicBezTo>
                  <a:pt x="194" y="54"/>
                  <a:pt x="196" y="55"/>
                  <a:pt x="197" y="55"/>
                </a:cubicBezTo>
                <a:cubicBezTo>
                  <a:pt x="199" y="55"/>
                  <a:pt x="200" y="54"/>
                  <a:pt x="201" y="53"/>
                </a:cubicBezTo>
                <a:cubicBezTo>
                  <a:pt x="200" y="50"/>
                  <a:pt x="199" y="49"/>
                  <a:pt x="197" y="50"/>
                </a:cubicBezTo>
                <a:close/>
                <a:moveTo>
                  <a:pt x="153" y="49"/>
                </a:moveTo>
                <a:cubicBezTo>
                  <a:pt x="151" y="49"/>
                  <a:pt x="150" y="50"/>
                  <a:pt x="150" y="52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5" y="55"/>
                  <a:pt x="156" y="54"/>
                  <a:pt x="156" y="52"/>
                </a:cubicBezTo>
                <a:cubicBezTo>
                  <a:pt x="156" y="50"/>
                  <a:pt x="155" y="49"/>
                  <a:pt x="153" y="49"/>
                </a:cubicBezTo>
                <a:close/>
                <a:moveTo>
                  <a:pt x="149" y="56"/>
                </a:moveTo>
                <a:cubicBezTo>
                  <a:pt x="147" y="56"/>
                  <a:pt x="146" y="58"/>
                  <a:pt x="147" y="59"/>
                </a:cubicBezTo>
                <a:cubicBezTo>
                  <a:pt x="146" y="60"/>
                  <a:pt x="147" y="61"/>
                  <a:pt x="147" y="61"/>
                </a:cubicBezTo>
                <a:cubicBezTo>
                  <a:pt x="148" y="61"/>
                  <a:pt x="148" y="61"/>
                  <a:pt x="149" y="61"/>
                </a:cubicBezTo>
                <a:cubicBezTo>
                  <a:pt x="149" y="61"/>
                  <a:pt x="149" y="61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0"/>
                  <a:pt x="152" y="58"/>
                </a:cubicBezTo>
                <a:cubicBezTo>
                  <a:pt x="151" y="57"/>
                  <a:pt x="150" y="56"/>
                  <a:pt x="149" y="56"/>
                </a:cubicBezTo>
                <a:close/>
                <a:moveTo>
                  <a:pt x="159" y="52"/>
                </a:moveTo>
                <a:cubicBezTo>
                  <a:pt x="160" y="54"/>
                  <a:pt x="161" y="55"/>
                  <a:pt x="162" y="55"/>
                </a:cubicBezTo>
                <a:cubicBezTo>
                  <a:pt x="163" y="55"/>
                  <a:pt x="165" y="54"/>
                  <a:pt x="165" y="53"/>
                </a:cubicBezTo>
                <a:cubicBezTo>
                  <a:pt x="165" y="51"/>
                  <a:pt x="164" y="49"/>
                  <a:pt x="163" y="49"/>
                </a:cubicBezTo>
                <a:cubicBezTo>
                  <a:pt x="161" y="49"/>
                  <a:pt x="159" y="50"/>
                  <a:pt x="159" y="52"/>
                </a:cubicBezTo>
                <a:close/>
                <a:moveTo>
                  <a:pt x="155" y="59"/>
                </a:moveTo>
                <a:cubicBezTo>
                  <a:pt x="155" y="60"/>
                  <a:pt x="156" y="61"/>
                  <a:pt x="157" y="61"/>
                </a:cubicBezTo>
                <a:cubicBezTo>
                  <a:pt x="159" y="62"/>
                  <a:pt x="161" y="60"/>
                  <a:pt x="161" y="59"/>
                </a:cubicBezTo>
                <a:cubicBezTo>
                  <a:pt x="160" y="57"/>
                  <a:pt x="159" y="56"/>
                  <a:pt x="158" y="56"/>
                </a:cubicBezTo>
                <a:cubicBezTo>
                  <a:pt x="156" y="56"/>
                  <a:pt x="155" y="57"/>
                  <a:pt x="155" y="59"/>
                </a:cubicBezTo>
                <a:close/>
                <a:moveTo>
                  <a:pt x="193" y="56"/>
                </a:moveTo>
                <a:cubicBezTo>
                  <a:pt x="191" y="56"/>
                  <a:pt x="190" y="57"/>
                  <a:pt x="190" y="59"/>
                </a:cubicBezTo>
                <a:cubicBezTo>
                  <a:pt x="190" y="60"/>
                  <a:pt x="191" y="62"/>
                  <a:pt x="193" y="61"/>
                </a:cubicBezTo>
                <a:cubicBezTo>
                  <a:pt x="194" y="61"/>
                  <a:pt x="196" y="60"/>
                  <a:pt x="196" y="58"/>
                </a:cubicBezTo>
                <a:cubicBezTo>
                  <a:pt x="196" y="57"/>
                  <a:pt x="195" y="56"/>
                  <a:pt x="193" y="56"/>
                </a:cubicBezTo>
                <a:close/>
                <a:moveTo>
                  <a:pt x="186" y="66"/>
                </a:moveTo>
                <a:cubicBezTo>
                  <a:pt x="186" y="68"/>
                  <a:pt x="187" y="68"/>
                  <a:pt x="189" y="69"/>
                </a:cubicBezTo>
                <a:cubicBezTo>
                  <a:pt x="190" y="68"/>
                  <a:pt x="191" y="67"/>
                  <a:pt x="191" y="66"/>
                </a:cubicBezTo>
                <a:cubicBezTo>
                  <a:pt x="192" y="65"/>
                  <a:pt x="190" y="64"/>
                  <a:pt x="188" y="63"/>
                </a:cubicBezTo>
                <a:cubicBezTo>
                  <a:pt x="187" y="64"/>
                  <a:pt x="186" y="65"/>
                  <a:pt x="186" y="66"/>
                </a:cubicBezTo>
                <a:close/>
                <a:moveTo>
                  <a:pt x="175" y="57"/>
                </a:moveTo>
                <a:cubicBezTo>
                  <a:pt x="176" y="57"/>
                  <a:pt x="176" y="58"/>
                  <a:pt x="177" y="58"/>
                </a:cubicBezTo>
                <a:cubicBezTo>
                  <a:pt x="177" y="58"/>
                  <a:pt x="177" y="57"/>
                  <a:pt x="177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7" y="56"/>
                  <a:pt x="177" y="56"/>
                  <a:pt x="176" y="56"/>
                </a:cubicBezTo>
                <a:cubicBezTo>
                  <a:pt x="174" y="56"/>
                  <a:pt x="173" y="57"/>
                  <a:pt x="173" y="58"/>
                </a:cubicBezTo>
                <a:cubicBezTo>
                  <a:pt x="173" y="60"/>
                  <a:pt x="174" y="61"/>
                  <a:pt x="175" y="61"/>
                </a:cubicBezTo>
                <a:cubicBezTo>
                  <a:pt x="176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0"/>
                  <a:pt x="178" y="60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8" y="58"/>
                  <a:pt x="177" y="58"/>
                  <a:pt x="176" y="58"/>
                </a:cubicBezTo>
                <a:cubicBezTo>
                  <a:pt x="176" y="59"/>
                  <a:pt x="175" y="60"/>
                  <a:pt x="173" y="60"/>
                </a:cubicBezTo>
                <a:cubicBezTo>
                  <a:pt x="173" y="59"/>
                  <a:pt x="173" y="59"/>
                  <a:pt x="173" y="58"/>
                </a:cubicBezTo>
                <a:cubicBezTo>
                  <a:pt x="174" y="58"/>
                  <a:pt x="175" y="58"/>
                  <a:pt x="175" y="57"/>
                </a:cubicBezTo>
                <a:close/>
                <a:moveTo>
                  <a:pt x="170" y="49"/>
                </a:moveTo>
                <a:cubicBezTo>
                  <a:pt x="170" y="50"/>
                  <a:pt x="168" y="51"/>
                  <a:pt x="169" y="52"/>
                </a:cubicBezTo>
                <a:cubicBezTo>
                  <a:pt x="168" y="53"/>
                  <a:pt x="169" y="55"/>
                  <a:pt x="171" y="55"/>
                </a:cubicBezTo>
                <a:cubicBezTo>
                  <a:pt x="172" y="55"/>
                  <a:pt x="173" y="54"/>
                  <a:pt x="173" y="54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4" y="53"/>
                  <a:pt x="174" y="52"/>
                  <a:pt x="174" y="52"/>
                </a:cubicBezTo>
                <a:cubicBezTo>
                  <a:pt x="173" y="51"/>
                  <a:pt x="173" y="49"/>
                  <a:pt x="170" y="49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7"/>
                  <a:pt x="60" y="48"/>
                  <a:pt x="61" y="48"/>
                </a:cubicBezTo>
                <a:cubicBezTo>
                  <a:pt x="62" y="47"/>
                  <a:pt x="62" y="47"/>
                  <a:pt x="63" y="46"/>
                </a:cubicBezTo>
                <a:cubicBezTo>
                  <a:pt x="63" y="45"/>
                  <a:pt x="62" y="45"/>
                  <a:pt x="63" y="44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2" y="44"/>
                  <a:pt x="62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3" y="45"/>
                  <a:pt x="64" y="44"/>
                </a:cubicBezTo>
                <a:cubicBezTo>
                  <a:pt x="64" y="44"/>
                  <a:pt x="63" y="43"/>
                  <a:pt x="63" y="43"/>
                </a:cubicBezTo>
                <a:cubicBezTo>
                  <a:pt x="62" y="43"/>
                  <a:pt x="61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2"/>
                  <a:pt x="59" y="42"/>
                  <a:pt x="58" y="43"/>
                </a:cubicBezTo>
                <a:cubicBezTo>
                  <a:pt x="58" y="43"/>
                  <a:pt x="59" y="43"/>
                  <a:pt x="59" y="43"/>
                </a:cubicBezTo>
                <a:cubicBezTo>
                  <a:pt x="59" y="43"/>
                  <a:pt x="59" y="44"/>
                  <a:pt x="59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173" y="227"/>
                </a:moveTo>
                <a:cubicBezTo>
                  <a:pt x="173" y="228"/>
                  <a:pt x="174" y="229"/>
                  <a:pt x="175" y="229"/>
                </a:cubicBezTo>
                <a:cubicBezTo>
                  <a:pt x="177" y="228"/>
                  <a:pt x="179" y="227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7" y="226"/>
                  <a:pt x="177" y="225"/>
                  <a:pt x="177" y="225"/>
                </a:cubicBezTo>
                <a:cubicBezTo>
                  <a:pt x="176" y="225"/>
                  <a:pt x="176" y="225"/>
                  <a:pt x="175" y="225"/>
                </a:cubicBezTo>
                <a:cubicBezTo>
                  <a:pt x="174" y="225"/>
                  <a:pt x="174" y="225"/>
                  <a:pt x="174" y="224"/>
                </a:cubicBezTo>
                <a:cubicBezTo>
                  <a:pt x="174" y="224"/>
                  <a:pt x="173" y="225"/>
                  <a:pt x="173" y="226"/>
                </a:cubicBezTo>
                <a:cubicBezTo>
                  <a:pt x="173" y="226"/>
                  <a:pt x="174" y="226"/>
                  <a:pt x="174" y="227"/>
                </a:cubicBezTo>
                <a:cubicBezTo>
                  <a:pt x="174" y="226"/>
                  <a:pt x="173" y="226"/>
                  <a:pt x="173" y="227"/>
                </a:cubicBezTo>
                <a:close/>
                <a:moveTo>
                  <a:pt x="167" y="223"/>
                </a:moveTo>
                <a:cubicBezTo>
                  <a:pt x="166" y="223"/>
                  <a:pt x="165" y="224"/>
                  <a:pt x="164" y="225"/>
                </a:cubicBezTo>
                <a:cubicBezTo>
                  <a:pt x="165" y="225"/>
                  <a:pt x="165" y="226"/>
                  <a:pt x="166" y="226"/>
                </a:cubicBezTo>
                <a:cubicBezTo>
                  <a:pt x="166" y="227"/>
                  <a:pt x="165" y="227"/>
                  <a:pt x="164" y="228"/>
                </a:cubicBezTo>
                <a:cubicBezTo>
                  <a:pt x="165" y="228"/>
                  <a:pt x="166" y="229"/>
                  <a:pt x="166" y="229"/>
                </a:cubicBezTo>
                <a:cubicBezTo>
                  <a:pt x="168" y="228"/>
                  <a:pt x="170" y="228"/>
                  <a:pt x="169" y="226"/>
                </a:cubicBezTo>
                <a:cubicBezTo>
                  <a:pt x="170" y="224"/>
                  <a:pt x="168" y="223"/>
                  <a:pt x="167" y="223"/>
                </a:cubicBezTo>
                <a:close/>
                <a:moveTo>
                  <a:pt x="164" y="220"/>
                </a:moveTo>
                <a:cubicBezTo>
                  <a:pt x="164" y="220"/>
                  <a:pt x="164" y="221"/>
                  <a:pt x="164" y="221"/>
                </a:cubicBezTo>
                <a:cubicBezTo>
                  <a:pt x="165" y="220"/>
                  <a:pt x="165" y="220"/>
                  <a:pt x="165" y="219"/>
                </a:cubicBezTo>
                <a:cubicBezTo>
                  <a:pt x="165" y="217"/>
                  <a:pt x="163" y="216"/>
                  <a:pt x="162" y="216"/>
                </a:cubicBezTo>
                <a:cubicBezTo>
                  <a:pt x="160" y="217"/>
                  <a:pt x="159" y="218"/>
                  <a:pt x="160" y="219"/>
                </a:cubicBezTo>
                <a:cubicBezTo>
                  <a:pt x="160" y="219"/>
                  <a:pt x="160" y="220"/>
                  <a:pt x="160" y="220"/>
                </a:cubicBezTo>
                <a:cubicBezTo>
                  <a:pt x="160" y="220"/>
                  <a:pt x="161" y="219"/>
                  <a:pt x="161" y="219"/>
                </a:cubicBezTo>
                <a:cubicBezTo>
                  <a:pt x="161" y="220"/>
                  <a:pt x="161" y="221"/>
                  <a:pt x="161" y="222"/>
                </a:cubicBezTo>
                <a:cubicBezTo>
                  <a:pt x="161" y="222"/>
                  <a:pt x="162" y="222"/>
                  <a:pt x="162" y="222"/>
                </a:cubicBezTo>
                <a:cubicBezTo>
                  <a:pt x="163" y="222"/>
                  <a:pt x="163" y="222"/>
                  <a:pt x="164" y="222"/>
                </a:cubicBezTo>
                <a:cubicBezTo>
                  <a:pt x="164" y="222"/>
                  <a:pt x="164" y="222"/>
                  <a:pt x="163" y="222"/>
                </a:cubicBezTo>
                <a:cubicBezTo>
                  <a:pt x="163" y="221"/>
                  <a:pt x="162" y="220"/>
                  <a:pt x="161" y="220"/>
                </a:cubicBezTo>
                <a:cubicBezTo>
                  <a:pt x="162" y="218"/>
                  <a:pt x="164" y="219"/>
                  <a:pt x="164" y="220"/>
                </a:cubicBezTo>
                <a:close/>
                <a:moveTo>
                  <a:pt x="193" y="240"/>
                </a:moveTo>
                <a:cubicBezTo>
                  <a:pt x="194" y="241"/>
                  <a:pt x="195" y="241"/>
                  <a:pt x="196" y="240"/>
                </a:cubicBezTo>
                <a:cubicBezTo>
                  <a:pt x="196" y="239"/>
                  <a:pt x="194" y="238"/>
                  <a:pt x="193" y="237"/>
                </a:cubicBezTo>
                <a:cubicBezTo>
                  <a:pt x="192" y="237"/>
                  <a:pt x="190" y="239"/>
                  <a:pt x="191" y="240"/>
                </a:cubicBezTo>
                <a:cubicBezTo>
                  <a:pt x="190" y="242"/>
                  <a:pt x="191" y="242"/>
                  <a:pt x="193" y="243"/>
                </a:cubicBezTo>
                <a:cubicBezTo>
                  <a:pt x="193" y="243"/>
                  <a:pt x="194" y="243"/>
                  <a:pt x="194" y="243"/>
                </a:cubicBezTo>
                <a:cubicBezTo>
                  <a:pt x="193" y="242"/>
                  <a:pt x="193" y="242"/>
                  <a:pt x="192" y="242"/>
                </a:cubicBezTo>
                <a:cubicBezTo>
                  <a:pt x="192" y="241"/>
                  <a:pt x="193" y="240"/>
                  <a:pt x="193" y="240"/>
                </a:cubicBezTo>
                <a:close/>
                <a:moveTo>
                  <a:pt x="180" y="236"/>
                </a:moveTo>
                <a:cubicBezTo>
                  <a:pt x="181" y="236"/>
                  <a:pt x="182" y="235"/>
                  <a:pt x="183" y="233"/>
                </a:cubicBezTo>
                <a:cubicBezTo>
                  <a:pt x="183" y="232"/>
                  <a:pt x="181" y="231"/>
                  <a:pt x="180" y="230"/>
                </a:cubicBezTo>
                <a:cubicBezTo>
                  <a:pt x="178" y="230"/>
                  <a:pt x="177" y="232"/>
                  <a:pt x="177" y="233"/>
                </a:cubicBezTo>
                <a:cubicBezTo>
                  <a:pt x="177" y="233"/>
                  <a:pt x="177" y="233"/>
                  <a:pt x="177" y="233"/>
                </a:cubicBezTo>
                <a:cubicBezTo>
                  <a:pt x="177" y="233"/>
                  <a:pt x="178" y="233"/>
                  <a:pt x="178" y="233"/>
                </a:cubicBezTo>
                <a:cubicBezTo>
                  <a:pt x="178" y="233"/>
                  <a:pt x="178" y="234"/>
                  <a:pt x="178" y="234"/>
                </a:cubicBezTo>
                <a:cubicBezTo>
                  <a:pt x="178" y="234"/>
                  <a:pt x="177" y="234"/>
                  <a:pt x="177" y="234"/>
                </a:cubicBezTo>
                <a:cubicBezTo>
                  <a:pt x="178" y="235"/>
                  <a:pt x="179" y="236"/>
                  <a:pt x="180" y="236"/>
                </a:cubicBezTo>
                <a:close/>
                <a:moveTo>
                  <a:pt x="182" y="239"/>
                </a:moveTo>
                <a:cubicBezTo>
                  <a:pt x="183" y="238"/>
                  <a:pt x="183" y="238"/>
                  <a:pt x="183" y="237"/>
                </a:cubicBezTo>
                <a:cubicBezTo>
                  <a:pt x="183" y="238"/>
                  <a:pt x="182" y="238"/>
                  <a:pt x="182" y="239"/>
                </a:cubicBezTo>
                <a:close/>
                <a:moveTo>
                  <a:pt x="136" y="231"/>
                </a:moveTo>
                <a:cubicBezTo>
                  <a:pt x="134" y="230"/>
                  <a:pt x="133" y="232"/>
                  <a:pt x="132" y="233"/>
                </a:cubicBezTo>
                <a:cubicBezTo>
                  <a:pt x="133" y="235"/>
                  <a:pt x="134" y="236"/>
                  <a:pt x="136" y="236"/>
                </a:cubicBezTo>
                <a:cubicBezTo>
                  <a:pt x="136" y="236"/>
                  <a:pt x="137" y="236"/>
                  <a:pt x="137" y="236"/>
                </a:cubicBezTo>
                <a:cubicBezTo>
                  <a:pt x="137" y="235"/>
                  <a:pt x="138" y="235"/>
                  <a:pt x="138" y="234"/>
                </a:cubicBezTo>
                <a:cubicBezTo>
                  <a:pt x="138" y="234"/>
                  <a:pt x="138" y="234"/>
                  <a:pt x="138" y="234"/>
                </a:cubicBezTo>
                <a:cubicBezTo>
                  <a:pt x="138" y="233"/>
                  <a:pt x="138" y="233"/>
                  <a:pt x="138" y="234"/>
                </a:cubicBezTo>
                <a:cubicBezTo>
                  <a:pt x="138" y="234"/>
                  <a:pt x="138" y="233"/>
                  <a:pt x="138" y="233"/>
                </a:cubicBezTo>
                <a:cubicBezTo>
                  <a:pt x="139" y="232"/>
                  <a:pt x="137" y="230"/>
                  <a:pt x="136" y="231"/>
                </a:cubicBezTo>
                <a:close/>
                <a:moveTo>
                  <a:pt x="149" y="241"/>
                </a:moveTo>
                <a:cubicBezTo>
                  <a:pt x="148" y="241"/>
                  <a:pt x="147" y="241"/>
                  <a:pt x="147" y="241"/>
                </a:cubicBezTo>
                <a:cubicBezTo>
                  <a:pt x="147" y="242"/>
                  <a:pt x="148" y="243"/>
                  <a:pt x="149" y="243"/>
                </a:cubicBezTo>
                <a:cubicBezTo>
                  <a:pt x="150" y="243"/>
                  <a:pt x="152" y="241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1" y="239"/>
                  <a:pt x="151" y="238"/>
                </a:cubicBezTo>
                <a:cubicBezTo>
                  <a:pt x="151" y="238"/>
                  <a:pt x="151" y="238"/>
                  <a:pt x="152" y="238"/>
                </a:cubicBezTo>
                <a:cubicBezTo>
                  <a:pt x="151" y="237"/>
                  <a:pt x="150" y="237"/>
                  <a:pt x="149" y="237"/>
                </a:cubicBezTo>
                <a:cubicBezTo>
                  <a:pt x="147" y="237"/>
                  <a:pt x="147" y="238"/>
                  <a:pt x="147" y="239"/>
                </a:cubicBezTo>
                <a:cubicBezTo>
                  <a:pt x="147" y="238"/>
                  <a:pt x="150" y="239"/>
                  <a:pt x="150" y="240"/>
                </a:cubicBezTo>
                <a:cubicBezTo>
                  <a:pt x="149" y="240"/>
                  <a:pt x="149" y="241"/>
                  <a:pt x="149" y="241"/>
                </a:cubicBezTo>
                <a:close/>
                <a:moveTo>
                  <a:pt x="149" y="229"/>
                </a:moveTo>
                <a:cubicBezTo>
                  <a:pt x="149" y="229"/>
                  <a:pt x="150" y="228"/>
                  <a:pt x="150" y="228"/>
                </a:cubicBezTo>
                <a:cubicBezTo>
                  <a:pt x="150" y="227"/>
                  <a:pt x="149" y="227"/>
                  <a:pt x="148" y="228"/>
                </a:cubicBezTo>
                <a:cubicBezTo>
                  <a:pt x="148" y="227"/>
                  <a:pt x="148" y="228"/>
                  <a:pt x="147" y="227"/>
                </a:cubicBezTo>
                <a:cubicBezTo>
                  <a:pt x="147" y="227"/>
                  <a:pt x="147" y="227"/>
                  <a:pt x="147" y="227"/>
                </a:cubicBezTo>
                <a:cubicBezTo>
                  <a:pt x="147" y="228"/>
                  <a:pt x="147" y="229"/>
                  <a:pt x="149" y="229"/>
                </a:cubicBezTo>
                <a:close/>
                <a:moveTo>
                  <a:pt x="159" y="214"/>
                </a:moveTo>
                <a:cubicBezTo>
                  <a:pt x="160" y="214"/>
                  <a:pt x="160" y="213"/>
                  <a:pt x="161" y="213"/>
                </a:cubicBezTo>
                <a:cubicBezTo>
                  <a:pt x="161" y="212"/>
                  <a:pt x="161" y="211"/>
                  <a:pt x="160" y="210"/>
                </a:cubicBezTo>
                <a:cubicBezTo>
                  <a:pt x="160" y="211"/>
                  <a:pt x="160" y="211"/>
                  <a:pt x="160" y="211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159" y="212"/>
                  <a:pt x="159" y="211"/>
                  <a:pt x="159" y="210"/>
                </a:cubicBezTo>
                <a:cubicBezTo>
                  <a:pt x="159" y="210"/>
                  <a:pt x="159" y="210"/>
                  <a:pt x="158" y="210"/>
                </a:cubicBezTo>
                <a:cubicBezTo>
                  <a:pt x="156" y="209"/>
                  <a:pt x="155" y="210"/>
                  <a:pt x="155" y="212"/>
                </a:cubicBezTo>
                <a:cubicBezTo>
                  <a:pt x="155" y="213"/>
                  <a:pt x="155" y="214"/>
                  <a:pt x="156" y="214"/>
                </a:cubicBezTo>
                <a:cubicBezTo>
                  <a:pt x="156" y="214"/>
                  <a:pt x="156" y="213"/>
                  <a:pt x="155" y="213"/>
                </a:cubicBezTo>
                <a:cubicBezTo>
                  <a:pt x="156" y="213"/>
                  <a:pt x="156" y="212"/>
                  <a:pt x="156" y="211"/>
                </a:cubicBezTo>
                <a:cubicBezTo>
                  <a:pt x="157" y="211"/>
                  <a:pt x="158" y="212"/>
                  <a:pt x="159" y="213"/>
                </a:cubicBezTo>
                <a:cubicBezTo>
                  <a:pt x="158" y="213"/>
                  <a:pt x="159" y="214"/>
                  <a:pt x="159" y="214"/>
                </a:cubicBezTo>
                <a:close/>
                <a:moveTo>
                  <a:pt x="25" y="187"/>
                </a:moveTo>
                <a:cubicBezTo>
                  <a:pt x="26" y="187"/>
                  <a:pt x="28" y="186"/>
                  <a:pt x="28" y="185"/>
                </a:cubicBezTo>
                <a:cubicBezTo>
                  <a:pt x="28" y="183"/>
                  <a:pt x="26" y="182"/>
                  <a:pt x="25" y="182"/>
                </a:cubicBezTo>
                <a:cubicBezTo>
                  <a:pt x="24" y="182"/>
                  <a:pt x="23" y="183"/>
                  <a:pt x="23" y="184"/>
                </a:cubicBezTo>
                <a:cubicBezTo>
                  <a:pt x="22" y="186"/>
                  <a:pt x="24" y="187"/>
                  <a:pt x="25" y="187"/>
                </a:cubicBezTo>
                <a:close/>
                <a:moveTo>
                  <a:pt x="238" y="256"/>
                </a:moveTo>
                <a:cubicBezTo>
                  <a:pt x="238" y="256"/>
                  <a:pt x="238" y="256"/>
                  <a:pt x="238" y="256"/>
                </a:cubicBezTo>
                <a:cubicBezTo>
                  <a:pt x="238" y="256"/>
                  <a:pt x="239" y="256"/>
                  <a:pt x="239" y="256"/>
                </a:cubicBezTo>
                <a:cubicBezTo>
                  <a:pt x="239" y="256"/>
                  <a:pt x="238" y="256"/>
                  <a:pt x="238" y="256"/>
                </a:cubicBezTo>
                <a:close/>
                <a:moveTo>
                  <a:pt x="200" y="248"/>
                </a:moveTo>
                <a:cubicBezTo>
                  <a:pt x="200" y="247"/>
                  <a:pt x="200" y="247"/>
                  <a:pt x="200" y="247"/>
                </a:cubicBezTo>
                <a:cubicBezTo>
                  <a:pt x="199" y="246"/>
                  <a:pt x="199" y="245"/>
                  <a:pt x="198" y="245"/>
                </a:cubicBezTo>
                <a:cubicBezTo>
                  <a:pt x="198" y="245"/>
                  <a:pt x="197" y="245"/>
                  <a:pt x="197" y="245"/>
                </a:cubicBezTo>
                <a:cubicBezTo>
                  <a:pt x="196" y="244"/>
                  <a:pt x="195" y="246"/>
                  <a:pt x="194" y="247"/>
                </a:cubicBezTo>
                <a:cubicBezTo>
                  <a:pt x="194" y="249"/>
                  <a:pt x="196" y="250"/>
                  <a:pt x="198" y="250"/>
                </a:cubicBezTo>
                <a:cubicBezTo>
                  <a:pt x="198" y="250"/>
                  <a:pt x="198" y="250"/>
                  <a:pt x="198" y="250"/>
                </a:cubicBezTo>
                <a:cubicBezTo>
                  <a:pt x="198" y="250"/>
                  <a:pt x="198" y="250"/>
                  <a:pt x="199" y="250"/>
                </a:cubicBezTo>
                <a:cubicBezTo>
                  <a:pt x="200" y="249"/>
                  <a:pt x="200" y="248"/>
                  <a:pt x="201" y="247"/>
                </a:cubicBezTo>
                <a:cubicBezTo>
                  <a:pt x="201" y="247"/>
                  <a:pt x="200" y="246"/>
                  <a:pt x="200" y="246"/>
                </a:cubicBezTo>
                <a:cubicBezTo>
                  <a:pt x="200" y="247"/>
                  <a:pt x="201" y="247"/>
                  <a:pt x="200" y="248"/>
                </a:cubicBezTo>
                <a:close/>
                <a:moveTo>
                  <a:pt x="230" y="256"/>
                </a:move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lose/>
                <a:moveTo>
                  <a:pt x="242" y="247"/>
                </a:moveTo>
                <a:cubicBezTo>
                  <a:pt x="241" y="247"/>
                  <a:pt x="241" y="246"/>
                  <a:pt x="241" y="246"/>
                </a:cubicBezTo>
                <a:cubicBezTo>
                  <a:pt x="241" y="247"/>
                  <a:pt x="241" y="247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lose/>
                <a:moveTo>
                  <a:pt x="239" y="255"/>
                </a:moveTo>
                <a:cubicBezTo>
                  <a:pt x="238" y="255"/>
                  <a:pt x="238" y="255"/>
                  <a:pt x="238" y="255"/>
                </a:cubicBezTo>
                <a:cubicBezTo>
                  <a:pt x="238" y="256"/>
                  <a:pt x="239" y="256"/>
                  <a:pt x="239" y="255"/>
                </a:cubicBezTo>
                <a:close/>
                <a:moveTo>
                  <a:pt x="225" y="250"/>
                </a:move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5" y="250"/>
                </a:cubicBezTo>
                <a:close/>
                <a:moveTo>
                  <a:pt x="217" y="246"/>
                </a:moveTo>
                <a:cubicBezTo>
                  <a:pt x="217" y="245"/>
                  <a:pt x="216" y="245"/>
                  <a:pt x="216" y="245"/>
                </a:cubicBezTo>
                <a:cubicBezTo>
                  <a:pt x="216" y="245"/>
                  <a:pt x="216" y="246"/>
                  <a:pt x="215" y="246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6"/>
                  <a:pt x="217" y="246"/>
                  <a:pt x="217" y="246"/>
                </a:cubicBezTo>
                <a:close/>
                <a:moveTo>
                  <a:pt x="222" y="248"/>
                </a:moveTo>
                <a:cubicBezTo>
                  <a:pt x="222" y="247"/>
                  <a:pt x="222" y="247"/>
                  <a:pt x="221" y="247"/>
                </a:cubicBezTo>
                <a:cubicBezTo>
                  <a:pt x="221" y="247"/>
                  <a:pt x="221" y="247"/>
                  <a:pt x="221" y="248"/>
                </a:cubicBezTo>
                <a:cubicBezTo>
                  <a:pt x="221" y="248"/>
                  <a:pt x="221" y="249"/>
                  <a:pt x="222" y="249"/>
                </a:cubicBezTo>
                <a:cubicBezTo>
                  <a:pt x="222" y="248"/>
                  <a:pt x="223" y="249"/>
                  <a:pt x="222" y="248"/>
                </a:cubicBezTo>
                <a:close/>
                <a:moveTo>
                  <a:pt x="233" y="77"/>
                </a:moveTo>
                <a:cubicBezTo>
                  <a:pt x="231" y="77"/>
                  <a:pt x="230" y="78"/>
                  <a:pt x="230" y="80"/>
                </a:cubicBezTo>
                <a:cubicBezTo>
                  <a:pt x="229" y="82"/>
                  <a:pt x="232" y="83"/>
                  <a:pt x="233" y="83"/>
                </a:cubicBezTo>
                <a:cubicBezTo>
                  <a:pt x="235" y="83"/>
                  <a:pt x="235" y="81"/>
                  <a:pt x="236" y="80"/>
                </a:cubicBezTo>
                <a:cubicBezTo>
                  <a:pt x="236" y="78"/>
                  <a:pt x="234" y="77"/>
                  <a:pt x="233" y="77"/>
                </a:cubicBezTo>
                <a:close/>
                <a:moveTo>
                  <a:pt x="61" y="202"/>
                </a:moveTo>
                <a:cubicBezTo>
                  <a:pt x="60" y="202"/>
                  <a:pt x="60" y="202"/>
                  <a:pt x="59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60" y="202"/>
                  <a:pt x="60" y="203"/>
                  <a:pt x="60" y="203"/>
                </a:cubicBezTo>
                <a:cubicBezTo>
                  <a:pt x="61" y="203"/>
                  <a:pt x="61" y="202"/>
                  <a:pt x="61" y="202"/>
                </a:cubicBezTo>
                <a:cubicBezTo>
                  <a:pt x="61" y="202"/>
                  <a:pt x="61" y="202"/>
                  <a:pt x="61" y="202"/>
                </a:cubicBezTo>
                <a:close/>
                <a:moveTo>
                  <a:pt x="52" y="202"/>
                </a:moveTo>
                <a:cubicBezTo>
                  <a:pt x="54" y="203"/>
                  <a:pt x="53" y="200"/>
                  <a:pt x="52" y="202"/>
                </a:cubicBezTo>
                <a:close/>
                <a:moveTo>
                  <a:pt x="46" y="199"/>
                </a:moveTo>
                <a:cubicBezTo>
                  <a:pt x="46" y="197"/>
                  <a:pt x="44" y="196"/>
                  <a:pt x="43" y="196"/>
                </a:cubicBezTo>
                <a:cubicBezTo>
                  <a:pt x="41" y="196"/>
                  <a:pt x="40" y="197"/>
                  <a:pt x="40" y="198"/>
                </a:cubicBezTo>
                <a:cubicBezTo>
                  <a:pt x="40" y="200"/>
                  <a:pt x="41" y="201"/>
                  <a:pt x="43" y="201"/>
                </a:cubicBezTo>
                <a:cubicBezTo>
                  <a:pt x="44" y="201"/>
                  <a:pt x="46" y="200"/>
                  <a:pt x="46" y="199"/>
                </a:cubicBezTo>
                <a:close/>
                <a:moveTo>
                  <a:pt x="130" y="229"/>
                </a:moveTo>
                <a:cubicBezTo>
                  <a:pt x="131" y="229"/>
                  <a:pt x="132" y="228"/>
                  <a:pt x="133" y="228"/>
                </a:cubicBezTo>
                <a:cubicBezTo>
                  <a:pt x="134" y="228"/>
                  <a:pt x="134" y="227"/>
                  <a:pt x="135" y="226"/>
                </a:cubicBezTo>
                <a:cubicBezTo>
                  <a:pt x="134" y="226"/>
                  <a:pt x="134" y="225"/>
                  <a:pt x="133" y="225"/>
                </a:cubicBezTo>
                <a:cubicBezTo>
                  <a:pt x="133" y="225"/>
                  <a:pt x="133" y="226"/>
                  <a:pt x="133" y="226"/>
                </a:cubicBezTo>
                <a:cubicBezTo>
                  <a:pt x="132" y="226"/>
                  <a:pt x="132" y="225"/>
                  <a:pt x="132" y="225"/>
                </a:cubicBezTo>
                <a:cubicBezTo>
                  <a:pt x="132" y="224"/>
                  <a:pt x="132" y="224"/>
                  <a:pt x="132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29" y="223"/>
                  <a:pt x="128" y="225"/>
                  <a:pt x="128" y="226"/>
                </a:cubicBezTo>
                <a:cubicBezTo>
                  <a:pt x="128" y="227"/>
                  <a:pt x="129" y="228"/>
                  <a:pt x="130" y="229"/>
                </a:cubicBezTo>
                <a:close/>
                <a:moveTo>
                  <a:pt x="31" y="201"/>
                </a:move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lose/>
                <a:moveTo>
                  <a:pt x="34" y="201"/>
                </a:moveTo>
                <a:cubicBezTo>
                  <a:pt x="36" y="201"/>
                  <a:pt x="36" y="200"/>
                  <a:pt x="36" y="198"/>
                </a:cubicBezTo>
                <a:cubicBezTo>
                  <a:pt x="36" y="197"/>
                  <a:pt x="36" y="195"/>
                  <a:pt x="34" y="196"/>
                </a:cubicBezTo>
                <a:cubicBezTo>
                  <a:pt x="33" y="196"/>
                  <a:pt x="31" y="197"/>
                  <a:pt x="31" y="198"/>
                </a:cubicBezTo>
                <a:cubicBezTo>
                  <a:pt x="32" y="200"/>
                  <a:pt x="33" y="201"/>
                  <a:pt x="34" y="201"/>
                </a:cubicBezTo>
                <a:close/>
                <a:moveTo>
                  <a:pt x="31" y="195"/>
                </a:moveTo>
                <a:cubicBezTo>
                  <a:pt x="31" y="195"/>
                  <a:pt x="31" y="195"/>
                  <a:pt x="31" y="195"/>
                </a:cubicBezTo>
                <a:cubicBezTo>
                  <a:pt x="31" y="195"/>
                  <a:pt x="31" y="194"/>
                  <a:pt x="31" y="194"/>
                </a:cubicBezTo>
                <a:cubicBezTo>
                  <a:pt x="31" y="195"/>
                  <a:pt x="31" y="195"/>
                  <a:pt x="31" y="195"/>
                </a:cubicBezTo>
                <a:close/>
                <a:moveTo>
                  <a:pt x="30" y="194"/>
                </a:moveTo>
                <a:cubicBezTo>
                  <a:pt x="31" y="195"/>
                  <a:pt x="32" y="193"/>
                  <a:pt x="32" y="192"/>
                </a:cubicBezTo>
                <a:cubicBezTo>
                  <a:pt x="32" y="190"/>
                  <a:pt x="31" y="189"/>
                  <a:pt x="29" y="189"/>
                </a:cubicBezTo>
                <a:cubicBezTo>
                  <a:pt x="28" y="189"/>
                  <a:pt x="27" y="190"/>
                  <a:pt x="26" y="192"/>
                </a:cubicBezTo>
                <a:cubicBezTo>
                  <a:pt x="27" y="193"/>
                  <a:pt x="28" y="195"/>
                  <a:pt x="30" y="194"/>
                </a:cubicBezTo>
                <a:close/>
                <a:moveTo>
                  <a:pt x="85" y="220"/>
                </a:moveTo>
                <a:cubicBezTo>
                  <a:pt x="85" y="218"/>
                  <a:pt x="84" y="216"/>
                  <a:pt x="82" y="217"/>
                </a:cubicBezTo>
                <a:cubicBezTo>
                  <a:pt x="81" y="217"/>
                  <a:pt x="80" y="218"/>
                  <a:pt x="80" y="220"/>
                </a:cubicBezTo>
                <a:cubicBezTo>
                  <a:pt x="80" y="221"/>
                  <a:pt x="81" y="222"/>
                  <a:pt x="82" y="223"/>
                </a:cubicBezTo>
                <a:cubicBezTo>
                  <a:pt x="82" y="222"/>
                  <a:pt x="83" y="222"/>
                  <a:pt x="83" y="222"/>
                </a:cubicBezTo>
                <a:cubicBezTo>
                  <a:pt x="83" y="222"/>
                  <a:pt x="82" y="221"/>
                  <a:pt x="82" y="221"/>
                </a:cubicBezTo>
                <a:cubicBezTo>
                  <a:pt x="82" y="221"/>
                  <a:pt x="82" y="221"/>
                  <a:pt x="82" y="220"/>
                </a:cubicBezTo>
                <a:cubicBezTo>
                  <a:pt x="83" y="221"/>
                  <a:pt x="84" y="221"/>
                  <a:pt x="84" y="221"/>
                </a:cubicBezTo>
                <a:cubicBezTo>
                  <a:pt x="85" y="221"/>
                  <a:pt x="85" y="221"/>
                  <a:pt x="85" y="220"/>
                </a:cubicBezTo>
                <a:close/>
                <a:moveTo>
                  <a:pt x="78" y="214"/>
                </a:moveTo>
                <a:cubicBezTo>
                  <a:pt x="79" y="215"/>
                  <a:pt x="79" y="214"/>
                  <a:pt x="80" y="214"/>
                </a:cubicBezTo>
                <a:cubicBezTo>
                  <a:pt x="80" y="214"/>
                  <a:pt x="80" y="214"/>
                  <a:pt x="80" y="215"/>
                </a:cubicBezTo>
                <a:cubicBezTo>
                  <a:pt x="80" y="214"/>
                  <a:pt x="81" y="213"/>
                  <a:pt x="82" y="212"/>
                </a:cubicBezTo>
                <a:cubicBezTo>
                  <a:pt x="81" y="212"/>
                  <a:pt x="81" y="212"/>
                  <a:pt x="81" y="211"/>
                </a:cubicBezTo>
                <a:cubicBezTo>
                  <a:pt x="82" y="212"/>
                  <a:pt x="83" y="212"/>
                  <a:pt x="83" y="211"/>
                </a:cubicBezTo>
                <a:cubicBezTo>
                  <a:pt x="81" y="211"/>
                  <a:pt x="81" y="209"/>
                  <a:pt x="80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80" y="207"/>
                  <a:pt x="78" y="206"/>
                  <a:pt x="77" y="207"/>
                </a:cubicBezTo>
                <a:cubicBezTo>
                  <a:pt x="78" y="209"/>
                  <a:pt x="81" y="208"/>
                  <a:pt x="81" y="211"/>
                </a:cubicBezTo>
                <a:cubicBezTo>
                  <a:pt x="80" y="210"/>
                  <a:pt x="79" y="210"/>
                  <a:pt x="78" y="210"/>
                </a:cubicBezTo>
                <a:cubicBezTo>
                  <a:pt x="77" y="209"/>
                  <a:pt x="75" y="210"/>
                  <a:pt x="75" y="212"/>
                </a:cubicBezTo>
                <a:cubicBezTo>
                  <a:pt x="76" y="213"/>
                  <a:pt x="76" y="215"/>
                  <a:pt x="78" y="215"/>
                </a:cubicBezTo>
                <a:cubicBezTo>
                  <a:pt x="78" y="215"/>
                  <a:pt x="78" y="215"/>
                  <a:pt x="78" y="214"/>
                </a:cubicBezTo>
                <a:close/>
                <a:moveTo>
                  <a:pt x="114" y="229"/>
                </a:moveTo>
                <a:cubicBezTo>
                  <a:pt x="115" y="228"/>
                  <a:pt x="117" y="227"/>
                  <a:pt x="117" y="225"/>
                </a:cubicBezTo>
                <a:cubicBezTo>
                  <a:pt x="116" y="225"/>
                  <a:pt x="115" y="223"/>
                  <a:pt x="114" y="223"/>
                </a:cubicBezTo>
                <a:cubicBezTo>
                  <a:pt x="112" y="223"/>
                  <a:pt x="110" y="224"/>
                  <a:pt x="110" y="226"/>
                </a:cubicBezTo>
                <a:cubicBezTo>
                  <a:pt x="111" y="228"/>
                  <a:pt x="112" y="228"/>
                  <a:pt x="114" y="229"/>
                </a:cubicBezTo>
                <a:close/>
                <a:moveTo>
                  <a:pt x="118" y="222"/>
                </a:moveTo>
                <a:cubicBezTo>
                  <a:pt x="120" y="222"/>
                  <a:pt x="120" y="221"/>
                  <a:pt x="121" y="219"/>
                </a:cubicBezTo>
                <a:cubicBezTo>
                  <a:pt x="120" y="218"/>
                  <a:pt x="120" y="216"/>
                  <a:pt x="118" y="216"/>
                </a:cubicBezTo>
                <a:cubicBezTo>
                  <a:pt x="116" y="217"/>
                  <a:pt x="115" y="218"/>
                  <a:pt x="115" y="219"/>
                </a:cubicBezTo>
                <a:cubicBezTo>
                  <a:pt x="115" y="221"/>
                  <a:pt x="117" y="222"/>
                  <a:pt x="118" y="222"/>
                </a:cubicBezTo>
                <a:close/>
                <a:moveTo>
                  <a:pt x="124" y="228"/>
                </a:moveTo>
                <a:cubicBezTo>
                  <a:pt x="124" y="228"/>
                  <a:pt x="124" y="228"/>
                  <a:pt x="124" y="228"/>
                </a:cubicBezTo>
                <a:cubicBezTo>
                  <a:pt x="124" y="228"/>
                  <a:pt x="124" y="229"/>
                  <a:pt x="124" y="229"/>
                </a:cubicBezTo>
                <a:cubicBezTo>
                  <a:pt x="124" y="229"/>
                  <a:pt x="124" y="228"/>
                  <a:pt x="124" y="228"/>
                </a:cubicBezTo>
                <a:close/>
                <a:moveTo>
                  <a:pt x="126" y="222"/>
                </a:moveTo>
                <a:cubicBezTo>
                  <a:pt x="128" y="223"/>
                  <a:pt x="129" y="221"/>
                  <a:pt x="130" y="219"/>
                </a:cubicBezTo>
                <a:cubicBezTo>
                  <a:pt x="129" y="218"/>
                  <a:pt x="128" y="217"/>
                  <a:pt x="126" y="217"/>
                </a:cubicBezTo>
                <a:cubicBezTo>
                  <a:pt x="126" y="217"/>
                  <a:pt x="125" y="217"/>
                  <a:pt x="125" y="218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25" y="217"/>
                  <a:pt x="126" y="217"/>
                  <a:pt x="126" y="217"/>
                </a:cubicBezTo>
                <a:cubicBezTo>
                  <a:pt x="127" y="218"/>
                  <a:pt x="127" y="218"/>
                  <a:pt x="127" y="218"/>
                </a:cubicBezTo>
                <a:cubicBezTo>
                  <a:pt x="126" y="218"/>
                  <a:pt x="125" y="219"/>
                  <a:pt x="124" y="218"/>
                </a:cubicBezTo>
                <a:cubicBezTo>
                  <a:pt x="124" y="218"/>
                  <a:pt x="124" y="218"/>
                  <a:pt x="124" y="218"/>
                </a:cubicBezTo>
                <a:cubicBezTo>
                  <a:pt x="124" y="219"/>
                  <a:pt x="124" y="219"/>
                  <a:pt x="124" y="220"/>
                </a:cubicBezTo>
                <a:cubicBezTo>
                  <a:pt x="123" y="221"/>
                  <a:pt x="125" y="222"/>
                  <a:pt x="126" y="222"/>
                </a:cubicBezTo>
                <a:close/>
                <a:moveTo>
                  <a:pt x="91" y="223"/>
                </a:moveTo>
                <a:cubicBezTo>
                  <a:pt x="93" y="222"/>
                  <a:pt x="95" y="221"/>
                  <a:pt x="95" y="219"/>
                </a:cubicBezTo>
                <a:cubicBezTo>
                  <a:pt x="94" y="218"/>
                  <a:pt x="93" y="217"/>
                  <a:pt x="91" y="217"/>
                </a:cubicBezTo>
                <a:cubicBezTo>
                  <a:pt x="89" y="217"/>
                  <a:pt x="88" y="218"/>
                  <a:pt x="88" y="219"/>
                </a:cubicBezTo>
                <a:cubicBezTo>
                  <a:pt x="88" y="221"/>
                  <a:pt x="89" y="222"/>
                  <a:pt x="91" y="223"/>
                </a:cubicBezTo>
                <a:close/>
                <a:moveTo>
                  <a:pt x="96" y="214"/>
                </a:moveTo>
                <a:cubicBezTo>
                  <a:pt x="97" y="215"/>
                  <a:pt x="99" y="214"/>
                  <a:pt x="99" y="212"/>
                </a:cubicBezTo>
                <a:cubicBezTo>
                  <a:pt x="99" y="210"/>
                  <a:pt x="97" y="209"/>
                  <a:pt x="96" y="209"/>
                </a:cubicBezTo>
                <a:cubicBezTo>
                  <a:pt x="95" y="210"/>
                  <a:pt x="94" y="211"/>
                  <a:pt x="93" y="212"/>
                </a:cubicBezTo>
                <a:cubicBezTo>
                  <a:pt x="93" y="214"/>
                  <a:pt x="94" y="215"/>
                  <a:pt x="96" y="214"/>
                </a:cubicBezTo>
                <a:close/>
                <a:moveTo>
                  <a:pt x="87" y="215"/>
                </a:moveTo>
                <a:cubicBezTo>
                  <a:pt x="88" y="215"/>
                  <a:pt x="89" y="214"/>
                  <a:pt x="89" y="214"/>
                </a:cubicBezTo>
                <a:cubicBezTo>
                  <a:pt x="89" y="214"/>
                  <a:pt x="89" y="214"/>
                  <a:pt x="89" y="214"/>
                </a:cubicBezTo>
                <a:cubicBezTo>
                  <a:pt x="90" y="215"/>
                  <a:pt x="90" y="216"/>
                  <a:pt x="90" y="216"/>
                </a:cubicBezTo>
                <a:cubicBezTo>
                  <a:pt x="91" y="216"/>
                  <a:pt x="91" y="216"/>
                  <a:pt x="92" y="216"/>
                </a:cubicBezTo>
                <a:cubicBezTo>
                  <a:pt x="92" y="216"/>
                  <a:pt x="93" y="217"/>
                  <a:pt x="94" y="217"/>
                </a:cubicBezTo>
                <a:cubicBezTo>
                  <a:pt x="93" y="216"/>
                  <a:pt x="92" y="215"/>
                  <a:pt x="92" y="214"/>
                </a:cubicBezTo>
                <a:cubicBezTo>
                  <a:pt x="92" y="214"/>
                  <a:pt x="91" y="215"/>
                  <a:pt x="91" y="215"/>
                </a:cubicBezTo>
                <a:cubicBezTo>
                  <a:pt x="91" y="214"/>
                  <a:pt x="90" y="213"/>
                  <a:pt x="90" y="213"/>
                </a:cubicBezTo>
                <a:cubicBezTo>
                  <a:pt x="90" y="212"/>
                  <a:pt x="91" y="212"/>
                  <a:pt x="91" y="212"/>
                </a:cubicBezTo>
                <a:cubicBezTo>
                  <a:pt x="91" y="212"/>
                  <a:pt x="91" y="212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89" y="211"/>
                  <a:pt x="89" y="209"/>
                  <a:pt x="87" y="209"/>
                </a:cubicBezTo>
                <a:cubicBezTo>
                  <a:pt x="86" y="210"/>
                  <a:pt x="84" y="210"/>
                  <a:pt x="85" y="212"/>
                </a:cubicBezTo>
                <a:cubicBezTo>
                  <a:pt x="84" y="214"/>
                  <a:pt x="86" y="215"/>
                  <a:pt x="87" y="215"/>
                </a:cubicBezTo>
                <a:close/>
                <a:moveTo>
                  <a:pt x="103" y="205"/>
                </a:moveTo>
                <a:cubicBezTo>
                  <a:pt x="103" y="204"/>
                  <a:pt x="101" y="203"/>
                  <a:pt x="100" y="203"/>
                </a:cubicBezTo>
                <a:cubicBezTo>
                  <a:pt x="99" y="203"/>
                  <a:pt x="97" y="204"/>
                  <a:pt x="98" y="206"/>
                </a:cubicBezTo>
                <a:cubicBezTo>
                  <a:pt x="98" y="207"/>
                  <a:pt x="98" y="208"/>
                  <a:pt x="100" y="209"/>
                </a:cubicBezTo>
                <a:cubicBezTo>
                  <a:pt x="102" y="209"/>
                  <a:pt x="102" y="207"/>
                  <a:pt x="103" y="205"/>
                </a:cubicBezTo>
                <a:close/>
                <a:moveTo>
                  <a:pt x="109" y="222"/>
                </a:moveTo>
                <a:cubicBezTo>
                  <a:pt x="111" y="223"/>
                  <a:pt x="112" y="221"/>
                  <a:pt x="112" y="220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0" y="219"/>
                  <a:pt x="109" y="218"/>
                  <a:pt x="107" y="219"/>
                </a:cubicBezTo>
                <a:cubicBezTo>
                  <a:pt x="107" y="218"/>
                  <a:pt x="107" y="218"/>
                  <a:pt x="107" y="218"/>
                </a:cubicBezTo>
                <a:cubicBezTo>
                  <a:pt x="106" y="218"/>
                  <a:pt x="106" y="219"/>
                  <a:pt x="106" y="220"/>
                </a:cubicBezTo>
                <a:cubicBezTo>
                  <a:pt x="106" y="221"/>
                  <a:pt x="108" y="222"/>
                  <a:pt x="109" y="222"/>
                </a:cubicBezTo>
                <a:close/>
                <a:moveTo>
                  <a:pt x="144" y="249"/>
                </a:moveTo>
                <a:cubicBezTo>
                  <a:pt x="144" y="249"/>
                  <a:pt x="143" y="249"/>
                  <a:pt x="143" y="249"/>
                </a:cubicBezTo>
                <a:cubicBezTo>
                  <a:pt x="143" y="250"/>
                  <a:pt x="144" y="250"/>
                  <a:pt x="145" y="250"/>
                </a:cubicBezTo>
                <a:cubicBezTo>
                  <a:pt x="146" y="251"/>
                  <a:pt x="147" y="249"/>
                  <a:pt x="147" y="248"/>
                </a:cubicBezTo>
                <a:cubicBezTo>
                  <a:pt x="148" y="246"/>
                  <a:pt x="146" y="244"/>
                  <a:pt x="144" y="245"/>
                </a:cubicBezTo>
                <a:cubicBezTo>
                  <a:pt x="144" y="245"/>
                  <a:pt x="144" y="245"/>
                  <a:pt x="143" y="245"/>
                </a:cubicBezTo>
                <a:cubicBezTo>
                  <a:pt x="143" y="245"/>
                  <a:pt x="143" y="245"/>
                  <a:pt x="143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2" y="248"/>
                  <a:pt x="142" y="248"/>
                </a:cubicBezTo>
                <a:cubicBezTo>
                  <a:pt x="142" y="248"/>
                  <a:pt x="143" y="248"/>
                  <a:pt x="144" y="249"/>
                </a:cubicBezTo>
                <a:cubicBezTo>
                  <a:pt x="144" y="249"/>
                  <a:pt x="144" y="249"/>
                  <a:pt x="144" y="249"/>
                </a:cubicBezTo>
                <a:close/>
                <a:moveTo>
                  <a:pt x="162" y="13"/>
                </a:moveTo>
                <a:cubicBezTo>
                  <a:pt x="164" y="13"/>
                  <a:pt x="165" y="12"/>
                  <a:pt x="165" y="10"/>
                </a:cubicBezTo>
                <a:cubicBezTo>
                  <a:pt x="165" y="9"/>
                  <a:pt x="163" y="7"/>
                  <a:pt x="162" y="8"/>
                </a:cubicBezTo>
                <a:cubicBezTo>
                  <a:pt x="160" y="8"/>
                  <a:pt x="160" y="9"/>
                  <a:pt x="159" y="10"/>
                </a:cubicBezTo>
                <a:cubicBezTo>
                  <a:pt x="159" y="11"/>
                  <a:pt x="160" y="13"/>
                  <a:pt x="162" y="13"/>
                </a:cubicBezTo>
                <a:close/>
                <a:moveTo>
                  <a:pt x="157" y="20"/>
                </a:moveTo>
                <a:cubicBezTo>
                  <a:pt x="160" y="19"/>
                  <a:pt x="161" y="19"/>
                  <a:pt x="161" y="17"/>
                </a:cubicBezTo>
                <a:cubicBezTo>
                  <a:pt x="161" y="15"/>
                  <a:pt x="160" y="14"/>
                  <a:pt x="158" y="14"/>
                </a:cubicBezTo>
                <a:cubicBezTo>
                  <a:pt x="156" y="14"/>
                  <a:pt x="155" y="15"/>
                  <a:pt x="155" y="17"/>
                </a:cubicBezTo>
                <a:cubicBezTo>
                  <a:pt x="155" y="19"/>
                  <a:pt x="156" y="20"/>
                  <a:pt x="157" y="20"/>
                </a:cubicBezTo>
                <a:close/>
                <a:moveTo>
                  <a:pt x="167" y="6"/>
                </a:moveTo>
                <a:cubicBezTo>
                  <a:pt x="168" y="5"/>
                  <a:pt x="169" y="5"/>
                  <a:pt x="170" y="3"/>
                </a:cubicBezTo>
                <a:cubicBezTo>
                  <a:pt x="169" y="1"/>
                  <a:pt x="168" y="0"/>
                  <a:pt x="166" y="0"/>
                </a:cubicBezTo>
                <a:cubicBezTo>
                  <a:pt x="165" y="0"/>
                  <a:pt x="164" y="2"/>
                  <a:pt x="163" y="3"/>
                </a:cubicBezTo>
                <a:cubicBezTo>
                  <a:pt x="164" y="4"/>
                  <a:pt x="165" y="6"/>
                  <a:pt x="167" y="6"/>
                </a:cubicBezTo>
                <a:close/>
                <a:moveTo>
                  <a:pt x="185" y="14"/>
                </a:moveTo>
                <a:cubicBezTo>
                  <a:pt x="182" y="14"/>
                  <a:pt x="181" y="15"/>
                  <a:pt x="181" y="17"/>
                </a:cubicBezTo>
                <a:cubicBezTo>
                  <a:pt x="182" y="18"/>
                  <a:pt x="183" y="19"/>
                  <a:pt x="184" y="20"/>
                </a:cubicBezTo>
                <a:cubicBezTo>
                  <a:pt x="186" y="19"/>
                  <a:pt x="187" y="19"/>
                  <a:pt x="187" y="17"/>
                </a:cubicBezTo>
                <a:cubicBezTo>
                  <a:pt x="187" y="16"/>
                  <a:pt x="185" y="14"/>
                  <a:pt x="185" y="14"/>
                </a:cubicBezTo>
                <a:close/>
                <a:moveTo>
                  <a:pt x="153" y="13"/>
                </a:moveTo>
                <a:cubicBezTo>
                  <a:pt x="155" y="13"/>
                  <a:pt x="156" y="12"/>
                  <a:pt x="155" y="11"/>
                </a:cubicBezTo>
                <a:cubicBezTo>
                  <a:pt x="156" y="9"/>
                  <a:pt x="155" y="7"/>
                  <a:pt x="153" y="7"/>
                </a:cubicBezTo>
                <a:cubicBezTo>
                  <a:pt x="152" y="7"/>
                  <a:pt x="150" y="9"/>
                  <a:pt x="150" y="10"/>
                </a:cubicBezTo>
                <a:cubicBezTo>
                  <a:pt x="150" y="12"/>
                  <a:pt x="151" y="13"/>
                  <a:pt x="153" y="13"/>
                </a:cubicBezTo>
                <a:close/>
                <a:moveTo>
                  <a:pt x="175" y="20"/>
                </a:moveTo>
                <a:cubicBezTo>
                  <a:pt x="177" y="19"/>
                  <a:pt x="178" y="18"/>
                  <a:pt x="179" y="17"/>
                </a:cubicBezTo>
                <a:cubicBezTo>
                  <a:pt x="178" y="15"/>
                  <a:pt x="177" y="15"/>
                  <a:pt x="176" y="14"/>
                </a:cubicBezTo>
                <a:cubicBezTo>
                  <a:pt x="174" y="14"/>
                  <a:pt x="173" y="15"/>
                  <a:pt x="172" y="17"/>
                </a:cubicBezTo>
                <a:cubicBezTo>
                  <a:pt x="173" y="18"/>
                  <a:pt x="173" y="20"/>
                  <a:pt x="175" y="20"/>
                </a:cubicBezTo>
                <a:close/>
                <a:moveTo>
                  <a:pt x="179" y="12"/>
                </a:moveTo>
                <a:cubicBezTo>
                  <a:pt x="181" y="13"/>
                  <a:pt x="182" y="11"/>
                  <a:pt x="182" y="11"/>
                </a:cubicBezTo>
                <a:cubicBezTo>
                  <a:pt x="182" y="9"/>
                  <a:pt x="181" y="8"/>
                  <a:pt x="179" y="7"/>
                </a:cubicBezTo>
                <a:cubicBezTo>
                  <a:pt x="178" y="7"/>
                  <a:pt x="177" y="8"/>
                  <a:pt x="177" y="11"/>
                </a:cubicBezTo>
                <a:cubicBezTo>
                  <a:pt x="177" y="12"/>
                  <a:pt x="179" y="12"/>
                  <a:pt x="179" y="12"/>
                </a:cubicBezTo>
                <a:close/>
                <a:moveTo>
                  <a:pt x="168" y="10"/>
                </a:moveTo>
                <a:cubicBezTo>
                  <a:pt x="168" y="11"/>
                  <a:pt x="170" y="13"/>
                  <a:pt x="171" y="12"/>
                </a:cubicBezTo>
                <a:cubicBezTo>
                  <a:pt x="172" y="13"/>
                  <a:pt x="173" y="12"/>
                  <a:pt x="173" y="10"/>
                </a:cubicBezTo>
                <a:cubicBezTo>
                  <a:pt x="174" y="8"/>
                  <a:pt x="172" y="8"/>
                  <a:pt x="171" y="7"/>
                </a:cubicBezTo>
                <a:cubicBezTo>
                  <a:pt x="169" y="7"/>
                  <a:pt x="168" y="8"/>
                  <a:pt x="168" y="10"/>
                </a:cubicBezTo>
                <a:close/>
                <a:moveTo>
                  <a:pt x="184" y="6"/>
                </a:moveTo>
                <a:cubicBezTo>
                  <a:pt x="186" y="6"/>
                  <a:pt x="187" y="4"/>
                  <a:pt x="187" y="3"/>
                </a:cubicBezTo>
                <a:cubicBezTo>
                  <a:pt x="187" y="1"/>
                  <a:pt x="186" y="0"/>
                  <a:pt x="185" y="0"/>
                </a:cubicBezTo>
                <a:cubicBezTo>
                  <a:pt x="183" y="0"/>
                  <a:pt x="182" y="1"/>
                  <a:pt x="182" y="3"/>
                </a:cubicBezTo>
                <a:cubicBezTo>
                  <a:pt x="182" y="4"/>
                  <a:pt x="183" y="6"/>
                  <a:pt x="184" y="6"/>
                </a:cubicBezTo>
                <a:close/>
                <a:moveTo>
                  <a:pt x="142" y="10"/>
                </a:moveTo>
                <a:cubicBezTo>
                  <a:pt x="142" y="12"/>
                  <a:pt x="143" y="13"/>
                  <a:pt x="144" y="13"/>
                </a:cubicBezTo>
                <a:cubicBezTo>
                  <a:pt x="146" y="13"/>
                  <a:pt x="147" y="12"/>
                  <a:pt x="147" y="10"/>
                </a:cubicBezTo>
                <a:cubicBezTo>
                  <a:pt x="147" y="9"/>
                  <a:pt x="146" y="8"/>
                  <a:pt x="144" y="7"/>
                </a:cubicBezTo>
                <a:cubicBezTo>
                  <a:pt x="143" y="7"/>
                  <a:pt x="141" y="9"/>
                  <a:pt x="142" y="10"/>
                </a:cubicBezTo>
                <a:close/>
                <a:moveTo>
                  <a:pt x="146" y="17"/>
                </a:moveTo>
                <a:cubicBezTo>
                  <a:pt x="147" y="18"/>
                  <a:pt x="147" y="19"/>
                  <a:pt x="149" y="20"/>
                </a:cubicBezTo>
                <a:cubicBezTo>
                  <a:pt x="150" y="20"/>
                  <a:pt x="152" y="18"/>
                  <a:pt x="152" y="17"/>
                </a:cubicBezTo>
                <a:cubicBezTo>
                  <a:pt x="151" y="16"/>
                  <a:pt x="150" y="14"/>
                  <a:pt x="149" y="14"/>
                </a:cubicBezTo>
                <a:cubicBezTo>
                  <a:pt x="147" y="14"/>
                  <a:pt x="146" y="15"/>
                  <a:pt x="146" y="17"/>
                </a:cubicBezTo>
                <a:close/>
                <a:moveTo>
                  <a:pt x="120" y="17"/>
                </a:moveTo>
                <a:cubicBezTo>
                  <a:pt x="119" y="18"/>
                  <a:pt x="121" y="20"/>
                  <a:pt x="122" y="20"/>
                </a:cubicBezTo>
                <a:cubicBezTo>
                  <a:pt x="124" y="19"/>
                  <a:pt x="125" y="18"/>
                  <a:pt x="125" y="17"/>
                </a:cubicBezTo>
                <a:cubicBezTo>
                  <a:pt x="126" y="15"/>
                  <a:pt x="124" y="14"/>
                  <a:pt x="122" y="14"/>
                </a:cubicBezTo>
                <a:cubicBezTo>
                  <a:pt x="121" y="14"/>
                  <a:pt x="120" y="15"/>
                  <a:pt x="120" y="17"/>
                </a:cubicBezTo>
                <a:close/>
                <a:moveTo>
                  <a:pt x="115" y="10"/>
                </a:moveTo>
                <a:cubicBezTo>
                  <a:pt x="115" y="12"/>
                  <a:pt x="117" y="13"/>
                  <a:pt x="118" y="13"/>
                </a:cubicBezTo>
                <a:cubicBezTo>
                  <a:pt x="120" y="12"/>
                  <a:pt x="121" y="12"/>
                  <a:pt x="121" y="10"/>
                </a:cubicBezTo>
                <a:cubicBezTo>
                  <a:pt x="121" y="9"/>
                  <a:pt x="119" y="7"/>
                  <a:pt x="118" y="7"/>
                </a:cubicBezTo>
                <a:cubicBezTo>
                  <a:pt x="116" y="7"/>
                  <a:pt x="115" y="8"/>
                  <a:pt x="115" y="10"/>
                </a:cubicBezTo>
                <a:close/>
                <a:moveTo>
                  <a:pt x="113" y="6"/>
                </a:moveTo>
                <a:cubicBezTo>
                  <a:pt x="115" y="6"/>
                  <a:pt x="117" y="5"/>
                  <a:pt x="116" y="3"/>
                </a:cubicBezTo>
                <a:cubicBezTo>
                  <a:pt x="116" y="2"/>
                  <a:pt x="115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4"/>
                  <a:pt x="112" y="6"/>
                  <a:pt x="113" y="6"/>
                </a:cubicBezTo>
                <a:close/>
                <a:moveTo>
                  <a:pt x="113" y="19"/>
                </a:moveTo>
                <a:cubicBezTo>
                  <a:pt x="115" y="19"/>
                  <a:pt x="116" y="18"/>
                  <a:pt x="117" y="17"/>
                </a:cubicBezTo>
                <a:cubicBezTo>
                  <a:pt x="116" y="15"/>
                  <a:pt x="115" y="14"/>
                  <a:pt x="113" y="15"/>
                </a:cubicBezTo>
                <a:cubicBezTo>
                  <a:pt x="112" y="14"/>
                  <a:pt x="111" y="16"/>
                  <a:pt x="111" y="17"/>
                </a:cubicBezTo>
                <a:cubicBezTo>
                  <a:pt x="111" y="18"/>
                  <a:pt x="112" y="20"/>
                  <a:pt x="113" y="19"/>
                </a:cubicBezTo>
                <a:close/>
                <a:moveTo>
                  <a:pt x="128" y="16"/>
                </a:moveTo>
                <a:cubicBezTo>
                  <a:pt x="128" y="19"/>
                  <a:pt x="129" y="19"/>
                  <a:pt x="131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15"/>
                  <a:pt x="133" y="14"/>
                  <a:pt x="131" y="14"/>
                </a:cubicBezTo>
                <a:cubicBezTo>
                  <a:pt x="130" y="14"/>
                  <a:pt x="128" y="15"/>
                  <a:pt x="128" y="16"/>
                </a:cubicBezTo>
                <a:close/>
                <a:moveTo>
                  <a:pt x="133" y="38"/>
                </a:moveTo>
                <a:cubicBezTo>
                  <a:pt x="132" y="40"/>
                  <a:pt x="134" y="41"/>
                  <a:pt x="135" y="41"/>
                </a:cubicBezTo>
                <a:cubicBezTo>
                  <a:pt x="137" y="40"/>
                  <a:pt x="138" y="39"/>
                  <a:pt x="138" y="38"/>
                </a:cubicBezTo>
                <a:cubicBezTo>
                  <a:pt x="138" y="36"/>
                  <a:pt x="137" y="35"/>
                  <a:pt x="136" y="36"/>
                </a:cubicBezTo>
                <a:cubicBezTo>
                  <a:pt x="135" y="35"/>
                  <a:pt x="132" y="37"/>
                  <a:pt x="133" y="38"/>
                </a:cubicBezTo>
                <a:close/>
                <a:moveTo>
                  <a:pt x="131" y="29"/>
                </a:moveTo>
                <a:cubicBezTo>
                  <a:pt x="129" y="28"/>
                  <a:pt x="129" y="29"/>
                  <a:pt x="128" y="31"/>
                </a:cubicBezTo>
                <a:cubicBezTo>
                  <a:pt x="128" y="33"/>
                  <a:pt x="129" y="34"/>
                  <a:pt x="131" y="34"/>
                </a:cubicBezTo>
                <a:cubicBezTo>
                  <a:pt x="133" y="34"/>
                  <a:pt x="134" y="32"/>
                  <a:pt x="134" y="31"/>
                </a:cubicBezTo>
                <a:cubicBezTo>
                  <a:pt x="134" y="29"/>
                  <a:pt x="133" y="28"/>
                  <a:pt x="131" y="29"/>
                </a:cubicBezTo>
                <a:close/>
                <a:moveTo>
                  <a:pt x="126" y="13"/>
                </a:moveTo>
                <a:cubicBezTo>
                  <a:pt x="128" y="13"/>
                  <a:pt x="129" y="12"/>
                  <a:pt x="129" y="10"/>
                </a:cubicBezTo>
                <a:cubicBezTo>
                  <a:pt x="129" y="8"/>
                  <a:pt x="128" y="7"/>
                  <a:pt x="127" y="8"/>
                </a:cubicBezTo>
                <a:cubicBezTo>
                  <a:pt x="126" y="7"/>
                  <a:pt x="124" y="8"/>
                  <a:pt x="124" y="10"/>
                </a:cubicBezTo>
                <a:cubicBezTo>
                  <a:pt x="124" y="12"/>
                  <a:pt x="126" y="13"/>
                  <a:pt x="126" y="13"/>
                </a:cubicBezTo>
                <a:close/>
                <a:moveTo>
                  <a:pt x="140" y="6"/>
                </a:moveTo>
                <a:cubicBezTo>
                  <a:pt x="142" y="6"/>
                  <a:pt x="143" y="4"/>
                  <a:pt x="143" y="3"/>
                </a:cubicBezTo>
                <a:cubicBezTo>
                  <a:pt x="143" y="2"/>
                  <a:pt x="142" y="0"/>
                  <a:pt x="140" y="0"/>
                </a:cubicBezTo>
                <a:cubicBezTo>
                  <a:pt x="138" y="0"/>
                  <a:pt x="137" y="2"/>
                  <a:pt x="137" y="3"/>
                </a:cubicBezTo>
                <a:cubicBezTo>
                  <a:pt x="137" y="4"/>
                  <a:pt x="139" y="6"/>
                  <a:pt x="140" y="6"/>
                </a:cubicBezTo>
                <a:close/>
                <a:moveTo>
                  <a:pt x="246" y="6"/>
                </a:moveTo>
                <a:cubicBezTo>
                  <a:pt x="248" y="6"/>
                  <a:pt x="249" y="5"/>
                  <a:pt x="249" y="3"/>
                </a:cubicBezTo>
                <a:cubicBezTo>
                  <a:pt x="249" y="1"/>
                  <a:pt x="248" y="0"/>
                  <a:pt x="246" y="0"/>
                </a:cubicBezTo>
                <a:cubicBezTo>
                  <a:pt x="245" y="0"/>
                  <a:pt x="243" y="2"/>
                  <a:pt x="243" y="3"/>
                </a:cubicBezTo>
                <a:cubicBezTo>
                  <a:pt x="244" y="5"/>
                  <a:pt x="245" y="5"/>
                  <a:pt x="246" y="6"/>
                </a:cubicBezTo>
                <a:close/>
                <a:moveTo>
                  <a:pt x="246" y="75"/>
                </a:moveTo>
                <a:cubicBezTo>
                  <a:pt x="248" y="76"/>
                  <a:pt x="249" y="75"/>
                  <a:pt x="249" y="72"/>
                </a:cubicBezTo>
                <a:cubicBezTo>
                  <a:pt x="249" y="72"/>
                  <a:pt x="248" y="70"/>
                  <a:pt x="246" y="70"/>
                </a:cubicBezTo>
                <a:cubicBezTo>
                  <a:pt x="244" y="70"/>
                  <a:pt x="243" y="71"/>
                  <a:pt x="244" y="72"/>
                </a:cubicBezTo>
                <a:cubicBezTo>
                  <a:pt x="243" y="74"/>
                  <a:pt x="245" y="76"/>
                  <a:pt x="246" y="75"/>
                </a:cubicBezTo>
                <a:close/>
                <a:moveTo>
                  <a:pt x="106" y="24"/>
                </a:moveTo>
                <a:cubicBezTo>
                  <a:pt x="106" y="26"/>
                  <a:pt x="107" y="27"/>
                  <a:pt x="109" y="27"/>
                </a:cubicBezTo>
                <a:cubicBezTo>
                  <a:pt x="110" y="27"/>
                  <a:pt x="112" y="25"/>
                  <a:pt x="111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7" y="22"/>
                  <a:pt x="107" y="23"/>
                  <a:pt x="106" y="24"/>
                </a:cubicBezTo>
                <a:close/>
                <a:moveTo>
                  <a:pt x="247" y="42"/>
                </a:moveTo>
                <a:cubicBezTo>
                  <a:pt x="244" y="42"/>
                  <a:pt x="243" y="43"/>
                  <a:pt x="243" y="44"/>
                </a:cubicBezTo>
                <a:cubicBezTo>
                  <a:pt x="244" y="47"/>
                  <a:pt x="245" y="48"/>
                  <a:pt x="246" y="48"/>
                </a:cubicBezTo>
                <a:cubicBezTo>
                  <a:pt x="248" y="47"/>
                  <a:pt x="249" y="46"/>
                  <a:pt x="249" y="45"/>
                </a:cubicBezTo>
                <a:cubicBezTo>
                  <a:pt x="249" y="43"/>
                  <a:pt x="248" y="42"/>
                  <a:pt x="247" y="42"/>
                </a:cubicBezTo>
                <a:close/>
                <a:moveTo>
                  <a:pt x="186" y="25"/>
                </a:moveTo>
                <a:cubicBezTo>
                  <a:pt x="186" y="25"/>
                  <a:pt x="188" y="27"/>
                  <a:pt x="189" y="27"/>
                </a:cubicBezTo>
                <a:cubicBezTo>
                  <a:pt x="190" y="27"/>
                  <a:pt x="191" y="25"/>
                  <a:pt x="191" y="24"/>
                </a:cubicBezTo>
                <a:cubicBezTo>
                  <a:pt x="191" y="23"/>
                  <a:pt x="190" y="22"/>
                  <a:pt x="189" y="22"/>
                </a:cubicBezTo>
                <a:cubicBezTo>
                  <a:pt x="187" y="22"/>
                  <a:pt x="185" y="23"/>
                  <a:pt x="186" y="25"/>
                </a:cubicBezTo>
                <a:close/>
                <a:moveTo>
                  <a:pt x="238" y="5"/>
                </a:moveTo>
                <a:cubicBezTo>
                  <a:pt x="239" y="5"/>
                  <a:pt x="240" y="5"/>
                  <a:pt x="240" y="3"/>
                </a:cubicBezTo>
                <a:cubicBezTo>
                  <a:pt x="240" y="2"/>
                  <a:pt x="238" y="0"/>
                  <a:pt x="237" y="0"/>
                </a:cubicBezTo>
                <a:cubicBezTo>
                  <a:pt x="235" y="0"/>
                  <a:pt x="234" y="1"/>
                  <a:pt x="234" y="3"/>
                </a:cubicBezTo>
                <a:cubicBezTo>
                  <a:pt x="234" y="5"/>
                  <a:pt x="235" y="6"/>
                  <a:pt x="238" y="5"/>
                </a:cubicBezTo>
                <a:close/>
                <a:moveTo>
                  <a:pt x="243" y="255"/>
                </a:moveTo>
                <a:cubicBezTo>
                  <a:pt x="244" y="255"/>
                  <a:pt x="244" y="255"/>
                  <a:pt x="244" y="256"/>
                </a:cubicBezTo>
                <a:cubicBezTo>
                  <a:pt x="245" y="256"/>
                  <a:pt x="245" y="256"/>
                  <a:pt x="246" y="255"/>
                </a:cubicBezTo>
                <a:cubicBezTo>
                  <a:pt x="246" y="255"/>
                  <a:pt x="245" y="255"/>
                  <a:pt x="244" y="255"/>
                </a:cubicBezTo>
                <a:cubicBezTo>
                  <a:pt x="245" y="254"/>
                  <a:pt x="248" y="255"/>
                  <a:pt x="249" y="255"/>
                </a:cubicBezTo>
                <a:cubicBezTo>
                  <a:pt x="249" y="254"/>
                  <a:pt x="249" y="254"/>
                  <a:pt x="249" y="254"/>
                </a:cubicBezTo>
                <a:cubicBezTo>
                  <a:pt x="247" y="254"/>
                  <a:pt x="245" y="254"/>
                  <a:pt x="243" y="255"/>
                </a:cubicBezTo>
                <a:close/>
                <a:moveTo>
                  <a:pt x="185" y="254"/>
                </a:moveTo>
                <a:cubicBezTo>
                  <a:pt x="184" y="254"/>
                  <a:pt x="184" y="254"/>
                  <a:pt x="183" y="255"/>
                </a:cubicBezTo>
                <a:cubicBezTo>
                  <a:pt x="184" y="254"/>
                  <a:pt x="183" y="254"/>
                  <a:pt x="183" y="254"/>
                </a:cubicBezTo>
                <a:cubicBezTo>
                  <a:pt x="184" y="254"/>
                  <a:pt x="184" y="253"/>
                  <a:pt x="185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7" y="252"/>
                  <a:pt x="186" y="251"/>
                  <a:pt x="184" y="251"/>
                </a:cubicBezTo>
                <a:cubicBezTo>
                  <a:pt x="182" y="251"/>
                  <a:pt x="181" y="252"/>
                  <a:pt x="181" y="253"/>
                </a:cubicBezTo>
                <a:cubicBezTo>
                  <a:pt x="182" y="256"/>
                  <a:pt x="182" y="256"/>
                  <a:pt x="184" y="256"/>
                </a:cubicBezTo>
                <a:cubicBezTo>
                  <a:pt x="185" y="256"/>
                  <a:pt x="186" y="256"/>
                  <a:pt x="186" y="255"/>
                </a:cubicBezTo>
                <a:cubicBezTo>
                  <a:pt x="186" y="255"/>
                  <a:pt x="185" y="255"/>
                  <a:pt x="185" y="254"/>
                </a:cubicBezTo>
                <a:close/>
                <a:moveTo>
                  <a:pt x="190" y="247"/>
                </a:moveTo>
                <a:cubicBezTo>
                  <a:pt x="189" y="247"/>
                  <a:pt x="189" y="247"/>
                  <a:pt x="189" y="248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8" y="247"/>
                  <a:pt x="188" y="246"/>
                  <a:pt x="187" y="246"/>
                </a:cubicBezTo>
                <a:cubicBezTo>
                  <a:pt x="187" y="247"/>
                  <a:pt x="186" y="247"/>
                  <a:pt x="186" y="248"/>
                </a:cubicBezTo>
                <a:cubicBezTo>
                  <a:pt x="187" y="249"/>
                  <a:pt x="188" y="250"/>
                  <a:pt x="189" y="250"/>
                </a:cubicBezTo>
                <a:cubicBezTo>
                  <a:pt x="190" y="250"/>
                  <a:pt x="191" y="249"/>
                  <a:pt x="191" y="247"/>
                </a:cubicBezTo>
                <a:cubicBezTo>
                  <a:pt x="191" y="247"/>
                  <a:pt x="191" y="247"/>
                  <a:pt x="191" y="246"/>
                </a:cubicBezTo>
                <a:cubicBezTo>
                  <a:pt x="191" y="247"/>
                  <a:pt x="191" y="247"/>
                  <a:pt x="190" y="247"/>
                </a:cubicBezTo>
                <a:cubicBezTo>
                  <a:pt x="190" y="247"/>
                  <a:pt x="190" y="247"/>
                  <a:pt x="190" y="247"/>
                </a:cubicBezTo>
                <a:close/>
                <a:moveTo>
                  <a:pt x="225" y="262"/>
                </a:moveTo>
                <a:cubicBezTo>
                  <a:pt x="225" y="262"/>
                  <a:pt x="225" y="262"/>
                  <a:pt x="225" y="263"/>
                </a:cubicBezTo>
                <a:cubicBezTo>
                  <a:pt x="223" y="263"/>
                  <a:pt x="224" y="261"/>
                  <a:pt x="225" y="260"/>
                </a:cubicBezTo>
                <a:cubicBezTo>
                  <a:pt x="224" y="260"/>
                  <a:pt x="224" y="260"/>
                  <a:pt x="224" y="260"/>
                </a:cubicBezTo>
                <a:cubicBezTo>
                  <a:pt x="224" y="259"/>
                  <a:pt x="225" y="259"/>
                  <a:pt x="226" y="259"/>
                </a:cubicBezTo>
                <a:cubicBezTo>
                  <a:pt x="225" y="259"/>
                  <a:pt x="225" y="259"/>
                  <a:pt x="224" y="258"/>
                </a:cubicBezTo>
                <a:cubicBezTo>
                  <a:pt x="223" y="258"/>
                  <a:pt x="222" y="259"/>
                  <a:pt x="221" y="260"/>
                </a:cubicBezTo>
                <a:cubicBezTo>
                  <a:pt x="221" y="260"/>
                  <a:pt x="221" y="260"/>
                  <a:pt x="221" y="260"/>
                </a:cubicBezTo>
                <a:cubicBezTo>
                  <a:pt x="221" y="260"/>
                  <a:pt x="221" y="261"/>
                  <a:pt x="222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2"/>
                  <a:pt x="222" y="263"/>
                  <a:pt x="223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3" y="264"/>
                  <a:pt x="223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3"/>
                  <a:pt x="226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6" y="262"/>
                  <a:pt x="226" y="262"/>
                  <a:pt x="226" y="261"/>
                </a:cubicBezTo>
                <a:cubicBezTo>
                  <a:pt x="226" y="261"/>
                  <a:pt x="225" y="261"/>
                  <a:pt x="225" y="262"/>
                </a:cubicBezTo>
                <a:close/>
                <a:moveTo>
                  <a:pt x="243" y="261"/>
                </a:moveTo>
                <a:cubicBezTo>
                  <a:pt x="243" y="261"/>
                  <a:pt x="243" y="261"/>
                  <a:pt x="243" y="261"/>
                </a:cubicBezTo>
                <a:cubicBezTo>
                  <a:pt x="242" y="261"/>
                  <a:pt x="242" y="260"/>
                  <a:pt x="242" y="260"/>
                </a:cubicBezTo>
                <a:cubicBezTo>
                  <a:pt x="243" y="259"/>
                  <a:pt x="243" y="260"/>
                  <a:pt x="243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59"/>
                  <a:pt x="244" y="259"/>
                  <a:pt x="243" y="259"/>
                </a:cubicBezTo>
                <a:cubicBezTo>
                  <a:pt x="242" y="259"/>
                  <a:pt x="242" y="259"/>
                  <a:pt x="241" y="260"/>
                </a:cubicBezTo>
                <a:cubicBezTo>
                  <a:pt x="241" y="259"/>
                  <a:pt x="242" y="259"/>
                  <a:pt x="241" y="259"/>
                </a:cubicBezTo>
                <a:cubicBezTo>
                  <a:pt x="241" y="259"/>
                  <a:pt x="241" y="259"/>
                  <a:pt x="240" y="259"/>
                </a:cubicBezTo>
                <a:cubicBezTo>
                  <a:pt x="240" y="259"/>
                  <a:pt x="239" y="261"/>
                  <a:pt x="239" y="262"/>
                </a:cubicBezTo>
                <a:cubicBezTo>
                  <a:pt x="239" y="262"/>
                  <a:pt x="239" y="263"/>
                  <a:pt x="240" y="263"/>
                </a:cubicBezTo>
                <a:cubicBezTo>
                  <a:pt x="240" y="263"/>
                  <a:pt x="240" y="262"/>
                  <a:pt x="240" y="26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3"/>
                  <a:pt x="240" y="263"/>
                  <a:pt x="240" y="263"/>
                </a:cubicBezTo>
                <a:cubicBezTo>
                  <a:pt x="240" y="263"/>
                  <a:pt x="240" y="263"/>
                  <a:pt x="240" y="263"/>
                </a:cubicBezTo>
                <a:cubicBezTo>
                  <a:pt x="240" y="264"/>
                  <a:pt x="240" y="264"/>
                  <a:pt x="241" y="264"/>
                </a:cubicBezTo>
                <a:cubicBezTo>
                  <a:pt x="241" y="263"/>
                  <a:pt x="241" y="263"/>
                  <a:pt x="241" y="263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2" y="263"/>
                  <a:pt x="242" y="263"/>
                </a:cubicBezTo>
                <a:cubicBezTo>
                  <a:pt x="243" y="264"/>
                  <a:pt x="244" y="263"/>
                  <a:pt x="244" y="262"/>
                </a:cubicBezTo>
                <a:cubicBezTo>
                  <a:pt x="244" y="261"/>
                  <a:pt x="243" y="261"/>
                  <a:pt x="243" y="261"/>
                </a:cubicBezTo>
                <a:close/>
                <a:moveTo>
                  <a:pt x="239" y="11"/>
                </a:moveTo>
                <a:cubicBezTo>
                  <a:pt x="239" y="12"/>
                  <a:pt x="240" y="13"/>
                  <a:pt x="241" y="13"/>
                </a:cubicBezTo>
                <a:cubicBezTo>
                  <a:pt x="243" y="13"/>
                  <a:pt x="244" y="12"/>
                  <a:pt x="245" y="10"/>
                </a:cubicBezTo>
                <a:cubicBezTo>
                  <a:pt x="244" y="9"/>
                  <a:pt x="243" y="7"/>
                  <a:pt x="241" y="7"/>
                </a:cubicBezTo>
                <a:cubicBezTo>
                  <a:pt x="240" y="8"/>
                  <a:pt x="239" y="8"/>
                  <a:pt x="239" y="11"/>
                </a:cubicBezTo>
                <a:close/>
                <a:moveTo>
                  <a:pt x="206" y="13"/>
                </a:moveTo>
                <a:cubicBezTo>
                  <a:pt x="207" y="13"/>
                  <a:pt x="209" y="12"/>
                  <a:pt x="210" y="11"/>
                </a:cubicBezTo>
                <a:cubicBezTo>
                  <a:pt x="209" y="9"/>
                  <a:pt x="207" y="8"/>
                  <a:pt x="206" y="7"/>
                </a:cubicBezTo>
                <a:cubicBezTo>
                  <a:pt x="205" y="8"/>
                  <a:pt x="203" y="9"/>
                  <a:pt x="204" y="10"/>
                </a:cubicBezTo>
                <a:cubicBezTo>
                  <a:pt x="204" y="12"/>
                  <a:pt x="205" y="13"/>
                  <a:pt x="206" y="13"/>
                </a:cubicBezTo>
                <a:close/>
                <a:moveTo>
                  <a:pt x="225" y="17"/>
                </a:moveTo>
                <a:cubicBezTo>
                  <a:pt x="226" y="19"/>
                  <a:pt x="227" y="19"/>
                  <a:pt x="228" y="19"/>
                </a:cubicBezTo>
                <a:cubicBezTo>
                  <a:pt x="230" y="19"/>
                  <a:pt x="232" y="18"/>
                  <a:pt x="231" y="16"/>
                </a:cubicBezTo>
                <a:cubicBezTo>
                  <a:pt x="231" y="15"/>
                  <a:pt x="229" y="14"/>
                  <a:pt x="228" y="14"/>
                </a:cubicBezTo>
                <a:cubicBezTo>
                  <a:pt x="227" y="14"/>
                  <a:pt x="226" y="15"/>
                  <a:pt x="225" y="17"/>
                </a:cubicBezTo>
                <a:close/>
                <a:moveTo>
                  <a:pt x="198" y="13"/>
                </a:moveTo>
                <a:cubicBezTo>
                  <a:pt x="198" y="13"/>
                  <a:pt x="200" y="11"/>
                  <a:pt x="201" y="10"/>
                </a:cubicBezTo>
                <a:cubicBezTo>
                  <a:pt x="201" y="8"/>
                  <a:pt x="199" y="7"/>
                  <a:pt x="197" y="7"/>
                </a:cubicBezTo>
                <a:cubicBezTo>
                  <a:pt x="196" y="7"/>
                  <a:pt x="195" y="9"/>
                  <a:pt x="194" y="11"/>
                </a:cubicBezTo>
                <a:cubicBezTo>
                  <a:pt x="195" y="12"/>
                  <a:pt x="196" y="12"/>
                  <a:pt x="198" y="13"/>
                </a:cubicBezTo>
                <a:close/>
                <a:moveTo>
                  <a:pt x="193" y="6"/>
                </a:moveTo>
                <a:cubicBezTo>
                  <a:pt x="194" y="5"/>
                  <a:pt x="196" y="4"/>
                  <a:pt x="195" y="3"/>
                </a:cubicBezTo>
                <a:cubicBezTo>
                  <a:pt x="195" y="2"/>
                  <a:pt x="195" y="0"/>
                  <a:pt x="193" y="0"/>
                </a:cubicBezTo>
                <a:cubicBezTo>
                  <a:pt x="191" y="0"/>
                  <a:pt x="191" y="1"/>
                  <a:pt x="190" y="3"/>
                </a:cubicBezTo>
                <a:cubicBezTo>
                  <a:pt x="190" y="5"/>
                  <a:pt x="191" y="5"/>
                  <a:pt x="193" y="6"/>
                </a:cubicBezTo>
                <a:close/>
                <a:moveTo>
                  <a:pt x="199" y="17"/>
                </a:moveTo>
                <a:cubicBezTo>
                  <a:pt x="200" y="18"/>
                  <a:pt x="200" y="20"/>
                  <a:pt x="202" y="20"/>
                </a:cubicBezTo>
                <a:cubicBezTo>
                  <a:pt x="204" y="20"/>
                  <a:pt x="205" y="18"/>
                  <a:pt x="205" y="17"/>
                </a:cubicBezTo>
                <a:cubicBezTo>
                  <a:pt x="205" y="16"/>
                  <a:pt x="204" y="14"/>
                  <a:pt x="202" y="14"/>
                </a:cubicBezTo>
                <a:cubicBezTo>
                  <a:pt x="200" y="14"/>
                  <a:pt x="199" y="15"/>
                  <a:pt x="199" y="17"/>
                </a:cubicBezTo>
                <a:close/>
                <a:moveTo>
                  <a:pt x="223" y="13"/>
                </a:moveTo>
                <a:cubicBezTo>
                  <a:pt x="226" y="13"/>
                  <a:pt x="226" y="12"/>
                  <a:pt x="227" y="10"/>
                </a:cubicBezTo>
                <a:cubicBezTo>
                  <a:pt x="227" y="8"/>
                  <a:pt x="225" y="8"/>
                  <a:pt x="224" y="8"/>
                </a:cubicBezTo>
                <a:cubicBezTo>
                  <a:pt x="222" y="7"/>
                  <a:pt x="221" y="8"/>
                  <a:pt x="221" y="10"/>
                </a:cubicBezTo>
                <a:cubicBezTo>
                  <a:pt x="221" y="12"/>
                  <a:pt x="223" y="13"/>
                  <a:pt x="223" y="13"/>
                </a:cubicBezTo>
                <a:close/>
                <a:moveTo>
                  <a:pt x="216" y="17"/>
                </a:moveTo>
                <a:cubicBezTo>
                  <a:pt x="217" y="18"/>
                  <a:pt x="218" y="19"/>
                  <a:pt x="220" y="19"/>
                </a:cubicBezTo>
                <a:cubicBezTo>
                  <a:pt x="221" y="19"/>
                  <a:pt x="223" y="19"/>
                  <a:pt x="223" y="17"/>
                </a:cubicBezTo>
                <a:cubicBezTo>
                  <a:pt x="223" y="15"/>
                  <a:pt x="221" y="14"/>
                  <a:pt x="219" y="14"/>
                </a:cubicBezTo>
                <a:cubicBezTo>
                  <a:pt x="219" y="15"/>
                  <a:pt x="217" y="15"/>
                  <a:pt x="216" y="17"/>
                </a:cubicBezTo>
                <a:close/>
                <a:moveTo>
                  <a:pt x="211" y="5"/>
                </a:moveTo>
                <a:cubicBezTo>
                  <a:pt x="212" y="6"/>
                  <a:pt x="214" y="4"/>
                  <a:pt x="214" y="2"/>
                </a:cubicBezTo>
                <a:cubicBezTo>
                  <a:pt x="213" y="1"/>
                  <a:pt x="212" y="0"/>
                  <a:pt x="211" y="0"/>
                </a:cubicBezTo>
                <a:cubicBezTo>
                  <a:pt x="209" y="0"/>
                  <a:pt x="208" y="2"/>
                  <a:pt x="208" y="3"/>
                </a:cubicBezTo>
                <a:cubicBezTo>
                  <a:pt x="208" y="4"/>
                  <a:pt x="209" y="5"/>
                  <a:pt x="211" y="5"/>
                </a:cubicBezTo>
                <a:close/>
                <a:moveTo>
                  <a:pt x="213" y="10"/>
                </a:moveTo>
                <a:cubicBezTo>
                  <a:pt x="212" y="12"/>
                  <a:pt x="213" y="13"/>
                  <a:pt x="215" y="13"/>
                </a:cubicBezTo>
                <a:cubicBezTo>
                  <a:pt x="217" y="13"/>
                  <a:pt x="217" y="12"/>
                  <a:pt x="218" y="11"/>
                </a:cubicBezTo>
                <a:cubicBezTo>
                  <a:pt x="218" y="8"/>
                  <a:pt x="216" y="8"/>
                  <a:pt x="215" y="7"/>
                </a:cubicBezTo>
                <a:cubicBezTo>
                  <a:pt x="213" y="7"/>
                  <a:pt x="212" y="9"/>
                  <a:pt x="213" y="10"/>
                </a:cubicBezTo>
                <a:close/>
                <a:moveTo>
                  <a:pt x="233" y="13"/>
                </a:moveTo>
                <a:cubicBezTo>
                  <a:pt x="235" y="13"/>
                  <a:pt x="235" y="11"/>
                  <a:pt x="236" y="10"/>
                </a:cubicBezTo>
                <a:cubicBezTo>
                  <a:pt x="236" y="9"/>
                  <a:pt x="234" y="7"/>
                  <a:pt x="233" y="8"/>
                </a:cubicBezTo>
                <a:cubicBezTo>
                  <a:pt x="231" y="7"/>
                  <a:pt x="230" y="8"/>
                  <a:pt x="230" y="11"/>
                </a:cubicBezTo>
                <a:cubicBezTo>
                  <a:pt x="229" y="12"/>
                  <a:pt x="232" y="13"/>
                  <a:pt x="233" y="13"/>
                </a:cubicBezTo>
                <a:close/>
                <a:moveTo>
                  <a:pt x="56" y="259"/>
                </a:moveTo>
                <a:cubicBezTo>
                  <a:pt x="54" y="258"/>
                  <a:pt x="53" y="260"/>
                  <a:pt x="53" y="261"/>
                </a:cubicBezTo>
                <a:cubicBezTo>
                  <a:pt x="53" y="263"/>
                  <a:pt x="54" y="263"/>
                  <a:pt x="56" y="264"/>
                </a:cubicBezTo>
                <a:cubicBezTo>
                  <a:pt x="58" y="264"/>
                  <a:pt x="59" y="263"/>
                  <a:pt x="59" y="261"/>
                </a:cubicBezTo>
                <a:cubicBezTo>
                  <a:pt x="59" y="259"/>
                  <a:pt x="58" y="258"/>
                  <a:pt x="56" y="259"/>
                </a:cubicBezTo>
                <a:close/>
                <a:moveTo>
                  <a:pt x="61" y="251"/>
                </a:moveTo>
                <a:cubicBezTo>
                  <a:pt x="61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3"/>
                  <a:pt x="58" y="254"/>
                </a:cubicBezTo>
                <a:cubicBezTo>
                  <a:pt x="58" y="256"/>
                  <a:pt x="59" y="257"/>
                  <a:pt x="61" y="256"/>
                </a:cubicBezTo>
                <a:cubicBezTo>
                  <a:pt x="62" y="257"/>
                  <a:pt x="63" y="255"/>
                  <a:pt x="63" y="254"/>
                </a:cubicBezTo>
                <a:cubicBezTo>
                  <a:pt x="64" y="252"/>
                  <a:pt x="62" y="251"/>
                  <a:pt x="61" y="251"/>
                </a:cubicBezTo>
                <a:close/>
                <a:moveTo>
                  <a:pt x="68" y="247"/>
                </a:moveTo>
                <a:cubicBezTo>
                  <a:pt x="68" y="246"/>
                  <a:pt x="66" y="245"/>
                  <a:pt x="65" y="245"/>
                </a:cubicBezTo>
                <a:cubicBezTo>
                  <a:pt x="64" y="244"/>
                  <a:pt x="62" y="246"/>
                  <a:pt x="63" y="247"/>
                </a:cubicBezTo>
                <a:cubicBezTo>
                  <a:pt x="62" y="248"/>
                  <a:pt x="64" y="250"/>
                  <a:pt x="64" y="250"/>
                </a:cubicBezTo>
                <a:cubicBezTo>
                  <a:pt x="66" y="250"/>
                  <a:pt x="67" y="249"/>
                  <a:pt x="68" y="247"/>
                </a:cubicBezTo>
                <a:close/>
                <a:moveTo>
                  <a:pt x="91" y="258"/>
                </a:moveTo>
                <a:cubicBezTo>
                  <a:pt x="90" y="258"/>
                  <a:pt x="88" y="259"/>
                  <a:pt x="89" y="261"/>
                </a:cubicBezTo>
                <a:cubicBezTo>
                  <a:pt x="89" y="261"/>
                  <a:pt x="89" y="262"/>
                  <a:pt x="89" y="263"/>
                </a:cubicBezTo>
                <a:cubicBezTo>
                  <a:pt x="90" y="264"/>
                  <a:pt x="91" y="264"/>
                  <a:pt x="91" y="264"/>
                </a:cubicBezTo>
                <a:cubicBezTo>
                  <a:pt x="93" y="264"/>
                  <a:pt x="94" y="263"/>
                  <a:pt x="94" y="262"/>
                </a:cubicBezTo>
                <a:cubicBezTo>
                  <a:pt x="94" y="260"/>
                  <a:pt x="92" y="258"/>
                  <a:pt x="91" y="258"/>
                </a:cubicBezTo>
                <a:close/>
                <a:moveTo>
                  <a:pt x="74" y="258"/>
                </a:moveTo>
                <a:cubicBezTo>
                  <a:pt x="72" y="258"/>
                  <a:pt x="71" y="259"/>
                  <a:pt x="71" y="261"/>
                </a:cubicBezTo>
                <a:cubicBezTo>
                  <a:pt x="71" y="261"/>
                  <a:pt x="71" y="262"/>
                  <a:pt x="71" y="262"/>
                </a:cubicBezTo>
                <a:cubicBezTo>
                  <a:pt x="71" y="262"/>
                  <a:pt x="72" y="262"/>
                  <a:pt x="72" y="262"/>
                </a:cubicBezTo>
                <a:cubicBezTo>
                  <a:pt x="73" y="262"/>
                  <a:pt x="72" y="263"/>
                  <a:pt x="72" y="263"/>
                </a:cubicBezTo>
                <a:cubicBezTo>
                  <a:pt x="72" y="263"/>
                  <a:pt x="72" y="263"/>
                  <a:pt x="72" y="263"/>
                </a:cubicBezTo>
                <a:cubicBezTo>
                  <a:pt x="72" y="263"/>
                  <a:pt x="73" y="264"/>
                  <a:pt x="73" y="264"/>
                </a:cubicBezTo>
                <a:cubicBezTo>
                  <a:pt x="75" y="264"/>
                  <a:pt x="77" y="262"/>
                  <a:pt x="77" y="261"/>
                </a:cubicBezTo>
                <a:cubicBezTo>
                  <a:pt x="76" y="260"/>
                  <a:pt x="75" y="258"/>
                  <a:pt x="74" y="258"/>
                </a:cubicBezTo>
                <a:close/>
                <a:moveTo>
                  <a:pt x="82" y="258"/>
                </a:moveTo>
                <a:cubicBezTo>
                  <a:pt x="81" y="258"/>
                  <a:pt x="80" y="260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81" y="262"/>
                  <a:pt x="82" y="262"/>
                  <a:pt x="82" y="263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84" y="264"/>
                  <a:pt x="86" y="263"/>
                  <a:pt x="86" y="261"/>
                </a:cubicBezTo>
                <a:cubicBezTo>
                  <a:pt x="85" y="260"/>
                  <a:pt x="84" y="258"/>
                  <a:pt x="82" y="258"/>
                </a:cubicBezTo>
                <a:close/>
                <a:moveTo>
                  <a:pt x="55" y="249"/>
                </a:moveTo>
                <a:cubicBezTo>
                  <a:pt x="55" y="249"/>
                  <a:pt x="55" y="249"/>
                  <a:pt x="56" y="249"/>
                </a:cubicBezTo>
                <a:cubicBezTo>
                  <a:pt x="56" y="248"/>
                  <a:pt x="57" y="248"/>
                  <a:pt x="57" y="247"/>
                </a:cubicBezTo>
                <a:cubicBezTo>
                  <a:pt x="56" y="248"/>
                  <a:pt x="54" y="248"/>
                  <a:pt x="53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4" y="250"/>
                  <a:pt x="51" y="251"/>
                  <a:pt x="52" y="253"/>
                </a:cubicBezTo>
                <a:cubicBezTo>
                  <a:pt x="52" y="252"/>
                  <a:pt x="53" y="251"/>
                  <a:pt x="55" y="251"/>
                </a:cubicBezTo>
                <a:cubicBezTo>
                  <a:pt x="55" y="250"/>
                  <a:pt x="55" y="250"/>
                  <a:pt x="55" y="249"/>
                </a:cubicBezTo>
                <a:close/>
                <a:moveTo>
                  <a:pt x="45" y="258"/>
                </a:moveTo>
                <a:cubicBezTo>
                  <a:pt x="44" y="258"/>
                  <a:pt x="44" y="257"/>
                  <a:pt x="44" y="256"/>
                </a:cubicBezTo>
                <a:cubicBezTo>
                  <a:pt x="45" y="256"/>
                  <a:pt x="45" y="255"/>
                  <a:pt x="45" y="253"/>
                </a:cubicBezTo>
                <a:cubicBezTo>
                  <a:pt x="45" y="252"/>
                  <a:pt x="45" y="251"/>
                  <a:pt x="43" y="251"/>
                </a:cubicBezTo>
                <a:cubicBezTo>
                  <a:pt x="42" y="251"/>
                  <a:pt x="41" y="252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4"/>
                </a:cubicBezTo>
                <a:cubicBezTo>
                  <a:pt x="40" y="255"/>
                  <a:pt x="41" y="256"/>
                  <a:pt x="42" y="256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1" y="258"/>
                  <a:pt x="40" y="258"/>
                  <a:pt x="40" y="260"/>
                </a:cubicBezTo>
                <a:cubicBezTo>
                  <a:pt x="40" y="260"/>
                  <a:pt x="41" y="260"/>
                  <a:pt x="41" y="260"/>
                </a:cubicBezTo>
                <a:cubicBezTo>
                  <a:pt x="41" y="260"/>
                  <a:pt x="41" y="259"/>
                  <a:pt x="41" y="259"/>
                </a:cubicBezTo>
                <a:cubicBezTo>
                  <a:pt x="41" y="258"/>
                  <a:pt x="42" y="258"/>
                  <a:pt x="42" y="258"/>
                </a:cubicBezTo>
                <a:cubicBezTo>
                  <a:pt x="42" y="258"/>
                  <a:pt x="43" y="258"/>
                  <a:pt x="43" y="258"/>
                </a:cubicBezTo>
                <a:cubicBezTo>
                  <a:pt x="42" y="259"/>
                  <a:pt x="43" y="260"/>
                  <a:pt x="44" y="260"/>
                </a:cubicBezTo>
                <a:cubicBezTo>
                  <a:pt x="44" y="260"/>
                  <a:pt x="44" y="259"/>
                  <a:pt x="45" y="259"/>
                </a:cubicBezTo>
                <a:cubicBezTo>
                  <a:pt x="44" y="258"/>
                  <a:pt x="45" y="258"/>
                  <a:pt x="45" y="258"/>
                </a:cubicBezTo>
                <a:close/>
                <a:moveTo>
                  <a:pt x="48" y="258"/>
                </a:moveTo>
                <a:cubicBezTo>
                  <a:pt x="46" y="258"/>
                  <a:pt x="44" y="259"/>
                  <a:pt x="44" y="262"/>
                </a:cubicBezTo>
                <a:cubicBezTo>
                  <a:pt x="45" y="263"/>
                  <a:pt x="46" y="264"/>
                  <a:pt x="48" y="264"/>
                </a:cubicBezTo>
                <a:cubicBezTo>
                  <a:pt x="49" y="264"/>
                  <a:pt x="50" y="263"/>
                  <a:pt x="50" y="262"/>
                </a:cubicBezTo>
                <a:cubicBezTo>
                  <a:pt x="50" y="260"/>
                  <a:pt x="48" y="258"/>
                  <a:pt x="48" y="258"/>
                </a:cubicBezTo>
                <a:close/>
                <a:moveTo>
                  <a:pt x="54" y="240"/>
                </a:moveTo>
                <a:cubicBezTo>
                  <a:pt x="54" y="238"/>
                  <a:pt x="53" y="237"/>
                  <a:pt x="52" y="237"/>
                </a:cubicBezTo>
                <a:cubicBezTo>
                  <a:pt x="50" y="238"/>
                  <a:pt x="49" y="238"/>
                  <a:pt x="49" y="240"/>
                </a:cubicBezTo>
                <a:cubicBezTo>
                  <a:pt x="49" y="242"/>
                  <a:pt x="50" y="242"/>
                  <a:pt x="51" y="243"/>
                </a:cubicBezTo>
                <a:cubicBezTo>
                  <a:pt x="53" y="242"/>
                  <a:pt x="55" y="242"/>
                  <a:pt x="54" y="240"/>
                </a:cubicBezTo>
                <a:close/>
                <a:moveTo>
                  <a:pt x="189" y="261"/>
                </a:moveTo>
                <a:cubicBezTo>
                  <a:pt x="190" y="261"/>
                  <a:pt x="190" y="261"/>
                  <a:pt x="191" y="261"/>
                </a:cubicBezTo>
                <a:cubicBezTo>
                  <a:pt x="191" y="260"/>
                  <a:pt x="190" y="259"/>
                  <a:pt x="190" y="259"/>
                </a:cubicBezTo>
                <a:cubicBezTo>
                  <a:pt x="190" y="258"/>
                  <a:pt x="189" y="258"/>
                  <a:pt x="188" y="258"/>
                </a:cubicBezTo>
                <a:cubicBezTo>
                  <a:pt x="187" y="258"/>
                  <a:pt x="186" y="260"/>
                  <a:pt x="185" y="261"/>
                </a:cubicBezTo>
                <a:cubicBezTo>
                  <a:pt x="185" y="261"/>
                  <a:pt x="186" y="262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7" y="264"/>
                  <a:pt x="188" y="264"/>
                  <a:pt x="189" y="264"/>
                </a:cubicBezTo>
                <a:cubicBezTo>
                  <a:pt x="190" y="264"/>
                  <a:pt x="191" y="263"/>
                  <a:pt x="191" y="262"/>
                </a:cubicBezTo>
                <a:cubicBezTo>
                  <a:pt x="191" y="262"/>
                  <a:pt x="190" y="262"/>
                  <a:pt x="189" y="261"/>
                </a:cubicBezTo>
                <a:close/>
                <a:moveTo>
                  <a:pt x="166" y="251"/>
                </a:moveTo>
                <a:cubicBezTo>
                  <a:pt x="165" y="251"/>
                  <a:pt x="164" y="253"/>
                  <a:pt x="164" y="254"/>
                </a:cubicBezTo>
                <a:cubicBezTo>
                  <a:pt x="164" y="254"/>
                  <a:pt x="164" y="255"/>
                  <a:pt x="164" y="256"/>
                </a:cubicBezTo>
                <a:cubicBezTo>
                  <a:pt x="165" y="256"/>
                  <a:pt x="165" y="255"/>
                  <a:pt x="165" y="255"/>
                </a:cubicBezTo>
                <a:cubicBezTo>
                  <a:pt x="165" y="255"/>
                  <a:pt x="164" y="255"/>
                  <a:pt x="164" y="254"/>
                </a:cubicBezTo>
                <a:cubicBezTo>
                  <a:pt x="164" y="253"/>
                  <a:pt x="166" y="254"/>
                  <a:pt x="167" y="254"/>
                </a:cubicBezTo>
                <a:cubicBezTo>
                  <a:pt x="166" y="254"/>
                  <a:pt x="166" y="255"/>
                  <a:pt x="166" y="25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5" y="257"/>
                  <a:pt x="166" y="257"/>
                  <a:pt x="166" y="257"/>
                </a:cubicBezTo>
                <a:cubicBezTo>
                  <a:pt x="169" y="256"/>
                  <a:pt x="169" y="256"/>
                  <a:pt x="170" y="254"/>
                </a:cubicBezTo>
                <a:cubicBezTo>
                  <a:pt x="169" y="252"/>
                  <a:pt x="168" y="251"/>
                  <a:pt x="166" y="251"/>
                </a:cubicBezTo>
                <a:close/>
                <a:moveTo>
                  <a:pt x="42" y="247"/>
                </a:moveTo>
                <a:cubicBezTo>
                  <a:pt x="42" y="246"/>
                  <a:pt x="40" y="244"/>
                  <a:pt x="39" y="244"/>
                </a:cubicBezTo>
                <a:cubicBezTo>
                  <a:pt x="36" y="245"/>
                  <a:pt x="35" y="246"/>
                  <a:pt x="35" y="247"/>
                </a:cubicBezTo>
                <a:cubicBezTo>
                  <a:pt x="36" y="249"/>
                  <a:pt x="37" y="250"/>
                  <a:pt x="38" y="250"/>
                </a:cubicBezTo>
                <a:cubicBezTo>
                  <a:pt x="40" y="250"/>
                  <a:pt x="41" y="249"/>
                  <a:pt x="42" y="247"/>
                </a:cubicBezTo>
                <a:close/>
                <a:moveTo>
                  <a:pt x="206" y="258"/>
                </a:moveTo>
                <a:cubicBezTo>
                  <a:pt x="205" y="259"/>
                  <a:pt x="204" y="259"/>
                  <a:pt x="204" y="260"/>
                </a:cubicBezTo>
                <a:cubicBezTo>
                  <a:pt x="204" y="261"/>
                  <a:pt x="204" y="261"/>
                  <a:pt x="204" y="261"/>
                </a:cubicBezTo>
                <a:cubicBezTo>
                  <a:pt x="204" y="261"/>
                  <a:pt x="205" y="261"/>
                  <a:pt x="206" y="262"/>
                </a:cubicBezTo>
                <a:cubicBezTo>
                  <a:pt x="206" y="262"/>
                  <a:pt x="206" y="262"/>
                  <a:pt x="206" y="263"/>
                </a:cubicBezTo>
                <a:cubicBezTo>
                  <a:pt x="205" y="263"/>
                  <a:pt x="205" y="263"/>
                  <a:pt x="205" y="263"/>
                </a:cubicBezTo>
                <a:cubicBezTo>
                  <a:pt x="205" y="263"/>
                  <a:pt x="206" y="264"/>
                  <a:pt x="206" y="264"/>
                </a:cubicBezTo>
                <a:cubicBezTo>
                  <a:pt x="208" y="264"/>
                  <a:pt x="209" y="262"/>
                  <a:pt x="209" y="261"/>
                </a:cubicBezTo>
                <a:cubicBezTo>
                  <a:pt x="209" y="259"/>
                  <a:pt x="207" y="258"/>
                  <a:pt x="206" y="258"/>
                </a:cubicBezTo>
                <a:close/>
                <a:moveTo>
                  <a:pt x="164" y="247"/>
                </a:moveTo>
                <a:cubicBezTo>
                  <a:pt x="164" y="246"/>
                  <a:pt x="164" y="244"/>
                  <a:pt x="162" y="244"/>
                </a:cubicBezTo>
                <a:cubicBezTo>
                  <a:pt x="161" y="244"/>
                  <a:pt x="159" y="246"/>
                  <a:pt x="159" y="247"/>
                </a:cubicBezTo>
                <a:cubicBezTo>
                  <a:pt x="160" y="249"/>
                  <a:pt x="161" y="250"/>
                  <a:pt x="162" y="250"/>
                </a:cubicBezTo>
                <a:cubicBezTo>
                  <a:pt x="164" y="250"/>
                  <a:pt x="165" y="248"/>
                  <a:pt x="164" y="247"/>
                </a:cubicBezTo>
                <a:close/>
                <a:moveTo>
                  <a:pt x="96" y="251"/>
                </a:moveTo>
                <a:cubicBezTo>
                  <a:pt x="95" y="251"/>
                  <a:pt x="93" y="252"/>
                  <a:pt x="93" y="254"/>
                </a:cubicBezTo>
                <a:cubicBezTo>
                  <a:pt x="93" y="254"/>
                  <a:pt x="93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5" y="255"/>
                  <a:pt x="95" y="255"/>
                </a:cubicBezTo>
                <a:cubicBezTo>
                  <a:pt x="95" y="255"/>
                  <a:pt x="95" y="255"/>
                  <a:pt x="95" y="256"/>
                </a:cubicBezTo>
                <a:cubicBezTo>
                  <a:pt x="95" y="256"/>
                  <a:pt x="96" y="256"/>
                  <a:pt x="96" y="256"/>
                </a:cubicBezTo>
                <a:cubicBezTo>
                  <a:pt x="98" y="257"/>
                  <a:pt x="99" y="255"/>
                  <a:pt x="99" y="254"/>
                </a:cubicBezTo>
                <a:cubicBezTo>
                  <a:pt x="98" y="252"/>
                  <a:pt x="98" y="251"/>
                  <a:pt x="96" y="251"/>
                </a:cubicBezTo>
                <a:close/>
                <a:moveTo>
                  <a:pt x="127" y="259"/>
                </a:moveTo>
                <a:cubicBezTo>
                  <a:pt x="126" y="259"/>
                  <a:pt x="126" y="260"/>
                  <a:pt x="126" y="261"/>
                </a:cubicBezTo>
                <a:cubicBezTo>
                  <a:pt x="126" y="261"/>
                  <a:pt x="125" y="262"/>
                  <a:pt x="124" y="262"/>
                </a:cubicBezTo>
                <a:cubicBezTo>
                  <a:pt x="124" y="263"/>
                  <a:pt x="126" y="264"/>
                  <a:pt x="127" y="263"/>
                </a:cubicBezTo>
                <a:cubicBezTo>
                  <a:pt x="128" y="264"/>
                  <a:pt x="130" y="263"/>
                  <a:pt x="129" y="261"/>
                </a:cubicBezTo>
                <a:cubicBezTo>
                  <a:pt x="130" y="260"/>
                  <a:pt x="128" y="258"/>
                  <a:pt x="127" y="259"/>
                </a:cubicBezTo>
                <a:close/>
                <a:moveTo>
                  <a:pt x="100" y="244"/>
                </a:moveTo>
                <a:cubicBezTo>
                  <a:pt x="98" y="245"/>
                  <a:pt x="97" y="246"/>
                  <a:pt x="97" y="248"/>
                </a:cubicBezTo>
                <a:cubicBezTo>
                  <a:pt x="97" y="249"/>
                  <a:pt x="99" y="250"/>
                  <a:pt x="100" y="250"/>
                </a:cubicBezTo>
                <a:cubicBezTo>
                  <a:pt x="101" y="250"/>
                  <a:pt x="103" y="248"/>
                  <a:pt x="103" y="247"/>
                </a:cubicBezTo>
                <a:cubicBezTo>
                  <a:pt x="103" y="246"/>
                  <a:pt x="102" y="245"/>
                  <a:pt x="100" y="244"/>
                </a:cubicBezTo>
                <a:close/>
                <a:moveTo>
                  <a:pt x="118" y="258"/>
                </a:moveTo>
                <a:cubicBezTo>
                  <a:pt x="118" y="259"/>
                  <a:pt x="119" y="260"/>
                  <a:pt x="118" y="260"/>
                </a:cubicBezTo>
                <a:cubicBezTo>
                  <a:pt x="117" y="260"/>
                  <a:pt x="117" y="260"/>
                  <a:pt x="116" y="259"/>
                </a:cubicBezTo>
                <a:cubicBezTo>
                  <a:pt x="116" y="259"/>
                  <a:pt x="116" y="259"/>
                  <a:pt x="116" y="259"/>
                </a:cubicBezTo>
                <a:cubicBezTo>
                  <a:pt x="115" y="259"/>
                  <a:pt x="115" y="260"/>
                  <a:pt x="115" y="261"/>
                </a:cubicBezTo>
                <a:cubicBezTo>
                  <a:pt x="115" y="263"/>
                  <a:pt x="116" y="263"/>
                  <a:pt x="118" y="264"/>
                </a:cubicBezTo>
                <a:cubicBezTo>
                  <a:pt x="119" y="264"/>
                  <a:pt x="120" y="263"/>
                  <a:pt x="120" y="261"/>
                </a:cubicBezTo>
                <a:cubicBezTo>
                  <a:pt x="120" y="259"/>
                  <a:pt x="119" y="258"/>
                  <a:pt x="118" y="258"/>
                </a:cubicBezTo>
                <a:close/>
                <a:moveTo>
                  <a:pt x="125" y="255"/>
                </a:moveTo>
                <a:cubicBezTo>
                  <a:pt x="124" y="255"/>
                  <a:pt x="124" y="255"/>
                  <a:pt x="123" y="255"/>
                </a:cubicBezTo>
                <a:cubicBezTo>
                  <a:pt x="124" y="255"/>
                  <a:pt x="124" y="255"/>
                  <a:pt x="124" y="254"/>
                </a:cubicBezTo>
                <a:cubicBezTo>
                  <a:pt x="124" y="253"/>
                  <a:pt x="123" y="252"/>
                  <a:pt x="123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1" y="251"/>
                  <a:pt x="120" y="252"/>
                  <a:pt x="120" y="253"/>
                </a:cubicBezTo>
                <a:cubicBezTo>
                  <a:pt x="119" y="255"/>
                  <a:pt x="121" y="257"/>
                  <a:pt x="123" y="257"/>
                </a:cubicBezTo>
                <a:cubicBezTo>
                  <a:pt x="123" y="256"/>
                  <a:pt x="124" y="256"/>
                  <a:pt x="125" y="255"/>
                </a:cubicBezTo>
                <a:close/>
                <a:moveTo>
                  <a:pt x="76" y="18"/>
                </a:moveTo>
                <a:cubicBezTo>
                  <a:pt x="76" y="19"/>
                  <a:pt x="76" y="18"/>
                  <a:pt x="77" y="18"/>
                </a:cubicBezTo>
                <a:cubicBezTo>
                  <a:pt x="76" y="19"/>
                  <a:pt x="77" y="18"/>
                  <a:pt x="77" y="19"/>
                </a:cubicBezTo>
                <a:cubicBezTo>
                  <a:pt x="77" y="19"/>
                  <a:pt x="77" y="19"/>
                  <a:pt x="76" y="19"/>
                </a:cubicBezTo>
                <a:cubicBezTo>
                  <a:pt x="77" y="20"/>
                  <a:pt x="78" y="20"/>
                  <a:pt x="78" y="20"/>
                </a:cubicBezTo>
                <a:cubicBezTo>
                  <a:pt x="80" y="19"/>
                  <a:pt x="81" y="18"/>
                  <a:pt x="82" y="17"/>
                </a:cubicBezTo>
                <a:cubicBezTo>
                  <a:pt x="81" y="16"/>
                  <a:pt x="80" y="14"/>
                  <a:pt x="79" y="14"/>
                </a:cubicBezTo>
                <a:cubicBezTo>
                  <a:pt x="76" y="14"/>
                  <a:pt x="76" y="16"/>
                  <a:pt x="75" y="17"/>
                </a:cubicBezTo>
                <a:cubicBezTo>
                  <a:pt x="75" y="17"/>
                  <a:pt x="75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79" y="14"/>
                </a:moveTo>
                <a:cubicBezTo>
                  <a:pt x="80" y="15"/>
                  <a:pt x="80" y="17"/>
                  <a:pt x="81" y="17"/>
                </a:cubicBezTo>
                <a:cubicBezTo>
                  <a:pt x="80" y="17"/>
                  <a:pt x="79" y="17"/>
                  <a:pt x="78" y="17"/>
                </a:cubicBezTo>
                <a:cubicBezTo>
                  <a:pt x="78" y="16"/>
                  <a:pt x="78" y="15"/>
                  <a:pt x="79" y="14"/>
                </a:cubicBezTo>
                <a:close/>
                <a:moveTo>
                  <a:pt x="66" y="16"/>
                </a:moveTo>
                <a:cubicBezTo>
                  <a:pt x="66" y="17"/>
                  <a:pt x="67" y="18"/>
                  <a:pt x="68" y="19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9" y="18"/>
                </a:cubicBezTo>
                <a:cubicBezTo>
                  <a:pt x="68" y="17"/>
                  <a:pt x="68" y="18"/>
                  <a:pt x="67" y="17"/>
                </a:cubicBezTo>
                <a:cubicBezTo>
                  <a:pt x="67" y="17"/>
                  <a:pt x="68" y="17"/>
                  <a:pt x="68" y="17"/>
                </a:cubicBezTo>
                <a:cubicBezTo>
                  <a:pt x="68" y="17"/>
                  <a:pt x="68" y="16"/>
                  <a:pt x="69" y="16"/>
                </a:cubicBezTo>
                <a:cubicBezTo>
                  <a:pt x="69" y="16"/>
                  <a:pt x="69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1" y="20"/>
                  <a:pt x="72" y="18"/>
                  <a:pt x="72" y="16"/>
                </a:cubicBezTo>
                <a:cubicBezTo>
                  <a:pt x="72" y="15"/>
                  <a:pt x="71" y="14"/>
                  <a:pt x="70" y="14"/>
                </a:cubicBezTo>
                <a:cubicBezTo>
                  <a:pt x="68" y="14"/>
                  <a:pt x="67" y="15"/>
                  <a:pt x="66" y="16"/>
                </a:cubicBezTo>
                <a:close/>
                <a:moveTo>
                  <a:pt x="54" y="9"/>
                </a:move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1"/>
                  <a:pt x="54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5" y="13"/>
                  <a:pt x="55" y="12"/>
                </a:cubicBezTo>
                <a:cubicBezTo>
                  <a:pt x="56" y="12"/>
                  <a:pt x="57" y="12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59" y="11"/>
                  <a:pt x="59" y="11"/>
                  <a:pt x="59" y="10"/>
                </a:cubicBezTo>
                <a:cubicBezTo>
                  <a:pt x="58" y="10"/>
                  <a:pt x="58" y="11"/>
                  <a:pt x="58" y="10"/>
                </a:cubicBezTo>
                <a:cubicBezTo>
                  <a:pt x="58" y="10"/>
                  <a:pt x="58" y="9"/>
                  <a:pt x="59" y="9"/>
                </a:cubicBezTo>
                <a:cubicBezTo>
                  <a:pt x="58" y="8"/>
                  <a:pt x="57" y="7"/>
                  <a:pt x="56" y="7"/>
                </a:cubicBezTo>
                <a:cubicBezTo>
                  <a:pt x="55" y="7"/>
                  <a:pt x="54" y="8"/>
                  <a:pt x="54" y="9"/>
                </a:cubicBezTo>
                <a:close/>
                <a:moveTo>
                  <a:pt x="63" y="10"/>
                </a:moveTo>
                <a:cubicBezTo>
                  <a:pt x="63" y="11"/>
                  <a:pt x="63" y="13"/>
                  <a:pt x="65" y="13"/>
                </a:cubicBezTo>
                <a:cubicBezTo>
                  <a:pt x="66" y="13"/>
                  <a:pt x="68" y="11"/>
                  <a:pt x="67" y="10"/>
                </a:cubicBezTo>
                <a:cubicBezTo>
                  <a:pt x="67" y="10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8"/>
                  <a:pt x="67" y="8"/>
                </a:cubicBezTo>
                <a:cubicBezTo>
                  <a:pt x="66" y="8"/>
                  <a:pt x="66" y="7"/>
                  <a:pt x="65" y="7"/>
                </a:cubicBezTo>
                <a:cubicBezTo>
                  <a:pt x="63" y="7"/>
                  <a:pt x="62" y="9"/>
                  <a:pt x="63" y="10"/>
                </a:cubicBezTo>
                <a:close/>
                <a:moveTo>
                  <a:pt x="61" y="5"/>
                </a:moveTo>
                <a:cubicBezTo>
                  <a:pt x="63" y="6"/>
                  <a:pt x="64" y="5"/>
                  <a:pt x="63" y="3"/>
                </a:cubicBezTo>
                <a:cubicBezTo>
                  <a:pt x="63" y="2"/>
                  <a:pt x="63" y="1"/>
                  <a:pt x="60" y="0"/>
                </a:cubicBezTo>
                <a:cubicBezTo>
                  <a:pt x="59" y="0"/>
                  <a:pt x="58" y="1"/>
                  <a:pt x="58" y="3"/>
                </a:cubicBezTo>
                <a:cubicBezTo>
                  <a:pt x="57" y="4"/>
                  <a:pt x="59" y="6"/>
                  <a:pt x="61" y="5"/>
                </a:cubicBezTo>
                <a:close/>
                <a:moveTo>
                  <a:pt x="38" y="260"/>
                </a:moveTo>
                <a:cubicBezTo>
                  <a:pt x="37" y="260"/>
                  <a:pt x="38" y="260"/>
                  <a:pt x="38" y="260"/>
                </a:cubicBezTo>
                <a:cubicBezTo>
                  <a:pt x="38" y="260"/>
                  <a:pt x="38" y="260"/>
                  <a:pt x="38" y="260"/>
                </a:cubicBezTo>
                <a:close/>
                <a:moveTo>
                  <a:pt x="95" y="5"/>
                </a:moveTo>
                <a:cubicBezTo>
                  <a:pt x="97" y="6"/>
                  <a:pt x="98" y="5"/>
                  <a:pt x="99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95" y="0"/>
                  <a:pt x="93" y="1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3"/>
                  <a:pt x="94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5"/>
                  <a:pt x="94" y="6"/>
                  <a:pt x="95" y="5"/>
                </a:cubicBezTo>
                <a:close/>
                <a:moveTo>
                  <a:pt x="98" y="10"/>
                </a:moveTo>
                <a:cubicBezTo>
                  <a:pt x="98" y="12"/>
                  <a:pt x="99" y="13"/>
                  <a:pt x="100" y="13"/>
                </a:cubicBezTo>
                <a:cubicBezTo>
                  <a:pt x="102" y="13"/>
                  <a:pt x="103" y="11"/>
                  <a:pt x="103" y="10"/>
                </a:cubicBezTo>
                <a:cubicBezTo>
                  <a:pt x="103" y="9"/>
                  <a:pt x="102" y="7"/>
                  <a:pt x="101" y="8"/>
                </a:cubicBezTo>
                <a:cubicBezTo>
                  <a:pt x="98" y="7"/>
                  <a:pt x="98" y="9"/>
                  <a:pt x="98" y="10"/>
                </a:cubicBezTo>
                <a:close/>
                <a:moveTo>
                  <a:pt x="87" y="5"/>
                </a:moveTo>
                <a:cubicBezTo>
                  <a:pt x="89" y="6"/>
                  <a:pt x="90" y="4"/>
                  <a:pt x="90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86" y="0"/>
                  <a:pt x="84" y="1"/>
                  <a:pt x="84" y="3"/>
                </a:cubicBezTo>
                <a:cubicBezTo>
                  <a:pt x="84" y="5"/>
                  <a:pt x="85" y="6"/>
                  <a:pt x="87" y="5"/>
                </a:cubicBezTo>
                <a:close/>
                <a:moveTo>
                  <a:pt x="81" y="12"/>
                </a:moveTo>
                <a:cubicBezTo>
                  <a:pt x="81" y="12"/>
                  <a:pt x="81" y="12"/>
                  <a:pt x="81" y="11"/>
                </a:cubicBezTo>
                <a:cubicBezTo>
                  <a:pt x="82" y="12"/>
                  <a:pt x="82" y="13"/>
                  <a:pt x="84" y="13"/>
                </a:cubicBezTo>
                <a:cubicBezTo>
                  <a:pt x="84" y="12"/>
                  <a:pt x="85" y="11"/>
                  <a:pt x="86" y="10"/>
                </a:cubicBezTo>
                <a:cubicBezTo>
                  <a:pt x="86" y="8"/>
                  <a:pt x="84" y="7"/>
                  <a:pt x="83" y="8"/>
                </a:cubicBezTo>
                <a:cubicBezTo>
                  <a:pt x="81" y="7"/>
                  <a:pt x="80" y="9"/>
                  <a:pt x="80" y="10"/>
                </a:cubicBezTo>
                <a:cubicBezTo>
                  <a:pt x="80" y="11"/>
                  <a:pt x="80" y="12"/>
                  <a:pt x="81" y="12"/>
                </a:cubicBezTo>
                <a:close/>
                <a:moveTo>
                  <a:pt x="103" y="16"/>
                </a:moveTo>
                <a:cubicBezTo>
                  <a:pt x="102" y="19"/>
                  <a:pt x="103" y="19"/>
                  <a:pt x="104" y="19"/>
                </a:cubicBezTo>
                <a:cubicBezTo>
                  <a:pt x="106" y="19"/>
                  <a:pt x="108" y="18"/>
                  <a:pt x="107" y="17"/>
                </a:cubicBezTo>
                <a:cubicBezTo>
                  <a:pt x="107" y="15"/>
                  <a:pt x="107" y="14"/>
                  <a:pt x="105" y="14"/>
                </a:cubicBezTo>
                <a:cubicBezTo>
                  <a:pt x="103" y="15"/>
                  <a:pt x="102" y="15"/>
                  <a:pt x="103" y="16"/>
                </a:cubicBezTo>
                <a:close/>
                <a:moveTo>
                  <a:pt x="29" y="244"/>
                </a:moveTo>
                <a:cubicBezTo>
                  <a:pt x="29" y="244"/>
                  <a:pt x="30" y="243"/>
                  <a:pt x="30" y="243"/>
                </a:cubicBezTo>
                <a:cubicBezTo>
                  <a:pt x="29" y="242"/>
                  <a:pt x="28" y="242"/>
                  <a:pt x="27" y="242"/>
                </a:cubicBezTo>
                <a:cubicBezTo>
                  <a:pt x="28" y="241"/>
                  <a:pt x="28" y="241"/>
                  <a:pt x="28" y="240"/>
                </a:cubicBezTo>
                <a:cubicBezTo>
                  <a:pt x="28" y="238"/>
                  <a:pt x="27" y="237"/>
                  <a:pt x="25" y="237"/>
                </a:cubicBezTo>
                <a:cubicBezTo>
                  <a:pt x="24" y="238"/>
                  <a:pt x="22" y="238"/>
                  <a:pt x="23" y="240"/>
                </a:cubicBezTo>
                <a:cubicBezTo>
                  <a:pt x="23" y="241"/>
                  <a:pt x="24" y="243"/>
                  <a:pt x="24" y="243"/>
                </a:cubicBezTo>
                <a:cubicBezTo>
                  <a:pt x="24" y="243"/>
                  <a:pt x="24" y="243"/>
                  <a:pt x="24" y="243"/>
                </a:cubicBezTo>
                <a:cubicBezTo>
                  <a:pt x="24" y="244"/>
                  <a:pt x="25" y="245"/>
                  <a:pt x="25" y="245"/>
                </a:cubicBezTo>
                <a:cubicBezTo>
                  <a:pt x="25" y="246"/>
                  <a:pt x="23" y="247"/>
                  <a:pt x="24" y="248"/>
                </a:cubicBezTo>
                <a:cubicBezTo>
                  <a:pt x="25" y="248"/>
                  <a:pt x="25" y="248"/>
                  <a:pt x="26" y="248"/>
                </a:cubicBezTo>
                <a:cubicBezTo>
                  <a:pt x="26" y="248"/>
                  <a:pt x="26" y="250"/>
                  <a:pt x="26" y="250"/>
                </a:cubicBezTo>
                <a:cubicBezTo>
                  <a:pt x="26" y="247"/>
                  <a:pt x="25" y="243"/>
                  <a:pt x="29" y="244"/>
                </a:cubicBezTo>
                <a:close/>
                <a:moveTo>
                  <a:pt x="52" y="5"/>
                </a:move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3" y="4"/>
                  <a:pt x="54" y="4"/>
                </a:cubicBezTo>
                <a:cubicBezTo>
                  <a:pt x="54" y="4"/>
                  <a:pt x="55" y="3"/>
                  <a:pt x="55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1" y="1"/>
                  <a:pt x="51" y="1"/>
                  <a:pt x="52" y="1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0" y="3"/>
                  <a:pt x="49" y="3"/>
                </a:cubicBezTo>
                <a:cubicBezTo>
                  <a:pt x="49" y="4"/>
                  <a:pt x="50" y="5"/>
                  <a:pt x="52" y="5"/>
                </a:cubicBezTo>
                <a:close/>
                <a:moveTo>
                  <a:pt x="20" y="244"/>
                </a:moveTo>
                <a:cubicBezTo>
                  <a:pt x="19" y="244"/>
                  <a:pt x="18" y="245"/>
                  <a:pt x="18" y="247"/>
                </a:cubicBezTo>
                <a:cubicBezTo>
                  <a:pt x="18" y="248"/>
                  <a:pt x="19" y="250"/>
                  <a:pt x="21" y="250"/>
                </a:cubicBezTo>
                <a:cubicBezTo>
                  <a:pt x="22" y="250"/>
                  <a:pt x="23" y="248"/>
                  <a:pt x="23" y="247"/>
                </a:cubicBezTo>
                <a:cubicBezTo>
                  <a:pt x="23" y="245"/>
                  <a:pt x="22" y="245"/>
                  <a:pt x="20" y="244"/>
                </a:cubicBezTo>
                <a:close/>
                <a:moveTo>
                  <a:pt x="34" y="251"/>
                </a:moveTo>
                <a:cubicBezTo>
                  <a:pt x="32" y="251"/>
                  <a:pt x="32" y="252"/>
                  <a:pt x="32" y="253"/>
                </a:cubicBezTo>
                <a:cubicBezTo>
                  <a:pt x="32" y="255"/>
                  <a:pt x="33" y="256"/>
                  <a:pt x="34" y="257"/>
                </a:cubicBezTo>
                <a:cubicBezTo>
                  <a:pt x="36" y="257"/>
                  <a:pt x="37" y="255"/>
                  <a:pt x="37" y="254"/>
                </a:cubicBezTo>
                <a:cubicBezTo>
                  <a:pt x="37" y="253"/>
                  <a:pt x="36" y="251"/>
                  <a:pt x="34" y="251"/>
                </a:cubicBezTo>
                <a:close/>
                <a:moveTo>
                  <a:pt x="30" y="258"/>
                </a:moveTo>
                <a:cubicBezTo>
                  <a:pt x="30" y="258"/>
                  <a:pt x="30" y="258"/>
                  <a:pt x="30" y="258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29" y="258"/>
                  <a:pt x="29" y="258"/>
                  <a:pt x="29" y="258"/>
                </a:cubicBezTo>
                <a:cubicBezTo>
                  <a:pt x="27" y="258"/>
                  <a:pt x="26" y="260"/>
                  <a:pt x="27" y="262"/>
                </a:cubicBezTo>
                <a:cubicBezTo>
                  <a:pt x="27" y="263"/>
                  <a:pt x="28" y="264"/>
                  <a:pt x="30" y="264"/>
                </a:cubicBezTo>
                <a:cubicBezTo>
                  <a:pt x="31" y="264"/>
                  <a:pt x="32" y="262"/>
                  <a:pt x="32" y="261"/>
                </a:cubicBezTo>
                <a:cubicBezTo>
                  <a:pt x="32" y="260"/>
                  <a:pt x="31" y="258"/>
                  <a:pt x="30" y="258"/>
                </a:cubicBezTo>
                <a:close/>
                <a:moveTo>
                  <a:pt x="3" y="244"/>
                </a:moveTo>
                <a:cubicBezTo>
                  <a:pt x="1" y="245"/>
                  <a:pt x="0" y="246"/>
                  <a:pt x="0" y="247"/>
                </a:cubicBezTo>
                <a:cubicBezTo>
                  <a:pt x="0" y="249"/>
                  <a:pt x="1" y="250"/>
                  <a:pt x="3" y="250"/>
                </a:cubicBezTo>
                <a:cubicBezTo>
                  <a:pt x="4" y="250"/>
                  <a:pt x="5" y="249"/>
                  <a:pt x="5" y="247"/>
                </a:cubicBezTo>
                <a:cubicBezTo>
                  <a:pt x="6" y="246"/>
                  <a:pt x="5" y="245"/>
                  <a:pt x="3" y="244"/>
                </a:cubicBezTo>
                <a:close/>
                <a:moveTo>
                  <a:pt x="12" y="250"/>
                </a:moveTo>
                <a:cubicBezTo>
                  <a:pt x="14" y="250"/>
                  <a:pt x="15" y="248"/>
                  <a:pt x="14" y="247"/>
                </a:cubicBezTo>
                <a:cubicBezTo>
                  <a:pt x="14" y="246"/>
                  <a:pt x="14" y="245"/>
                  <a:pt x="12" y="244"/>
                </a:cubicBezTo>
                <a:cubicBezTo>
                  <a:pt x="12" y="244"/>
                  <a:pt x="11" y="244"/>
                  <a:pt x="11" y="245"/>
                </a:cubicBezTo>
                <a:cubicBezTo>
                  <a:pt x="10" y="244"/>
                  <a:pt x="9" y="243"/>
                  <a:pt x="10" y="241"/>
                </a:cubicBezTo>
                <a:cubicBezTo>
                  <a:pt x="10" y="241"/>
                  <a:pt x="10" y="241"/>
                  <a:pt x="9" y="241"/>
                </a:cubicBezTo>
                <a:cubicBezTo>
                  <a:pt x="9" y="240"/>
                  <a:pt x="9" y="240"/>
                  <a:pt x="10" y="239"/>
                </a:cubicBezTo>
                <a:cubicBezTo>
                  <a:pt x="9" y="239"/>
                  <a:pt x="8" y="238"/>
                  <a:pt x="7" y="238"/>
                </a:cubicBezTo>
                <a:cubicBezTo>
                  <a:pt x="7" y="238"/>
                  <a:pt x="7" y="238"/>
                  <a:pt x="6" y="237"/>
                </a:cubicBezTo>
                <a:cubicBezTo>
                  <a:pt x="7" y="236"/>
                  <a:pt x="8" y="236"/>
                  <a:pt x="9" y="235"/>
                </a:cubicBezTo>
                <a:cubicBezTo>
                  <a:pt x="10" y="236"/>
                  <a:pt x="10" y="236"/>
                  <a:pt x="10" y="237"/>
                </a:cubicBezTo>
                <a:cubicBezTo>
                  <a:pt x="10" y="237"/>
                  <a:pt x="11" y="236"/>
                  <a:pt x="11" y="236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3" y="236"/>
                  <a:pt x="14" y="235"/>
                  <a:pt x="14" y="234"/>
                </a:cubicBezTo>
                <a:cubicBezTo>
                  <a:pt x="14" y="234"/>
                  <a:pt x="14" y="234"/>
                  <a:pt x="15" y="234"/>
                </a:cubicBezTo>
                <a:cubicBezTo>
                  <a:pt x="15" y="233"/>
                  <a:pt x="16" y="234"/>
                  <a:pt x="16" y="233"/>
                </a:cubicBezTo>
                <a:cubicBezTo>
                  <a:pt x="16" y="233"/>
                  <a:pt x="16" y="233"/>
                  <a:pt x="15" y="233"/>
                </a:cubicBezTo>
                <a:cubicBezTo>
                  <a:pt x="16" y="231"/>
                  <a:pt x="17" y="230"/>
                  <a:pt x="16" y="229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8" y="229"/>
                  <a:pt x="19" y="228"/>
                  <a:pt x="19" y="226"/>
                </a:cubicBezTo>
                <a:cubicBezTo>
                  <a:pt x="19" y="224"/>
                  <a:pt x="18" y="223"/>
                  <a:pt x="17" y="223"/>
                </a:cubicBezTo>
                <a:cubicBezTo>
                  <a:pt x="15" y="223"/>
                  <a:pt x="13" y="224"/>
                  <a:pt x="13" y="226"/>
                </a:cubicBezTo>
                <a:cubicBezTo>
                  <a:pt x="13" y="227"/>
                  <a:pt x="14" y="227"/>
                  <a:pt x="14" y="228"/>
                </a:cubicBezTo>
                <a:cubicBezTo>
                  <a:pt x="14" y="228"/>
                  <a:pt x="14" y="228"/>
                  <a:pt x="14" y="229"/>
                </a:cubicBezTo>
                <a:cubicBezTo>
                  <a:pt x="14" y="229"/>
                  <a:pt x="14" y="229"/>
                  <a:pt x="13" y="229"/>
                </a:cubicBezTo>
                <a:cubicBezTo>
                  <a:pt x="13" y="229"/>
                  <a:pt x="13" y="229"/>
                  <a:pt x="13" y="228"/>
                </a:cubicBezTo>
                <a:cubicBezTo>
                  <a:pt x="13" y="228"/>
                  <a:pt x="13" y="229"/>
                  <a:pt x="13" y="229"/>
                </a:cubicBezTo>
                <a:cubicBezTo>
                  <a:pt x="13" y="229"/>
                  <a:pt x="12" y="229"/>
                  <a:pt x="12" y="229"/>
                </a:cubicBezTo>
                <a:cubicBezTo>
                  <a:pt x="12" y="227"/>
                  <a:pt x="10" y="227"/>
                  <a:pt x="10" y="227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5"/>
                </a:cubicBezTo>
                <a:cubicBezTo>
                  <a:pt x="10" y="225"/>
                  <a:pt x="9" y="223"/>
                  <a:pt x="8" y="223"/>
                </a:cubicBezTo>
                <a:cubicBezTo>
                  <a:pt x="6" y="223"/>
                  <a:pt x="5" y="224"/>
                  <a:pt x="5" y="225"/>
                </a:cubicBezTo>
                <a:cubicBezTo>
                  <a:pt x="5" y="224"/>
                  <a:pt x="4" y="223"/>
                  <a:pt x="4" y="222"/>
                </a:cubicBezTo>
                <a:cubicBezTo>
                  <a:pt x="5" y="222"/>
                  <a:pt x="6" y="221"/>
                  <a:pt x="5" y="220"/>
                </a:cubicBezTo>
                <a:cubicBezTo>
                  <a:pt x="5" y="220"/>
                  <a:pt x="5" y="219"/>
                  <a:pt x="5" y="219"/>
                </a:cubicBezTo>
                <a:cubicBezTo>
                  <a:pt x="6" y="219"/>
                  <a:pt x="6" y="219"/>
                  <a:pt x="6" y="219"/>
                </a:cubicBezTo>
                <a:cubicBezTo>
                  <a:pt x="5" y="219"/>
                  <a:pt x="6" y="220"/>
                  <a:pt x="6" y="220"/>
                </a:cubicBezTo>
                <a:cubicBezTo>
                  <a:pt x="6" y="220"/>
                  <a:pt x="7" y="220"/>
                  <a:pt x="7" y="220"/>
                </a:cubicBezTo>
                <a:cubicBezTo>
                  <a:pt x="8" y="220"/>
                  <a:pt x="6" y="221"/>
                  <a:pt x="8" y="222"/>
                </a:cubicBezTo>
                <a:cubicBezTo>
                  <a:pt x="7" y="221"/>
                  <a:pt x="8" y="221"/>
                  <a:pt x="7" y="221"/>
                </a:cubicBezTo>
                <a:cubicBezTo>
                  <a:pt x="8" y="221"/>
                  <a:pt x="8" y="220"/>
                  <a:pt x="9" y="220"/>
                </a:cubicBezTo>
                <a:cubicBezTo>
                  <a:pt x="10" y="221"/>
                  <a:pt x="10" y="222"/>
                  <a:pt x="12" y="222"/>
                </a:cubicBezTo>
                <a:cubicBezTo>
                  <a:pt x="13" y="222"/>
                  <a:pt x="14" y="221"/>
                  <a:pt x="15" y="219"/>
                </a:cubicBezTo>
                <a:cubicBezTo>
                  <a:pt x="14" y="218"/>
                  <a:pt x="13" y="217"/>
                  <a:pt x="12" y="216"/>
                </a:cubicBezTo>
                <a:cubicBezTo>
                  <a:pt x="11" y="216"/>
                  <a:pt x="11" y="216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8"/>
                </a:cubicBezTo>
                <a:cubicBezTo>
                  <a:pt x="9" y="218"/>
                  <a:pt x="9" y="218"/>
                  <a:pt x="9" y="217"/>
                </a:cubicBezTo>
                <a:cubicBezTo>
                  <a:pt x="9" y="217"/>
                  <a:pt x="9" y="217"/>
                  <a:pt x="9" y="217"/>
                </a:cubicBezTo>
                <a:cubicBezTo>
                  <a:pt x="9" y="216"/>
                  <a:pt x="8" y="217"/>
                  <a:pt x="7" y="216"/>
                </a:cubicBezTo>
                <a:cubicBezTo>
                  <a:pt x="7" y="216"/>
                  <a:pt x="8" y="216"/>
                  <a:pt x="7" y="216"/>
                </a:cubicBezTo>
                <a:cubicBezTo>
                  <a:pt x="7" y="216"/>
                  <a:pt x="5" y="216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5"/>
                  <a:pt x="6" y="214"/>
                  <a:pt x="6" y="214"/>
                </a:cubicBezTo>
                <a:cubicBezTo>
                  <a:pt x="6" y="214"/>
                  <a:pt x="7" y="214"/>
                  <a:pt x="8" y="214"/>
                </a:cubicBezTo>
                <a:cubicBezTo>
                  <a:pt x="8" y="214"/>
                  <a:pt x="7" y="213"/>
                  <a:pt x="7" y="213"/>
                </a:cubicBezTo>
                <a:cubicBezTo>
                  <a:pt x="6" y="213"/>
                  <a:pt x="6" y="213"/>
                  <a:pt x="5" y="212"/>
                </a:cubicBezTo>
                <a:cubicBezTo>
                  <a:pt x="5" y="213"/>
                  <a:pt x="4" y="213"/>
                  <a:pt x="4" y="213"/>
                </a:cubicBezTo>
                <a:cubicBezTo>
                  <a:pt x="5" y="213"/>
                  <a:pt x="5" y="213"/>
                  <a:pt x="6" y="214"/>
                </a:cubicBezTo>
                <a:cubicBezTo>
                  <a:pt x="5" y="214"/>
                  <a:pt x="5" y="215"/>
                  <a:pt x="4" y="215"/>
                </a:cubicBezTo>
                <a:cubicBezTo>
                  <a:pt x="4" y="215"/>
                  <a:pt x="4" y="215"/>
                  <a:pt x="4" y="215"/>
                </a:cubicBezTo>
                <a:cubicBezTo>
                  <a:pt x="3" y="215"/>
                  <a:pt x="4" y="215"/>
                  <a:pt x="3" y="215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6"/>
                  <a:pt x="3" y="216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1" y="217"/>
                  <a:pt x="0" y="218"/>
                  <a:pt x="0" y="220"/>
                </a:cubicBezTo>
                <a:cubicBezTo>
                  <a:pt x="0" y="221"/>
                  <a:pt x="1" y="222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3"/>
                  <a:pt x="2" y="224"/>
                  <a:pt x="2" y="224"/>
                </a:cubicBezTo>
                <a:cubicBezTo>
                  <a:pt x="2" y="229"/>
                  <a:pt x="2" y="229"/>
                  <a:pt x="2" y="229"/>
                </a:cubicBezTo>
                <a:cubicBezTo>
                  <a:pt x="2" y="229"/>
                  <a:pt x="2" y="229"/>
                  <a:pt x="3" y="229"/>
                </a:cubicBezTo>
                <a:cubicBezTo>
                  <a:pt x="3" y="229"/>
                  <a:pt x="3" y="230"/>
                  <a:pt x="4" y="230"/>
                </a:cubicBezTo>
                <a:cubicBezTo>
                  <a:pt x="3" y="229"/>
                  <a:pt x="2" y="227"/>
                  <a:pt x="4" y="226"/>
                </a:cubicBezTo>
                <a:cubicBezTo>
                  <a:pt x="4" y="226"/>
                  <a:pt x="4" y="227"/>
                  <a:pt x="5" y="227"/>
                </a:cubicBezTo>
                <a:cubicBezTo>
                  <a:pt x="5" y="227"/>
                  <a:pt x="5" y="226"/>
                  <a:pt x="5" y="226"/>
                </a:cubicBezTo>
                <a:cubicBezTo>
                  <a:pt x="5" y="228"/>
                  <a:pt x="6" y="229"/>
                  <a:pt x="7" y="229"/>
                </a:cubicBezTo>
                <a:cubicBezTo>
                  <a:pt x="8" y="229"/>
                  <a:pt x="8" y="229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11" y="228"/>
                  <a:pt x="11" y="230"/>
                  <a:pt x="10" y="231"/>
                </a:cubicBezTo>
                <a:cubicBezTo>
                  <a:pt x="10" y="231"/>
                  <a:pt x="11" y="231"/>
                  <a:pt x="11" y="231"/>
                </a:cubicBezTo>
                <a:cubicBezTo>
                  <a:pt x="10" y="231"/>
                  <a:pt x="11" y="230"/>
                  <a:pt x="11" y="230"/>
                </a:cubicBezTo>
                <a:cubicBezTo>
                  <a:pt x="11" y="230"/>
                  <a:pt x="11" y="231"/>
                  <a:pt x="11" y="231"/>
                </a:cubicBezTo>
                <a:cubicBezTo>
                  <a:pt x="10" y="231"/>
                  <a:pt x="9" y="232"/>
                  <a:pt x="9" y="233"/>
                </a:cubicBezTo>
                <a:cubicBezTo>
                  <a:pt x="9" y="233"/>
                  <a:pt x="9" y="233"/>
                  <a:pt x="8" y="233"/>
                </a:cubicBezTo>
                <a:cubicBezTo>
                  <a:pt x="8" y="234"/>
                  <a:pt x="8" y="233"/>
                  <a:pt x="8" y="234"/>
                </a:cubicBezTo>
                <a:cubicBezTo>
                  <a:pt x="8" y="234"/>
                  <a:pt x="7" y="234"/>
                  <a:pt x="6" y="234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2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5" y="232"/>
                  <a:pt x="4" y="231"/>
                  <a:pt x="3" y="230"/>
                </a:cubicBezTo>
                <a:cubicBezTo>
                  <a:pt x="2" y="230"/>
                  <a:pt x="0" y="232"/>
                  <a:pt x="0" y="234"/>
                </a:cubicBezTo>
                <a:cubicBezTo>
                  <a:pt x="0" y="235"/>
                  <a:pt x="2" y="236"/>
                  <a:pt x="3" y="236"/>
                </a:cubicBezTo>
                <a:cubicBezTo>
                  <a:pt x="4" y="236"/>
                  <a:pt x="4" y="236"/>
                  <a:pt x="5" y="235"/>
                </a:cubicBezTo>
                <a:cubicBezTo>
                  <a:pt x="5" y="236"/>
                  <a:pt x="5" y="236"/>
                  <a:pt x="5" y="236"/>
                </a:cubicBezTo>
                <a:cubicBezTo>
                  <a:pt x="5" y="237"/>
                  <a:pt x="4" y="238"/>
                  <a:pt x="4" y="239"/>
                </a:cubicBezTo>
                <a:cubicBezTo>
                  <a:pt x="4" y="240"/>
                  <a:pt x="4" y="241"/>
                  <a:pt x="4" y="241"/>
                </a:cubicBezTo>
                <a:cubicBezTo>
                  <a:pt x="4" y="241"/>
                  <a:pt x="5" y="242"/>
                  <a:pt x="4" y="243"/>
                </a:cubicBezTo>
                <a:cubicBezTo>
                  <a:pt x="5" y="243"/>
                  <a:pt x="5" y="243"/>
                  <a:pt x="6" y="243"/>
                </a:cubicBezTo>
                <a:cubicBezTo>
                  <a:pt x="6" y="243"/>
                  <a:pt x="6" y="243"/>
                  <a:pt x="6" y="242"/>
                </a:cubicBezTo>
                <a:cubicBezTo>
                  <a:pt x="5" y="242"/>
                  <a:pt x="4" y="239"/>
                  <a:pt x="6" y="238"/>
                </a:cubicBezTo>
                <a:cubicBezTo>
                  <a:pt x="6" y="239"/>
                  <a:pt x="7" y="240"/>
                  <a:pt x="8" y="241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42"/>
                  <a:pt x="9" y="242"/>
                  <a:pt x="9" y="243"/>
                </a:cubicBezTo>
                <a:cubicBezTo>
                  <a:pt x="9" y="244"/>
                  <a:pt x="7" y="246"/>
                  <a:pt x="8" y="248"/>
                </a:cubicBezTo>
                <a:cubicBezTo>
                  <a:pt x="8" y="248"/>
                  <a:pt x="9" y="248"/>
                  <a:pt x="9" y="248"/>
                </a:cubicBezTo>
                <a:cubicBezTo>
                  <a:pt x="9" y="249"/>
                  <a:pt x="11" y="250"/>
                  <a:pt x="12" y="250"/>
                </a:cubicBezTo>
                <a:close/>
                <a:moveTo>
                  <a:pt x="9" y="218"/>
                </a:move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lose/>
                <a:moveTo>
                  <a:pt x="6" y="217"/>
                </a:moveTo>
                <a:cubicBezTo>
                  <a:pt x="6" y="216"/>
                  <a:pt x="8" y="216"/>
                  <a:pt x="9" y="217"/>
                </a:cubicBezTo>
                <a:cubicBezTo>
                  <a:pt x="8" y="217"/>
                  <a:pt x="9" y="218"/>
                  <a:pt x="8" y="218"/>
                </a:cubicBezTo>
                <a:cubicBezTo>
                  <a:pt x="8" y="218"/>
                  <a:pt x="8" y="217"/>
                  <a:pt x="8" y="217"/>
                </a:cubicBezTo>
                <a:cubicBezTo>
                  <a:pt x="7" y="219"/>
                  <a:pt x="6" y="218"/>
                  <a:pt x="5" y="218"/>
                </a:cubicBezTo>
                <a:cubicBezTo>
                  <a:pt x="5" y="217"/>
                  <a:pt x="5" y="217"/>
                  <a:pt x="4" y="217"/>
                </a:cubicBezTo>
                <a:cubicBezTo>
                  <a:pt x="5" y="217"/>
                  <a:pt x="5" y="217"/>
                  <a:pt x="6" y="217"/>
                </a:cubicBezTo>
                <a:close/>
                <a:moveTo>
                  <a:pt x="3" y="217"/>
                </a:move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lose/>
                <a:moveTo>
                  <a:pt x="4" y="216"/>
                </a:moveTo>
                <a:cubicBezTo>
                  <a:pt x="4" y="217"/>
                  <a:pt x="4" y="217"/>
                  <a:pt x="3" y="217"/>
                </a:cubicBezTo>
                <a:cubicBezTo>
                  <a:pt x="3" y="216"/>
                  <a:pt x="4" y="216"/>
                  <a:pt x="4" y="216"/>
                </a:cubicBezTo>
                <a:cubicBezTo>
                  <a:pt x="4" y="216"/>
                  <a:pt x="4" y="216"/>
                  <a:pt x="4" y="216"/>
                </a:cubicBezTo>
                <a:close/>
                <a:moveTo>
                  <a:pt x="88" y="94"/>
                </a:moveTo>
                <a:cubicBezTo>
                  <a:pt x="90" y="94"/>
                  <a:pt x="91" y="94"/>
                  <a:pt x="91" y="96"/>
                </a:cubicBezTo>
                <a:cubicBezTo>
                  <a:pt x="90" y="96"/>
                  <a:pt x="90" y="96"/>
                  <a:pt x="89" y="96"/>
                </a:cubicBezTo>
                <a:cubicBezTo>
                  <a:pt x="90" y="96"/>
                  <a:pt x="90" y="97"/>
                  <a:pt x="91" y="97"/>
                </a:cubicBezTo>
                <a:cubicBezTo>
                  <a:pt x="93" y="97"/>
                  <a:pt x="94" y="95"/>
                  <a:pt x="94" y="94"/>
                </a:cubicBezTo>
                <a:cubicBezTo>
                  <a:pt x="94" y="93"/>
                  <a:pt x="94" y="92"/>
                  <a:pt x="93" y="91"/>
                </a:cubicBezTo>
                <a:cubicBezTo>
                  <a:pt x="93" y="91"/>
                  <a:pt x="92" y="91"/>
                  <a:pt x="91" y="92"/>
                </a:cubicBezTo>
                <a:cubicBezTo>
                  <a:pt x="91" y="92"/>
                  <a:pt x="91" y="91"/>
                  <a:pt x="92" y="91"/>
                </a:cubicBezTo>
                <a:cubicBezTo>
                  <a:pt x="90" y="91"/>
                  <a:pt x="89" y="92"/>
                  <a:pt x="88" y="94"/>
                </a:cubicBezTo>
                <a:close/>
                <a:moveTo>
                  <a:pt x="16" y="251"/>
                </a:moveTo>
                <a:cubicBezTo>
                  <a:pt x="15" y="251"/>
                  <a:pt x="14" y="253"/>
                  <a:pt x="14" y="254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18" y="257"/>
                  <a:pt x="19" y="255"/>
                  <a:pt x="19" y="254"/>
                </a:cubicBezTo>
                <a:cubicBezTo>
                  <a:pt x="19" y="252"/>
                  <a:pt x="18" y="251"/>
                  <a:pt x="16" y="251"/>
                </a:cubicBezTo>
                <a:close/>
                <a:moveTo>
                  <a:pt x="60" y="237"/>
                </a:moveTo>
                <a:cubicBezTo>
                  <a:pt x="59" y="237"/>
                  <a:pt x="59" y="238"/>
                  <a:pt x="58" y="238"/>
                </a:cubicBezTo>
                <a:cubicBezTo>
                  <a:pt x="59" y="238"/>
                  <a:pt x="59" y="237"/>
                  <a:pt x="60" y="237"/>
                </a:cubicBezTo>
                <a:close/>
                <a:moveTo>
                  <a:pt x="179" y="36"/>
                </a:moveTo>
                <a:cubicBezTo>
                  <a:pt x="178" y="35"/>
                  <a:pt x="177" y="36"/>
                  <a:pt x="177" y="38"/>
                </a:cubicBezTo>
                <a:cubicBezTo>
                  <a:pt x="176" y="40"/>
                  <a:pt x="178" y="41"/>
                  <a:pt x="180" y="41"/>
                </a:cubicBezTo>
                <a:cubicBezTo>
                  <a:pt x="181" y="41"/>
                  <a:pt x="183" y="40"/>
                  <a:pt x="183" y="38"/>
                </a:cubicBezTo>
                <a:cubicBezTo>
                  <a:pt x="183" y="36"/>
                  <a:pt x="181" y="35"/>
                  <a:pt x="179" y="36"/>
                </a:cubicBezTo>
                <a:close/>
                <a:moveTo>
                  <a:pt x="171" y="22"/>
                </a:moveTo>
                <a:cubicBezTo>
                  <a:pt x="169" y="22"/>
                  <a:pt x="169" y="22"/>
                  <a:pt x="168" y="24"/>
                </a:cubicBezTo>
                <a:cubicBezTo>
                  <a:pt x="168" y="26"/>
                  <a:pt x="169" y="27"/>
                  <a:pt x="171" y="27"/>
                </a:cubicBezTo>
                <a:cubicBezTo>
                  <a:pt x="172" y="27"/>
                  <a:pt x="173" y="25"/>
                  <a:pt x="174" y="24"/>
                </a:cubicBezTo>
                <a:cubicBezTo>
                  <a:pt x="174" y="23"/>
                  <a:pt x="172" y="21"/>
                  <a:pt x="171" y="22"/>
                </a:cubicBezTo>
                <a:close/>
                <a:moveTo>
                  <a:pt x="175" y="28"/>
                </a:moveTo>
                <a:cubicBezTo>
                  <a:pt x="174" y="28"/>
                  <a:pt x="172" y="29"/>
                  <a:pt x="172" y="31"/>
                </a:cubicBezTo>
                <a:cubicBezTo>
                  <a:pt x="173" y="32"/>
                  <a:pt x="173" y="34"/>
                  <a:pt x="175" y="33"/>
                </a:cubicBezTo>
                <a:cubicBezTo>
                  <a:pt x="177" y="33"/>
                  <a:pt x="178" y="32"/>
                  <a:pt x="179" y="30"/>
                </a:cubicBezTo>
                <a:cubicBezTo>
                  <a:pt x="178" y="29"/>
                  <a:pt x="177" y="28"/>
                  <a:pt x="175" y="28"/>
                </a:cubicBezTo>
                <a:close/>
                <a:moveTo>
                  <a:pt x="159" y="24"/>
                </a:moveTo>
                <a:cubicBezTo>
                  <a:pt x="159" y="25"/>
                  <a:pt x="161" y="27"/>
                  <a:pt x="162" y="27"/>
                </a:cubicBezTo>
                <a:cubicBezTo>
                  <a:pt x="163" y="27"/>
                  <a:pt x="164" y="26"/>
                  <a:pt x="164" y="24"/>
                </a:cubicBezTo>
                <a:cubicBezTo>
                  <a:pt x="165" y="23"/>
                  <a:pt x="164" y="21"/>
                  <a:pt x="162" y="21"/>
                </a:cubicBezTo>
                <a:cubicBezTo>
                  <a:pt x="160" y="22"/>
                  <a:pt x="159" y="22"/>
                  <a:pt x="159" y="24"/>
                </a:cubicBezTo>
                <a:close/>
                <a:moveTo>
                  <a:pt x="155" y="30"/>
                </a:moveTo>
                <a:cubicBezTo>
                  <a:pt x="155" y="33"/>
                  <a:pt x="156" y="33"/>
                  <a:pt x="158" y="34"/>
                </a:cubicBezTo>
                <a:cubicBezTo>
                  <a:pt x="160" y="34"/>
                  <a:pt x="161" y="33"/>
                  <a:pt x="161" y="30"/>
                </a:cubicBezTo>
                <a:cubicBezTo>
                  <a:pt x="161" y="30"/>
                  <a:pt x="160" y="29"/>
                  <a:pt x="157" y="28"/>
                </a:cubicBezTo>
                <a:cubicBezTo>
                  <a:pt x="156" y="28"/>
                  <a:pt x="155" y="29"/>
                  <a:pt x="155" y="30"/>
                </a:cubicBezTo>
                <a:close/>
                <a:moveTo>
                  <a:pt x="167" y="14"/>
                </a:moveTo>
                <a:cubicBezTo>
                  <a:pt x="165" y="14"/>
                  <a:pt x="164" y="15"/>
                  <a:pt x="164" y="17"/>
                </a:cubicBezTo>
                <a:cubicBezTo>
                  <a:pt x="164" y="18"/>
                  <a:pt x="165" y="20"/>
                  <a:pt x="166" y="20"/>
                </a:cubicBezTo>
                <a:cubicBezTo>
                  <a:pt x="168" y="20"/>
                  <a:pt x="170" y="19"/>
                  <a:pt x="170" y="17"/>
                </a:cubicBezTo>
                <a:cubicBezTo>
                  <a:pt x="169" y="15"/>
                  <a:pt x="168" y="14"/>
                  <a:pt x="167" y="14"/>
                </a:cubicBezTo>
                <a:close/>
                <a:moveTo>
                  <a:pt x="184" y="28"/>
                </a:moveTo>
                <a:cubicBezTo>
                  <a:pt x="183" y="27"/>
                  <a:pt x="182" y="29"/>
                  <a:pt x="182" y="30"/>
                </a:cubicBezTo>
                <a:cubicBezTo>
                  <a:pt x="181" y="32"/>
                  <a:pt x="183" y="33"/>
                  <a:pt x="185" y="34"/>
                </a:cubicBezTo>
                <a:cubicBezTo>
                  <a:pt x="186" y="33"/>
                  <a:pt x="187" y="32"/>
                  <a:pt x="187" y="31"/>
                </a:cubicBezTo>
                <a:cubicBezTo>
                  <a:pt x="187" y="29"/>
                  <a:pt x="186" y="28"/>
                  <a:pt x="184" y="28"/>
                </a:cubicBezTo>
                <a:close/>
                <a:moveTo>
                  <a:pt x="130" y="24"/>
                </a:moveTo>
                <a:cubicBezTo>
                  <a:pt x="130" y="23"/>
                  <a:pt x="129" y="22"/>
                  <a:pt x="126" y="21"/>
                </a:cubicBezTo>
                <a:cubicBezTo>
                  <a:pt x="125" y="21"/>
                  <a:pt x="124" y="23"/>
                  <a:pt x="124" y="24"/>
                </a:cubicBezTo>
                <a:cubicBezTo>
                  <a:pt x="124" y="25"/>
                  <a:pt x="125" y="27"/>
                  <a:pt x="127" y="26"/>
                </a:cubicBezTo>
                <a:cubicBezTo>
                  <a:pt x="129" y="27"/>
                  <a:pt x="129" y="25"/>
                  <a:pt x="130" y="24"/>
                </a:cubicBezTo>
                <a:close/>
                <a:moveTo>
                  <a:pt x="190" y="31"/>
                </a:moveTo>
                <a:cubicBezTo>
                  <a:pt x="190" y="32"/>
                  <a:pt x="191" y="34"/>
                  <a:pt x="193" y="34"/>
                </a:cubicBezTo>
                <a:cubicBezTo>
                  <a:pt x="195" y="33"/>
                  <a:pt x="196" y="33"/>
                  <a:pt x="195" y="30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0"/>
                  <a:pt x="190" y="31"/>
                </a:cubicBezTo>
                <a:close/>
                <a:moveTo>
                  <a:pt x="186" y="38"/>
                </a:moveTo>
                <a:cubicBezTo>
                  <a:pt x="185" y="40"/>
                  <a:pt x="188" y="40"/>
                  <a:pt x="189" y="41"/>
                </a:cubicBezTo>
                <a:cubicBezTo>
                  <a:pt x="190" y="41"/>
                  <a:pt x="192" y="40"/>
                  <a:pt x="191" y="38"/>
                </a:cubicBezTo>
                <a:cubicBezTo>
                  <a:pt x="191" y="36"/>
                  <a:pt x="190" y="36"/>
                  <a:pt x="189" y="35"/>
                </a:cubicBezTo>
                <a:cubicBezTo>
                  <a:pt x="187" y="35"/>
                  <a:pt x="185" y="37"/>
                  <a:pt x="186" y="38"/>
                </a:cubicBezTo>
                <a:close/>
                <a:moveTo>
                  <a:pt x="198" y="21"/>
                </a:moveTo>
                <a:cubicBezTo>
                  <a:pt x="196" y="21"/>
                  <a:pt x="194" y="22"/>
                  <a:pt x="195" y="24"/>
                </a:cubicBezTo>
                <a:cubicBezTo>
                  <a:pt x="194" y="26"/>
                  <a:pt x="195" y="27"/>
                  <a:pt x="197" y="27"/>
                </a:cubicBezTo>
                <a:cubicBezTo>
                  <a:pt x="199" y="27"/>
                  <a:pt x="200" y="26"/>
                  <a:pt x="200" y="24"/>
                </a:cubicBezTo>
                <a:cubicBezTo>
                  <a:pt x="200" y="22"/>
                  <a:pt x="199" y="22"/>
                  <a:pt x="198" y="21"/>
                </a:cubicBezTo>
                <a:close/>
                <a:moveTo>
                  <a:pt x="131" y="47"/>
                </a:moveTo>
                <a:cubicBezTo>
                  <a:pt x="132" y="48"/>
                  <a:pt x="133" y="46"/>
                  <a:pt x="134" y="45"/>
                </a:cubicBezTo>
                <a:cubicBezTo>
                  <a:pt x="134" y="44"/>
                  <a:pt x="132" y="42"/>
                  <a:pt x="131" y="42"/>
                </a:cubicBezTo>
                <a:cubicBezTo>
                  <a:pt x="131" y="42"/>
                  <a:pt x="130" y="42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4"/>
                  <a:pt x="129" y="45"/>
                  <a:pt x="129" y="46"/>
                </a:cubicBezTo>
                <a:cubicBezTo>
                  <a:pt x="129" y="47"/>
                  <a:pt x="130" y="47"/>
                  <a:pt x="131" y="47"/>
                </a:cubicBezTo>
                <a:close/>
                <a:moveTo>
                  <a:pt x="133" y="52"/>
                </a:moveTo>
                <a:cubicBezTo>
                  <a:pt x="133" y="53"/>
                  <a:pt x="134" y="55"/>
                  <a:pt x="135" y="55"/>
                </a:cubicBezTo>
                <a:cubicBezTo>
                  <a:pt x="137" y="54"/>
                  <a:pt x="138" y="54"/>
                  <a:pt x="138" y="52"/>
                </a:cubicBezTo>
                <a:cubicBezTo>
                  <a:pt x="138" y="50"/>
                  <a:pt x="137" y="50"/>
                  <a:pt x="136" y="49"/>
                </a:cubicBezTo>
                <a:cubicBezTo>
                  <a:pt x="134" y="49"/>
                  <a:pt x="132" y="51"/>
                  <a:pt x="133" y="52"/>
                </a:cubicBezTo>
                <a:close/>
                <a:moveTo>
                  <a:pt x="127" y="35"/>
                </a:moveTo>
                <a:cubicBezTo>
                  <a:pt x="125" y="35"/>
                  <a:pt x="123" y="37"/>
                  <a:pt x="124" y="38"/>
                </a:cubicBezTo>
                <a:cubicBezTo>
                  <a:pt x="124" y="40"/>
                  <a:pt x="125" y="41"/>
                  <a:pt x="126" y="41"/>
                </a:cubicBezTo>
                <a:cubicBezTo>
                  <a:pt x="129" y="40"/>
                  <a:pt x="130" y="40"/>
                  <a:pt x="130" y="38"/>
                </a:cubicBezTo>
                <a:cubicBezTo>
                  <a:pt x="129" y="37"/>
                  <a:pt x="128" y="35"/>
                  <a:pt x="127" y="35"/>
                </a:cubicBezTo>
                <a:close/>
                <a:moveTo>
                  <a:pt x="137" y="44"/>
                </a:moveTo>
                <a:cubicBezTo>
                  <a:pt x="137" y="46"/>
                  <a:pt x="139" y="48"/>
                  <a:pt x="140" y="48"/>
                </a:cubicBezTo>
                <a:cubicBezTo>
                  <a:pt x="142" y="48"/>
                  <a:pt x="142" y="46"/>
                  <a:pt x="143" y="45"/>
                </a:cubicBezTo>
                <a:cubicBezTo>
                  <a:pt x="143" y="43"/>
                  <a:pt x="142" y="42"/>
                  <a:pt x="140" y="42"/>
                </a:cubicBezTo>
                <a:cubicBezTo>
                  <a:pt x="138" y="42"/>
                  <a:pt x="138" y="44"/>
                  <a:pt x="137" y="44"/>
                </a:cubicBezTo>
                <a:close/>
                <a:moveTo>
                  <a:pt x="141" y="34"/>
                </a:moveTo>
                <a:cubicBezTo>
                  <a:pt x="142" y="34"/>
                  <a:pt x="143" y="33"/>
                  <a:pt x="142" y="30"/>
                </a:cubicBezTo>
                <a:cubicBezTo>
                  <a:pt x="143" y="29"/>
                  <a:pt x="142" y="28"/>
                  <a:pt x="140" y="28"/>
                </a:cubicBezTo>
                <a:cubicBezTo>
                  <a:pt x="139" y="28"/>
                  <a:pt x="137" y="29"/>
                  <a:pt x="137" y="31"/>
                </a:cubicBezTo>
                <a:cubicBezTo>
                  <a:pt x="137" y="32"/>
                  <a:pt x="139" y="33"/>
                  <a:pt x="141" y="34"/>
                </a:cubicBezTo>
                <a:close/>
                <a:moveTo>
                  <a:pt x="149" y="28"/>
                </a:moveTo>
                <a:cubicBezTo>
                  <a:pt x="148" y="28"/>
                  <a:pt x="146" y="29"/>
                  <a:pt x="146" y="31"/>
                </a:cubicBezTo>
                <a:cubicBezTo>
                  <a:pt x="146" y="32"/>
                  <a:pt x="148" y="33"/>
                  <a:pt x="149" y="34"/>
                </a:cubicBezTo>
                <a:cubicBezTo>
                  <a:pt x="151" y="34"/>
                  <a:pt x="151" y="32"/>
                  <a:pt x="152" y="31"/>
                </a:cubicBezTo>
                <a:cubicBezTo>
                  <a:pt x="152" y="29"/>
                  <a:pt x="150" y="28"/>
                  <a:pt x="149" y="28"/>
                </a:cubicBezTo>
                <a:close/>
                <a:moveTo>
                  <a:pt x="153" y="21"/>
                </a:moveTo>
                <a:cubicBezTo>
                  <a:pt x="152" y="21"/>
                  <a:pt x="150" y="22"/>
                  <a:pt x="150" y="24"/>
                </a:cubicBezTo>
                <a:cubicBezTo>
                  <a:pt x="151" y="25"/>
                  <a:pt x="151" y="26"/>
                  <a:pt x="153" y="27"/>
                </a:cubicBezTo>
                <a:cubicBezTo>
                  <a:pt x="155" y="26"/>
                  <a:pt x="156" y="25"/>
                  <a:pt x="156" y="24"/>
                </a:cubicBezTo>
                <a:cubicBezTo>
                  <a:pt x="156" y="23"/>
                  <a:pt x="155" y="22"/>
                  <a:pt x="153" y="21"/>
                </a:cubicBezTo>
                <a:close/>
                <a:moveTo>
                  <a:pt x="145" y="21"/>
                </a:moveTo>
                <a:cubicBezTo>
                  <a:pt x="143" y="22"/>
                  <a:pt x="141" y="23"/>
                  <a:pt x="141" y="24"/>
                </a:cubicBezTo>
                <a:cubicBezTo>
                  <a:pt x="141" y="26"/>
                  <a:pt x="143" y="27"/>
                  <a:pt x="145" y="27"/>
                </a:cubicBezTo>
                <a:cubicBezTo>
                  <a:pt x="146" y="27"/>
                  <a:pt x="147" y="25"/>
                  <a:pt x="147" y="24"/>
                </a:cubicBezTo>
                <a:cubicBezTo>
                  <a:pt x="147" y="23"/>
                  <a:pt x="146" y="22"/>
                  <a:pt x="145" y="21"/>
                </a:cubicBezTo>
                <a:close/>
                <a:moveTo>
                  <a:pt x="140" y="15"/>
                </a:moveTo>
                <a:cubicBezTo>
                  <a:pt x="139" y="14"/>
                  <a:pt x="137" y="15"/>
                  <a:pt x="137" y="17"/>
                </a:cubicBezTo>
                <a:cubicBezTo>
                  <a:pt x="137" y="18"/>
                  <a:pt x="139" y="20"/>
                  <a:pt x="140" y="20"/>
                </a:cubicBezTo>
                <a:cubicBezTo>
                  <a:pt x="141" y="19"/>
                  <a:pt x="143" y="18"/>
                  <a:pt x="143" y="17"/>
                </a:cubicBezTo>
                <a:cubicBezTo>
                  <a:pt x="143" y="15"/>
                  <a:pt x="142" y="14"/>
                  <a:pt x="140" y="15"/>
                </a:cubicBezTo>
                <a:close/>
                <a:moveTo>
                  <a:pt x="199" y="30"/>
                </a:moveTo>
                <a:cubicBezTo>
                  <a:pt x="199" y="32"/>
                  <a:pt x="200" y="33"/>
                  <a:pt x="201" y="33"/>
                </a:cubicBezTo>
                <a:cubicBezTo>
                  <a:pt x="203" y="33"/>
                  <a:pt x="205" y="32"/>
                  <a:pt x="205" y="31"/>
                </a:cubicBezTo>
                <a:cubicBezTo>
                  <a:pt x="205" y="29"/>
                  <a:pt x="203" y="28"/>
                  <a:pt x="202" y="27"/>
                </a:cubicBezTo>
                <a:cubicBezTo>
                  <a:pt x="200" y="28"/>
                  <a:pt x="199" y="29"/>
                  <a:pt x="199" y="30"/>
                </a:cubicBezTo>
                <a:close/>
                <a:moveTo>
                  <a:pt x="245" y="254"/>
                </a:moveTo>
                <a:cubicBezTo>
                  <a:pt x="246" y="254"/>
                  <a:pt x="246" y="253"/>
                  <a:pt x="246" y="252"/>
                </a:cubicBezTo>
                <a:cubicBezTo>
                  <a:pt x="245" y="252"/>
                  <a:pt x="244" y="252"/>
                  <a:pt x="244" y="252"/>
                </a:cubicBezTo>
                <a:cubicBezTo>
                  <a:pt x="244" y="253"/>
                  <a:pt x="245" y="253"/>
                  <a:pt x="245" y="254"/>
                </a:cubicBezTo>
                <a:close/>
                <a:moveTo>
                  <a:pt x="244" y="254"/>
                </a:moveTo>
                <a:cubicBezTo>
                  <a:pt x="244" y="253"/>
                  <a:pt x="243" y="253"/>
                  <a:pt x="243" y="254"/>
                </a:cubicBezTo>
                <a:cubicBezTo>
                  <a:pt x="243" y="254"/>
                  <a:pt x="244" y="253"/>
                  <a:pt x="244" y="254"/>
                </a:cubicBezTo>
                <a:close/>
                <a:moveTo>
                  <a:pt x="226" y="261"/>
                </a:moveTo>
                <a:cubicBezTo>
                  <a:pt x="226" y="261"/>
                  <a:pt x="226" y="261"/>
                  <a:pt x="226" y="261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1"/>
                  <a:pt x="226" y="261"/>
                </a:cubicBezTo>
                <a:close/>
                <a:moveTo>
                  <a:pt x="174" y="247"/>
                </a:moveTo>
                <a:cubicBezTo>
                  <a:pt x="174" y="246"/>
                  <a:pt x="172" y="245"/>
                  <a:pt x="172" y="245"/>
                </a:cubicBezTo>
                <a:cubicBezTo>
                  <a:pt x="171" y="247"/>
                  <a:pt x="170" y="248"/>
                  <a:pt x="169" y="249"/>
                </a:cubicBezTo>
                <a:cubicBezTo>
                  <a:pt x="169" y="250"/>
                  <a:pt x="170" y="250"/>
                  <a:pt x="171" y="250"/>
                </a:cubicBezTo>
                <a:cubicBezTo>
                  <a:pt x="172" y="250"/>
                  <a:pt x="174" y="249"/>
                  <a:pt x="174" y="247"/>
                </a:cubicBezTo>
                <a:close/>
                <a:moveTo>
                  <a:pt x="216" y="248"/>
                </a:moveTo>
                <a:cubicBezTo>
                  <a:pt x="215" y="246"/>
                  <a:pt x="212" y="249"/>
                  <a:pt x="213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9"/>
                  <a:pt x="213" y="249"/>
                  <a:pt x="213" y="249"/>
                </a:cubicBezTo>
                <a:cubicBezTo>
                  <a:pt x="213" y="249"/>
                  <a:pt x="214" y="249"/>
                  <a:pt x="214" y="249"/>
                </a:cubicBezTo>
                <a:cubicBezTo>
                  <a:pt x="214" y="249"/>
                  <a:pt x="215" y="249"/>
                  <a:pt x="217" y="249"/>
                </a:cubicBezTo>
                <a:cubicBezTo>
                  <a:pt x="216" y="249"/>
                  <a:pt x="216" y="250"/>
                  <a:pt x="215" y="250"/>
                </a:cubicBezTo>
                <a:cubicBezTo>
                  <a:pt x="216" y="250"/>
                  <a:pt x="216" y="250"/>
                  <a:pt x="216" y="250"/>
                </a:cubicBezTo>
                <a:cubicBezTo>
                  <a:pt x="217" y="249"/>
                  <a:pt x="218" y="249"/>
                  <a:pt x="218" y="247"/>
                </a:cubicBezTo>
                <a:cubicBezTo>
                  <a:pt x="217" y="247"/>
                  <a:pt x="217" y="248"/>
                  <a:pt x="216" y="248"/>
                </a:cubicBezTo>
                <a:close/>
                <a:moveTo>
                  <a:pt x="204" y="248"/>
                </a:moveTo>
                <a:cubicBezTo>
                  <a:pt x="205" y="248"/>
                  <a:pt x="206" y="248"/>
                  <a:pt x="206" y="247"/>
                </a:cubicBezTo>
                <a:cubicBezTo>
                  <a:pt x="205" y="247"/>
                  <a:pt x="205" y="245"/>
                  <a:pt x="207" y="245"/>
                </a:cubicBezTo>
                <a:cubicBezTo>
                  <a:pt x="207" y="246"/>
                  <a:pt x="208" y="247"/>
                  <a:pt x="208" y="247"/>
                </a:cubicBezTo>
                <a:cubicBezTo>
                  <a:pt x="209" y="247"/>
                  <a:pt x="208" y="246"/>
                  <a:pt x="209" y="246"/>
                </a:cubicBezTo>
                <a:cubicBezTo>
                  <a:pt x="209" y="247"/>
                  <a:pt x="209" y="247"/>
                  <a:pt x="209" y="247"/>
                </a:cubicBezTo>
                <a:cubicBezTo>
                  <a:pt x="209" y="246"/>
                  <a:pt x="209" y="245"/>
                  <a:pt x="208" y="245"/>
                </a:cubicBezTo>
                <a:cubicBezTo>
                  <a:pt x="208" y="245"/>
                  <a:pt x="208" y="245"/>
                  <a:pt x="207" y="245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5"/>
                  <a:pt x="207" y="245"/>
                  <a:pt x="206" y="245"/>
                </a:cubicBezTo>
                <a:cubicBezTo>
                  <a:pt x="205" y="244"/>
                  <a:pt x="204" y="246"/>
                  <a:pt x="203" y="247"/>
                </a:cubicBezTo>
                <a:cubicBezTo>
                  <a:pt x="203" y="248"/>
                  <a:pt x="203" y="249"/>
                  <a:pt x="204" y="249"/>
                </a:cubicBezTo>
                <a:cubicBezTo>
                  <a:pt x="204" y="249"/>
                  <a:pt x="204" y="249"/>
                  <a:pt x="204" y="248"/>
                </a:cubicBezTo>
                <a:close/>
                <a:moveTo>
                  <a:pt x="206" y="250"/>
                </a:moveTo>
                <a:cubicBezTo>
                  <a:pt x="208" y="250"/>
                  <a:pt x="209" y="249"/>
                  <a:pt x="209" y="249"/>
                </a:cubicBezTo>
                <a:cubicBezTo>
                  <a:pt x="209" y="249"/>
                  <a:pt x="209" y="248"/>
                  <a:pt x="208" y="248"/>
                </a:cubicBezTo>
                <a:cubicBezTo>
                  <a:pt x="208" y="249"/>
                  <a:pt x="209" y="249"/>
                  <a:pt x="208" y="249"/>
                </a:cubicBezTo>
                <a:cubicBezTo>
                  <a:pt x="208" y="249"/>
                  <a:pt x="207" y="250"/>
                  <a:pt x="207" y="249"/>
                </a:cubicBezTo>
                <a:cubicBezTo>
                  <a:pt x="207" y="249"/>
                  <a:pt x="207" y="249"/>
                  <a:pt x="208" y="249"/>
                </a:cubicBezTo>
                <a:cubicBezTo>
                  <a:pt x="208" y="247"/>
                  <a:pt x="208" y="247"/>
                  <a:pt x="208" y="247"/>
                </a:cubicBezTo>
                <a:cubicBezTo>
                  <a:pt x="208" y="247"/>
                  <a:pt x="207" y="247"/>
                  <a:pt x="207" y="247"/>
                </a:cubicBezTo>
                <a:cubicBezTo>
                  <a:pt x="207" y="248"/>
                  <a:pt x="207" y="247"/>
                  <a:pt x="207" y="248"/>
                </a:cubicBezTo>
                <a:cubicBezTo>
                  <a:pt x="207" y="248"/>
                  <a:pt x="206" y="249"/>
                  <a:pt x="206" y="250"/>
                </a:cubicBezTo>
                <a:close/>
                <a:moveTo>
                  <a:pt x="246" y="83"/>
                </a:moveTo>
                <a:cubicBezTo>
                  <a:pt x="244" y="84"/>
                  <a:pt x="244" y="85"/>
                  <a:pt x="243" y="87"/>
                </a:cubicBezTo>
                <a:cubicBezTo>
                  <a:pt x="243" y="88"/>
                  <a:pt x="245" y="89"/>
                  <a:pt x="247" y="89"/>
                </a:cubicBezTo>
                <a:cubicBezTo>
                  <a:pt x="248" y="89"/>
                  <a:pt x="249" y="88"/>
                  <a:pt x="249" y="87"/>
                </a:cubicBezTo>
                <a:cubicBezTo>
                  <a:pt x="249" y="85"/>
                  <a:pt x="248" y="84"/>
                  <a:pt x="246" y="83"/>
                </a:cubicBezTo>
                <a:close/>
                <a:moveTo>
                  <a:pt x="213" y="252"/>
                </a:moveTo>
                <a:cubicBezTo>
                  <a:pt x="213" y="252"/>
                  <a:pt x="213" y="252"/>
                  <a:pt x="213" y="252"/>
                </a:cubicBezTo>
                <a:cubicBezTo>
                  <a:pt x="213" y="252"/>
                  <a:pt x="212" y="251"/>
                  <a:pt x="211" y="251"/>
                </a:cubicBezTo>
                <a:cubicBezTo>
                  <a:pt x="209" y="251"/>
                  <a:pt x="208" y="252"/>
                  <a:pt x="208" y="254"/>
                </a:cubicBezTo>
                <a:cubicBezTo>
                  <a:pt x="209" y="255"/>
                  <a:pt x="209" y="255"/>
                  <a:pt x="211" y="255"/>
                </a:cubicBezTo>
                <a:cubicBezTo>
                  <a:pt x="211" y="255"/>
                  <a:pt x="211" y="256"/>
                  <a:pt x="211" y="256"/>
                </a:cubicBezTo>
                <a:cubicBezTo>
                  <a:pt x="212" y="256"/>
                  <a:pt x="213" y="256"/>
                  <a:pt x="214" y="253"/>
                </a:cubicBezTo>
                <a:cubicBezTo>
                  <a:pt x="214" y="253"/>
                  <a:pt x="214" y="253"/>
                  <a:pt x="213" y="253"/>
                </a:cubicBezTo>
                <a:cubicBezTo>
                  <a:pt x="213" y="253"/>
                  <a:pt x="213" y="252"/>
                  <a:pt x="213" y="252"/>
                </a:cubicBezTo>
                <a:close/>
                <a:moveTo>
                  <a:pt x="244" y="38"/>
                </a:moveTo>
                <a:cubicBezTo>
                  <a:pt x="245" y="37"/>
                  <a:pt x="243" y="36"/>
                  <a:pt x="242" y="35"/>
                </a:cubicBezTo>
                <a:cubicBezTo>
                  <a:pt x="240" y="36"/>
                  <a:pt x="239" y="37"/>
                  <a:pt x="239" y="38"/>
                </a:cubicBezTo>
                <a:cubicBezTo>
                  <a:pt x="239" y="40"/>
                  <a:pt x="240" y="41"/>
                  <a:pt x="242" y="41"/>
                </a:cubicBezTo>
                <a:cubicBezTo>
                  <a:pt x="243" y="41"/>
                  <a:pt x="244" y="40"/>
                  <a:pt x="244" y="38"/>
                </a:cubicBezTo>
                <a:close/>
                <a:moveTo>
                  <a:pt x="220" y="28"/>
                </a:moveTo>
                <a:cubicBezTo>
                  <a:pt x="218" y="28"/>
                  <a:pt x="216" y="29"/>
                  <a:pt x="217" y="31"/>
                </a:cubicBezTo>
                <a:cubicBezTo>
                  <a:pt x="217" y="33"/>
                  <a:pt x="218" y="33"/>
                  <a:pt x="219" y="34"/>
                </a:cubicBezTo>
                <a:cubicBezTo>
                  <a:pt x="221" y="34"/>
                  <a:pt x="222" y="32"/>
                  <a:pt x="223" y="31"/>
                </a:cubicBezTo>
                <a:cubicBezTo>
                  <a:pt x="222" y="29"/>
                  <a:pt x="221" y="28"/>
                  <a:pt x="220" y="28"/>
                </a:cubicBezTo>
                <a:close/>
                <a:moveTo>
                  <a:pt x="245" y="66"/>
                </a:moveTo>
                <a:cubicBezTo>
                  <a:pt x="245" y="64"/>
                  <a:pt x="244" y="63"/>
                  <a:pt x="242" y="64"/>
                </a:cubicBezTo>
                <a:cubicBezTo>
                  <a:pt x="241" y="63"/>
                  <a:pt x="239" y="64"/>
                  <a:pt x="239" y="66"/>
                </a:cubicBezTo>
                <a:cubicBezTo>
                  <a:pt x="239" y="67"/>
                  <a:pt x="240" y="69"/>
                  <a:pt x="241" y="68"/>
                </a:cubicBezTo>
                <a:cubicBezTo>
                  <a:pt x="243" y="69"/>
                  <a:pt x="245" y="68"/>
                  <a:pt x="245" y="66"/>
                </a:cubicBezTo>
                <a:close/>
                <a:moveTo>
                  <a:pt x="215" y="21"/>
                </a:moveTo>
                <a:cubicBezTo>
                  <a:pt x="213" y="21"/>
                  <a:pt x="212" y="22"/>
                  <a:pt x="212" y="24"/>
                </a:cubicBezTo>
                <a:cubicBezTo>
                  <a:pt x="212" y="26"/>
                  <a:pt x="213" y="27"/>
                  <a:pt x="216" y="27"/>
                </a:cubicBezTo>
                <a:cubicBezTo>
                  <a:pt x="217" y="26"/>
                  <a:pt x="218" y="26"/>
                  <a:pt x="217" y="24"/>
                </a:cubicBezTo>
                <a:cubicBezTo>
                  <a:pt x="218" y="23"/>
                  <a:pt x="217" y="21"/>
                  <a:pt x="215" y="21"/>
                </a:cubicBezTo>
                <a:close/>
                <a:moveTo>
                  <a:pt x="211" y="15"/>
                </a:moveTo>
                <a:cubicBezTo>
                  <a:pt x="209" y="14"/>
                  <a:pt x="208" y="16"/>
                  <a:pt x="208" y="17"/>
                </a:cubicBezTo>
                <a:cubicBezTo>
                  <a:pt x="208" y="18"/>
                  <a:pt x="209" y="20"/>
                  <a:pt x="211" y="19"/>
                </a:cubicBezTo>
                <a:cubicBezTo>
                  <a:pt x="213" y="19"/>
                  <a:pt x="214" y="18"/>
                  <a:pt x="213" y="17"/>
                </a:cubicBezTo>
                <a:cubicBezTo>
                  <a:pt x="213" y="16"/>
                  <a:pt x="212" y="14"/>
                  <a:pt x="211" y="15"/>
                </a:cubicBezTo>
                <a:close/>
                <a:moveTo>
                  <a:pt x="224" y="21"/>
                </a:moveTo>
                <a:cubicBezTo>
                  <a:pt x="222" y="21"/>
                  <a:pt x="221" y="23"/>
                  <a:pt x="221" y="24"/>
                </a:cubicBezTo>
                <a:cubicBezTo>
                  <a:pt x="221" y="25"/>
                  <a:pt x="223" y="27"/>
                  <a:pt x="224" y="26"/>
                </a:cubicBezTo>
                <a:cubicBezTo>
                  <a:pt x="226" y="27"/>
                  <a:pt x="226" y="25"/>
                  <a:pt x="226" y="24"/>
                </a:cubicBezTo>
                <a:cubicBezTo>
                  <a:pt x="226" y="22"/>
                  <a:pt x="225" y="21"/>
                  <a:pt x="224" y="21"/>
                </a:cubicBezTo>
                <a:close/>
                <a:moveTo>
                  <a:pt x="206" y="22"/>
                </a:moveTo>
                <a:cubicBezTo>
                  <a:pt x="204" y="22"/>
                  <a:pt x="204" y="22"/>
                  <a:pt x="203" y="24"/>
                </a:cubicBezTo>
                <a:cubicBezTo>
                  <a:pt x="203" y="26"/>
                  <a:pt x="205" y="27"/>
                  <a:pt x="206" y="27"/>
                </a:cubicBezTo>
                <a:cubicBezTo>
                  <a:pt x="208" y="27"/>
                  <a:pt x="209" y="26"/>
                  <a:pt x="209" y="24"/>
                </a:cubicBezTo>
                <a:cubicBezTo>
                  <a:pt x="209" y="23"/>
                  <a:pt x="208" y="21"/>
                  <a:pt x="206" y="22"/>
                </a:cubicBezTo>
                <a:close/>
                <a:moveTo>
                  <a:pt x="237" y="14"/>
                </a:moveTo>
                <a:cubicBezTo>
                  <a:pt x="236" y="14"/>
                  <a:pt x="235" y="16"/>
                  <a:pt x="235" y="17"/>
                </a:cubicBezTo>
                <a:cubicBezTo>
                  <a:pt x="235" y="18"/>
                  <a:pt x="235" y="20"/>
                  <a:pt x="237" y="20"/>
                </a:cubicBezTo>
                <a:cubicBezTo>
                  <a:pt x="239" y="19"/>
                  <a:pt x="240" y="18"/>
                  <a:pt x="240" y="17"/>
                </a:cubicBezTo>
                <a:cubicBezTo>
                  <a:pt x="240" y="15"/>
                  <a:pt x="238" y="14"/>
                  <a:pt x="237" y="14"/>
                </a:cubicBezTo>
                <a:close/>
                <a:moveTo>
                  <a:pt x="233" y="21"/>
                </a:moveTo>
                <a:cubicBezTo>
                  <a:pt x="232" y="22"/>
                  <a:pt x="230" y="22"/>
                  <a:pt x="230" y="24"/>
                </a:cubicBezTo>
                <a:cubicBezTo>
                  <a:pt x="230" y="26"/>
                  <a:pt x="231" y="27"/>
                  <a:pt x="233" y="27"/>
                </a:cubicBezTo>
                <a:cubicBezTo>
                  <a:pt x="234" y="27"/>
                  <a:pt x="236" y="26"/>
                  <a:pt x="236" y="24"/>
                </a:cubicBezTo>
                <a:cubicBezTo>
                  <a:pt x="235" y="23"/>
                  <a:pt x="235" y="21"/>
                  <a:pt x="233" y="21"/>
                </a:cubicBezTo>
                <a:close/>
                <a:moveTo>
                  <a:pt x="229" y="28"/>
                </a:moveTo>
                <a:cubicBezTo>
                  <a:pt x="227" y="28"/>
                  <a:pt x="225" y="30"/>
                  <a:pt x="225" y="31"/>
                </a:cubicBezTo>
                <a:cubicBezTo>
                  <a:pt x="225" y="32"/>
                  <a:pt x="227" y="34"/>
                  <a:pt x="228" y="33"/>
                </a:cubicBezTo>
                <a:cubicBezTo>
                  <a:pt x="229" y="34"/>
                  <a:pt x="231" y="33"/>
                  <a:pt x="232" y="30"/>
                </a:cubicBezTo>
                <a:cubicBezTo>
                  <a:pt x="231" y="29"/>
                  <a:pt x="230" y="28"/>
                  <a:pt x="229" y="28"/>
                </a:cubicBezTo>
                <a:close/>
                <a:moveTo>
                  <a:pt x="248" y="252"/>
                </a:moveTo>
                <a:cubicBezTo>
                  <a:pt x="248" y="253"/>
                  <a:pt x="248" y="253"/>
                  <a:pt x="248" y="253"/>
                </a:cubicBezTo>
                <a:cubicBezTo>
                  <a:pt x="248" y="253"/>
                  <a:pt x="249" y="253"/>
                  <a:pt x="249" y="253"/>
                </a:cubicBezTo>
                <a:cubicBezTo>
                  <a:pt x="249" y="253"/>
                  <a:pt x="249" y="252"/>
                  <a:pt x="248" y="252"/>
                </a:cubicBezTo>
                <a:cubicBezTo>
                  <a:pt x="248" y="252"/>
                  <a:pt x="248" y="252"/>
                  <a:pt x="248" y="252"/>
                </a:cubicBezTo>
                <a:close/>
                <a:moveTo>
                  <a:pt x="96" y="243"/>
                </a:moveTo>
                <a:cubicBezTo>
                  <a:pt x="98" y="243"/>
                  <a:pt x="99" y="241"/>
                  <a:pt x="99" y="240"/>
                </a:cubicBezTo>
                <a:cubicBezTo>
                  <a:pt x="99" y="238"/>
                  <a:pt x="97" y="237"/>
                  <a:pt x="96" y="237"/>
                </a:cubicBezTo>
                <a:cubicBezTo>
                  <a:pt x="94" y="237"/>
                  <a:pt x="93" y="238"/>
                  <a:pt x="93" y="240"/>
                </a:cubicBezTo>
                <a:cubicBezTo>
                  <a:pt x="93" y="241"/>
                  <a:pt x="94" y="242"/>
                  <a:pt x="96" y="243"/>
                </a:cubicBezTo>
                <a:close/>
                <a:moveTo>
                  <a:pt x="80" y="248"/>
                </a:moveTo>
                <a:cubicBezTo>
                  <a:pt x="80" y="249"/>
                  <a:pt x="81" y="250"/>
                  <a:pt x="82" y="250"/>
                </a:cubicBezTo>
                <a:cubicBezTo>
                  <a:pt x="83" y="250"/>
                  <a:pt x="84" y="249"/>
                  <a:pt x="85" y="249"/>
                </a:cubicBezTo>
                <a:cubicBezTo>
                  <a:pt x="85" y="248"/>
                  <a:pt x="85" y="247"/>
                  <a:pt x="85" y="247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5" y="245"/>
                  <a:pt x="84" y="244"/>
                  <a:pt x="82" y="244"/>
                </a:cubicBezTo>
                <a:cubicBezTo>
                  <a:pt x="81" y="245"/>
                  <a:pt x="80" y="245"/>
                  <a:pt x="79" y="247"/>
                </a:cubicBezTo>
                <a:cubicBezTo>
                  <a:pt x="79" y="247"/>
                  <a:pt x="79" y="247"/>
                  <a:pt x="79" y="247"/>
                </a:cubicBezTo>
                <a:cubicBezTo>
                  <a:pt x="80" y="247"/>
                  <a:pt x="80" y="248"/>
                  <a:pt x="81" y="248"/>
                </a:cubicBezTo>
                <a:cubicBezTo>
                  <a:pt x="81" y="249"/>
                  <a:pt x="81" y="249"/>
                  <a:pt x="81" y="249"/>
                </a:cubicBezTo>
                <a:cubicBezTo>
                  <a:pt x="80" y="248"/>
                  <a:pt x="80" y="248"/>
                  <a:pt x="80" y="248"/>
                </a:cubicBezTo>
                <a:close/>
                <a:moveTo>
                  <a:pt x="88" y="247"/>
                </a:moveTo>
                <a:cubicBezTo>
                  <a:pt x="88" y="249"/>
                  <a:pt x="89" y="250"/>
                  <a:pt x="92" y="250"/>
                </a:cubicBezTo>
                <a:cubicBezTo>
                  <a:pt x="92" y="250"/>
                  <a:pt x="94" y="248"/>
                  <a:pt x="94" y="247"/>
                </a:cubicBezTo>
                <a:cubicBezTo>
                  <a:pt x="94" y="246"/>
                  <a:pt x="93" y="245"/>
                  <a:pt x="91" y="244"/>
                </a:cubicBezTo>
                <a:cubicBezTo>
                  <a:pt x="90" y="244"/>
                  <a:pt x="88" y="246"/>
                  <a:pt x="88" y="247"/>
                </a:cubicBezTo>
                <a:close/>
                <a:moveTo>
                  <a:pt x="93" y="246"/>
                </a:moveTo>
                <a:cubicBezTo>
                  <a:pt x="92" y="247"/>
                  <a:pt x="92" y="248"/>
                  <a:pt x="91" y="248"/>
                </a:cubicBezTo>
                <a:cubicBezTo>
                  <a:pt x="91" y="248"/>
                  <a:pt x="91" y="248"/>
                  <a:pt x="90" y="248"/>
                </a:cubicBezTo>
                <a:cubicBezTo>
                  <a:pt x="91" y="247"/>
                  <a:pt x="92" y="244"/>
                  <a:pt x="93" y="246"/>
                </a:cubicBezTo>
                <a:close/>
                <a:moveTo>
                  <a:pt x="123" y="28"/>
                </a:moveTo>
                <a:cubicBezTo>
                  <a:pt x="121" y="28"/>
                  <a:pt x="119" y="29"/>
                  <a:pt x="119" y="30"/>
                </a:cubicBezTo>
                <a:cubicBezTo>
                  <a:pt x="120" y="32"/>
                  <a:pt x="121" y="34"/>
                  <a:pt x="123" y="34"/>
                </a:cubicBezTo>
                <a:cubicBezTo>
                  <a:pt x="124" y="33"/>
                  <a:pt x="125" y="32"/>
                  <a:pt x="126" y="31"/>
                </a:cubicBezTo>
                <a:cubicBezTo>
                  <a:pt x="126" y="29"/>
                  <a:pt x="124" y="28"/>
                  <a:pt x="123" y="28"/>
                </a:cubicBezTo>
                <a:close/>
                <a:moveTo>
                  <a:pt x="108" y="258"/>
                </a:moveTo>
                <a:cubicBezTo>
                  <a:pt x="107" y="258"/>
                  <a:pt x="106" y="259"/>
                  <a:pt x="106" y="262"/>
                </a:cubicBezTo>
                <a:cubicBezTo>
                  <a:pt x="106" y="263"/>
                  <a:pt x="108" y="264"/>
                  <a:pt x="109" y="263"/>
                </a:cubicBezTo>
                <a:cubicBezTo>
                  <a:pt x="111" y="264"/>
                  <a:pt x="112" y="263"/>
                  <a:pt x="112" y="261"/>
                </a:cubicBezTo>
                <a:cubicBezTo>
                  <a:pt x="111" y="259"/>
                  <a:pt x="111" y="258"/>
                  <a:pt x="108" y="258"/>
                </a:cubicBezTo>
                <a:close/>
                <a:moveTo>
                  <a:pt x="107" y="239"/>
                </a:moveTo>
                <a:cubicBezTo>
                  <a:pt x="108" y="238"/>
                  <a:pt x="107" y="237"/>
                  <a:pt x="105" y="238"/>
                </a:cubicBezTo>
                <a:cubicBezTo>
                  <a:pt x="105" y="238"/>
                  <a:pt x="104" y="238"/>
                  <a:pt x="104" y="237"/>
                </a:cubicBezTo>
                <a:cubicBezTo>
                  <a:pt x="104" y="238"/>
                  <a:pt x="104" y="238"/>
                  <a:pt x="104" y="238"/>
                </a:cubicBezTo>
                <a:cubicBezTo>
                  <a:pt x="103" y="240"/>
                  <a:pt x="103" y="241"/>
                  <a:pt x="103" y="241"/>
                </a:cubicBezTo>
                <a:cubicBezTo>
                  <a:pt x="103" y="241"/>
                  <a:pt x="102" y="242"/>
                  <a:pt x="102" y="242"/>
                </a:cubicBezTo>
                <a:cubicBezTo>
                  <a:pt x="103" y="242"/>
                  <a:pt x="104" y="243"/>
                  <a:pt x="105" y="242"/>
                </a:cubicBezTo>
                <a:cubicBezTo>
                  <a:pt x="106" y="243"/>
                  <a:pt x="107" y="241"/>
                  <a:pt x="107" y="239"/>
                </a:cubicBezTo>
                <a:close/>
                <a:moveTo>
                  <a:pt x="189" y="245"/>
                </a:moveTo>
                <a:cubicBezTo>
                  <a:pt x="189" y="245"/>
                  <a:pt x="189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5"/>
                  <a:pt x="189" y="245"/>
                  <a:pt x="189" y="245"/>
                </a:cubicBezTo>
                <a:cubicBezTo>
                  <a:pt x="189" y="245"/>
                  <a:pt x="189" y="245"/>
                  <a:pt x="189" y="245"/>
                </a:cubicBezTo>
                <a:close/>
                <a:moveTo>
                  <a:pt x="58" y="239"/>
                </a:moveTo>
                <a:cubicBezTo>
                  <a:pt x="58" y="239"/>
                  <a:pt x="58" y="239"/>
                  <a:pt x="58" y="239"/>
                </a:cubicBezTo>
                <a:cubicBezTo>
                  <a:pt x="59" y="239"/>
                  <a:pt x="58" y="239"/>
                  <a:pt x="58" y="238"/>
                </a:cubicBezTo>
                <a:cubicBezTo>
                  <a:pt x="58" y="238"/>
                  <a:pt x="58" y="239"/>
                  <a:pt x="58" y="239"/>
                </a:cubicBezTo>
                <a:close/>
                <a:moveTo>
                  <a:pt x="73" y="250"/>
                </a:moveTo>
                <a:cubicBezTo>
                  <a:pt x="75" y="250"/>
                  <a:pt x="76" y="249"/>
                  <a:pt x="77" y="247"/>
                </a:cubicBezTo>
                <a:cubicBezTo>
                  <a:pt x="76" y="246"/>
                  <a:pt x="75" y="244"/>
                  <a:pt x="74" y="244"/>
                </a:cubicBezTo>
                <a:cubicBezTo>
                  <a:pt x="72" y="245"/>
                  <a:pt x="70" y="245"/>
                  <a:pt x="71" y="247"/>
                </a:cubicBezTo>
                <a:cubicBezTo>
                  <a:pt x="71" y="249"/>
                  <a:pt x="72" y="250"/>
                  <a:pt x="73" y="250"/>
                </a:cubicBezTo>
                <a:close/>
                <a:moveTo>
                  <a:pt x="83" y="242"/>
                </a:moveTo>
                <a:cubicBezTo>
                  <a:pt x="82" y="240"/>
                  <a:pt x="83" y="239"/>
                  <a:pt x="84" y="239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5" y="241"/>
                  <a:pt x="85" y="243"/>
                  <a:pt x="87" y="243"/>
                </a:cubicBezTo>
                <a:cubicBezTo>
                  <a:pt x="88" y="242"/>
                  <a:pt x="89" y="242"/>
                  <a:pt x="90" y="240"/>
                </a:cubicBezTo>
                <a:cubicBezTo>
                  <a:pt x="90" y="239"/>
                  <a:pt x="89" y="237"/>
                  <a:pt x="87" y="237"/>
                </a:cubicBezTo>
                <a:cubicBezTo>
                  <a:pt x="87" y="237"/>
                  <a:pt x="86" y="237"/>
                  <a:pt x="86" y="238"/>
                </a:cubicBezTo>
                <a:cubicBezTo>
                  <a:pt x="85" y="237"/>
                  <a:pt x="83" y="237"/>
                  <a:pt x="83" y="238"/>
                </a:cubicBezTo>
                <a:cubicBezTo>
                  <a:pt x="82" y="238"/>
                  <a:pt x="81" y="237"/>
                  <a:pt x="81" y="238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6" y="237"/>
                  <a:pt x="75" y="239"/>
                  <a:pt x="76" y="240"/>
                </a:cubicBezTo>
                <a:cubicBezTo>
                  <a:pt x="75" y="241"/>
                  <a:pt x="77" y="243"/>
                  <a:pt x="79" y="242"/>
                </a:cubicBezTo>
                <a:cubicBezTo>
                  <a:pt x="79" y="242"/>
                  <a:pt x="80" y="242"/>
                  <a:pt x="80" y="242"/>
                </a:cubicBezTo>
                <a:cubicBezTo>
                  <a:pt x="80" y="243"/>
                  <a:pt x="82" y="243"/>
                  <a:pt x="83" y="242"/>
                </a:cubicBezTo>
                <a:close/>
                <a:moveTo>
                  <a:pt x="81" y="240"/>
                </a:moveTo>
                <a:cubicBezTo>
                  <a:pt x="81" y="239"/>
                  <a:pt x="81" y="239"/>
                  <a:pt x="81" y="239"/>
                </a:cubicBezTo>
                <a:cubicBezTo>
                  <a:pt x="81" y="239"/>
                  <a:pt x="81" y="240"/>
                  <a:pt x="81" y="240"/>
                </a:cubicBezTo>
                <a:cubicBezTo>
                  <a:pt x="81" y="241"/>
                  <a:pt x="81" y="241"/>
                  <a:pt x="80" y="242"/>
                </a:cubicBezTo>
                <a:cubicBezTo>
                  <a:pt x="81" y="241"/>
                  <a:pt x="81" y="241"/>
                  <a:pt x="81" y="240"/>
                </a:cubicBezTo>
                <a:close/>
                <a:moveTo>
                  <a:pt x="131" y="251"/>
                </a:moveTo>
                <a:cubicBezTo>
                  <a:pt x="130" y="251"/>
                  <a:pt x="129" y="251"/>
                  <a:pt x="129" y="252"/>
                </a:cubicBezTo>
                <a:cubicBezTo>
                  <a:pt x="129" y="253"/>
                  <a:pt x="130" y="252"/>
                  <a:pt x="130" y="253"/>
                </a:cubicBezTo>
                <a:cubicBezTo>
                  <a:pt x="129" y="253"/>
                  <a:pt x="130" y="254"/>
                  <a:pt x="129" y="255"/>
                </a:cubicBezTo>
                <a:cubicBezTo>
                  <a:pt x="129" y="255"/>
                  <a:pt x="129" y="255"/>
                  <a:pt x="129" y="255"/>
                </a:cubicBezTo>
                <a:cubicBezTo>
                  <a:pt x="129" y="256"/>
                  <a:pt x="129" y="256"/>
                  <a:pt x="130" y="256"/>
                </a:cubicBezTo>
                <a:cubicBezTo>
                  <a:pt x="130" y="256"/>
                  <a:pt x="130" y="256"/>
                  <a:pt x="130" y="256"/>
                </a:cubicBezTo>
                <a:cubicBezTo>
                  <a:pt x="130" y="255"/>
                  <a:pt x="132" y="255"/>
                  <a:pt x="133" y="256"/>
                </a:cubicBezTo>
                <a:cubicBezTo>
                  <a:pt x="133" y="256"/>
                  <a:pt x="133" y="256"/>
                  <a:pt x="133" y="256"/>
                </a:cubicBezTo>
                <a:cubicBezTo>
                  <a:pt x="134" y="255"/>
                  <a:pt x="134" y="254"/>
                  <a:pt x="134" y="253"/>
                </a:cubicBezTo>
                <a:cubicBezTo>
                  <a:pt x="134" y="252"/>
                  <a:pt x="132" y="251"/>
                  <a:pt x="131" y="251"/>
                </a:cubicBezTo>
                <a:close/>
                <a:moveTo>
                  <a:pt x="159" y="242"/>
                </a:moveTo>
                <a:cubicBezTo>
                  <a:pt x="160" y="241"/>
                  <a:pt x="161" y="240"/>
                  <a:pt x="161" y="240"/>
                </a:cubicBezTo>
                <a:cubicBezTo>
                  <a:pt x="161" y="238"/>
                  <a:pt x="159" y="237"/>
                  <a:pt x="158" y="237"/>
                </a:cubicBezTo>
                <a:cubicBezTo>
                  <a:pt x="156" y="237"/>
                  <a:pt x="156" y="238"/>
                  <a:pt x="155" y="240"/>
                </a:cubicBezTo>
                <a:cubicBezTo>
                  <a:pt x="154" y="241"/>
                  <a:pt x="156" y="243"/>
                  <a:pt x="157" y="243"/>
                </a:cubicBezTo>
                <a:cubicBezTo>
                  <a:pt x="157" y="243"/>
                  <a:pt x="158" y="243"/>
                  <a:pt x="158" y="243"/>
                </a:cubicBezTo>
                <a:cubicBezTo>
                  <a:pt x="157" y="242"/>
                  <a:pt x="157" y="241"/>
                  <a:pt x="156" y="239"/>
                </a:cubicBezTo>
                <a:cubicBezTo>
                  <a:pt x="157" y="240"/>
                  <a:pt x="157" y="240"/>
                  <a:pt x="158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7" y="240"/>
                  <a:pt x="157" y="240"/>
                </a:cubicBezTo>
                <a:cubicBezTo>
                  <a:pt x="158" y="239"/>
                  <a:pt x="158" y="238"/>
                  <a:pt x="158" y="238"/>
                </a:cubicBezTo>
                <a:cubicBezTo>
                  <a:pt x="158" y="239"/>
                  <a:pt x="159" y="239"/>
                  <a:pt x="159" y="239"/>
                </a:cubicBezTo>
                <a:cubicBezTo>
                  <a:pt x="159" y="240"/>
                  <a:pt x="159" y="240"/>
                  <a:pt x="159" y="241"/>
                </a:cubicBezTo>
                <a:cubicBezTo>
                  <a:pt x="159" y="241"/>
                  <a:pt x="159" y="241"/>
                  <a:pt x="159" y="242"/>
                </a:cubicBezTo>
                <a:close/>
                <a:moveTo>
                  <a:pt x="162" y="236"/>
                </a:moveTo>
                <a:cubicBezTo>
                  <a:pt x="164" y="237"/>
                  <a:pt x="165" y="234"/>
                  <a:pt x="164" y="233"/>
                </a:cubicBezTo>
                <a:cubicBezTo>
                  <a:pt x="164" y="233"/>
                  <a:pt x="165" y="233"/>
                  <a:pt x="165" y="232"/>
                </a:cubicBezTo>
                <a:cubicBezTo>
                  <a:pt x="164" y="233"/>
                  <a:pt x="164" y="233"/>
                  <a:pt x="164" y="234"/>
                </a:cubicBezTo>
                <a:cubicBezTo>
                  <a:pt x="164" y="234"/>
                  <a:pt x="163" y="234"/>
                  <a:pt x="163" y="234"/>
                </a:cubicBezTo>
                <a:cubicBezTo>
                  <a:pt x="163" y="233"/>
                  <a:pt x="163" y="233"/>
                  <a:pt x="163" y="232"/>
                </a:cubicBezTo>
                <a:cubicBezTo>
                  <a:pt x="162" y="232"/>
                  <a:pt x="162" y="233"/>
                  <a:pt x="162" y="232"/>
                </a:cubicBezTo>
                <a:cubicBezTo>
                  <a:pt x="161" y="232"/>
                  <a:pt x="161" y="232"/>
                  <a:pt x="161" y="231"/>
                </a:cubicBezTo>
                <a:cubicBezTo>
                  <a:pt x="162" y="231"/>
                  <a:pt x="162" y="231"/>
                  <a:pt x="163" y="231"/>
                </a:cubicBezTo>
                <a:cubicBezTo>
                  <a:pt x="163" y="231"/>
                  <a:pt x="162" y="231"/>
                  <a:pt x="162" y="231"/>
                </a:cubicBezTo>
                <a:cubicBezTo>
                  <a:pt x="161" y="230"/>
                  <a:pt x="159" y="232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5"/>
                  <a:pt x="161" y="235"/>
                  <a:pt x="162" y="235"/>
                </a:cubicBezTo>
                <a:cubicBezTo>
                  <a:pt x="162" y="235"/>
                  <a:pt x="162" y="236"/>
                  <a:pt x="161" y="236"/>
                </a:cubicBezTo>
                <a:cubicBezTo>
                  <a:pt x="161" y="236"/>
                  <a:pt x="160" y="235"/>
                  <a:pt x="160" y="235"/>
                </a:cubicBezTo>
                <a:cubicBezTo>
                  <a:pt x="160" y="236"/>
                  <a:pt x="161" y="236"/>
                  <a:pt x="162" y="236"/>
                </a:cubicBezTo>
                <a:close/>
                <a:moveTo>
                  <a:pt x="116" y="254"/>
                </a:moveTo>
                <a:cubicBezTo>
                  <a:pt x="117" y="252"/>
                  <a:pt x="115" y="251"/>
                  <a:pt x="113" y="251"/>
                </a:cubicBezTo>
                <a:cubicBezTo>
                  <a:pt x="112" y="251"/>
                  <a:pt x="111" y="253"/>
                  <a:pt x="110" y="254"/>
                </a:cubicBezTo>
                <a:cubicBezTo>
                  <a:pt x="111" y="255"/>
                  <a:pt x="112" y="256"/>
                  <a:pt x="114" y="257"/>
                </a:cubicBezTo>
                <a:cubicBezTo>
                  <a:pt x="116" y="257"/>
                  <a:pt x="117" y="255"/>
                  <a:pt x="116" y="254"/>
                </a:cubicBezTo>
                <a:close/>
                <a:moveTo>
                  <a:pt x="157" y="254"/>
                </a:moveTo>
                <a:cubicBezTo>
                  <a:pt x="158" y="253"/>
                  <a:pt x="159" y="252"/>
                  <a:pt x="159" y="251"/>
                </a:cubicBezTo>
                <a:cubicBezTo>
                  <a:pt x="159" y="251"/>
                  <a:pt x="158" y="251"/>
                  <a:pt x="157" y="251"/>
                </a:cubicBezTo>
                <a:cubicBezTo>
                  <a:pt x="156" y="250"/>
                  <a:pt x="155" y="252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55" y="254"/>
                  <a:pt x="155" y="255"/>
                  <a:pt x="155" y="255"/>
                </a:cubicBezTo>
                <a:cubicBezTo>
                  <a:pt x="156" y="256"/>
                  <a:pt x="156" y="257"/>
                  <a:pt x="158" y="256"/>
                </a:cubicBezTo>
                <a:cubicBezTo>
                  <a:pt x="159" y="257"/>
                  <a:pt x="160" y="255"/>
                  <a:pt x="160" y="254"/>
                </a:cubicBezTo>
                <a:cubicBezTo>
                  <a:pt x="161" y="253"/>
                  <a:pt x="161" y="253"/>
                  <a:pt x="160" y="252"/>
                </a:cubicBezTo>
                <a:cubicBezTo>
                  <a:pt x="160" y="253"/>
                  <a:pt x="159" y="255"/>
                  <a:pt x="157" y="254"/>
                </a:cubicBezTo>
                <a:close/>
                <a:moveTo>
                  <a:pt x="167" y="237"/>
                </a:moveTo>
                <a:cubicBezTo>
                  <a:pt x="167" y="237"/>
                  <a:pt x="167" y="238"/>
                  <a:pt x="168" y="238"/>
                </a:cubicBezTo>
                <a:cubicBezTo>
                  <a:pt x="168" y="238"/>
                  <a:pt x="167" y="238"/>
                  <a:pt x="167" y="238"/>
                </a:cubicBezTo>
                <a:cubicBezTo>
                  <a:pt x="166" y="238"/>
                  <a:pt x="165" y="238"/>
                  <a:pt x="164" y="238"/>
                </a:cubicBezTo>
                <a:cubicBezTo>
                  <a:pt x="164" y="238"/>
                  <a:pt x="164" y="239"/>
                  <a:pt x="164" y="240"/>
                </a:cubicBezTo>
                <a:cubicBezTo>
                  <a:pt x="164" y="241"/>
                  <a:pt x="165" y="243"/>
                  <a:pt x="166" y="243"/>
                </a:cubicBezTo>
                <a:cubicBezTo>
                  <a:pt x="169" y="243"/>
                  <a:pt x="169" y="242"/>
                  <a:pt x="170" y="239"/>
                </a:cubicBezTo>
                <a:cubicBezTo>
                  <a:pt x="169" y="238"/>
                  <a:pt x="169" y="237"/>
                  <a:pt x="167" y="237"/>
                </a:cubicBezTo>
                <a:close/>
                <a:moveTo>
                  <a:pt x="118" y="249"/>
                </a:moveTo>
                <a:cubicBezTo>
                  <a:pt x="119" y="250"/>
                  <a:pt x="121" y="249"/>
                  <a:pt x="120" y="247"/>
                </a:cubicBezTo>
                <a:cubicBezTo>
                  <a:pt x="121" y="245"/>
                  <a:pt x="120" y="244"/>
                  <a:pt x="118" y="244"/>
                </a:cubicBezTo>
                <a:cubicBezTo>
                  <a:pt x="116" y="245"/>
                  <a:pt x="115" y="246"/>
                  <a:pt x="115" y="247"/>
                </a:cubicBezTo>
                <a:cubicBezTo>
                  <a:pt x="115" y="249"/>
                  <a:pt x="116" y="250"/>
                  <a:pt x="118" y="249"/>
                </a:cubicBezTo>
                <a:close/>
                <a:moveTo>
                  <a:pt x="122" y="243"/>
                </a:moveTo>
                <a:cubicBezTo>
                  <a:pt x="124" y="243"/>
                  <a:pt x="125" y="241"/>
                  <a:pt x="126" y="240"/>
                </a:cubicBezTo>
                <a:cubicBezTo>
                  <a:pt x="125" y="239"/>
                  <a:pt x="124" y="237"/>
                  <a:pt x="123" y="237"/>
                </a:cubicBezTo>
                <a:cubicBezTo>
                  <a:pt x="123" y="237"/>
                  <a:pt x="123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1" y="237"/>
                  <a:pt x="120" y="237"/>
                  <a:pt x="120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20" y="239"/>
                  <a:pt x="120" y="240"/>
                  <a:pt x="120" y="240"/>
                </a:cubicBezTo>
                <a:cubicBezTo>
                  <a:pt x="120" y="241"/>
                  <a:pt x="121" y="243"/>
                  <a:pt x="122" y="243"/>
                </a:cubicBezTo>
                <a:close/>
                <a:moveTo>
                  <a:pt x="126" y="258"/>
                </a:moveTo>
                <a:cubicBezTo>
                  <a:pt x="125" y="258"/>
                  <a:pt x="125" y="259"/>
                  <a:pt x="125" y="259"/>
                </a:cubicBezTo>
                <a:cubicBezTo>
                  <a:pt x="125" y="259"/>
                  <a:pt x="125" y="259"/>
                  <a:pt x="126" y="258"/>
                </a:cubicBezTo>
                <a:close/>
                <a:moveTo>
                  <a:pt x="56" y="237"/>
                </a:moveTo>
                <a:cubicBezTo>
                  <a:pt x="58" y="236"/>
                  <a:pt x="59" y="235"/>
                  <a:pt x="59" y="234"/>
                </a:cubicBezTo>
                <a:cubicBezTo>
                  <a:pt x="59" y="232"/>
                  <a:pt x="58" y="231"/>
                  <a:pt x="56" y="230"/>
                </a:cubicBezTo>
                <a:cubicBezTo>
                  <a:pt x="57" y="231"/>
                  <a:pt x="57" y="231"/>
                  <a:pt x="57" y="232"/>
                </a:cubicBezTo>
                <a:cubicBezTo>
                  <a:pt x="56" y="232"/>
                  <a:pt x="56" y="232"/>
                  <a:pt x="55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4" y="232"/>
                  <a:pt x="53" y="233"/>
                  <a:pt x="54" y="233"/>
                </a:cubicBezTo>
                <a:cubicBezTo>
                  <a:pt x="53" y="235"/>
                  <a:pt x="55" y="236"/>
                  <a:pt x="56" y="237"/>
                </a:cubicBezTo>
                <a:close/>
                <a:moveTo>
                  <a:pt x="103" y="234"/>
                </a:moveTo>
                <a:cubicBezTo>
                  <a:pt x="103" y="232"/>
                  <a:pt x="101" y="230"/>
                  <a:pt x="100" y="231"/>
                </a:cubicBezTo>
                <a:cubicBezTo>
                  <a:pt x="99" y="230"/>
                  <a:pt x="98" y="232"/>
                  <a:pt x="97" y="234"/>
                </a:cubicBezTo>
                <a:cubicBezTo>
                  <a:pt x="97" y="234"/>
                  <a:pt x="98" y="236"/>
                  <a:pt x="101" y="236"/>
                </a:cubicBezTo>
                <a:cubicBezTo>
                  <a:pt x="102" y="236"/>
                  <a:pt x="103" y="235"/>
                  <a:pt x="103" y="234"/>
                </a:cubicBezTo>
                <a:close/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7" y="29"/>
                  <a:pt x="67" y="29"/>
                  <a:pt x="66" y="30"/>
                </a:cubicBezTo>
                <a:cubicBezTo>
                  <a:pt x="66" y="32"/>
                  <a:pt x="68" y="33"/>
                  <a:pt x="70" y="34"/>
                </a:cubicBezTo>
                <a:cubicBezTo>
                  <a:pt x="71" y="33"/>
                  <a:pt x="72" y="33"/>
                  <a:pt x="72" y="31"/>
                </a:cubicBezTo>
                <a:cubicBezTo>
                  <a:pt x="72" y="30"/>
                  <a:pt x="71" y="28"/>
                  <a:pt x="69" y="28"/>
                </a:cubicBezTo>
                <a:close/>
                <a:moveTo>
                  <a:pt x="70" y="31"/>
                </a:move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9" y="30"/>
                  <a:pt x="68" y="31"/>
                </a:cubicBezTo>
                <a:cubicBezTo>
                  <a:pt x="68" y="30"/>
                  <a:pt x="69" y="31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cubicBezTo>
                  <a:pt x="71" y="31"/>
                  <a:pt x="70" y="31"/>
                  <a:pt x="70" y="31"/>
                </a:cubicBezTo>
                <a:close/>
                <a:moveTo>
                  <a:pt x="78" y="28"/>
                </a:moveTo>
                <a:cubicBezTo>
                  <a:pt x="77" y="28"/>
                  <a:pt x="75" y="30"/>
                  <a:pt x="76" y="31"/>
                </a:cubicBezTo>
                <a:cubicBezTo>
                  <a:pt x="76" y="32"/>
                  <a:pt x="77" y="34"/>
                  <a:pt x="78" y="34"/>
                </a:cubicBezTo>
                <a:cubicBezTo>
                  <a:pt x="80" y="34"/>
                  <a:pt x="81" y="33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87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19"/>
                  <a:pt x="86" y="19"/>
                  <a:pt x="87" y="19"/>
                </a:cubicBezTo>
                <a:cubicBezTo>
                  <a:pt x="89" y="19"/>
                  <a:pt x="89" y="18"/>
                  <a:pt x="90" y="16"/>
                </a:cubicBezTo>
                <a:cubicBezTo>
                  <a:pt x="90" y="15"/>
                  <a:pt x="89" y="14"/>
                  <a:pt x="87" y="14"/>
                </a:cubicBezTo>
                <a:close/>
                <a:moveTo>
                  <a:pt x="65" y="21"/>
                </a:moveTo>
                <a:cubicBezTo>
                  <a:pt x="63" y="21"/>
                  <a:pt x="63" y="23"/>
                  <a:pt x="62" y="24"/>
                </a:cubicBezTo>
                <a:cubicBezTo>
                  <a:pt x="62" y="24"/>
                  <a:pt x="63" y="24"/>
                  <a:pt x="63" y="24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23"/>
                  <a:pt x="64" y="24"/>
                  <a:pt x="64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6"/>
                  <a:pt x="63" y="26"/>
                </a:cubicBezTo>
                <a:cubicBezTo>
                  <a:pt x="64" y="27"/>
                  <a:pt x="64" y="27"/>
                  <a:pt x="65" y="27"/>
                </a:cubicBezTo>
                <a:cubicBezTo>
                  <a:pt x="65" y="27"/>
                  <a:pt x="65" y="27"/>
                  <a:pt x="66" y="27"/>
                </a:cubicBezTo>
                <a:cubicBezTo>
                  <a:pt x="65" y="26"/>
                  <a:pt x="65" y="26"/>
                  <a:pt x="6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7" y="24"/>
                  <a:pt x="66" y="24"/>
                  <a:pt x="66" y="23"/>
                </a:cubicBezTo>
                <a:cubicBezTo>
                  <a:pt x="66" y="23"/>
                  <a:pt x="66" y="23"/>
                  <a:pt x="67" y="23"/>
                </a:cubicBezTo>
                <a:cubicBezTo>
                  <a:pt x="67" y="24"/>
                  <a:pt x="67" y="25"/>
                  <a:pt x="67" y="25"/>
                </a:cubicBezTo>
                <a:cubicBezTo>
                  <a:pt x="68" y="25"/>
                  <a:pt x="68" y="25"/>
                  <a:pt x="67" y="24"/>
                </a:cubicBezTo>
                <a:cubicBezTo>
                  <a:pt x="67" y="24"/>
                  <a:pt x="67" y="23"/>
                  <a:pt x="67" y="23"/>
                </a:cubicBezTo>
                <a:cubicBezTo>
                  <a:pt x="67" y="22"/>
                  <a:pt x="67" y="22"/>
                  <a:pt x="66" y="22"/>
                </a:cubicBezTo>
                <a:cubicBezTo>
                  <a:pt x="66" y="22"/>
                  <a:pt x="66" y="21"/>
                  <a:pt x="66" y="21"/>
                </a:cubicBezTo>
                <a:cubicBezTo>
                  <a:pt x="66" y="21"/>
                  <a:pt x="66" y="22"/>
                  <a:pt x="65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96" y="14"/>
                </a:moveTo>
                <a:cubicBezTo>
                  <a:pt x="95" y="14"/>
                  <a:pt x="93" y="15"/>
                  <a:pt x="93" y="17"/>
                </a:cubicBezTo>
                <a:cubicBezTo>
                  <a:pt x="93" y="18"/>
                  <a:pt x="94" y="20"/>
                  <a:pt x="95" y="19"/>
                </a:cubicBezTo>
                <a:cubicBezTo>
                  <a:pt x="97" y="20"/>
                  <a:pt x="99" y="18"/>
                  <a:pt x="99" y="16"/>
                </a:cubicBezTo>
                <a:cubicBezTo>
                  <a:pt x="98" y="15"/>
                  <a:pt x="98" y="14"/>
                  <a:pt x="96" y="14"/>
                </a:cubicBezTo>
                <a:close/>
                <a:moveTo>
                  <a:pt x="60" y="15"/>
                </a:moveTo>
                <a:cubicBezTo>
                  <a:pt x="60" y="14"/>
                  <a:pt x="60" y="14"/>
                  <a:pt x="60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8"/>
                  <a:pt x="59" y="19"/>
                  <a:pt x="61" y="20"/>
                </a:cubicBezTo>
                <a:cubicBezTo>
                  <a:pt x="62" y="19"/>
                  <a:pt x="63" y="18"/>
                  <a:pt x="63" y="17"/>
                </a:cubicBezTo>
                <a:cubicBezTo>
                  <a:pt x="64" y="15"/>
                  <a:pt x="63" y="15"/>
                  <a:pt x="62" y="14"/>
                </a:cubicBezTo>
                <a:cubicBezTo>
                  <a:pt x="62" y="14"/>
                  <a:pt x="62" y="15"/>
                  <a:pt x="62" y="15"/>
                </a:cubicBezTo>
                <a:cubicBezTo>
                  <a:pt x="61" y="15"/>
                  <a:pt x="61" y="14"/>
                  <a:pt x="60" y="15"/>
                </a:cubicBezTo>
                <a:close/>
                <a:moveTo>
                  <a:pt x="118" y="21"/>
                </a:moveTo>
                <a:cubicBezTo>
                  <a:pt x="117" y="21"/>
                  <a:pt x="115" y="23"/>
                  <a:pt x="115" y="24"/>
                </a:cubicBezTo>
                <a:cubicBezTo>
                  <a:pt x="115" y="25"/>
                  <a:pt x="116" y="27"/>
                  <a:pt x="117" y="26"/>
                </a:cubicBezTo>
                <a:cubicBezTo>
                  <a:pt x="119" y="27"/>
                  <a:pt x="120" y="26"/>
                  <a:pt x="121" y="24"/>
                </a:cubicBezTo>
                <a:cubicBezTo>
                  <a:pt x="120" y="22"/>
                  <a:pt x="120" y="22"/>
                  <a:pt x="118" y="21"/>
                </a:cubicBezTo>
                <a:close/>
                <a:moveTo>
                  <a:pt x="106" y="39"/>
                </a:moveTo>
                <a:cubicBezTo>
                  <a:pt x="107" y="40"/>
                  <a:pt x="108" y="41"/>
                  <a:pt x="109" y="40"/>
                </a:cubicBezTo>
                <a:cubicBezTo>
                  <a:pt x="111" y="40"/>
                  <a:pt x="112" y="40"/>
                  <a:pt x="112" y="38"/>
                </a:cubicBezTo>
                <a:cubicBezTo>
                  <a:pt x="112" y="37"/>
                  <a:pt x="111" y="35"/>
                  <a:pt x="109" y="35"/>
                </a:cubicBezTo>
                <a:cubicBezTo>
                  <a:pt x="107" y="36"/>
                  <a:pt x="106" y="36"/>
                  <a:pt x="106" y="39"/>
                </a:cubicBezTo>
                <a:close/>
                <a:moveTo>
                  <a:pt x="105" y="28"/>
                </a:moveTo>
                <a:cubicBezTo>
                  <a:pt x="103" y="28"/>
                  <a:pt x="102" y="29"/>
                  <a:pt x="102" y="31"/>
                </a:cubicBezTo>
                <a:cubicBezTo>
                  <a:pt x="102" y="33"/>
                  <a:pt x="104" y="34"/>
                  <a:pt x="105" y="34"/>
                </a:cubicBezTo>
                <a:cubicBezTo>
                  <a:pt x="106" y="34"/>
                  <a:pt x="107" y="32"/>
                  <a:pt x="108" y="31"/>
                </a:cubicBezTo>
                <a:cubicBezTo>
                  <a:pt x="108" y="30"/>
                  <a:pt x="106" y="28"/>
                  <a:pt x="105" y="28"/>
                </a:cubicBezTo>
                <a:close/>
                <a:moveTo>
                  <a:pt x="42" y="234"/>
                </a:moveTo>
                <a:cubicBezTo>
                  <a:pt x="41" y="231"/>
                  <a:pt x="40" y="231"/>
                  <a:pt x="38" y="231"/>
                </a:cubicBezTo>
                <a:cubicBezTo>
                  <a:pt x="37" y="231"/>
                  <a:pt x="35" y="232"/>
                  <a:pt x="35" y="233"/>
                </a:cubicBezTo>
                <a:cubicBezTo>
                  <a:pt x="35" y="235"/>
                  <a:pt x="37" y="236"/>
                  <a:pt x="38" y="236"/>
                </a:cubicBezTo>
                <a:cubicBezTo>
                  <a:pt x="39" y="237"/>
                  <a:pt x="42" y="234"/>
                  <a:pt x="42" y="234"/>
                </a:cubicBezTo>
                <a:close/>
                <a:moveTo>
                  <a:pt x="54" y="23"/>
                </a:move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6" y="23"/>
                </a:cubicBezTo>
                <a:cubicBezTo>
                  <a:pt x="56" y="24"/>
                  <a:pt x="55" y="23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5" y="25"/>
                  <a:pt x="55" y="26"/>
                  <a:pt x="55" y="27"/>
                </a:cubicBezTo>
                <a:cubicBezTo>
                  <a:pt x="55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6"/>
                  <a:pt x="55" y="26"/>
                  <a:pt x="56" y="25"/>
                </a:cubicBezTo>
                <a:cubicBezTo>
                  <a:pt x="56" y="25"/>
                  <a:pt x="57" y="25"/>
                  <a:pt x="57" y="25"/>
                </a:cubicBezTo>
                <a:cubicBezTo>
                  <a:pt x="57" y="24"/>
                  <a:pt x="58" y="24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2"/>
                </a:cubicBezTo>
                <a:cubicBezTo>
                  <a:pt x="57" y="22"/>
                  <a:pt x="56" y="21"/>
                  <a:pt x="55" y="21"/>
                </a:cubicBezTo>
                <a:cubicBezTo>
                  <a:pt x="54" y="21"/>
                  <a:pt x="54" y="22"/>
                  <a:pt x="54" y="23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4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3"/>
                  <a:pt x="34" y="233"/>
                  <a:pt x="34" y="233"/>
                </a:cubicBezTo>
                <a:close/>
                <a:moveTo>
                  <a:pt x="27" y="247"/>
                </a:moveTo>
                <a:cubicBezTo>
                  <a:pt x="27" y="248"/>
                  <a:pt x="28" y="250"/>
                  <a:pt x="30" y="250"/>
                </a:cubicBezTo>
                <a:cubicBezTo>
                  <a:pt x="31" y="250"/>
                  <a:pt x="32" y="249"/>
                  <a:pt x="32" y="248"/>
                </a:cubicBezTo>
                <a:cubicBezTo>
                  <a:pt x="32" y="246"/>
                  <a:pt x="31" y="244"/>
                  <a:pt x="30" y="244"/>
                </a:cubicBezTo>
                <a:cubicBezTo>
                  <a:pt x="28" y="244"/>
                  <a:pt x="27" y="245"/>
                  <a:pt x="27" y="247"/>
                </a:cubicBezTo>
                <a:close/>
                <a:moveTo>
                  <a:pt x="37" y="240"/>
                </a:moveTo>
                <a:cubicBezTo>
                  <a:pt x="37" y="238"/>
                  <a:pt x="36" y="237"/>
                  <a:pt x="34" y="237"/>
                </a:cubicBezTo>
                <a:cubicBezTo>
                  <a:pt x="33" y="237"/>
                  <a:pt x="31" y="239"/>
                  <a:pt x="32" y="240"/>
                </a:cubicBezTo>
                <a:cubicBezTo>
                  <a:pt x="32" y="241"/>
                  <a:pt x="33" y="242"/>
                  <a:pt x="34" y="243"/>
                </a:cubicBezTo>
                <a:cubicBezTo>
                  <a:pt x="35" y="243"/>
                  <a:pt x="37" y="241"/>
                  <a:pt x="37" y="240"/>
                </a:cubicBezTo>
                <a:close/>
                <a:moveTo>
                  <a:pt x="29" y="236"/>
                </a:moveTo>
                <a:cubicBezTo>
                  <a:pt x="31" y="237"/>
                  <a:pt x="33" y="235"/>
                  <a:pt x="33" y="234"/>
                </a:cubicBezTo>
                <a:cubicBezTo>
                  <a:pt x="33" y="231"/>
                  <a:pt x="31" y="230"/>
                  <a:pt x="30" y="230"/>
                </a:cubicBezTo>
                <a:cubicBezTo>
                  <a:pt x="28" y="231"/>
                  <a:pt x="27" y="232"/>
                  <a:pt x="26" y="233"/>
                </a:cubicBezTo>
                <a:cubicBezTo>
                  <a:pt x="27" y="235"/>
                  <a:pt x="27" y="236"/>
                  <a:pt x="29" y="236"/>
                </a:cubicBezTo>
                <a:close/>
                <a:moveTo>
                  <a:pt x="37" y="227"/>
                </a:moveTo>
                <a:cubicBezTo>
                  <a:pt x="37" y="225"/>
                  <a:pt x="35" y="224"/>
                  <a:pt x="34" y="223"/>
                </a:cubicBezTo>
                <a:cubicBezTo>
                  <a:pt x="33" y="223"/>
                  <a:pt x="31" y="225"/>
                  <a:pt x="32" y="227"/>
                </a:cubicBezTo>
                <a:cubicBezTo>
                  <a:pt x="31" y="227"/>
                  <a:pt x="32" y="229"/>
                  <a:pt x="35" y="229"/>
                </a:cubicBezTo>
                <a:cubicBezTo>
                  <a:pt x="36" y="228"/>
                  <a:pt x="37" y="227"/>
                  <a:pt x="37" y="227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1"/>
                  <a:pt x="49" y="2"/>
                  <a:pt x="49" y="2"/>
                </a:cubicBezTo>
                <a:cubicBezTo>
                  <a:pt x="50" y="2"/>
                  <a:pt x="50" y="2"/>
                  <a:pt x="50" y="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1"/>
                  <a:pt x="46" y="12"/>
                  <a:pt x="47" y="11"/>
                </a:cubicBezTo>
                <a:cubicBezTo>
                  <a:pt x="47" y="12"/>
                  <a:pt x="48" y="13"/>
                  <a:pt x="48" y="12"/>
                </a:cubicBezTo>
                <a:cubicBezTo>
                  <a:pt x="48" y="12"/>
                  <a:pt x="48" y="12"/>
                  <a:pt x="48" y="13"/>
                </a:cubicBezTo>
                <a:cubicBezTo>
                  <a:pt x="49" y="12"/>
                  <a:pt x="50" y="12"/>
                  <a:pt x="50" y="11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7" y="8"/>
                  <a:pt x="46" y="7"/>
                </a:cubicBezTo>
                <a:cubicBezTo>
                  <a:pt x="45" y="8"/>
                  <a:pt x="45" y="9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lose/>
                <a:moveTo>
                  <a:pt x="47" y="9"/>
                </a:moveTo>
                <a:cubicBezTo>
                  <a:pt x="47" y="9"/>
                  <a:pt x="48" y="9"/>
                  <a:pt x="48" y="10"/>
                </a:cubicBezTo>
                <a:cubicBezTo>
                  <a:pt x="48" y="9"/>
                  <a:pt x="49" y="10"/>
                  <a:pt x="50" y="10"/>
                </a:cubicBezTo>
                <a:cubicBezTo>
                  <a:pt x="49" y="10"/>
                  <a:pt x="48" y="10"/>
                  <a:pt x="48" y="11"/>
                </a:cubicBezTo>
                <a:cubicBezTo>
                  <a:pt x="48" y="11"/>
                  <a:pt x="47" y="10"/>
                  <a:pt x="47" y="11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1"/>
                </a:cubicBezTo>
                <a:cubicBezTo>
                  <a:pt x="46" y="10"/>
                  <a:pt x="45" y="10"/>
                  <a:pt x="45" y="9"/>
                </a:cubicBezTo>
                <a:cubicBezTo>
                  <a:pt x="46" y="10"/>
                  <a:pt x="46" y="9"/>
                  <a:pt x="47" y="9"/>
                </a:cubicBezTo>
                <a:close/>
                <a:moveTo>
                  <a:pt x="25" y="228"/>
                </a:moveTo>
                <a:cubicBezTo>
                  <a:pt x="27" y="228"/>
                  <a:pt x="28" y="227"/>
                  <a:pt x="28" y="226"/>
                </a:cubicBezTo>
                <a:cubicBezTo>
                  <a:pt x="28" y="225"/>
                  <a:pt x="28" y="225"/>
                  <a:pt x="28" y="225"/>
                </a:cubicBezTo>
                <a:cubicBezTo>
                  <a:pt x="28" y="224"/>
                  <a:pt x="29" y="223"/>
                  <a:pt x="29" y="222"/>
                </a:cubicBezTo>
                <a:cubicBezTo>
                  <a:pt x="29" y="222"/>
                  <a:pt x="30" y="222"/>
                  <a:pt x="30" y="222"/>
                </a:cubicBezTo>
                <a:cubicBezTo>
                  <a:pt x="31" y="222"/>
                  <a:pt x="32" y="222"/>
                  <a:pt x="32" y="221"/>
                </a:cubicBezTo>
                <a:cubicBezTo>
                  <a:pt x="33" y="222"/>
                  <a:pt x="34" y="223"/>
                  <a:pt x="36" y="223"/>
                </a:cubicBezTo>
                <a:cubicBezTo>
                  <a:pt x="36" y="222"/>
                  <a:pt x="36" y="222"/>
                  <a:pt x="36" y="221"/>
                </a:cubicBezTo>
                <a:cubicBezTo>
                  <a:pt x="37" y="222"/>
                  <a:pt x="38" y="222"/>
                  <a:pt x="38" y="223"/>
                </a:cubicBezTo>
                <a:cubicBezTo>
                  <a:pt x="40" y="223"/>
                  <a:pt x="42" y="220"/>
                  <a:pt x="41" y="219"/>
                </a:cubicBezTo>
                <a:cubicBezTo>
                  <a:pt x="41" y="218"/>
                  <a:pt x="40" y="216"/>
                  <a:pt x="38" y="217"/>
                </a:cubicBezTo>
                <a:cubicBezTo>
                  <a:pt x="37" y="217"/>
                  <a:pt x="36" y="218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4" y="219"/>
                  <a:pt x="34" y="219"/>
                </a:cubicBezTo>
                <a:cubicBezTo>
                  <a:pt x="35" y="219"/>
                  <a:pt x="35" y="219"/>
                  <a:pt x="35" y="220"/>
                </a:cubicBezTo>
                <a:cubicBezTo>
                  <a:pt x="33" y="220"/>
                  <a:pt x="33" y="218"/>
                  <a:pt x="34" y="217"/>
                </a:cubicBezTo>
                <a:cubicBezTo>
                  <a:pt x="33" y="217"/>
                  <a:pt x="31" y="217"/>
                  <a:pt x="31" y="217"/>
                </a:cubicBezTo>
                <a:cubicBezTo>
                  <a:pt x="31" y="217"/>
                  <a:pt x="30" y="217"/>
                  <a:pt x="30" y="216"/>
                </a:cubicBezTo>
                <a:cubicBezTo>
                  <a:pt x="28" y="217"/>
                  <a:pt x="27" y="218"/>
                  <a:pt x="27" y="220"/>
                </a:cubicBezTo>
                <a:cubicBezTo>
                  <a:pt x="27" y="220"/>
                  <a:pt x="27" y="221"/>
                  <a:pt x="28" y="221"/>
                </a:cubicBezTo>
                <a:cubicBezTo>
                  <a:pt x="26" y="221"/>
                  <a:pt x="26" y="222"/>
                  <a:pt x="25" y="223"/>
                </a:cubicBezTo>
                <a:cubicBezTo>
                  <a:pt x="24" y="223"/>
                  <a:pt x="22" y="225"/>
                  <a:pt x="23" y="225"/>
                </a:cubicBezTo>
                <a:cubicBezTo>
                  <a:pt x="23" y="227"/>
                  <a:pt x="24" y="229"/>
                  <a:pt x="25" y="228"/>
                </a:cubicBezTo>
                <a:close/>
                <a:moveTo>
                  <a:pt x="12" y="259"/>
                </a:moveTo>
                <a:cubicBezTo>
                  <a:pt x="11" y="258"/>
                  <a:pt x="9" y="260"/>
                  <a:pt x="9" y="261"/>
                </a:cubicBezTo>
                <a:cubicBezTo>
                  <a:pt x="9" y="263"/>
                  <a:pt x="11" y="264"/>
                  <a:pt x="11" y="264"/>
                </a:cubicBezTo>
                <a:cubicBezTo>
                  <a:pt x="14" y="264"/>
                  <a:pt x="14" y="263"/>
                  <a:pt x="15" y="261"/>
                </a:cubicBezTo>
                <a:cubicBezTo>
                  <a:pt x="15" y="259"/>
                  <a:pt x="13" y="259"/>
                  <a:pt x="12" y="259"/>
                </a:cubicBezTo>
                <a:close/>
                <a:moveTo>
                  <a:pt x="60" y="159"/>
                </a:moveTo>
                <a:cubicBezTo>
                  <a:pt x="63" y="160"/>
                  <a:pt x="64" y="158"/>
                  <a:pt x="63" y="156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59" y="153"/>
                  <a:pt x="58" y="155"/>
                  <a:pt x="58" y="157"/>
                </a:cubicBezTo>
                <a:cubicBezTo>
                  <a:pt x="57" y="158"/>
                  <a:pt x="59" y="160"/>
                  <a:pt x="60" y="159"/>
                </a:cubicBezTo>
                <a:close/>
                <a:moveTo>
                  <a:pt x="65" y="167"/>
                </a:moveTo>
                <a:cubicBezTo>
                  <a:pt x="67" y="166"/>
                  <a:pt x="68" y="166"/>
                  <a:pt x="68" y="164"/>
                </a:cubicBezTo>
                <a:cubicBezTo>
                  <a:pt x="68" y="162"/>
                  <a:pt x="67" y="161"/>
                  <a:pt x="65" y="161"/>
                </a:cubicBezTo>
                <a:cubicBezTo>
                  <a:pt x="64" y="161"/>
                  <a:pt x="62" y="162"/>
                  <a:pt x="62" y="163"/>
                </a:cubicBezTo>
                <a:cubicBezTo>
                  <a:pt x="62" y="165"/>
                  <a:pt x="64" y="167"/>
                  <a:pt x="65" y="167"/>
                </a:cubicBezTo>
                <a:close/>
                <a:moveTo>
                  <a:pt x="67" y="167"/>
                </a:moveTo>
                <a:cubicBezTo>
                  <a:pt x="68" y="167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56" y="167"/>
                </a:moveTo>
                <a:cubicBezTo>
                  <a:pt x="57" y="166"/>
                  <a:pt x="59" y="165"/>
                  <a:pt x="59" y="164"/>
                </a:cubicBezTo>
                <a:cubicBezTo>
                  <a:pt x="58" y="162"/>
                  <a:pt x="58" y="161"/>
                  <a:pt x="56" y="161"/>
                </a:cubicBezTo>
                <a:cubicBezTo>
                  <a:pt x="54" y="161"/>
                  <a:pt x="54" y="162"/>
                  <a:pt x="53" y="163"/>
                </a:cubicBezTo>
                <a:cubicBezTo>
                  <a:pt x="53" y="165"/>
                  <a:pt x="55" y="167"/>
                  <a:pt x="56" y="167"/>
                </a:cubicBezTo>
                <a:close/>
                <a:moveTo>
                  <a:pt x="81" y="171"/>
                </a:moveTo>
                <a:cubicBezTo>
                  <a:pt x="81" y="168"/>
                  <a:pt x="79" y="168"/>
                  <a:pt x="79" y="168"/>
                </a:cubicBezTo>
                <a:cubicBezTo>
                  <a:pt x="77" y="168"/>
                  <a:pt x="75" y="169"/>
                  <a:pt x="75" y="171"/>
                </a:cubicBezTo>
                <a:cubicBezTo>
                  <a:pt x="76" y="172"/>
                  <a:pt x="77" y="173"/>
                  <a:pt x="78" y="173"/>
                </a:cubicBezTo>
                <a:cubicBezTo>
                  <a:pt x="79" y="173"/>
                  <a:pt x="81" y="172"/>
                  <a:pt x="81" y="171"/>
                </a:cubicBezTo>
                <a:close/>
                <a:moveTo>
                  <a:pt x="77" y="164"/>
                </a:moveTo>
                <a:cubicBezTo>
                  <a:pt x="77" y="162"/>
                  <a:pt x="75" y="161"/>
                  <a:pt x="74" y="161"/>
                </a:cubicBezTo>
                <a:cubicBezTo>
                  <a:pt x="73" y="161"/>
                  <a:pt x="70" y="163"/>
                  <a:pt x="71" y="164"/>
                </a:cubicBezTo>
                <a:cubicBezTo>
                  <a:pt x="71" y="165"/>
                  <a:pt x="72" y="166"/>
                  <a:pt x="73" y="167"/>
                </a:cubicBezTo>
                <a:cubicBezTo>
                  <a:pt x="75" y="166"/>
                  <a:pt x="77" y="166"/>
                  <a:pt x="77" y="164"/>
                </a:cubicBezTo>
                <a:close/>
                <a:moveTo>
                  <a:pt x="52" y="159"/>
                </a:moveTo>
                <a:cubicBezTo>
                  <a:pt x="54" y="159"/>
                  <a:pt x="54" y="157"/>
                  <a:pt x="54" y="156"/>
                </a:cubicBezTo>
                <a:cubicBezTo>
                  <a:pt x="54" y="155"/>
                  <a:pt x="53" y="153"/>
                  <a:pt x="52" y="154"/>
                </a:cubicBezTo>
                <a:cubicBezTo>
                  <a:pt x="50" y="154"/>
                  <a:pt x="49" y="154"/>
                  <a:pt x="49" y="156"/>
                </a:cubicBezTo>
                <a:cubicBezTo>
                  <a:pt x="49" y="158"/>
                  <a:pt x="50" y="160"/>
                  <a:pt x="52" y="159"/>
                </a:cubicBezTo>
                <a:close/>
                <a:moveTo>
                  <a:pt x="45" y="153"/>
                </a:moveTo>
                <a:cubicBezTo>
                  <a:pt x="46" y="153"/>
                  <a:pt x="46" y="153"/>
                  <a:pt x="47" y="153"/>
                </a:cubicBezTo>
                <a:cubicBezTo>
                  <a:pt x="47" y="153"/>
                  <a:pt x="47" y="152"/>
                  <a:pt x="47" y="152"/>
                </a:cubicBezTo>
                <a:cubicBezTo>
                  <a:pt x="49" y="153"/>
                  <a:pt x="50" y="151"/>
                  <a:pt x="50" y="149"/>
                </a:cubicBezTo>
                <a:cubicBezTo>
                  <a:pt x="50" y="148"/>
                  <a:pt x="49" y="147"/>
                  <a:pt x="47" y="147"/>
                </a:cubicBezTo>
                <a:cubicBezTo>
                  <a:pt x="46" y="147"/>
                  <a:pt x="44" y="149"/>
                  <a:pt x="45" y="150"/>
                </a:cubicBezTo>
                <a:cubicBezTo>
                  <a:pt x="45" y="151"/>
                  <a:pt x="45" y="153"/>
                  <a:pt x="46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5" y="153"/>
                  <a:pt x="44" y="153"/>
                </a:cubicBezTo>
                <a:cubicBezTo>
                  <a:pt x="44" y="152"/>
                  <a:pt x="44" y="151"/>
                  <a:pt x="45" y="151"/>
                </a:cubicBezTo>
                <a:cubicBezTo>
                  <a:pt x="44" y="152"/>
                  <a:pt x="41" y="152"/>
                  <a:pt x="42" y="153"/>
                </a:cubicBezTo>
                <a:cubicBezTo>
                  <a:pt x="43" y="153"/>
                  <a:pt x="44" y="153"/>
                  <a:pt x="45" y="153"/>
                </a:cubicBezTo>
                <a:close/>
                <a:moveTo>
                  <a:pt x="35" y="117"/>
                </a:moveTo>
                <a:cubicBezTo>
                  <a:pt x="35" y="117"/>
                  <a:pt x="35" y="117"/>
                  <a:pt x="35" y="117"/>
                </a:cubicBezTo>
                <a:cubicBezTo>
                  <a:pt x="36" y="117"/>
                  <a:pt x="37" y="116"/>
                  <a:pt x="37" y="115"/>
                </a:cubicBezTo>
                <a:cubicBezTo>
                  <a:pt x="37" y="114"/>
                  <a:pt x="36" y="112"/>
                  <a:pt x="34" y="112"/>
                </a:cubicBezTo>
                <a:cubicBezTo>
                  <a:pt x="34" y="112"/>
                  <a:pt x="33" y="112"/>
                  <a:pt x="33" y="112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1" y="114"/>
                  <a:pt x="31" y="114"/>
                </a:cubicBezTo>
                <a:cubicBezTo>
                  <a:pt x="31" y="115"/>
                  <a:pt x="32" y="116"/>
                  <a:pt x="32" y="117"/>
                </a:cubicBezTo>
                <a:cubicBezTo>
                  <a:pt x="32" y="117"/>
                  <a:pt x="33" y="117"/>
                  <a:pt x="33" y="116"/>
                </a:cubicBezTo>
                <a:cubicBezTo>
                  <a:pt x="34" y="116"/>
                  <a:pt x="33" y="115"/>
                  <a:pt x="35" y="115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7"/>
                  <a:pt x="35" y="116"/>
                  <a:pt x="35" y="117"/>
                </a:cubicBezTo>
                <a:close/>
                <a:moveTo>
                  <a:pt x="45" y="164"/>
                </a:moveTo>
                <a:cubicBezTo>
                  <a:pt x="44" y="165"/>
                  <a:pt x="45" y="167"/>
                  <a:pt x="47" y="167"/>
                </a:cubicBezTo>
                <a:cubicBezTo>
                  <a:pt x="49" y="167"/>
                  <a:pt x="50" y="165"/>
                  <a:pt x="50" y="164"/>
                </a:cubicBezTo>
                <a:cubicBezTo>
                  <a:pt x="50" y="162"/>
                  <a:pt x="49" y="161"/>
                  <a:pt x="47" y="161"/>
                </a:cubicBezTo>
                <a:cubicBezTo>
                  <a:pt x="45" y="161"/>
                  <a:pt x="45" y="162"/>
                  <a:pt x="45" y="164"/>
                </a:cubicBezTo>
                <a:close/>
                <a:moveTo>
                  <a:pt x="114" y="187"/>
                </a:moveTo>
                <a:cubicBezTo>
                  <a:pt x="115" y="187"/>
                  <a:pt x="116" y="186"/>
                  <a:pt x="116" y="184"/>
                </a:cubicBezTo>
                <a:cubicBezTo>
                  <a:pt x="116" y="183"/>
                  <a:pt x="115" y="181"/>
                  <a:pt x="113" y="182"/>
                </a:cubicBezTo>
                <a:cubicBezTo>
                  <a:pt x="112" y="182"/>
                  <a:pt x="111" y="183"/>
                  <a:pt x="110" y="184"/>
                </a:cubicBezTo>
                <a:cubicBezTo>
                  <a:pt x="111" y="186"/>
                  <a:pt x="113" y="187"/>
                  <a:pt x="114" y="187"/>
                </a:cubicBezTo>
                <a:close/>
                <a:moveTo>
                  <a:pt x="125" y="184"/>
                </a:moveTo>
                <a:cubicBezTo>
                  <a:pt x="125" y="182"/>
                  <a:pt x="124" y="182"/>
                  <a:pt x="122" y="182"/>
                </a:cubicBezTo>
                <a:cubicBezTo>
                  <a:pt x="121" y="182"/>
                  <a:pt x="119" y="183"/>
                  <a:pt x="120" y="184"/>
                </a:cubicBezTo>
                <a:cubicBezTo>
                  <a:pt x="119" y="186"/>
                  <a:pt x="121" y="187"/>
                  <a:pt x="122" y="188"/>
                </a:cubicBezTo>
                <a:cubicBezTo>
                  <a:pt x="124" y="187"/>
                  <a:pt x="125" y="186"/>
                  <a:pt x="125" y="184"/>
                </a:cubicBezTo>
                <a:close/>
                <a:moveTo>
                  <a:pt x="23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09"/>
                  <a:pt x="23" y="108"/>
                </a:cubicBezTo>
                <a:close/>
                <a:moveTo>
                  <a:pt x="142" y="200"/>
                </a:moveTo>
                <a:cubicBezTo>
                  <a:pt x="142" y="200"/>
                  <a:pt x="142" y="200"/>
                  <a:pt x="141" y="200"/>
                </a:cubicBezTo>
                <a:cubicBezTo>
                  <a:pt x="141" y="200"/>
                  <a:pt x="142" y="200"/>
                  <a:pt x="142" y="199"/>
                </a:cubicBezTo>
                <a:cubicBezTo>
                  <a:pt x="140" y="199"/>
                  <a:pt x="140" y="199"/>
                  <a:pt x="139" y="200"/>
                </a:cubicBezTo>
                <a:cubicBezTo>
                  <a:pt x="139" y="199"/>
                  <a:pt x="137" y="199"/>
                  <a:pt x="138" y="198"/>
                </a:cubicBezTo>
                <a:cubicBezTo>
                  <a:pt x="139" y="199"/>
                  <a:pt x="142" y="199"/>
                  <a:pt x="141" y="197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0" y="196"/>
                  <a:pt x="140" y="196"/>
                </a:cubicBezTo>
                <a:cubicBezTo>
                  <a:pt x="138" y="196"/>
                  <a:pt x="137" y="196"/>
                  <a:pt x="138" y="198"/>
                </a:cubicBezTo>
                <a:cubicBezTo>
                  <a:pt x="138" y="200"/>
                  <a:pt x="139" y="201"/>
                  <a:pt x="140" y="201"/>
                </a:cubicBezTo>
                <a:cubicBezTo>
                  <a:pt x="141" y="201"/>
                  <a:pt x="142" y="201"/>
                  <a:pt x="142" y="200"/>
                </a:cubicBezTo>
                <a:close/>
                <a:moveTo>
                  <a:pt x="105" y="174"/>
                </a:moveTo>
                <a:cubicBezTo>
                  <a:pt x="106" y="174"/>
                  <a:pt x="107" y="171"/>
                  <a:pt x="107" y="171"/>
                </a:cubicBezTo>
                <a:cubicBezTo>
                  <a:pt x="107" y="169"/>
                  <a:pt x="107" y="168"/>
                  <a:pt x="105" y="167"/>
                </a:cubicBezTo>
                <a:cubicBezTo>
                  <a:pt x="103" y="168"/>
                  <a:pt x="102" y="169"/>
                  <a:pt x="102" y="171"/>
                </a:cubicBezTo>
                <a:cubicBezTo>
                  <a:pt x="102" y="171"/>
                  <a:pt x="103" y="173"/>
                  <a:pt x="105" y="174"/>
                </a:cubicBezTo>
                <a:close/>
                <a:moveTo>
                  <a:pt x="92" y="181"/>
                </a:moveTo>
                <a:cubicBezTo>
                  <a:pt x="93" y="181"/>
                  <a:pt x="94" y="179"/>
                  <a:pt x="94" y="178"/>
                </a:cubicBezTo>
                <a:cubicBezTo>
                  <a:pt x="94" y="176"/>
                  <a:pt x="93" y="175"/>
                  <a:pt x="92" y="175"/>
                </a:cubicBezTo>
                <a:cubicBezTo>
                  <a:pt x="90" y="175"/>
                  <a:pt x="88" y="177"/>
                  <a:pt x="88" y="178"/>
                </a:cubicBezTo>
                <a:cubicBezTo>
                  <a:pt x="89" y="179"/>
                  <a:pt x="90" y="181"/>
                  <a:pt x="92" y="181"/>
                </a:cubicBezTo>
                <a:close/>
                <a:moveTo>
                  <a:pt x="103" y="164"/>
                </a:moveTo>
                <a:cubicBezTo>
                  <a:pt x="103" y="163"/>
                  <a:pt x="102" y="162"/>
                  <a:pt x="100" y="161"/>
                </a:cubicBezTo>
                <a:cubicBezTo>
                  <a:pt x="99" y="161"/>
                  <a:pt x="97" y="162"/>
                  <a:pt x="97" y="164"/>
                </a:cubicBezTo>
                <a:cubicBezTo>
                  <a:pt x="97" y="165"/>
                  <a:pt x="99" y="166"/>
                  <a:pt x="100" y="166"/>
                </a:cubicBezTo>
                <a:cubicBezTo>
                  <a:pt x="101" y="167"/>
                  <a:pt x="103" y="165"/>
                  <a:pt x="103" y="164"/>
                </a:cubicBezTo>
                <a:close/>
                <a:moveTo>
                  <a:pt x="83" y="181"/>
                </a:moveTo>
                <a:cubicBezTo>
                  <a:pt x="85" y="181"/>
                  <a:pt x="86" y="179"/>
                  <a:pt x="85" y="177"/>
                </a:cubicBezTo>
                <a:cubicBezTo>
                  <a:pt x="85" y="177"/>
                  <a:pt x="85" y="175"/>
                  <a:pt x="82" y="175"/>
                </a:cubicBezTo>
                <a:cubicBezTo>
                  <a:pt x="81" y="175"/>
                  <a:pt x="80" y="176"/>
                  <a:pt x="80" y="178"/>
                </a:cubicBezTo>
                <a:cubicBezTo>
                  <a:pt x="80" y="179"/>
                  <a:pt x="81" y="180"/>
                  <a:pt x="83" y="181"/>
                </a:cubicBezTo>
                <a:close/>
                <a:moveTo>
                  <a:pt x="88" y="173"/>
                </a:moveTo>
                <a:cubicBezTo>
                  <a:pt x="89" y="173"/>
                  <a:pt x="89" y="172"/>
                  <a:pt x="90" y="171"/>
                </a:cubicBezTo>
                <a:cubicBezTo>
                  <a:pt x="90" y="169"/>
                  <a:pt x="88" y="168"/>
                  <a:pt x="87" y="168"/>
                </a:cubicBezTo>
                <a:cubicBezTo>
                  <a:pt x="86" y="168"/>
                  <a:pt x="84" y="168"/>
                  <a:pt x="84" y="170"/>
                </a:cubicBezTo>
                <a:cubicBezTo>
                  <a:pt x="85" y="172"/>
                  <a:pt x="86" y="173"/>
                  <a:pt x="88" y="173"/>
                </a:cubicBezTo>
                <a:close/>
                <a:moveTo>
                  <a:pt x="96" y="174"/>
                </a:moveTo>
                <a:cubicBezTo>
                  <a:pt x="97" y="173"/>
                  <a:pt x="98" y="172"/>
                  <a:pt x="99" y="170"/>
                </a:cubicBezTo>
                <a:cubicBezTo>
                  <a:pt x="99" y="169"/>
                  <a:pt x="98" y="167"/>
                  <a:pt x="96" y="167"/>
                </a:cubicBezTo>
                <a:cubicBezTo>
                  <a:pt x="94" y="167"/>
                  <a:pt x="93" y="168"/>
                  <a:pt x="93" y="170"/>
                </a:cubicBezTo>
                <a:cubicBezTo>
                  <a:pt x="93" y="172"/>
                  <a:pt x="95" y="173"/>
                  <a:pt x="96" y="174"/>
                </a:cubicBezTo>
                <a:close/>
                <a:moveTo>
                  <a:pt x="122" y="98"/>
                </a:moveTo>
                <a:cubicBezTo>
                  <a:pt x="120" y="98"/>
                  <a:pt x="119" y="99"/>
                  <a:pt x="120" y="101"/>
                </a:cubicBezTo>
                <a:cubicBezTo>
                  <a:pt x="119" y="102"/>
                  <a:pt x="121" y="103"/>
                  <a:pt x="123" y="104"/>
                </a:cubicBezTo>
                <a:cubicBezTo>
                  <a:pt x="124" y="104"/>
                  <a:pt x="125" y="102"/>
                  <a:pt x="125" y="101"/>
                </a:cubicBezTo>
                <a:cubicBezTo>
                  <a:pt x="125" y="99"/>
                  <a:pt x="124" y="97"/>
                  <a:pt x="122" y="98"/>
                </a:cubicBezTo>
                <a:close/>
                <a:moveTo>
                  <a:pt x="100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2"/>
                </a:cubicBezTo>
                <a:cubicBezTo>
                  <a:pt x="99" y="92"/>
                  <a:pt x="99" y="92"/>
                  <a:pt x="99" y="91"/>
                </a:cubicBezTo>
                <a:cubicBezTo>
                  <a:pt x="98" y="92"/>
                  <a:pt x="98" y="93"/>
                  <a:pt x="97" y="93"/>
                </a:cubicBezTo>
                <a:cubicBezTo>
                  <a:pt x="97" y="96"/>
                  <a:pt x="98" y="96"/>
                  <a:pt x="100" y="97"/>
                </a:cubicBezTo>
                <a:cubicBezTo>
                  <a:pt x="102" y="96"/>
                  <a:pt x="103" y="96"/>
                  <a:pt x="103" y="93"/>
                </a:cubicBezTo>
                <a:cubicBezTo>
                  <a:pt x="103" y="92"/>
                  <a:pt x="101" y="91"/>
                  <a:pt x="100" y="91"/>
                </a:cubicBezTo>
                <a:close/>
                <a:moveTo>
                  <a:pt x="78" y="84"/>
                </a:moveTo>
                <a:cubicBezTo>
                  <a:pt x="78" y="84"/>
                  <a:pt x="78" y="84"/>
                  <a:pt x="79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lose/>
                <a:moveTo>
                  <a:pt x="235" y="94"/>
                </a:moveTo>
                <a:cubicBezTo>
                  <a:pt x="236" y="93"/>
                  <a:pt x="235" y="92"/>
                  <a:pt x="232" y="91"/>
                </a:cubicBezTo>
                <a:cubicBezTo>
                  <a:pt x="231" y="91"/>
                  <a:pt x="229" y="93"/>
                  <a:pt x="230" y="94"/>
                </a:cubicBezTo>
                <a:cubicBezTo>
                  <a:pt x="229" y="96"/>
                  <a:pt x="231" y="97"/>
                  <a:pt x="233" y="97"/>
                </a:cubicBezTo>
                <a:cubicBezTo>
                  <a:pt x="235" y="96"/>
                  <a:pt x="235" y="95"/>
                  <a:pt x="235" y="94"/>
                </a:cubicBezTo>
                <a:close/>
                <a:moveTo>
                  <a:pt x="63" y="71"/>
                </a:moveTo>
                <a:cubicBezTo>
                  <a:pt x="62" y="70"/>
                  <a:pt x="61" y="70"/>
                  <a:pt x="60" y="70"/>
                </a:cubicBezTo>
                <a:cubicBezTo>
                  <a:pt x="59" y="70"/>
                  <a:pt x="58" y="71"/>
                  <a:pt x="58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72"/>
                  <a:pt x="59" y="72"/>
                  <a:pt x="59" y="73"/>
                </a:cubicBezTo>
                <a:cubicBezTo>
                  <a:pt x="59" y="73"/>
                  <a:pt x="58" y="73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9" y="75"/>
                  <a:pt x="60" y="76"/>
                </a:cubicBezTo>
                <a:cubicBezTo>
                  <a:pt x="61" y="76"/>
                  <a:pt x="62" y="75"/>
                  <a:pt x="63" y="74"/>
                </a:cubicBezTo>
                <a:cubicBezTo>
                  <a:pt x="62" y="73"/>
                  <a:pt x="62" y="73"/>
                  <a:pt x="61" y="73"/>
                </a:cubicBezTo>
                <a:cubicBezTo>
                  <a:pt x="61" y="71"/>
                  <a:pt x="62" y="70"/>
                  <a:pt x="63" y="71"/>
                </a:cubicBezTo>
                <a:close/>
                <a:moveTo>
                  <a:pt x="17" y="104"/>
                </a:moveTo>
                <a:cubicBezTo>
                  <a:pt x="17" y="103"/>
                  <a:pt x="18" y="103"/>
                  <a:pt x="18" y="102"/>
                </a:cubicBezTo>
                <a:cubicBezTo>
                  <a:pt x="17" y="102"/>
                  <a:pt x="15" y="102"/>
                  <a:pt x="15" y="103"/>
                </a:cubicBezTo>
                <a:cubicBezTo>
                  <a:pt x="15" y="103"/>
                  <a:pt x="16" y="104"/>
                  <a:pt x="17" y="104"/>
                </a:cubicBezTo>
                <a:close/>
                <a:moveTo>
                  <a:pt x="63" y="68"/>
                </a:moveTo>
                <a:cubicBezTo>
                  <a:pt x="63" y="68"/>
                  <a:pt x="64" y="69"/>
                  <a:pt x="64" y="69"/>
                </a:cubicBezTo>
                <a:cubicBezTo>
                  <a:pt x="64" y="69"/>
                  <a:pt x="64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lose/>
                <a:moveTo>
                  <a:pt x="131" y="112"/>
                </a:moveTo>
                <a:cubicBezTo>
                  <a:pt x="130" y="112"/>
                  <a:pt x="128" y="113"/>
                  <a:pt x="128" y="115"/>
                </a:cubicBezTo>
                <a:cubicBezTo>
                  <a:pt x="128" y="116"/>
                  <a:pt x="130" y="117"/>
                  <a:pt x="131" y="118"/>
                </a:cubicBezTo>
                <a:cubicBezTo>
                  <a:pt x="133" y="117"/>
                  <a:pt x="135" y="117"/>
                  <a:pt x="134" y="114"/>
                </a:cubicBezTo>
                <a:cubicBezTo>
                  <a:pt x="134" y="113"/>
                  <a:pt x="133" y="112"/>
                  <a:pt x="131" y="112"/>
                </a:cubicBezTo>
                <a:close/>
                <a:moveTo>
                  <a:pt x="145" y="194"/>
                </a:moveTo>
                <a:cubicBezTo>
                  <a:pt x="146" y="195"/>
                  <a:pt x="147" y="193"/>
                  <a:pt x="147" y="192"/>
                </a:cubicBezTo>
                <a:cubicBezTo>
                  <a:pt x="147" y="190"/>
                  <a:pt x="146" y="189"/>
                  <a:pt x="144" y="189"/>
                </a:cubicBezTo>
                <a:cubicBezTo>
                  <a:pt x="143" y="189"/>
                  <a:pt x="142" y="190"/>
                  <a:pt x="142" y="191"/>
                </a:cubicBezTo>
                <a:cubicBezTo>
                  <a:pt x="141" y="193"/>
                  <a:pt x="143" y="195"/>
                  <a:pt x="145" y="194"/>
                </a:cubicBezTo>
                <a:close/>
                <a:moveTo>
                  <a:pt x="104" y="98"/>
                </a:moveTo>
                <a:cubicBezTo>
                  <a:pt x="103" y="97"/>
                  <a:pt x="102" y="99"/>
                  <a:pt x="102" y="101"/>
                </a:cubicBezTo>
                <a:cubicBezTo>
                  <a:pt x="102" y="102"/>
                  <a:pt x="104" y="103"/>
                  <a:pt x="105" y="103"/>
                </a:cubicBezTo>
                <a:cubicBezTo>
                  <a:pt x="104" y="103"/>
                  <a:pt x="104" y="102"/>
                  <a:pt x="104" y="102"/>
                </a:cubicBezTo>
                <a:cubicBezTo>
                  <a:pt x="104" y="101"/>
                  <a:pt x="103" y="100"/>
                  <a:pt x="103" y="99"/>
                </a:cubicBezTo>
                <a:cubicBezTo>
                  <a:pt x="104" y="99"/>
                  <a:pt x="104" y="100"/>
                  <a:pt x="104" y="101"/>
                </a:cubicBezTo>
                <a:cubicBezTo>
                  <a:pt x="104" y="101"/>
                  <a:pt x="104" y="100"/>
                  <a:pt x="105" y="101"/>
                </a:cubicBezTo>
                <a:cubicBezTo>
                  <a:pt x="105" y="101"/>
                  <a:pt x="106" y="102"/>
                  <a:pt x="107" y="102"/>
                </a:cubicBez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6" y="98"/>
                  <a:pt x="104" y="98"/>
                </a:cubicBezTo>
                <a:close/>
                <a:moveTo>
                  <a:pt x="118" y="96"/>
                </a:moveTo>
                <a:cubicBezTo>
                  <a:pt x="119" y="96"/>
                  <a:pt x="121" y="96"/>
                  <a:pt x="120" y="94"/>
                </a:cubicBezTo>
                <a:cubicBezTo>
                  <a:pt x="121" y="92"/>
                  <a:pt x="119" y="91"/>
                  <a:pt x="118" y="91"/>
                </a:cubicBezTo>
                <a:cubicBezTo>
                  <a:pt x="116" y="91"/>
                  <a:pt x="115" y="93"/>
                  <a:pt x="115" y="94"/>
                </a:cubicBezTo>
                <a:cubicBezTo>
                  <a:pt x="115" y="95"/>
                  <a:pt x="116" y="97"/>
                  <a:pt x="118" y="96"/>
                </a:cubicBezTo>
                <a:close/>
                <a:moveTo>
                  <a:pt x="117" y="94"/>
                </a:moveTo>
                <a:cubicBezTo>
                  <a:pt x="117" y="93"/>
                  <a:pt x="118" y="93"/>
                  <a:pt x="118" y="93"/>
                </a:cubicBezTo>
                <a:cubicBezTo>
                  <a:pt x="119" y="93"/>
                  <a:pt x="119" y="94"/>
                  <a:pt x="119" y="96"/>
                </a:cubicBezTo>
                <a:cubicBezTo>
                  <a:pt x="118" y="96"/>
                  <a:pt x="117" y="96"/>
                  <a:pt x="117" y="94"/>
                </a:cubicBezTo>
                <a:cubicBezTo>
                  <a:pt x="117" y="94"/>
                  <a:pt x="117" y="94"/>
                  <a:pt x="117" y="94"/>
                </a:cubicBezTo>
                <a:close/>
                <a:moveTo>
                  <a:pt x="63" y="78"/>
                </a:move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80"/>
                  <a:pt x="62" y="81"/>
                </a:cubicBezTo>
                <a:cubicBezTo>
                  <a:pt x="62" y="82"/>
                  <a:pt x="63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2"/>
                  <a:pt x="64" y="82"/>
                  <a:pt x="63" y="82"/>
                </a:cubicBezTo>
                <a:cubicBezTo>
                  <a:pt x="64" y="81"/>
                  <a:pt x="66" y="79"/>
                  <a:pt x="66" y="81"/>
                </a:cubicBez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2"/>
                  <a:pt x="67" y="81"/>
                  <a:pt x="67" y="81"/>
                </a:cubicBezTo>
                <a:cubicBezTo>
                  <a:pt x="67" y="81"/>
                  <a:pt x="67" y="82"/>
                  <a:pt x="67" y="82"/>
                </a:cubicBezTo>
                <a:cubicBezTo>
                  <a:pt x="67" y="82"/>
                  <a:pt x="68" y="81"/>
                  <a:pt x="68" y="80"/>
                </a:cubicBezTo>
                <a:cubicBezTo>
                  <a:pt x="68" y="79"/>
                  <a:pt x="66" y="77"/>
                  <a:pt x="64" y="77"/>
                </a:cubicBezTo>
                <a:cubicBezTo>
                  <a:pt x="64" y="77"/>
                  <a:pt x="63" y="78"/>
                  <a:pt x="63" y="78"/>
                </a:cubicBezTo>
                <a:close/>
                <a:moveTo>
                  <a:pt x="1" y="39"/>
                </a:moveTo>
                <a:cubicBezTo>
                  <a:pt x="1" y="40"/>
                  <a:pt x="1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1" y="39"/>
                  <a:pt x="1" y="39"/>
                </a:cubicBezTo>
                <a:close/>
                <a:moveTo>
                  <a:pt x="13" y="13"/>
                </a:moveTo>
                <a:cubicBezTo>
                  <a:pt x="13" y="13"/>
                  <a:pt x="14" y="12"/>
                  <a:pt x="14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36" y="30"/>
                </a:move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0"/>
                  <a:pt x="36" y="30"/>
                  <a:pt x="36" y="30"/>
                </a:cubicBezTo>
                <a:close/>
                <a:moveTo>
                  <a:pt x="11" y="106"/>
                </a:moveTo>
                <a:cubicBezTo>
                  <a:pt x="12" y="106"/>
                  <a:pt x="13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6"/>
                  <a:pt x="14" y="107"/>
                  <a:pt x="14" y="107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6"/>
                  <a:pt x="11" y="106"/>
                </a:cubicBezTo>
                <a:close/>
                <a:moveTo>
                  <a:pt x="38" y="66"/>
                </a:move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5" y="6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7" y="67"/>
                  <a:pt x="37" y="68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8" y="69"/>
                  <a:pt x="38" y="69"/>
                </a:cubicBezTo>
                <a:cubicBezTo>
                  <a:pt x="40" y="68"/>
                  <a:pt x="41" y="67"/>
                  <a:pt x="42" y="66"/>
                </a:cubicBezTo>
                <a:cubicBezTo>
                  <a:pt x="42" y="64"/>
                  <a:pt x="40" y="63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9" y="63"/>
                  <a:pt x="40" y="64"/>
                </a:cubicBezTo>
                <a:cubicBezTo>
                  <a:pt x="38" y="64"/>
                  <a:pt x="38" y="66"/>
                  <a:pt x="38" y="66"/>
                </a:cubicBezTo>
                <a:close/>
                <a:moveTo>
                  <a:pt x="48" y="64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7" y="63"/>
                  <a:pt x="47" y="63"/>
                </a:cubicBezTo>
                <a:cubicBezTo>
                  <a:pt x="46" y="64"/>
                  <a:pt x="44" y="65"/>
                  <a:pt x="44" y="66"/>
                </a:cubicBezTo>
                <a:cubicBezTo>
                  <a:pt x="45" y="68"/>
                  <a:pt x="46" y="69"/>
                  <a:pt x="48" y="69"/>
                </a:cubicBezTo>
                <a:cubicBezTo>
                  <a:pt x="49" y="69"/>
                  <a:pt x="49" y="67"/>
                  <a:pt x="49" y="66"/>
                </a:cubicBezTo>
                <a:cubicBezTo>
                  <a:pt x="50" y="66"/>
                  <a:pt x="50" y="65"/>
                  <a:pt x="50" y="65"/>
                </a:cubicBezTo>
                <a:cubicBezTo>
                  <a:pt x="49" y="66"/>
                  <a:pt x="49" y="66"/>
                  <a:pt x="48" y="66"/>
                </a:cubicBezTo>
                <a:cubicBezTo>
                  <a:pt x="48" y="66"/>
                  <a:pt x="47" y="65"/>
                  <a:pt x="48" y="65"/>
                </a:cubicBezTo>
                <a:cubicBezTo>
                  <a:pt x="47" y="65"/>
                  <a:pt x="46" y="64"/>
                  <a:pt x="46" y="64"/>
                </a:cubicBezTo>
                <a:cubicBezTo>
                  <a:pt x="47" y="64"/>
                  <a:pt x="47" y="64"/>
                  <a:pt x="48" y="64"/>
                </a:cubicBezTo>
                <a:close/>
                <a:moveTo>
                  <a:pt x="40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44" y="76"/>
                  <a:pt x="44" y="75"/>
                  <a:pt x="45" y="75"/>
                </a:cubicBezTo>
                <a:cubicBezTo>
                  <a:pt x="45" y="75"/>
                  <a:pt x="45" y="75"/>
                  <a:pt x="45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6" y="71"/>
                  <a:pt x="45" y="71"/>
                  <a:pt x="45" y="70"/>
                </a:cubicBezTo>
                <a:cubicBezTo>
                  <a:pt x="45" y="71"/>
                  <a:pt x="45" y="72"/>
                  <a:pt x="45" y="72"/>
                </a:cubicBezTo>
                <a:cubicBezTo>
                  <a:pt x="45" y="73"/>
                  <a:pt x="45" y="72"/>
                  <a:pt x="45" y="73"/>
                </a:cubicBezTo>
                <a:cubicBezTo>
                  <a:pt x="45" y="73"/>
                  <a:pt x="45" y="73"/>
                  <a:pt x="46" y="74"/>
                </a:cubicBezTo>
                <a:cubicBezTo>
                  <a:pt x="45" y="74"/>
                  <a:pt x="45" y="74"/>
                  <a:pt x="44" y="74"/>
                </a:cubicBezTo>
                <a:cubicBezTo>
                  <a:pt x="44" y="74"/>
                  <a:pt x="44" y="74"/>
                  <a:pt x="44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43" y="73"/>
                  <a:pt x="42" y="74"/>
                  <a:pt x="42" y="74"/>
                </a:cubicBezTo>
                <a:cubicBezTo>
                  <a:pt x="42" y="73"/>
                  <a:pt x="42" y="73"/>
                  <a:pt x="42" y="72"/>
                </a:cubicBezTo>
                <a:cubicBezTo>
                  <a:pt x="42" y="72"/>
                  <a:pt x="44" y="73"/>
                  <a:pt x="44" y="72"/>
                </a:cubicBezTo>
                <a:cubicBezTo>
                  <a:pt x="44" y="72"/>
                  <a:pt x="43" y="72"/>
                  <a:pt x="42" y="72"/>
                </a:cubicBezTo>
                <a:cubicBezTo>
                  <a:pt x="43" y="71"/>
                  <a:pt x="43" y="71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1" y="70"/>
                  <a:pt x="40" y="71"/>
                  <a:pt x="40" y="72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1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8" y="38"/>
                </a:cubicBezTo>
                <a:cubicBezTo>
                  <a:pt x="38" y="38"/>
                  <a:pt x="38" y="37"/>
                  <a:pt x="39" y="37"/>
                </a:cubicBezTo>
                <a:cubicBezTo>
                  <a:pt x="39" y="37"/>
                  <a:pt x="40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9"/>
                  <a:pt x="36" y="39"/>
                  <a:pt x="37" y="39"/>
                </a:cubicBezTo>
                <a:cubicBezTo>
                  <a:pt x="36" y="39"/>
                  <a:pt x="37" y="39"/>
                  <a:pt x="37" y="40"/>
                </a:cubicBezTo>
                <a:cubicBezTo>
                  <a:pt x="37" y="40"/>
                  <a:pt x="37" y="40"/>
                  <a:pt x="37" y="40"/>
                </a:cubicBezTo>
                <a:close/>
                <a:moveTo>
                  <a:pt x="54" y="68"/>
                </a:moveTo>
                <a:cubicBezTo>
                  <a:pt x="53" y="67"/>
                  <a:pt x="53" y="67"/>
                  <a:pt x="53" y="66"/>
                </a:cubicBezTo>
                <a:cubicBezTo>
                  <a:pt x="53" y="68"/>
                  <a:pt x="54" y="69"/>
                  <a:pt x="56" y="69"/>
                </a:cubicBezTo>
                <a:cubicBezTo>
                  <a:pt x="57" y="69"/>
                  <a:pt x="59" y="67"/>
                  <a:pt x="58" y="66"/>
                </a:cubicBezTo>
                <a:cubicBezTo>
                  <a:pt x="59" y="64"/>
                  <a:pt x="58" y="63"/>
                  <a:pt x="56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5" y="64"/>
                  <a:pt x="54" y="64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7"/>
                  <a:pt x="54" y="68"/>
                </a:cubicBezTo>
                <a:close/>
                <a:moveTo>
                  <a:pt x="189" y="91"/>
                </a:moveTo>
                <a:cubicBezTo>
                  <a:pt x="187" y="91"/>
                  <a:pt x="186" y="92"/>
                  <a:pt x="186" y="94"/>
                </a:cubicBezTo>
                <a:cubicBezTo>
                  <a:pt x="186" y="95"/>
                  <a:pt x="187" y="97"/>
                  <a:pt x="189" y="97"/>
                </a:cubicBezTo>
                <a:cubicBezTo>
                  <a:pt x="190" y="96"/>
                  <a:pt x="191" y="96"/>
                  <a:pt x="192" y="94"/>
                </a:cubicBezTo>
                <a:cubicBezTo>
                  <a:pt x="192" y="93"/>
                  <a:pt x="190" y="91"/>
                  <a:pt x="189" y="91"/>
                </a:cubicBezTo>
                <a:close/>
                <a:moveTo>
                  <a:pt x="231" y="114"/>
                </a:moveTo>
                <a:cubicBezTo>
                  <a:pt x="232" y="113"/>
                  <a:pt x="230" y="112"/>
                  <a:pt x="228" y="111"/>
                </a:cubicBezTo>
                <a:cubicBezTo>
                  <a:pt x="227" y="112"/>
                  <a:pt x="226" y="113"/>
                  <a:pt x="226" y="115"/>
                </a:cubicBezTo>
                <a:cubicBezTo>
                  <a:pt x="225" y="116"/>
                  <a:pt x="227" y="117"/>
                  <a:pt x="229" y="117"/>
                </a:cubicBezTo>
                <a:cubicBezTo>
                  <a:pt x="230" y="117"/>
                  <a:pt x="231" y="117"/>
                  <a:pt x="231" y="114"/>
                </a:cubicBezTo>
                <a:close/>
                <a:moveTo>
                  <a:pt x="245" y="224"/>
                </a:moveTo>
                <a:cubicBezTo>
                  <a:pt x="245" y="224"/>
                  <a:pt x="245" y="224"/>
                  <a:pt x="245" y="224"/>
                </a:cubicBezTo>
                <a:cubicBezTo>
                  <a:pt x="244" y="224"/>
                  <a:pt x="244" y="224"/>
                  <a:pt x="244" y="225"/>
                </a:cubicBezTo>
                <a:cubicBezTo>
                  <a:pt x="244" y="224"/>
                  <a:pt x="244" y="224"/>
                  <a:pt x="245" y="224"/>
                </a:cubicBezTo>
                <a:close/>
                <a:moveTo>
                  <a:pt x="227" y="108"/>
                </a:moveTo>
                <a:cubicBezTo>
                  <a:pt x="227" y="106"/>
                  <a:pt x="226" y="105"/>
                  <a:pt x="224" y="105"/>
                </a:cubicBezTo>
                <a:cubicBezTo>
                  <a:pt x="223" y="106"/>
                  <a:pt x="221" y="106"/>
                  <a:pt x="221" y="108"/>
                </a:cubicBezTo>
                <a:cubicBezTo>
                  <a:pt x="222" y="109"/>
                  <a:pt x="223" y="111"/>
                  <a:pt x="224" y="111"/>
                </a:cubicBezTo>
                <a:cubicBezTo>
                  <a:pt x="225" y="111"/>
                  <a:pt x="227" y="110"/>
                  <a:pt x="227" y="108"/>
                </a:cubicBezTo>
                <a:close/>
                <a:moveTo>
                  <a:pt x="211" y="70"/>
                </a:moveTo>
                <a:cubicBezTo>
                  <a:pt x="209" y="70"/>
                  <a:pt x="208" y="71"/>
                  <a:pt x="208" y="73"/>
                </a:cubicBezTo>
                <a:cubicBezTo>
                  <a:pt x="208" y="74"/>
                  <a:pt x="210" y="76"/>
                  <a:pt x="211" y="76"/>
                </a:cubicBezTo>
                <a:cubicBezTo>
                  <a:pt x="212" y="75"/>
                  <a:pt x="213" y="74"/>
                  <a:pt x="213" y="73"/>
                </a:cubicBezTo>
                <a:cubicBezTo>
                  <a:pt x="214" y="72"/>
                  <a:pt x="212" y="70"/>
                  <a:pt x="211" y="70"/>
                </a:cubicBezTo>
                <a:close/>
                <a:moveTo>
                  <a:pt x="219" y="84"/>
                </a:moveTo>
                <a:cubicBezTo>
                  <a:pt x="219" y="84"/>
                  <a:pt x="217" y="85"/>
                  <a:pt x="217" y="87"/>
                </a:cubicBezTo>
                <a:cubicBezTo>
                  <a:pt x="217" y="88"/>
                  <a:pt x="218" y="90"/>
                  <a:pt x="220" y="89"/>
                </a:cubicBezTo>
                <a:cubicBezTo>
                  <a:pt x="221" y="89"/>
                  <a:pt x="223" y="88"/>
                  <a:pt x="222" y="86"/>
                </a:cubicBezTo>
                <a:cubicBezTo>
                  <a:pt x="223" y="85"/>
                  <a:pt x="221" y="84"/>
                  <a:pt x="219" y="84"/>
                </a:cubicBezTo>
                <a:close/>
                <a:moveTo>
                  <a:pt x="203" y="80"/>
                </a:moveTo>
                <a:cubicBezTo>
                  <a:pt x="203" y="81"/>
                  <a:pt x="204" y="82"/>
                  <a:pt x="206" y="83"/>
                </a:cubicBezTo>
                <a:cubicBezTo>
                  <a:pt x="208" y="83"/>
                  <a:pt x="209" y="82"/>
                  <a:pt x="209" y="79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5" y="77"/>
                  <a:pt x="203" y="78"/>
                  <a:pt x="203" y="80"/>
                </a:cubicBezTo>
                <a:close/>
                <a:moveTo>
                  <a:pt x="235" y="130"/>
                </a:moveTo>
                <a:cubicBezTo>
                  <a:pt x="235" y="131"/>
                  <a:pt x="236" y="131"/>
                  <a:pt x="236" y="131"/>
                </a:cubicBezTo>
                <a:cubicBezTo>
                  <a:pt x="237" y="131"/>
                  <a:pt x="237" y="131"/>
                  <a:pt x="237" y="131"/>
                </a:cubicBezTo>
                <a:cubicBezTo>
                  <a:pt x="237" y="131"/>
                  <a:pt x="237" y="131"/>
                  <a:pt x="238" y="131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7" y="130"/>
                  <a:pt x="236" y="130"/>
                  <a:pt x="235" y="130"/>
                </a:cubicBezTo>
                <a:close/>
                <a:moveTo>
                  <a:pt x="228" y="127"/>
                </a:moveTo>
                <a:cubicBezTo>
                  <a:pt x="229" y="127"/>
                  <a:pt x="229" y="127"/>
                  <a:pt x="230" y="127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9" y="126"/>
                  <a:pt x="229" y="126"/>
                  <a:pt x="228" y="125"/>
                </a:cubicBezTo>
                <a:cubicBezTo>
                  <a:pt x="227" y="125"/>
                  <a:pt x="226" y="126"/>
                  <a:pt x="225" y="127"/>
                </a:cubicBezTo>
                <a:cubicBezTo>
                  <a:pt x="226" y="128"/>
                  <a:pt x="227" y="128"/>
                  <a:pt x="227" y="128"/>
                </a:cubicBezTo>
                <a:cubicBezTo>
                  <a:pt x="227" y="128"/>
                  <a:pt x="227" y="127"/>
                  <a:pt x="227" y="127"/>
                </a:cubicBezTo>
                <a:cubicBezTo>
                  <a:pt x="227" y="127"/>
                  <a:pt x="229" y="127"/>
                  <a:pt x="228" y="127"/>
                </a:cubicBezTo>
                <a:close/>
                <a:moveTo>
                  <a:pt x="246" y="171"/>
                </a:moveTo>
                <a:cubicBezTo>
                  <a:pt x="246" y="171"/>
                  <a:pt x="246" y="172"/>
                  <a:pt x="245" y="172"/>
                </a:cubicBezTo>
                <a:cubicBezTo>
                  <a:pt x="246" y="172"/>
                  <a:pt x="247" y="172"/>
                  <a:pt x="246" y="171"/>
                </a:cubicBezTo>
                <a:close/>
                <a:moveTo>
                  <a:pt x="236" y="127"/>
                </a:moveTo>
                <a:cubicBezTo>
                  <a:pt x="236" y="129"/>
                  <a:pt x="239" y="130"/>
                  <a:pt x="239" y="127"/>
                </a:cubicBezTo>
                <a:cubicBezTo>
                  <a:pt x="238" y="126"/>
                  <a:pt x="238" y="126"/>
                  <a:pt x="238" y="126"/>
                </a:cubicBezTo>
                <a:cubicBezTo>
                  <a:pt x="238" y="126"/>
                  <a:pt x="237" y="126"/>
                  <a:pt x="237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27"/>
                  <a:pt x="237" y="127"/>
                  <a:pt x="236" y="127"/>
                </a:cubicBezTo>
                <a:close/>
                <a:moveTo>
                  <a:pt x="227" y="80"/>
                </a:moveTo>
                <a:cubicBezTo>
                  <a:pt x="227" y="79"/>
                  <a:pt x="226" y="77"/>
                  <a:pt x="224" y="78"/>
                </a:cubicBezTo>
                <a:cubicBezTo>
                  <a:pt x="222" y="78"/>
                  <a:pt x="221" y="78"/>
                  <a:pt x="221" y="80"/>
                </a:cubicBezTo>
                <a:cubicBezTo>
                  <a:pt x="221" y="81"/>
                  <a:pt x="223" y="83"/>
                  <a:pt x="224" y="83"/>
                </a:cubicBezTo>
                <a:cubicBezTo>
                  <a:pt x="226" y="83"/>
                  <a:pt x="226" y="81"/>
                  <a:pt x="227" y="80"/>
                </a:cubicBezTo>
                <a:close/>
                <a:moveTo>
                  <a:pt x="176" y="84"/>
                </a:moveTo>
                <a:cubicBezTo>
                  <a:pt x="174" y="84"/>
                  <a:pt x="173" y="85"/>
                  <a:pt x="173" y="87"/>
                </a:cubicBezTo>
                <a:cubicBezTo>
                  <a:pt x="173" y="88"/>
                  <a:pt x="174" y="89"/>
                  <a:pt x="175" y="90"/>
                </a:cubicBezTo>
                <a:cubicBezTo>
                  <a:pt x="176" y="90"/>
                  <a:pt x="176" y="89"/>
                  <a:pt x="177" y="89"/>
                </a:cubicBezTo>
                <a:cubicBezTo>
                  <a:pt x="176" y="89"/>
                  <a:pt x="176" y="88"/>
                  <a:pt x="175" y="88"/>
                </a:cubicBezTo>
                <a:cubicBezTo>
                  <a:pt x="175" y="87"/>
                  <a:pt x="178" y="88"/>
                  <a:pt x="177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7"/>
                  <a:pt x="178" y="87"/>
                  <a:pt x="178" y="86"/>
                </a:cubicBezTo>
                <a:cubicBezTo>
                  <a:pt x="178" y="86"/>
                  <a:pt x="177" y="84"/>
                  <a:pt x="176" y="84"/>
                </a:cubicBezTo>
                <a:close/>
                <a:moveTo>
                  <a:pt x="202" y="84"/>
                </a:moveTo>
                <a:cubicBezTo>
                  <a:pt x="200" y="84"/>
                  <a:pt x="200" y="85"/>
                  <a:pt x="199" y="87"/>
                </a:cubicBezTo>
                <a:cubicBezTo>
                  <a:pt x="199" y="88"/>
                  <a:pt x="200" y="90"/>
                  <a:pt x="202" y="89"/>
                </a:cubicBezTo>
                <a:cubicBezTo>
                  <a:pt x="204" y="90"/>
                  <a:pt x="205" y="88"/>
                  <a:pt x="205" y="86"/>
                </a:cubicBezTo>
                <a:cubicBezTo>
                  <a:pt x="204" y="85"/>
                  <a:pt x="203" y="83"/>
                  <a:pt x="202" y="84"/>
                </a:cubicBezTo>
                <a:close/>
                <a:moveTo>
                  <a:pt x="149" y="84"/>
                </a:moveTo>
                <a:cubicBezTo>
                  <a:pt x="148" y="84"/>
                  <a:pt x="147" y="85"/>
                  <a:pt x="146" y="87"/>
                </a:cubicBezTo>
                <a:cubicBezTo>
                  <a:pt x="146" y="88"/>
                  <a:pt x="147" y="90"/>
                  <a:pt x="149" y="90"/>
                </a:cubicBezTo>
                <a:cubicBezTo>
                  <a:pt x="150" y="90"/>
                  <a:pt x="152" y="88"/>
                  <a:pt x="151" y="87"/>
                </a:cubicBezTo>
                <a:cubicBezTo>
                  <a:pt x="152" y="85"/>
                  <a:pt x="151" y="84"/>
                  <a:pt x="149" y="84"/>
                </a:cubicBezTo>
                <a:close/>
                <a:moveTo>
                  <a:pt x="142" y="94"/>
                </a:moveTo>
                <a:cubicBezTo>
                  <a:pt x="142" y="96"/>
                  <a:pt x="143" y="97"/>
                  <a:pt x="145" y="96"/>
                </a:cubicBezTo>
                <a:cubicBezTo>
                  <a:pt x="146" y="97"/>
                  <a:pt x="148" y="95"/>
                  <a:pt x="148" y="94"/>
                </a:cubicBezTo>
                <a:cubicBezTo>
                  <a:pt x="147" y="92"/>
                  <a:pt x="146" y="91"/>
                  <a:pt x="145" y="91"/>
                </a:cubicBezTo>
                <a:cubicBezTo>
                  <a:pt x="143" y="91"/>
                  <a:pt x="142" y="92"/>
                  <a:pt x="142" y="94"/>
                </a:cubicBezTo>
                <a:close/>
                <a:moveTo>
                  <a:pt x="158" y="84"/>
                </a:moveTo>
                <a:cubicBezTo>
                  <a:pt x="156" y="84"/>
                  <a:pt x="155" y="85"/>
                  <a:pt x="155" y="87"/>
                </a:cubicBezTo>
                <a:cubicBezTo>
                  <a:pt x="155" y="88"/>
                  <a:pt x="156" y="90"/>
                  <a:pt x="157" y="90"/>
                </a:cubicBezTo>
                <a:cubicBezTo>
                  <a:pt x="160" y="90"/>
                  <a:pt x="160" y="88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0" y="86"/>
                  <a:pt x="160" y="86"/>
                  <a:pt x="159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9" y="84"/>
                  <a:pt x="159" y="84"/>
                  <a:pt x="158" y="84"/>
                </a:cubicBezTo>
                <a:close/>
                <a:moveTo>
                  <a:pt x="197" y="77"/>
                </a:moveTo>
                <a:cubicBezTo>
                  <a:pt x="196" y="77"/>
                  <a:pt x="194" y="78"/>
                  <a:pt x="195" y="80"/>
                </a:cubicBezTo>
                <a:cubicBezTo>
                  <a:pt x="195" y="81"/>
                  <a:pt x="196" y="83"/>
                  <a:pt x="197" y="83"/>
                </a:cubicBezTo>
                <a:cubicBezTo>
                  <a:pt x="199" y="83"/>
                  <a:pt x="200" y="81"/>
                  <a:pt x="201" y="80"/>
                </a:cubicBezTo>
                <a:cubicBezTo>
                  <a:pt x="200" y="78"/>
                  <a:pt x="199" y="77"/>
                  <a:pt x="197" y="77"/>
                </a:cubicBezTo>
                <a:close/>
                <a:moveTo>
                  <a:pt x="182" y="87"/>
                </a:moveTo>
                <a:cubicBezTo>
                  <a:pt x="182" y="89"/>
                  <a:pt x="183" y="89"/>
                  <a:pt x="184" y="89"/>
                </a:cubicBezTo>
                <a:cubicBezTo>
                  <a:pt x="186" y="90"/>
                  <a:pt x="187" y="88"/>
                  <a:pt x="187" y="86"/>
                </a:cubicBezTo>
                <a:cubicBezTo>
                  <a:pt x="187" y="85"/>
                  <a:pt x="186" y="84"/>
                  <a:pt x="184" y="84"/>
                </a:cubicBezTo>
                <a:cubicBezTo>
                  <a:pt x="183" y="84"/>
                  <a:pt x="183" y="84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3" y="85"/>
                  <a:pt x="184" y="85"/>
                </a:cubicBezTo>
                <a:cubicBezTo>
                  <a:pt x="183" y="86"/>
                  <a:pt x="182" y="86"/>
                  <a:pt x="182" y="87"/>
                </a:cubicBezTo>
                <a:close/>
                <a:moveTo>
                  <a:pt x="193" y="84"/>
                </a:moveTo>
                <a:cubicBezTo>
                  <a:pt x="192" y="83"/>
                  <a:pt x="190" y="85"/>
                  <a:pt x="190" y="86"/>
                </a:cubicBezTo>
                <a:cubicBezTo>
                  <a:pt x="191" y="88"/>
                  <a:pt x="192" y="89"/>
                  <a:pt x="193" y="90"/>
                </a:cubicBezTo>
                <a:cubicBezTo>
                  <a:pt x="195" y="89"/>
                  <a:pt x="196" y="89"/>
                  <a:pt x="196" y="86"/>
                </a:cubicBezTo>
                <a:cubicBezTo>
                  <a:pt x="196" y="86"/>
                  <a:pt x="194" y="84"/>
                  <a:pt x="193" y="84"/>
                </a:cubicBezTo>
                <a:close/>
                <a:moveTo>
                  <a:pt x="135" y="105"/>
                </a:moveTo>
                <a:cubicBezTo>
                  <a:pt x="134" y="105"/>
                  <a:pt x="132" y="106"/>
                  <a:pt x="133" y="108"/>
                </a:cubicBezTo>
                <a:cubicBezTo>
                  <a:pt x="133" y="110"/>
                  <a:pt x="134" y="111"/>
                  <a:pt x="136" y="111"/>
                </a:cubicBezTo>
                <a:cubicBezTo>
                  <a:pt x="137" y="111"/>
                  <a:pt x="138" y="109"/>
                  <a:pt x="138" y="108"/>
                </a:cubicBezTo>
                <a:cubicBezTo>
                  <a:pt x="138" y="107"/>
                  <a:pt x="137" y="105"/>
                  <a:pt x="135" y="105"/>
                </a:cubicBezTo>
                <a:close/>
                <a:moveTo>
                  <a:pt x="244" y="228"/>
                </a:moveTo>
                <a:cubicBezTo>
                  <a:pt x="245" y="229"/>
                  <a:pt x="245" y="229"/>
                  <a:pt x="246" y="229"/>
                </a:cubicBezTo>
                <a:cubicBezTo>
                  <a:pt x="246" y="229"/>
                  <a:pt x="246" y="229"/>
                  <a:pt x="245" y="228"/>
                </a:cubicBezTo>
                <a:cubicBezTo>
                  <a:pt x="245" y="228"/>
                  <a:pt x="245" y="228"/>
                  <a:pt x="244" y="228"/>
                </a:cubicBezTo>
                <a:close/>
                <a:moveTo>
                  <a:pt x="172" y="193"/>
                </a:moveTo>
                <a:cubicBezTo>
                  <a:pt x="172" y="194"/>
                  <a:pt x="172" y="193"/>
                  <a:pt x="173" y="193"/>
                </a:cubicBezTo>
                <a:cubicBezTo>
                  <a:pt x="173" y="193"/>
                  <a:pt x="173" y="193"/>
                  <a:pt x="174" y="192"/>
                </a:cubicBezTo>
                <a:cubicBezTo>
                  <a:pt x="174" y="192"/>
                  <a:pt x="174" y="191"/>
                  <a:pt x="174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0"/>
                  <a:pt x="172" y="189"/>
                  <a:pt x="171" y="189"/>
                </a:cubicBezTo>
                <a:cubicBezTo>
                  <a:pt x="169" y="189"/>
                  <a:pt x="168" y="190"/>
                  <a:pt x="168" y="192"/>
                </a:cubicBezTo>
                <a:cubicBezTo>
                  <a:pt x="168" y="193"/>
                  <a:pt x="169" y="195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3"/>
                  <a:pt x="172" y="193"/>
                </a:cubicBezTo>
                <a:close/>
                <a:moveTo>
                  <a:pt x="182" y="208"/>
                </a:move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ubicBezTo>
                  <a:pt x="183" y="207"/>
                  <a:pt x="183" y="206"/>
                  <a:pt x="183" y="206"/>
                </a:cubicBezTo>
                <a:cubicBezTo>
                  <a:pt x="183" y="204"/>
                  <a:pt x="181" y="203"/>
                  <a:pt x="180" y="203"/>
                </a:cubicBezTo>
                <a:cubicBezTo>
                  <a:pt x="180" y="203"/>
                  <a:pt x="180" y="203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7" y="204"/>
                  <a:pt x="177" y="206"/>
                </a:cubicBezTo>
                <a:cubicBezTo>
                  <a:pt x="177" y="207"/>
                  <a:pt x="178" y="208"/>
                  <a:pt x="179" y="209"/>
                </a:cubicBezTo>
                <a:cubicBezTo>
                  <a:pt x="180" y="209"/>
                  <a:pt x="181" y="208"/>
                  <a:pt x="182" y="208"/>
                </a:cubicBezTo>
                <a:close/>
                <a:moveTo>
                  <a:pt x="185" y="210"/>
                </a:moveTo>
                <a:cubicBezTo>
                  <a:pt x="185" y="210"/>
                  <a:pt x="186" y="210"/>
                  <a:pt x="186" y="210"/>
                </a:cubicBezTo>
                <a:cubicBezTo>
                  <a:pt x="186" y="210"/>
                  <a:pt x="185" y="209"/>
                  <a:pt x="185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4" y="210"/>
                  <a:pt x="184" y="210"/>
                  <a:pt x="185" y="210"/>
                </a:cubicBezTo>
                <a:close/>
                <a:moveTo>
                  <a:pt x="149" y="187"/>
                </a:moveTo>
                <a:cubicBezTo>
                  <a:pt x="150" y="187"/>
                  <a:pt x="152" y="186"/>
                  <a:pt x="152" y="184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8" y="182"/>
                  <a:pt x="146" y="183"/>
                  <a:pt x="146" y="185"/>
                </a:cubicBezTo>
                <a:cubicBezTo>
                  <a:pt x="146" y="186"/>
                  <a:pt x="147" y="187"/>
                  <a:pt x="149" y="187"/>
                </a:cubicBezTo>
                <a:close/>
                <a:moveTo>
                  <a:pt x="197" y="222"/>
                </a:moveTo>
                <a:cubicBezTo>
                  <a:pt x="199" y="222"/>
                  <a:pt x="200" y="221"/>
                  <a:pt x="200" y="220"/>
                </a:cubicBezTo>
                <a:cubicBezTo>
                  <a:pt x="200" y="219"/>
                  <a:pt x="200" y="217"/>
                  <a:pt x="199" y="217"/>
                </a:cubicBezTo>
                <a:cubicBezTo>
                  <a:pt x="198" y="217"/>
                  <a:pt x="198" y="217"/>
                  <a:pt x="198" y="218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17"/>
                  <a:pt x="196" y="217"/>
                  <a:pt x="195" y="217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4" y="218"/>
                  <a:pt x="194" y="219"/>
                  <a:pt x="194" y="219"/>
                </a:cubicBezTo>
                <a:cubicBezTo>
                  <a:pt x="195" y="221"/>
                  <a:pt x="196" y="223"/>
                  <a:pt x="197" y="222"/>
                </a:cubicBezTo>
                <a:close/>
                <a:moveTo>
                  <a:pt x="167" y="187"/>
                </a:moveTo>
                <a:cubicBezTo>
                  <a:pt x="168" y="187"/>
                  <a:pt x="170" y="186"/>
                  <a:pt x="169" y="184"/>
                </a:cubicBezTo>
                <a:cubicBezTo>
                  <a:pt x="170" y="183"/>
                  <a:pt x="168" y="182"/>
                  <a:pt x="167" y="182"/>
                </a:cubicBezTo>
                <a:cubicBezTo>
                  <a:pt x="167" y="182"/>
                  <a:pt x="167" y="183"/>
                  <a:pt x="167" y="183"/>
                </a:cubicBezTo>
                <a:cubicBezTo>
                  <a:pt x="166" y="183"/>
                  <a:pt x="166" y="183"/>
                  <a:pt x="166" y="183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3"/>
                  <a:pt x="164" y="183"/>
                  <a:pt x="164" y="184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5" y="185"/>
                  <a:pt x="165" y="186"/>
                  <a:pt x="165" y="186"/>
                </a:cubicBezTo>
                <a:cubicBezTo>
                  <a:pt x="165" y="186"/>
                  <a:pt x="166" y="187"/>
                  <a:pt x="167" y="187"/>
                </a:cubicBezTo>
                <a:close/>
                <a:moveTo>
                  <a:pt x="154" y="181"/>
                </a:moveTo>
                <a:cubicBezTo>
                  <a:pt x="155" y="180"/>
                  <a:pt x="156" y="179"/>
                  <a:pt x="156" y="178"/>
                </a:cubicBezTo>
                <a:cubicBezTo>
                  <a:pt x="155" y="176"/>
                  <a:pt x="155" y="175"/>
                  <a:pt x="153" y="175"/>
                </a:cubicBezTo>
                <a:cubicBezTo>
                  <a:pt x="152" y="175"/>
                  <a:pt x="150" y="177"/>
                  <a:pt x="150" y="178"/>
                </a:cubicBezTo>
                <a:cubicBezTo>
                  <a:pt x="150" y="179"/>
                  <a:pt x="151" y="181"/>
                  <a:pt x="154" y="181"/>
                </a:cubicBezTo>
                <a:close/>
                <a:moveTo>
                  <a:pt x="157" y="167"/>
                </a:moveTo>
                <a:cubicBezTo>
                  <a:pt x="157" y="168"/>
                  <a:pt x="154" y="169"/>
                  <a:pt x="155" y="170"/>
                </a:cubicBezTo>
                <a:cubicBezTo>
                  <a:pt x="155" y="172"/>
                  <a:pt x="156" y="173"/>
                  <a:pt x="158" y="173"/>
                </a:cubicBezTo>
                <a:cubicBezTo>
                  <a:pt x="159" y="173"/>
                  <a:pt x="161" y="172"/>
                  <a:pt x="160" y="170"/>
                </a:cubicBezTo>
                <a:cubicBezTo>
                  <a:pt x="161" y="169"/>
                  <a:pt x="159" y="167"/>
                  <a:pt x="157" y="167"/>
                </a:cubicBezTo>
                <a:close/>
                <a:moveTo>
                  <a:pt x="165" y="178"/>
                </a:moveTo>
                <a:cubicBezTo>
                  <a:pt x="165" y="176"/>
                  <a:pt x="164" y="174"/>
                  <a:pt x="162" y="175"/>
                </a:cubicBezTo>
                <a:cubicBezTo>
                  <a:pt x="161" y="175"/>
                  <a:pt x="160" y="176"/>
                  <a:pt x="159" y="177"/>
                </a:cubicBezTo>
                <a:cubicBezTo>
                  <a:pt x="159" y="180"/>
                  <a:pt x="160" y="181"/>
                  <a:pt x="163" y="181"/>
                </a:cubicBezTo>
                <a:cubicBezTo>
                  <a:pt x="164" y="181"/>
                  <a:pt x="165" y="179"/>
                  <a:pt x="165" y="178"/>
                </a:cubicBezTo>
                <a:close/>
                <a:moveTo>
                  <a:pt x="196" y="212"/>
                </a:moveTo>
                <a:cubicBezTo>
                  <a:pt x="196" y="211"/>
                  <a:pt x="194" y="209"/>
                  <a:pt x="193" y="210"/>
                </a:cubicBezTo>
                <a:cubicBezTo>
                  <a:pt x="191" y="210"/>
                  <a:pt x="190" y="211"/>
                  <a:pt x="191" y="212"/>
                </a:cubicBezTo>
                <a:cubicBezTo>
                  <a:pt x="190" y="214"/>
                  <a:pt x="192" y="215"/>
                  <a:pt x="193" y="215"/>
                </a:cubicBezTo>
                <a:cubicBezTo>
                  <a:pt x="194" y="215"/>
                  <a:pt x="196" y="214"/>
                  <a:pt x="196" y="212"/>
                </a:cubicBezTo>
                <a:close/>
                <a:moveTo>
                  <a:pt x="222" y="233"/>
                </a:moveTo>
                <a:cubicBezTo>
                  <a:pt x="222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3"/>
                  <a:pt x="221" y="233"/>
                </a:cubicBezTo>
                <a:cubicBezTo>
                  <a:pt x="221" y="233"/>
                  <a:pt x="221" y="233"/>
                  <a:pt x="222" y="233"/>
                </a:cubicBezTo>
                <a:close/>
                <a:moveTo>
                  <a:pt x="232" y="236"/>
                </a:moveTo>
                <a:cubicBezTo>
                  <a:pt x="232" y="236"/>
                  <a:pt x="232" y="236"/>
                  <a:pt x="232" y="236"/>
                </a:cubicBezTo>
                <a:cubicBezTo>
                  <a:pt x="232" y="235"/>
                  <a:pt x="232" y="235"/>
                  <a:pt x="232" y="235"/>
                </a:cubicBezTo>
                <a:cubicBezTo>
                  <a:pt x="232" y="235"/>
                  <a:pt x="232" y="235"/>
                  <a:pt x="232" y="236"/>
                </a:cubicBezTo>
                <a:close/>
                <a:moveTo>
                  <a:pt x="220" y="237"/>
                </a:moveTo>
                <a:cubicBezTo>
                  <a:pt x="220" y="237"/>
                  <a:pt x="220" y="237"/>
                  <a:pt x="219" y="237"/>
                </a:cubicBezTo>
                <a:cubicBezTo>
                  <a:pt x="219" y="237"/>
                  <a:pt x="219" y="237"/>
                  <a:pt x="218" y="237"/>
                </a:cubicBezTo>
                <a:cubicBezTo>
                  <a:pt x="219" y="237"/>
                  <a:pt x="219" y="238"/>
                  <a:pt x="219" y="238"/>
                </a:cubicBezTo>
                <a:cubicBezTo>
                  <a:pt x="219" y="238"/>
                  <a:pt x="220" y="238"/>
                  <a:pt x="220" y="237"/>
                </a:cubicBezTo>
                <a:close/>
                <a:moveTo>
                  <a:pt x="198" y="236"/>
                </a:moveTo>
                <a:cubicBezTo>
                  <a:pt x="198" y="236"/>
                  <a:pt x="198" y="235"/>
                  <a:pt x="198" y="235"/>
                </a:cubicBezTo>
                <a:cubicBezTo>
                  <a:pt x="197" y="235"/>
                  <a:pt x="197" y="235"/>
                  <a:pt x="198" y="236"/>
                </a:cubicBezTo>
                <a:close/>
                <a:moveTo>
                  <a:pt x="236" y="229"/>
                </a:moveTo>
                <a:cubicBezTo>
                  <a:pt x="237" y="229"/>
                  <a:pt x="238" y="228"/>
                  <a:pt x="238" y="229"/>
                </a:cubicBezTo>
                <a:cubicBezTo>
                  <a:pt x="238" y="229"/>
                  <a:pt x="238" y="229"/>
                  <a:pt x="238" y="228"/>
                </a:cubicBezTo>
                <a:cubicBezTo>
                  <a:pt x="239" y="228"/>
                  <a:pt x="239" y="228"/>
                  <a:pt x="238" y="228"/>
                </a:cubicBezTo>
                <a:cubicBezTo>
                  <a:pt x="238" y="228"/>
                  <a:pt x="237" y="227"/>
                  <a:pt x="236" y="227"/>
                </a:cubicBezTo>
                <a:cubicBezTo>
                  <a:pt x="236" y="228"/>
                  <a:pt x="236" y="228"/>
                  <a:pt x="236" y="229"/>
                </a:cubicBezTo>
                <a:cubicBezTo>
                  <a:pt x="236" y="229"/>
                  <a:pt x="236" y="229"/>
                  <a:pt x="236" y="229"/>
                </a:cubicBezTo>
                <a:close/>
                <a:moveTo>
                  <a:pt x="204" y="235"/>
                </a:moveTo>
                <a:cubicBezTo>
                  <a:pt x="204" y="235"/>
                  <a:pt x="204" y="235"/>
                  <a:pt x="204" y="235"/>
                </a:cubicBezTo>
                <a:cubicBezTo>
                  <a:pt x="204" y="235"/>
                  <a:pt x="204" y="236"/>
                  <a:pt x="204" y="236"/>
                </a:cubicBezTo>
                <a:cubicBezTo>
                  <a:pt x="204" y="235"/>
                  <a:pt x="204" y="235"/>
                  <a:pt x="204" y="235"/>
                </a:cubicBezTo>
                <a:close/>
                <a:moveTo>
                  <a:pt x="208" y="235"/>
                </a:moveTo>
                <a:cubicBezTo>
                  <a:pt x="208" y="235"/>
                  <a:pt x="207" y="236"/>
                  <a:pt x="207" y="235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6"/>
                  <a:pt x="208" y="236"/>
                  <a:pt x="208" y="235"/>
                </a:cubicBezTo>
                <a:close/>
                <a:moveTo>
                  <a:pt x="216" y="236"/>
                </a:moveTo>
                <a:cubicBezTo>
                  <a:pt x="216" y="236"/>
                  <a:pt x="216" y="236"/>
                  <a:pt x="216" y="236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4" y="236"/>
                  <a:pt x="215" y="236"/>
                  <a:pt x="216" y="236"/>
                </a:cubicBezTo>
                <a:close/>
                <a:moveTo>
                  <a:pt x="206" y="234"/>
                </a:moveTo>
                <a:cubicBezTo>
                  <a:pt x="207" y="234"/>
                  <a:pt x="207" y="235"/>
                  <a:pt x="207" y="235"/>
                </a:cubicBezTo>
                <a:cubicBezTo>
                  <a:pt x="208" y="235"/>
                  <a:pt x="207" y="235"/>
                  <a:pt x="207" y="234"/>
                </a:cubicBezTo>
                <a:cubicBezTo>
                  <a:pt x="207" y="234"/>
                  <a:pt x="208" y="234"/>
                  <a:pt x="208" y="234"/>
                </a:cubicBezTo>
                <a:cubicBezTo>
                  <a:pt x="208" y="234"/>
                  <a:pt x="209" y="234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2"/>
                  <a:pt x="209" y="232"/>
                </a:cubicBezTo>
                <a:cubicBezTo>
                  <a:pt x="208" y="232"/>
                  <a:pt x="208" y="232"/>
                  <a:pt x="207" y="231"/>
                </a:cubicBezTo>
                <a:cubicBezTo>
                  <a:pt x="208" y="231"/>
                  <a:pt x="208" y="231"/>
                  <a:pt x="208" y="231"/>
                </a:cubicBezTo>
                <a:cubicBezTo>
                  <a:pt x="207" y="231"/>
                  <a:pt x="207" y="231"/>
                  <a:pt x="206" y="231"/>
                </a:cubicBezTo>
                <a:cubicBezTo>
                  <a:pt x="206" y="231"/>
                  <a:pt x="205" y="231"/>
                  <a:pt x="205" y="231"/>
                </a:cubicBezTo>
                <a:cubicBezTo>
                  <a:pt x="205" y="231"/>
                  <a:pt x="205" y="231"/>
                  <a:pt x="205" y="231"/>
                </a:cubicBezTo>
                <a:cubicBezTo>
                  <a:pt x="206" y="231"/>
                  <a:pt x="206" y="231"/>
                  <a:pt x="207" y="231"/>
                </a:cubicBezTo>
                <a:cubicBezTo>
                  <a:pt x="206" y="232"/>
                  <a:pt x="207" y="231"/>
                  <a:pt x="208" y="232"/>
                </a:cubicBezTo>
                <a:cubicBezTo>
                  <a:pt x="206" y="232"/>
                  <a:pt x="207" y="234"/>
                  <a:pt x="206" y="234"/>
                </a:cubicBezTo>
                <a:close/>
                <a:moveTo>
                  <a:pt x="32" y="58"/>
                </a:moveTo>
                <a:cubicBezTo>
                  <a:pt x="32" y="59"/>
                  <a:pt x="31" y="59"/>
                  <a:pt x="31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2" y="60"/>
                  <a:pt x="32" y="60"/>
                  <a:pt x="33" y="60"/>
                </a:cubicBezTo>
                <a:cubicBezTo>
                  <a:pt x="33" y="59"/>
                  <a:pt x="32" y="59"/>
                  <a:pt x="33" y="59"/>
                </a:cubicBezTo>
                <a:cubicBezTo>
                  <a:pt x="33" y="59"/>
                  <a:pt x="33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60"/>
                  <a:pt x="32" y="60"/>
                  <a:pt x="32" y="61"/>
                </a:cubicBezTo>
                <a:cubicBezTo>
                  <a:pt x="32" y="61"/>
                  <a:pt x="33" y="62"/>
                  <a:pt x="34" y="61"/>
                </a:cubicBezTo>
                <a:cubicBezTo>
                  <a:pt x="35" y="62"/>
                  <a:pt x="37" y="61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59"/>
                  <a:pt x="36" y="59"/>
                  <a:pt x="36" y="59"/>
                </a:cubicBezTo>
                <a:cubicBezTo>
                  <a:pt x="36" y="58"/>
                  <a:pt x="35" y="56"/>
                  <a:pt x="34" y="56"/>
                </a:cubicBezTo>
                <a:cubicBezTo>
                  <a:pt x="33" y="56"/>
                  <a:pt x="32" y="56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6" y="59"/>
                  <a:pt x="36" y="59"/>
                </a:cubicBezTo>
                <a:cubicBezTo>
                  <a:pt x="35" y="59"/>
                  <a:pt x="34" y="59"/>
                  <a:pt x="32" y="58"/>
                </a:cubicBezTo>
                <a:close/>
                <a:moveTo>
                  <a:pt x="52" y="145"/>
                </a:moveTo>
                <a:cubicBezTo>
                  <a:pt x="53" y="145"/>
                  <a:pt x="55" y="144"/>
                  <a:pt x="54" y="142"/>
                </a:cubicBezTo>
                <a:cubicBezTo>
                  <a:pt x="54" y="141"/>
                  <a:pt x="53" y="139"/>
                  <a:pt x="51" y="139"/>
                </a:cubicBezTo>
                <a:cubicBezTo>
                  <a:pt x="50" y="139"/>
                  <a:pt x="49" y="140"/>
                  <a:pt x="48" y="142"/>
                </a:cubicBezTo>
                <a:cubicBezTo>
                  <a:pt x="49" y="144"/>
                  <a:pt x="50" y="145"/>
                  <a:pt x="52" y="145"/>
                </a:cubicBezTo>
                <a:close/>
                <a:moveTo>
                  <a:pt x="53" y="141"/>
                </a:moveTo>
                <a:cubicBezTo>
                  <a:pt x="53" y="143"/>
                  <a:pt x="53" y="143"/>
                  <a:pt x="53" y="143"/>
                </a:cubicBezTo>
                <a:cubicBezTo>
                  <a:pt x="52" y="143"/>
                  <a:pt x="50" y="143"/>
                  <a:pt x="49" y="143"/>
                </a:cubicBezTo>
                <a:cubicBezTo>
                  <a:pt x="50" y="142"/>
                  <a:pt x="51" y="141"/>
                  <a:pt x="53" y="141"/>
                </a:cubicBezTo>
                <a:close/>
                <a:moveTo>
                  <a:pt x="42" y="132"/>
                </a:moveTo>
                <a:cubicBezTo>
                  <a:pt x="44" y="131"/>
                  <a:pt x="46" y="130"/>
                  <a:pt x="46" y="128"/>
                </a:cubicBezTo>
                <a:cubicBezTo>
                  <a:pt x="45" y="127"/>
                  <a:pt x="44" y="126"/>
                  <a:pt x="43" y="126"/>
                </a:cubicBezTo>
                <a:cubicBezTo>
                  <a:pt x="42" y="126"/>
                  <a:pt x="41" y="127"/>
                  <a:pt x="40" y="128"/>
                </a:cubicBezTo>
                <a:cubicBezTo>
                  <a:pt x="40" y="129"/>
                  <a:pt x="41" y="130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2" y="131"/>
                  <a:pt x="42" y="131"/>
                  <a:pt x="42" y="132"/>
                </a:cubicBezTo>
                <a:close/>
                <a:moveTo>
                  <a:pt x="56" y="152"/>
                </a:moveTo>
                <a:cubicBezTo>
                  <a:pt x="58" y="153"/>
                  <a:pt x="59" y="151"/>
                  <a:pt x="59" y="150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4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53" y="150"/>
                  <a:pt x="54" y="150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3" y="152"/>
                  <a:pt x="55" y="153"/>
                  <a:pt x="56" y="152"/>
                </a:cubicBezTo>
                <a:close/>
                <a:moveTo>
                  <a:pt x="56" y="148"/>
                </a:moveTo>
                <a:cubicBezTo>
                  <a:pt x="57" y="148"/>
                  <a:pt x="57" y="150"/>
                  <a:pt x="59" y="150"/>
                </a:cubicBezTo>
                <a:cubicBezTo>
                  <a:pt x="58" y="150"/>
                  <a:pt x="57" y="150"/>
                  <a:pt x="57" y="150"/>
                </a:cubicBezTo>
                <a:cubicBezTo>
                  <a:pt x="57" y="151"/>
                  <a:pt x="58" y="151"/>
                  <a:pt x="58" y="151"/>
                </a:cubicBezTo>
                <a:cubicBezTo>
                  <a:pt x="58" y="151"/>
                  <a:pt x="57" y="151"/>
                  <a:pt x="57" y="151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6" y="151"/>
                  <a:pt x="56" y="150"/>
                  <a:pt x="55" y="150"/>
                </a:cubicBezTo>
                <a:cubicBezTo>
                  <a:pt x="55" y="149"/>
                  <a:pt x="56" y="149"/>
                  <a:pt x="56" y="148"/>
                </a:cubicBezTo>
                <a:close/>
                <a:moveTo>
                  <a:pt x="64" y="153"/>
                </a:moveTo>
                <a:cubicBezTo>
                  <a:pt x="66" y="153"/>
                  <a:pt x="67" y="152"/>
                  <a:pt x="68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49"/>
                  <a:pt x="66" y="149"/>
                  <a:pt x="67" y="149"/>
                </a:cubicBezTo>
                <a:cubicBezTo>
                  <a:pt x="67" y="148"/>
                  <a:pt x="66" y="147"/>
                  <a:pt x="65" y="147"/>
                </a:cubicBezTo>
                <a:cubicBezTo>
                  <a:pt x="63" y="147"/>
                  <a:pt x="63" y="148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0"/>
                  <a:pt x="63" y="150"/>
                  <a:pt x="63" y="150"/>
                </a:cubicBezTo>
                <a:cubicBezTo>
                  <a:pt x="63" y="151"/>
                  <a:pt x="63" y="151"/>
                  <a:pt x="63" y="152"/>
                </a:cubicBezTo>
                <a:cubicBezTo>
                  <a:pt x="63" y="152"/>
                  <a:pt x="63" y="153"/>
                  <a:pt x="64" y="153"/>
                </a:cubicBezTo>
                <a:close/>
                <a:moveTo>
                  <a:pt x="70" y="159"/>
                </a:moveTo>
                <a:cubicBezTo>
                  <a:pt x="71" y="159"/>
                  <a:pt x="72" y="158"/>
                  <a:pt x="72" y="156"/>
                </a:cubicBezTo>
                <a:cubicBezTo>
                  <a:pt x="72" y="155"/>
                  <a:pt x="71" y="154"/>
                  <a:pt x="69" y="153"/>
                </a:cubicBezTo>
                <a:cubicBezTo>
                  <a:pt x="68" y="154"/>
                  <a:pt x="67" y="154"/>
                  <a:pt x="66" y="156"/>
                </a:cubicBezTo>
                <a:cubicBezTo>
                  <a:pt x="66" y="158"/>
                  <a:pt x="68" y="160"/>
                  <a:pt x="70" y="159"/>
                </a:cubicBezTo>
                <a:close/>
                <a:moveTo>
                  <a:pt x="63" y="143"/>
                </a:moveTo>
                <a:cubicBezTo>
                  <a:pt x="64" y="141"/>
                  <a:pt x="62" y="139"/>
                  <a:pt x="61" y="139"/>
                </a:cubicBezTo>
                <a:cubicBezTo>
                  <a:pt x="59" y="140"/>
                  <a:pt x="58" y="141"/>
                  <a:pt x="58" y="142"/>
                </a:cubicBezTo>
                <a:cubicBezTo>
                  <a:pt x="58" y="144"/>
                  <a:pt x="59" y="145"/>
                  <a:pt x="61" y="146"/>
                </a:cubicBezTo>
                <a:cubicBezTo>
                  <a:pt x="62" y="145"/>
                  <a:pt x="64" y="144"/>
                  <a:pt x="63" y="143"/>
                </a:cubicBezTo>
                <a:close/>
                <a:moveTo>
                  <a:pt x="26" y="108"/>
                </a:moveTo>
                <a:cubicBezTo>
                  <a:pt x="27" y="109"/>
                  <a:pt x="27" y="110"/>
                  <a:pt x="28" y="110"/>
                </a:cubicBezTo>
                <a:cubicBezTo>
                  <a:pt x="29" y="110"/>
                  <a:pt x="29" y="109"/>
                  <a:pt x="30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7"/>
                  <a:pt x="29" y="107"/>
                </a:cubicBezTo>
                <a:cubicBezTo>
                  <a:pt x="30" y="107"/>
                  <a:pt x="31" y="106"/>
                  <a:pt x="31" y="105"/>
                </a:cubicBezTo>
                <a:cubicBezTo>
                  <a:pt x="31" y="105"/>
                  <a:pt x="30" y="105"/>
                  <a:pt x="30" y="105"/>
                </a:cubicBezTo>
                <a:cubicBezTo>
                  <a:pt x="28" y="105"/>
                  <a:pt x="27" y="106"/>
                  <a:pt x="26" y="108"/>
                </a:cubicBezTo>
                <a:close/>
                <a:moveTo>
                  <a:pt x="32" y="100"/>
                </a:moveTo>
                <a:cubicBezTo>
                  <a:pt x="32" y="100"/>
                  <a:pt x="32" y="101"/>
                  <a:pt x="32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3"/>
                  <a:pt x="33" y="104"/>
                  <a:pt x="34" y="104"/>
                </a:cubicBezTo>
                <a:cubicBezTo>
                  <a:pt x="35" y="103"/>
                  <a:pt x="36" y="103"/>
                  <a:pt x="37" y="102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5" y="101"/>
                </a:cubicBezTo>
                <a:cubicBezTo>
                  <a:pt x="35" y="101"/>
                  <a:pt x="35" y="100"/>
                  <a:pt x="35" y="100"/>
                </a:cubicBezTo>
                <a:cubicBezTo>
                  <a:pt x="35" y="100"/>
                  <a:pt x="33" y="100"/>
                  <a:pt x="33" y="99"/>
                </a:cubicBezTo>
                <a:cubicBezTo>
                  <a:pt x="34" y="98"/>
                  <a:pt x="35" y="99"/>
                  <a:pt x="36" y="99"/>
                </a:cubicBezTo>
                <a:cubicBezTo>
                  <a:pt x="35" y="98"/>
                  <a:pt x="35" y="98"/>
                  <a:pt x="34" y="98"/>
                </a:cubicBezTo>
                <a:cubicBezTo>
                  <a:pt x="33" y="98"/>
                  <a:pt x="31" y="99"/>
                  <a:pt x="32" y="100"/>
                </a:cubicBezTo>
                <a:close/>
                <a:moveTo>
                  <a:pt x="38" y="111"/>
                </a:moveTo>
                <a:cubicBezTo>
                  <a:pt x="38" y="111"/>
                  <a:pt x="38" y="111"/>
                  <a:pt x="38" y="111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7" y="111"/>
                  <a:pt x="38" y="111"/>
                  <a:pt x="38" y="111"/>
                </a:cubicBezTo>
                <a:close/>
                <a:moveTo>
                  <a:pt x="4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0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39" y="106"/>
                  <a:pt x="39" y="106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6" y="106"/>
                  <a:pt x="35" y="107"/>
                  <a:pt x="35" y="108"/>
                </a:cubicBezTo>
                <a:cubicBezTo>
                  <a:pt x="36" y="109"/>
                  <a:pt x="36" y="109"/>
                  <a:pt x="36" y="110"/>
                </a:cubicBezTo>
                <a:cubicBezTo>
                  <a:pt x="37" y="110"/>
                  <a:pt x="38" y="109"/>
                  <a:pt x="38" y="108"/>
                </a:cubicBezTo>
                <a:cubicBezTo>
                  <a:pt x="39" y="108"/>
                  <a:pt x="40" y="108"/>
                  <a:pt x="40" y="109"/>
                </a:cubicBezTo>
                <a:cubicBezTo>
                  <a:pt x="41" y="109"/>
                  <a:pt x="40" y="109"/>
                  <a:pt x="40" y="109"/>
                </a:cubicBezTo>
                <a:close/>
                <a:moveTo>
                  <a:pt x="103" y="150"/>
                </a:moveTo>
                <a:cubicBezTo>
                  <a:pt x="103" y="149"/>
                  <a:pt x="101" y="147"/>
                  <a:pt x="100" y="147"/>
                </a:cubicBezTo>
                <a:cubicBezTo>
                  <a:pt x="99" y="147"/>
                  <a:pt x="97" y="148"/>
                  <a:pt x="98" y="150"/>
                </a:cubicBezTo>
                <a:cubicBezTo>
                  <a:pt x="98" y="152"/>
                  <a:pt x="99" y="152"/>
                  <a:pt x="100" y="153"/>
                </a:cubicBezTo>
                <a:cubicBezTo>
                  <a:pt x="102" y="153"/>
                  <a:pt x="103" y="151"/>
                  <a:pt x="103" y="150"/>
                </a:cubicBezTo>
                <a:close/>
                <a:moveTo>
                  <a:pt x="109" y="167"/>
                </a:moveTo>
                <a:cubicBezTo>
                  <a:pt x="111" y="167"/>
                  <a:pt x="112" y="166"/>
                  <a:pt x="112" y="163"/>
                </a:cubicBezTo>
                <a:cubicBezTo>
                  <a:pt x="112" y="162"/>
                  <a:pt x="111" y="161"/>
                  <a:pt x="110" y="160"/>
                </a:cubicBezTo>
                <a:cubicBezTo>
                  <a:pt x="107" y="161"/>
                  <a:pt x="107" y="163"/>
                  <a:pt x="107" y="163"/>
                </a:cubicBezTo>
                <a:cubicBezTo>
                  <a:pt x="106" y="165"/>
                  <a:pt x="107" y="166"/>
                  <a:pt x="109" y="167"/>
                </a:cubicBezTo>
                <a:close/>
                <a:moveTo>
                  <a:pt x="107" y="156"/>
                </a:moveTo>
                <a:cubicBezTo>
                  <a:pt x="107" y="155"/>
                  <a:pt x="106" y="154"/>
                  <a:pt x="105" y="154"/>
                </a:cubicBezTo>
                <a:cubicBezTo>
                  <a:pt x="103" y="154"/>
                  <a:pt x="102" y="155"/>
                  <a:pt x="102" y="157"/>
                </a:cubicBezTo>
                <a:cubicBezTo>
                  <a:pt x="102" y="158"/>
                  <a:pt x="103" y="159"/>
                  <a:pt x="105" y="159"/>
                </a:cubicBezTo>
                <a:cubicBezTo>
                  <a:pt x="106" y="159"/>
                  <a:pt x="107" y="158"/>
                  <a:pt x="107" y="156"/>
                </a:cubicBezTo>
                <a:close/>
                <a:moveTo>
                  <a:pt x="74" y="153"/>
                </a:moveTo>
                <a:cubicBezTo>
                  <a:pt x="76" y="152"/>
                  <a:pt x="76" y="151"/>
                  <a:pt x="76" y="149"/>
                </a:cubicBezTo>
                <a:cubicBezTo>
                  <a:pt x="76" y="149"/>
                  <a:pt x="75" y="147"/>
                  <a:pt x="74" y="147"/>
                </a:cubicBezTo>
                <a:cubicBezTo>
                  <a:pt x="72" y="147"/>
                  <a:pt x="71" y="148"/>
                  <a:pt x="71" y="150"/>
                </a:cubicBezTo>
                <a:cubicBezTo>
                  <a:pt x="71" y="151"/>
                  <a:pt x="72" y="153"/>
                  <a:pt x="74" y="153"/>
                </a:cubicBezTo>
                <a:close/>
                <a:moveTo>
                  <a:pt x="23" y="107"/>
                </a:moveTo>
                <a:cubicBezTo>
                  <a:pt x="23" y="107"/>
                  <a:pt x="23" y="106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lose/>
                <a:moveTo>
                  <a:pt x="114" y="173"/>
                </a:moveTo>
                <a:cubicBezTo>
                  <a:pt x="115" y="173"/>
                  <a:pt x="117" y="172"/>
                  <a:pt x="116" y="170"/>
                </a:cubicBezTo>
                <a:cubicBezTo>
                  <a:pt x="116" y="168"/>
                  <a:pt x="115" y="168"/>
                  <a:pt x="114" y="168"/>
                </a:cubicBezTo>
                <a:cubicBezTo>
                  <a:pt x="112" y="168"/>
                  <a:pt x="110" y="169"/>
                  <a:pt x="110" y="170"/>
                </a:cubicBezTo>
                <a:cubicBezTo>
                  <a:pt x="110" y="172"/>
                  <a:pt x="112" y="173"/>
                  <a:pt x="114" y="173"/>
                </a:cubicBezTo>
                <a:close/>
                <a:moveTo>
                  <a:pt x="90" y="157"/>
                </a:moveTo>
                <a:cubicBezTo>
                  <a:pt x="90" y="155"/>
                  <a:pt x="89" y="154"/>
                  <a:pt x="87" y="153"/>
                </a:cubicBezTo>
                <a:cubicBezTo>
                  <a:pt x="86" y="153"/>
                  <a:pt x="85" y="155"/>
                  <a:pt x="85" y="157"/>
                </a:cubicBezTo>
                <a:cubicBezTo>
                  <a:pt x="84" y="158"/>
                  <a:pt x="85" y="159"/>
                  <a:pt x="87" y="159"/>
                </a:cubicBezTo>
                <a:cubicBezTo>
                  <a:pt x="89" y="159"/>
                  <a:pt x="90" y="158"/>
                  <a:pt x="90" y="157"/>
                </a:cubicBezTo>
                <a:close/>
                <a:moveTo>
                  <a:pt x="81" y="156"/>
                </a:moveTo>
                <a:cubicBezTo>
                  <a:pt x="81" y="155"/>
                  <a:pt x="80" y="154"/>
                  <a:pt x="79" y="153"/>
                </a:cubicBezTo>
                <a:cubicBezTo>
                  <a:pt x="77" y="154"/>
                  <a:pt x="76" y="155"/>
                  <a:pt x="75" y="156"/>
                </a:cubicBezTo>
                <a:cubicBezTo>
                  <a:pt x="75" y="158"/>
                  <a:pt x="76" y="160"/>
                  <a:pt x="79" y="160"/>
                </a:cubicBezTo>
                <a:cubicBezTo>
                  <a:pt x="80" y="159"/>
                  <a:pt x="81" y="159"/>
                  <a:pt x="81" y="156"/>
                </a:cubicBezTo>
                <a:close/>
                <a:moveTo>
                  <a:pt x="91" y="166"/>
                </a:moveTo>
                <a:cubicBezTo>
                  <a:pt x="93" y="166"/>
                  <a:pt x="94" y="166"/>
                  <a:pt x="94" y="164"/>
                </a:cubicBezTo>
                <a:cubicBezTo>
                  <a:pt x="94" y="163"/>
                  <a:pt x="93" y="161"/>
                  <a:pt x="91" y="161"/>
                </a:cubicBezTo>
                <a:cubicBezTo>
                  <a:pt x="89" y="161"/>
                  <a:pt x="88" y="162"/>
                  <a:pt x="89" y="164"/>
                </a:cubicBezTo>
                <a:cubicBezTo>
                  <a:pt x="89" y="165"/>
                  <a:pt x="90" y="167"/>
                  <a:pt x="91" y="166"/>
                </a:cubicBezTo>
                <a:close/>
                <a:moveTo>
                  <a:pt x="96" y="159"/>
                </a:moveTo>
                <a:cubicBezTo>
                  <a:pt x="98" y="160"/>
                  <a:pt x="98" y="158"/>
                  <a:pt x="98" y="156"/>
                </a:cubicBezTo>
                <a:cubicBezTo>
                  <a:pt x="99" y="155"/>
                  <a:pt x="97" y="153"/>
                  <a:pt x="96" y="154"/>
                </a:cubicBezTo>
                <a:cubicBezTo>
                  <a:pt x="95" y="154"/>
                  <a:pt x="93" y="155"/>
                  <a:pt x="93" y="157"/>
                </a:cubicBezTo>
                <a:cubicBezTo>
                  <a:pt x="93" y="158"/>
                  <a:pt x="94" y="159"/>
                  <a:pt x="96" y="159"/>
                </a:cubicBezTo>
                <a:close/>
                <a:moveTo>
                  <a:pt x="37" y="54"/>
                </a:moveTo>
                <a:cubicBezTo>
                  <a:pt x="37" y="54"/>
                  <a:pt x="38" y="53"/>
                  <a:pt x="38" y="53"/>
                </a:cubicBezTo>
                <a:cubicBezTo>
                  <a:pt x="38" y="52"/>
                  <a:pt x="38" y="53"/>
                  <a:pt x="38" y="53"/>
                </a:cubicBezTo>
                <a:cubicBezTo>
                  <a:pt x="38" y="54"/>
                  <a:pt x="38" y="54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9" y="54"/>
                </a:cubicBezTo>
                <a:cubicBezTo>
                  <a:pt x="39" y="54"/>
                  <a:pt x="40" y="54"/>
                  <a:pt x="40" y="54"/>
                </a:cubicBezTo>
                <a:cubicBezTo>
                  <a:pt x="41" y="54"/>
                  <a:pt x="41" y="53"/>
                  <a:pt x="41" y="52"/>
                </a:cubicBezTo>
                <a:cubicBezTo>
                  <a:pt x="42" y="51"/>
                  <a:pt x="40" y="50"/>
                  <a:pt x="39" y="49"/>
                </a:cubicBezTo>
                <a:cubicBezTo>
                  <a:pt x="38" y="49"/>
                  <a:pt x="37" y="50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lose/>
                <a:moveTo>
                  <a:pt x="140" y="103"/>
                </a:moveTo>
                <a:cubicBezTo>
                  <a:pt x="141" y="103"/>
                  <a:pt x="143" y="103"/>
                  <a:pt x="143" y="101"/>
                </a:cubicBezTo>
                <a:cubicBezTo>
                  <a:pt x="142" y="99"/>
                  <a:pt x="141" y="98"/>
                  <a:pt x="140" y="98"/>
                </a:cubicBezTo>
                <a:cubicBezTo>
                  <a:pt x="139" y="98"/>
                  <a:pt x="137" y="99"/>
                  <a:pt x="138" y="101"/>
                </a:cubicBezTo>
                <a:cubicBezTo>
                  <a:pt x="137" y="102"/>
                  <a:pt x="139" y="103"/>
                  <a:pt x="140" y="103"/>
                </a:cubicBezTo>
                <a:close/>
                <a:moveTo>
                  <a:pt x="44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84"/>
                  <a:pt x="43" y="84"/>
                  <a:pt x="43" y="84"/>
                </a:cubicBezTo>
                <a:cubicBezTo>
                  <a:pt x="41" y="84"/>
                  <a:pt x="40" y="85"/>
                  <a:pt x="40" y="86"/>
                </a:cubicBezTo>
                <a:cubicBezTo>
                  <a:pt x="40" y="85"/>
                  <a:pt x="41" y="85"/>
                  <a:pt x="41" y="85"/>
                </a:cubicBezTo>
                <a:cubicBezTo>
                  <a:pt x="41" y="85"/>
                  <a:pt x="41" y="86"/>
                  <a:pt x="42" y="86"/>
                </a:cubicBezTo>
                <a:cubicBezTo>
                  <a:pt x="41" y="87"/>
                  <a:pt x="42" y="88"/>
                  <a:pt x="42" y="89"/>
                </a:cubicBezTo>
                <a:cubicBezTo>
                  <a:pt x="42" y="89"/>
                  <a:pt x="42" y="89"/>
                  <a:pt x="41" y="89"/>
                </a:cubicBezTo>
                <a:cubicBezTo>
                  <a:pt x="42" y="89"/>
                  <a:pt x="42" y="90"/>
                  <a:pt x="42" y="90"/>
                </a:cubicBezTo>
                <a:cubicBezTo>
                  <a:pt x="43" y="90"/>
                  <a:pt x="43" y="89"/>
                  <a:pt x="43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6" y="86"/>
                  <a:pt x="45" y="85"/>
                </a:cubicBezTo>
                <a:cubicBezTo>
                  <a:pt x="45" y="85"/>
                  <a:pt x="44" y="85"/>
                  <a:pt x="44" y="85"/>
                </a:cubicBezTo>
                <a:cubicBezTo>
                  <a:pt x="44" y="84"/>
                  <a:pt x="44" y="85"/>
                  <a:pt x="44" y="84"/>
                </a:cubicBezTo>
                <a:close/>
                <a:moveTo>
                  <a:pt x="47" y="77"/>
                </a:moveTo>
                <a:cubicBezTo>
                  <a:pt x="47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5" y="78"/>
                  <a:pt x="45" y="79"/>
                  <a:pt x="45" y="79"/>
                </a:cubicBezTo>
                <a:cubicBezTo>
                  <a:pt x="45" y="79"/>
                  <a:pt x="46" y="79"/>
                  <a:pt x="47" y="79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8" y="79"/>
                  <a:pt x="48" y="80"/>
                </a:cubicBezTo>
                <a:cubicBezTo>
                  <a:pt x="48" y="80"/>
                  <a:pt x="49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8"/>
                  <a:pt x="49" y="77"/>
                  <a:pt x="47" y="77"/>
                </a:cubicBezTo>
                <a:close/>
                <a:moveTo>
                  <a:pt x="32" y="71"/>
                </a:moveTo>
                <a:cubicBezTo>
                  <a:pt x="32" y="72"/>
                  <a:pt x="31" y="72"/>
                  <a:pt x="31" y="72"/>
                </a:cubicBezTo>
                <a:cubicBezTo>
                  <a:pt x="32" y="74"/>
                  <a:pt x="32" y="75"/>
                  <a:pt x="34" y="76"/>
                </a:cubicBezTo>
                <a:cubicBezTo>
                  <a:pt x="36" y="76"/>
                  <a:pt x="37" y="75"/>
                  <a:pt x="37" y="73"/>
                </a:cubicBezTo>
                <a:cubicBezTo>
                  <a:pt x="37" y="72"/>
                  <a:pt x="36" y="72"/>
                  <a:pt x="36" y="71"/>
                </a:cubicBezTo>
                <a:cubicBezTo>
                  <a:pt x="36" y="72"/>
                  <a:pt x="35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1"/>
                  <a:pt x="32" y="71"/>
                </a:cubicBezTo>
                <a:close/>
                <a:moveTo>
                  <a:pt x="82" y="91"/>
                </a:moveTo>
                <a:cubicBezTo>
                  <a:pt x="81" y="91"/>
                  <a:pt x="80" y="92"/>
                  <a:pt x="79" y="94"/>
                </a:cubicBezTo>
                <a:cubicBezTo>
                  <a:pt x="80" y="94"/>
                  <a:pt x="80" y="95"/>
                  <a:pt x="80" y="95"/>
                </a:cubicBezTo>
                <a:cubicBezTo>
                  <a:pt x="80" y="95"/>
                  <a:pt x="80" y="95"/>
                  <a:pt x="81" y="95"/>
                </a:cubicBezTo>
                <a:cubicBezTo>
                  <a:pt x="81" y="95"/>
                  <a:pt x="81" y="96"/>
                  <a:pt x="80" y="96"/>
                </a:cubicBezTo>
                <a:cubicBezTo>
                  <a:pt x="81" y="97"/>
                  <a:pt x="82" y="97"/>
                  <a:pt x="82" y="96"/>
                </a:cubicBezTo>
                <a:cubicBezTo>
                  <a:pt x="84" y="97"/>
                  <a:pt x="85" y="96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2"/>
                  <a:pt x="84" y="92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1"/>
                  <a:pt x="83" y="91"/>
                  <a:pt x="82" y="91"/>
                </a:cubicBezTo>
                <a:close/>
                <a:moveTo>
                  <a:pt x="73" y="92"/>
                </a:moveTo>
                <a:cubicBezTo>
                  <a:pt x="73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3"/>
                  <a:pt x="74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5" y="94"/>
                  <a:pt x="74" y="94"/>
                </a:cubicBezTo>
                <a:cubicBezTo>
                  <a:pt x="74" y="93"/>
                  <a:pt x="72" y="93"/>
                  <a:pt x="71" y="93"/>
                </a:cubicBezTo>
                <a:cubicBezTo>
                  <a:pt x="71" y="94"/>
                  <a:pt x="71" y="94"/>
                  <a:pt x="70" y="94"/>
                </a:cubicBezTo>
                <a:cubicBezTo>
                  <a:pt x="71" y="96"/>
                  <a:pt x="72" y="97"/>
                  <a:pt x="73" y="96"/>
                </a:cubicBezTo>
                <a:cubicBezTo>
                  <a:pt x="75" y="96"/>
                  <a:pt x="77" y="95"/>
                  <a:pt x="76" y="94"/>
                </a:cubicBezTo>
                <a:cubicBezTo>
                  <a:pt x="76" y="93"/>
                  <a:pt x="76" y="91"/>
                  <a:pt x="73" y="92"/>
                </a:cubicBezTo>
                <a:close/>
                <a:moveTo>
                  <a:pt x="64" y="88"/>
                </a:moveTo>
                <a:cubicBezTo>
                  <a:pt x="64" y="87"/>
                  <a:pt x="64" y="87"/>
                  <a:pt x="64" y="87"/>
                </a:cubicBezTo>
                <a:cubicBezTo>
                  <a:pt x="63" y="85"/>
                  <a:pt x="62" y="84"/>
                  <a:pt x="61" y="84"/>
                </a:cubicBezTo>
                <a:cubicBezTo>
                  <a:pt x="59" y="84"/>
                  <a:pt x="58" y="85"/>
                  <a:pt x="58" y="86"/>
                </a:cubicBezTo>
                <a:cubicBezTo>
                  <a:pt x="58" y="88"/>
                  <a:pt x="58" y="88"/>
                  <a:pt x="59" y="89"/>
                </a:cubicBezTo>
                <a:cubicBezTo>
                  <a:pt x="59" y="89"/>
                  <a:pt x="59" y="88"/>
                  <a:pt x="59" y="88"/>
                </a:cubicBezTo>
                <a:cubicBezTo>
                  <a:pt x="61" y="89"/>
                  <a:pt x="62" y="88"/>
                  <a:pt x="63" y="88"/>
                </a:cubicBezTo>
                <a:cubicBezTo>
                  <a:pt x="63" y="88"/>
                  <a:pt x="63" y="87"/>
                  <a:pt x="63" y="87"/>
                </a:cubicBezTo>
                <a:cubicBezTo>
                  <a:pt x="63" y="87"/>
                  <a:pt x="63" y="87"/>
                  <a:pt x="64" y="88"/>
                </a:cubicBezTo>
                <a:close/>
                <a:moveTo>
                  <a:pt x="69" y="98"/>
                </a:moveTo>
                <a:cubicBezTo>
                  <a:pt x="69" y="98"/>
                  <a:pt x="68" y="98"/>
                  <a:pt x="68" y="98"/>
                </a:cubicBezTo>
                <a:cubicBezTo>
                  <a:pt x="68" y="99"/>
                  <a:pt x="68" y="101"/>
                  <a:pt x="69" y="101"/>
                </a:cubicBezTo>
                <a:cubicBezTo>
                  <a:pt x="69" y="101"/>
                  <a:pt x="69" y="100"/>
                  <a:pt x="68" y="100"/>
                </a:cubicBezTo>
                <a:cubicBezTo>
                  <a:pt x="70" y="100"/>
                  <a:pt x="71" y="101"/>
                  <a:pt x="71" y="103"/>
                </a:cubicBezTo>
                <a:cubicBezTo>
                  <a:pt x="72" y="102"/>
                  <a:pt x="72" y="101"/>
                  <a:pt x="72" y="100"/>
                </a:cubicBezTo>
                <a:cubicBezTo>
                  <a:pt x="72" y="99"/>
                  <a:pt x="71" y="98"/>
                  <a:pt x="69" y="98"/>
                </a:cubicBezTo>
                <a:close/>
                <a:moveTo>
                  <a:pt x="33" y="43"/>
                </a:moveTo>
                <a:cubicBezTo>
                  <a:pt x="33" y="43"/>
                  <a:pt x="33" y="43"/>
                  <a:pt x="33" y="42"/>
                </a:cubicBezTo>
                <a:cubicBezTo>
                  <a:pt x="32" y="43"/>
                  <a:pt x="31" y="43"/>
                  <a:pt x="32" y="44"/>
                </a:cubicBezTo>
                <a:cubicBezTo>
                  <a:pt x="32" y="44"/>
                  <a:pt x="32" y="44"/>
                  <a:pt x="31" y="44"/>
                </a:cubicBezTo>
                <a:cubicBezTo>
                  <a:pt x="32" y="44"/>
                  <a:pt x="32" y="45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2" y="47"/>
                  <a:pt x="32" y="47"/>
                </a:cubicBezTo>
                <a:cubicBezTo>
                  <a:pt x="32" y="47"/>
                  <a:pt x="32" y="47"/>
                  <a:pt x="32" y="46"/>
                </a:cubicBezTo>
                <a:cubicBezTo>
                  <a:pt x="33" y="46"/>
                  <a:pt x="35" y="48"/>
                  <a:pt x="35" y="46"/>
                </a:cubicBezTo>
                <a:cubicBezTo>
                  <a:pt x="36" y="45"/>
                  <a:pt x="36" y="46"/>
                  <a:pt x="36" y="46"/>
                </a:cubicBezTo>
                <a:cubicBezTo>
                  <a:pt x="37" y="46"/>
                  <a:pt x="37" y="45"/>
                  <a:pt x="37" y="45"/>
                </a:cubicBezTo>
                <a:cubicBezTo>
                  <a:pt x="36" y="43"/>
                  <a:pt x="36" y="42"/>
                  <a:pt x="34" y="42"/>
                </a:cubicBezTo>
                <a:cubicBezTo>
                  <a:pt x="34" y="42"/>
                  <a:pt x="33" y="43"/>
                  <a:pt x="33" y="43"/>
                </a:cubicBezTo>
                <a:close/>
                <a:moveTo>
                  <a:pt x="2" y="50"/>
                </a:moveTo>
                <a:cubicBezTo>
                  <a:pt x="2" y="50"/>
                  <a:pt x="2" y="50"/>
                  <a:pt x="2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2" y="50"/>
                </a:cubicBezTo>
                <a:close/>
                <a:moveTo>
                  <a:pt x="118" y="181"/>
                </a:moveTo>
                <a:cubicBezTo>
                  <a:pt x="119" y="181"/>
                  <a:pt x="121" y="179"/>
                  <a:pt x="121" y="177"/>
                </a:cubicBezTo>
                <a:cubicBezTo>
                  <a:pt x="120" y="176"/>
                  <a:pt x="120" y="175"/>
                  <a:pt x="118" y="175"/>
                </a:cubicBezTo>
                <a:cubicBezTo>
                  <a:pt x="116" y="175"/>
                  <a:pt x="115" y="176"/>
                  <a:pt x="115" y="177"/>
                </a:cubicBezTo>
                <a:cubicBezTo>
                  <a:pt x="115" y="179"/>
                  <a:pt x="116" y="181"/>
                  <a:pt x="118" y="181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9"/>
                  <a:pt x="18" y="99"/>
                  <a:pt x="19" y="99"/>
                </a:cubicBezTo>
                <a:cubicBezTo>
                  <a:pt x="19" y="99"/>
                  <a:pt x="19" y="99"/>
                  <a:pt x="18" y="98"/>
                </a:cubicBezTo>
                <a:close/>
                <a:moveTo>
                  <a:pt x="6" y="66"/>
                </a:moveTo>
                <a:cubicBezTo>
                  <a:pt x="6" y="66"/>
                  <a:pt x="6" y="66"/>
                  <a:pt x="6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5" y="100"/>
                </a:moveTo>
                <a:cubicBezTo>
                  <a:pt x="16" y="100"/>
                  <a:pt x="16" y="100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lose/>
                <a:moveTo>
                  <a:pt x="10" y="64"/>
                </a:moveTo>
                <a:cubicBezTo>
                  <a:pt x="9" y="64"/>
                  <a:pt x="9" y="65"/>
                  <a:pt x="9" y="65"/>
                </a:cubicBezTo>
                <a:cubicBezTo>
                  <a:pt x="9" y="65"/>
                  <a:pt x="9" y="65"/>
                  <a:pt x="10" y="65"/>
                </a:cubicBezTo>
                <a:cubicBezTo>
                  <a:pt x="10" y="65"/>
                  <a:pt x="10" y="64"/>
                  <a:pt x="10" y="64"/>
                </a:cubicBezTo>
                <a:close/>
                <a:moveTo>
                  <a:pt x="21" y="105"/>
                </a:moveTo>
                <a:cubicBezTo>
                  <a:pt x="21" y="105"/>
                  <a:pt x="21" y="105"/>
                  <a:pt x="21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1" y="105"/>
                  <a:pt x="21" y="105"/>
                </a:cubicBezTo>
                <a:close/>
                <a:moveTo>
                  <a:pt x="14" y="15"/>
                </a:moveTo>
                <a:cubicBezTo>
                  <a:pt x="14" y="16"/>
                  <a:pt x="13" y="16"/>
                  <a:pt x="13" y="17"/>
                </a:cubicBezTo>
                <a:cubicBezTo>
                  <a:pt x="14" y="16"/>
                  <a:pt x="16" y="16"/>
                  <a:pt x="17" y="16"/>
                </a:cubicBezTo>
                <a:cubicBezTo>
                  <a:pt x="16" y="16"/>
                  <a:pt x="15" y="14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73" y="178"/>
                </a:moveTo>
                <a:cubicBezTo>
                  <a:pt x="174" y="177"/>
                  <a:pt x="173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5"/>
                  <a:pt x="171" y="175"/>
                  <a:pt x="171" y="175"/>
                </a:cubicBezTo>
                <a:cubicBezTo>
                  <a:pt x="170" y="175"/>
                  <a:pt x="170" y="175"/>
                  <a:pt x="169" y="175"/>
                </a:cubicBezTo>
                <a:cubicBezTo>
                  <a:pt x="169" y="175"/>
                  <a:pt x="169" y="175"/>
                  <a:pt x="169" y="176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9" y="175"/>
                  <a:pt x="169" y="176"/>
                  <a:pt x="169" y="176"/>
                </a:cubicBezTo>
                <a:cubicBezTo>
                  <a:pt x="169" y="176"/>
                  <a:pt x="169" y="176"/>
                  <a:pt x="169" y="176"/>
                </a:cubicBezTo>
                <a:cubicBezTo>
                  <a:pt x="169" y="176"/>
                  <a:pt x="168" y="176"/>
                  <a:pt x="168" y="176"/>
                </a:cubicBezTo>
                <a:cubicBezTo>
                  <a:pt x="168" y="176"/>
                  <a:pt x="168" y="177"/>
                  <a:pt x="168" y="178"/>
                </a:cubicBezTo>
                <a:cubicBezTo>
                  <a:pt x="168" y="179"/>
                  <a:pt x="168" y="179"/>
                  <a:pt x="169" y="180"/>
                </a:cubicBezTo>
                <a:cubicBezTo>
                  <a:pt x="169" y="180"/>
                  <a:pt x="170" y="179"/>
                  <a:pt x="170" y="179"/>
                </a:cubicBezTo>
                <a:cubicBezTo>
                  <a:pt x="171" y="178"/>
                  <a:pt x="171" y="179"/>
                  <a:pt x="172" y="179"/>
                </a:cubicBezTo>
                <a:cubicBezTo>
                  <a:pt x="171" y="180"/>
                  <a:pt x="171" y="180"/>
                  <a:pt x="169" y="180"/>
                </a:cubicBezTo>
                <a:cubicBezTo>
                  <a:pt x="170" y="181"/>
                  <a:pt x="170" y="181"/>
                  <a:pt x="171" y="181"/>
                </a:cubicBezTo>
                <a:cubicBezTo>
                  <a:pt x="172" y="180"/>
                  <a:pt x="173" y="179"/>
                  <a:pt x="173" y="178"/>
                </a:cubicBezTo>
                <a:close/>
                <a:moveTo>
                  <a:pt x="227" y="123"/>
                </a:moveTo>
                <a:cubicBezTo>
                  <a:pt x="227" y="123"/>
                  <a:pt x="226" y="123"/>
                  <a:pt x="226" y="123"/>
                </a:cubicBezTo>
                <a:cubicBezTo>
                  <a:pt x="225" y="123"/>
                  <a:pt x="225" y="124"/>
                  <a:pt x="225" y="125"/>
                </a:cubicBezTo>
                <a:cubicBezTo>
                  <a:pt x="225" y="125"/>
                  <a:pt x="226" y="124"/>
                  <a:pt x="227" y="123"/>
                </a:cubicBezTo>
                <a:close/>
                <a:moveTo>
                  <a:pt x="225" y="128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5" y="129"/>
                  <a:pt x="226" y="130"/>
                  <a:pt x="227" y="131"/>
                </a:cubicBezTo>
                <a:cubicBezTo>
                  <a:pt x="227" y="130"/>
                  <a:pt x="226" y="129"/>
                  <a:pt x="225" y="128"/>
                </a:cubicBezTo>
                <a:close/>
                <a:moveTo>
                  <a:pt x="199" y="101"/>
                </a:moveTo>
                <a:cubicBezTo>
                  <a:pt x="199" y="103"/>
                  <a:pt x="200" y="104"/>
                  <a:pt x="202" y="103"/>
                </a:cubicBezTo>
                <a:cubicBezTo>
                  <a:pt x="203" y="103"/>
                  <a:pt x="205" y="102"/>
                  <a:pt x="204" y="100"/>
                </a:cubicBezTo>
                <a:cubicBezTo>
                  <a:pt x="204" y="99"/>
                  <a:pt x="203" y="98"/>
                  <a:pt x="202" y="98"/>
                </a:cubicBezTo>
                <a:cubicBezTo>
                  <a:pt x="200" y="98"/>
                  <a:pt x="199" y="99"/>
                  <a:pt x="199" y="101"/>
                </a:cubicBezTo>
                <a:close/>
                <a:moveTo>
                  <a:pt x="215" y="91"/>
                </a:moveTo>
                <a:cubicBezTo>
                  <a:pt x="214" y="91"/>
                  <a:pt x="212" y="93"/>
                  <a:pt x="212" y="94"/>
                </a:cubicBezTo>
                <a:cubicBezTo>
                  <a:pt x="212" y="95"/>
                  <a:pt x="213" y="97"/>
                  <a:pt x="215" y="96"/>
                </a:cubicBezTo>
                <a:cubicBezTo>
                  <a:pt x="217" y="96"/>
                  <a:pt x="218" y="96"/>
                  <a:pt x="217" y="94"/>
                </a:cubicBezTo>
                <a:cubicBezTo>
                  <a:pt x="218" y="92"/>
                  <a:pt x="217" y="91"/>
                  <a:pt x="215" y="91"/>
                </a:cubicBezTo>
                <a:close/>
                <a:moveTo>
                  <a:pt x="222" y="101"/>
                </a:moveTo>
                <a:cubicBezTo>
                  <a:pt x="223" y="99"/>
                  <a:pt x="221" y="98"/>
                  <a:pt x="219" y="98"/>
                </a:cubicBezTo>
                <a:cubicBezTo>
                  <a:pt x="218" y="98"/>
                  <a:pt x="217" y="99"/>
                  <a:pt x="217" y="100"/>
                </a:cubicBezTo>
                <a:cubicBezTo>
                  <a:pt x="217" y="102"/>
                  <a:pt x="218" y="103"/>
                  <a:pt x="220" y="103"/>
                </a:cubicBezTo>
                <a:cubicBezTo>
                  <a:pt x="221" y="104"/>
                  <a:pt x="222" y="102"/>
                  <a:pt x="222" y="101"/>
                </a:cubicBezTo>
                <a:close/>
                <a:moveTo>
                  <a:pt x="223" y="115"/>
                </a:moveTo>
                <a:cubicBezTo>
                  <a:pt x="223" y="113"/>
                  <a:pt x="221" y="112"/>
                  <a:pt x="220" y="112"/>
                </a:cubicBezTo>
                <a:cubicBezTo>
                  <a:pt x="218" y="111"/>
                  <a:pt x="216" y="114"/>
                  <a:pt x="217" y="115"/>
                </a:cubicBezTo>
                <a:cubicBezTo>
                  <a:pt x="216" y="116"/>
                  <a:pt x="218" y="117"/>
                  <a:pt x="220" y="118"/>
                </a:cubicBezTo>
                <a:cubicBezTo>
                  <a:pt x="221" y="117"/>
                  <a:pt x="222" y="116"/>
                  <a:pt x="223" y="115"/>
                </a:cubicBezTo>
                <a:close/>
                <a:moveTo>
                  <a:pt x="232" y="234"/>
                </a:moveTo>
                <a:cubicBezTo>
                  <a:pt x="232" y="235"/>
                  <a:pt x="233" y="235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34"/>
                  <a:pt x="233" y="234"/>
                  <a:pt x="232" y="234"/>
                </a:cubicBezTo>
                <a:close/>
                <a:moveTo>
                  <a:pt x="232" y="231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45" y="171"/>
                </a:moveTo>
                <a:cubicBezTo>
                  <a:pt x="245" y="171"/>
                  <a:pt x="245" y="171"/>
                  <a:pt x="245" y="170"/>
                </a:cubicBezTo>
                <a:cubicBezTo>
                  <a:pt x="245" y="170"/>
                  <a:pt x="245" y="171"/>
                  <a:pt x="245" y="171"/>
                </a:cubicBezTo>
                <a:close/>
                <a:moveTo>
                  <a:pt x="242" y="138"/>
                </a:moveTo>
                <a:cubicBezTo>
                  <a:pt x="243" y="137"/>
                  <a:pt x="242" y="137"/>
                  <a:pt x="241" y="138"/>
                </a:cubicBezTo>
                <a:cubicBezTo>
                  <a:pt x="241" y="138"/>
                  <a:pt x="242" y="138"/>
                  <a:pt x="242" y="138"/>
                </a:cubicBezTo>
                <a:close/>
                <a:moveTo>
                  <a:pt x="235" y="137"/>
                </a:moveTo>
                <a:cubicBezTo>
                  <a:pt x="235" y="136"/>
                  <a:pt x="235" y="136"/>
                  <a:pt x="235" y="136"/>
                </a:cubicBezTo>
                <a:cubicBezTo>
                  <a:pt x="235" y="135"/>
                  <a:pt x="234" y="133"/>
                  <a:pt x="232" y="133"/>
                </a:cubicBezTo>
                <a:cubicBezTo>
                  <a:pt x="232" y="133"/>
                  <a:pt x="232" y="133"/>
                  <a:pt x="231" y="133"/>
                </a:cubicBezTo>
                <a:cubicBezTo>
                  <a:pt x="231" y="134"/>
                  <a:pt x="231" y="134"/>
                  <a:pt x="230" y="135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30" y="136"/>
                  <a:pt x="230" y="136"/>
                  <a:pt x="230" y="137"/>
                </a:cubicBezTo>
                <a:cubicBezTo>
                  <a:pt x="230" y="138"/>
                  <a:pt x="231" y="138"/>
                  <a:pt x="233" y="138"/>
                </a:cubicBezTo>
                <a:cubicBezTo>
                  <a:pt x="234" y="138"/>
                  <a:pt x="234" y="138"/>
                  <a:pt x="234" y="137"/>
                </a:cubicBezTo>
                <a:cubicBezTo>
                  <a:pt x="234" y="137"/>
                  <a:pt x="234" y="137"/>
                  <a:pt x="234" y="137"/>
                </a:cubicBezTo>
                <a:cubicBezTo>
                  <a:pt x="234" y="137"/>
                  <a:pt x="233" y="138"/>
                  <a:pt x="233" y="137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33" y="136"/>
                  <a:pt x="234" y="136"/>
                  <a:pt x="235" y="137"/>
                </a:cubicBezTo>
                <a:close/>
                <a:moveTo>
                  <a:pt x="171" y="92"/>
                </a:moveTo>
                <a:cubicBezTo>
                  <a:pt x="170" y="92"/>
                  <a:pt x="168" y="93"/>
                  <a:pt x="168" y="94"/>
                </a:cubicBezTo>
                <a:cubicBezTo>
                  <a:pt x="168" y="96"/>
                  <a:pt x="169" y="97"/>
                  <a:pt x="171" y="97"/>
                </a:cubicBezTo>
                <a:cubicBezTo>
                  <a:pt x="173" y="96"/>
                  <a:pt x="174" y="95"/>
                  <a:pt x="174" y="94"/>
                </a:cubicBezTo>
                <a:cubicBezTo>
                  <a:pt x="174" y="92"/>
                  <a:pt x="173" y="92"/>
                  <a:pt x="171" y="92"/>
                </a:cubicBezTo>
                <a:close/>
                <a:moveTo>
                  <a:pt x="155" y="101"/>
                </a:moveTo>
                <a:cubicBezTo>
                  <a:pt x="155" y="102"/>
                  <a:pt x="156" y="102"/>
                  <a:pt x="157" y="103"/>
                </a:cubicBezTo>
                <a:cubicBezTo>
                  <a:pt x="158" y="103"/>
                  <a:pt x="159" y="101"/>
                  <a:pt x="160" y="103"/>
                </a:cubicBezTo>
                <a:cubicBezTo>
                  <a:pt x="160" y="102"/>
                  <a:pt x="160" y="101"/>
                  <a:pt x="160" y="101"/>
                </a:cubicBezTo>
                <a:cubicBezTo>
                  <a:pt x="161" y="99"/>
                  <a:pt x="159" y="98"/>
                  <a:pt x="157" y="98"/>
                </a:cubicBezTo>
                <a:cubicBezTo>
                  <a:pt x="157" y="97"/>
                  <a:pt x="155" y="99"/>
                  <a:pt x="155" y="101"/>
                </a:cubicBezTo>
                <a:close/>
                <a:moveTo>
                  <a:pt x="141" y="108"/>
                </a:moveTo>
                <a:cubicBezTo>
                  <a:pt x="141" y="109"/>
                  <a:pt x="143" y="110"/>
                  <a:pt x="144" y="110"/>
                </a:cubicBezTo>
                <a:cubicBezTo>
                  <a:pt x="146" y="110"/>
                  <a:pt x="147" y="109"/>
                  <a:pt x="147" y="107"/>
                </a:cubicBezTo>
                <a:cubicBezTo>
                  <a:pt x="147" y="106"/>
                  <a:pt x="146" y="105"/>
                  <a:pt x="145" y="105"/>
                </a:cubicBezTo>
                <a:cubicBezTo>
                  <a:pt x="142" y="105"/>
                  <a:pt x="142" y="106"/>
                  <a:pt x="141" y="108"/>
                </a:cubicBezTo>
                <a:close/>
                <a:moveTo>
                  <a:pt x="176" y="98"/>
                </a:moveTo>
                <a:cubicBezTo>
                  <a:pt x="175" y="98"/>
                  <a:pt x="174" y="98"/>
                  <a:pt x="174" y="98"/>
                </a:cubicBezTo>
                <a:cubicBezTo>
                  <a:pt x="174" y="98"/>
                  <a:pt x="175" y="98"/>
                  <a:pt x="175" y="99"/>
                </a:cubicBezTo>
                <a:cubicBezTo>
                  <a:pt x="175" y="99"/>
                  <a:pt x="175" y="100"/>
                  <a:pt x="174" y="100"/>
                </a:cubicBezTo>
                <a:cubicBezTo>
                  <a:pt x="174" y="99"/>
                  <a:pt x="174" y="99"/>
                  <a:pt x="173" y="98"/>
                </a:cubicBezTo>
                <a:cubicBezTo>
                  <a:pt x="173" y="99"/>
                  <a:pt x="173" y="100"/>
                  <a:pt x="172" y="101"/>
                </a:cubicBezTo>
                <a:cubicBezTo>
                  <a:pt x="173" y="103"/>
                  <a:pt x="174" y="103"/>
                  <a:pt x="176" y="103"/>
                </a:cubicBezTo>
                <a:cubicBezTo>
                  <a:pt x="177" y="104"/>
                  <a:pt x="178" y="103"/>
                  <a:pt x="178" y="101"/>
                </a:cubicBezTo>
                <a:cubicBezTo>
                  <a:pt x="179" y="99"/>
                  <a:pt x="177" y="98"/>
                  <a:pt x="176" y="98"/>
                </a:cubicBezTo>
                <a:close/>
                <a:moveTo>
                  <a:pt x="186" y="107"/>
                </a:moveTo>
                <a:cubicBezTo>
                  <a:pt x="186" y="109"/>
                  <a:pt x="187" y="111"/>
                  <a:pt x="189" y="111"/>
                </a:cubicBezTo>
                <a:cubicBezTo>
                  <a:pt x="190" y="111"/>
                  <a:pt x="192" y="110"/>
                  <a:pt x="191" y="108"/>
                </a:cubicBezTo>
                <a:cubicBezTo>
                  <a:pt x="192" y="106"/>
                  <a:pt x="190" y="105"/>
                  <a:pt x="189" y="105"/>
                </a:cubicBezTo>
                <a:cubicBezTo>
                  <a:pt x="187" y="105"/>
                  <a:pt x="186" y="107"/>
                  <a:pt x="186" y="107"/>
                </a:cubicBezTo>
                <a:close/>
                <a:moveTo>
                  <a:pt x="191" y="100"/>
                </a:moveTo>
                <a:cubicBezTo>
                  <a:pt x="190" y="102"/>
                  <a:pt x="192" y="103"/>
                  <a:pt x="193" y="103"/>
                </a:cubicBezTo>
                <a:cubicBezTo>
                  <a:pt x="195" y="103"/>
                  <a:pt x="196" y="103"/>
                  <a:pt x="196" y="100"/>
                </a:cubicBezTo>
                <a:cubicBezTo>
                  <a:pt x="196" y="99"/>
                  <a:pt x="195" y="98"/>
                  <a:pt x="193" y="97"/>
                </a:cubicBezTo>
                <a:cubicBezTo>
                  <a:pt x="191" y="97"/>
                  <a:pt x="190" y="99"/>
                  <a:pt x="191" y="100"/>
                </a:cubicBezTo>
                <a:close/>
                <a:moveTo>
                  <a:pt x="198" y="91"/>
                </a:moveTo>
                <a:cubicBezTo>
                  <a:pt x="196" y="91"/>
                  <a:pt x="195" y="92"/>
                  <a:pt x="195" y="94"/>
                </a:cubicBezTo>
                <a:cubicBezTo>
                  <a:pt x="195" y="96"/>
                  <a:pt x="196" y="97"/>
                  <a:pt x="198" y="97"/>
                </a:cubicBezTo>
                <a:cubicBezTo>
                  <a:pt x="198" y="97"/>
                  <a:pt x="201" y="96"/>
                  <a:pt x="200" y="94"/>
                </a:cubicBezTo>
                <a:cubicBezTo>
                  <a:pt x="200" y="93"/>
                  <a:pt x="199" y="91"/>
                  <a:pt x="198" y="91"/>
                </a:cubicBezTo>
                <a:close/>
                <a:moveTo>
                  <a:pt x="184" y="97"/>
                </a:moveTo>
                <a:cubicBezTo>
                  <a:pt x="182" y="98"/>
                  <a:pt x="181" y="99"/>
                  <a:pt x="182" y="100"/>
                </a:cubicBezTo>
                <a:cubicBezTo>
                  <a:pt x="182" y="102"/>
                  <a:pt x="183" y="103"/>
                  <a:pt x="184" y="103"/>
                </a:cubicBezTo>
                <a:cubicBezTo>
                  <a:pt x="186" y="103"/>
                  <a:pt x="187" y="102"/>
                  <a:pt x="187" y="100"/>
                </a:cubicBezTo>
                <a:cubicBezTo>
                  <a:pt x="187" y="99"/>
                  <a:pt x="186" y="97"/>
                  <a:pt x="184" y="97"/>
                </a:cubicBezTo>
                <a:close/>
                <a:moveTo>
                  <a:pt x="125" y="170"/>
                </a:moveTo>
                <a:cubicBezTo>
                  <a:pt x="125" y="168"/>
                  <a:pt x="123" y="168"/>
                  <a:pt x="122" y="167"/>
                </a:cubicBezTo>
                <a:cubicBezTo>
                  <a:pt x="120" y="168"/>
                  <a:pt x="120" y="169"/>
                  <a:pt x="120" y="170"/>
                </a:cubicBezTo>
                <a:cubicBezTo>
                  <a:pt x="120" y="172"/>
                  <a:pt x="121" y="173"/>
                  <a:pt x="122" y="173"/>
                </a:cubicBezTo>
                <a:cubicBezTo>
                  <a:pt x="124" y="173"/>
                  <a:pt x="125" y="171"/>
                  <a:pt x="125" y="170"/>
                </a:cubicBezTo>
                <a:close/>
                <a:moveTo>
                  <a:pt x="178" y="88"/>
                </a:move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lose/>
                <a:moveTo>
                  <a:pt x="165" y="164"/>
                </a:moveTo>
                <a:cubicBezTo>
                  <a:pt x="165" y="162"/>
                  <a:pt x="164" y="161"/>
                  <a:pt x="162" y="161"/>
                </a:cubicBezTo>
                <a:cubicBezTo>
                  <a:pt x="160" y="161"/>
                  <a:pt x="159" y="163"/>
                  <a:pt x="159" y="164"/>
                </a:cubicBezTo>
                <a:cubicBezTo>
                  <a:pt x="159" y="165"/>
                  <a:pt x="160" y="166"/>
                  <a:pt x="163" y="167"/>
                </a:cubicBezTo>
                <a:cubicBezTo>
                  <a:pt x="164" y="166"/>
                  <a:pt x="165" y="166"/>
                  <a:pt x="165" y="164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4"/>
                </a:cubicBezTo>
                <a:cubicBezTo>
                  <a:pt x="160" y="163"/>
                  <a:pt x="161" y="164"/>
                  <a:pt x="160" y="163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62" y="163"/>
                  <a:pt x="163" y="163"/>
                  <a:pt x="163" y="163"/>
                </a:cubicBezTo>
                <a:cubicBezTo>
                  <a:pt x="163" y="163"/>
                  <a:pt x="164" y="163"/>
                  <a:pt x="164" y="163"/>
                </a:cubicBezTo>
                <a:cubicBezTo>
                  <a:pt x="163" y="164"/>
                  <a:pt x="165" y="164"/>
                  <a:pt x="165" y="165"/>
                </a:cubicBezTo>
                <a:cubicBezTo>
                  <a:pt x="163" y="165"/>
                  <a:pt x="163" y="164"/>
                  <a:pt x="162" y="163"/>
                </a:cubicBezTo>
                <a:cubicBezTo>
                  <a:pt x="162" y="163"/>
                  <a:pt x="162" y="164"/>
                  <a:pt x="161" y="164"/>
                </a:cubicBezTo>
                <a:close/>
                <a:moveTo>
                  <a:pt x="167" y="171"/>
                </a:moveTo>
                <a:cubicBezTo>
                  <a:pt x="167" y="170"/>
                  <a:pt x="168" y="169"/>
                  <a:pt x="169" y="169"/>
                </a:cubicBezTo>
                <a:cubicBezTo>
                  <a:pt x="168" y="168"/>
                  <a:pt x="167" y="168"/>
                  <a:pt x="167" y="168"/>
                </a:cubicBezTo>
                <a:cubicBezTo>
                  <a:pt x="165" y="167"/>
                  <a:pt x="164" y="169"/>
                  <a:pt x="164" y="171"/>
                </a:cubicBezTo>
                <a:cubicBezTo>
                  <a:pt x="164" y="172"/>
                  <a:pt x="166" y="174"/>
                  <a:pt x="166" y="173"/>
                </a:cubicBezTo>
                <a:cubicBezTo>
                  <a:pt x="167" y="173"/>
                  <a:pt x="168" y="173"/>
                  <a:pt x="168" y="173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8" y="171"/>
                  <a:pt x="167" y="172"/>
                  <a:pt x="166" y="171"/>
                </a:cubicBezTo>
                <a:cubicBezTo>
                  <a:pt x="166" y="171"/>
                  <a:pt x="167" y="171"/>
                  <a:pt x="167" y="171"/>
                </a:cubicBezTo>
                <a:close/>
                <a:moveTo>
                  <a:pt x="154" y="166"/>
                </a:moveTo>
                <a:cubicBezTo>
                  <a:pt x="156" y="166"/>
                  <a:pt x="156" y="165"/>
                  <a:pt x="156" y="164"/>
                </a:cubicBezTo>
                <a:cubicBezTo>
                  <a:pt x="156" y="162"/>
                  <a:pt x="154" y="161"/>
                  <a:pt x="153" y="161"/>
                </a:cubicBezTo>
                <a:cubicBezTo>
                  <a:pt x="152" y="161"/>
                  <a:pt x="151" y="162"/>
                  <a:pt x="150" y="163"/>
                </a:cubicBezTo>
                <a:cubicBezTo>
                  <a:pt x="151" y="165"/>
                  <a:pt x="152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3" y="166"/>
                  <a:pt x="153" y="166"/>
                  <a:pt x="152" y="165"/>
                </a:cubicBezTo>
                <a:cubicBezTo>
                  <a:pt x="153" y="165"/>
                  <a:pt x="152" y="164"/>
                  <a:pt x="152" y="164"/>
                </a:cubicBezTo>
                <a:cubicBezTo>
                  <a:pt x="153" y="164"/>
                  <a:pt x="153" y="164"/>
                  <a:pt x="153" y="163"/>
                </a:cubicBezTo>
                <a:cubicBezTo>
                  <a:pt x="154" y="163"/>
                  <a:pt x="154" y="163"/>
                  <a:pt x="154" y="163"/>
                </a:cubicBezTo>
                <a:cubicBezTo>
                  <a:pt x="154" y="164"/>
                  <a:pt x="154" y="164"/>
                  <a:pt x="154" y="165"/>
                </a:cubicBezTo>
                <a:cubicBezTo>
                  <a:pt x="154" y="165"/>
                  <a:pt x="153" y="165"/>
                  <a:pt x="153" y="165"/>
                </a:cubicBezTo>
                <a:cubicBezTo>
                  <a:pt x="153" y="166"/>
                  <a:pt x="154" y="165"/>
                  <a:pt x="155" y="165"/>
                </a:cubicBezTo>
                <a:cubicBezTo>
                  <a:pt x="155" y="166"/>
                  <a:pt x="154" y="166"/>
                  <a:pt x="154" y="166"/>
                </a:cubicBezTo>
                <a:cubicBezTo>
                  <a:pt x="154" y="166"/>
                  <a:pt x="154" y="166"/>
                  <a:pt x="154" y="166"/>
                </a:cubicBezTo>
                <a:close/>
                <a:moveTo>
                  <a:pt x="178" y="184"/>
                </a:moveTo>
                <a:cubicBezTo>
                  <a:pt x="178" y="183"/>
                  <a:pt x="177" y="182"/>
                  <a:pt x="176" y="181"/>
                </a:cubicBezTo>
                <a:cubicBezTo>
                  <a:pt x="174" y="181"/>
                  <a:pt x="172" y="183"/>
                  <a:pt x="172" y="184"/>
                </a:cubicBezTo>
                <a:cubicBezTo>
                  <a:pt x="172" y="185"/>
                  <a:pt x="173" y="187"/>
                  <a:pt x="174" y="187"/>
                </a:cubicBezTo>
                <a:cubicBezTo>
                  <a:pt x="175" y="187"/>
                  <a:pt x="175" y="186"/>
                  <a:pt x="175" y="186"/>
                </a:cubicBezTo>
                <a:cubicBezTo>
                  <a:pt x="174" y="185"/>
                  <a:pt x="177" y="183"/>
                  <a:pt x="178" y="184"/>
                </a:cubicBezTo>
                <a:close/>
                <a:moveTo>
                  <a:pt x="140" y="112"/>
                </a:moveTo>
                <a:cubicBezTo>
                  <a:pt x="138" y="112"/>
                  <a:pt x="137" y="113"/>
                  <a:pt x="137" y="114"/>
                </a:cubicBezTo>
                <a:cubicBezTo>
                  <a:pt x="137" y="116"/>
                  <a:pt x="138" y="117"/>
                  <a:pt x="140" y="117"/>
                </a:cubicBezTo>
                <a:cubicBezTo>
                  <a:pt x="142" y="118"/>
                  <a:pt x="143" y="116"/>
                  <a:pt x="143" y="114"/>
                </a:cubicBezTo>
                <a:cubicBezTo>
                  <a:pt x="143" y="114"/>
                  <a:pt x="142" y="112"/>
                  <a:pt x="140" y="112"/>
                </a:cubicBezTo>
                <a:close/>
                <a:moveTo>
                  <a:pt x="135" y="180"/>
                </a:moveTo>
                <a:cubicBezTo>
                  <a:pt x="138" y="180"/>
                  <a:pt x="138" y="179"/>
                  <a:pt x="139" y="178"/>
                </a:cubicBezTo>
                <a:cubicBezTo>
                  <a:pt x="138" y="176"/>
                  <a:pt x="137" y="175"/>
                  <a:pt x="135" y="175"/>
                </a:cubicBezTo>
                <a:cubicBezTo>
                  <a:pt x="134" y="175"/>
                  <a:pt x="133" y="176"/>
                  <a:pt x="133" y="177"/>
                </a:cubicBezTo>
                <a:cubicBezTo>
                  <a:pt x="133" y="180"/>
                  <a:pt x="134" y="181"/>
                  <a:pt x="135" y="180"/>
                </a:cubicBezTo>
                <a:close/>
                <a:moveTo>
                  <a:pt x="149" y="174"/>
                </a:moveTo>
                <a:cubicBezTo>
                  <a:pt x="150" y="173"/>
                  <a:pt x="151" y="173"/>
                  <a:pt x="151" y="172"/>
                </a:cubicBezTo>
                <a:cubicBezTo>
                  <a:pt x="151" y="172"/>
                  <a:pt x="151" y="172"/>
                  <a:pt x="150" y="172"/>
                </a:cubicBezTo>
                <a:cubicBezTo>
                  <a:pt x="150" y="172"/>
                  <a:pt x="150" y="171"/>
                  <a:pt x="150" y="171"/>
                </a:cubicBezTo>
                <a:cubicBezTo>
                  <a:pt x="149" y="171"/>
                  <a:pt x="150" y="172"/>
                  <a:pt x="149" y="172"/>
                </a:cubicBezTo>
                <a:cubicBezTo>
                  <a:pt x="149" y="171"/>
                  <a:pt x="148" y="172"/>
                  <a:pt x="147" y="172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8" y="171"/>
                  <a:pt x="149" y="170"/>
                  <a:pt x="151" y="170"/>
                </a:cubicBezTo>
                <a:cubicBezTo>
                  <a:pt x="150" y="171"/>
                  <a:pt x="151" y="171"/>
                  <a:pt x="151" y="172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51" y="169"/>
                  <a:pt x="150" y="168"/>
                  <a:pt x="149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69"/>
                  <a:pt x="148" y="169"/>
                  <a:pt x="148" y="170"/>
                </a:cubicBezTo>
                <a:cubicBezTo>
                  <a:pt x="148" y="169"/>
                  <a:pt x="148" y="169"/>
                  <a:pt x="147" y="169"/>
                </a:cubicBezTo>
                <a:cubicBezTo>
                  <a:pt x="147" y="169"/>
                  <a:pt x="146" y="170"/>
                  <a:pt x="146" y="170"/>
                </a:cubicBezTo>
                <a:cubicBezTo>
                  <a:pt x="146" y="172"/>
                  <a:pt x="147" y="174"/>
                  <a:pt x="149" y="174"/>
                </a:cubicBezTo>
                <a:close/>
                <a:moveTo>
                  <a:pt x="126" y="181"/>
                </a:moveTo>
                <a:cubicBezTo>
                  <a:pt x="128" y="181"/>
                  <a:pt x="129" y="179"/>
                  <a:pt x="129" y="178"/>
                </a:cubicBezTo>
                <a:cubicBezTo>
                  <a:pt x="129" y="176"/>
                  <a:pt x="129" y="175"/>
                  <a:pt x="126" y="175"/>
                </a:cubicBezTo>
                <a:cubicBezTo>
                  <a:pt x="125" y="175"/>
                  <a:pt x="124" y="177"/>
                  <a:pt x="124" y="178"/>
                </a:cubicBezTo>
                <a:cubicBezTo>
                  <a:pt x="124" y="179"/>
                  <a:pt x="125" y="180"/>
                  <a:pt x="126" y="181"/>
                </a:cubicBezTo>
                <a:close/>
                <a:moveTo>
                  <a:pt x="144" y="180"/>
                </a:moveTo>
                <a:cubicBezTo>
                  <a:pt x="146" y="180"/>
                  <a:pt x="147" y="179"/>
                  <a:pt x="147" y="178"/>
                </a:cubicBezTo>
                <a:cubicBezTo>
                  <a:pt x="147" y="176"/>
                  <a:pt x="146" y="175"/>
                  <a:pt x="145" y="175"/>
                </a:cubicBezTo>
                <a:cubicBezTo>
                  <a:pt x="143" y="174"/>
                  <a:pt x="142" y="176"/>
                  <a:pt x="142" y="178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4" y="180"/>
                  <a:pt x="144" y="180"/>
                </a:cubicBezTo>
                <a:close/>
                <a:moveTo>
                  <a:pt x="216" y="231"/>
                </a:moveTo>
                <a:cubicBezTo>
                  <a:pt x="216" y="232"/>
                  <a:pt x="216" y="233"/>
                  <a:pt x="217" y="233"/>
                </a:cubicBezTo>
                <a:cubicBezTo>
                  <a:pt x="217" y="232"/>
                  <a:pt x="217" y="231"/>
                  <a:pt x="216" y="231"/>
                </a:cubicBezTo>
                <a:close/>
                <a:moveTo>
                  <a:pt x="204" y="220"/>
                </a:moveTo>
                <a:cubicBezTo>
                  <a:pt x="205" y="220"/>
                  <a:pt x="204" y="221"/>
                  <a:pt x="205" y="220"/>
                </a:cubicBezTo>
                <a:cubicBezTo>
                  <a:pt x="205" y="219"/>
                  <a:pt x="205" y="219"/>
                  <a:pt x="206" y="218"/>
                </a:cubicBezTo>
                <a:cubicBezTo>
                  <a:pt x="206" y="219"/>
                  <a:pt x="206" y="219"/>
                  <a:pt x="205" y="219"/>
                </a:cubicBezTo>
                <a:cubicBezTo>
                  <a:pt x="206" y="220"/>
                  <a:pt x="206" y="220"/>
                  <a:pt x="207" y="221"/>
                </a:cubicBezTo>
                <a:cubicBezTo>
                  <a:pt x="207" y="221"/>
                  <a:pt x="207" y="220"/>
                  <a:pt x="207" y="220"/>
                </a:cubicBezTo>
                <a:cubicBezTo>
                  <a:pt x="207" y="221"/>
                  <a:pt x="208" y="221"/>
                  <a:pt x="208" y="221"/>
                </a:cubicBezTo>
                <a:cubicBezTo>
                  <a:pt x="208" y="220"/>
                  <a:pt x="208" y="220"/>
                  <a:pt x="209" y="220"/>
                </a:cubicBezTo>
                <a:cubicBezTo>
                  <a:pt x="209" y="220"/>
                  <a:pt x="209" y="219"/>
                  <a:pt x="209" y="219"/>
                </a:cubicBezTo>
                <a:cubicBezTo>
                  <a:pt x="209" y="218"/>
                  <a:pt x="208" y="216"/>
                  <a:pt x="206" y="217"/>
                </a:cubicBezTo>
                <a:cubicBezTo>
                  <a:pt x="205" y="217"/>
                  <a:pt x="203" y="218"/>
                  <a:pt x="203" y="220"/>
                </a:cubicBezTo>
                <a:cubicBezTo>
                  <a:pt x="204" y="221"/>
                  <a:pt x="204" y="222"/>
                  <a:pt x="205" y="222"/>
                </a:cubicBezTo>
                <a:cubicBezTo>
                  <a:pt x="205" y="221"/>
                  <a:pt x="204" y="221"/>
                  <a:pt x="204" y="220"/>
                </a:cubicBezTo>
                <a:close/>
                <a:moveTo>
                  <a:pt x="187" y="197"/>
                </a:moveTo>
                <a:cubicBezTo>
                  <a:pt x="187" y="197"/>
                  <a:pt x="187" y="197"/>
                  <a:pt x="187" y="197"/>
                </a:cubicBezTo>
                <a:cubicBezTo>
                  <a:pt x="187" y="197"/>
                  <a:pt x="187" y="197"/>
                  <a:pt x="187" y="196"/>
                </a:cubicBezTo>
                <a:cubicBezTo>
                  <a:pt x="187" y="196"/>
                  <a:pt x="186" y="196"/>
                  <a:pt x="186" y="196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96"/>
                  <a:pt x="186" y="196"/>
                  <a:pt x="185" y="196"/>
                </a:cubicBezTo>
                <a:cubicBezTo>
                  <a:pt x="185" y="196"/>
                  <a:pt x="185" y="196"/>
                  <a:pt x="184" y="196"/>
                </a:cubicBezTo>
                <a:cubicBezTo>
                  <a:pt x="184" y="196"/>
                  <a:pt x="184" y="197"/>
                  <a:pt x="184" y="197"/>
                </a:cubicBezTo>
                <a:cubicBezTo>
                  <a:pt x="185" y="197"/>
                  <a:pt x="184" y="197"/>
                  <a:pt x="184" y="197"/>
                </a:cubicBezTo>
                <a:cubicBezTo>
                  <a:pt x="185" y="197"/>
                  <a:pt x="185" y="197"/>
                  <a:pt x="185" y="197"/>
                </a:cubicBezTo>
                <a:cubicBezTo>
                  <a:pt x="184" y="198"/>
                  <a:pt x="183" y="198"/>
                  <a:pt x="182" y="198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82" y="197"/>
                  <a:pt x="182" y="198"/>
                  <a:pt x="181" y="198"/>
                </a:cubicBezTo>
                <a:cubicBezTo>
                  <a:pt x="182" y="199"/>
                  <a:pt x="183" y="201"/>
                  <a:pt x="184" y="201"/>
                </a:cubicBezTo>
                <a:cubicBezTo>
                  <a:pt x="185" y="201"/>
                  <a:pt x="186" y="200"/>
                  <a:pt x="187" y="199"/>
                </a:cubicBezTo>
                <a:cubicBezTo>
                  <a:pt x="187" y="199"/>
                  <a:pt x="187" y="199"/>
                  <a:pt x="187" y="199"/>
                </a:cubicBezTo>
                <a:cubicBezTo>
                  <a:pt x="187" y="198"/>
                  <a:pt x="186" y="197"/>
                  <a:pt x="186" y="197"/>
                </a:cubicBezTo>
                <a:cubicBezTo>
                  <a:pt x="187" y="197"/>
                  <a:pt x="187" y="197"/>
                  <a:pt x="187" y="197"/>
                </a:cubicBezTo>
                <a:close/>
                <a:moveTo>
                  <a:pt x="207" y="221"/>
                </a:moveTo>
                <a:cubicBezTo>
                  <a:pt x="206" y="221"/>
                  <a:pt x="206" y="222"/>
                  <a:pt x="206" y="222"/>
                </a:cubicBezTo>
                <a:cubicBezTo>
                  <a:pt x="206" y="222"/>
                  <a:pt x="206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1"/>
                  <a:pt x="207" y="221"/>
                </a:cubicBezTo>
                <a:close/>
                <a:moveTo>
                  <a:pt x="226" y="228"/>
                </a:moveTo>
                <a:cubicBezTo>
                  <a:pt x="226" y="228"/>
                  <a:pt x="226" y="228"/>
                  <a:pt x="227" y="228"/>
                </a:cubicBezTo>
                <a:cubicBezTo>
                  <a:pt x="226" y="228"/>
                  <a:pt x="226" y="228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230" y="233"/>
                </a:moveTo>
                <a:cubicBezTo>
                  <a:pt x="230" y="234"/>
                  <a:pt x="230" y="235"/>
                  <a:pt x="231" y="235"/>
                </a:cubicBezTo>
                <a:cubicBezTo>
                  <a:pt x="231" y="235"/>
                  <a:pt x="231" y="234"/>
                  <a:pt x="232" y="234"/>
                </a:cubicBezTo>
                <a:cubicBezTo>
                  <a:pt x="231" y="234"/>
                  <a:pt x="230" y="233"/>
                  <a:pt x="230" y="233"/>
                </a:cubicBezTo>
                <a:cubicBezTo>
                  <a:pt x="230" y="233"/>
                  <a:pt x="230" y="233"/>
                  <a:pt x="230" y="233"/>
                </a:cubicBezTo>
                <a:close/>
                <a:moveTo>
                  <a:pt x="199" y="207"/>
                </a:moveTo>
                <a:cubicBezTo>
                  <a:pt x="200" y="207"/>
                  <a:pt x="200" y="207"/>
                  <a:pt x="200" y="207"/>
                </a:cubicBezTo>
                <a:cubicBezTo>
                  <a:pt x="199" y="207"/>
                  <a:pt x="199" y="207"/>
                  <a:pt x="199" y="207"/>
                </a:cubicBezTo>
                <a:cubicBezTo>
                  <a:pt x="198" y="207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4"/>
                  <a:pt x="199" y="203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198" y="204"/>
                  <a:pt x="197" y="203"/>
                  <a:pt x="196" y="203"/>
                </a:cubicBezTo>
                <a:cubicBezTo>
                  <a:pt x="195" y="203"/>
                  <a:pt x="195" y="204"/>
                  <a:pt x="195" y="206"/>
                </a:cubicBezTo>
                <a:cubicBezTo>
                  <a:pt x="195" y="207"/>
                  <a:pt x="196" y="208"/>
                  <a:pt x="197" y="208"/>
                </a:cubicBezTo>
                <a:cubicBezTo>
                  <a:pt x="198" y="208"/>
                  <a:pt x="199" y="208"/>
                  <a:pt x="199" y="207"/>
                </a:cubicBezTo>
                <a:close/>
                <a:moveTo>
                  <a:pt x="194" y="201"/>
                </a:moveTo>
                <a:cubicBezTo>
                  <a:pt x="195" y="200"/>
                  <a:pt x="195" y="199"/>
                  <a:pt x="196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199"/>
                  <a:pt x="196" y="199"/>
                  <a:pt x="196" y="198"/>
                </a:cubicBezTo>
                <a:cubicBezTo>
                  <a:pt x="196" y="198"/>
                  <a:pt x="196" y="198"/>
                  <a:pt x="196" y="197"/>
                </a:cubicBezTo>
                <a:cubicBezTo>
                  <a:pt x="196" y="198"/>
                  <a:pt x="196" y="198"/>
                  <a:pt x="195" y="198"/>
                </a:cubicBezTo>
                <a:cubicBezTo>
                  <a:pt x="195" y="198"/>
                  <a:pt x="195" y="197"/>
                  <a:pt x="194" y="197"/>
                </a:cubicBezTo>
                <a:cubicBezTo>
                  <a:pt x="194" y="198"/>
                  <a:pt x="193" y="197"/>
                  <a:pt x="192" y="197"/>
                </a:cubicBezTo>
                <a:cubicBezTo>
                  <a:pt x="193" y="198"/>
                  <a:pt x="192" y="198"/>
                  <a:pt x="193" y="198"/>
                </a:cubicBezTo>
                <a:cubicBezTo>
                  <a:pt x="193" y="198"/>
                  <a:pt x="193" y="198"/>
                  <a:pt x="194" y="198"/>
                </a:cubicBezTo>
                <a:cubicBezTo>
                  <a:pt x="193" y="199"/>
                  <a:pt x="194" y="199"/>
                  <a:pt x="194" y="199"/>
                </a:cubicBezTo>
                <a:cubicBezTo>
                  <a:pt x="194" y="199"/>
                  <a:pt x="192" y="199"/>
                  <a:pt x="192" y="197"/>
                </a:cubicBezTo>
                <a:cubicBezTo>
                  <a:pt x="192" y="197"/>
                  <a:pt x="192" y="197"/>
                  <a:pt x="193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1" y="197"/>
                  <a:pt x="190" y="198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200"/>
                  <a:pt x="192" y="201"/>
                  <a:pt x="193" y="201"/>
                </a:cubicBezTo>
                <a:cubicBezTo>
                  <a:pt x="193" y="201"/>
                  <a:pt x="194" y="201"/>
                  <a:pt x="194" y="201"/>
                </a:cubicBezTo>
                <a:close/>
                <a:moveTo>
                  <a:pt x="202" y="211"/>
                </a:moveTo>
                <a:cubicBezTo>
                  <a:pt x="202" y="211"/>
                  <a:pt x="202" y="211"/>
                  <a:pt x="202" y="211"/>
                </a:cubicBezTo>
                <a:cubicBezTo>
                  <a:pt x="201" y="211"/>
                  <a:pt x="201" y="211"/>
                  <a:pt x="201" y="211"/>
                </a:cubicBezTo>
                <a:cubicBezTo>
                  <a:pt x="201" y="211"/>
                  <a:pt x="201" y="211"/>
                  <a:pt x="200" y="211"/>
                </a:cubicBezTo>
                <a:cubicBezTo>
                  <a:pt x="200" y="211"/>
                  <a:pt x="200" y="211"/>
                  <a:pt x="200" y="211"/>
                </a:cubicBezTo>
                <a:cubicBezTo>
                  <a:pt x="200" y="211"/>
                  <a:pt x="199" y="211"/>
                  <a:pt x="199" y="211"/>
                </a:cubicBezTo>
                <a:cubicBezTo>
                  <a:pt x="199" y="211"/>
                  <a:pt x="199" y="212"/>
                  <a:pt x="199" y="212"/>
                </a:cubicBezTo>
                <a:cubicBezTo>
                  <a:pt x="199" y="214"/>
                  <a:pt x="200" y="214"/>
                  <a:pt x="201" y="215"/>
                </a:cubicBezTo>
                <a:cubicBezTo>
                  <a:pt x="201" y="214"/>
                  <a:pt x="200" y="213"/>
                  <a:pt x="200" y="212"/>
                </a:cubicBezTo>
                <a:cubicBezTo>
                  <a:pt x="200" y="212"/>
                  <a:pt x="201" y="212"/>
                  <a:pt x="201" y="212"/>
                </a:cubicBezTo>
                <a:cubicBezTo>
                  <a:pt x="201" y="212"/>
                  <a:pt x="201" y="212"/>
                  <a:pt x="201" y="211"/>
                </a:cubicBezTo>
                <a:cubicBezTo>
                  <a:pt x="201" y="211"/>
                  <a:pt x="202" y="212"/>
                  <a:pt x="202" y="211"/>
                </a:cubicBezTo>
                <a:close/>
                <a:moveTo>
                  <a:pt x="202" y="228"/>
                </a:moveTo>
                <a:cubicBezTo>
                  <a:pt x="204" y="229"/>
                  <a:pt x="205" y="227"/>
                  <a:pt x="204" y="226"/>
                </a:cubicBezTo>
                <a:cubicBezTo>
                  <a:pt x="205" y="225"/>
                  <a:pt x="204" y="223"/>
                  <a:pt x="202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3"/>
                  <a:pt x="201" y="223"/>
                  <a:pt x="201" y="224"/>
                </a:cubicBezTo>
                <a:cubicBezTo>
                  <a:pt x="201" y="224"/>
                  <a:pt x="200" y="224"/>
                  <a:pt x="200" y="224"/>
                </a:cubicBezTo>
                <a:cubicBezTo>
                  <a:pt x="199" y="224"/>
                  <a:pt x="199" y="225"/>
                  <a:pt x="199" y="226"/>
                </a:cubicBezTo>
                <a:cubicBezTo>
                  <a:pt x="199" y="227"/>
                  <a:pt x="201" y="229"/>
                  <a:pt x="202" y="228"/>
                </a:cubicBezTo>
                <a:close/>
                <a:moveTo>
                  <a:pt x="202" y="227"/>
                </a:moveTo>
                <a:cubicBezTo>
                  <a:pt x="200" y="226"/>
                  <a:pt x="203" y="223"/>
                  <a:pt x="204" y="226"/>
                </a:cubicBezTo>
                <a:cubicBezTo>
                  <a:pt x="203" y="226"/>
                  <a:pt x="204" y="227"/>
                  <a:pt x="204" y="227"/>
                </a:cubicBezTo>
                <a:cubicBezTo>
                  <a:pt x="203" y="228"/>
                  <a:pt x="202" y="227"/>
                  <a:pt x="203" y="228"/>
                </a:cubicBezTo>
                <a:cubicBezTo>
                  <a:pt x="202" y="228"/>
                  <a:pt x="202" y="228"/>
                  <a:pt x="202" y="228"/>
                </a:cubicBezTo>
                <a:cubicBezTo>
                  <a:pt x="202" y="228"/>
                  <a:pt x="202" y="228"/>
                  <a:pt x="202" y="227"/>
                </a:cubicBezTo>
                <a:close/>
                <a:moveTo>
                  <a:pt x="76" y="87"/>
                </a:moveTo>
                <a:cubicBezTo>
                  <a:pt x="75" y="88"/>
                  <a:pt x="76" y="89"/>
                  <a:pt x="77" y="89"/>
                </a:cubicBezTo>
                <a:cubicBezTo>
                  <a:pt x="78" y="89"/>
                  <a:pt x="78" y="89"/>
                  <a:pt x="78" y="88"/>
                </a:cubicBezTo>
                <a:cubicBezTo>
                  <a:pt x="78" y="89"/>
                  <a:pt x="79" y="89"/>
                  <a:pt x="78" y="89"/>
                </a:cubicBezTo>
                <a:cubicBezTo>
                  <a:pt x="80" y="90"/>
                  <a:pt x="81" y="88"/>
                  <a:pt x="81" y="87"/>
                </a:cubicBezTo>
                <a:cubicBezTo>
                  <a:pt x="80" y="86"/>
                  <a:pt x="79" y="86"/>
                  <a:pt x="79" y="85"/>
                </a:cubicBezTo>
                <a:cubicBezTo>
                  <a:pt x="78" y="85"/>
                  <a:pt x="78" y="85"/>
                  <a:pt x="78" y="86"/>
                </a:cubicBezTo>
                <a:cubicBezTo>
                  <a:pt x="77" y="85"/>
                  <a:pt x="77" y="85"/>
                  <a:pt x="77" y="84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9" y="75"/>
                </a:moveTo>
                <a:cubicBezTo>
                  <a:pt x="80" y="75"/>
                  <a:pt x="81" y="74"/>
                  <a:pt x="81" y="72"/>
                </a:cubicBezTo>
                <a:cubicBezTo>
                  <a:pt x="81" y="72"/>
                  <a:pt x="81" y="71"/>
                  <a:pt x="81" y="71"/>
                </a:cubicBezTo>
                <a:cubicBezTo>
                  <a:pt x="80" y="71"/>
                  <a:pt x="80" y="72"/>
                  <a:pt x="80" y="72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7" y="70"/>
                  <a:pt x="76" y="72"/>
                  <a:pt x="76" y="73"/>
                </a:cubicBezTo>
                <a:cubicBezTo>
                  <a:pt x="75" y="74"/>
                  <a:pt x="76" y="74"/>
                  <a:pt x="76" y="75"/>
                </a:cubicBezTo>
                <a:cubicBezTo>
                  <a:pt x="76" y="75"/>
                  <a:pt x="76" y="74"/>
                  <a:pt x="76" y="74"/>
                </a:cubicBezTo>
                <a:cubicBezTo>
                  <a:pt x="77" y="75"/>
                  <a:pt x="78" y="75"/>
                  <a:pt x="79" y="75"/>
                </a:cubicBezTo>
                <a:close/>
                <a:moveTo>
                  <a:pt x="73" y="65"/>
                </a:moveTo>
                <a:cubicBezTo>
                  <a:pt x="73" y="66"/>
                  <a:pt x="74" y="67"/>
                  <a:pt x="74" y="69"/>
                </a:cubicBezTo>
                <a:cubicBezTo>
                  <a:pt x="75" y="68"/>
                  <a:pt x="76" y="68"/>
                  <a:pt x="76" y="66"/>
                </a:cubicBezTo>
                <a:cubicBezTo>
                  <a:pt x="76" y="66"/>
                  <a:pt x="76" y="65"/>
                  <a:pt x="76" y="65"/>
                </a:cubicBezTo>
                <a:cubicBezTo>
                  <a:pt x="76" y="65"/>
                  <a:pt x="75" y="65"/>
                  <a:pt x="75" y="65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4"/>
                  <a:pt x="73" y="65"/>
                </a:cubicBezTo>
                <a:close/>
                <a:moveTo>
                  <a:pt x="118" y="63"/>
                </a:moveTo>
                <a:cubicBezTo>
                  <a:pt x="116" y="63"/>
                  <a:pt x="116" y="65"/>
                  <a:pt x="115" y="66"/>
                </a:cubicBezTo>
                <a:cubicBezTo>
                  <a:pt x="115" y="68"/>
                  <a:pt x="117" y="68"/>
                  <a:pt x="117" y="69"/>
                </a:cubicBezTo>
                <a:cubicBezTo>
                  <a:pt x="120" y="69"/>
                  <a:pt x="121" y="67"/>
                  <a:pt x="121" y="66"/>
                </a:cubicBezTo>
                <a:cubicBezTo>
                  <a:pt x="120" y="64"/>
                  <a:pt x="119" y="63"/>
                  <a:pt x="118" y="63"/>
                </a:cubicBezTo>
                <a:close/>
                <a:moveTo>
                  <a:pt x="70" y="56"/>
                </a:moveTo>
                <a:cubicBezTo>
                  <a:pt x="68" y="56"/>
                  <a:pt x="67" y="57"/>
                  <a:pt x="66" y="59"/>
                </a:cubicBezTo>
                <a:cubicBezTo>
                  <a:pt x="67" y="60"/>
                  <a:pt x="67" y="61"/>
                  <a:pt x="70" y="61"/>
                </a:cubicBezTo>
                <a:cubicBezTo>
                  <a:pt x="71" y="61"/>
                  <a:pt x="72" y="61"/>
                  <a:pt x="72" y="59"/>
                </a:cubicBezTo>
                <a:cubicBezTo>
                  <a:pt x="71" y="59"/>
                  <a:pt x="71" y="59"/>
                  <a:pt x="70" y="59"/>
                </a:cubicBezTo>
                <a:cubicBezTo>
                  <a:pt x="70" y="58"/>
                  <a:pt x="71" y="58"/>
                  <a:pt x="71" y="58"/>
                </a:cubicBezTo>
                <a:cubicBezTo>
                  <a:pt x="71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6"/>
                  <a:pt x="70" y="56"/>
                  <a:pt x="70" y="56"/>
                </a:cubicBezTo>
                <a:close/>
                <a:moveTo>
                  <a:pt x="84" y="59"/>
                </a:moveTo>
                <a:cubicBezTo>
                  <a:pt x="84" y="61"/>
                  <a:pt x="85" y="62"/>
                  <a:pt x="87" y="62"/>
                </a:cubicBezTo>
                <a:cubicBezTo>
                  <a:pt x="89" y="61"/>
                  <a:pt x="90" y="61"/>
                  <a:pt x="90" y="59"/>
                </a:cubicBezTo>
                <a:cubicBezTo>
                  <a:pt x="90" y="59"/>
                  <a:pt x="89" y="59"/>
                  <a:pt x="89" y="59"/>
                </a:cubicBezTo>
                <a:cubicBezTo>
                  <a:pt x="89" y="59"/>
                  <a:pt x="87" y="59"/>
                  <a:pt x="87" y="57"/>
                </a:cubicBezTo>
                <a:cubicBezTo>
                  <a:pt x="88" y="57"/>
                  <a:pt x="88" y="57"/>
                  <a:pt x="89" y="56"/>
                </a:cubicBezTo>
                <a:cubicBezTo>
                  <a:pt x="88" y="56"/>
                  <a:pt x="88" y="56"/>
                  <a:pt x="87" y="56"/>
                </a:cubicBezTo>
                <a:cubicBezTo>
                  <a:pt x="86" y="56"/>
                  <a:pt x="84" y="57"/>
                  <a:pt x="84" y="59"/>
                </a:cubicBezTo>
                <a:close/>
                <a:moveTo>
                  <a:pt x="104" y="69"/>
                </a:moveTo>
                <a:cubicBezTo>
                  <a:pt x="104" y="70"/>
                  <a:pt x="102" y="71"/>
                  <a:pt x="102" y="73"/>
                </a:cubicBezTo>
                <a:cubicBezTo>
                  <a:pt x="102" y="74"/>
                  <a:pt x="104" y="76"/>
                  <a:pt x="105" y="75"/>
                </a:cubicBezTo>
                <a:cubicBezTo>
                  <a:pt x="107" y="75"/>
                  <a:pt x="107" y="74"/>
                  <a:pt x="108" y="73"/>
                </a:cubicBezTo>
                <a:cubicBezTo>
                  <a:pt x="107" y="71"/>
                  <a:pt x="106" y="70"/>
                  <a:pt x="104" y="69"/>
                </a:cubicBezTo>
                <a:close/>
                <a:moveTo>
                  <a:pt x="103" y="73"/>
                </a:moveTo>
                <a:cubicBezTo>
                  <a:pt x="104" y="72"/>
                  <a:pt x="105" y="72"/>
                  <a:pt x="106" y="71"/>
                </a:cubicBezTo>
                <a:cubicBezTo>
                  <a:pt x="106" y="73"/>
                  <a:pt x="105" y="73"/>
                  <a:pt x="103" y="73"/>
                </a:cubicBezTo>
                <a:close/>
                <a:moveTo>
                  <a:pt x="113" y="74"/>
                </a:moveTo>
                <a:cubicBezTo>
                  <a:pt x="112" y="74"/>
                  <a:pt x="112" y="74"/>
                  <a:pt x="111" y="74"/>
                </a:cubicBezTo>
                <a:cubicBezTo>
                  <a:pt x="111" y="75"/>
                  <a:pt x="112" y="75"/>
                  <a:pt x="114" y="75"/>
                </a:cubicBezTo>
                <a:cubicBezTo>
                  <a:pt x="115" y="75"/>
                  <a:pt x="117" y="74"/>
                  <a:pt x="116" y="73"/>
                </a:cubicBezTo>
                <a:cubicBezTo>
                  <a:pt x="116" y="71"/>
                  <a:pt x="115" y="70"/>
                  <a:pt x="114" y="70"/>
                </a:cubicBezTo>
                <a:cubicBezTo>
                  <a:pt x="112" y="70"/>
                  <a:pt x="111" y="71"/>
                  <a:pt x="111" y="72"/>
                </a:cubicBezTo>
                <a:cubicBezTo>
                  <a:pt x="112" y="72"/>
                  <a:pt x="112" y="72"/>
                  <a:pt x="112" y="73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2"/>
                  <a:pt x="114" y="72"/>
                  <a:pt x="114" y="71"/>
                </a:cubicBezTo>
                <a:cubicBezTo>
                  <a:pt x="114" y="71"/>
                  <a:pt x="114" y="72"/>
                  <a:pt x="115" y="73"/>
                </a:cubicBezTo>
                <a:cubicBezTo>
                  <a:pt x="114" y="73"/>
                  <a:pt x="114" y="73"/>
                  <a:pt x="113" y="74"/>
                </a:cubicBezTo>
                <a:close/>
                <a:moveTo>
                  <a:pt x="45" y="52"/>
                </a:moveTo>
                <a:cubicBezTo>
                  <a:pt x="45" y="52"/>
                  <a:pt x="45" y="53"/>
                  <a:pt x="46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4"/>
                  <a:pt x="46" y="55"/>
                  <a:pt x="47" y="55"/>
                </a:cubicBezTo>
                <a:cubicBezTo>
                  <a:pt x="47" y="55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8" y="54"/>
                  <a:pt x="47" y="54"/>
                </a:cubicBezTo>
                <a:cubicBezTo>
                  <a:pt x="47" y="54"/>
                  <a:pt x="47" y="54"/>
                  <a:pt x="47" y="53"/>
                </a:cubicBezTo>
                <a:cubicBezTo>
                  <a:pt x="48" y="53"/>
                  <a:pt x="48" y="53"/>
                  <a:pt x="49" y="53"/>
                </a:cubicBezTo>
                <a:cubicBezTo>
                  <a:pt x="49" y="53"/>
                  <a:pt x="49" y="52"/>
                  <a:pt x="50" y="51"/>
                </a:cubicBezTo>
                <a:cubicBezTo>
                  <a:pt x="50" y="51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49" y="49"/>
                  <a:pt x="47" y="50"/>
                </a:cubicBezTo>
                <a:cubicBezTo>
                  <a:pt x="46" y="50"/>
                  <a:pt x="46" y="50"/>
                  <a:pt x="45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5" y="51"/>
                  <a:pt x="45" y="51"/>
                  <a:pt x="45" y="52"/>
                </a:cubicBezTo>
                <a:cubicBezTo>
                  <a:pt x="45" y="52"/>
                  <a:pt x="45" y="52"/>
                  <a:pt x="45" y="52"/>
                </a:cubicBezTo>
                <a:close/>
                <a:moveTo>
                  <a:pt x="96" y="62"/>
                </a:moveTo>
                <a:cubicBezTo>
                  <a:pt x="97" y="62"/>
                  <a:pt x="98" y="60"/>
                  <a:pt x="99" y="59"/>
                </a:cubicBezTo>
                <a:cubicBezTo>
                  <a:pt x="98" y="57"/>
                  <a:pt x="98" y="56"/>
                  <a:pt x="96" y="56"/>
                </a:cubicBezTo>
                <a:cubicBezTo>
                  <a:pt x="94" y="56"/>
                  <a:pt x="93" y="57"/>
                  <a:pt x="93" y="59"/>
                </a:cubicBezTo>
                <a:cubicBezTo>
                  <a:pt x="93" y="61"/>
                  <a:pt x="94" y="62"/>
                  <a:pt x="96" y="62"/>
                </a:cubicBezTo>
                <a:close/>
                <a:moveTo>
                  <a:pt x="96" y="57"/>
                </a:moveTo>
                <a:cubicBezTo>
                  <a:pt x="96" y="57"/>
                  <a:pt x="96" y="58"/>
                  <a:pt x="97" y="58"/>
                </a:cubicBezTo>
                <a:cubicBezTo>
                  <a:pt x="97" y="58"/>
                  <a:pt x="97" y="58"/>
                  <a:pt x="97" y="59"/>
                </a:cubicBezTo>
                <a:cubicBezTo>
                  <a:pt x="97" y="59"/>
                  <a:pt x="98" y="59"/>
                  <a:pt x="98" y="59"/>
                </a:cubicBezTo>
                <a:cubicBezTo>
                  <a:pt x="98" y="60"/>
                  <a:pt x="95" y="60"/>
                  <a:pt x="95" y="59"/>
                </a:cubicBezTo>
                <a:cubicBezTo>
                  <a:pt x="95" y="58"/>
                  <a:pt x="95" y="57"/>
                  <a:pt x="96" y="57"/>
                </a:cubicBezTo>
                <a:close/>
                <a:moveTo>
                  <a:pt x="88" y="52"/>
                </a:moveTo>
                <a:cubicBezTo>
                  <a:pt x="88" y="54"/>
                  <a:pt x="90" y="55"/>
                  <a:pt x="91" y="55"/>
                </a:cubicBezTo>
                <a:cubicBezTo>
                  <a:pt x="93" y="55"/>
                  <a:pt x="94" y="54"/>
                  <a:pt x="94" y="53"/>
                </a:cubicBezTo>
                <a:cubicBezTo>
                  <a:pt x="94" y="53"/>
                  <a:pt x="93" y="53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0"/>
                  <a:pt x="93" y="49"/>
                  <a:pt x="91" y="50"/>
                </a:cubicBezTo>
                <a:cubicBezTo>
                  <a:pt x="89" y="49"/>
                  <a:pt x="88" y="50"/>
                  <a:pt x="88" y="52"/>
                </a:cubicBezTo>
                <a:close/>
                <a:moveTo>
                  <a:pt x="55" y="53"/>
                </a:moveTo>
                <a:cubicBezTo>
                  <a:pt x="54" y="53"/>
                  <a:pt x="54" y="53"/>
                  <a:pt x="53" y="53"/>
                </a:cubicBezTo>
                <a:cubicBezTo>
                  <a:pt x="54" y="54"/>
                  <a:pt x="55" y="55"/>
                  <a:pt x="57" y="55"/>
                </a:cubicBezTo>
                <a:cubicBezTo>
                  <a:pt x="57" y="55"/>
                  <a:pt x="58" y="54"/>
                  <a:pt x="58" y="54"/>
                </a:cubicBezTo>
                <a:cubicBezTo>
                  <a:pt x="58" y="54"/>
                  <a:pt x="57" y="54"/>
                  <a:pt x="57" y="53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2"/>
                  <a:pt x="57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9" y="53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9" y="52"/>
                  <a:pt x="59" y="52"/>
                </a:cubicBezTo>
                <a:cubicBezTo>
                  <a:pt x="59" y="52"/>
                  <a:pt x="59" y="51"/>
                  <a:pt x="59" y="51"/>
                </a:cubicBezTo>
                <a:cubicBezTo>
                  <a:pt x="58" y="50"/>
                  <a:pt x="57" y="49"/>
                  <a:pt x="56" y="49"/>
                </a:cubicBezTo>
                <a:cubicBezTo>
                  <a:pt x="56" y="49"/>
                  <a:pt x="55" y="49"/>
                  <a:pt x="55" y="49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6" y="50"/>
                  <a:pt x="57" y="51"/>
                </a:cubicBezTo>
                <a:cubicBezTo>
                  <a:pt x="56" y="52"/>
                  <a:pt x="55" y="52"/>
                  <a:pt x="55" y="53"/>
                </a:cubicBezTo>
                <a:close/>
                <a:moveTo>
                  <a:pt x="12" y="120"/>
                </a:moveTo>
                <a:cubicBezTo>
                  <a:pt x="12" y="120"/>
                  <a:pt x="13" y="120"/>
                  <a:pt x="13" y="119"/>
                </a:cubicBezTo>
                <a:cubicBezTo>
                  <a:pt x="13" y="119"/>
                  <a:pt x="12" y="119"/>
                  <a:pt x="12" y="119"/>
                </a:cubicBezTo>
                <a:cubicBezTo>
                  <a:pt x="12" y="120"/>
                  <a:pt x="12" y="120"/>
                  <a:pt x="12" y="120"/>
                </a:cubicBezTo>
                <a:close/>
                <a:moveTo>
                  <a:pt x="47" y="35"/>
                </a:move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8" y="35"/>
                  <a:pt x="48" y="35"/>
                </a:cubicBezTo>
                <a:cubicBezTo>
                  <a:pt x="48" y="35"/>
                  <a:pt x="48" y="35"/>
                  <a:pt x="47" y="35"/>
                </a:cubicBezTo>
                <a:close/>
                <a:moveTo>
                  <a:pt x="24" y="15"/>
                </a:moveTo>
                <a:cubicBezTo>
                  <a:pt x="24" y="15"/>
                  <a:pt x="24" y="15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4" y="15"/>
                  <a:pt x="24" y="16"/>
                  <a:pt x="23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5"/>
                  <a:pt x="27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5" y="15"/>
                  <a:pt x="24" y="15"/>
                </a:cubicBezTo>
                <a:close/>
                <a:moveTo>
                  <a:pt x="26" y="131"/>
                </a:moveTo>
                <a:cubicBezTo>
                  <a:pt x="27" y="131"/>
                  <a:pt x="28" y="130"/>
                  <a:pt x="28" y="129"/>
                </a:cubicBezTo>
                <a:cubicBezTo>
                  <a:pt x="28" y="127"/>
                  <a:pt x="27" y="126"/>
                  <a:pt x="26" y="126"/>
                </a:cubicBezTo>
                <a:cubicBezTo>
                  <a:pt x="24" y="125"/>
                  <a:pt x="22" y="127"/>
                  <a:pt x="22" y="129"/>
                </a:cubicBezTo>
                <a:cubicBezTo>
                  <a:pt x="23" y="130"/>
                  <a:pt x="24" y="131"/>
                  <a:pt x="26" y="131"/>
                </a:cubicBezTo>
                <a:close/>
                <a:moveTo>
                  <a:pt x="21" y="124"/>
                </a:moveTo>
                <a:cubicBezTo>
                  <a:pt x="22" y="125"/>
                  <a:pt x="24" y="123"/>
                  <a:pt x="24" y="122"/>
                </a:cubicBezTo>
                <a:cubicBezTo>
                  <a:pt x="23" y="121"/>
                  <a:pt x="22" y="119"/>
                  <a:pt x="21" y="119"/>
                </a:cubicBezTo>
                <a:cubicBezTo>
                  <a:pt x="19" y="119"/>
                  <a:pt x="18" y="121"/>
                  <a:pt x="18" y="122"/>
                </a:cubicBezTo>
                <a:cubicBezTo>
                  <a:pt x="18" y="123"/>
                  <a:pt x="19" y="125"/>
                  <a:pt x="21" y="124"/>
                </a:cubicBezTo>
                <a:close/>
                <a:moveTo>
                  <a:pt x="33" y="19"/>
                </a:moveTo>
                <a:cubicBezTo>
                  <a:pt x="33" y="19"/>
                  <a:pt x="33" y="19"/>
                  <a:pt x="34" y="19"/>
                </a:cubicBezTo>
                <a:cubicBezTo>
                  <a:pt x="35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8"/>
                  <a:pt x="35" y="17"/>
                </a:cubicBezTo>
                <a:cubicBezTo>
                  <a:pt x="34" y="17"/>
                  <a:pt x="34" y="16"/>
                  <a:pt x="33" y="16"/>
                </a:cubicBezTo>
                <a:cubicBezTo>
                  <a:pt x="32" y="17"/>
                  <a:pt x="33" y="18"/>
                  <a:pt x="33" y="19"/>
                </a:cubicBezTo>
                <a:close/>
                <a:moveTo>
                  <a:pt x="42" y="28"/>
                </a:move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1" y="31"/>
                  <a:pt x="43" y="30"/>
                </a:cubicBezTo>
                <a:cubicBezTo>
                  <a:pt x="42" y="29"/>
                  <a:pt x="43" y="29"/>
                  <a:pt x="43" y="28"/>
                </a:cubicBezTo>
                <a:cubicBezTo>
                  <a:pt x="43" y="28"/>
                  <a:pt x="44" y="28"/>
                  <a:pt x="44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2" y="28"/>
                  <a:pt x="42" y="29"/>
                  <a:pt x="42" y="29"/>
                </a:cubicBezTo>
                <a:cubicBezTo>
                  <a:pt x="41" y="29"/>
                  <a:pt x="42" y="28"/>
                  <a:pt x="42" y="28"/>
                </a:cubicBezTo>
                <a:close/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3" y="70"/>
                </a:moveTo>
                <a:cubicBezTo>
                  <a:pt x="192" y="70"/>
                  <a:pt x="190" y="72"/>
                  <a:pt x="191" y="73"/>
                </a:cubicBezTo>
                <a:cubicBezTo>
                  <a:pt x="191" y="74"/>
                  <a:pt x="191" y="76"/>
                  <a:pt x="193" y="76"/>
                </a:cubicBezTo>
                <a:cubicBezTo>
                  <a:pt x="195" y="75"/>
                  <a:pt x="196" y="74"/>
                  <a:pt x="196" y="73"/>
                </a:cubicBezTo>
                <a:cubicBezTo>
                  <a:pt x="196" y="71"/>
                  <a:pt x="194" y="69"/>
                  <a:pt x="193" y="70"/>
                </a:cubicBezTo>
                <a:close/>
                <a:moveTo>
                  <a:pt x="18" y="136"/>
                </a:moveTo>
                <a:cubicBezTo>
                  <a:pt x="18" y="138"/>
                  <a:pt x="19" y="139"/>
                  <a:pt x="21" y="139"/>
                </a:cubicBezTo>
                <a:cubicBezTo>
                  <a:pt x="22" y="139"/>
                  <a:pt x="23" y="137"/>
                  <a:pt x="24" y="135"/>
                </a:cubicBezTo>
                <a:cubicBezTo>
                  <a:pt x="23" y="134"/>
                  <a:pt x="22" y="134"/>
                  <a:pt x="20" y="134"/>
                </a:cubicBezTo>
                <a:cubicBezTo>
                  <a:pt x="19" y="133"/>
                  <a:pt x="17" y="134"/>
                  <a:pt x="18" y="136"/>
                </a:cubicBezTo>
                <a:close/>
                <a:moveTo>
                  <a:pt x="189" y="78"/>
                </a:moveTo>
                <a:cubicBezTo>
                  <a:pt x="187" y="77"/>
                  <a:pt x="186" y="78"/>
                  <a:pt x="186" y="80"/>
                </a:cubicBezTo>
                <a:cubicBezTo>
                  <a:pt x="186" y="81"/>
                  <a:pt x="187" y="83"/>
                  <a:pt x="188" y="83"/>
                </a:cubicBezTo>
                <a:cubicBezTo>
                  <a:pt x="190" y="83"/>
                  <a:pt x="191" y="81"/>
                  <a:pt x="192" y="80"/>
                </a:cubicBezTo>
                <a:cubicBezTo>
                  <a:pt x="191" y="79"/>
                  <a:pt x="190" y="77"/>
                  <a:pt x="189" y="78"/>
                </a:cubicBezTo>
                <a:close/>
                <a:moveTo>
                  <a:pt x="184" y="70"/>
                </a:moveTo>
                <a:cubicBezTo>
                  <a:pt x="183" y="70"/>
                  <a:pt x="182" y="71"/>
                  <a:pt x="181" y="73"/>
                </a:cubicBezTo>
                <a:cubicBezTo>
                  <a:pt x="182" y="74"/>
                  <a:pt x="183" y="76"/>
                  <a:pt x="185" y="75"/>
                </a:cubicBezTo>
                <a:cubicBezTo>
                  <a:pt x="186" y="76"/>
                  <a:pt x="187" y="74"/>
                  <a:pt x="188" y="73"/>
                </a:cubicBezTo>
                <a:cubicBezTo>
                  <a:pt x="187" y="71"/>
                  <a:pt x="186" y="70"/>
                  <a:pt x="184" y="70"/>
                </a:cubicBezTo>
                <a:close/>
                <a:moveTo>
                  <a:pt x="198" y="63"/>
                </a:moveTo>
                <a:cubicBezTo>
                  <a:pt x="195" y="63"/>
                  <a:pt x="195" y="65"/>
                  <a:pt x="195" y="67"/>
                </a:cubicBezTo>
                <a:cubicBezTo>
                  <a:pt x="195" y="67"/>
                  <a:pt x="196" y="69"/>
                  <a:pt x="198" y="69"/>
                </a:cubicBezTo>
                <a:cubicBezTo>
                  <a:pt x="199" y="69"/>
                  <a:pt x="200" y="67"/>
                  <a:pt x="200" y="66"/>
                </a:cubicBezTo>
                <a:cubicBezTo>
                  <a:pt x="200" y="65"/>
                  <a:pt x="199" y="64"/>
                  <a:pt x="198" y="63"/>
                </a:cubicBezTo>
                <a:close/>
                <a:moveTo>
                  <a:pt x="199" y="73"/>
                </a:moveTo>
                <a:cubicBezTo>
                  <a:pt x="199" y="75"/>
                  <a:pt x="201" y="75"/>
                  <a:pt x="202" y="76"/>
                </a:cubicBezTo>
                <a:cubicBezTo>
                  <a:pt x="203" y="76"/>
                  <a:pt x="205" y="74"/>
                  <a:pt x="205" y="73"/>
                </a:cubicBezTo>
                <a:cubicBezTo>
                  <a:pt x="204" y="71"/>
                  <a:pt x="203" y="70"/>
                  <a:pt x="202" y="70"/>
                </a:cubicBezTo>
                <a:cubicBezTo>
                  <a:pt x="201" y="70"/>
                  <a:pt x="199" y="71"/>
                  <a:pt x="199" y="73"/>
                </a:cubicBezTo>
                <a:close/>
                <a:moveTo>
                  <a:pt x="217" y="72"/>
                </a:moveTo>
                <a:cubicBezTo>
                  <a:pt x="217" y="74"/>
                  <a:pt x="218" y="75"/>
                  <a:pt x="219" y="75"/>
                </a:cubicBezTo>
                <a:cubicBezTo>
                  <a:pt x="221" y="76"/>
                  <a:pt x="223" y="74"/>
                  <a:pt x="222" y="72"/>
                </a:cubicBezTo>
                <a:cubicBezTo>
                  <a:pt x="222" y="71"/>
                  <a:pt x="221" y="70"/>
                  <a:pt x="220" y="70"/>
                </a:cubicBezTo>
                <a:cubicBezTo>
                  <a:pt x="218" y="70"/>
                  <a:pt x="217" y="71"/>
                  <a:pt x="217" y="72"/>
                </a:cubicBezTo>
                <a:close/>
                <a:moveTo>
                  <a:pt x="215" y="63"/>
                </a:moveTo>
                <a:cubicBezTo>
                  <a:pt x="213" y="63"/>
                  <a:pt x="212" y="64"/>
                  <a:pt x="212" y="66"/>
                </a:cubicBezTo>
                <a:cubicBezTo>
                  <a:pt x="212" y="68"/>
                  <a:pt x="213" y="69"/>
                  <a:pt x="215" y="69"/>
                </a:cubicBezTo>
                <a:cubicBezTo>
                  <a:pt x="217" y="69"/>
                  <a:pt x="218" y="67"/>
                  <a:pt x="217" y="66"/>
                </a:cubicBezTo>
                <a:cubicBezTo>
                  <a:pt x="218" y="65"/>
                  <a:pt x="217" y="64"/>
                  <a:pt x="215" y="63"/>
                </a:cubicBezTo>
                <a:close/>
                <a:moveTo>
                  <a:pt x="206" y="64"/>
                </a:moveTo>
                <a:cubicBezTo>
                  <a:pt x="204" y="64"/>
                  <a:pt x="204" y="65"/>
                  <a:pt x="204" y="66"/>
                </a:cubicBezTo>
                <a:cubicBezTo>
                  <a:pt x="203" y="67"/>
                  <a:pt x="205" y="69"/>
                  <a:pt x="207" y="68"/>
                </a:cubicBezTo>
                <a:cubicBezTo>
                  <a:pt x="207" y="69"/>
                  <a:pt x="209" y="68"/>
                  <a:pt x="209" y="66"/>
                </a:cubicBezTo>
                <a:cubicBezTo>
                  <a:pt x="209" y="64"/>
                  <a:pt x="208" y="63"/>
                  <a:pt x="206" y="64"/>
                </a:cubicBezTo>
                <a:close/>
                <a:moveTo>
                  <a:pt x="175" y="70"/>
                </a:moveTo>
                <a:cubicBezTo>
                  <a:pt x="174" y="70"/>
                  <a:pt x="173" y="71"/>
                  <a:pt x="173" y="72"/>
                </a:cubicBezTo>
                <a:cubicBezTo>
                  <a:pt x="173" y="74"/>
                  <a:pt x="174" y="75"/>
                  <a:pt x="176" y="75"/>
                </a:cubicBezTo>
                <a:cubicBezTo>
                  <a:pt x="177" y="75"/>
                  <a:pt x="178" y="74"/>
                  <a:pt x="179" y="72"/>
                </a:cubicBezTo>
                <a:cubicBezTo>
                  <a:pt x="178" y="71"/>
                  <a:pt x="177" y="70"/>
                  <a:pt x="175" y="70"/>
                </a:cubicBezTo>
                <a:close/>
                <a:moveTo>
                  <a:pt x="177" y="74"/>
                </a:moveTo>
                <a:cubicBezTo>
                  <a:pt x="176" y="74"/>
                  <a:pt x="175" y="74"/>
                  <a:pt x="175" y="73"/>
                </a:cubicBezTo>
                <a:cubicBezTo>
                  <a:pt x="176" y="74"/>
                  <a:pt x="176" y="73"/>
                  <a:pt x="177" y="74"/>
                </a:cubicBezTo>
                <a:cubicBezTo>
                  <a:pt x="177" y="74"/>
                  <a:pt x="177" y="74"/>
                  <a:pt x="177" y="74"/>
                </a:cubicBezTo>
                <a:close/>
                <a:moveTo>
                  <a:pt x="159" y="70"/>
                </a:move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lose/>
                <a:moveTo>
                  <a:pt x="138" y="87"/>
                </a:moveTo>
                <a:cubicBezTo>
                  <a:pt x="137" y="88"/>
                  <a:pt x="139" y="90"/>
                  <a:pt x="140" y="90"/>
                </a:cubicBezTo>
                <a:cubicBezTo>
                  <a:pt x="141" y="90"/>
                  <a:pt x="143" y="88"/>
                  <a:pt x="143" y="87"/>
                </a:cubicBezTo>
                <a:cubicBezTo>
                  <a:pt x="143" y="85"/>
                  <a:pt x="142" y="84"/>
                  <a:pt x="140" y="84"/>
                </a:cubicBezTo>
                <a:cubicBezTo>
                  <a:pt x="138" y="84"/>
                  <a:pt x="137" y="85"/>
                  <a:pt x="138" y="87"/>
                </a:cubicBezTo>
                <a:close/>
                <a:moveTo>
                  <a:pt x="134" y="91"/>
                </a:moveTo>
                <a:cubicBezTo>
                  <a:pt x="134" y="92"/>
                  <a:pt x="135" y="92"/>
                  <a:pt x="135" y="9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4"/>
                  <a:pt x="136" y="95"/>
                </a:cubicBezTo>
                <a:cubicBezTo>
                  <a:pt x="136" y="95"/>
                  <a:pt x="136" y="95"/>
                  <a:pt x="136" y="94"/>
                </a:cubicBezTo>
                <a:cubicBezTo>
                  <a:pt x="137" y="95"/>
                  <a:pt x="137" y="95"/>
                  <a:pt x="137" y="96"/>
                </a:cubicBezTo>
                <a:cubicBezTo>
                  <a:pt x="138" y="95"/>
                  <a:pt x="139" y="95"/>
                  <a:pt x="139" y="94"/>
                </a:cubicBezTo>
                <a:cubicBezTo>
                  <a:pt x="138" y="93"/>
                  <a:pt x="137" y="91"/>
                  <a:pt x="136" y="92"/>
                </a:cubicBezTo>
                <a:cubicBezTo>
                  <a:pt x="135" y="91"/>
                  <a:pt x="134" y="91"/>
                  <a:pt x="134" y="91"/>
                </a:cubicBezTo>
                <a:close/>
                <a:moveTo>
                  <a:pt x="131" y="84"/>
                </a:moveTo>
                <a:cubicBezTo>
                  <a:pt x="130" y="84"/>
                  <a:pt x="128" y="85"/>
                  <a:pt x="129" y="86"/>
                </a:cubicBezTo>
                <a:cubicBezTo>
                  <a:pt x="128" y="89"/>
                  <a:pt x="129" y="89"/>
                  <a:pt x="131" y="90"/>
                </a:cubicBezTo>
                <a:cubicBezTo>
                  <a:pt x="133" y="89"/>
                  <a:pt x="134" y="88"/>
                  <a:pt x="134" y="86"/>
                </a:cubicBezTo>
                <a:cubicBezTo>
                  <a:pt x="134" y="86"/>
                  <a:pt x="133" y="84"/>
                  <a:pt x="131" y="84"/>
                </a:cubicBezTo>
                <a:close/>
                <a:moveTo>
                  <a:pt x="170" y="63"/>
                </a:moveTo>
                <a:cubicBezTo>
                  <a:pt x="169" y="63"/>
                  <a:pt x="168" y="64"/>
                  <a:pt x="168" y="66"/>
                </a:cubicBezTo>
                <a:cubicBezTo>
                  <a:pt x="168" y="67"/>
                  <a:pt x="169" y="69"/>
                  <a:pt x="170" y="68"/>
                </a:cubicBezTo>
                <a:cubicBezTo>
                  <a:pt x="173" y="68"/>
                  <a:pt x="173" y="67"/>
                  <a:pt x="173" y="65"/>
                </a:cubicBezTo>
                <a:cubicBezTo>
                  <a:pt x="174" y="64"/>
                  <a:pt x="172" y="64"/>
                  <a:pt x="170" y="63"/>
                </a:cubicBezTo>
                <a:close/>
                <a:moveTo>
                  <a:pt x="145" y="77"/>
                </a:moveTo>
                <a:cubicBezTo>
                  <a:pt x="143" y="77"/>
                  <a:pt x="141" y="78"/>
                  <a:pt x="141" y="80"/>
                </a:cubicBezTo>
                <a:cubicBezTo>
                  <a:pt x="142" y="82"/>
                  <a:pt x="143" y="83"/>
                  <a:pt x="144" y="82"/>
                </a:cubicBezTo>
                <a:cubicBezTo>
                  <a:pt x="146" y="83"/>
                  <a:pt x="147" y="82"/>
                  <a:pt x="147" y="80"/>
                </a:cubicBezTo>
                <a:cubicBezTo>
                  <a:pt x="147" y="78"/>
                  <a:pt x="146" y="77"/>
                  <a:pt x="145" y="77"/>
                </a:cubicBezTo>
                <a:close/>
                <a:moveTo>
                  <a:pt x="162" y="63"/>
                </a:moveTo>
                <a:cubicBezTo>
                  <a:pt x="161" y="63"/>
                  <a:pt x="159" y="65"/>
                  <a:pt x="160" y="66"/>
                </a:cubicBezTo>
                <a:cubicBezTo>
                  <a:pt x="160" y="68"/>
                  <a:pt x="160" y="68"/>
                  <a:pt x="162" y="69"/>
                </a:cubicBezTo>
                <a:cubicBezTo>
                  <a:pt x="163" y="69"/>
                  <a:pt x="165" y="68"/>
                  <a:pt x="165" y="66"/>
                </a:cubicBezTo>
                <a:cubicBezTo>
                  <a:pt x="164" y="64"/>
                  <a:pt x="164" y="64"/>
                  <a:pt x="162" y="63"/>
                </a:cubicBezTo>
                <a:close/>
                <a:moveTo>
                  <a:pt x="157" y="70"/>
                </a:moveTo>
                <a:cubicBezTo>
                  <a:pt x="156" y="71"/>
                  <a:pt x="155" y="72"/>
                  <a:pt x="155" y="72"/>
                </a:cubicBezTo>
                <a:cubicBezTo>
                  <a:pt x="155" y="74"/>
                  <a:pt x="156" y="76"/>
                  <a:pt x="158" y="75"/>
                </a:cubicBezTo>
                <a:cubicBezTo>
                  <a:pt x="159" y="75"/>
                  <a:pt x="161" y="74"/>
                  <a:pt x="161" y="73"/>
                </a:cubicBezTo>
                <a:cubicBezTo>
                  <a:pt x="161" y="72"/>
                  <a:pt x="160" y="72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2"/>
                  <a:pt x="160" y="72"/>
                  <a:pt x="160" y="73"/>
                </a:cubicBezTo>
                <a:cubicBezTo>
                  <a:pt x="160" y="72"/>
                  <a:pt x="158" y="71"/>
                  <a:pt x="157" y="71"/>
                </a:cubicBezTo>
                <a:cubicBezTo>
                  <a:pt x="158" y="71"/>
                  <a:pt x="157" y="70"/>
                  <a:pt x="157" y="70"/>
                </a:cubicBezTo>
                <a:close/>
                <a:moveTo>
                  <a:pt x="123" y="70"/>
                </a:moveTo>
                <a:cubicBezTo>
                  <a:pt x="121" y="70"/>
                  <a:pt x="120" y="71"/>
                  <a:pt x="120" y="73"/>
                </a:cubicBezTo>
                <a:cubicBezTo>
                  <a:pt x="119" y="74"/>
                  <a:pt x="121" y="76"/>
                  <a:pt x="122" y="76"/>
                </a:cubicBezTo>
                <a:cubicBezTo>
                  <a:pt x="124" y="75"/>
                  <a:pt x="125" y="74"/>
                  <a:pt x="125" y="73"/>
                </a:cubicBezTo>
                <a:cubicBezTo>
                  <a:pt x="125" y="72"/>
                  <a:pt x="124" y="69"/>
                  <a:pt x="123" y="70"/>
                </a:cubicBezTo>
                <a:close/>
                <a:moveTo>
                  <a:pt x="153" y="63"/>
                </a:moveTo>
                <a:cubicBezTo>
                  <a:pt x="151" y="63"/>
                  <a:pt x="150" y="65"/>
                  <a:pt x="150" y="66"/>
                </a:cubicBezTo>
                <a:cubicBezTo>
                  <a:pt x="150" y="68"/>
                  <a:pt x="152" y="69"/>
                  <a:pt x="153" y="69"/>
                </a:cubicBezTo>
                <a:cubicBezTo>
                  <a:pt x="154" y="69"/>
                  <a:pt x="156" y="67"/>
                  <a:pt x="156" y="66"/>
                </a:cubicBezTo>
                <a:cubicBezTo>
                  <a:pt x="156" y="65"/>
                  <a:pt x="154" y="63"/>
                  <a:pt x="153" y="63"/>
                </a:cubicBezTo>
                <a:close/>
                <a:moveTo>
                  <a:pt x="118" y="203"/>
                </a:moveTo>
                <a:cubicBezTo>
                  <a:pt x="117" y="203"/>
                  <a:pt x="115" y="204"/>
                  <a:pt x="115" y="205"/>
                </a:cubicBezTo>
                <a:cubicBezTo>
                  <a:pt x="115" y="207"/>
                  <a:pt x="117" y="208"/>
                  <a:pt x="118" y="209"/>
                </a:cubicBezTo>
                <a:cubicBezTo>
                  <a:pt x="119" y="208"/>
                  <a:pt x="121" y="207"/>
                  <a:pt x="120" y="205"/>
                </a:cubicBezTo>
                <a:cubicBezTo>
                  <a:pt x="121" y="205"/>
                  <a:pt x="119" y="203"/>
                  <a:pt x="118" y="203"/>
                </a:cubicBezTo>
                <a:close/>
                <a:moveTo>
                  <a:pt x="197" y="236"/>
                </a:moveTo>
                <a:cubicBezTo>
                  <a:pt x="196" y="235"/>
                  <a:pt x="196" y="234"/>
                  <a:pt x="195" y="233"/>
                </a:cubicBezTo>
                <a:cubicBezTo>
                  <a:pt x="195" y="233"/>
                  <a:pt x="196" y="232"/>
                  <a:pt x="196" y="231"/>
                </a:cubicBezTo>
                <a:cubicBezTo>
                  <a:pt x="195" y="232"/>
                  <a:pt x="195" y="233"/>
                  <a:pt x="194" y="234"/>
                </a:cubicBezTo>
                <a:cubicBezTo>
                  <a:pt x="194" y="234"/>
                  <a:pt x="195" y="236"/>
                  <a:pt x="197" y="236"/>
                </a:cubicBezTo>
                <a:close/>
                <a:moveTo>
                  <a:pt x="212" y="240"/>
                </a:moveTo>
                <a:cubicBezTo>
                  <a:pt x="212" y="240"/>
                  <a:pt x="212" y="239"/>
                  <a:pt x="212" y="239"/>
                </a:cubicBezTo>
                <a:cubicBezTo>
                  <a:pt x="211" y="239"/>
                  <a:pt x="209" y="239"/>
                  <a:pt x="208" y="238"/>
                </a:cubicBezTo>
                <a:cubicBezTo>
                  <a:pt x="208" y="239"/>
                  <a:pt x="210" y="239"/>
                  <a:pt x="210" y="240"/>
                </a:cubicBezTo>
                <a:cubicBezTo>
                  <a:pt x="209" y="240"/>
                  <a:pt x="209" y="241"/>
                  <a:pt x="208" y="241"/>
                </a:cubicBezTo>
                <a:cubicBezTo>
                  <a:pt x="208" y="241"/>
                  <a:pt x="208" y="242"/>
                  <a:pt x="208" y="242"/>
                </a:cubicBezTo>
                <a:cubicBezTo>
                  <a:pt x="209" y="241"/>
                  <a:pt x="210" y="241"/>
                  <a:pt x="211" y="240"/>
                </a:cubicBezTo>
                <a:cubicBezTo>
                  <a:pt x="211" y="240"/>
                  <a:pt x="212" y="240"/>
                  <a:pt x="212" y="240"/>
                </a:cubicBezTo>
                <a:close/>
                <a:moveTo>
                  <a:pt x="183" y="219"/>
                </a:moveTo>
                <a:cubicBezTo>
                  <a:pt x="183" y="219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7"/>
                  <a:pt x="181" y="217"/>
                  <a:pt x="181" y="217"/>
                </a:cubicBezTo>
                <a:cubicBezTo>
                  <a:pt x="180" y="217"/>
                  <a:pt x="180" y="218"/>
                  <a:pt x="179" y="219"/>
                </a:cubicBezTo>
                <a:cubicBezTo>
                  <a:pt x="179" y="218"/>
                  <a:pt x="178" y="218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ubicBezTo>
                  <a:pt x="177" y="217"/>
                  <a:pt x="177" y="218"/>
                  <a:pt x="177" y="219"/>
                </a:cubicBezTo>
                <a:cubicBezTo>
                  <a:pt x="177" y="221"/>
                  <a:pt x="178" y="222"/>
                  <a:pt x="180" y="222"/>
                </a:cubicBezTo>
                <a:cubicBezTo>
                  <a:pt x="182" y="222"/>
                  <a:pt x="183" y="221"/>
                  <a:pt x="183" y="219"/>
                </a:cubicBezTo>
                <a:close/>
                <a:moveTo>
                  <a:pt x="203" y="239"/>
                </a:moveTo>
                <a:cubicBezTo>
                  <a:pt x="202" y="240"/>
                  <a:pt x="202" y="239"/>
                  <a:pt x="202" y="239"/>
                </a:cubicBezTo>
                <a:cubicBezTo>
                  <a:pt x="201" y="239"/>
                  <a:pt x="200" y="239"/>
                  <a:pt x="200" y="239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200" y="239"/>
                  <a:pt x="199" y="240"/>
                  <a:pt x="199" y="240"/>
                </a:cubicBezTo>
                <a:cubicBezTo>
                  <a:pt x="199" y="241"/>
                  <a:pt x="199" y="241"/>
                  <a:pt x="200" y="242"/>
                </a:cubicBezTo>
                <a:cubicBezTo>
                  <a:pt x="200" y="242"/>
                  <a:pt x="200" y="242"/>
                  <a:pt x="200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1" y="241"/>
                  <a:pt x="202" y="241"/>
                  <a:pt x="203" y="241"/>
                </a:cubicBezTo>
                <a:cubicBezTo>
                  <a:pt x="203" y="240"/>
                  <a:pt x="203" y="240"/>
                  <a:pt x="203" y="239"/>
                </a:cubicBezTo>
                <a:close/>
                <a:moveTo>
                  <a:pt x="200" y="242"/>
                </a:moveTo>
                <a:cubicBezTo>
                  <a:pt x="201" y="242"/>
                  <a:pt x="201" y="243"/>
                  <a:pt x="202" y="243"/>
                </a:cubicBezTo>
                <a:cubicBezTo>
                  <a:pt x="202" y="243"/>
                  <a:pt x="202" y="243"/>
                  <a:pt x="202" y="243"/>
                </a:cubicBezTo>
                <a:cubicBezTo>
                  <a:pt x="202" y="242"/>
                  <a:pt x="201" y="242"/>
                  <a:pt x="200" y="242"/>
                </a:cubicBezTo>
                <a:close/>
                <a:moveTo>
                  <a:pt x="187" y="228"/>
                </a:moveTo>
                <a:cubicBezTo>
                  <a:pt x="187" y="227"/>
                  <a:pt x="188" y="227"/>
                  <a:pt x="188" y="226"/>
                </a:cubicBezTo>
                <a:cubicBezTo>
                  <a:pt x="188" y="226"/>
                  <a:pt x="187" y="226"/>
                  <a:pt x="187" y="225"/>
                </a:cubicBezTo>
                <a:cubicBezTo>
                  <a:pt x="187" y="225"/>
                  <a:pt x="187" y="225"/>
                  <a:pt x="187" y="225"/>
                </a:cubicBezTo>
                <a:cubicBezTo>
                  <a:pt x="187" y="226"/>
                  <a:pt x="186" y="227"/>
                  <a:pt x="186" y="226"/>
                </a:cubicBezTo>
                <a:cubicBezTo>
                  <a:pt x="186" y="226"/>
                  <a:pt x="185" y="225"/>
                  <a:pt x="186" y="225"/>
                </a:cubicBezTo>
                <a:cubicBezTo>
                  <a:pt x="186" y="225"/>
                  <a:pt x="187" y="225"/>
                  <a:pt x="187" y="225"/>
                </a:cubicBezTo>
                <a:cubicBezTo>
                  <a:pt x="187" y="224"/>
                  <a:pt x="186" y="223"/>
                  <a:pt x="185" y="223"/>
                </a:cubicBezTo>
                <a:cubicBezTo>
                  <a:pt x="185" y="223"/>
                  <a:pt x="185" y="224"/>
                  <a:pt x="185" y="224"/>
                </a:cubicBezTo>
                <a:cubicBezTo>
                  <a:pt x="185" y="224"/>
                  <a:pt x="185" y="223"/>
                  <a:pt x="185" y="223"/>
                </a:cubicBezTo>
                <a:cubicBezTo>
                  <a:pt x="184" y="223"/>
                  <a:pt x="184" y="223"/>
                  <a:pt x="184" y="223"/>
                </a:cubicBezTo>
                <a:cubicBezTo>
                  <a:pt x="183" y="223"/>
                  <a:pt x="181" y="224"/>
                  <a:pt x="181" y="226"/>
                </a:cubicBezTo>
                <a:cubicBezTo>
                  <a:pt x="181" y="228"/>
                  <a:pt x="183" y="228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8"/>
                  <a:pt x="185" y="228"/>
                </a:cubicBezTo>
                <a:cubicBezTo>
                  <a:pt x="185" y="228"/>
                  <a:pt x="185" y="228"/>
                  <a:pt x="185" y="228"/>
                </a:cubicBezTo>
                <a:cubicBezTo>
                  <a:pt x="184" y="228"/>
                  <a:pt x="185" y="228"/>
                  <a:pt x="184" y="228"/>
                </a:cubicBezTo>
                <a:cubicBezTo>
                  <a:pt x="184" y="228"/>
                  <a:pt x="183" y="228"/>
                  <a:pt x="183" y="227"/>
                </a:cubicBezTo>
                <a:cubicBezTo>
                  <a:pt x="184" y="227"/>
                  <a:pt x="184" y="227"/>
                  <a:pt x="184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86" y="227"/>
                  <a:pt x="186" y="227"/>
                  <a:pt x="187" y="228"/>
                </a:cubicBezTo>
                <a:close/>
                <a:moveTo>
                  <a:pt x="161" y="198"/>
                </a:moveTo>
                <a:cubicBezTo>
                  <a:pt x="160" y="197"/>
                  <a:pt x="160" y="196"/>
                  <a:pt x="157" y="196"/>
                </a:cubicBezTo>
                <a:cubicBezTo>
                  <a:pt x="156" y="196"/>
                  <a:pt x="154" y="196"/>
                  <a:pt x="155" y="199"/>
                </a:cubicBezTo>
                <a:cubicBezTo>
                  <a:pt x="155" y="200"/>
                  <a:pt x="156" y="201"/>
                  <a:pt x="158" y="201"/>
                </a:cubicBezTo>
                <a:cubicBezTo>
                  <a:pt x="159" y="201"/>
                  <a:pt x="161" y="200"/>
                  <a:pt x="161" y="198"/>
                </a:cubicBezTo>
                <a:close/>
                <a:moveTo>
                  <a:pt x="178" y="224"/>
                </a:moveTo>
                <a:cubicBezTo>
                  <a:pt x="177" y="224"/>
                  <a:pt x="177" y="223"/>
                  <a:pt x="176" y="223"/>
                </a:cubicBezTo>
                <a:cubicBezTo>
                  <a:pt x="177" y="224"/>
                  <a:pt x="177" y="224"/>
                  <a:pt x="178" y="224"/>
                </a:cubicBezTo>
                <a:cubicBezTo>
                  <a:pt x="178" y="224"/>
                  <a:pt x="178" y="224"/>
                  <a:pt x="178" y="224"/>
                </a:cubicBezTo>
                <a:close/>
                <a:moveTo>
                  <a:pt x="160" y="207"/>
                </a:moveTo>
                <a:cubicBezTo>
                  <a:pt x="160" y="207"/>
                  <a:pt x="160" y="207"/>
                  <a:pt x="160" y="206"/>
                </a:cubicBezTo>
                <a:cubicBezTo>
                  <a:pt x="160" y="206"/>
                  <a:pt x="160" y="206"/>
                  <a:pt x="159" y="206"/>
                </a:cubicBezTo>
                <a:cubicBezTo>
                  <a:pt x="159" y="206"/>
                  <a:pt x="159" y="207"/>
                  <a:pt x="160" y="207"/>
                </a:cubicBezTo>
                <a:close/>
                <a:moveTo>
                  <a:pt x="167" y="209"/>
                </a:moveTo>
                <a:cubicBezTo>
                  <a:pt x="166" y="209"/>
                  <a:pt x="165" y="210"/>
                  <a:pt x="164" y="211"/>
                </a:cubicBezTo>
                <a:cubicBezTo>
                  <a:pt x="165" y="211"/>
                  <a:pt x="166" y="211"/>
                  <a:pt x="166" y="211"/>
                </a:cubicBezTo>
                <a:cubicBezTo>
                  <a:pt x="166" y="212"/>
                  <a:pt x="166" y="213"/>
                  <a:pt x="166" y="213"/>
                </a:cubicBezTo>
                <a:cubicBezTo>
                  <a:pt x="166" y="213"/>
                  <a:pt x="166" y="212"/>
                  <a:pt x="165" y="212"/>
                </a:cubicBezTo>
                <a:cubicBezTo>
                  <a:pt x="165" y="212"/>
                  <a:pt x="164" y="213"/>
                  <a:pt x="164" y="213"/>
                </a:cubicBezTo>
                <a:cubicBezTo>
                  <a:pt x="165" y="214"/>
                  <a:pt x="166" y="215"/>
                  <a:pt x="167" y="215"/>
                </a:cubicBezTo>
                <a:cubicBezTo>
                  <a:pt x="167" y="215"/>
                  <a:pt x="167" y="215"/>
                  <a:pt x="167" y="215"/>
                </a:cubicBezTo>
                <a:cubicBezTo>
                  <a:pt x="167" y="214"/>
                  <a:pt x="168" y="214"/>
                  <a:pt x="168" y="213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169" y="213"/>
                  <a:pt x="169" y="214"/>
                  <a:pt x="169" y="214"/>
                </a:cubicBezTo>
                <a:cubicBezTo>
                  <a:pt x="169" y="214"/>
                  <a:pt x="169" y="213"/>
                  <a:pt x="169" y="212"/>
                </a:cubicBezTo>
                <a:cubicBezTo>
                  <a:pt x="170" y="210"/>
                  <a:pt x="168" y="210"/>
                  <a:pt x="167" y="209"/>
                </a:cubicBezTo>
                <a:close/>
                <a:moveTo>
                  <a:pt x="232" y="250"/>
                </a:moveTo>
                <a:cubicBezTo>
                  <a:pt x="232" y="250"/>
                  <a:pt x="232" y="251"/>
                  <a:pt x="232" y="251"/>
                </a:cubicBezTo>
                <a:cubicBezTo>
                  <a:pt x="232" y="250"/>
                  <a:pt x="232" y="250"/>
                  <a:pt x="233" y="250"/>
                </a:cubicBezTo>
                <a:cubicBezTo>
                  <a:pt x="233" y="250"/>
                  <a:pt x="233" y="250"/>
                  <a:pt x="232" y="250"/>
                </a:cubicBezTo>
                <a:cubicBezTo>
                  <a:pt x="232" y="250"/>
                  <a:pt x="232" y="250"/>
                  <a:pt x="232" y="250"/>
                </a:cubicBezTo>
                <a:close/>
                <a:moveTo>
                  <a:pt x="248" y="238"/>
                </a:moveTo>
                <a:cubicBezTo>
                  <a:pt x="248" y="238"/>
                  <a:pt x="248" y="238"/>
                  <a:pt x="248" y="238"/>
                </a:cubicBezTo>
                <a:cubicBezTo>
                  <a:pt x="248" y="239"/>
                  <a:pt x="248" y="239"/>
                  <a:pt x="248" y="239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38"/>
                  <a:pt x="249" y="238"/>
                  <a:pt x="248" y="238"/>
                </a:cubicBezTo>
                <a:close/>
                <a:moveTo>
                  <a:pt x="243" y="248"/>
                </a:moveTo>
                <a:cubicBezTo>
                  <a:pt x="243" y="248"/>
                  <a:pt x="242" y="248"/>
                  <a:pt x="242" y="249"/>
                </a:cubicBezTo>
                <a:cubicBezTo>
                  <a:pt x="242" y="249"/>
                  <a:pt x="243" y="249"/>
                  <a:pt x="243" y="248"/>
                </a:cubicBezTo>
                <a:close/>
                <a:moveTo>
                  <a:pt x="238" y="112"/>
                </a:moveTo>
                <a:cubicBezTo>
                  <a:pt x="236" y="112"/>
                  <a:pt x="234" y="113"/>
                  <a:pt x="234" y="114"/>
                </a:cubicBezTo>
                <a:cubicBezTo>
                  <a:pt x="235" y="116"/>
                  <a:pt x="235" y="117"/>
                  <a:pt x="237" y="117"/>
                </a:cubicBezTo>
                <a:cubicBezTo>
                  <a:pt x="239" y="117"/>
                  <a:pt x="240" y="116"/>
                  <a:pt x="240" y="115"/>
                </a:cubicBezTo>
                <a:cubicBezTo>
                  <a:pt x="240" y="113"/>
                  <a:pt x="238" y="111"/>
                  <a:pt x="238" y="112"/>
                </a:cubicBezTo>
                <a:close/>
                <a:moveTo>
                  <a:pt x="237" y="98"/>
                </a:moveTo>
                <a:cubicBezTo>
                  <a:pt x="236" y="98"/>
                  <a:pt x="234" y="99"/>
                  <a:pt x="234" y="101"/>
                </a:cubicBezTo>
                <a:cubicBezTo>
                  <a:pt x="234" y="102"/>
                  <a:pt x="235" y="103"/>
                  <a:pt x="237" y="103"/>
                </a:cubicBezTo>
                <a:cubicBezTo>
                  <a:pt x="238" y="103"/>
                  <a:pt x="240" y="102"/>
                  <a:pt x="240" y="101"/>
                </a:cubicBezTo>
                <a:cubicBezTo>
                  <a:pt x="241" y="99"/>
                  <a:pt x="239" y="98"/>
                  <a:pt x="237" y="98"/>
                </a:cubicBezTo>
                <a:close/>
                <a:moveTo>
                  <a:pt x="235" y="248"/>
                </a:moveTo>
                <a:cubicBezTo>
                  <a:pt x="235" y="248"/>
                  <a:pt x="235" y="248"/>
                  <a:pt x="236" y="248"/>
                </a:cubicBezTo>
                <a:cubicBezTo>
                  <a:pt x="236" y="248"/>
                  <a:pt x="236" y="248"/>
                  <a:pt x="236" y="248"/>
                </a:cubicBezTo>
                <a:cubicBezTo>
                  <a:pt x="236" y="248"/>
                  <a:pt x="235" y="248"/>
                  <a:pt x="235" y="248"/>
                </a:cubicBezTo>
                <a:close/>
                <a:moveTo>
                  <a:pt x="213" y="241"/>
                </a:moveTo>
                <a:cubicBezTo>
                  <a:pt x="213" y="241"/>
                  <a:pt x="213" y="241"/>
                  <a:pt x="213" y="241"/>
                </a:cubicBezTo>
                <a:cubicBezTo>
                  <a:pt x="213" y="241"/>
                  <a:pt x="213" y="241"/>
                  <a:pt x="213" y="242"/>
                </a:cubicBezTo>
                <a:cubicBezTo>
                  <a:pt x="213" y="242"/>
                  <a:pt x="213" y="241"/>
                  <a:pt x="213" y="241"/>
                </a:cubicBezTo>
                <a:close/>
                <a:moveTo>
                  <a:pt x="230" y="248"/>
                </a:moveTo>
                <a:cubicBezTo>
                  <a:pt x="230" y="249"/>
                  <a:pt x="231" y="249"/>
                  <a:pt x="231" y="250"/>
                </a:cubicBezTo>
                <a:cubicBezTo>
                  <a:pt x="231" y="250"/>
                  <a:pt x="231" y="250"/>
                  <a:pt x="232" y="250"/>
                </a:cubicBezTo>
                <a:cubicBezTo>
                  <a:pt x="231" y="249"/>
                  <a:pt x="231" y="248"/>
                  <a:pt x="230" y="248"/>
                </a:cubicBezTo>
                <a:close/>
                <a:moveTo>
                  <a:pt x="209" y="242"/>
                </a:moveTo>
                <a:cubicBezTo>
                  <a:pt x="209" y="242"/>
                  <a:pt x="209" y="242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09" y="242"/>
                  <a:pt x="209" y="242"/>
                </a:cubicBezTo>
                <a:close/>
                <a:moveTo>
                  <a:pt x="152" y="208"/>
                </a:moveTo>
                <a:cubicBezTo>
                  <a:pt x="153" y="208"/>
                  <a:pt x="153" y="208"/>
                  <a:pt x="153" y="208"/>
                </a:cubicBezTo>
                <a:cubicBezTo>
                  <a:pt x="155" y="208"/>
                  <a:pt x="156" y="207"/>
                  <a:pt x="156" y="206"/>
                </a:cubicBezTo>
                <a:cubicBezTo>
                  <a:pt x="156" y="204"/>
                  <a:pt x="154" y="203"/>
                  <a:pt x="153" y="203"/>
                </a:cubicBezTo>
                <a:cubicBezTo>
                  <a:pt x="152" y="203"/>
                  <a:pt x="151" y="203"/>
                  <a:pt x="150" y="205"/>
                </a:cubicBezTo>
                <a:cubicBezTo>
                  <a:pt x="150" y="206"/>
                  <a:pt x="150" y="207"/>
                  <a:pt x="151" y="208"/>
                </a:cubicBezTo>
                <a:cubicBezTo>
                  <a:pt x="152" y="208"/>
                  <a:pt x="152" y="208"/>
                  <a:pt x="152" y="208"/>
                </a:cubicBezTo>
                <a:close/>
                <a:moveTo>
                  <a:pt x="26" y="146"/>
                </a:moveTo>
                <a:cubicBezTo>
                  <a:pt x="27" y="145"/>
                  <a:pt x="28" y="144"/>
                  <a:pt x="28" y="142"/>
                </a:cubicBezTo>
                <a:cubicBezTo>
                  <a:pt x="28" y="141"/>
                  <a:pt x="27" y="139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3" y="140"/>
                  <a:pt x="23" y="141"/>
                  <a:pt x="22" y="142"/>
                </a:cubicBezTo>
                <a:cubicBezTo>
                  <a:pt x="23" y="144"/>
                  <a:pt x="24" y="145"/>
                  <a:pt x="26" y="146"/>
                </a:cubicBezTo>
                <a:close/>
                <a:moveTo>
                  <a:pt x="51" y="187"/>
                </a:moveTo>
                <a:cubicBezTo>
                  <a:pt x="53" y="187"/>
                  <a:pt x="55" y="186"/>
                  <a:pt x="54" y="184"/>
                </a:cubicBezTo>
                <a:cubicBezTo>
                  <a:pt x="55" y="183"/>
                  <a:pt x="53" y="182"/>
                  <a:pt x="52" y="181"/>
                </a:cubicBezTo>
                <a:cubicBezTo>
                  <a:pt x="50" y="181"/>
                  <a:pt x="49" y="183"/>
                  <a:pt x="49" y="184"/>
                </a:cubicBezTo>
                <a:cubicBezTo>
                  <a:pt x="49" y="185"/>
                  <a:pt x="50" y="187"/>
                  <a:pt x="51" y="187"/>
                </a:cubicBezTo>
                <a:close/>
                <a:moveTo>
                  <a:pt x="65" y="194"/>
                </a:moveTo>
                <a:cubicBezTo>
                  <a:pt x="66" y="195"/>
                  <a:pt x="68" y="193"/>
                  <a:pt x="67" y="191"/>
                </a:cubicBezTo>
                <a:cubicBezTo>
                  <a:pt x="67" y="190"/>
                  <a:pt x="67" y="189"/>
                  <a:pt x="65" y="189"/>
                </a:cubicBezTo>
                <a:cubicBezTo>
                  <a:pt x="63" y="189"/>
                  <a:pt x="62" y="190"/>
                  <a:pt x="62" y="191"/>
                </a:cubicBezTo>
                <a:cubicBezTo>
                  <a:pt x="62" y="193"/>
                  <a:pt x="63" y="194"/>
                  <a:pt x="65" y="194"/>
                </a:cubicBezTo>
                <a:close/>
                <a:moveTo>
                  <a:pt x="64" y="184"/>
                </a:moveTo>
                <a:cubicBezTo>
                  <a:pt x="64" y="183"/>
                  <a:pt x="62" y="182"/>
                  <a:pt x="60" y="181"/>
                </a:cubicBezTo>
                <a:cubicBezTo>
                  <a:pt x="59" y="182"/>
                  <a:pt x="58" y="183"/>
                  <a:pt x="58" y="184"/>
                </a:cubicBezTo>
                <a:cubicBezTo>
                  <a:pt x="58" y="186"/>
                  <a:pt x="59" y="187"/>
                  <a:pt x="61" y="187"/>
                </a:cubicBezTo>
                <a:cubicBezTo>
                  <a:pt x="62" y="188"/>
                  <a:pt x="63" y="185"/>
                  <a:pt x="64" y="184"/>
                </a:cubicBezTo>
                <a:close/>
                <a:moveTo>
                  <a:pt x="31" y="184"/>
                </a:moveTo>
                <a:cubicBezTo>
                  <a:pt x="31" y="185"/>
                  <a:pt x="32" y="188"/>
                  <a:pt x="34" y="187"/>
                </a:cubicBezTo>
                <a:cubicBezTo>
                  <a:pt x="36" y="187"/>
                  <a:pt x="37" y="185"/>
                  <a:pt x="37" y="185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4"/>
                  <a:pt x="38" y="185"/>
                  <a:pt x="38" y="184"/>
                </a:cubicBezTo>
                <a:cubicBezTo>
                  <a:pt x="38" y="183"/>
                  <a:pt x="37" y="184"/>
                  <a:pt x="37" y="183"/>
                </a:cubicBezTo>
                <a:cubicBezTo>
                  <a:pt x="37" y="182"/>
                  <a:pt x="38" y="181"/>
                  <a:pt x="37" y="181"/>
                </a:cubicBezTo>
                <a:cubicBezTo>
                  <a:pt x="37" y="180"/>
                  <a:pt x="37" y="181"/>
                  <a:pt x="36" y="180"/>
                </a:cubicBezTo>
                <a:cubicBezTo>
                  <a:pt x="36" y="180"/>
                  <a:pt x="37" y="180"/>
                  <a:pt x="37" y="180"/>
                </a:cubicBezTo>
                <a:cubicBezTo>
                  <a:pt x="37" y="180"/>
                  <a:pt x="38" y="180"/>
                  <a:pt x="38" y="180"/>
                </a:cubicBezTo>
                <a:cubicBezTo>
                  <a:pt x="40" y="180"/>
                  <a:pt x="41" y="180"/>
                  <a:pt x="41" y="178"/>
                </a:cubicBezTo>
                <a:cubicBezTo>
                  <a:pt x="41" y="176"/>
                  <a:pt x="40" y="175"/>
                  <a:pt x="39" y="175"/>
                </a:cubicBezTo>
                <a:cubicBezTo>
                  <a:pt x="36" y="175"/>
                  <a:pt x="36" y="176"/>
                  <a:pt x="35" y="178"/>
                </a:cubicBezTo>
                <a:cubicBezTo>
                  <a:pt x="35" y="178"/>
                  <a:pt x="36" y="179"/>
                  <a:pt x="36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80"/>
                  <a:pt x="34" y="179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6" y="180"/>
                  <a:pt x="36" y="181"/>
                </a:cubicBezTo>
                <a:cubicBezTo>
                  <a:pt x="36" y="181"/>
                  <a:pt x="35" y="181"/>
                  <a:pt x="35" y="182"/>
                </a:cubicBezTo>
                <a:cubicBezTo>
                  <a:pt x="35" y="182"/>
                  <a:pt x="35" y="181"/>
                  <a:pt x="35" y="181"/>
                </a:cubicBezTo>
                <a:cubicBezTo>
                  <a:pt x="33" y="181"/>
                  <a:pt x="31" y="183"/>
                  <a:pt x="31" y="184"/>
                </a:cubicBezTo>
                <a:close/>
                <a:moveTo>
                  <a:pt x="47" y="195"/>
                </a:moveTo>
                <a:cubicBezTo>
                  <a:pt x="48" y="195"/>
                  <a:pt x="50" y="193"/>
                  <a:pt x="49" y="192"/>
                </a:cubicBezTo>
                <a:cubicBezTo>
                  <a:pt x="50" y="190"/>
                  <a:pt x="49" y="189"/>
                  <a:pt x="47" y="189"/>
                </a:cubicBezTo>
                <a:cubicBezTo>
                  <a:pt x="46" y="189"/>
                  <a:pt x="45" y="190"/>
                  <a:pt x="44" y="192"/>
                </a:cubicBezTo>
                <a:cubicBezTo>
                  <a:pt x="44" y="193"/>
                  <a:pt x="46" y="195"/>
                  <a:pt x="47" y="195"/>
                </a:cubicBezTo>
                <a:close/>
                <a:moveTo>
                  <a:pt x="34" y="145"/>
                </a:moveTo>
                <a:cubicBezTo>
                  <a:pt x="35" y="145"/>
                  <a:pt x="36" y="144"/>
                  <a:pt x="37" y="142"/>
                </a:cubicBezTo>
                <a:cubicBezTo>
                  <a:pt x="37" y="141"/>
                  <a:pt x="36" y="139"/>
                  <a:pt x="34" y="140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44"/>
                  <a:pt x="33" y="145"/>
                  <a:pt x="34" y="145"/>
                </a:cubicBezTo>
                <a:close/>
                <a:moveTo>
                  <a:pt x="32" y="136"/>
                </a:moveTo>
                <a:cubicBezTo>
                  <a:pt x="32" y="135"/>
                  <a:pt x="32" y="134"/>
                  <a:pt x="31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4"/>
                  <a:pt x="30" y="134"/>
                  <a:pt x="30" y="134"/>
                </a:cubicBezTo>
                <a:cubicBezTo>
                  <a:pt x="28" y="134"/>
                  <a:pt x="27" y="134"/>
                  <a:pt x="26" y="136"/>
                </a:cubicBezTo>
                <a:cubicBezTo>
                  <a:pt x="27" y="138"/>
                  <a:pt x="28" y="138"/>
                  <a:pt x="29" y="139"/>
                </a:cubicBezTo>
                <a:cubicBezTo>
                  <a:pt x="31" y="139"/>
                  <a:pt x="33" y="138"/>
                  <a:pt x="32" y="136"/>
                </a:cubicBezTo>
                <a:close/>
                <a:moveTo>
                  <a:pt x="37" y="171"/>
                </a:moveTo>
                <a:cubicBezTo>
                  <a:pt x="37" y="169"/>
                  <a:pt x="35" y="168"/>
                  <a:pt x="34" y="167"/>
                </a:cubicBezTo>
                <a:cubicBezTo>
                  <a:pt x="33" y="167"/>
                  <a:pt x="32" y="169"/>
                  <a:pt x="31" y="170"/>
                </a:cubicBezTo>
                <a:cubicBezTo>
                  <a:pt x="31" y="172"/>
                  <a:pt x="33" y="173"/>
                  <a:pt x="34" y="173"/>
                </a:cubicBezTo>
                <a:cubicBezTo>
                  <a:pt x="35" y="174"/>
                  <a:pt x="37" y="172"/>
                  <a:pt x="37" y="171"/>
                </a:cubicBezTo>
                <a:close/>
                <a:moveTo>
                  <a:pt x="36" y="151"/>
                </a:moveTo>
                <a:cubicBezTo>
                  <a:pt x="36" y="150"/>
                  <a:pt x="34" y="151"/>
                  <a:pt x="36" y="151"/>
                </a:cubicBezTo>
                <a:close/>
                <a:moveTo>
                  <a:pt x="89" y="198"/>
                </a:moveTo>
                <a:cubicBezTo>
                  <a:pt x="89" y="197"/>
                  <a:pt x="89" y="196"/>
                  <a:pt x="87" y="196"/>
                </a:cubicBezTo>
                <a:cubicBezTo>
                  <a:pt x="87" y="194"/>
                  <a:pt x="85" y="197"/>
                  <a:pt x="83" y="196"/>
                </a:cubicBezTo>
                <a:cubicBezTo>
                  <a:pt x="83" y="196"/>
                  <a:pt x="82" y="196"/>
                  <a:pt x="82" y="197"/>
                </a:cubicBezTo>
                <a:cubicBezTo>
                  <a:pt x="83" y="197"/>
                  <a:pt x="84" y="197"/>
                  <a:pt x="85" y="197"/>
                </a:cubicBezTo>
                <a:cubicBezTo>
                  <a:pt x="85" y="197"/>
                  <a:pt x="85" y="198"/>
                  <a:pt x="85" y="198"/>
                </a:cubicBezTo>
                <a:cubicBezTo>
                  <a:pt x="84" y="200"/>
                  <a:pt x="86" y="201"/>
                  <a:pt x="88" y="201"/>
                </a:cubicBezTo>
                <a:cubicBezTo>
                  <a:pt x="89" y="202"/>
                  <a:pt x="90" y="200"/>
                  <a:pt x="89" y="198"/>
                </a:cubicBezTo>
                <a:close/>
                <a:moveTo>
                  <a:pt x="87" y="196"/>
                </a:moveTo>
                <a:cubicBezTo>
                  <a:pt x="87" y="196"/>
                  <a:pt x="87" y="196"/>
                  <a:pt x="87" y="196"/>
                </a:cubicBezTo>
                <a:cubicBezTo>
                  <a:pt x="87" y="196"/>
                  <a:pt x="87" y="196"/>
                  <a:pt x="87" y="196"/>
                </a:cubicBezTo>
                <a:close/>
                <a:moveTo>
                  <a:pt x="77" y="192"/>
                </a:moveTo>
                <a:cubicBezTo>
                  <a:pt x="77" y="190"/>
                  <a:pt x="75" y="189"/>
                  <a:pt x="74" y="189"/>
                </a:cubicBezTo>
                <a:cubicBezTo>
                  <a:pt x="72" y="189"/>
                  <a:pt x="70" y="190"/>
                  <a:pt x="70" y="192"/>
                </a:cubicBezTo>
                <a:cubicBezTo>
                  <a:pt x="71" y="192"/>
                  <a:pt x="71" y="192"/>
                  <a:pt x="71" y="193"/>
                </a:cubicBezTo>
                <a:cubicBezTo>
                  <a:pt x="72" y="193"/>
                  <a:pt x="73" y="192"/>
                  <a:pt x="73" y="190"/>
                </a:cubicBezTo>
                <a:cubicBezTo>
                  <a:pt x="74" y="190"/>
                  <a:pt x="75" y="190"/>
                  <a:pt x="75" y="191"/>
                </a:cubicBezTo>
                <a:cubicBezTo>
                  <a:pt x="74" y="192"/>
                  <a:pt x="73" y="192"/>
                  <a:pt x="74" y="193"/>
                </a:cubicBezTo>
                <a:cubicBezTo>
                  <a:pt x="73" y="193"/>
                  <a:pt x="72" y="193"/>
                  <a:pt x="71" y="193"/>
                </a:cubicBezTo>
                <a:cubicBezTo>
                  <a:pt x="72" y="194"/>
                  <a:pt x="73" y="194"/>
                  <a:pt x="74" y="194"/>
                </a:cubicBezTo>
                <a:cubicBezTo>
                  <a:pt x="75" y="195"/>
                  <a:pt x="76" y="193"/>
                  <a:pt x="77" y="192"/>
                </a:cubicBezTo>
                <a:close/>
                <a:moveTo>
                  <a:pt x="116" y="212"/>
                </a:moveTo>
                <a:cubicBezTo>
                  <a:pt x="116" y="211"/>
                  <a:pt x="115" y="210"/>
                  <a:pt x="113" y="209"/>
                </a:cubicBezTo>
                <a:cubicBezTo>
                  <a:pt x="112" y="209"/>
                  <a:pt x="110" y="210"/>
                  <a:pt x="110" y="212"/>
                </a:cubicBezTo>
                <a:cubicBezTo>
                  <a:pt x="111" y="214"/>
                  <a:pt x="112" y="215"/>
                  <a:pt x="114" y="215"/>
                </a:cubicBezTo>
                <a:cubicBezTo>
                  <a:pt x="115" y="215"/>
                  <a:pt x="116" y="213"/>
                  <a:pt x="116" y="212"/>
                </a:cubicBezTo>
                <a:close/>
                <a:moveTo>
                  <a:pt x="111" y="217"/>
                </a:moveTo>
                <a:cubicBezTo>
                  <a:pt x="111" y="218"/>
                  <a:pt x="111" y="218"/>
                  <a:pt x="111" y="218"/>
                </a:cubicBezTo>
                <a:cubicBezTo>
                  <a:pt x="111" y="217"/>
                  <a:pt x="110" y="217"/>
                  <a:pt x="109" y="217"/>
                </a:cubicBezTo>
                <a:cubicBezTo>
                  <a:pt x="108" y="217"/>
                  <a:pt x="108" y="217"/>
                  <a:pt x="107" y="217"/>
                </a:cubicBezTo>
                <a:cubicBezTo>
                  <a:pt x="108" y="218"/>
                  <a:pt x="110" y="219"/>
                  <a:pt x="111" y="217"/>
                </a:cubicBezTo>
                <a:close/>
                <a:moveTo>
                  <a:pt x="227" y="66"/>
                </a:moveTo>
                <a:cubicBezTo>
                  <a:pt x="226" y="65"/>
                  <a:pt x="226" y="63"/>
                  <a:pt x="223" y="63"/>
                </a:cubicBezTo>
                <a:cubicBezTo>
                  <a:pt x="223" y="64"/>
                  <a:pt x="221" y="64"/>
                  <a:pt x="221" y="66"/>
                </a:cubicBezTo>
                <a:cubicBezTo>
                  <a:pt x="221" y="67"/>
                  <a:pt x="222" y="69"/>
                  <a:pt x="224" y="69"/>
                </a:cubicBezTo>
                <a:cubicBezTo>
                  <a:pt x="226" y="69"/>
                  <a:pt x="227" y="68"/>
                  <a:pt x="227" y="66"/>
                </a:cubicBezTo>
                <a:close/>
                <a:moveTo>
                  <a:pt x="100" y="194"/>
                </a:moveTo>
                <a:cubicBezTo>
                  <a:pt x="102" y="194"/>
                  <a:pt x="103" y="193"/>
                  <a:pt x="103" y="192"/>
                </a:cubicBezTo>
                <a:cubicBezTo>
                  <a:pt x="103" y="190"/>
                  <a:pt x="102" y="189"/>
                  <a:pt x="100" y="189"/>
                </a:cubicBezTo>
                <a:cubicBezTo>
                  <a:pt x="99" y="189"/>
                  <a:pt x="98" y="190"/>
                  <a:pt x="97" y="192"/>
                </a:cubicBezTo>
                <a:cubicBezTo>
                  <a:pt x="97" y="193"/>
                  <a:pt x="99" y="195"/>
                  <a:pt x="100" y="194"/>
                </a:cubicBezTo>
                <a:close/>
                <a:moveTo>
                  <a:pt x="82" y="208"/>
                </a:moveTo>
                <a:cubicBezTo>
                  <a:pt x="84" y="208"/>
                  <a:pt x="86" y="207"/>
                  <a:pt x="86" y="206"/>
                </a:cubicBezTo>
                <a:cubicBezTo>
                  <a:pt x="85" y="204"/>
                  <a:pt x="84" y="202"/>
                  <a:pt x="82" y="203"/>
                </a:cubicBezTo>
                <a:cubicBezTo>
                  <a:pt x="81" y="203"/>
                  <a:pt x="79" y="204"/>
                  <a:pt x="80" y="205"/>
                </a:cubicBezTo>
                <a:cubicBezTo>
                  <a:pt x="80" y="207"/>
                  <a:pt x="81" y="208"/>
                  <a:pt x="82" y="208"/>
                </a:cubicBezTo>
                <a:close/>
                <a:moveTo>
                  <a:pt x="128" y="100"/>
                </a:moveTo>
                <a:cubicBezTo>
                  <a:pt x="128" y="102"/>
                  <a:pt x="129" y="103"/>
                  <a:pt x="131" y="103"/>
                </a:cubicBezTo>
                <a:cubicBezTo>
                  <a:pt x="133" y="103"/>
                  <a:pt x="134" y="102"/>
                  <a:pt x="134" y="101"/>
                </a:cubicBezTo>
                <a:cubicBezTo>
                  <a:pt x="134" y="99"/>
                  <a:pt x="133" y="98"/>
                  <a:pt x="132" y="98"/>
                </a:cubicBezTo>
                <a:cubicBezTo>
                  <a:pt x="130" y="98"/>
                  <a:pt x="128" y="99"/>
                  <a:pt x="128" y="100"/>
                </a:cubicBezTo>
                <a:close/>
                <a:moveTo>
                  <a:pt x="91" y="209"/>
                </a:moveTo>
                <a:cubicBezTo>
                  <a:pt x="93" y="209"/>
                  <a:pt x="94" y="207"/>
                  <a:pt x="94" y="205"/>
                </a:cubicBezTo>
                <a:cubicBezTo>
                  <a:pt x="94" y="204"/>
                  <a:pt x="94" y="203"/>
                  <a:pt x="93" y="203"/>
                </a:cubicBezTo>
                <a:cubicBezTo>
                  <a:pt x="92" y="204"/>
                  <a:pt x="92" y="204"/>
                  <a:pt x="91" y="204"/>
                </a:cubicBezTo>
                <a:cubicBezTo>
                  <a:pt x="91" y="204"/>
                  <a:pt x="91" y="203"/>
                  <a:pt x="91" y="203"/>
                </a:cubicBezTo>
                <a:cubicBezTo>
                  <a:pt x="91" y="203"/>
                  <a:pt x="91" y="203"/>
                  <a:pt x="91" y="203"/>
                </a:cubicBezTo>
                <a:cubicBezTo>
                  <a:pt x="90" y="203"/>
                  <a:pt x="88" y="204"/>
                  <a:pt x="88" y="206"/>
                </a:cubicBezTo>
                <a:cubicBezTo>
                  <a:pt x="88" y="206"/>
                  <a:pt x="88" y="206"/>
                  <a:pt x="88" y="206"/>
                </a:cubicBezTo>
                <a:cubicBezTo>
                  <a:pt x="88" y="206"/>
                  <a:pt x="88" y="206"/>
                  <a:pt x="89" y="205"/>
                </a:cubicBezTo>
                <a:cubicBezTo>
                  <a:pt x="89" y="206"/>
                  <a:pt x="90" y="206"/>
                  <a:pt x="90" y="207"/>
                </a:cubicBezTo>
                <a:cubicBezTo>
                  <a:pt x="90" y="207"/>
                  <a:pt x="90" y="208"/>
                  <a:pt x="90" y="208"/>
                </a:cubicBezTo>
                <a:cubicBezTo>
                  <a:pt x="90" y="208"/>
                  <a:pt x="91" y="209"/>
                  <a:pt x="91" y="209"/>
                </a:cubicBezTo>
                <a:close/>
                <a:moveTo>
                  <a:pt x="146" y="226"/>
                </a:moveTo>
                <a:cubicBezTo>
                  <a:pt x="147" y="226"/>
                  <a:pt x="148" y="225"/>
                  <a:pt x="149" y="225"/>
                </a:cubicBezTo>
                <a:cubicBezTo>
                  <a:pt x="149" y="225"/>
                  <a:pt x="149" y="225"/>
                  <a:pt x="150" y="225"/>
                </a:cubicBezTo>
                <a:cubicBezTo>
                  <a:pt x="150" y="225"/>
                  <a:pt x="150" y="224"/>
                  <a:pt x="151" y="224"/>
                </a:cubicBezTo>
                <a:cubicBezTo>
                  <a:pt x="150" y="223"/>
                  <a:pt x="149" y="223"/>
                  <a:pt x="149" y="223"/>
                </a:cubicBezTo>
                <a:cubicBezTo>
                  <a:pt x="148" y="223"/>
                  <a:pt x="147" y="224"/>
                  <a:pt x="147" y="224"/>
                </a:cubicBezTo>
                <a:cubicBezTo>
                  <a:pt x="147" y="224"/>
                  <a:pt x="147" y="225"/>
                  <a:pt x="147" y="225"/>
                </a:cubicBezTo>
                <a:cubicBezTo>
                  <a:pt x="147" y="225"/>
                  <a:pt x="147" y="225"/>
                  <a:pt x="146" y="225"/>
                </a:cubicBezTo>
                <a:cubicBezTo>
                  <a:pt x="146" y="225"/>
                  <a:pt x="146" y="225"/>
                  <a:pt x="146" y="226"/>
                </a:cubicBezTo>
                <a:cubicBezTo>
                  <a:pt x="146" y="226"/>
                  <a:pt x="146" y="226"/>
                  <a:pt x="146" y="226"/>
                </a:cubicBezTo>
                <a:close/>
                <a:moveTo>
                  <a:pt x="81" y="198"/>
                </a:moveTo>
                <a:cubicBezTo>
                  <a:pt x="81" y="197"/>
                  <a:pt x="80" y="196"/>
                  <a:pt x="78" y="195"/>
                </a:cubicBezTo>
                <a:cubicBezTo>
                  <a:pt x="76" y="195"/>
                  <a:pt x="75" y="197"/>
                  <a:pt x="76" y="198"/>
                </a:cubicBezTo>
                <a:cubicBezTo>
                  <a:pt x="76" y="200"/>
                  <a:pt x="77" y="201"/>
                  <a:pt x="78" y="201"/>
                </a:cubicBezTo>
                <a:cubicBezTo>
                  <a:pt x="80" y="201"/>
                  <a:pt x="82" y="199"/>
                  <a:pt x="81" y="198"/>
                </a:cubicBezTo>
                <a:close/>
                <a:moveTo>
                  <a:pt x="44" y="178"/>
                </a:moveTo>
                <a:cubicBezTo>
                  <a:pt x="45" y="180"/>
                  <a:pt x="46" y="180"/>
                  <a:pt x="47" y="181"/>
                </a:cubicBezTo>
                <a:cubicBezTo>
                  <a:pt x="48" y="181"/>
                  <a:pt x="50" y="180"/>
                  <a:pt x="50" y="178"/>
                </a:cubicBezTo>
                <a:cubicBezTo>
                  <a:pt x="50" y="177"/>
                  <a:pt x="48" y="175"/>
                  <a:pt x="47" y="174"/>
                </a:cubicBezTo>
                <a:cubicBezTo>
                  <a:pt x="46" y="175"/>
                  <a:pt x="44" y="176"/>
                  <a:pt x="44" y="178"/>
                </a:cubicBezTo>
                <a:close/>
                <a:moveTo>
                  <a:pt x="55" y="171"/>
                </a:moveTo>
                <a:cubicBezTo>
                  <a:pt x="55" y="169"/>
                  <a:pt x="53" y="167"/>
                  <a:pt x="52" y="167"/>
                </a:cubicBezTo>
                <a:cubicBezTo>
                  <a:pt x="50" y="168"/>
                  <a:pt x="49" y="169"/>
                  <a:pt x="49" y="170"/>
                </a:cubicBezTo>
                <a:cubicBezTo>
                  <a:pt x="49" y="172"/>
                  <a:pt x="50" y="174"/>
                  <a:pt x="51" y="173"/>
                </a:cubicBezTo>
                <a:cubicBezTo>
                  <a:pt x="53" y="173"/>
                  <a:pt x="54" y="172"/>
                  <a:pt x="55" y="171"/>
                </a:cubicBezTo>
                <a:close/>
                <a:moveTo>
                  <a:pt x="63" y="170"/>
                </a:moveTo>
                <a:cubicBezTo>
                  <a:pt x="64" y="169"/>
                  <a:pt x="62" y="168"/>
                  <a:pt x="60" y="167"/>
                </a:cubicBezTo>
                <a:cubicBezTo>
                  <a:pt x="59" y="168"/>
                  <a:pt x="57" y="169"/>
                  <a:pt x="58" y="170"/>
                </a:cubicBezTo>
                <a:cubicBezTo>
                  <a:pt x="58" y="172"/>
                  <a:pt x="59" y="173"/>
                  <a:pt x="61" y="173"/>
                </a:cubicBezTo>
                <a:cubicBezTo>
                  <a:pt x="62" y="173"/>
                  <a:pt x="64" y="172"/>
                  <a:pt x="63" y="170"/>
                </a:cubicBezTo>
                <a:close/>
                <a:moveTo>
                  <a:pt x="40" y="171"/>
                </a:moveTo>
                <a:cubicBezTo>
                  <a:pt x="40" y="172"/>
                  <a:pt x="41" y="173"/>
                  <a:pt x="42" y="173"/>
                </a:cubicBezTo>
                <a:cubicBezTo>
                  <a:pt x="45" y="173"/>
                  <a:pt x="46" y="172"/>
                  <a:pt x="45" y="171"/>
                </a:cubicBezTo>
                <a:cubicBezTo>
                  <a:pt x="45" y="169"/>
                  <a:pt x="44" y="168"/>
                  <a:pt x="43" y="167"/>
                </a:cubicBezTo>
                <a:cubicBezTo>
                  <a:pt x="42" y="168"/>
                  <a:pt x="40" y="169"/>
                  <a:pt x="40" y="171"/>
                </a:cubicBezTo>
                <a:close/>
                <a:moveTo>
                  <a:pt x="72" y="72"/>
                </a:moveTo>
                <a:cubicBezTo>
                  <a:pt x="71" y="71"/>
                  <a:pt x="71" y="69"/>
                  <a:pt x="69" y="69"/>
                </a:cubicBezTo>
                <a:cubicBezTo>
                  <a:pt x="69" y="69"/>
                  <a:pt x="69" y="70"/>
                  <a:pt x="69" y="70"/>
                </a:cubicBezTo>
                <a:cubicBezTo>
                  <a:pt x="70" y="70"/>
                  <a:pt x="70" y="70"/>
                  <a:pt x="70" y="71"/>
                </a:cubicBezTo>
                <a:cubicBezTo>
                  <a:pt x="71" y="71"/>
                  <a:pt x="71" y="71"/>
                  <a:pt x="72" y="72"/>
                </a:cubicBezTo>
                <a:close/>
                <a:moveTo>
                  <a:pt x="34" y="131"/>
                </a:moveTo>
                <a:cubicBezTo>
                  <a:pt x="36" y="131"/>
                  <a:pt x="36" y="130"/>
                  <a:pt x="37" y="128"/>
                </a:cubicBezTo>
                <a:cubicBezTo>
                  <a:pt x="37" y="127"/>
                  <a:pt x="36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27"/>
                  <a:pt x="35" y="127"/>
                  <a:pt x="35" y="127"/>
                </a:cubicBezTo>
                <a:cubicBezTo>
                  <a:pt x="36" y="128"/>
                  <a:pt x="35" y="128"/>
                  <a:pt x="35" y="129"/>
                </a:cubicBezTo>
                <a:cubicBezTo>
                  <a:pt x="35" y="128"/>
                  <a:pt x="34" y="128"/>
                  <a:pt x="34" y="128"/>
                </a:cubicBezTo>
                <a:cubicBezTo>
                  <a:pt x="34" y="127"/>
                  <a:pt x="34" y="126"/>
                  <a:pt x="33" y="126"/>
                </a:cubicBezTo>
                <a:cubicBezTo>
                  <a:pt x="32" y="126"/>
                  <a:pt x="32" y="127"/>
                  <a:pt x="31" y="129"/>
                </a:cubicBezTo>
                <a:cubicBezTo>
                  <a:pt x="31" y="130"/>
                  <a:pt x="33" y="131"/>
                  <a:pt x="34" y="131"/>
                </a:cubicBezTo>
                <a:close/>
                <a:moveTo>
                  <a:pt x="42" y="159"/>
                </a:moveTo>
                <a:cubicBezTo>
                  <a:pt x="45" y="159"/>
                  <a:pt x="46" y="158"/>
                  <a:pt x="46" y="156"/>
                </a:cubicBezTo>
                <a:cubicBezTo>
                  <a:pt x="46" y="155"/>
                  <a:pt x="45" y="154"/>
                  <a:pt x="42" y="153"/>
                </a:cubicBezTo>
                <a:cubicBezTo>
                  <a:pt x="41" y="153"/>
                  <a:pt x="40" y="155"/>
                  <a:pt x="40" y="157"/>
                </a:cubicBezTo>
                <a:cubicBezTo>
                  <a:pt x="40" y="159"/>
                  <a:pt x="41" y="159"/>
                  <a:pt x="42" y="159"/>
                </a:cubicBezTo>
                <a:close/>
                <a:moveTo>
                  <a:pt x="40" y="142"/>
                </a:moveTo>
                <a:cubicBezTo>
                  <a:pt x="40" y="141"/>
                  <a:pt x="40" y="141"/>
                  <a:pt x="40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40" y="142"/>
                </a:cubicBezTo>
                <a:close/>
                <a:moveTo>
                  <a:pt x="81" y="184"/>
                </a:moveTo>
                <a:cubicBezTo>
                  <a:pt x="81" y="183"/>
                  <a:pt x="80" y="182"/>
                  <a:pt x="79" y="181"/>
                </a:cubicBezTo>
                <a:cubicBezTo>
                  <a:pt x="77" y="181"/>
                  <a:pt x="76" y="183"/>
                  <a:pt x="76" y="185"/>
                </a:cubicBezTo>
                <a:cubicBezTo>
                  <a:pt x="75" y="186"/>
                  <a:pt x="77" y="187"/>
                  <a:pt x="78" y="187"/>
                </a:cubicBezTo>
                <a:cubicBezTo>
                  <a:pt x="80" y="187"/>
                  <a:pt x="81" y="186"/>
                  <a:pt x="81" y="184"/>
                </a:cubicBezTo>
                <a:close/>
                <a:moveTo>
                  <a:pt x="103" y="177"/>
                </a:moveTo>
                <a:cubicBezTo>
                  <a:pt x="103" y="176"/>
                  <a:pt x="102" y="175"/>
                  <a:pt x="100" y="175"/>
                </a:cubicBezTo>
                <a:cubicBezTo>
                  <a:pt x="99" y="175"/>
                  <a:pt x="97" y="176"/>
                  <a:pt x="98" y="177"/>
                </a:cubicBezTo>
                <a:cubicBezTo>
                  <a:pt x="98" y="179"/>
                  <a:pt x="99" y="181"/>
                  <a:pt x="101" y="180"/>
                </a:cubicBezTo>
                <a:cubicBezTo>
                  <a:pt x="102" y="181"/>
                  <a:pt x="103" y="179"/>
                  <a:pt x="103" y="177"/>
                </a:cubicBezTo>
                <a:close/>
                <a:moveTo>
                  <a:pt x="64" y="181"/>
                </a:moveTo>
                <a:cubicBezTo>
                  <a:pt x="67" y="180"/>
                  <a:pt x="68" y="179"/>
                  <a:pt x="67" y="178"/>
                </a:cubicBezTo>
                <a:cubicBezTo>
                  <a:pt x="68" y="176"/>
                  <a:pt x="66" y="175"/>
                  <a:pt x="65" y="175"/>
                </a:cubicBezTo>
                <a:cubicBezTo>
                  <a:pt x="63" y="175"/>
                  <a:pt x="63" y="176"/>
                  <a:pt x="62" y="178"/>
                </a:cubicBezTo>
                <a:cubicBezTo>
                  <a:pt x="62" y="179"/>
                  <a:pt x="64" y="181"/>
                  <a:pt x="64" y="181"/>
                </a:cubicBezTo>
                <a:close/>
                <a:moveTo>
                  <a:pt x="100" y="185"/>
                </a:moveTo>
                <a:cubicBezTo>
                  <a:pt x="99" y="184"/>
                  <a:pt x="100" y="182"/>
                  <a:pt x="100" y="181"/>
                </a:cubicBezTo>
                <a:cubicBezTo>
                  <a:pt x="99" y="180"/>
                  <a:pt x="98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8" y="180"/>
                  <a:pt x="98" y="181"/>
                </a:cubicBezTo>
                <a:cubicBezTo>
                  <a:pt x="98" y="181"/>
                  <a:pt x="99" y="182"/>
                  <a:pt x="99" y="183"/>
                </a:cubicBezTo>
                <a:cubicBezTo>
                  <a:pt x="99" y="184"/>
                  <a:pt x="100" y="184"/>
                  <a:pt x="100" y="185"/>
                </a:cubicBezTo>
                <a:close/>
                <a:moveTo>
                  <a:pt x="109" y="195"/>
                </a:moveTo>
                <a:cubicBezTo>
                  <a:pt x="111" y="194"/>
                  <a:pt x="112" y="193"/>
                  <a:pt x="112" y="192"/>
                </a:cubicBezTo>
                <a:cubicBezTo>
                  <a:pt x="111" y="190"/>
                  <a:pt x="110" y="189"/>
                  <a:pt x="109" y="188"/>
                </a:cubicBezTo>
                <a:cubicBezTo>
                  <a:pt x="109" y="188"/>
                  <a:pt x="109" y="188"/>
                  <a:pt x="109" y="188"/>
                </a:cubicBezTo>
                <a:cubicBezTo>
                  <a:pt x="109" y="189"/>
                  <a:pt x="110" y="190"/>
                  <a:pt x="110" y="191"/>
                </a:cubicBezTo>
                <a:cubicBezTo>
                  <a:pt x="111" y="192"/>
                  <a:pt x="110" y="190"/>
                  <a:pt x="111" y="190"/>
                </a:cubicBezTo>
                <a:cubicBezTo>
                  <a:pt x="111" y="191"/>
                  <a:pt x="111" y="191"/>
                  <a:pt x="111" y="192"/>
                </a:cubicBezTo>
                <a:cubicBezTo>
                  <a:pt x="110" y="192"/>
                  <a:pt x="110" y="192"/>
                  <a:pt x="109" y="192"/>
                </a:cubicBezTo>
                <a:cubicBezTo>
                  <a:pt x="109" y="191"/>
                  <a:pt x="108" y="190"/>
                  <a:pt x="107" y="189"/>
                </a:cubicBezTo>
                <a:cubicBezTo>
                  <a:pt x="107" y="190"/>
                  <a:pt x="106" y="191"/>
                  <a:pt x="107" y="191"/>
                </a:cubicBezTo>
                <a:cubicBezTo>
                  <a:pt x="106" y="193"/>
                  <a:pt x="108" y="195"/>
                  <a:pt x="109" y="195"/>
                </a:cubicBezTo>
                <a:close/>
                <a:moveTo>
                  <a:pt x="71" y="80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1"/>
                  <a:pt x="71" y="81"/>
                  <a:pt x="71" y="81"/>
                </a:cubicBezTo>
                <a:cubicBezTo>
                  <a:pt x="73" y="80"/>
                  <a:pt x="74" y="80"/>
                  <a:pt x="75" y="81"/>
                </a:cubicBezTo>
                <a:cubicBezTo>
                  <a:pt x="75" y="81"/>
                  <a:pt x="76" y="81"/>
                  <a:pt x="76" y="82"/>
                </a:cubicBezTo>
                <a:cubicBezTo>
                  <a:pt x="76" y="81"/>
                  <a:pt x="77" y="80"/>
                  <a:pt x="77" y="80"/>
                </a:cubicBezTo>
                <a:cubicBezTo>
                  <a:pt x="77" y="78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3" y="77"/>
                  <a:pt x="73" y="77"/>
                </a:cubicBezTo>
                <a:cubicBezTo>
                  <a:pt x="72" y="77"/>
                  <a:pt x="71" y="79"/>
                  <a:pt x="71" y="80"/>
                </a:cubicBezTo>
                <a:close/>
                <a:moveTo>
                  <a:pt x="76" y="178"/>
                </a:moveTo>
                <a:cubicBezTo>
                  <a:pt x="76" y="176"/>
                  <a:pt x="75" y="175"/>
                  <a:pt x="74" y="175"/>
                </a:cubicBezTo>
                <a:cubicBezTo>
                  <a:pt x="72" y="175"/>
                  <a:pt x="70" y="177"/>
                  <a:pt x="71" y="178"/>
                </a:cubicBezTo>
                <a:cubicBezTo>
                  <a:pt x="71" y="179"/>
                  <a:pt x="72" y="180"/>
                  <a:pt x="74" y="180"/>
                </a:cubicBezTo>
                <a:cubicBezTo>
                  <a:pt x="76" y="180"/>
                  <a:pt x="77" y="179"/>
                  <a:pt x="76" y="178"/>
                </a:cubicBezTo>
                <a:close/>
                <a:moveTo>
                  <a:pt x="72" y="67"/>
                </a:moveTo>
                <a:cubicBezTo>
                  <a:pt x="72" y="67"/>
                  <a:pt x="71" y="68"/>
                  <a:pt x="71" y="68"/>
                </a:cubicBezTo>
                <a:cubicBezTo>
                  <a:pt x="72" y="68"/>
                  <a:pt x="72" y="68"/>
                  <a:pt x="73" y="68"/>
                </a:cubicBezTo>
                <a:cubicBezTo>
                  <a:pt x="73" y="68"/>
                  <a:pt x="72" y="68"/>
                  <a:pt x="72" y="67"/>
                </a:cubicBezTo>
                <a:close/>
                <a:moveTo>
                  <a:pt x="30" y="126"/>
                </a:moveTo>
                <a:cubicBezTo>
                  <a:pt x="30" y="126"/>
                  <a:pt x="30" y="126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lnTo>
                  <a:pt x="30" y="126"/>
                </a:lnTo>
                <a:close/>
                <a:moveTo>
                  <a:pt x="88" y="187"/>
                </a:moveTo>
                <a:cubicBezTo>
                  <a:pt x="89" y="187"/>
                  <a:pt x="89" y="186"/>
                  <a:pt x="89" y="185"/>
                </a:cubicBezTo>
                <a:cubicBezTo>
                  <a:pt x="90" y="183"/>
                  <a:pt x="89" y="181"/>
                  <a:pt x="87" y="182"/>
                </a:cubicBezTo>
                <a:cubicBezTo>
                  <a:pt x="86" y="182"/>
                  <a:pt x="85" y="183"/>
                  <a:pt x="84" y="184"/>
                </a:cubicBezTo>
                <a:cubicBezTo>
                  <a:pt x="84" y="186"/>
                  <a:pt x="85" y="187"/>
                  <a:pt x="88" y="187"/>
                </a:cubicBezTo>
                <a:close/>
                <a:moveTo>
                  <a:pt x="41" y="58"/>
                </a:moveTo>
                <a:cubicBezTo>
                  <a:pt x="40" y="60"/>
                  <a:pt x="41" y="62"/>
                  <a:pt x="43" y="61"/>
                </a:cubicBezTo>
                <a:cubicBezTo>
                  <a:pt x="44" y="61"/>
                  <a:pt x="44" y="61"/>
                  <a:pt x="45" y="61"/>
                </a:cubicBezTo>
                <a:cubicBezTo>
                  <a:pt x="45" y="61"/>
                  <a:pt x="44" y="60"/>
                  <a:pt x="44" y="60"/>
                </a:cubicBezTo>
                <a:cubicBezTo>
                  <a:pt x="44" y="60"/>
                  <a:pt x="44" y="59"/>
                  <a:pt x="44" y="58"/>
                </a:cubicBezTo>
                <a:cubicBezTo>
                  <a:pt x="45" y="58"/>
                  <a:pt x="44" y="59"/>
                  <a:pt x="45" y="59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60"/>
                  <a:pt x="46" y="59"/>
                  <a:pt x="46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6"/>
                </a:cubicBezTo>
                <a:cubicBezTo>
                  <a:pt x="42" y="56"/>
                  <a:pt x="42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lose/>
                <a:moveTo>
                  <a:pt x="14" y="9"/>
                </a:moveTo>
                <a:cubicBezTo>
                  <a:pt x="14" y="8"/>
                  <a:pt x="13" y="8"/>
                  <a:pt x="12" y="8"/>
                </a:cubicBezTo>
                <a:cubicBezTo>
                  <a:pt x="13" y="8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25" y="20"/>
                </a:moveTo>
                <a:cubicBezTo>
                  <a:pt x="25" y="20"/>
                  <a:pt x="25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ubicBezTo>
                  <a:pt x="26" y="19"/>
                  <a:pt x="26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lose/>
                <a:moveTo>
                  <a:pt x="49" y="58"/>
                </a:moveTo>
                <a:cubicBezTo>
                  <a:pt x="49" y="61"/>
                  <a:pt x="50" y="62"/>
                  <a:pt x="51" y="61"/>
                </a:cubicBezTo>
                <a:cubicBezTo>
                  <a:pt x="53" y="62"/>
                  <a:pt x="55" y="60"/>
                  <a:pt x="54" y="59"/>
                </a:cubicBezTo>
                <a:cubicBezTo>
                  <a:pt x="55" y="57"/>
                  <a:pt x="53" y="56"/>
                  <a:pt x="52" y="56"/>
                </a:cubicBezTo>
                <a:cubicBezTo>
                  <a:pt x="50" y="55"/>
                  <a:pt x="49" y="57"/>
                  <a:pt x="49" y="58"/>
                </a:cubicBezTo>
                <a:close/>
                <a:moveTo>
                  <a:pt x="45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47" y="40"/>
                </a:moveTo>
                <a:cubicBezTo>
                  <a:pt x="47" y="40"/>
                  <a:pt x="46" y="41"/>
                  <a:pt x="46" y="41"/>
                </a:cubicBezTo>
                <a:cubicBezTo>
                  <a:pt x="46" y="41"/>
                  <a:pt x="47" y="41"/>
                  <a:pt x="47" y="40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41" y="32"/>
                </a:moveTo>
                <a:cubicBezTo>
                  <a:pt x="40" y="31"/>
                  <a:pt x="40" y="31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2"/>
                  <a:pt x="40" y="32"/>
                  <a:pt x="41" y="32"/>
                </a:cubicBezTo>
                <a:close/>
                <a:moveTo>
                  <a:pt x="11" y="40"/>
                </a:moveTo>
                <a:cubicBezTo>
                  <a:pt x="11" y="40"/>
                  <a:pt x="11" y="39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3" y="41"/>
                  <a:pt x="13" y="41"/>
                  <a:pt x="14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9"/>
                  <a:pt x="13" y="39"/>
                  <a:pt x="13" y="38"/>
                </a:cubicBezTo>
                <a:cubicBezTo>
                  <a:pt x="11" y="37"/>
                  <a:pt x="9" y="38"/>
                  <a:pt x="9" y="39"/>
                </a:cubicBezTo>
                <a:cubicBezTo>
                  <a:pt x="9" y="40"/>
                  <a:pt x="10" y="40"/>
                  <a:pt x="10" y="40"/>
                </a:cubicBezTo>
                <a:cubicBezTo>
                  <a:pt x="10" y="40"/>
                  <a:pt x="10" y="40"/>
                  <a:pt x="11" y="40"/>
                </a:cubicBezTo>
                <a:close/>
                <a:moveTo>
                  <a:pt x="18" y="113"/>
                </a:moveTo>
                <a:cubicBezTo>
                  <a:pt x="18" y="113"/>
                  <a:pt x="18" y="112"/>
                  <a:pt x="18" y="112"/>
                </a:cubicBezTo>
                <a:cubicBezTo>
                  <a:pt x="18" y="112"/>
                  <a:pt x="18" y="113"/>
                  <a:pt x="18" y="113"/>
                </a:cubicBezTo>
                <a:close/>
                <a:moveTo>
                  <a:pt x="14" y="36"/>
                </a:moveTo>
                <a:cubicBezTo>
                  <a:pt x="14" y="36"/>
                  <a:pt x="14" y="36"/>
                  <a:pt x="14" y="37"/>
                </a:cubicBezTo>
                <a:cubicBezTo>
                  <a:pt x="13" y="36"/>
                  <a:pt x="13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6"/>
                  <a:pt x="11" y="36"/>
                  <a:pt x="12" y="37"/>
                </a:cubicBezTo>
                <a:cubicBezTo>
                  <a:pt x="13" y="37"/>
                  <a:pt x="13" y="37"/>
                  <a:pt x="14" y="36"/>
                </a:cubicBezTo>
                <a:close/>
                <a:moveTo>
                  <a:pt x="65" y="63"/>
                </a:moveTo>
                <a:cubicBezTo>
                  <a:pt x="64" y="63"/>
                  <a:pt x="62" y="65"/>
                  <a:pt x="62" y="66"/>
                </a:cubicBezTo>
                <a:cubicBezTo>
                  <a:pt x="62" y="67"/>
                  <a:pt x="63" y="68"/>
                  <a:pt x="63" y="68"/>
                </a:cubicBezTo>
                <a:cubicBezTo>
                  <a:pt x="64" y="68"/>
                  <a:pt x="65" y="68"/>
                  <a:pt x="6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8"/>
                  <a:pt x="68" y="68"/>
                  <a:pt x="68" y="66"/>
                </a:cubicBezTo>
                <a:cubicBezTo>
                  <a:pt x="67" y="65"/>
                  <a:pt x="66" y="63"/>
                  <a:pt x="65" y="63"/>
                </a:cubicBezTo>
                <a:close/>
                <a:moveTo>
                  <a:pt x="19" y="114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3"/>
                  <a:pt x="17" y="113"/>
                </a:cubicBezTo>
                <a:cubicBezTo>
                  <a:pt x="17" y="114"/>
                  <a:pt x="18" y="114"/>
                  <a:pt x="19" y="114"/>
                </a:cubicBezTo>
                <a:close/>
                <a:moveTo>
                  <a:pt x="66" y="72"/>
                </a:moveTo>
                <a:cubicBezTo>
                  <a:pt x="66" y="74"/>
                  <a:pt x="67" y="75"/>
                  <a:pt x="69" y="76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4"/>
                  <a:pt x="72" y="73"/>
                </a:cubicBezTo>
                <a:cubicBezTo>
                  <a:pt x="72" y="73"/>
                  <a:pt x="72" y="72"/>
                  <a:pt x="72" y="72"/>
                </a:cubicBezTo>
                <a:cubicBezTo>
                  <a:pt x="72" y="72"/>
                  <a:pt x="72" y="73"/>
                  <a:pt x="72" y="73"/>
                </a:cubicBezTo>
                <a:cubicBezTo>
                  <a:pt x="70" y="73"/>
                  <a:pt x="70" y="71"/>
                  <a:pt x="68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67" y="71"/>
                  <a:pt x="66" y="71"/>
                  <a:pt x="66" y="72"/>
                </a:cubicBezTo>
                <a:close/>
                <a:moveTo>
                  <a:pt x="5" y="107"/>
                </a:moveTo>
                <a:cubicBezTo>
                  <a:pt x="5" y="107"/>
                  <a:pt x="5" y="105"/>
                  <a:pt x="5" y="106"/>
                </a:cubicBezTo>
                <a:cubicBezTo>
                  <a:pt x="4" y="106"/>
                  <a:pt x="4" y="107"/>
                  <a:pt x="5" y="107"/>
                </a:cubicBezTo>
                <a:close/>
                <a:moveTo>
                  <a:pt x="33" y="122"/>
                </a:moveTo>
                <a:cubicBezTo>
                  <a:pt x="32" y="120"/>
                  <a:pt x="31" y="119"/>
                  <a:pt x="30" y="119"/>
                </a:cubicBezTo>
                <a:cubicBezTo>
                  <a:pt x="28" y="119"/>
                  <a:pt x="27" y="120"/>
                  <a:pt x="27" y="121"/>
                </a:cubicBezTo>
                <a:cubicBezTo>
                  <a:pt x="28" y="122"/>
                  <a:pt x="29" y="122"/>
                  <a:pt x="29" y="123"/>
                </a:cubicBezTo>
                <a:cubicBezTo>
                  <a:pt x="28" y="123"/>
                  <a:pt x="27" y="123"/>
                  <a:pt x="27" y="123"/>
                </a:cubicBezTo>
                <a:cubicBezTo>
                  <a:pt x="27" y="124"/>
                  <a:pt x="29" y="125"/>
                  <a:pt x="30" y="124"/>
                </a:cubicBezTo>
                <a:cubicBezTo>
                  <a:pt x="31" y="125"/>
                  <a:pt x="33" y="123"/>
                  <a:pt x="33" y="122"/>
                </a:cubicBezTo>
                <a:close/>
                <a:moveTo>
                  <a:pt x="63" y="57"/>
                </a:moveTo>
                <a:cubicBezTo>
                  <a:pt x="63" y="56"/>
                  <a:pt x="61" y="56"/>
                  <a:pt x="60" y="56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9" y="61"/>
                  <a:pt x="61" y="62"/>
                </a:cubicBezTo>
                <a:cubicBezTo>
                  <a:pt x="62" y="61"/>
                  <a:pt x="63" y="61"/>
                  <a:pt x="64" y="60"/>
                </a:cubicBezTo>
                <a:cubicBezTo>
                  <a:pt x="64" y="59"/>
                  <a:pt x="63" y="59"/>
                  <a:pt x="63" y="59"/>
                </a:cubicBezTo>
                <a:cubicBezTo>
                  <a:pt x="63" y="59"/>
                  <a:pt x="64" y="59"/>
                  <a:pt x="64" y="58"/>
                </a:cubicBezTo>
                <a:cubicBezTo>
                  <a:pt x="64" y="57"/>
                  <a:pt x="62" y="58"/>
                  <a:pt x="62" y="57"/>
                </a:cubicBezTo>
                <a:cubicBezTo>
                  <a:pt x="62" y="57"/>
                  <a:pt x="63" y="57"/>
                  <a:pt x="63" y="57"/>
                </a:cubicBezTo>
                <a:close/>
                <a:moveTo>
                  <a:pt x="168" y="199"/>
                </a:moveTo>
                <a:cubicBezTo>
                  <a:pt x="168" y="199"/>
                  <a:pt x="168" y="198"/>
                  <a:pt x="168" y="198"/>
                </a:cubicBezTo>
                <a:cubicBezTo>
                  <a:pt x="167" y="199"/>
                  <a:pt x="166" y="199"/>
                  <a:pt x="166" y="200"/>
                </a:cubicBezTo>
                <a:cubicBezTo>
                  <a:pt x="167" y="200"/>
                  <a:pt x="167" y="200"/>
                  <a:pt x="167" y="201"/>
                </a:cubicBezTo>
                <a:cubicBezTo>
                  <a:pt x="169" y="201"/>
                  <a:pt x="169" y="200"/>
                  <a:pt x="169" y="198"/>
                </a:cubicBezTo>
                <a:cubicBezTo>
                  <a:pt x="170" y="197"/>
                  <a:pt x="168" y="195"/>
                  <a:pt x="166" y="195"/>
                </a:cubicBezTo>
                <a:cubicBezTo>
                  <a:pt x="165" y="195"/>
                  <a:pt x="164" y="197"/>
                  <a:pt x="163" y="199"/>
                </a:cubicBezTo>
                <a:cubicBezTo>
                  <a:pt x="164" y="200"/>
                  <a:pt x="164" y="200"/>
                  <a:pt x="165" y="201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199"/>
                  <a:pt x="166" y="200"/>
                  <a:pt x="166" y="199"/>
                </a:cubicBezTo>
                <a:cubicBezTo>
                  <a:pt x="166" y="199"/>
                  <a:pt x="165" y="199"/>
                  <a:pt x="165" y="198"/>
                </a:cubicBezTo>
                <a:cubicBezTo>
                  <a:pt x="166" y="197"/>
                  <a:pt x="167" y="198"/>
                  <a:pt x="168" y="198"/>
                </a:cubicBezTo>
                <a:cubicBezTo>
                  <a:pt x="168" y="199"/>
                  <a:pt x="169" y="198"/>
                  <a:pt x="169" y="198"/>
                </a:cubicBezTo>
                <a:cubicBezTo>
                  <a:pt x="169" y="199"/>
                  <a:pt x="169" y="199"/>
                  <a:pt x="168" y="199"/>
                </a:cubicBezTo>
                <a:close/>
                <a:moveTo>
                  <a:pt x="220" y="238"/>
                </a:moveTo>
                <a:cubicBezTo>
                  <a:pt x="219" y="239"/>
                  <a:pt x="218" y="239"/>
                  <a:pt x="217" y="239"/>
                </a:cubicBezTo>
                <a:cubicBezTo>
                  <a:pt x="218" y="240"/>
                  <a:pt x="218" y="242"/>
                  <a:pt x="219" y="242"/>
                </a:cubicBezTo>
                <a:cubicBezTo>
                  <a:pt x="219" y="242"/>
                  <a:pt x="219" y="242"/>
                  <a:pt x="219" y="242"/>
                </a:cubicBezTo>
                <a:cubicBezTo>
                  <a:pt x="219" y="242"/>
                  <a:pt x="220" y="242"/>
                  <a:pt x="220" y="242"/>
                </a:cubicBezTo>
                <a:cubicBezTo>
                  <a:pt x="220" y="242"/>
                  <a:pt x="219" y="241"/>
                  <a:pt x="219" y="241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8"/>
                </a:cubicBezTo>
                <a:close/>
                <a:moveTo>
                  <a:pt x="241" y="233"/>
                </a:moveTo>
                <a:cubicBezTo>
                  <a:pt x="241" y="233"/>
                  <a:pt x="241" y="232"/>
                  <a:pt x="242" y="232"/>
                </a:cubicBezTo>
                <a:cubicBezTo>
                  <a:pt x="242" y="232"/>
                  <a:pt x="241" y="232"/>
                  <a:pt x="241" y="232"/>
                </a:cubicBezTo>
                <a:cubicBezTo>
                  <a:pt x="241" y="232"/>
                  <a:pt x="241" y="232"/>
                  <a:pt x="241" y="233"/>
                </a:cubicBezTo>
                <a:cubicBezTo>
                  <a:pt x="241" y="233"/>
                  <a:pt x="241" y="233"/>
                  <a:pt x="241" y="233"/>
                </a:cubicBezTo>
                <a:close/>
                <a:moveTo>
                  <a:pt x="213" y="238"/>
                </a:moveTo>
                <a:cubicBezTo>
                  <a:pt x="213" y="237"/>
                  <a:pt x="212" y="237"/>
                  <a:pt x="212" y="237"/>
                </a:cubicBezTo>
                <a:cubicBezTo>
                  <a:pt x="212" y="237"/>
                  <a:pt x="212" y="238"/>
                  <a:pt x="212" y="238"/>
                </a:cubicBezTo>
                <a:cubicBezTo>
                  <a:pt x="212" y="238"/>
                  <a:pt x="213" y="238"/>
                  <a:pt x="213" y="238"/>
                </a:cubicBezTo>
                <a:close/>
                <a:moveTo>
                  <a:pt x="242" y="231"/>
                </a:moveTo>
                <a:cubicBezTo>
                  <a:pt x="242" y="231"/>
                  <a:pt x="243" y="231"/>
                  <a:pt x="243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2" y="231"/>
                  <a:pt x="242" y="231"/>
                  <a:pt x="242" y="231"/>
                </a:cubicBezTo>
                <a:close/>
                <a:moveTo>
                  <a:pt x="202" y="237"/>
                </a:moveTo>
                <a:cubicBezTo>
                  <a:pt x="202" y="237"/>
                  <a:pt x="202" y="237"/>
                  <a:pt x="202" y="237"/>
                </a:cubicBezTo>
                <a:cubicBezTo>
                  <a:pt x="202" y="237"/>
                  <a:pt x="202" y="237"/>
                  <a:pt x="202" y="237"/>
                </a:cubicBezTo>
                <a:close/>
                <a:moveTo>
                  <a:pt x="191" y="219"/>
                </a:moveTo>
                <a:cubicBezTo>
                  <a:pt x="191" y="217"/>
                  <a:pt x="190" y="216"/>
                  <a:pt x="189" y="217"/>
                </a:cubicBezTo>
                <a:cubicBezTo>
                  <a:pt x="187" y="216"/>
                  <a:pt x="186" y="218"/>
                  <a:pt x="186" y="220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86" y="220"/>
                  <a:pt x="187" y="220"/>
                  <a:pt x="187" y="220"/>
                </a:cubicBezTo>
                <a:cubicBezTo>
                  <a:pt x="188" y="220"/>
                  <a:pt x="188" y="220"/>
                  <a:pt x="189" y="220"/>
                </a:cubicBezTo>
                <a:cubicBezTo>
                  <a:pt x="189" y="220"/>
                  <a:pt x="189" y="220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0"/>
                  <a:pt x="190" y="221"/>
                  <a:pt x="190" y="221"/>
                </a:cubicBezTo>
                <a:cubicBezTo>
                  <a:pt x="190" y="220"/>
                  <a:pt x="190" y="220"/>
                  <a:pt x="189" y="220"/>
                </a:cubicBezTo>
                <a:cubicBezTo>
                  <a:pt x="190" y="219"/>
                  <a:pt x="190" y="219"/>
                  <a:pt x="191" y="219"/>
                </a:cubicBezTo>
                <a:cubicBezTo>
                  <a:pt x="191" y="219"/>
                  <a:pt x="191" y="219"/>
                  <a:pt x="191" y="219"/>
                </a:cubicBezTo>
                <a:close/>
                <a:moveTo>
                  <a:pt x="117" y="77"/>
                </a:moveTo>
                <a:cubicBezTo>
                  <a:pt x="117" y="77"/>
                  <a:pt x="116" y="78"/>
                  <a:pt x="116" y="80"/>
                </a:cubicBezTo>
                <a:cubicBezTo>
                  <a:pt x="116" y="82"/>
                  <a:pt x="116" y="82"/>
                  <a:pt x="117" y="83"/>
                </a:cubicBezTo>
                <a:cubicBezTo>
                  <a:pt x="119" y="83"/>
                  <a:pt x="120" y="81"/>
                  <a:pt x="120" y="80"/>
                </a:cubicBezTo>
                <a:cubicBezTo>
                  <a:pt x="121" y="78"/>
                  <a:pt x="119" y="77"/>
                  <a:pt x="117" y="77"/>
                </a:cubicBezTo>
                <a:close/>
                <a:moveTo>
                  <a:pt x="193" y="229"/>
                </a:moveTo>
                <a:cubicBezTo>
                  <a:pt x="195" y="229"/>
                  <a:pt x="196" y="227"/>
                  <a:pt x="196" y="226"/>
                </a:cubicBezTo>
                <a:cubicBezTo>
                  <a:pt x="196" y="224"/>
                  <a:pt x="195" y="223"/>
                  <a:pt x="193" y="224"/>
                </a:cubicBezTo>
                <a:cubicBezTo>
                  <a:pt x="193" y="224"/>
                  <a:pt x="192" y="224"/>
                  <a:pt x="192" y="224"/>
                </a:cubicBezTo>
                <a:cubicBezTo>
                  <a:pt x="193" y="224"/>
                  <a:pt x="194" y="224"/>
                  <a:pt x="194" y="225"/>
                </a:cubicBezTo>
                <a:cubicBezTo>
                  <a:pt x="194" y="226"/>
                  <a:pt x="192" y="226"/>
                  <a:pt x="192" y="225"/>
                </a:cubicBezTo>
                <a:cubicBezTo>
                  <a:pt x="191" y="226"/>
                  <a:pt x="191" y="226"/>
                  <a:pt x="190" y="226"/>
                </a:cubicBezTo>
                <a:cubicBezTo>
                  <a:pt x="190" y="226"/>
                  <a:pt x="190" y="226"/>
                  <a:pt x="190" y="227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91" y="227"/>
                  <a:pt x="192" y="226"/>
                  <a:pt x="192" y="226"/>
                </a:cubicBezTo>
                <a:cubicBezTo>
                  <a:pt x="193" y="227"/>
                  <a:pt x="193" y="228"/>
                  <a:pt x="193" y="229"/>
                </a:cubicBezTo>
                <a:cubicBezTo>
                  <a:pt x="193" y="229"/>
                  <a:pt x="193" y="229"/>
                  <a:pt x="193" y="229"/>
                </a:cubicBezTo>
                <a:close/>
                <a:moveTo>
                  <a:pt x="123" y="84"/>
                </a:moveTo>
                <a:cubicBezTo>
                  <a:pt x="122" y="84"/>
                  <a:pt x="121" y="84"/>
                  <a:pt x="120" y="85"/>
                </a:cubicBezTo>
                <a:cubicBezTo>
                  <a:pt x="121" y="85"/>
                  <a:pt x="122" y="86"/>
                  <a:pt x="121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3" y="88"/>
                  <a:pt x="123" y="88"/>
                  <a:pt x="123" y="89"/>
                </a:cubicBezTo>
                <a:cubicBezTo>
                  <a:pt x="125" y="89"/>
                  <a:pt x="125" y="88"/>
                  <a:pt x="125" y="87"/>
                </a:cubicBezTo>
                <a:cubicBezTo>
                  <a:pt x="126" y="85"/>
                  <a:pt x="124" y="84"/>
                  <a:pt x="123" y="84"/>
                </a:cubicBezTo>
                <a:close/>
                <a:moveTo>
                  <a:pt x="231" y="100"/>
                </a:moveTo>
                <a:cubicBezTo>
                  <a:pt x="231" y="99"/>
                  <a:pt x="230" y="98"/>
                  <a:pt x="228" y="97"/>
                </a:cubicBezTo>
                <a:cubicBezTo>
                  <a:pt x="227" y="98"/>
                  <a:pt x="226" y="99"/>
                  <a:pt x="226" y="100"/>
                </a:cubicBezTo>
                <a:cubicBezTo>
                  <a:pt x="226" y="102"/>
                  <a:pt x="226" y="104"/>
                  <a:pt x="228" y="104"/>
                </a:cubicBezTo>
                <a:cubicBezTo>
                  <a:pt x="230" y="103"/>
                  <a:pt x="231" y="102"/>
                  <a:pt x="231" y="100"/>
                </a:cubicBezTo>
                <a:close/>
                <a:moveTo>
                  <a:pt x="232" y="87"/>
                </a:moveTo>
                <a:cubicBezTo>
                  <a:pt x="231" y="85"/>
                  <a:pt x="230" y="84"/>
                  <a:pt x="229" y="84"/>
                </a:cubicBezTo>
                <a:cubicBezTo>
                  <a:pt x="227" y="84"/>
                  <a:pt x="226" y="85"/>
                  <a:pt x="226" y="87"/>
                </a:cubicBezTo>
                <a:cubicBezTo>
                  <a:pt x="226" y="88"/>
                  <a:pt x="227" y="89"/>
                  <a:pt x="229" y="90"/>
                </a:cubicBezTo>
                <a:cubicBezTo>
                  <a:pt x="230" y="90"/>
                  <a:pt x="231" y="88"/>
                  <a:pt x="232" y="87"/>
                </a:cubicBezTo>
                <a:close/>
                <a:moveTo>
                  <a:pt x="127" y="91"/>
                </a:moveTo>
                <a:cubicBezTo>
                  <a:pt x="125" y="92"/>
                  <a:pt x="124" y="93"/>
                  <a:pt x="124" y="94"/>
                </a:cubicBezTo>
                <a:cubicBezTo>
                  <a:pt x="124" y="95"/>
                  <a:pt x="125" y="96"/>
                  <a:pt x="127" y="96"/>
                </a:cubicBezTo>
                <a:cubicBezTo>
                  <a:pt x="128" y="97"/>
                  <a:pt x="130" y="95"/>
                  <a:pt x="130" y="94"/>
                </a:cubicBezTo>
                <a:cubicBezTo>
                  <a:pt x="129" y="92"/>
                  <a:pt x="129" y="91"/>
                  <a:pt x="127" y="91"/>
                </a:cubicBezTo>
                <a:close/>
                <a:moveTo>
                  <a:pt x="231" y="73"/>
                </a:moveTo>
                <a:cubicBezTo>
                  <a:pt x="231" y="71"/>
                  <a:pt x="230" y="70"/>
                  <a:pt x="229" y="70"/>
                </a:cubicBezTo>
                <a:cubicBezTo>
                  <a:pt x="227" y="70"/>
                  <a:pt x="225" y="72"/>
                  <a:pt x="226" y="72"/>
                </a:cubicBezTo>
                <a:cubicBezTo>
                  <a:pt x="225" y="74"/>
                  <a:pt x="227" y="75"/>
                  <a:pt x="228" y="75"/>
                </a:cubicBezTo>
                <a:cubicBezTo>
                  <a:pt x="230" y="76"/>
                  <a:pt x="231" y="74"/>
                  <a:pt x="231" y="73"/>
                </a:cubicBezTo>
                <a:close/>
                <a:moveTo>
                  <a:pt x="233" y="119"/>
                </a:moveTo>
                <a:cubicBezTo>
                  <a:pt x="231" y="119"/>
                  <a:pt x="230" y="121"/>
                  <a:pt x="230" y="122"/>
                </a:cubicBezTo>
                <a:cubicBezTo>
                  <a:pt x="230" y="123"/>
                  <a:pt x="231" y="125"/>
                  <a:pt x="233" y="125"/>
                </a:cubicBezTo>
                <a:cubicBezTo>
                  <a:pt x="233" y="125"/>
                  <a:pt x="233" y="125"/>
                  <a:pt x="233" y="124"/>
                </a:cubicBezTo>
                <a:cubicBezTo>
                  <a:pt x="233" y="124"/>
                  <a:pt x="233" y="125"/>
                  <a:pt x="233" y="125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5" y="125"/>
                  <a:pt x="236" y="123"/>
                  <a:pt x="236" y="121"/>
                </a:cubicBezTo>
                <a:cubicBezTo>
                  <a:pt x="235" y="120"/>
                  <a:pt x="234" y="119"/>
                  <a:pt x="233" y="119"/>
                </a:cubicBezTo>
                <a:close/>
                <a:moveTo>
                  <a:pt x="248" y="227"/>
                </a:moveTo>
                <a:cubicBezTo>
                  <a:pt x="248" y="226"/>
                  <a:pt x="248" y="226"/>
                  <a:pt x="248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7" y="225"/>
                  <a:pt x="247" y="224"/>
                </a:cubicBezTo>
                <a:cubicBezTo>
                  <a:pt x="246" y="224"/>
                  <a:pt x="246" y="224"/>
                  <a:pt x="246" y="225"/>
                </a:cubicBezTo>
                <a:cubicBezTo>
                  <a:pt x="247" y="224"/>
                  <a:pt x="247" y="225"/>
                  <a:pt x="247" y="225"/>
                </a:cubicBezTo>
                <a:cubicBezTo>
                  <a:pt x="247" y="225"/>
                  <a:pt x="247" y="225"/>
                  <a:pt x="247" y="226"/>
                </a:cubicBezTo>
                <a:cubicBezTo>
                  <a:pt x="247" y="226"/>
                  <a:pt x="248" y="226"/>
                  <a:pt x="248" y="227"/>
                </a:cubicBezTo>
                <a:close/>
                <a:moveTo>
                  <a:pt x="243" y="233"/>
                </a:moveTo>
                <a:cubicBezTo>
                  <a:pt x="244" y="233"/>
                  <a:pt x="244" y="233"/>
                  <a:pt x="245" y="233"/>
                </a:cubicBezTo>
                <a:cubicBezTo>
                  <a:pt x="245" y="233"/>
                  <a:pt x="245" y="233"/>
                  <a:pt x="245" y="233"/>
                </a:cubicBezTo>
                <a:cubicBezTo>
                  <a:pt x="245" y="233"/>
                  <a:pt x="244" y="233"/>
                  <a:pt x="244" y="232"/>
                </a:cubicBezTo>
                <a:cubicBezTo>
                  <a:pt x="244" y="232"/>
                  <a:pt x="244" y="232"/>
                  <a:pt x="243" y="232"/>
                </a:cubicBezTo>
                <a:cubicBezTo>
                  <a:pt x="243" y="233"/>
                  <a:pt x="243" y="233"/>
                  <a:pt x="243" y="233"/>
                </a:cubicBezTo>
                <a:close/>
                <a:moveTo>
                  <a:pt x="236" y="108"/>
                </a:moveTo>
                <a:cubicBezTo>
                  <a:pt x="236" y="106"/>
                  <a:pt x="234" y="105"/>
                  <a:pt x="232" y="105"/>
                </a:cubicBezTo>
                <a:cubicBezTo>
                  <a:pt x="231" y="105"/>
                  <a:pt x="230" y="107"/>
                  <a:pt x="229" y="108"/>
                </a:cubicBezTo>
                <a:cubicBezTo>
                  <a:pt x="230" y="110"/>
                  <a:pt x="231" y="110"/>
                  <a:pt x="232" y="110"/>
                </a:cubicBezTo>
                <a:cubicBezTo>
                  <a:pt x="234" y="110"/>
                  <a:pt x="236" y="110"/>
                  <a:pt x="236" y="108"/>
                </a:cubicBezTo>
                <a:close/>
                <a:moveTo>
                  <a:pt x="189" y="221"/>
                </a:moveTo>
                <a:cubicBezTo>
                  <a:pt x="188" y="221"/>
                  <a:pt x="187" y="221"/>
                  <a:pt x="187" y="220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2"/>
                  <a:pt x="188" y="222"/>
                  <a:pt x="189" y="223"/>
                </a:cubicBezTo>
                <a:cubicBezTo>
                  <a:pt x="189" y="223"/>
                  <a:pt x="190" y="222"/>
                  <a:pt x="190" y="222"/>
                </a:cubicBezTo>
                <a:cubicBezTo>
                  <a:pt x="190" y="222"/>
                  <a:pt x="190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lose/>
                <a:moveTo>
                  <a:pt x="143" y="212"/>
                </a:moveTo>
                <a:cubicBezTo>
                  <a:pt x="143" y="212"/>
                  <a:pt x="143" y="212"/>
                  <a:pt x="143" y="212"/>
                </a:cubicBezTo>
                <a:cubicBezTo>
                  <a:pt x="143" y="210"/>
                  <a:pt x="142" y="209"/>
                  <a:pt x="141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40" y="210"/>
                  <a:pt x="139" y="211"/>
                  <a:pt x="139" y="211"/>
                </a:cubicBezTo>
                <a:cubicBezTo>
                  <a:pt x="139" y="211"/>
                  <a:pt x="138" y="211"/>
                  <a:pt x="138" y="210"/>
                </a:cubicBezTo>
                <a:cubicBezTo>
                  <a:pt x="137" y="211"/>
                  <a:pt x="137" y="211"/>
                  <a:pt x="138" y="212"/>
                </a:cubicBezTo>
                <a:cubicBezTo>
                  <a:pt x="137" y="214"/>
                  <a:pt x="139" y="215"/>
                  <a:pt x="140" y="215"/>
                </a:cubicBezTo>
                <a:cubicBezTo>
                  <a:pt x="141" y="215"/>
                  <a:pt x="141" y="215"/>
                  <a:pt x="142" y="215"/>
                </a:cubicBezTo>
                <a:cubicBezTo>
                  <a:pt x="141" y="214"/>
                  <a:pt x="141" y="214"/>
                  <a:pt x="141" y="213"/>
                </a:cubicBezTo>
                <a:cubicBezTo>
                  <a:pt x="141" y="213"/>
                  <a:pt x="142" y="212"/>
                  <a:pt x="142" y="212"/>
                </a:cubicBezTo>
                <a:cubicBezTo>
                  <a:pt x="143" y="212"/>
                  <a:pt x="143" y="212"/>
                  <a:pt x="143" y="212"/>
                </a:cubicBezTo>
                <a:close/>
                <a:moveTo>
                  <a:pt x="100" y="77"/>
                </a:moveTo>
                <a:cubicBezTo>
                  <a:pt x="100" y="77"/>
                  <a:pt x="99" y="77"/>
                  <a:pt x="99" y="78"/>
                </a:cubicBezTo>
                <a:cubicBezTo>
                  <a:pt x="99" y="78"/>
                  <a:pt x="100" y="77"/>
                  <a:pt x="100" y="77"/>
                </a:cubicBezTo>
                <a:cubicBezTo>
                  <a:pt x="100" y="78"/>
                  <a:pt x="100" y="78"/>
                  <a:pt x="100" y="79"/>
                </a:cubicBezTo>
                <a:cubicBezTo>
                  <a:pt x="100" y="78"/>
                  <a:pt x="99" y="78"/>
                  <a:pt x="99" y="78"/>
                </a:cubicBezTo>
                <a:cubicBezTo>
                  <a:pt x="98" y="78"/>
                  <a:pt x="97" y="79"/>
                  <a:pt x="97" y="80"/>
                </a:cubicBezTo>
                <a:cubicBezTo>
                  <a:pt x="97" y="80"/>
                  <a:pt x="98" y="80"/>
                  <a:pt x="98" y="80"/>
                </a:cubicBezTo>
                <a:cubicBezTo>
                  <a:pt x="98" y="80"/>
                  <a:pt x="99" y="79"/>
                  <a:pt x="100" y="80"/>
                </a:cubicBezTo>
                <a:cubicBezTo>
                  <a:pt x="100" y="81"/>
                  <a:pt x="101" y="81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3" y="81"/>
                  <a:pt x="103" y="81"/>
                  <a:pt x="103" y="79"/>
                </a:cubicBezTo>
                <a:cubicBezTo>
                  <a:pt x="104" y="78"/>
                  <a:pt x="101" y="78"/>
                  <a:pt x="100" y="77"/>
                </a:cubicBezTo>
                <a:close/>
                <a:moveTo>
                  <a:pt x="144" y="223"/>
                </a:moveTo>
                <a:cubicBezTo>
                  <a:pt x="144" y="223"/>
                  <a:pt x="145" y="223"/>
                  <a:pt x="145" y="223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44" y="222"/>
                  <a:pt x="143" y="222"/>
                  <a:pt x="143" y="221"/>
                </a:cubicBezTo>
                <a:cubicBezTo>
                  <a:pt x="143" y="222"/>
                  <a:pt x="144" y="222"/>
                  <a:pt x="144" y="223"/>
                </a:cubicBezTo>
                <a:close/>
                <a:moveTo>
                  <a:pt x="147" y="214"/>
                </a:moveTo>
                <a:cubicBezTo>
                  <a:pt x="148" y="214"/>
                  <a:pt x="148" y="215"/>
                  <a:pt x="149" y="215"/>
                </a:cubicBezTo>
                <a:cubicBezTo>
                  <a:pt x="149" y="215"/>
                  <a:pt x="150" y="214"/>
                  <a:pt x="150" y="214"/>
                </a:cubicBezTo>
                <a:cubicBezTo>
                  <a:pt x="149" y="214"/>
                  <a:pt x="149" y="214"/>
                  <a:pt x="148" y="214"/>
                </a:cubicBezTo>
                <a:cubicBezTo>
                  <a:pt x="148" y="214"/>
                  <a:pt x="148" y="214"/>
                  <a:pt x="147" y="214"/>
                </a:cubicBezTo>
                <a:close/>
                <a:moveTo>
                  <a:pt x="107" y="84"/>
                </a:moveTo>
                <a:cubicBezTo>
                  <a:pt x="106" y="85"/>
                  <a:pt x="104" y="85"/>
                  <a:pt x="104" y="84"/>
                </a:cubicBezTo>
                <a:cubicBezTo>
                  <a:pt x="103" y="84"/>
                  <a:pt x="102" y="85"/>
                  <a:pt x="101" y="86"/>
                </a:cubicBezTo>
                <a:cubicBezTo>
                  <a:pt x="102" y="88"/>
                  <a:pt x="103" y="89"/>
                  <a:pt x="105" y="89"/>
                </a:cubicBezTo>
                <a:cubicBezTo>
                  <a:pt x="106" y="89"/>
                  <a:pt x="107" y="88"/>
                  <a:pt x="108" y="86"/>
                </a:cubicBezTo>
                <a:cubicBezTo>
                  <a:pt x="108" y="85"/>
                  <a:pt x="107" y="85"/>
                  <a:pt x="107" y="84"/>
                </a:cubicBezTo>
                <a:close/>
                <a:moveTo>
                  <a:pt x="135" y="209"/>
                </a:moveTo>
                <a:cubicBezTo>
                  <a:pt x="137" y="208"/>
                  <a:pt x="138" y="207"/>
                  <a:pt x="139" y="206"/>
                </a:cubicBezTo>
                <a:cubicBezTo>
                  <a:pt x="138" y="204"/>
                  <a:pt x="137" y="203"/>
                  <a:pt x="136" y="203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4"/>
                  <a:pt x="136" y="204"/>
                  <a:pt x="136" y="204"/>
                </a:cubicBezTo>
                <a:cubicBezTo>
                  <a:pt x="135" y="204"/>
                  <a:pt x="135" y="203"/>
                  <a:pt x="135" y="203"/>
                </a:cubicBezTo>
                <a:cubicBezTo>
                  <a:pt x="133" y="204"/>
                  <a:pt x="133" y="205"/>
                  <a:pt x="132" y="205"/>
                </a:cubicBezTo>
                <a:cubicBezTo>
                  <a:pt x="133" y="208"/>
                  <a:pt x="134" y="209"/>
                  <a:pt x="135" y="209"/>
                </a:cubicBezTo>
                <a:close/>
                <a:moveTo>
                  <a:pt x="84" y="78"/>
                </a:moveTo>
                <a:cubicBezTo>
                  <a:pt x="83" y="78"/>
                  <a:pt x="83" y="77"/>
                  <a:pt x="82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79" y="82"/>
                  <a:pt x="81" y="82"/>
                  <a:pt x="83" y="82"/>
                </a:cubicBezTo>
                <a:cubicBezTo>
                  <a:pt x="84" y="82"/>
                  <a:pt x="85" y="81"/>
                  <a:pt x="85" y="80"/>
                </a:cubicBezTo>
                <a:cubicBezTo>
                  <a:pt x="85" y="79"/>
                  <a:pt x="85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lose/>
                <a:moveTo>
                  <a:pt x="96" y="70"/>
                </a:moveTo>
                <a:cubicBezTo>
                  <a:pt x="96" y="70"/>
                  <a:pt x="96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4" y="71"/>
                  <a:pt x="93" y="72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3"/>
                  <a:pt x="94" y="73"/>
                  <a:pt x="95" y="73"/>
                </a:cubicBezTo>
                <a:cubicBezTo>
                  <a:pt x="95" y="74"/>
                  <a:pt x="94" y="74"/>
                  <a:pt x="94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4"/>
                  <a:pt x="99" y="72"/>
                </a:cubicBezTo>
                <a:cubicBezTo>
                  <a:pt x="98" y="71"/>
                  <a:pt x="98" y="70"/>
                  <a:pt x="96" y="70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lose/>
                <a:moveTo>
                  <a:pt x="160" y="184"/>
                </a:moveTo>
                <a:cubicBezTo>
                  <a:pt x="161" y="183"/>
                  <a:pt x="159" y="181"/>
                  <a:pt x="157" y="182"/>
                </a:cubicBezTo>
                <a:cubicBezTo>
                  <a:pt x="156" y="182"/>
                  <a:pt x="155" y="183"/>
                  <a:pt x="155" y="184"/>
                </a:cubicBezTo>
                <a:cubicBezTo>
                  <a:pt x="155" y="186"/>
                  <a:pt x="156" y="188"/>
                  <a:pt x="157" y="188"/>
                </a:cubicBezTo>
                <a:cubicBezTo>
                  <a:pt x="159" y="187"/>
                  <a:pt x="160" y="185"/>
                  <a:pt x="160" y="184"/>
                </a:cubicBezTo>
                <a:close/>
                <a:moveTo>
                  <a:pt x="109" y="208"/>
                </a:moveTo>
                <a:cubicBezTo>
                  <a:pt x="111" y="208"/>
                  <a:pt x="111" y="207"/>
                  <a:pt x="111" y="205"/>
                </a:cubicBezTo>
                <a:cubicBezTo>
                  <a:pt x="112" y="204"/>
                  <a:pt x="110" y="203"/>
                  <a:pt x="109" y="203"/>
                </a:cubicBezTo>
                <a:cubicBezTo>
                  <a:pt x="108" y="203"/>
                  <a:pt x="107" y="204"/>
                  <a:pt x="107" y="205"/>
                </a:cubicBezTo>
                <a:cubicBezTo>
                  <a:pt x="106" y="207"/>
                  <a:pt x="107" y="208"/>
                  <a:pt x="109" y="208"/>
                </a:cubicBezTo>
                <a:close/>
                <a:moveTo>
                  <a:pt x="165" y="193"/>
                </a:moveTo>
                <a:cubicBezTo>
                  <a:pt x="165" y="193"/>
                  <a:pt x="165" y="192"/>
                  <a:pt x="165" y="192"/>
                </a:cubicBezTo>
                <a:cubicBezTo>
                  <a:pt x="164" y="190"/>
                  <a:pt x="164" y="189"/>
                  <a:pt x="162" y="188"/>
                </a:cubicBezTo>
                <a:cubicBezTo>
                  <a:pt x="161" y="189"/>
                  <a:pt x="159" y="190"/>
                  <a:pt x="160" y="192"/>
                </a:cubicBezTo>
                <a:cubicBezTo>
                  <a:pt x="159" y="193"/>
                  <a:pt x="160" y="195"/>
                  <a:pt x="162" y="195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3" y="194"/>
                  <a:pt x="163" y="194"/>
                  <a:pt x="163" y="193"/>
                </a:cubicBezTo>
                <a:cubicBezTo>
                  <a:pt x="163" y="192"/>
                  <a:pt x="164" y="193"/>
                  <a:pt x="165" y="193"/>
                </a:cubicBezTo>
                <a:close/>
                <a:moveTo>
                  <a:pt x="171" y="208"/>
                </a:moveTo>
                <a:cubicBezTo>
                  <a:pt x="172" y="208"/>
                  <a:pt x="173" y="208"/>
                  <a:pt x="174" y="206"/>
                </a:cubicBezTo>
                <a:cubicBezTo>
                  <a:pt x="174" y="205"/>
                  <a:pt x="173" y="205"/>
                  <a:pt x="173" y="204"/>
                </a:cubicBezTo>
                <a:cubicBezTo>
                  <a:pt x="173" y="204"/>
                  <a:pt x="173" y="205"/>
                  <a:pt x="173" y="20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3"/>
                  <a:pt x="172" y="203"/>
                  <a:pt x="170" y="203"/>
                </a:cubicBezTo>
                <a:cubicBezTo>
                  <a:pt x="169" y="202"/>
                  <a:pt x="168" y="204"/>
                  <a:pt x="168" y="205"/>
                </a:cubicBezTo>
                <a:cubicBezTo>
                  <a:pt x="168" y="208"/>
                  <a:pt x="169" y="209"/>
                  <a:pt x="171" y="208"/>
                </a:cubicBezTo>
                <a:close/>
                <a:moveTo>
                  <a:pt x="114" y="85"/>
                </a:moveTo>
                <a:cubicBezTo>
                  <a:pt x="114" y="85"/>
                  <a:pt x="114" y="85"/>
                  <a:pt x="11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3" y="85"/>
                  <a:pt x="114" y="85"/>
                </a:cubicBezTo>
                <a:close/>
                <a:moveTo>
                  <a:pt x="153" y="195"/>
                </a:moveTo>
                <a:cubicBezTo>
                  <a:pt x="155" y="194"/>
                  <a:pt x="156" y="193"/>
                  <a:pt x="156" y="191"/>
                </a:cubicBezTo>
                <a:cubicBezTo>
                  <a:pt x="156" y="191"/>
                  <a:pt x="155" y="189"/>
                  <a:pt x="153" y="188"/>
                </a:cubicBezTo>
                <a:cubicBezTo>
                  <a:pt x="152" y="189"/>
                  <a:pt x="151" y="190"/>
                  <a:pt x="150" y="192"/>
                </a:cubicBezTo>
                <a:cubicBezTo>
                  <a:pt x="150" y="193"/>
                  <a:pt x="151" y="194"/>
                  <a:pt x="153" y="195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9"/>
          <p:cNvSpPr>
            <a:spLocks noEditPoints="1"/>
          </p:cNvSpPr>
          <p:nvPr/>
        </p:nvSpPr>
        <p:spPr bwMode="auto">
          <a:xfrm flipV="1">
            <a:off x="3856442" y="4554762"/>
            <a:ext cx="1110324" cy="1069220"/>
          </a:xfrm>
          <a:custGeom>
            <a:avLst/>
            <a:gdLst>
              <a:gd name="T0" fmla="*/ 216 w 249"/>
              <a:gd name="T1" fmla="*/ 149 h 264"/>
              <a:gd name="T2" fmla="*/ 223 w 249"/>
              <a:gd name="T3" fmla="*/ 219 h 264"/>
              <a:gd name="T4" fmla="*/ 180 w 249"/>
              <a:gd name="T5" fmla="*/ 189 h 264"/>
              <a:gd name="T6" fmla="*/ 208 w 249"/>
              <a:gd name="T7" fmla="*/ 166 h 264"/>
              <a:gd name="T8" fmla="*/ 220 w 249"/>
              <a:gd name="T9" fmla="*/ 210 h 264"/>
              <a:gd name="T10" fmla="*/ 203 w 249"/>
              <a:gd name="T11" fmla="*/ 158 h 264"/>
              <a:gd name="T12" fmla="*/ 226 w 249"/>
              <a:gd name="T13" fmla="*/ 185 h 264"/>
              <a:gd name="T14" fmla="*/ 111 w 249"/>
              <a:gd name="T15" fmla="*/ 157 h 264"/>
              <a:gd name="T16" fmla="*/ 62 w 249"/>
              <a:gd name="T17" fmla="*/ 139 h 264"/>
              <a:gd name="T18" fmla="*/ 140 w 249"/>
              <a:gd name="T19" fmla="*/ 126 h 264"/>
              <a:gd name="T20" fmla="*/ 12 w 249"/>
              <a:gd name="T21" fmla="*/ 77 h 264"/>
              <a:gd name="T22" fmla="*/ 37 w 249"/>
              <a:gd name="T23" fmla="*/ 96 h 264"/>
              <a:gd name="T24" fmla="*/ 29 w 249"/>
              <a:gd name="T25" fmla="*/ 82 h 264"/>
              <a:gd name="T26" fmla="*/ 21 w 249"/>
              <a:gd name="T27" fmla="*/ 41 h 264"/>
              <a:gd name="T28" fmla="*/ 174 w 249"/>
              <a:gd name="T29" fmla="*/ 213 h 264"/>
              <a:gd name="T30" fmla="*/ 25 w 249"/>
              <a:gd name="T31" fmla="*/ 181 h 264"/>
              <a:gd name="T32" fmla="*/ 194 w 249"/>
              <a:gd name="T33" fmla="*/ 242 h 264"/>
              <a:gd name="T34" fmla="*/ 123 w 249"/>
              <a:gd name="T35" fmla="*/ 201 h 264"/>
              <a:gd name="T36" fmla="*/ 129 w 249"/>
              <a:gd name="T37" fmla="*/ 246 h 264"/>
              <a:gd name="T38" fmla="*/ 2 w 249"/>
              <a:gd name="T39" fmla="*/ 161 h 264"/>
              <a:gd name="T40" fmla="*/ 12 w 249"/>
              <a:gd name="T41" fmla="*/ 154 h 264"/>
              <a:gd name="T42" fmla="*/ 16 w 249"/>
              <a:gd name="T43" fmla="*/ 242 h 264"/>
              <a:gd name="T44" fmla="*/ 12 w 249"/>
              <a:gd name="T45" fmla="*/ 209 h 264"/>
              <a:gd name="T46" fmla="*/ 4 w 249"/>
              <a:gd name="T47" fmla="*/ 123 h 264"/>
              <a:gd name="T48" fmla="*/ 168 w 249"/>
              <a:gd name="T49" fmla="*/ 29 h 264"/>
              <a:gd name="T50" fmla="*/ 63 w 249"/>
              <a:gd name="T51" fmla="*/ 226 h 264"/>
              <a:gd name="T52" fmla="*/ 49 w 249"/>
              <a:gd name="T53" fmla="*/ 100 h 264"/>
              <a:gd name="T54" fmla="*/ 230 w 249"/>
              <a:gd name="T55" fmla="*/ 224 h 264"/>
              <a:gd name="T56" fmla="*/ 147 w 249"/>
              <a:gd name="T57" fmla="*/ 141 h 264"/>
              <a:gd name="T58" fmla="*/ 78 w 249"/>
              <a:gd name="T59" fmla="*/ 131 h 264"/>
              <a:gd name="T60" fmla="*/ 180 w 249"/>
              <a:gd name="T61" fmla="*/ 83 h 264"/>
              <a:gd name="T62" fmla="*/ 187 w 249"/>
              <a:gd name="T63" fmla="*/ 193 h 264"/>
              <a:gd name="T64" fmla="*/ 131 w 249"/>
              <a:gd name="T65" fmla="*/ 187 h 264"/>
              <a:gd name="T66" fmla="*/ 143 w 249"/>
              <a:gd name="T67" fmla="*/ 54 h 264"/>
              <a:gd name="T68" fmla="*/ 185 w 249"/>
              <a:gd name="T69" fmla="*/ 47 h 264"/>
              <a:gd name="T70" fmla="*/ 183 w 249"/>
              <a:gd name="T71" fmla="*/ 248 h 264"/>
              <a:gd name="T72" fmla="*/ 2 w 249"/>
              <a:gd name="T73" fmla="*/ 184 h 264"/>
              <a:gd name="T74" fmla="*/ 81 w 249"/>
              <a:gd name="T75" fmla="*/ 59 h 264"/>
              <a:gd name="T76" fmla="*/ 235 w 249"/>
              <a:gd name="T77" fmla="*/ 52 h 264"/>
              <a:gd name="T78" fmla="*/ 138 w 249"/>
              <a:gd name="T79" fmla="*/ 234 h 264"/>
              <a:gd name="T80" fmla="*/ 115 w 249"/>
              <a:gd name="T81" fmla="*/ 219 h 264"/>
              <a:gd name="T82" fmla="*/ 126 w 249"/>
              <a:gd name="T83" fmla="*/ 13 h 264"/>
              <a:gd name="T84" fmla="*/ 208 w 249"/>
              <a:gd name="T85" fmla="*/ 3 h 264"/>
              <a:gd name="T86" fmla="*/ 118 w 249"/>
              <a:gd name="T87" fmla="*/ 264 h 264"/>
              <a:gd name="T88" fmla="*/ 11 w 249"/>
              <a:gd name="T89" fmla="*/ 236 h 264"/>
              <a:gd name="T90" fmla="*/ 164 w 249"/>
              <a:gd name="T91" fmla="*/ 24 h 264"/>
              <a:gd name="T92" fmla="*/ 242 w 249"/>
              <a:gd name="T93" fmla="*/ 41 h 264"/>
              <a:gd name="T94" fmla="*/ 163 w 249"/>
              <a:gd name="T95" fmla="*/ 234 h 264"/>
              <a:gd name="T96" fmla="*/ 57 w 249"/>
              <a:gd name="T97" fmla="*/ 27 h 264"/>
              <a:gd name="T98" fmla="*/ 114 w 249"/>
              <a:gd name="T99" fmla="*/ 187 h 264"/>
              <a:gd name="T100" fmla="*/ 38 w 249"/>
              <a:gd name="T101" fmla="*/ 66 h 264"/>
              <a:gd name="T102" fmla="*/ 149 w 249"/>
              <a:gd name="T103" fmla="*/ 84 h 264"/>
              <a:gd name="T104" fmla="*/ 209 w 249"/>
              <a:gd name="T105" fmla="*/ 232 h 264"/>
              <a:gd name="T106" fmla="*/ 79 w 249"/>
              <a:gd name="T107" fmla="*/ 160 h 264"/>
              <a:gd name="T108" fmla="*/ 15 w 249"/>
              <a:gd name="T109" fmla="*/ 15 h 264"/>
              <a:gd name="T110" fmla="*/ 150 w 249"/>
              <a:gd name="T111" fmla="*/ 163 h 264"/>
              <a:gd name="T112" fmla="*/ 202 w 249"/>
              <a:gd name="T113" fmla="*/ 227 h 264"/>
              <a:gd name="T114" fmla="*/ 21 w 249"/>
              <a:gd name="T115" fmla="*/ 119 h 264"/>
              <a:gd name="T116" fmla="*/ 182 w 249"/>
              <a:gd name="T117" fmla="*/ 218 h 264"/>
              <a:gd name="T118" fmla="*/ 39 w 249"/>
              <a:gd name="T119" fmla="*/ 175 h 264"/>
              <a:gd name="T120" fmla="*/ 81 w 249"/>
              <a:gd name="T121" fmla="*/ 184 h 264"/>
              <a:gd name="T122" fmla="*/ 33 w 249"/>
              <a:gd name="T123" fmla="*/ 122 h 264"/>
              <a:gd name="T124" fmla="*/ 100 w 249"/>
              <a:gd name="T125" fmla="*/ 7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" h="264">
                <a:moveTo>
                  <a:pt x="229" y="209"/>
                </a:moveTo>
                <a:cubicBezTo>
                  <a:pt x="229" y="209"/>
                  <a:pt x="229" y="209"/>
                  <a:pt x="229" y="209"/>
                </a:cubicBezTo>
                <a:cubicBezTo>
                  <a:pt x="229" y="210"/>
                  <a:pt x="229" y="210"/>
                  <a:pt x="230" y="210"/>
                </a:cubicBezTo>
                <a:cubicBezTo>
                  <a:pt x="229" y="210"/>
                  <a:pt x="229" y="209"/>
                  <a:pt x="229" y="209"/>
                </a:cubicBezTo>
                <a:close/>
                <a:moveTo>
                  <a:pt x="235" y="171"/>
                </a:moveTo>
                <a:cubicBezTo>
                  <a:pt x="235" y="171"/>
                  <a:pt x="235" y="171"/>
                  <a:pt x="234" y="171"/>
                </a:cubicBezTo>
                <a:cubicBezTo>
                  <a:pt x="234" y="171"/>
                  <a:pt x="235" y="171"/>
                  <a:pt x="235" y="172"/>
                </a:cubicBezTo>
                <a:cubicBezTo>
                  <a:pt x="235" y="171"/>
                  <a:pt x="235" y="171"/>
                  <a:pt x="235" y="171"/>
                </a:cubicBezTo>
                <a:close/>
                <a:moveTo>
                  <a:pt x="96" y="112"/>
                </a:moveTo>
                <a:cubicBezTo>
                  <a:pt x="95" y="112"/>
                  <a:pt x="93" y="113"/>
                  <a:pt x="93" y="114"/>
                </a:cubicBezTo>
                <a:cubicBezTo>
                  <a:pt x="93" y="116"/>
                  <a:pt x="94" y="117"/>
                  <a:pt x="96" y="117"/>
                </a:cubicBezTo>
                <a:cubicBezTo>
                  <a:pt x="97" y="118"/>
                  <a:pt x="99" y="116"/>
                  <a:pt x="99" y="115"/>
                </a:cubicBezTo>
                <a:cubicBezTo>
                  <a:pt x="99" y="113"/>
                  <a:pt x="97" y="112"/>
                  <a:pt x="96" y="112"/>
                </a:cubicBezTo>
                <a:close/>
                <a:moveTo>
                  <a:pt x="213" y="144"/>
                </a:moveTo>
                <a:cubicBezTo>
                  <a:pt x="213" y="144"/>
                  <a:pt x="213" y="144"/>
                  <a:pt x="213" y="144"/>
                </a:cubicBezTo>
                <a:cubicBezTo>
                  <a:pt x="213" y="144"/>
                  <a:pt x="213" y="144"/>
                  <a:pt x="213" y="143"/>
                </a:cubicBezTo>
                <a:cubicBezTo>
                  <a:pt x="213" y="144"/>
                  <a:pt x="213" y="144"/>
                  <a:pt x="213" y="144"/>
                </a:cubicBezTo>
                <a:close/>
                <a:moveTo>
                  <a:pt x="239" y="172"/>
                </a:moveTo>
                <a:cubicBezTo>
                  <a:pt x="239" y="171"/>
                  <a:pt x="238" y="171"/>
                  <a:pt x="237" y="172"/>
                </a:cubicBezTo>
                <a:cubicBezTo>
                  <a:pt x="237" y="173"/>
                  <a:pt x="238" y="173"/>
                  <a:pt x="238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3"/>
                  <a:pt x="239" y="173"/>
                </a:cubicBezTo>
                <a:cubicBezTo>
                  <a:pt x="239" y="173"/>
                  <a:pt x="239" y="172"/>
                  <a:pt x="238" y="172"/>
                </a:cubicBezTo>
                <a:cubicBezTo>
                  <a:pt x="238" y="172"/>
                  <a:pt x="239" y="172"/>
                  <a:pt x="239" y="172"/>
                </a:cubicBezTo>
                <a:close/>
                <a:moveTo>
                  <a:pt x="218" y="212"/>
                </a:moveTo>
                <a:cubicBezTo>
                  <a:pt x="217" y="212"/>
                  <a:pt x="217" y="213"/>
                  <a:pt x="217" y="213"/>
                </a:cubicBezTo>
                <a:cubicBezTo>
                  <a:pt x="217" y="214"/>
                  <a:pt x="217" y="214"/>
                  <a:pt x="217" y="214"/>
                </a:cubicBezTo>
                <a:cubicBezTo>
                  <a:pt x="218" y="214"/>
                  <a:pt x="219" y="214"/>
                  <a:pt x="220" y="214"/>
                </a:cubicBezTo>
                <a:cubicBezTo>
                  <a:pt x="220" y="213"/>
                  <a:pt x="218" y="213"/>
                  <a:pt x="218" y="212"/>
                </a:cubicBezTo>
                <a:close/>
                <a:moveTo>
                  <a:pt x="228" y="209"/>
                </a:moveTo>
                <a:cubicBezTo>
                  <a:pt x="228" y="209"/>
                  <a:pt x="228" y="209"/>
                  <a:pt x="227" y="209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228" y="210"/>
                  <a:pt x="228" y="210"/>
                  <a:pt x="228" y="209"/>
                </a:cubicBezTo>
                <a:close/>
                <a:moveTo>
                  <a:pt x="233" y="209"/>
                </a:moveTo>
                <a:cubicBezTo>
                  <a:pt x="233" y="208"/>
                  <a:pt x="234" y="208"/>
                  <a:pt x="234" y="208"/>
                </a:cubicBezTo>
                <a:cubicBezTo>
                  <a:pt x="234" y="208"/>
                  <a:pt x="234" y="208"/>
                  <a:pt x="234" y="208"/>
                </a:cubicBezTo>
                <a:cubicBezTo>
                  <a:pt x="234" y="207"/>
                  <a:pt x="233" y="207"/>
                  <a:pt x="233" y="207"/>
                </a:cubicBezTo>
                <a:cubicBezTo>
                  <a:pt x="232" y="207"/>
                  <a:pt x="233" y="207"/>
                  <a:pt x="233" y="207"/>
                </a:cubicBezTo>
                <a:cubicBezTo>
                  <a:pt x="233" y="206"/>
                  <a:pt x="231" y="207"/>
                  <a:pt x="232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7"/>
                </a:cubicBezTo>
                <a:cubicBezTo>
                  <a:pt x="231" y="206"/>
                  <a:pt x="232" y="207"/>
                  <a:pt x="232" y="207"/>
                </a:cubicBezTo>
                <a:cubicBezTo>
                  <a:pt x="232" y="208"/>
                  <a:pt x="233" y="208"/>
                  <a:pt x="233" y="209"/>
                </a:cubicBezTo>
                <a:close/>
                <a:moveTo>
                  <a:pt x="191" y="151"/>
                </a:move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0"/>
                  <a:pt x="192" y="150"/>
                </a:cubicBezTo>
                <a:cubicBezTo>
                  <a:pt x="192" y="150"/>
                  <a:pt x="192" y="149"/>
                  <a:pt x="191" y="149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48"/>
                  <a:pt x="190" y="148"/>
                  <a:pt x="190" y="148"/>
                </a:cubicBezTo>
                <a:cubicBezTo>
                  <a:pt x="190" y="148"/>
                  <a:pt x="189" y="147"/>
                  <a:pt x="190" y="147"/>
                </a:cubicBezTo>
                <a:cubicBezTo>
                  <a:pt x="189" y="147"/>
                  <a:pt x="189" y="147"/>
                  <a:pt x="189" y="147"/>
                </a:cubicBezTo>
                <a:cubicBezTo>
                  <a:pt x="189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7" y="148"/>
                  <a:pt x="186" y="148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50"/>
                  <a:pt x="186" y="150"/>
                </a:cubicBezTo>
                <a:cubicBezTo>
                  <a:pt x="186" y="150"/>
                  <a:pt x="186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1"/>
                  <a:pt x="186" y="151"/>
                  <a:pt x="186" y="152"/>
                </a:cubicBezTo>
                <a:cubicBezTo>
                  <a:pt x="187" y="152"/>
                  <a:pt x="188" y="152"/>
                  <a:pt x="189" y="153"/>
                </a:cubicBezTo>
                <a:cubicBezTo>
                  <a:pt x="189" y="153"/>
                  <a:pt x="189" y="152"/>
                  <a:pt x="190" y="152"/>
                </a:cubicBezTo>
                <a:cubicBezTo>
                  <a:pt x="190" y="151"/>
                  <a:pt x="190" y="151"/>
                  <a:pt x="190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lose/>
                <a:moveTo>
                  <a:pt x="175" y="146"/>
                </a:moveTo>
                <a:cubicBezTo>
                  <a:pt x="177" y="146"/>
                  <a:pt x="178" y="144"/>
                  <a:pt x="178" y="143"/>
                </a:cubicBezTo>
                <a:cubicBezTo>
                  <a:pt x="179" y="141"/>
                  <a:pt x="177" y="139"/>
                  <a:pt x="175" y="140"/>
                </a:cubicBezTo>
                <a:cubicBezTo>
                  <a:pt x="174" y="140"/>
                  <a:pt x="172" y="141"/>
                  <a:pt x="173" y="143"/>
                </a:cubicBezTo>
                <a:cubicBezTo>
                  <a:pt x="173" y="144"/>
                  <a:pt x="174" y="146"/>
                  <a:pt x="175" y="146"/>
                </a:cubicBezTo>
                <a:close/>
                <a:moveTo>
                  <a:pt x="218" y="215"/>
                </a:moveTo>
                <a:cubicBezTo>
                  <a:pt x="219" y="215"/>
                  <a:pt x="219" y="215"/>
                  <a:pt x="219" y="214"/>
                </a:cubicBezTo>
                <a:cubicBezTo>
                  <a:pt x="218" y="214"/>
                  <a:pt x="218" y="214"/>
                  <a:pt x="218" y="214"/>
                </a:cubicBezTo>
                <a:cubicBezTo>
                  <a:pt x="218" y="215"/>
                  <a:pt x="218" y="215"/>
                  <a:pt x="218" y="215"/>
                </a:cubicBezTo>
                <a:close/>
                <a:moveTo>
                  <a:pt x="174" y="135"/>
                </a:moveTo>
                <a:cubicBezTo>
                  <a:pt x="174" y="135"/>
                  <a:pt x="174" y="135"/>
                  <a:pt x="174" y="135"/>
                </a:cubicBezTo>
                <a:cubicBezTo>
                  <a:pt x="174" y="135"/>
                  <a:pt x="174" y="135"/>
                  <a:pt x="174" y="135"/>
                </a:cubicBezTo>
                <a:close/>
                <a:moveTo>
                  <a:pt x="187" y="142"/>
                </a:moveTo>
                <a:cubicBezTo>
                  <a:pt x="187" y="142"/>
                  <a:pt x="187" y="141"/>
                  <a:pt x="186" y="141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5" y="140"/>
                  <a:pt x="184" y="141"/>
                  <a:pt x="184" y="142"/>
                </a:cubicBezTo>
                <a:cubicBezTo>
                  <a:pt x="184" y="141"/>
                  <a:pt x="184" y="141"/>
                  <a:pt x="184" y="140"/>
                </a:cubicBezTo>
                <a:cubicBezTo>
                  <a:pt x="182" y="140"/>
                  <a:pt x="181" y="141"/>
                  <a:pt x="182" y="142"/>
                </a:cubicBezTo>
                <a:cubicBezTo>
                  <a:pt x="182" y="145"/>
                  <a:pt x="182" y="145"/>
                  <a:pt x="184" y="145"/>
                </a:cubicBezTo>
                <a:cubicBezTo>
                  <a:pt x="185" y="145"/>
                  <a:pt x="187" y="145"/>
                  <a:pt x="187" y="142"/>
                </a:cubicBezTo>
                <a:close/>
                <a:moveTo>
                  <a:pt x="183" y="136"/>
                </a:moveTo>
                <a:cubicBezTo>
                  <a:pt x="183" y="134"/>
                  <a:pt x="181" y="133"/>
                  <a:pt x="180" y="134"/>
                </a:cubicBezTo>
                <a:cubicBezTo>
                  <a:pt x="178" y="133"/>
                  <a:pt x="177" y="134"/>
                  <a:pt x="177" y="135"/>
                </a:cubicBezTo>
                <a:cubicBezTo>
                  <a:pt x="177" y="137"/>
                  <a:pt x="178" y="139"/>
                  <a:pt x="180" y="138"/>
                </a:cubicBezTo>
                <a:cubicBezTo>
                  <a:pt x="181" y="139"/>
                  <a:pt x="182" y="137"/>
                  <a:pt x="183" y="136"/>
                </a:cubicBezTo>
                <a:close/>
                <a:moveTo>
                  <a:pt x="206" y="139"/>
                </a:moveTo>
                <a:cubicBezTo>
                  <a:pt x="207" y="139"/>
                  <a:pt x="209" y="137"/>
                  <a:pt x="209" y="136"/>
                </a:cubicBezTo>
                <a:cubicBezTo>
                  <a:pt x="209" y="136"/>
                  <a:pt x="209" y="135"/>
                  <a:pt x="209" y="135"/>
                </a:cubicBezTo>
                <a:cubicBezTo>
                  <a:pt x="209" y="135"/>
                  <a:pt x="208" y="135"/>
                  <a:pt x="208" y="135"/>
                </a:cubicBezTo>
                <a:cubicBezTo>
                  <a:pt x="207" y="134"/>
                  <a:pt x="207" y="134"/>
                  <a:pt x="207" y="133"/>
                </a:cubicBezTo>
                <a:cubicBezTo>
                  <a:pt x="207" y="133"/>
                  <a:pt x="207" y="133"/>
                  <a:pt x="206" y="133"/>
                </a:cubicBezTo>
                <a:cubicBezTo>
                  <a:pt x="206" y="133"/>
                  <a:pt x="206" y="133"/>
                  <a:pt x="206" y="133"/>
                </a:cubicBezTo>
                <a:cubicBezTo>
                  <a:pt x="206" y="134"/>
                  <a:pt x="206" y="134"/>
                  <a:pt x="206" y="135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07" y="135"/>
                  <a:pt x="207" y="136"/>
                  <a:pt x="206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35"/>
                  <a:pt x="205" y="136"/>
                  <a:pt x="205" y="136"/>
                </a:cubicBezTo>
                <a:cubicBezTo>
                  <a:pt x="206" y="136"/>
                  <a:pt x="206" y="137"/>
                  <a:pt x="206" y="137"/>
                </a:cubicBezTo>
                <a:cubicBezTo>
                  <a:pt x="206" y="137"/>
                  <a:pt x="206" y="137"/>
                  <a:pt x="205" y="137"/>
                </a:cubicBezTo>
                <a:cubicBezTo>
                  <a:pt x="204" y="137"/>
                  <a:pt x="204" y="138"/>
                  <a:pt x="204" y="138"/>
                </a:cubicBezTo>
                <a:cubicBezTo>
                  <a:pt x="205" y="139"/>
                  <a:pt x="206" y="139"/>
                  <a:pt x="206" y="139"/>
                </a:cubicBezTo>
                <a:close/>
                <a:moveTo>
                  <a:pt x="205" y="135"/>
                </a:move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5" y="135"/>
                  <a:pt x="205" y="135"/>
                </a:cubicBezTo>
                <a:close/>
                <a:moveTo>
                  <a:pt x="193" y="145"/>
                </a:moveTo>
                <a:cubicBezTo>
                  <a:pt x="194" y="145"/>
                  <a:pt x="195" y="145"/>
                  <a:pt x="196" y="144"/>
                </a:cubicBezTo>
                <a:cubicBezTo>
                  <a:pt x="195" y="144"/>
                  <a:pt x="195" y="143"/>
                  <a:pt x="195" y="143"/>
                </a:cubicBezTo>
                <a:cubicBezTo>
                  <a:pt x="195" y="143"/>
                  <a:pt x="196" y="143"/>
                  <a:pt x="196" y="142"/>
                </a:cubicBezTo>
                <a:cubicBezTo>
                  <a:pt x="195" y="141"/>
                  <a:pt x="194" y="140"/>
                  <a:pt x="193" y="139"/>
                </a:cubicBezTo>
                <a:cubicBezTo>
                  <a:pt x="192" y="140"/>
                  <a:pt x="191" y="141"/>
                  <a:pt x="191" y="143"/>
                </a:cubicBezTo>
                <a:cubicBezTo>
                  <a:pt x="190" y="144"/>
                  <a:pt x="192" y="145"/>
                  <a:pt x="193" y="145"/>
                </a:cubicBezTo>
                <a:close/>
                <a:moveTo>
                  <a:pt x="192" y="141"/>
                </a:moveTo>
                <a:cubicBezTo>
                  <a:pt x="193" y="142"/>
                  <a:pt x="195" y="140"/>
                  <a:pt x="195" y="142"/>
                </a:cubicBezTo>
                <a:cubicBezTo>
                  <a:pt x="194" y="142"/>
                  <a:pt x="192" y="143"/>
                  <a:pt x="192" y="141"/>
                </a:cubicBezTo>
                <a:close/>
                <a:moveTo>
                  <a:pt x="230" y="210"/>
                </a:moveTo>
                <a:cubicBezTo>
                  <a:pt x="230" y="210"/>
                  <a:pt x="229" y="210"/>
                  <a:pt x="229" y="211"/>
                </a:cubicBezTo>
                <a:cubicBezTo>
                  <a:pt x="228" y="211"/>
                  <a:pt x="228" y="212"/>
                  <a:pt x="227" y="212"/>
                </a:cubicBezTo>
                <a:cubicBezTo>
                  <a:pt x="227" y="212"/>
                  <a:pt x="227" y="211"/>
                  <a:pt x="226" y="211"/>
                </a:cubicBezTo>
                <a:cubicBezTo>
                  <a:pt x="226" y="211"/>
                  <a:pt x="226" y="212"/>
                  <a:pt x="226" y="212"/>
                </a:cubicBezTo>
                <a:cubicBezTo>
                  <a:pt x="226" y="213"/>
                  <a:pt x="226" y="212"/>
                  <a:pt x="226" y="212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5" y="213"/>
                  <a:pt x="226" y="214"/>
                  <a:pt x="226" y="214"/>
                </a:cubicBezTo>
                <a:cubicBezTo>
                  <a:pt x="227" y="214"/>
                  <a:pt x="227" y="213"/>
                  <a:pt x="228" y="213"/>
                </a:cubicBezTo>
                <a:cubicBezTo>
                  <a:pt x="228" y="213"/>
                  <a:pt x="228" y="213"/>
                  <a:pt x="228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9" y="212"/>
                  <a:pt x="229" y="213"/>
                  <a:pt x="229" y="213"/>
                </a:cubicBezTo>
                <a:cubicBezTo>
                  <a:pt x="229" y="213"/>
                  <a:pt x="229" y="213"/>
                  <a:pt x="230" y="213"/>
                </a:cubicBezTo>
                <a:cubicBezTo>
                  <a:pt x="229" y="212"/>
                  <a:pt x="230" y="212"/>
                  <a:pt x="230" y="211"/>
                </a:cubicBezTo>
                <a:cubicBezTo>
                  <a:pt x="231" y="211"/>
                  <a:pt x="231" y="211"/>
                  <a:pt x="231" y="211"/>
                </a:cubicBezTo>
                <a:cubicBezTo>
                  <a:pt x="231" y="210"/>
                  <a:pt x="231" y="210"/>
                  <a:pt x="230" y="210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0" y="179"/>
                  <a:pt x="191" y="179"/>
                  <a:pt x="191" y="178"/>
                </a:cubicBezTo>
                <a:cubicBezTo>
                  <a:pt x="190" y="178"/>
                  <a:pt x="190" y="177"/>
                  <a:pt x="190" y="176"/>
                </a:cubicBezTo>
                <a:cubicBezTo>
                  <a:pt x="190" y="175"/>
                  <a:pt x="189" y="175"/>
                  <a:pt x="188" y="175"/>
                </a:cubicBezTo>
                <a:cubicBezTo>
                  <a:pt x="187" y="175"/>
                  <a:pt x="186" y="176"/>
                  <a:pt x="186" y="177"/>
                </a:cubicBezTo>
                <a:cubicBezTo>
                  <a:pt x="186" y="179"/>
                  <a:pt x="186" y="179"/>
                  <a:pt x="187" y="180"/>
                </a:cubicBezTo>
                <a:cubicBezTo>
                  <a:pt x="187" y="179"/>
                  <a:pt x="188" y="179"/>
                  <a:pt x="188" y="180"/>
                </a:cubicBezTo>
                <a:cubicBezTo>
                  <a:pt x="188" y="180"/>
                  <a:pt x="187" y="180"/>
                  <a:pt x="187" y="180"/>
                </a:cubicBezTo>
                <a:cubicBezTo>
                  <a:pt x="188" y="180"/>
                  <a:pt x="188" y="181"/>
                  <a:pt x="189" y="181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89" y="180"/>
                  <a:pt x="189" y="180"/>
                  <a:pt x="189" y="180"/>
                </a:cubicBezTo>
                <a:cubicBezTo>
                  <a:pt x="190" y="180"/>
                  <a:pt x="190" y="180"/>
                  <a:pt x="191" y="179"/>
                </a:cubicBezTo>
                <a:close/>
                <a:moveTo>
                  <a:pt x="174" y="136"/>
                </a:moveTo>
                <a:cubicBezTo>
                  <a:pt x="174" y="136"/>
                  <a:pt x="174" y="137"/>
                  <a:pt x="174" y="137"/>
                </a:cubicBezTo>
                <a:cubicBezTo>
                  <a:pt x="174" y="137"/>
                  <a:pt x="174" y="137"/>
                  <a:pt x="174" y="136"/>
                </a:cubicBezTo>
                <a:cubicBezTo>
                  <a:pt x="174" y="136"/>
                  <a:pt x="174" y="136"/>
                  <a:pt x="174" y="136"/>
                </a:cubicBezTo>
                <a:close/>
                <a:moveTo>
                  <a:pt x="218" y="149"/>
                </a:moveTo>
                <a:cubicBezTo>
                  <a:pt x="217" y="148"/>
                  <a:pt x="217" y="147"/>
                  <a:pt x="216" y="147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48"/>
                  <a:pt x="216" y="148"/>
                  <a:pt x="216" y="149"/>
                </a:cubicBezTo>
                <a:cubicBezTo>
                  <a:pt x="216" y="149"/>
                  <a:pt x="215" y="149"/>
                  <a:pt x="215" y="149"/>
                </a:cubicBezTo>
                <a:cubicBezTo>
                  <a:pt x="216" y="150"/>
                  <a:pt x="216" y="149"/>
                  <a:pt x="218" y="150"/>
                </a:cubicBezTo>
                <a:cubicBezTo>
                  <a:pt x="218" y="149"/>
                  <a:pt x="218" y="149"/>
                  <a:pt x="218" y="149"/>
                </a:cubicBezTo>
                <a:close/>
                <a:moveTo>
                  <a:pt x="179" y="163"/>
                </a:moveTo>
                <a:cubicBezTo>
                  <a:pt x="180" y="163"/>
                  <a:pt x="181" y="163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2" y="162"/>
                  <a:pt x="181" y="161"/>
                  <a:pt x="180" y="161"/>
                </a:cubicBezTo>
                <a:cubicBezTo>
                  <a:pt x="179" y="161"/>
                  <a:pt x="176" y="162"/>
                  <a:pt x="177" y="163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6"/>
                  <a:pt x="178" y="165"/>
                </a:cubicBezTo>
                <a:cubicBezTo>
                  <a:pt x="178" y="165"/>
                  <a:pt x="178" y="166"/>
                  <a:pt x="178" y="166"/>
                </a:cubicBezTo>
                <a:cubicBezTo>
                  <a:pt x="178" y="165"/>
                  <a:pt x="179" y="165"/>
                  <a:pt x="179" y="165"/>
                </a:cubicBezTo>
                <a:cubicBezTo>
                  <a:pt x="180" y="165"/>
                  <a:pt x="180" y="167"/>
                  <a:pt x="180" y="166"/>
                </a:cubicBezTo>
                <a:cubicBezTo>
                  <a:pt x="180" y="166"/>
                  <a:pt x="179" y="165"/>
                  <a:pt x="180" y="164"/>
                </a:cubicBezTo>
                <a:cubicBezTo>
                  <a:pt x="180" y="164"/>
                  <a:pt x="179" y="164"/>
                  <a:pt x="178" y="164"/>
                </a:cubicBezTo>
                <a:cubicBezTo>
                  <a:pt x="178" y="164"/>
                  <a:pt x="179" y="163"/>
                  <a:pt x="179" y="163"/>
                </a:cubicBezTo>
                <a:close/>
                <a:moveTo>
                  <a:pt x="214" y="208"/>
                </a:move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5" y="209"/>
                  <a:pt x="215" y="209"/>
                </a:cubicBezTo>
                <a:cubicBezTo>
                  <a:pt x="215" y="209"/>
                  <a:pt x="215" y="209"/>
                  <a:pt x="215" y="209"/>
                </a:cubicBezTo>
                <a:cubicBezTo>
                  <a:pt x="216" y="208"/>
                  <a:pt x="217" y="208"/>
                  <a:pt x="218" y="207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4"/>
                  <a:pt x="218" y="204"/>
                </a:cubicBezTo>
                <a:cubicBezTo>
                  <a:pt x="217" y="204"/>
                  <a:pt x="217" y="204"/>
                  <a:pt x="216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05"/>
                  <a:pt x="217" y="205"/>
                  <a:pt x="217" y="206"/>
                </a:cubicBezTo>
                <a:cubicBezTo>
                  <a:pt x="216" y="206"/>
                  <a:pt x="216" y="206"/>
                  <a:pt x="215" y="206"/>
                </a:cubicBezTo>
                <a:cubicBezTo>
                  <a:pt x="215" y="206"/>
                  <a:pt x="214" y="205"/>
                  <a:pt x="213" y="205"/>
                </a:cubicBezTo>
                <a:cubicBezTo>
                  <a:pt x="214" y="206"/>
                  <a:pt x="215" y="207"/>
                  <a:pt x="216" y="208"/>
                </a:cubicBezTo>
                <a:cubicBezTo>
                  <a:pt x="215" y="207"/>
                  <a:pt x="215" y="208"/>
                  <a:pt x="214" y="208"/>
                </a:cubicBezTo>
                <a:close/>
                <a:moveTo>
                  <a:pt x="204" y="142"/>
                </a:move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04" y="141"/>
                  <a:pt x="204" y="141"/>
                  <a:pt x="204" y="142"/>
                </a:cubicBezTo>
                <a:cubicBezTo>
                  <a:pt x="204" y="142"/>
                  <a:pt x="204" y="142"/>
                  <a:pt x="204" y="142"/>
                </a:cubicBezTo>
                <a:close/>
                <a:moveTo>
                  <a:pt x="183" y="164"/>
                </a:moveTo>
                <a:cubicBezTo>
                  <a:pt x="183" y="164"/>
                  <a:pt x="182" y="163"/>
                  <a:pt x="182" y="163"/>
                </a:cubicBezTo>
                <a:cubicBezTo>
                  <a:pt x="182" y="163"/>
                  <a:pt x="182" y="163"/>
                  <a:pt x="181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5"/>
                  <a:pt x="182" y="165"/>
                </a:cubicBezTo>
                <a:cubicBezTo>
                  <a:pt x="183" y="164"/>
                  <a:pt x="183" y="164"/>
                  <a:pt x="183" y="164"/>
                </a:cubicBezTo>
                <a:close/>
                <a:moveTo>
                  <a:pt x="189" y="161"/>
                </a:moveTo>
                <a:cubicBezTo>
                  <a:pt x="187" y="161"/>
                  <a:pt x="186" y="163"/>
                  <a:pt x="186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4"/>
                  <a:pt x="186" y="164"/>
                  <a:pt x="187" y="164"/>
                </a:cubicBezTo>
                <a:cubicBezTo>
                  <a:pt x="187" y="164"/>
                  <a:pt x="187" y="165"/>
                  <a:pt x="187" y="165"/>
                </a:cubicBezTo>
                <a:cubicBezTo>
                  <a:pt x="187" y="165"/>
                  <a:pt x="187" y="166"/>
                  <a:pt x="187" y="166"/>
                </a:cubicBezTo>
                <a:cubicBezTo>
                  <a:pt x="187" y="167"/>
                  <a:pt x="188" y="167"/>
                  <a:pt x="188" y="167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89" y="166"/>
                  <a:pt x="189" y="166"/>
                  <a:pt x="190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0" y="166"/>
                  <a:pt x="191" y="166"/>
                  <a:pt x="191" y="165"/>
                </a:cubicBezTo>
                <a:cubicBezTo>
                  <a:pt x="190" y="165"/>
                  <a:pt x="189" y="165"/>
                  <a:pt x="189" y="165"/>
                </a:cubicBezTo>
                <a:cubicBezTo>
                  <a:pt x="190" y="164"/>
                  <a:pt x="190" y="164"/>
                  <a:pt x="191" y="164"/>
                </a:cubicBezTo>
                <a:cubicBezTo>
                  <a:pt x="191" y="162"/>
                  <a:pt x="190" y="161"/>
                  <a:pt x="189" y="161"/>
                </a:cubicBezTo>
                <a:close/>
                <a:moveTo>
                  <a:pt x="180" y="147"/>
                </a:moveTo>
                <a:cubicBezTo>
                  <a:pt x="178" y="147"/>
                  <a:pt x="177" y="149"/>
                  <a:pt x="177" y="150"/>
                </a:cubicBezTo>
                <a:cubicBezTo>
                  <a:pt x="177" y="152"/>
                  <a:pt x="178" y="152"/>
                  <a:pt x="180" y="152"/>
                </a:cubicBezTo>
                <a:cubicBezTo>
                  <a:pt x="181" y="153"/>
                  <a:pt x="182" y="151"/>
                  <a:pt x="182" y="150"/>
                </a:cubicBezTo>
                <a:cubicBezTo>
                  <a:pt x="182" y="150"/>
                  <a:pt x="182" y="150"/>
                  <a:pt x="182" y="150"/>
                </a:cubicBezTo>
                <a:cubicBezTo>
                  <a:pt x="182" y="150"/>
                  <a:pt x="182" y="150"/>
                  <a:pt x="182" y="149"/>
                </a:cubicBezTo>
                <a:cubicBezTo>
                  <a:pt x="182" y="148"/>
                  <a:pt x="181" y="147"/>
                  <a:pt x="180" y="147"/>
                </a:cubicBezTo>
                <a:close/>
                <a:moveTo>
                  <a:pt x="185" y="157"/>
                </a:moveTo>
                <a:cubicBezTo>
                  <a:pt x="185" y="157"/>
                  <a:pt x="185" y="157"/>
                  <a:pt x="185" y="157"/>
                </a:cubicBezTo>
                <a:cubicBezTo>
                  <a:pt x="185" y="157"/>
                  <a:pt x="186" y="156"/>
                  <a:pt x="186" y="156"/>
                </a:cubicBezTo>
                <a:cubicBezTo>
                  <a:pt x="186" y="156"/>
                  <a:pt x="187" y="156"/>
                  <a:pt x="187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5"/>
                  <a:pt x="186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4" y="154"/>
                  <a:pt x="184" y="154"/>
                  <a:pt x="183" y="154"/>
                </a:cubicBezTo>
                <a:cubicBezTo>
                  <a:pt x="182" y="154"/>
                  <a:pt x="182" y="155"/>
                  <a:pt x="181" y="156"/>
                </a:cubicBezTo>
                <a:cubicBezTo>
                  <a:pt x="181" y="156"/>
                  <a:pt x="181" y="156"/>
                  <a:pt x="181" y="157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2" y="157"/>
                  <a:pt x="182" y="157"/>
                  <a:pt x="181" y="157"/>
                </a:cubicBezTo>
                <a:cubicBezTo>
                  <a:pt x="181" y="157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9"/>
                  <a:pt x="183" y="159"/>
                  <a:pt x="185" y="159"/>
                </a:cubicBezTo>
                <a:cubicBezTo>
                  <a:pt x="185" y="159"/>
                  <a:pt x="185" y="159"/>
                  <a:pt x="186" y="159"/>
                </a:cubicBezTo>
                <a:cubicBezTo>
                  <a:pt x="185" y="159"/>
                  <a:pt x="185" y="159"/>
                  <a:pt x="184" y="159"/>
                </a:cubicBezTo>
                <a:cubicBezTo>
                  <a:pt x="184" y="158"/>
                  <a:pt x="185" y="158"/>
                  <a:pt x="185" y="158"/>
                </a:cubicBezTo>
                <a:cubicBezTo>
                  <a:pt x="185" y="157"/>
                  <a:pt x="184" y="157"/>
                  <a:pt x="184" y="157"/>
                </a:cubicBezTo>
                <a:cubicBezTo>
                  <a:pt x="185" y="156"/>
                  <a:pt x="185" y="157"/>
                  <a:pt x="185" y="157"/>
                </a:cubicBezTo>
                <a:close/>
                <a:moveTo>
                  <a:pt x="197" y="181"/>
                </a:moveTo>
                <a:cubicBezTo>
                  <a:pt x="198" y="180"/>
                  <a:pt x="200" y="180"/>
                  <a:pt x="200" y="178"/>
                </a:cubicBezTo>
                <a:cubicBezTo>
                  <a:pt x="200" y="178"/>
                  <a:pt x="199" y="179"/>
                  <a:pt x="199" y="179"/>
                </a:cubicBezTo>
                <a:cubicBezTo>
                  <a:pt x="198" y="178"/>
                  <a:pt x="199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9" y="176"/>
                  <a:pt x="199" y="176"/>
                </a:cubicBezTo>
                <a:cubicBezTo>
                  <a:pt x="199" y="175"/>
                  <a:pt x="198" y="175"/>
                  <a:pt x="197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197" y="175"/>
                  <a:pt x="197" y="176"/>
                  <a:pt x="197" y="176"/>
                </a:cubicBezTo>
                <a:cubicBezTo>
                  <a:pt x="197" y="176"/>
                  <a:pt x="197" y="176"/>
                  <a:pt x="198" y="176"/>
                </a:cubicBezTo>
                <a:cubicBezTo>
                  <a:pt x="198" y="178"/>
                  <a:pt x="196" y="179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1"/>
                  <a:pt x="197" y="181"/>
                  <a:pt x="197" y="181"/>
                </a:cubicBezTo>
                <a:close/>
                <a:moveTo>
                  <a:pt x="199" y="142"/>
                </a:moveTo>
                <a:cubicBezTo>
                  <a:pt x="199" y="144"/>
                  <a:pt x="200" y="145"/>
                  <a:pt x="201" y="145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1" y="144"/>
                  <a:pt x="202" y="143"/>
                  <a:pt x="201" y="142"/>
                </a:cubicBezTo>
                <a:cubicBezTo>
                  <a:pt x="200" y="142"/>
                  <a:pt x="200" y="143"/>
                  <a:pt x="200" y="143"/>
                </a:cubicBezTo>
                <a:cubicBezTo>
                  <a:pt x="200" y="142"/>
                  <a:pt x="199" y="142"/>
                  <a:pt x="200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2" y="142"/>
                  <a:pt x="202" y="142"/>
                </a:cubicBezTo>
                <a:cubicBezTo>
                  <a:pt x="202" y="141"/>
                  <a:pt x="201" y="141"/>
                  <a:pt x="201" y="140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00" y="140"/>
                  <a:pt x="199" y="141"/>
                  <a:pt x="199" y="142"/>
                </a:cubicBezTo>
                <a:close/>
                <a:moveTo>
                  <a:pt x="229" y="156"/>
                </a:moveTo>
                <a:cubicBezTo>
                  <a:pt x="230" y="156"/>
                  <a:pt x="230" y="156"/>
                  <a:pt x="231" y="156"/>
                </a:cubicBezTo>
                <a:cubicBezTo>
                  <a:pt x="231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5"/>
                  <a:pt x="228" y="155"/>
                  <a:pt x="228" y="155"/>
                </a:cubicBezTo>
                <a:cubicBezTo>
                  <a:pt x="228" y="156"/>
                  <a:pt x="229" y="156"/>
                  <a:pt x="229" y="156"/>
                </a:cubicBezTo>
                <a:close/>
                <a:moveTo>
                  <a:pt x="213" y="218"/>
                </a:moveTo>
                <a:cubicBezTo>
                  <a:pt x="213" y="218"/>
                  <a:pt x="213" y="218"/>
                  <a:pt x="213" y="218"/>
                </a:cubicBezTo>
                <a:cubicBezTo>
                  <a:pt x="213" y="218"/>
                  <a:pt x="213" y="218"/>
                  <a:pt x="213" y="219"/>
                </a:cubicBezTo>
                <a:cubicBezTo>
                  <a:pt x="213" y="218"/>
                  <a:pt x="213" y="218"/>
                  <a:pt x="213" y="218"/>
                </a:cubicBezTo>
                <a:close/>
                <a:moveTo>
                  <a:pt x="219" y="145"/>
                </a:moveTo>
                <a:cubicBezTo>
                  <a:pt x="220" y="145"/>
                  <a:pt x="220" y="145"/>
                  <a:pt x="220" y="144"/>
                </a:cubicBezTo>
                <a:cubicBezTo>
                  <a:pt x="221" y="144"/>
                  <a:pt x="221" y="145"/>
                  <a:pt x="221" y="145"/>
                </a:cubicBezTo>
                <a:cubicBezTo>
                  <a:pt x="221" y="144"/>
                  <a:pt x="221" y="144"/>
                  <a:pt x="221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2" y="143"/>
                  <a:pt x="222" y="143"/>
                  <a:pt x="222" y="143"/>
                </a:cubicBezTo>
                <a:cubicBezTo>
                  <a:pt x="223" y="142"/>
                  <a:pt x="222" y="141"/>
                  <a:pt x="222" y="141"/>
                </a:cubicBezTo>
                <a:cubicBezTo>
                  <a:pt x="221" y="141"/>
                  <a:pt x="220" y="141"/>
                  <a:pt x="220" y="141"/>
                </a:cubicBezTo>
                <a:cubicBezTo>
                  <a:pt x="219" y="140"/>
                  <a:pt x="220" y="140"/>
                  <a:pt x="220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8" y="140"/>
                  <a:pt x="217" y="140"/>
                  <a:pt x="217" y="141"/>
                </a:cubicBezTo>
                <a:cubicBezTo>
                  <a:pt x="218" y="141"/>
                  <a:pt x="219" y="142"/>
                  <a:pt x="219" y="141"/>
                </a:cubicBezTo>
                <a:cubicBezTo>
                  <a:pt x="219" y="142"/>
                  <a:pt x="219" y="143"/>
                  <a:pt x="218" y="143"/>
                </a:cubicBezTo>
                <a:cubicBezTo>
                  <a:pt x="218" y="143"/>
                  <a:pt x="218" y="142"/>
                  <a:pt x="217" y="142"/>
                </a:cubicBezTo>
                <a:cubicBezTo>
                  <a:pt x="217" y="144"/>
                  <a:pt x="218" y="146"/>
                  <a:pt x="219" y="145"/>
                </a:cubicBezTo>
                <a:cubicBezTo>
                  <a:pt x="219" y="145"/>
                  <a:pt x="219" y="145"/>
                  <a:pt x="219" y="145"/>
                </a:cubicBezTo>
                <a:close/>
                <a:moveTo>
                  <a:pt x="225" y="219"/>
                </a:moveTo>
                <a:cubicBezTo>
                  <a:pt x="224" y="219"/>
                  <a:pt x="223" y="219"/>
                  <a:pt x="223" y="219"/>
                </a:cubicBezTo>
                <a:cubicBezTo>
                  <a:pt x="223" y="220"/>
                  <a:pt x="225" y="220"/>
                  <a:pt x="225" y="219"/>
                </a:cubicBezTo>
                <a:close/>
                <a:moveTo>
                  <a:pt x="215" y="222"/>
                </a:moveTo>
                <a:cubicBezTo>
                  <a:pt x="215" y="222"/>
                  <a:pt x="215" y="222"/>
                  <a:pt x="215" y="223"/>
                </a:cubicBezTo>
                <a:cubicBezTo>
                  <a:pt x="216" y="222"/>
                  <a:pt x="216" y="222"/>
                  <a:pt x="216" y="222"/>
                </a:cubicBezTo>
                <a:cubicBezTo>
                  <a:pt x="216" y="222"/>
                  <a:pt x="216" y="222"/>
                  <a:pt x="215" y="222"/>
                </a:cubicBezTo>
                <a:close/>
                <a:moveTo>
                  <a:pt x="223" y="218"/>
                </a:moveTo>
                <a:cubicBezTo>
                  <a:pt x="224" y="218"/>
                  <a:pt x="223" y="218"/>
                  <a:pt x="224" y="218"/>
                </a:cubicBezTo>
                <a:cubicBezTo>
                  <a:pt x="224" y="217"/>
                  <a:pt x="224" y="217"/>
                  <a:pt x="224" y="217"/>
                </a:cubicBezTo>
                <a:cubicBezTo>
                  <a:pt x="223" y="217"/>
                  <a:pt x="223" y="217"/>
                  <a:pt x="223" y="218"/>
                </a:cubicBezTo>
                <a:close/>
                <a:moveTo>
                  <a:pt x="220" y="215"/>
                </a:moveTo>
                <a:cubicBezTo>
                  <a:pt x="220" y="215"/>
                  <a:pt x="220" y="215"/>
                  <a:pt x="220" y="215"/>
                </a:cubicBezTo>
                <a:cubicBezTo>
                  <a:pt x="221" y="215"/>
                  <a:pt x="221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1" y="214"/>
                  <a:pt x="220" y="214"/>
                  <a:pt x="219" y="214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5"/>
                  <a:pt x="220" y="215"/>
                  <a:pt x="220" y="215"/>
                </a:cubicBezTo>
                <a:close/>
                <a:moveTo>
                  <a:pt x="223" y="219"/>
                </a:moveTo>
                <a:cubicBezTo>
                  <a:pt x="223" y="219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9"/>
                  <a:pt x="222" y="219"/>
                  <a:pt x="223" y="219"/>
                </a:cubicBezTo>
                <a:close/>
                <a:moveTo>
                  <a:pt x="177" y="122"/>
                </a:moveTo>
                <a:cubicBezTo>
                  <a:pt x="177" y="123"/>
                  <a:pt x="178" y="125"/>
                  <a:pt x="179" y="125"/>
                </a:cubicBezTo>
                <a:cubicBezTo>
                  <a:pt x="181" y="124"/>
                  <a:pt x="182" y="124"/>
                  <a:pt x="183" y="121"/>
                </a:cubicBezTo>
                <a:cubicBezTo>
                  <a:pt x="183" y="120"/>
                  <a:pt x="181" y="119"/>
                  <a:pt x="179" y="119"/>
                </a:cubicBezTo>
                <a:cubicBezTo>
                  <a:pt x="178" y="119"/>
                  <a:pt x="176" y="120"/>
                  <a:pt x="177" y="122"/>
                </a:cubicBezTo>
                <a:close/>
                <a:moveTo>
                  <a:pt x="178" y="129"/>
                </a:moveTo>
                <a:cubicBezTo>
                  <a:pt x="178" y="127"/>
                  <a:pt x="177" y="125"/>
                  <a:pt x="176" y="126"/>
                </a:cubicBezTo>
                <a:cubicBezTo>
                  <a:pt x="174" y="126"/>
                  <a:pt x="172" y="127"/>
                  <a:pt x="173" y="128"/>
                </a:cubicBezTo>
                <a:cubicBezTo>
                  <a:pt x="172" y="130"/>
                  <a:pt x="174" y="132"/>
                  <a:pt x="175" y="131"/>
                </a:cubicBezTo>
                <a:cubicBezTo>
                  <a:pt x="176" y="131"/>
                  <a:pt x="178" y="130"/>
                  <a:pt x="178" y="129"/>
                </a:cubicBezTo>
                <a:close/>
                <a:moveTo>
                  <a:pt x="187" y="128"/>
                </a:moveTo>
                <a:cubicBezTo>
                  <a:pt x="187" y="127"/>
                  <a:pt x="186" y="126"/>
                  <a:pt x="184" y="126"/>
                </a:cubicBezTo>
                <a:cubicBezTo>
                  <a:pt x="183" y="126"/>
                  <a:pt x="181" y="127"/>
                  <a:pt x="182" y="128"/>
                </a:cubicBezTo>
                <a:cubicBezTo>
                  <a:pt x="181" y="131"/>
                  <a:pt x="183" y="131"/>
                  <a:pt x="184" y="132"/>
                </a:cubicBezTo>
                <a:cubicBezTo>
                  <a:pt x="185" y="132"/>
                  <a:pt x="187" y="130"/>
                  <a:pt x="187" y="128"/>
                </a:cubicBezTo>
                <a:close/>
                <a:moveTo>
                  <a:pt x="155" y="128"/>
                </a:moveTo>
                <a:cubicBezTo>
                  <a:pt x="155" y="130"/>
                  <a:pt x="156" y="131"/>
                  <a:pt x="157" y="131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0"/>
                  <a:pt x="157" y="129"/>
                  <a:pt x="158" y="128"/>
                </a:cubicBezTo>
                <a:cubicBezTo>
                  <a:pt x="158" y="128"/>
                  <a:pt x="159" y="129"/>
                  <a:pt x="159" y="129"/>
                </a:cubicBezTo>
                <a:cubicBezTo>
                  <a:pt x="158" y="130"/>
                  <a:pt x="159" y="130"/>
                  <a:pt x="159" y="131"/>
                </a:cubicBezTo>
                <a:cubicBezTo>
                  <a:pt x="160" y="131"/>
                  <a:pt x="161" y="130"/>
                  <a:pt x="161" y="129"/>
                </a:cubicBezTo>
                <a:cubicBezTo>
                  <a:pt x="160" y="127"/>
                  <a:pt x="159" y="126"/>
                  <a:pt x="158" y="125"/>
                </a:cubicBezTo>
                <a:cubicBezTo>
                  <a:pt x="156" y="125"/>
                  <a:pt x="155" y="127"/>
                  <a:pt x="155" y="128"/>
                </a:cubicBezTo>
                <a:close/>
                <a:moveTo>
                  <a:pt x="171" y="124"/>
                </a:moveTo>
                <a:cubicBezTo>
                  <a:pt x="173" y="125"/>
                  <a:pt x="174" y="123"/>
                  <a:pt x="174" y="122"/>
                </a:cubicBezTo>
                <a:cubicBezTo>
                  <a:pt x="173" y="120"/>
                  <a:pt x="172" y="119"/>
                  <a:pt x="171" y="119"/>
                </a:cubicBezTo>
                <a:cubicBezTo>
                  <a:pt x="170" y="119"/>
                  <a:pt x="169" y="119"/>
                  <a:pt x="169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8" y="121"/>
                  <a:pt x="168" y="121"/>
                </a:cubicBezTo>
                <a:cubicBezTo>
                  <a:pt x="168" y="121"/>
                  <a:pt x="168" y="121"/>
                  <a:pt x="169" y="122"/>
                </a:cubicBezTo>
                <a:cubicBezTo>
                  <a:pt x="168" y="123"/>
                  <a:pt x="169" y="125"/>
                  <a:pt x="171" y="124"/>
                </a:cubicBezTo>
                <a:close/>
                <a:moveTo>
                  <a:pt x="159" y="121"/>
                </a:moveTo>
                <a:cubicBezTo>
                  <a:pt x="160" y="123"/>
                  <a:pt x="161" y="125"/>
                  <a:pt x="162" y="125"/>
                </a:cubicBezTo>
                <a:cubicBezTo>
                  <a:pt x="162" y="125"/>
                  <a:pt x="163" y="125"/>
                  <a:pt x="163" y="125"/>
                </a:cubicBezTo>
                <a:cubicBezTo>
                  <a:pt x="163" y="124"/>
                  <a:pt x="162" y="124"/>
                  <a:pt x="162" y="123"/>
                </a:cubicBezTo>
                <a:cubicBezTo>
                  <a:pt x="162" y="122"/>
                  <a:pt x="163" y="121"/>
                  <a:pt x="163" y="121"/>
                </a:cubicBezTo>
                <a:cubicBezTo>
                  <a:pt x="164" y="121"/>
                  <a:pt x="164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0"/>
                  <a:pt x="163" y="119"/>
                  <a:pt x="163" y="119"/>
                </a:cubicBezTo>
                <a:cubicBezTo>
                  <a:pt x="160" y="119"/>
                  <a:pt x="160" y="120"/>
                  <a:pt x="159" y="121"/>
                </a:cubicBezTo>
                <a:close/>
                <a:moveTo>
                  <a:pt x="201" y="122"/>
                </a:moveTo>
                <a:cubicBezTo>
                  <a:pt x="200" y="120"/>
                  <a:pt x="199" y="119"/>
                  <a:pt x="197" y="119"/>
                </a:cubicBezTo>
                <a:cubicBezTo>
                  <a:pt x="196" y="119"/>
                  <a:pt x="194" y="121"/>
                  <a:pt x="194" y="121"/>
                </a:cubicBezTo>
                <a:cubicBezTo>
                  <a:pt x="195" y="123"/>
                  <a:pt x="196" y="125"/>
                  <a:pt x="198" y="124"/>
                </a:cubicBezTo>
                <a:cubicBezTo>
                  <a:pt x="199" y="125"/>
                  <a:pt x="201" y="123"/>
                  <a:pt x="201" y="122"/>
                </a:cubicBezTo>
                <a:close/>
                <a:moveTo>
                  <a:pt x="205" y="129"/>
                </a:moveTo>
                <a:cubicBezTo>
                  <a:pt x="204" y="127"/>
                  <a:pt x="204" y="125"/>
                  <a:pt x="202" y="126"/>
                </a:cubicBezTo>
                <a:cubicBezTo>
                  <a:pt x="200" y="125"/>
                  <a:pt x="199" y="127"/>
                  <a:pt x="199" y="129"/>
                </a:cubicBezTo>
                <a:cubicBezTo>
                  <a:pt x="199" y="130"/>
                  <a:pt x="201" y="131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lose/>
                <a:moveTo>
                  <a:pt x="189" y="138"/>
                </a:moveTo>
                <a:cubicBezTo>
                  <a:pt x="190" y="139"/>
                  <a:pt x="192" y="138"/>
                  <a:pt x="191" y="136"/>
                </a:cubicBezTo>
                <a:cubicBezTo>
                  <a:pt x="191" y="134"/>
                  <a:pt x="190" y="134"/>
                  <a:pt x="189" y="133"/>
                </a:cubicBezTo>
                <a:cubicBezTo>
                  <a:pt x="187" y="133"/>
                  <a:pt x="186" y="135"/>
                  <a:pt x="186" y="135"/>
                </a:cubicBezTo>
                <a:cubicBezTo>
                  <a:pt x="186" y="137"/>
                  <a:pt x="186" y="138"/>
                  <a:pt x="187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7"/>
                  <a:pt x="188" y="138"/>
                  <a:pt x="188" y="137"/>
                </a:cubicBezTo>
                <a:cubicBezTo>
                  <a:pt x="188" y="137"/>
                  <a:pt x="189" y="137"/>
                  <a:pt x="189" y="136"/>
                </a:cubicBezTo>
                <a:cubicBezTo>
                  <a:pt x="189" y="136"/>
                  <a:pt x="189" y="135"/>
                  <a:pt x="189" y="135"/>
                </a:cubicBezTo>
                <a:cubicBezTo>
                  <a:pt x="190" y="136"/>
                  <a:pt x="191" y="136"/>
                  <a:pt x="190" y="137"/>
                </a:cubicBezTo>
                <a:cubicBezTo>
                  <a:pt x="190" y="138"/>
                  <a:pt x="190" y="138"/>
                  <a:pt x="189" y="138"/>
                </a:cubicBezTo>
                <a:close/>
                <a:moveTo>
                  <a:pt x="194" y="131"/>
                </a:moveTo>
                <a:cubicBezTo>
                  <a:pt x="195" y="132"/>
                  <a:pt x="196" y="130"/>
                  <a:pt x="196" y="129"/>
                </a:cubicBezTo>
                <a:cubicBezTo>
                  <a:pt x="196" y="128"/>
                  <a:pt x="196" y="128"/>
                  <a:pt x="195" y="127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6" y="128"/>
                  <a:pt x="196" y="128"/>
                  <a:pt x="196" y="129"/>
                </a:cubicBezTo>
                <a:cubicBezTo>
                  <a:pt x="195" y="129"/>
                  <a:pt x="195" y="127"/>
                  <a:pt x="195" y="126"/>
                </a:cubicBezTo>
                <a:cubicBezTo>
                  <a:pt x="194" y="126"/>
                  <a:pt x="194" y="126"/>
                  <a:pt x="193" y="125"/>
                </a:cubicBezTo>
                <a:cubicBezTo>
                  <a:pt x="192" y="125"/>
                  <a:pt x="190" y="127"/>
                  <a:pt x="190" y="129"/>
                </a:cubicBezTo>
                <a:cubicBezTo>
                  <a:pt x="191" y="130"/>
                  <a:pt x="191" y="132"/>
                  <a:pt x="194" y="131"/>
                </a:cubicBezTo>
                <a:close/>
                <a:moveTo>
                  <a:pt x="98" y="122"/>
                </a:moveTo>
                <a:cubicBezTo>
                  <a:pt x="98" y="122"/>
                  <a:pt x="98" y="122"/>
                  <a:pt x="98" y="123"/>
                </a:cubicBezTo>
                <a:cubicBezTo>
                  <a:pt x="99" y="123"/>
                  <a:pt x="100" y="123"/>
                  <a:pt x="101" y="121"/>
                </a:cubicBezTo>
                <a:cubicBezTo>
                  <a:pt x="101" y="121"/>
                  <a:pt x="101" y="122"/>
                  <a:pt x="102" y="122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2" y="119"/>
                  <a:pt x="101" y="119"/>
                  <a:pt x="100" y="119"/>
                </a:cubicBezTo>
                <a:cubicBezTo>
                  <a:pt x="99" y="119"/>
                  <a:pt x="98" y="121"/>
                  <a:pt x="98" y="122"/>
                </a:cubicBezTo>
                <a:close/>
                <a:moveTo>
                  <a:pt x="114" y="117"/>
                </a:moveTo>
                <a:cubicBezTo>
                  <a:pt x="113" y="117"/>
                  <a:pt x="112" y="117"/>
                  <a:pt x="111" y="117"/>
                </a:cubicBezTo>
                <a:cubicBezTo>
                  <a:pt x="112" y="117"/>
                  <a:pt x="113" y="117"/>
                  <a:pt x="114" y="117"/>
                </a:cubicBezTo>
                <a:cubicBezTo>
                  <a:pt x="115" y="117"/>
                  <a:pt x="116" y="116"/>
                  <a:pt x="116" y="114"/>
                </a:cubicBezTo>
                <a:cubicBezTo>
                  <a:pt x="116" y="113"/>
                  <a:pt x="115" y="112"/>
                  <a:pt x="113" y="112"/>
                </a:cubicBezTo>
                <a:cubicBezTo>
                  <a:pt x="112" y="112"/>
                  <a:pt x="111" y="113"/>
                  <a:pt x="111" y="114"/>
                </a:cubicBezTo>
                <a:cubicBezTo>
                  <a:pt x="112" y="114"/>
                  <a:pt x="114" y="115"/>
                  <a:pt x="114" y="117"/>
                </a:cubicBezTo>
                <a:close/>
                <a:moveTo>
                  <a:pt x="123" y="126"/>
                </a:moveTo>
                <a:cubicBezTo>
                  <a:pt x="121" y="125"/>
                  <a:pt x="119" y="127"/>
                  <a:pt x="119" y="129"/>
                </a:cubicBezTo>
                <a:cubicBezTo>
                  <a:pt x="119" y="130"/>
                  <a:pt x="121" y="131"/>
                  <a:pt x="122" y="131"/>
                </a:cubicBezTo>
                <a:cubicBezTo>
                  <a:pt x="124" y="131"/>
                  <a:pt x="125" y="130"/>
                  <a:pt x="125" y="128"/>
                </a:cubicBezTo>
                <a:cubicBezTo>
                  <a:pt x="125" y="128"/>
                  <a:pt x="125" y="128"/>
                  <a:pt x="125" y="127"/>
                </a:cubicBezTo>
                <a:cubicBezTo>
                  <a:pt x="124" y="128"/>
                  <a:pt x="123" y="128"/>
                  <a:pt x="123" y="127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lose/>
                <a:moveTo>
                  <a:pt x="108" y="106"/>
                </a:moveTo>
                <a:cubicBezTo>
                  <a:pt x="109" y="106"/>
                  <a:pt x="110" y="106"/>
                  <a:pt x="111" y="106"/>
                </a:cubicBezTo>
                <a:cubicBezTo>
                  <a:pt x="110" y="106"/>
                  <a:pt x="110" y="106"/>
                  <a:pt x="109" y="106"/>
                </a:cubicBezTo>
                <a:cubicBezTo>
                  <a:pt x="109" y="106"/>
                  <a:pt x="109" y="106"/>
                  <a:pt x="108" y="106"/>
                </a:cubicBezTo>
                <a:close/>
                <a:moveTo>
                  <a:pt x="173" y="138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2" y="136"/>
                  <a:pt x="173" y="135"/>
                  <a:pt x="173" y="135"/>
                </a:cubicBezTo>
                <a:cubicBezTo>
                  <a:pt x="173" y="135"/>
                  <a:pt x="173" y="135"/>
                  <a:pt x="173" y="134"/>
                </a:cubicBezTo>
                <a:cubicBezTo>
                  <a:pt x="173" y="134"/>
                  <a:pt x="172" y="133"/>
                  <a:pt x="171" y="133"/>
                </a:cubicBezTo>
                <a:cubicBezTo>
                  <a:pt x="170" y="133"/>
                  <a:pt x="169" y="135"/>
                  <a:pt x="168" y="136"/>
                </a:cubicBezTo>
                <a:cubicBezTo>
                  <a:pt x="168" y="137"/>
                  <a:pt x="169" y="139"/>
                  <a:pt x="171" y="139"/>
                </a:cubicBezTo>
                <a:cubicBezTo>
                  <a:pt x="172" y="139"/>
                  <a:pt x="173" y="138"/>
                  <a:pt x="173" y="138"/>
                </a:cubicBezTo>
                <a:close/>
                <a:moveTo>
                  <a:pt x="140" y="145"/>
                </a:moveTo>
                <a:cubicBezTo>
                  <a:pt x="141" y="146"/>
                  <a:pt x="143" y="144"/>
                  <a:pt x="143" y="142"/>
                </a:cubicBezTo>
                <a:cubicBezTo>
                  <a:pt x="143" y="141"/>
                  <a:pt x="142" y="140"/>
                  <a:pt x="140" y="139"/>
                </a:cubicBezTo>
                <a:cubicBezTo>
                  <a:pt x="139" y="140"/>
                  <a:pt x="137" y="141"/>
                  <a:pt x="138" y="143"/>
                </a:cubicBezTo>
                <a:cubicBezTo>
                  <a:pt x="137" y="144"/>
                  <a:pt x="139" y="146"/>
                  <a:pt x="140" y="145"/>
                </a:cubicBezTo>
                <a:close/>
                <a:moveTo>
                  <a:pt x="145" y="137"/>
                </a:moveTo>
                <a:cubicBezTo>
                  <a:pt x="146" y="137"/>
                  <a:pt x="146" y="137"/>
                  <a:pt x="146" y="137"/>
                </a:cubicBezTo>
                <a:cubicBezTo>
                  <a:pt x="146" y="137"/>
                  <a:pt x="146" y="137"/>
                  <a:pt x="147" y="137"/>
                </a:cubicBezTo>
                <a:cubicBezTo>
                  <a:pt x="147" y="137"/>
                  <a:pt x="147" y="136"/>
                  <a:pt x="147" y="136"/>
                </a:cubicBezTo>
                <a:cubicBezTo>
                  <a:pt x="147" y="134"/>
                  <a:pt x="146" y="133"/>
                  <a:pt x="144" y="133"/>
                </a:cubicBezTo>
                <a:cubicBezTo>
                  <a:pt x="143" y="133"/>
                  <a:pt x="141" y="134"/>
                  <a:pt x="141" y="135"/>
                </a:cubicBezTo>
                <a:cubicBezTo>
                  <a:pt x="142" y="138"/>
                  <a:pt x="143" y="139"/>
                  <a:pt x="145" y="138"/>
                </a:cubicBezTo>
                <a:cubicBezTo>
                  <a:pt x="144" y="138"/>
                  <a:pt x="144" y="138"/>
                  <a:pt x="144" y="137"/>
                </a:cubicBezTo>
                <a:cubicBezTo>
                  <a:pt x="144" y="136"/>
                  <a:pt x="145" y="136"/>
                  <a:pt x="145" y="137"/>
                </a:cubicBezTo>
                <a:close/>
                <a:moveTo>
                  <a:pt x="129" y="123"/>
                </a:moveTo>
                <a:cubicBezTo>
                  <a:pt x="128" y="123"/>
                  <a:pt x="126" y="123"/>
                  <a:pt x="125" y="124"/>
                </a:cubicBezTo>
                <a:cubicBezTo>
                  <a:pt x="126" y="125"/>
                  <a:pt x="126" y="125"/>
                  <a:pt x="127" y="125"/>
                </a:cubicBezTo>
                <a:cubicBezTo>
                  <a:pt x="127" y="124"/>
                  <a:pt x="128" y="124"/>
                  <a:pt x="129" y="123"/>
                </a:cubicBezTo>
                <a:close/>
                <a:moveTo>
                  <a:pt x="136" y="133"/>
                </a:moveTo>
                <a:cubicBezTo>
                  <a:pt x="134" y="133"/>
                  <a:pt x="133" y="134"/>
                  <a:pt x="132" y="136"/>
                </a:cubicBezTo>
                <a:cubicBezTo>
                  <a:pt x="132" y="138"/>
                  <a:pt x="134" y="138"/>
                  <a:pt x="135" y="139"/>
                </a:cubicBezTo>
                <a:cubicBezTo>
                  <a:pt x="137" y="138"/>
                  <a:pt x="138" y="137"/>
                  <a:pt x="138" y="136"/>
                </a:cubicBezTo>
                <a:cubicBezTo>
                  <a:pt x="139" y="135"/>
                  <a:pt x="137" y="133"/>
                  <a:pt x="136" y="133"/>
                </a:cubicBezTo>
                <a:close/>
                <a:moveTo>
                  <a:pt x="124" y="135"/>
                </a:moveTo>
                <a:cubicBezTo>
                  <a:pt x="124" y="138"/>
                  <a:pt x="125" y="139"/>
                  <a:pt x="127" y="138"/>
                </a:cubicBezTo>
                <a:cubicBezTo>
                  <a:pt x="128" y="138"/>
                  <a:pt x="129" y="138"/>
                  <a:pt x="130" y="135"/>
                </a:cubicBezTo>
                <a:cubicBezTo>
                  <a:pt x="129" y="135"/>
                  <a:pt x="129" y="133"/>
                  <a:pt x="126" y="133"/>
                </a:cubicBezTo>
                <a:cubicBezTo>
                  <a:pt x="125" y="133"/>
                  <a:pt x="124" y="135"/>
                  <a:pt x="124" y="135"/>
                </a:cubicBezTo>
                <a:close/>
                <a:moveTo>
                  <a:pt x="213" y="130"/>
                </a:moveTo>
                <a:cubicBezTo>
                  <a:pt x="213" y="129"/>
                  <a:pt x="213" y="129"/>
                  <a:pt x="214" y="128"/>
                </a:cubicBezTo>
                <a:cubicBezTo>
                  <a:pt x="214" y="127"/>
                  <a:pt x="212" y="125"/>
                  <a:pt x="211" y="126"/>
                </a:cubicBezTo>
                <a:cubicBezTo>
                  <a:pt x="209" y="126"/>
                  <a:pt x="208" y="127"/>
                  <a:pt x="208" y="128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8" y="129"/>
                  <a:pt x="208" y="129"/>
                  <a:pt x="208" y="128"/>
                </a:cubicBezTo>
                <a:cubicBezTo>
                  <a:pt x="209" y="129"/>
                  <a:pt x="211" y="128"/>
                  <a:pt x="211" y="130"/>
                </a:cubicBezTo>
                <a:cubicBezTo>
                  <a:pt x="210" y="130"/>
                  <a:pt x="210" y="131"/>
                  <a:pt x="209" y="131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9" y="131"/>
                  <a:pt x="210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lose/>
                <a:moveTo>
                  <a:pt x="209" y="127"/>
                </a:moveTo>
                <a:cubicBezTo>
                  <a:pt x="210" y="128"/>
                  <a:pt x="208" y="128"/>
                  <a:pt x="209" y="127"/>
                </a:cubicBezTo>
                <a:close/>
                <a:moveTo>
                  <a:pt x="182" y="190"/>
                </a:moveTo>
                <a:cubicBezTo>
                  <a:pt x="181" y="189"/>
                  <a:pt x="181" y="189"/>
                  <a:pt x="180" y="189"/>
                </a:cubicBezTo>
                <a:cubicBezTo>
                  <a:pt x="180" y="189"/>
                  <a:pt x="180" y="189"/>
                  <a:pt x="179" y="189"/>
                </a:cubicBezTo>
                <a:cubicBezTo>
                  <a:pt x="180" y="190"/>
                  <a:pt x="181" y="190"/>
                  <a:pt x="182" y="190"/>
                </a:cubicBezTo>
                <a:close/>
                <a:moveTo>
                  <a:pt x="193" y="183"/>
                </a:moveTo>
                <a:cubicBezTo>
                  <a:pt x="194" y="184"/>
                  <a:pt x="193" y="185"/>
                  <a:pt x="193" y="185"/>
                </a:cubicBezTo>
                <a:cubicBezTo>
                  <a:pt x="192" y="185"/>
                  <a:pt x="191" y="184"/>
                  <a:pt x="191" y="184"/>
                </a:cubicBezTo>
                <a:cubicBezTo>
                  <a:pt x="191" y="185"/>
                  <a:pt x="192" y="185"/>
                  <a:pt x="192" y="186"/>
                </a:cubicBezTo>
                <a:cubicBezTo>
                  <a:pt x="191" y="186"/>
                  <a:pt x="191" y="185"/>
                  <a:pt x="190" y="185"/>
                </a:cubicBezTo>
                <a:cubicBezTo>
                  <a:pt x="191" y="186"/>
                  <a:pt x="192" y="187"/>
                  <a:pt x="193" y="188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4" y="186"/>
                  <a:pt x="194" y="185"/>
                  <a:pt x="195" y="184"/>
                </a:cubicBezTo>
                <a:cubicBezTo>
                  <a:pt x="195" y="184"/>
                  <a:pt x="194" y="183"/>
                  <a:pt x="193" y="183"/>
                </a:cubicBezTo>
                <a:close/>
                <a:moveTo>
                  <a:pt x="186" y="193"/>
                </a:moveTo>
                <a:cubicBezTo>
                  <a:pt x="186" y="192"/>
                  <a:pt x="187" y="192"/>
                  <a:pt x="186" y="191"/>
                </a:cubicBezTo>
                <a:cubicBezTo>
                  <a:pt x="186" y="191"/>
                  <a:pt x="186" y="192"/>
                  <a:pt x="186" y="192"/>
                </a:cubicBezTo>
                <a:cubicBezTo>
                  <a:pt x="186" y="192"/>
                  <a:pt x="186" y="192"/>
                  <a:pt x="186" y="193"/>
                </a:cubicBezTo>
                <a:close/>
                <a:moveTo>
                  <a:pt x="202" y="202"/>
                </a:moveTo>
                <a:cubicBezTo>
                  <a:pt x="203" y="201"/>
                  <a:pt x="204" y="200"/>
                  <a:pt x="204" y="198"/>
                </a:cubicBezTo>
                <a:cubicBezTo>
                  <a:pt x="205" y="196"/>
                  <a:pt x="204" y="195"/>
                  <a:pt x="202" y="195"/>
                </a:cubicBezTo>
                <a:cubicBezTo>
                  <a:pt x="200" y="196"/>
                  <a:pt x="199" y="196"/>
                  <a:pt x="199" y="198"/>
                </a:cubicBezTo>
                <a:cubicBezTo>
                  <a:pt x="199" y="197"/>
                  <a:pt x="199" y="197"/>
                  <a:pt x="200" y="197"/>
                </a:cubicBezTo>
                <a:cubicBezTo>
                  <a:pt x="200" y="199"/>
                  <a:pt x="202" y="199"/>
                  <a:pt x="202" y="201"/>
                </a:cubicBezTo>
                <a:cubicBezTo>
                  <a:pt x="201" y="201"/>
                  <a:pt x="201" y="200"/>
                  <a:pt x="201" y="200"/>
                </a:cubicBezTo>
                <a:cubicBezTo>
                  <a:pt x="201" y="201"/>
                  <a:pt x="202" y="201"/>
                  <a:pt x="201" y="201"/>
                </a:cubicBezTo>
                <a:cubicBezTo>
                  <a:pt x="201" y="201"/>
                  <a:pt x="202" y="201"/>
                  <a:pt x="202" y="202"/>
                </a:cubicBezTo>
                <a:close/>
                <a:moveTo>
                  <a:pt x="202" y="198"/>
                </a:moveTo>
                <a:cubicBezTo>
                  <a:pt x="201" y="198"/>
                  <a:pt x="202" y="198"/>
                  <a:pt x="201" y="198"/>
                </a:cubicBezTo>
                <a:cubicBezTo>
                  <a:pt x="201" y="197"/>
                  <a:pt x="201" y="197"/>
                  <a:pt x="201" y="196"/>
                </a:cubicBezTo>
                <a:cubicBezTo>
                  <a:pt x="202" y="196"/>
                  <a:pt x="202" y="197"/>
                  <a:pt x="202" y="197"/>
                </a:cubicBezTo>
                <a:cubicBezTo>
                  <a:pt x="203" y="197"/>
                  <a:pt x="202" y="197"/>
                  <a:pt x="203" y="197"/>
                </a:cubicBezTo>
                <a:cubicBezTo>
                  <a:pt x="203" y="198"/>
                  <a:pt x="204" y="198"/>
                  <a:pt x="204" y="200"/>
                </a:cubicBezTo>
                <a:cubicBezTo>
                  <a:pt x="203" y="200"/>
                  <a:pt x="203" y="199"/>
                  <a:pt x="202" y="199"/>
                </a:cubicBezTo>
                <a:cubicBezTo>
                  <a:pt x="202" y="198"/>
                  <a:pt x="202" y="198"/>
                  <a:pt x="202" y="198"/>
                </a:cubicBezTo>
                <a:close/>
                <a:moveTo>
                  <a:pt x="167" y="145"/>
                </a:moveTo>
                <a:cubicBezTo>
                  <a:pt x="168" y="145"/>
                  <a:pt x="170" y="144"/>
                  <a:pt x="169" y="143"/>
                </a:cubicBezTo>
                <a:cubicBezTo>
                  <a:pt x="170" y="141"/>
                  <a:pt x="168" y="140"/>
                  <a:pt x="167" y="140"/>
                </a:cubicBezTo>
                <a:cubicBezTo>
                  <a:pt x="165" y="140"/>
                  <a:pt x="163" y="141"/>
                  <a:pt x="164" y="142"/>
                </a:cubicBezTo>
                <a:cubicBezTo>
                  <a:pt x="164" y="144"/>
                  <a:pt x="165" y="146"/>
                  <a:pt x="167" y="145"/>
                </a:cubicBezTo>
                <a:close/>
                <a:moveTo>
                  <a:pt x="186" y="183"/>
                </a:moveTo>
                <a:cubicBezTo>
                  <a:pt x="185" y="182"/>
                  <a:pt x="184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2" y="182"/>
                  <a:pt x="182" y="183"/>
                  <a:pt x="182" y="183"/>
                </a:cubicBezTo>
                <a:cubicBezTo>
                  <a:pt x="182" y="183"/>
                  <a:pt x="181" y="184"/>
                  <a:pt x="181" y="185"/>
                </a:cubicBezTo>
                <a:cubicBezTo>
                  <a:pt x="181" y="186"/>
                  <a:pt x="183" y="187"/>
                  <a:pt x="185" y="188"/>
                </a:cubicBezTo>
                <a:cubicBezTo>
                  <a:pt x="186" y="187"/>
                  <a:pt x="187" y="186"/>
                  <a:pt x="187" y="185"/>
                </a:cubicBezTo>
                <a:cubicBezTo>
                  <a:pt x="187" y="184"/>
                  <a:pt x="187" y="183"/>
                  <a:pt x="186" y="183"/>
                </a:cubicBezTo>
                <a:close/>
                <a:moveTo>
                  <a:pt x="200" y="199"/>
                </a:moveTo>
                <a:cubicBezTo>
                  <a:pt x="199" y="199"/>
                  <a:pt x="199" y="198"/>
                  <a:pt x="199" y="198"/>
                </a:cubicBezTo>
                <a:cubicBezTo>
                  <a:pt x="199" y="198"/>
                  <a:pt x="199" y="198"/>
                  <a:pt x="199" y="198"/>
                </a:cubicBezTo>
                <a:cubicBezTo>
                  <a:pt x="199" y="199"/>
                  <a:pt x="199" y="200"/>
                  <a:pt x="200" y="201"/>
                </a:cubicBezTo>
                <a:cubicBezTo>
                  <a:pt x="200" y="200"/>
                  <a:pt x="200" y="200"/>
                  <a:pt x="200" y="199"/>
                </a:cubicBezTo>
                <a:close/>
                <a:moveTo>
                  <a:pt x="174" y="149"/>
                </a:moveTo>
                <a:cubicBezTo>
                  <a:pt x="173" y="148"/>
                  <a:pt x="172" y="147"/>
                  <a:pt x="171" y="147"/>
                </a:cubicBezTo>
                <a:cubicBezTo>
                  <a:pt x="170" y="147"/>
                  <a:pt x="168" y="148"/>
                  <a:pt x="168" y="150"/>
                </a:cubicBezTo>
                <a:cubicBezTo>
                  <a:pt x="169" y="151"/>
                  <a:pt x="169" y="152"/>
                  <a:pt x="171" y="153"/>
                </a:cubicBezTo>
                <a:cubicBezTo>
                  <a:pt x="172" y="152"/>
                  <a:pt x="173" y="151"/>
                  <a:pt x="174" y="149"/>
                </a:cubicBezTo>
                <a:close/>
                <a:moveTo>
                  <a:pt x="178" y="157"/>
                </a:moveTo>
                <a:cubicBezTo>
                  <a:pt x="178" y="157"/>
                  <a:pt x="178" y="156"/>
                  <a:pt x="178" y="156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7" y="155"/>
                  <a:pt x="177" y="155"/>
                  <a:pt x="177" y="154"/>
                </a:cubicBezTo>
                <a:cubicBezTo>
                  <a:pt x="176" y="154"/>
                  <a:pt x="176" y="154"/>
                  <a:pt x="175" y="153"/>
                </a:cubicBezTo>
                <a:cubicBezTo>
                  <a:pt x="174" y="154"/>
                  <a:pt x="173" y="155"/>
                  <a:pt x="173" y="156"/>
                </a:cubicBezTo>
                <a:cubicBezTo>
                  <a:pt x="172" y="158"/>
                  <a:pt x="174" y="159"/>
                  <a:pt x="175" y="159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57"/>
                  <a:pt x="174" y="157"/>
                  <a:pt x="174" y="157"/>
                </a:cubicBezTo>
                <a:cubicBezTo>
                  <a:pt x="174" y="156"/>
                  <a:pt x="175" y="156"/>
                  <a:pt x="176" y="156"/>
                </a:cubicBezTo>
                <a:cubicBezTo>
                  <a:pt x="176" y="156"/>
                  <a:pt x="176" y="157"/>
                  <a:pt x="177" y="157"/>
                </a:cubicBezTo>
                <a:cubicBezTo>
                  <a:pt x="177" y="157"/>
                  <a:pt x="177" y="158"/>
                  <a:pt x="178" y="157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8" y="158"/>
                  <a:pt x="178" y="158"/>
                  <a:pt x="178" y="157"/>
                </a:cubicBezTo>
                <a:close/>
                <a:moveTo>
                  <a:pt x="232" y="148"/>
                </a:moveTo>
                <a:cubicBezTo>
                  <a:pt x="232" y="148"/>
                  <a:pt x="232" y="148"/>
                  <a:pt x="231" y="148"/>
                </a:cubicBezTo>
                <a:cubicBezTo>
                  <a:pt x="231" y="149"/>
                  <a:pt x="232" y="148"/>
                  <a:pt x="232" y="148"/>
                </a:cubicBezTo>
                <a:close/>
                <a:moveTo>
                  <a:pt x="215" y="139"/>
                </a:moveTo>
                <a:cubicBezTo>
                  <a:pt x="215" y="139"/>
                  <a:pt x="215" y="139"/>
                  <a:pt x="215" y="139"/>
                </a:cubicBezTo>
                <a:cubicBezTo>
                  <a:pt x="216" y="139"/>
                  <a:pt x="216" y="139"/>
                  <a:pt x="217" y="138"/>
                </a:cubicBezTo>
                <a:cubicBezTo>
                  <a:pt x="216" y="137"/>
                  <a:pt x="216" y="136"/>
                  <a:pt x="216" y="134"/>
                </a:cubicBezTo>
                <a:cubicBezTo>
                  <a:pt x="217" y="134"/>
                  <a:pt x="217" y="135"/>
                  <a:pt x="218" y="135"/>
                </a:cubicBezTo>
                <a:cubicBezTo>
                  <a:pt x="218" y="136"/>
                  <a:pt x="217" y="136"/>
                  <a:pt x="217" y="136"/>
                </a:cubicBezTo>
                <a:cubicBezTo>
                  <a:pt x="218" y="136"/>
                  <a:pt x="218" y="136"/>
                  <a:pt x="218" y="136"/>
                </a:cubicBezTo>
                <a:cubicBezTo>
                  <a:pt x="218" y="136"/>
                  <a:pt x="218" y="136"/>
                  <a:pt x="218" y="135"/>
                </a:cubicBezTo>
                <a:cubicBezTo>
                  <a:pt x="218" y="134"/>
                  <a:pt x="217" y="134"/>
                  <a:pt x="215" y="134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3" y="134"/>
                  <a:pt x="213" y="135"/>
                  <a:pt x="213" y="135"/>
                </a:cubicBezTo>
                <a:cubicBezTo>
                  <a:pt x="213" y="135"/>
                  <a:pt x="213" y="135"/>
                  <a:pt x="213" y="135"/>
                </a:cubicBezTo>
                <a:cubicBezTo>
                  <a:pt x="212" y="136"/>
                  <a:pt x="212" y="137"/>
                  <a:pt x="213" y="137"/>
                </a:cubicBezTo>
                <a:cubicBezTo>
                  <a:pt x="213" y="136"/>
                  <a:pt x="213" y="135"/>
                  <a:pt x="214" y="135"/>
                </a:cubicBezTo>
                <a:cubicBezTo>
                  <a:pt x="213" y="136"/>
                  <a:pt x="215" y="136"/>
                  <a:pt x="215" y="137"/>
                </a:cubicBezTo>
                <a:cubicBezTo>
                  <a:pt x="214" y="137"/>
                  <a:pt x="214" y="138"/>
                  <a:pt x="214" y="138"/>
                </a:cubicBez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4" y="139"/>
                  <a:pt x="215" y="139"/>
                </a:cubicBezTo>
                <a:cubicBezTo>
                  <a:pt x="215" y="139"/>
                  <a:pt x="215" y="139"/>
                  <a:pt x="215" y="139"/>
                </a:cubicBezTo>
                <a:close/>
                <a:moveTo>
                  <a:pt x="234" y="148"/>
                </a:moveTo>
                <a:cubicBezTo>
                  <a:pt x="233" y="148"/>
                  <a:pt x="232" y="149"/>
                  <a:pt x="230" y="150"/>
                </a:cubicBezTo>
                <a:cubicBezTo>
                  <a:pt x="231" y="150"/>
                  <a:pt x="233" y="149"/>
                  <a:pt x="235" y="148"/>
                </a:cubicBezTo>
                <a:cubicBezTo>
                  <a:pt x="234" y="148"/>
                  <a:pt x="234" y="148"/>
                  <a:pt x="234" y="148"/>
                </a:cubicBezTo>
                <a:close/>
                <a:moveTo>
                  <a:pt x="237" y="156"/>
                </a:moveTo>
                <a:cubicBezTo>
                  <a:pt x="238" y="157"/>
                  <a:pt x="237" y="156"/>
                  <a:pt x="237" y="156"/>
                </a:cubicBezTo>
                <a:cubicBezTo>
                  <a:pt x="238" y="156"/>
                  <a:pt x="239" y="156"/>
                  <a:pt x="239" y="155"/>
                </a:cubicBezTo>
                <a:cubicBezTo>
                  <a:pt x="238" y="155"/>
                  <a:pt x="237" y="154"/>
                  <a:pt x="236" y="153"/>
                </a:cubicBezTo>
                <a:cubicBezTo>
                  <a:pt x="236" y="154"/>
                  <a:pt x="236" y="154"/>
                  <a:pt x="236" y="154"/>
                </a:cubicBezTo>
                <a:cubicBezTo>
                  <a:pt x="236" y="154"/>
                  <a:pt x="236" y="154"/>
                  <a:pt x="237" y="154"/>
                </a:cubicBezTo>
                <a:cubicBezTo>
                  <a:pt x="237" y="155"/>
                  <a:pt x="236" y="156"/>
                  <a:pt x="237" y="156"/>
                </a:cubicBezTo>
                <a:close/>
                <a:moveTo>
                  <a:pt x="234" y="148"/>
                </a:moveTo>
                <a:cubicBezTo>
                  <a:pt x="234" y="148"/>
                  <a:pt x="234" y="148"/>
                  <a:pt x="234" y="148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3" y="148"/>
                  <a:pt x="233" y="148"/>
                  <a:pt x="234" y="148"/>
                </a:cubicBezTo>
                <a:close/>
                <a:moveTo>
                  <a:pt x="218" y="224"/>
                </a:moveTo>
                <a:cubicBezTo>
                  <a:pt x="218" y="224"/>
                  <a:pt x="218" y="224"/>
                  <a:pt x="219" y="223"/>
                </a:cubicBezTo>
                <a:cubicBezTo>
                  <a:pt x="218" y="223"/>
                  <a:pt x="218" y="224"/>
                  <a:pt x="218" y="224"/>
                </a:cubicBezTo>
                <a:cubicBezTo>
                  <a:pt x="218" y="224"/>
                  <a:pt x="218" y="224"/>
                  <a:pt x="218" y="224"/>
                </a:cubicBezTo>
                <a:close/>
                <a:moveTo>
                  <a:pt x="206" y="204"/>
                </a:moveTo>
                <a:cubicBezTo>
                  <a:pt x="206" y="204"/>
                  <a:pt x="206" y="203"/>
                  <a:pt x="205" y="203"/>
                </a:cubicBezTo>
                <a:cubicBezTo>
                  <a:pt x="205" y="203"/>
                  <a:pt x="204" y="203"/>
                  <a:pt x="204" y="204"/>
                </a:cubicBezTo>
                <a:cubicBezTo>
                  <a:pt x="204" y="204"/>
                  <a:pt x="204" y="204"/>
                  <a:pt x="203" y="204"/>
                </a:cubicBezTo>
                <a:cubicBezTo>
                  <a:pt x="204" y="205"/>
                  <a:pt x="204" y="204"/>
                  <a:pt x="205" y="204"/>
                </a:cubicBezTo>
                <a:cubicBezTo>
                  <a:pt x="205" y="204"/>
                  <a:pt x="205" y="204"/>
                  <a:pt x="205" y="204"/>
                </a:cubicBezTo>
                <a:cubicBezTo>
                  <a:pt x="205" y="205"/>
                  <a:pt x="206" y="205"/>
                  <a:pt x="206" y="204"/>
                </a:cubicBezTo>
                <a:close/>
                <a:moveTo>
                  <a:pt x="210" y="213"/>
                </a:moveTo>
                <a:cubicBezTo>
                  <a:pt x="211" y="213"/>
                  <a:pt x="211" y="213"/>
                  <a:pt x="211" y="213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0" y="212"/>
                  <a:pt x="210" y="213"/>
                </a:cubicBezTo>
                <a:close/>
                <a:moveTo>
                  <a:pt x="240" y="203"/>
                </a:moveTo>
                <a:cubicBezTo>
                  <a:pt x="240" y="203"/>
                  <a:pt x="239" y="204"/>
                  <a:pt x="239" y="204"/>
                </a:cubicBezTo>
                <a:cubicBezTo>
                  <a:pt x="240" y="204"/>
                  <a:pt x="240" y="205"/>
                  <a:pt x="241" y="205"/>
                </a:cubicBezTo>
                <a:cubicBezTo>
                  <a:pt x="240" y="205"/>
                  <a:pt x="240" y="204"/>
                  <a:pt x="240" y="203"/>
                </a:cubicBezTo>
                <a:close/>
                <a:moveTo>
                  <a:pt x="226" y="221"/>
                </a:moveTo>
                <a:cubicBezTo>
                  <a:pt x="226" y="221"/>
                  <a:pt x="226" y="221"/>
                  <a:pt x="226" y="221"/>
                </a:cubicBezTo>
                <a:cubicBezTo>
                  <a:pt x="226" y="221"/>
                  <a:pt x="226" y="221"/>
                  <a:pt x="226" y="220"/>
                </a:cubicBezTo>
                <a:cubicBezTo>
                  <a:pt x="226" y="220"/>
                  <a:pt x="225" y="220"/>
                  <a:pt x="225" y="220"/>
                </a:cubicBezTo>
                <a:cubicBezTo>
                  <a:pt x="225" y="221"/>
                  <a:pt x="224" y="221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5" y="222"/>
                </a:cubicBezTo>
                <a:cubicBezTo>
                  <a:pt x="225" y="222"/>
                  <a:pt x="224" y="221"/>
                  <a:pt x="224" y="221"/>
                </a:cubicBezTo>
                <a:cubicBezTo>
                  <a:pt x="225" y="221"/>
                  <a:pt x="225" y="222"/>
                  <a:pt x="226" y="221"/>
                </a:cubicBezTo>
                <a:close/>
                <a:moveTo>
                  <a:pt x="226" y="158"/>
                </a:move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lose/>
                <a:moveTo>
                  <a:pt x="221" y="159"/>
                </a:moveTo>
                <a:cubicBezTo>
                  <a:pt x="221" y="159"/>
                  <a:pt x="221" y="159"/>
                  <a:pt x="222" y="158"/>
                </a:cubicBezTo>
                <a:cubicBezTo>
                  <a:pt x="222" y="158"/>
                  <a:pt x="222" y="158"/>
                  <a:pt x="222" y="158"/>
                </a:cubicBezTo>
                <a:cubicBezTo>
                  <a:pt x="222" y="157"/>
                  <a:pt x="222" y="157"/>
                  <a:pt x="222" y="156"/>
                </a:cubicBezTo>
                <a:cubicBezTo>
                  <a:pt x="221" y="156"/>
                  <a:pt x="221" y="157"/>
                  <a:pt x="221" y="157"/>
                </a:cubicBezTo>
                <a:cubicBezTo>
                  <a:pt x="220" y="158"/>
                  <a:pt x="221" y="158"/>
                  <a:pt x="221" y="158"/>
                </a:cubicBezTo>
                <a:cubicBezTo>
                  <a:pt x="221" y="158"/>
                  <a:pt x="221" y="158"/>
                  <a:pt x="220" y="158"/>
                </a:cubicBezTo>
                <a:cubicBezTo>
                  <a:pt x="220" y="159"/>
                  <a:pt x="221" y="158"/>
                  <a:pt x="221" y="159"/>
                </a:cubicBezTo>
                <a:close/>
                <a:moveTo>
                  <a:pt x="233" y="179"/>
                </a:moveTo>
                <a:cubicBezTo>
                  <a:pt x="233" y="179"/>
                  <a:pt x="234" y="178"/>
                  <a:pt x="234" y="178"/>
                </a:cubicBezTo>
                <a:cubicBezTo>
                  <a:pt x="233" y="178"/>
                  <a:pt x="232" y="178"/>
                  <a:pt x="232" y="178"/>
                </a:cubicBezTo>
                <a:cubicBezTo>
                  <a:pt x="232" y="179"/>
                  <a:pt x="233" y="179"/>
                  <a:pt x="233" y="179"/>
                </a:cubicBezTo>
                <a:close/>
                <a:moveTo>
                  <a:pt x="225" y="203"/>
                </a:moveTo>
                <a:cubicBezTo>
                  <a:pt x="225" y="204"/>
                  <a:pt x="225" y="204"/>
                  <a:pt x="226" y="204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6" y="204"/>
                  <a:pt x="226" y="204"/>
                  <a:pt x="225" y="203"/>
                </a:cubicBezTo>
                <a:close/>
                <a:moveTo>
                  <a:pt x="205" y="166"/>
                </a:moveTo>
                <a:cubicBezTo>
                  <a:pt x="205" y="166"/>
                  <a:pt x="205" y="166"/>
                  <a:pt x="206" y="166"/>
                </a:cubicBezTo>
                <a:cubicBezTo>
                  <a:pt x="206" y="166"/>
                  <a:pt x="207" y="166"/>
                  <a:pt x="208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7" y="164"/>
                  <a:pt x="208" y="165"/>
                  <a:pt x="208" y="163"/>
                </a:cubicBezTo>
                <a:cubicBezTo>
                  <a:pt x="208" y="163"/>
                  <a:pt x="208" y="164"/>
                  <a:pt x="209" y="163"/>
                </a:cubicBezTo>
                <a:cubicBezTo>
                  <a:pt x="209" y="163"/>
                  <a:pt x="209" y="163"/>
                  <a:pt x="209" y="162"/>
                </a:cubicBezTo>
                <a:cubicBezTo>
                  <a:pt x="208" y="162"/>
                  <a:pt x="207" y="162"/>
                  <a:pt x="206" y="162"/>
                </a:cubicBezTo>
                <a:cubicBezTo>
                  <a:pt x="206" y="164"/>
                  <a:pt x="204" y="164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lose/>
                <a:moveTo>
                  <a:pt x="197" y="161"/>
                </a:move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7" y="161"/>
                  <a:pt x="197" y="161"/>
                </a:cubicBezTo>
                <a:cubicBezTo>
                  <a:pt x="197" y="161"/>
                  <a:pt x="196" y="161"/>
                  <a:pt x="196" y="161"/>
                </a:cubicBezTo>
                <a:cubicBezTo>
                  <a:pt x="196" y="161"/>
                  <a:pt x="196" y="161"/>
                  <a:pt x="197" y="161"/>
                </a:cubicBezTo>
                <a:close/>
                <a:moveTo>
                  <a:pt x="237" y="184"/>
                </a:moveTo>
                <a:cubicBezTo>
                  <a:pt x="236" y="184"/>
                  <a:pt x="235" y="184"/>
                  <a:pt x="235" y="185"/>
                </a:cubicBezTo>
                <a:cubicBezTo>
                  <a:pt x="235" y="185"/>
                  <a:pt x="236" y="185"/>
                  <a:pt x="236" y="186"/>
                </a:cubicBezTo>
                <a:cubicBezTo>
                  <a:pt x="237" y="187"/>
                  <a:pt x="237" y="185"/>
                  <a:pt x="237" y="184"/>
                </a:cubicBezTo>
                <a:close/>
                <a:moveTo>
                  <a:pt x="211" y="168"/>
                </a:moveTo>
                <a:cubicBezTo>
                  <a:pt x="211" y="168"/>
                  <a:pt x="211" y="168"/>
                  <a:pt x="211" y="168"/>
                </a:cubicBezTo>
                <a:cubicBezTo>
                  <a:pt x="211" y="168"/>
                  <a:pt x="210" y="168"/>
                  <a:pt x="210" y="168"/>
                </a:cubicBezTo>
                <a:cubicBezTo>
                  <a:pt x="211" y="168"/>
                  <a:pt x="211" y="168"/>
                  <a:pt x="211" y="168"/>
                </a:cubicBezTo>
                <a:cubicBezTo>
                  <a:pt x="212" y="170"/>
                  <a:pt x="211" y="170"/>
                  <a:pt x="211" y="169"/>
                </a:cubicBezTo>
                <a:cubicBezTo>
                  <a:pt x="210" y="168"/>
                  <a:pt x="209" y="169"/>
                  <a:pt x="209" y="169"/>
                </a:cubicBezTo>
                <a:cubicBezTo>
                  <a:pt x="208" y="170"/>
                  <a:pt x="208" y="170"/>
                  <a:pt x="208" y="171"/>
                </a:cubicBezTo>
                <a:cubicBezTo>
                  <a:pt x="208" y="171"/>
                  <a:pt x="208" y="171"/>
                  <a:pt x="209" y="172"/>
                </a:cubicBezTo>
                <a:cubicBezTo>
                  <a:pt x="209" y="171"/>
                  <a:pt x="208" y="171"/>
                  <a:pt x="209" y="171"/>
                </a:cubicBezTo>
                <a:cubicBezTo>
                  <a:pt x="209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1" y="171"/>
                  <a:pt x="211" y="171"/>
                </a:cubicBezTo>
                <a:cubicBezTo>
                  <a:pt x="211" y="171"/>
                  <a:pt x="210" y="171"/>
                  <a:pt x="210" y="170"/>
                </a:cubicBezTo>
                <a:cubicBezTo>
                  <a:pt x="211" y="171"/>
                  <a:pt x="212" y="171"/>
                  <a:pt x="212" y="170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3" y="169"/>
                </a:cubicBezTo>
                <a:cubicBezTo>
                  <a:pt x="212" y="169"/>
                  <a:pt x="213" y="168"/>
                  <a:pt x="213" y="168"/>
                </a:cubicBezTo>
                <a:cubicBezTo>
                  <a:pt x="212" y="168"/>
                  <a:pt x="211" y="168"/>
                  <a:pt x="211" y="168"/>
                </a:cubicBezTo>
                <a:close/>
                <a:moveTo>
                  <a:pt x="196" y="165"/>
                </a:moveTo>
                <a:cubicBezTo>
                  <a:pt x="195" y="165"/>
                  <a:pt x="195" y="165"/>
                  <a:pt x="195" y="165"/>
                </a:cubicBezTo>
                <a:cubicBezTo>
                  <a:pt x="195" y="165"/>
                  <a:pt x="195" y="166"/>
                  <a:pt x="195" y="166"/>
                </a:cubicBezTo>
                <a:cubicBezTo>
                  <a:pt x="195" y="165"/>
                  <a:pt x="195" y="165"/>
                  <a:pt x="196" y="165"/>
                </a:cubicBezTo>
                <a:close/>
                <a:moveTo>
                  <a:pt x="203" y="156"/>
                </a:moveTo>
                <a:cubicBezTo>
                  <a:pt x="204" y="156"/>
                  <a:pt x="204" y="155"/>
                  <a:pt x="204" y="155"/>
                </a:cubicBezTo>
                <a:cubicBezTo>
                  <a:pt x="204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9" y="177"/>
                </a:moveTo>
                <a:cubicBezTo>
                  <a:pt x="209" y="176"/>
                  <a:pt x="209" y="176"/>
                  <a:pt x="208" y="176"/>
                </a:cubicBezTo>
                <a:cubicBezTo>
                  <a:pt x="208" y="176"/>
                  <a:pt x="208" y="176"/>
                  <a:pt x="207" y="176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8" y="178"/>
                  <a:pt x="208" y="178"/>
                  <a:pt x="209" y="178"/>
                </a:cubicBezTo>
                <a:cubicBezTo>
                  <a:pt x="209" y="178"/>
                  <a:pt x="209" y="178"/>
                  <a:pt x="209" y="177"/>
                </a:cubicBezTo>
                <a:close/>
                <a:moveTo>
                  <a:pt x="223" y="180"/>
                </a:moveTo>
                <a:cubicBezTo>
                  <a:pt x="223" y="180"/>
                  <a:pt x="224" y="180"/>
                  <a:pt x="224" y="180"/>
                </a:cubicBezTo>
                <a:cubicBezTo>
                  <a:pt x="224" y="180"/>
                  <a:pt x="225" y="180"/>
                  <a:pt x="225" y="180"/>
                </a:cubicBezTo>
                <a:cubicBezTo>
                  <a:pt x="225" y="179"/>
                  <a:pt x="225" y="179"/>
                  <a:pt x="225" y="178"/>
                </a:cubicBezTo>
                <a:cubicBezTo>
                  <a:pt x="224" y="178"/>
                  <a:pt x="224" y="178"/>
                  <a:pt x="223" y="178"/>
                </a:cubicBezTo>
                <a:cubicBezTo>
                  <a:pt x="223" y="179"/>
                  <a:pt x="223" y="179"/>
                  <a:pt x="223" y="179"/>
                </a:cubicBezTo>
                <a:cubicBezTo>
                  <a:pt x="224" y="179"/>
                  <a:pt x="224" y="179"/>
                  <a:pt x="224" y="179"/>
                </a:cubicBezTo>
                <a:cubicBezTo>
                  <a:pt x="224" y="179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lose/>
                <a:moveTo>
                  <a:pt x="227" y="192"/>
                </a:moveTo>
                <a:cubicBezTo>
                  <a:pt x="227" y="193"/>
                  <a:pt x="226" y="193"/>
                  <a:pt x="226" y="193"/>
                </a:cubicBezTo>
                <a:cubicBezTo>
                  <a:pt x="227" y="193"/>
                  <a:pt x="227" y="193"/>
                  <a:pt x="227" y="192"/>
                </a:cubicBezTo>
                <a:close/>
                <a:moveTo>
                  <a:pt x="235" y="176"/>
                </a:moveTo>
                <a:cubicBezTo>
                  <a:pt x="235" y="176"/>
                  <a:pt x="235" y="177"/>
                  <a:pt x="235" y="178"/>
                </a:cubicBezTo>
                <a:cubicBezTo>
                  <a:pt x="235" y="177"/>
                  <a:pt x="235" y="177"/>
                  <a:pt x="236" y="177"/>
                </a:cubicBezTo>
                <a:cubicBezTo>
                  <a:pt x="236" y="177"/>
                  <a:pt x="235" y="176"/>
                  <a:pt x="235" y="176"/>
                </a:cubicBezTo>
                <a:close/>
                <a:moveTo>
                  <a:pt x="216" y="194"/>
                </a:moveTo>
                <a:cubicBezTo>
                  <a:pt x="216" y="194"/>
                  <a:pt x="216" y="194"/>
                  <a:pt x="216" y="194"/>
                </a:cubicBezTo>
                <a:cubicBezTo>
                  <a:pt x="217" y="194"/>
                  <a:pt x="218" y="193"/>
                  <a:pt x="218" y="192"/>
                </a:cubicBezTo>
                <a:cubicBezTo>
                  <a:pt x="218" y="191"/>
                  <a:pt x="217" y="189"/>
                  <a:pt x="215" y="189"/>
                </a:cubicBezTo>
                <a:cubicBezTo>
                  <a:pt x="215" y="189"/>
                  <a:pt x="214" y="189"/>
                  <a:pt x="214" y="189"/>
                </a:cubicBezTo>
                <a:cubicBezTo>
                  <a:pt x="214" y="190"/>
                  <a:pt x="214" y="191"/>
                  <a:pt x="215" y="191"/>
                </a:cubicBezTo>
                <a:cubicBezTo>
                  <a:pt x="216" y="191"/>
                  <a:pt x="216" y="190"/>
                  <a:pt x="217" y="190"/>
                </a:cubicBezTo>
                <a:cubicBezTo>
                  <a:pt x="217" y="191"/>
                  <a:pt x="217" y="192"/>
                  <a:pt x="216" y="192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217" y="193"/>
                  <a:pt x="216" y="193"/>
                  <a:pt x="216" y="194"/>
                </a:cubicBezTo>
                <a:close/>
                <a:moveTo>
                  <a:pt x="226" y="190"/>
                </a:moveTo>
                <a:cubicBezTo>
                  <a:pt x="225" y="190"/>
                  <a:pt x="225" y="189"/>
                  <a:pt x="225" y="189"/>
                </a:cubicBezTo>
                <a:cubicBezTo>
                  <a:pt x="225" y="190"/>
                  <a:pt x="224" y="190"/>
                  <a:pt x="224" y="190"/>
                </a:cubicBezTo>
                <a:cubicBezTo>
                  <a:pt x="223" y="190"/>
                  <a:pt x="223" y="190"/>
                  <a:pt x="223" y="189"/>
                </a:cubicBezTo>
                <a:cubicBezTo>
                  <a:pt x="223" y="189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91"/>
                  <a:pt x="222" y="191"/>
                  <a:pt x="221" y="192"/>
                </a:cubicBezTo>
                <a:cubicBezTo>
                  <a:pt x="221" y="192"/>
                  <a:pt x="221" y="192"/>
                  <a:pt x="222" y="192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3" y="193"/>
                  <a:pt x="222" y="192"/>
                  <a:pt x="223" y="192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223" y="191"/>
                  <a:pt x="224" y="192"/>
                  <a:pt x="224" y="192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5" y="191"/>
                  <a:pt x="225" y="190"/>
                  <a:pt x="226" y="190"/>
                </a:cubicBezTo>
                <a:close/>
                <a:moveTo>
                  <a:pt x="215" y="179"/>
                </a:moveTo>
                <a:cubicBezTo>
                  <a:pt x="215" y="178"/>
                  <a:pt x="214" y="178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2" y="177"/>
                  <a:pt x="212" y="177"/>
                  <a:pt x="212" y="178"/>
                </a:cubicBezTo>
                <a:cubicBezTo>
                  <a:pt x="212" y="178"/>
                  <a:pt x="212" y="178"/>
                  <a:pt x="212" y="179"/>
                </a:cubicBezTo>
                <a:cubicBezTo>
                  <a:pt x="213" y="179"/>
                  <a:pt x="213" y="179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80"/>
                  <a:pt x="214" y="180"/>
                  <a:pt x="213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5" y="180"/>
                  <a:pt x="214" y="179"/>
                  <a:pt x="215" y="179"/>
                </a:cubicBezTo>
                <a:close/>
                <a:moveTo>
                  <a:pt x="216" y="179"/>
                </a:moveTo>
                <a:cubicBezTo>
                  <a:pt x="216" y="178"/>
                  <a:pt x="216" y="178"/>
                  <a:pt x="215" y="178"/>
                </a:cubicBezTo>
                <a:cubicBezTo>
                  <a:pt x="215" y="178"/>
                  <a:pt x="215" y="177"/>
                  <a:pt x="216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5" y="176"/>
                  <a:pt x="215" y="177"/>
                  <a:pt x="214" y="177"/>
                </a:cubicBezTo>
                <a:cubicBezTo>
                  <a:pt x="215" y="178"/>
                  <a:pt x="215" y="179"/>
                  <a:pt x="216" y="179"/>
                </a:cubicBezTo>
                <a:close/>
                <a:moveTo>
                  <a:pt x="217" y="185"/>
                </a:moveTo>
                <a:cubicBezTo>
                  <a:pt x="217" y="185"/>
                  <a:pt x="217" y="185"/>
                  <a:pt x="217" y="185"/>
                </a:cubicBezTo>
                <a:cubicBezTo>
                  <a:pt x="217" y="185"/>
                  <a:pt x="217" y="185"/>
                  <a:pt x="217" y="186"/>
                </a:cubicBezTo>
                <a:cubicBezTo>
                  <a:pt x="217" y="185"/>
                  <a:pt x="217" y="185"/>
                  <a:pt x="217" y="185"/>
                </a:cubicBezTo>
                <a:close/>
                <a:moveTo>
                  <a:pt x="221" y="186"/>
                </a:moveTo>
                <a:cubicBezTo>
                  <a:pt x="221" y="186"/>
                  <a:pt x="221" y="187"/>
                  <a:pt x="221" y="187"/>
                </a:cubicBezTo>
                <a:cubicBezTo>
                  <a:pt x="221" y="187"/>
                  <a:pt x="221" y="187"/>
                  <a:pt x="222" y="186"/>
                </a:cubicBezTo>
                <a:cubicBezTo>
                  <a:pt x="221" y="186"/>
                  <a:pt x="221" y="186"/>
                  <a:pt x="221" y="186"/>
                </a:cubicBezTo>
                <a:close/>
                <a:moveTo>
                  <a:pt x="195" y="172"/>
                </a:moveTo>
                <a:cubicBezTo>
                  <a:pt x="196" y="172"/>
                  <a:pt x="196" y="171"/>
                  <a:pt x="196" y="170"/>
                </a:cubicBezTo>
                <a:cubicBezTo>
                  <a:pt x="196" y="169"/>
                  <a:pt x="194" y="167"/>
                  <a:pt x="193" y="167"/>
                </a:cubicBezTo>
                <a:cubicBezTo>
                  <a:pt x="193" y="167"/>
                  <a:pt x="193" y="167"/>
                  <a:pt x="192" y="167"/>
                </a:cubicBezTo>
                <a:cubicBezTo>
                  <a:pt x="193" y="167"/>
                  <a:pt x="193" y="168"/>
                  <a:pt x="194" y="168"/>
                </a:cubicBezTo>
                <a:cubicBezTo>
                  <a:pt x="193" y="168"/>
                  <a:pt x="193" y="169"/>
                  <a:pt x="193" y="169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5" y="170"/>
                  <a:pt x="194" y="170"/>
                  <a:pt x="194" y="170"/>
                </a:cubicBezTo>
                <a:cubicBezTo>
                  <a:pt x="195" y="170"/>
                  <a:pt x="194" y="171"/>
                  <a:pt x="195" y="171"/>
                </a:cubicBezTo>
                <a:cubicBezTo>
                  <a:pt x="195" y="171"/>
                  <a:pt x="195" y="171"/>
                  <a:pt x="195" y="170"/>
                </a:cubicBezTo>
                <a:cubicBezTo>
                  <a:pt x="196" y="171"/>
                  <a:pt x="195" y="172"/>
                  <a:pt x="195" y="172"/>
                </a:cubicBezTo>
                <a:close/>
                <a:moveTo>
                  <a:pt x="212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9" y="140"/>
                  <a:pt x="208" y="141"/>
                  <a:pt x="208" y="142"/>
                </a:cubicBezTo>
                <a:cubicBezTo>
                  <a:pt x="209" y="141"/>
                  <a:pt x="211" y="141"/>
                  <a:pt x="212" y="140"/>
                </a:cubicBezTo>
                <a:cubicBezTo>
                  <a:pt x="213" y="140"/>
                  <a:pt x="213" y="141"/>
                  <a:pt x="213" y="141"/>
                </a:cubicBezTo>
                <a:cubicBezTo>
                  <a:pt x="213" y="141"/>
                  <a:pt x="212" y="140"/>
                  <a:pt x="212" y="140"/>
                </a:cubicBezTo>
                <a:close/>
                <a:moveTo>
                  <a:pt x="226" y="148"/>
                </a:moveTo>
                <a:cubicBezTo>
                  <a:pt x="226" y="148"/>
                  <a:pt x="226" y="148"/>
                  <a:pt x="226" y="148"/>
                </a:cubicBezTo>
                <a:cubicBezTo>
                  <a:pt x="226" y="148"/>
                  <a:pt x="225" y="147"/>
                  <a:pt x="225" y="147"/>
                </a:cubicBezTo>
                <a:cubicBezTo>
                  <a:pt x="225" y="148"/>
                  <a:pt x="225" y="148"/>
                  <a:pt x="225" y="148"/>
                </a:cubicBezTo>
                <a:cubicBezTo>
                  <a:pt x="224" y="147"/>
                  <a:pt x="223" y="148"/>
                  <a:pt x="222" y="148"/>
                </a:cubicBezTo>
                <a:cubicBezTo>
                  <a:pt x="222" y="148"/>
                  <a:pt x="222" y="149"/>
                  <a:pt x="222" y="149"/>
                </a:cubicBezTo>
                <a:cubicBezTo>
                  <a:pt x="222" y="149"/>
                  <a:pt x="222" y="149"/>
                  <a:pt x="222" y="150"/>
                </a:cubicBezTo>
                <a:cubicBezTo>
                  <a:pt x="223" y="150"/>
                  <a:pt x="224" y="149"/>
                  <a:pt x="224" y="150"/>
                </a:cubicBezTo>
                <a:cubicBezTo>
                  <a:pt x="224" y="150"/>
                  <a:pt x="224" y="150"/>
                  <a:pt x="225" y="149"/>
                </a:cubicBezTo>
                <a:cubicBezTo>
                  <a:pt x="225" y="149"/>
                  <a:pt x="225" y="150"/>
                  <a:pt x="226" y="150"/>
                </a:cubicBezTo>
                <a:cubicBezTo>
                  <a:pt x="226" y="149"/>
                  <a:pt x="226" y="149"/>
                  <a:pt x="226" y="148"/>
                </a:cubicBezTo>
                <a:close/>
                <a:moveTo>
                  <a:pt x="235" y="204"/>
                </a:moveTo>
                <a:cubicBezTo>
                  <a:pt x="235" y="204"/>
                  <a:pt x="234" y="204"/>
                  <a:pt x="234" y="204"/>
                </a:cubicBezTo>
                <a:cubicBezTo>
                  <a:pt x="234" y="205"/>
                  <a:pt x="235" y="206"/>
                  <a:pt x="235" y="206"/>
                </a:cubicBezTo>
                <a:cubicBezTo>
                  <a:pt x="235" y="206"/>
                  <a:pt x="235" y="206"/>
                  <a:pt x="235" y="206"/>
                </a:cubicBezTo>
                <a:cubicBezTo>
                  <a:pt x="235" y="205"/>
                  <a:pt x="235" y="204"/>
                  <a:pt x="235" y="204"/>
                </a:cubicBezTo>
                <a:close/>
                <a:moveTo>
                  <a:pt x="222" y="214"/>
                </a:move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2"/>
                  <a:pt x="222" y="212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22" y="212"/>
                  <a:pt x="222" y="212"/>
                  <a:pt x="221" y="212"/>
                </a:cubicBezTo>
                <a:cubicBezTo>
                  <a:pt x="221" y="211"/>
                  <a:pt x="222" y="212"/>
                  <a:pt x="222" y="211"/>
                </a:cubicBezTo>
                <a:cubicBezTo>
                  <a:pt x="222" y="211"/>
                  <a:pt x="222" y="211"/>
                  <a:pt x="221" y="210"/>
                </a:cubicBezTo>
                <a:cubicBezTo>
                  <a:pt x="221" y="210"/>
                  <a:pt x="220" y="210"/>
                  <a:pt x="220" y="210"/>
                </a:cubicBezTo>
                <a:cubicBezTo>
                  <a:pt x="220" y="210"/>
                  <a:pt x="220" y="210"/>
                  <a:pt x="219" y="210"/>
                </a:cubicBezTo>
                <a:cubicBezTo>
                  <a:pt x="219" y="210"/>
                  <a:pt x="219" y="210"/>
                  <a:pt x="219" y="210"/>
                </a:cubicBezTo>
                <a:cubicBezTo>
                  <a:pt x="219" y="210"/>
                  <a:pt x="219" y="211"/>
                  <a:pt x="219" y="211"/>
                </a:cubicBezTo>
                <a:cubicBezTo>
                  <a:pt x="220" y="212"/>
                  <a:pt x="220" y="212"/>
                  <a:pt x="221" y="212"/>
                </a:cubicBezTo>
                <a:cubicBezTo>
                  <a:pt x="221" y="213"/>
                  <a:pt x="220" y="213"/>
                  <a:pt x="220" y="213"/>
                </a:cubicBezTo>
                <a:cubicBezTo>
                  <a:pt x="221" y="213"/>
                  <a:pt x="221" y="214"/>
                  <a:pt x="221" y="214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21" y="213"/>
                  <a:pt x="222" y="213"/>
                  <a:pt x="222" y="214"/>
                </a:cubicBezTo>
                <a:close/>
                <a:moveTo>
                  <a:pt x="200" y="201"/>
                </a:moveTo>
                <a:cubicBezTo>
                  <a:pt x="201" y="201"/>
                  <a:pt x="201" y="201"/>
                  <a:pt x="201" y="201"/>
                </a:cubicBezTo>
                <a:cubicBezTo>
                  <a:pt x="201" y="201"/>
                  <a:pt x="201" y="201"/>
                  <a:pt x="200" y="201"/>
                </a:cubicBezTo>
                <a:close/>
                <a:moveTo>
                  <a:pt x="182" y="172"/>
                </a:moveTo>
                <a:cubicBezTo>
                  <a:pt x="183" y="173"/>
                  <a:pt x="183" y="173"/>
                  <a:pt x="183" y="173"/>
                </a:cubicBezTo>
                <a:cubicBezTo>
                  <a:pt x="184" y="173"/>
                  <a:pt x="184" y="173"/>
                  <a:pt x="184" y="173"/>
                </a:cubicBezTo>
                <a:cubicBezTo>
                  <a:pt x="185" y="173"/>
                  <a:pt x="187" y="172"/>
                  <a:pt x="187" y="170"/>
                </a:cubicBezTo>
                <a:cubicBezTo>
                  <a:pt x="187" y="169"/>
                  <a:pt x="186" y="168"/>
                  <a:pt x="185" y="168"/>
                </a:cubicBezTo>
                <a:cubicBezTo>
                  <a:pt x="185" y="168"/>
                  <a:pt x="184" y="168"/>
                  <a:pt x="184" y="168"/>
                </a:cubicBezTo>
                <a:cubicBezTo>
                  <a:pt x="184" y="168"/>
                  <a:pt x="184" y="168"/>
                  <a:pt x="185" y="169"/>
                </a:cubicBezTo>
                <a:cubicBezTo>
                  <a:pt x="184" y="169"/>
                  <a:pt x="184" y="169"/>
                  <a:pt x="184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71"/>
                  <a:pt x="183" y="171"/>
                  <a:pt x="182" y="171"/>
                </a:cubicBezTo>
                <a:cubicBezTo>
                  <a:pt x="182" y="171"/>
                  <a:pt x="182" y="170"/>
                  <a:pt x="183" y="169"/>
                </a:cubicBezTo>
                <a:cubicBezTo>
                  <a:pt x="183" y="169"/>
                  <a:pt x="182" y="169"/>
                  <a:pt x="182" y="169"/>
                </a:cubicBezTo>
                <a:cubicBezTo>
                  <a:pt x="182" y="169"/>
                  <a:pt x="182" y="169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1" y="170"/>
                  <a:pt x="181" y="171"/>
                </a:cubicBezTo>
                <a:cubicBezTo>
                  <a:pt x="181" y="171"/>
                  <a:pt x="182" y="172"/>
                  <a:pt x="182" y="172"/>
                </a:cubicBezTo>
                <a:close/>
                <a:moveTo>
                  <a:pt x="217" y="219"/>
                </a:moveTo>
                <a:cubicBezTo>
                  <a:pt x="217" y="219"/>
                  <a:pt x="218" y="219"/>
                  <a:pt x="218" y="219"/>
                </a:cubicBezTo>
                <a:cubicBezTo>
                  <a:pt x="218" y="219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8" y="218"/>
                  <a:pt x="218" y="218"/>
                  <a:pt x="218" y="218"/>
                </a:cubicBezTo>
                <a:cubicBezTo>
                  <a:pt x="217" y="217"/>
                  <a:pt x="216" y="217"/>
                  <a:pt x="215" y="217"/>
                </a:cubicBezTo>
                <a:cubicBezTo>
                  <a:pt x="215" y="217"/>
                  <a:pt x="214" y="217"/>
                  <a:pt x="214" y="217"/>
                </a:cubicBezTo>
                <a:cubicBezTo>
                  <a:pt x="214" y="217"/>
                  <a:pt x="214" y="217"/>
                  <a:pt x="214" y="217"/>
                </a:cubicBezTo>
                <a:cubicBezTo>
                  <a:pt x="214" y="218"/>
                  <a:pt x="216" y="218"/>
                  <a:pt x="217" y="218"/>
                </a:cubicBezTo>
                <a:cubicBezTo>
                  <a:pt x="218" y="219"/>
                  <a:pt x="217" y="219"/>
                  <a:pt x="217" y="219"/>
                </a:cubicBezTo>
                <a:close/>
                <a:moveTo>
                  <a:pt x="200" y="186"/>
                </a:moveTo>
                <a:cubicBezTo>
                  <a:pt x="200" y="186"/>
                  <a:pt x="200" y="186"/>
                  <a:pt x="200" y="186"/>
                </a:cubicBezTo>
                <a:cubicBezTo>
                  <a:pt x="200" y="186"/>
                  <a:pt x="200" y="186"/>
                  <a:pt x="200" y="187"/>
                </a:cubicBezTo>
                <a:cubicBezTo>
                  <a:pt x="201" y="187"/>
                  <a:pt x="202" y="187"/>
                  <a:pt x="202" y="187"/>
                </a:cubicBezTo>
                <a:cubicBezTo>
                  <a:pt x="203" y="187"/>
                  <a:pt x="203" y="187"/>
                  <a:pt x="203" y="186"/>
                </a:cubicBezTo>
                <a:cubicBezTo>
                  <a:pt x="203" y="186"/>
                  <a:pt x="204" y="185"/>
                  <a:pt x="204" y="184"/>
                </a:cubicBezTo>
                <a:cubicBezTo>
                  <a:pt x="203" y="185"/>
                  <a:pt x="202" y="186"/>
                  <a:pt x="202" y="186"/>
                </a:cubicBezTo>
                <a:cubicBezTo>
                  <a:pt x="201" y="185"/>
                  <a:pt x="201" y="185"/>
                  <a:pt x="200" y="185"/>
                </a:cubicBezTo>
                <a:cubicBezTo>
                  <a:pt x="200" y="184"/>
                  <a:pt x="201" y="184"/>
                  <a:pt x="200" y="184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3"/>
                  <a:pt x="202" y="183"/>
                  <a:pt x="202" y="182"/>
                </a:cubicBezTo>
                <a:cubicBezTo>
                  <a:pt x="201" y="182"/>
                  <a:pt x="200" y="182"/>
                  <a:pt x="199" y="183"/>
                </a:cubicBezTo>
                <a:cubicBezTo>
                  <a:pt x="200" y="183"/>
                  <a:pt x="200" y="182"/>
                  <a:pt x="200" y="182"/>
                </a:cubicBezTo>
                <a:cubicBezTo>
                  <a:pt x="200" y="183"/>
                  <a:pt x="200" y="183"/>
                  <a:pt x="200" y="184"/>
                </a:cubicBezTo>
                <a:cubicBezTo>
                  <a:pt x="200" y="184"/>
                  <a:pt x="199" y="184"/>
                  <a:pt x="199" y="184"/>
                </a:cubicBezTo>
                <a:cubicBezTo>
                  <a:pt x="199" y="185"/>
                  <a:pt x="200" y="185"/>
                  <a:pt x="200" y="186"/>
                </a:cubicBezTo>
                <a:cubicBezTo>
                  <a:pt x="200" y="186"/>
                  <a:pt x="200" y="186"/>
                  <a:pt x="200" y="186"/>
                </a:cubicBezTo>
                <a:close/>
                <a:moveTo>
                  <a:pt x="191" y="183"/>
                </a:moveTo>
                <a:cubicBezTo>
                  <a:pt x="192" y="183"/>
                  <a:pt x="192" y="183"/>
                  <a:pt x="192" y="183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191" y="182"/>
                  <a:pt x="191" y="183"/>
                  <a:pt x="190" y="184"/>
                </a:cubicBezTo>
                <a:cubicBezTo>
                  <a:pt x="191" y="184"/>
                  <a:pt x="191" y="183"/>
                  <a:pt x="191" y="183"/>
                </a:cubicBezTo>
                <a:close/>
                <a:moveTo>
                  <a:pt x="210" y="155"/>
                </a:moveTo>
                <a:cubicBezTo>
                  <a:pt x="210" y="155"/>
                  <a:pt x="210" y="154"/>
                  <a:pt x="211" y="154"/>
                </a:cubicBezTo>
                <a:cubicBezTo>
                  <a:pt x="210" y="154"/>
                  <a:pt x="209" y="154"/>
                  <a:pt x="208" y="155"/>
                </a:cubicBezTo>
                <a:cubicBezTo>
                  <a:pt x="209" y="155"/>
                  <a:pt x="209" y="155"/>
                  <a:pt x="210" y="155"/>
                </a:cubicBezTo>
                <a:close/>
                <a:moveTo>
                  <a:pt x="214" y="204"/>
                </a:moveTo>
                <a:cubicBezTo>
                  <a:pt x="214" y="204"/>
                  <a:pt x="213" y="204"/>
                  <a:pt x="213" y="203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5"/>
                  <a:pt x="213" y="205"/>
                </a:cubicBezTo>
                <a:cubicBezTo>
                  <a:pt x="213" y="205"/>
                  <a:pt x="214" y="205"/>
                  <a:pt x="214" y="204"/>
                </a:cubicBezTo>
                <a:close/>
                <a:moveTo>
                  <a:pt x="234" y="163"/>
                </a:moveTo>
                <a:cubicBezTo>
                  <a:pt x="233" y="163"/>
                  <a:pt x="232" y="163"/>
                  <a:pt x="231" y="164"/>
                </a:cubicBezTo>
                <a:cubicBezTo>
                  <a:pt x="231" y="164"/>
                  <a:pt x="231" y="165"/>
                  <a:pt x="232" y="165"/>
                </a:cubicBezTo>
                <a:cubicBezTo>
                  <a:pt x="231" y="165"/>
                  <a:pt x="231" y="166"/>
                  <a:pt x="231" y="165"/>
                </a:cubicBezTo>
                <a:cubicBezTo>
                  <a:pt x="230" y="165"/>
                  <a:pt x="231" y="164"/>
                  <a:pt x="231" y="164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5"/>
                  <a:pt x="230" y="165"/>
                  <a:pt x="231" y="166"/>
                </a:cubicBezTo>
                <a:cubicBezTo>
                  <a:pt x="231" y="166"/>
                  <a:pt x="232" y="166"/>
                  <a:pt x="233" y="166"/>
                </a:cubicBezTo>
                <a:cubicBezTo>
                  <a:pt x="233" y="165"/>
                  <a:pt x="235" y="164"/>
                  <a:pt x="234" y="163"/>
                </a:cubicBezTo>
                <a:cubicBezTo>
                  <a:pt x="234" y="163"/>
                  <a:pt x="235" y="163"/>
                  <a:pt x="234" y="163"/>
                </a:cubicBezTo>
                <a:close/>
                <a:moveTo>
                  <a:pt x="205" y="185"/>
                </a:moveTo>
                <a:cubicBezTo>
                  <a:pt x="205" y="184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4"/>
                  <a:pt x="204" y="184"/>
                  <a:pt x="204" y="185"/>
                </a:cubicBezTo>
                <a:cubicBezTo>
                  <a:pt x="204" y="185"/>
                  <a:pt x="204" y="185"/>
                  <a:pt x="205" y="185"/>
                </a:cubicBezTo>
                <a:close/>
                <a:moveTo>
                  <a:pt x="225" y="192"/>
                </a:move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3" y="193"/>
                  <a:pt x="223" y="194"/>
                </a:cubicBezTo>
                <a:cubicBezTo>
                  <a:pt x="223" y="194"/>
                  <a:pt x="224" y="194"/>
                  <a:pt x="224" y="194"/>
                </a:cubicBezTo>
                <a:cubicBezTo>
                  <a:pt x="224" y="194"/>
                  <a:pt x="224" y="194"/>
                  <a:pt x="224" y="194"/>
                </a:cubicBezTo>
                <a:cubicBezTo>
                  <a:pt x="224" y="194"/>
                  <a:pt x="224" y="193"/>
                  <a:pt x="225" y="193"/>
                </a:cubicBezTo>
                <a:cubicBezTo>
                  <a:pt x="224" y="194"/>
                  <a:pt x="225" y="194"/>
                  <a:pt x="225" y="194"/>
                </a:cubicBezTo>
                <a:cubicBezTo>
                  <a:pt x="225" y="194"/>
                  <a:pt x="225" y="193"/>
                  <a:pt x="225" y="192"/>
                </a:cubicBezTo>
                <a:close/>
                <a:moveTo>
                  <a:pt x="222" y="150"/>
                </a:moveTo>
                <a:cubicBezTo>
                  <a:pt x="222" y="151"/>
                  <a:pt x="222" y="151"/>
                  <a:pt x="222" y="151"/>
                </a:cubicBezTo>
                <a:cubicBezTo>
                  <a:pt x="222" y="151"/>
                  <a:pt x="222" y="151"/>
                  <a:pt x="221" y="151"/>
                </a:cubicBezTo>
                <a:cubicBezTo>
                  <a:pt x="222" y="152"/>
                  <a:pt x="223" y="153"/>
                  <a:pt x="224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6" y="152"/>
                  <a:pt x="226" y="151"/>
                  <a:pt x="226" y="151"/>
                </a:cubicBezTo>
                <a:cubicBezTo>
                  <a:pt x="224" y="152"/>
                  <a:pt x="224" y="150"/>
                  <a:pt x="222" y="150"/>
                </a:cubicBezTo>
                <a:close/>
                <a:moveTo>
                  <a:pt x="203" y="182"/>
                </a:moveTo>
                <a:cubicBezTo>
                  <a:pt x="202" y="182"/>
                  <a:pt x="202" y="183"/>
                  <a:pt x="202" y="183"/>
                </a:cubicBezTo>
                <a:cubicBezTo>
                  <a:pt x="203" y="183"/>
                  <a:pt x="203" y="183"/>
                  <a:pt x="203" y="183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4" y="183"/>
                  <a:pt x="204" y="183"/>
                </a:cubicBezTo>
                <a:cubicBezTo>
                  <a:pt x="204" y="182"/>
                  <a:pt x="203" y="182"/>
                  <a:pt x="203" y="182"/>
                </a:cubicBezTo>
                <a:close/>
                <a:moveTo>
                  <a:pt x="205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2"/>
                  <a:pt x="207" y="152"/>
                  <a:pt x="207" y="153"/>
                </a:cubicBezTo>
                <a:cubicBezTo>
                  <a:pt x="208" y="152"/>
                  <a:pt x="208" y="152"/>
                  <a:pt x="209" y="151"/>
                </a:cubicBezTo>
                <a:cubicBezTo>
                  <a:pt x="208" y="151"/>
                  <a:pt x="207" y="149"/>
                  <a:pt x="205" y="149"/>
                </a:cubicBezTo>
                <a:cubicBezTo>
                  <a:pt x="205" y="148"/>
                  <a:pt x="206" y="148"/>
                  <a:pt x="206" y="148"/>
                </a:cubicBezTo>
                <a:cubicBezTo>
                  <a:pt x="206" y="148"/>
                  <a:pt x="207" y="149"/>
                  <a:pt x="207" y="148"/>
                </a:cubicBezTo>
                <a:cubicBezTo>
                  <a:pt x="206" y="148"/>
                  <a:pt x="206" y="147"/>
                  <a:pt x="206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8"/>
                  <a:pt x="204" y="148"/>
                  <a:pt x="203" y="150"/>
                </a:cubicBezTo>
                <a:cubicBezTo>
                  <a:pt x="203" y="151"/>
                  <a:pt x="204" y="152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lose/>
                <a:moveTo>
                  <a:pt x="204" y="151"/>
                </a:move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5" y="151"/>
                </a:cubicBezTo>
                <a:cubicBezTo>
                  <a:pt x="204" y="150"/>
                  <a:pt x="205" y="150"/>
                  <a:pt x="205" y="149"/>
                </a:cubicBezTo>
                <a:cubicBezTo>
                  <a:pt x="205" y="149"/>
                  <a:pt x="205" y="149"/>
                  <a:pt x="205" y="149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6" y="151"/>
                  <a:pt x="207" y="151"/>
                  <a:pt x="207" y="151"/>
                </a:cubicBezTo>
                <a:cubicBezTo>
                  <a:pt x="207" y="151"/>
                  <a:pt x="207" y="152"/>
                  <a:pt x="208" y="151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7" y="152"/>
                  <a:pt x="207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5" y="151"/>
                  <a:pt x="204" y="152"/>
                  <a:pt x="204" y="151"/>
                </a:cubicBezTo>
                <a:close/>
                <a:moveTo>
                  <a:pt x="211" y="141"/>
                </a:moveTo>
                <a:cubicBezTo>
                  <a:pt x="210" y="141"/>
                  <a:pt x="210" y="141"/>
                  <a:pt x="210" y="142"/>
                </a:cubicBezTo>
                <a:cubicBezTo>
                  <a:pt x="210" y="142"/>
                  <a:pt x="211" y="142"/>
                  <a:pt x="211" y="141"/>
                </a:cubicBezTo>
                <a:close/>
                <a:moveTo>
                  <a:pt x="208" y="193"/>
                </a:moveTo>
                <a:cubicBezTo>
                  <a:pt x="208" y="193"/>
                  <a:pt x="208" y="192"/>
                  <a:pt x="208" y="192"/>
                </a:cubicBezTo>
                <a:cubicBezTo>
                  <a:pt x="207" y="192"/>
                  <a:pt x="206" y="192"/>
                  <a:pt x="206" y="192"/>
                </a:cubicBezTo>
                <a:cubicBezTo>
                  <a:pt x="207" y="191"/>
                  <a:pt x="208" y="192"/>
                  <a:pt x="209" y="191"/>
                </a:cubicBezTo>
                <a:cubicBezTo>
                  <a:pt x="209" y="190"/>
                  <a:pt x="208" y="190"/>
                  <a:pt x="208" y="190"/>
                </a:cubicBezTo>
                <a:cubicBezTo>
                  <a:pt x="207" y="190"/>
                  <a:pt x="206" y="190"/>
                  <a:pt x="205" y="190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6" y="189"/>
                  <a:pt x="206" y="189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5" y="189"/>
                  <a:pt x="204" y="190"/>
                  <a:pt x="204" y="191"/>
                </a:cubicBezTo>
                <a:cubicBezTo>
                  <a:pt x="204" y="191"/>
                  <a:pt x="205" y="191"/>
                  <a:pt x="205" y="191"/>
                </a:cubicBezTo>
                <a:cubicBezTo>
                  <a:pt x="204" y="192"/>
                  <a:pt x="205" y="193"/>
                  <a:pt x="205" y="194"/>
                </a:cubicBezTo>
                <a:cubicBezTo>
                  <a:pt x="205" y="194"/>
                  <a:pt x="206" y="194"/>
                  <a:pt x="207" y="194"/>
                </a:cubicBezTo>
                <a:cubicBezTo>
                  <a:pt x="207" y="195"/>
                  <a:pt x="208" y="194"/>
                  <a:pt x="208" y="193"/>
                </a:cubicBezTo>
                <a:close/>
                <a:moveTo>
                  <a:pt x="204" y="157"/>
                </a:moveTo>
                <a:cubicBezTo>
                  <a:pt x="204" y="157"/>
                  <a:pt x="204" y="157"/>
                  <a:pt x="204" y="156"/>
                </a:cubicBezTo>
                <a:cubicBezTo>
                  <a:pt x="204" y="157"/>
                  <a:pt x="203" y="157"/>
                  <a:pt x="202" y="157"/>
                </a:cubicBezTo>
                <a:cubicBezTo>
                  <a:pt x="203" y="156"/>
                  <a:pt x="202" y="156"/>
                  <a:pt x="201" y="157"/>
                </a:cubicBezTo>
                <a:cubicBezTo>
                  <a:pt x="202" y="155"/>
                  <a:pt x="200" y="156"/>
                  <a:pt x="201" y="154"/>
                </a:cubicBezTo>
                <a:cubicBezTo>
                  <a:pt x="201" y="154"/>
                  <a:pt x="202" y="154"/>
                  <a:pt x="202" y="154"/>
                </a:cubicBezTo>
                <a:cubicBezTo>
                  <a:pt x="201" y="153"/>
                  <a:pt x="200" y="155"/>
                  <a:pt x="199" y="157"/>
                </a:cubicBezTo>
                <a:cubicBezTo>
                  <a:pt x="199" y="157"/>
                  <a:pt x="199" y="157"/>
                  <a:pt x="199" y="158"/>
                </a:cubicBezTo>
                <a:cubicBezTo>
                  <a:pt x="199" y="158"/>
                  <a:pt x="199" y="157"/>
                  <a:pt x="199" y="157"/>
                </a:cubicBezTo>
                <a:cubicBezTo>
                  <a:pt x="201" y="157"/>
                  <a:pt x="202" y="158"/>
                  <a:pt x="203" y="158"/>
                </a:cubicBezTo>
                <a:cubicBezTo>
                  <a:pt x="204" y="158"/>
                  <a:pt x="204" y="158"/>
                  <a:pt x="204" y="157"/>
                </a:cubicBezTo>
                <a:close/>
                <a:moveTo>
                  <a:pt x="208" y="185"/>
                </a:move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lose/>
                <a:moveTo>
                  <a:pt x="200" y="165"/>
                </a:moveTo>
                <a:cubicBezTo>
                  <a:pt x="200" y="165"/>
                  <a:pt x="200" y="164"/>
                  <a:pt x="199" y="164"/>
                </a:cubicBezTo>
                <a:cubicBezTo>
                  <a:pt x="199" y="164"/>
                  <a:pt x="199" y="164"/>
                  <a:pt x="198" y="164"/>
                </a:cubicBezTo>
                <a:cubicBezTo>
                  <a:pt x="198" y="165"/>
                  <a:pt x="198" y="164"/>
                  <a:pt x="198" y="165"/>
                </a:cubicBezTo>
                <a:cubicBezTo>
                  <a:pt x="198" y="165"/>
                  <a:pt x="198" y="165"/>
                  <a:pt x="198" y="165"/>
                </a:cubicBezTo>
                <a:cubicBezTo>
                  <a:pt x="198" y="166"/>
                  <a:pt x="198" y="166"/>
                  <a:pt x="198" y="166"/>
                </a:cubicBezTo>
                <a:cubicBezTo>
                  <a:pt x="199" y="167"/>
                  <a:pt x="199" y="166"/>
                  <a:pt x="200" y="165"/>
                </a:cubicBezTo>
                <a:close/>
                <a:moveTo>
                  <a:pt x="202" y="168"/>
                </a:moveTo>
                <a:cubicBezTo>
                  <a:pt x="201" y="169"/>
                  <a:pt x="201" y="169"/>
                  <a:pt x="200" y="168"/>
                </a:cubicBezTo>
                <a:cubicBezTo>
                  <a:pt x="200" y="168"/>
                  <a:pt x="200" y="169"/>
                  <a:pt x="200" y="169"/>
                </a:cubicBezTo>
                <a:cubicBezTo>
                  <a:pt x="200" y="169"/>
                  <a:pt x="201" y="169"/>
                  <a:pt x="201" y="169"/>
                </a:cubicBezTo>
                <a:cubicBezTo>
                  <a:pt x="202" y="169"/>
                  <a:pt x="202" y="169"/>
                  <a:pt x="202" y="168"/>
                </a:cubicBezTo>
                <a:close/>
                <a:moveTo>
                  <a:pt x="218" y="211"/>
                </a:moveTo>
                <a:cubicBezTo>
                  <a:pt x="217" y="211"/>
                  <a:pt x="217" y="211"/>
                  <a:pt x="217" y="211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18" y="212"/>
                  <a:pt x="218" y="212"/>
                  <a:pt x="218" y="211"/>
                </a:cubicBezTo>
                <a:close/>
                <a:moveTo>
                  <a:pt x="212" y="205"/>
                </a:move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5"/>
                  <a:pt x="212" y="205"/>
                  <a:pt x="212" y="205"/>
                </a:cubicBezTo>
                <a:close/>
                <a:moveTo>
                  <a:pt x="213" y="161"/>
                </a:move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4" y="161"/>
                </a:cubicBezTo>
                <a:cubicBezTo>
                  <a:pt x="214" y="161"/>
                  <a:pt x="214" y="161"/>
                  <a:pt x="213" y="161"/>
                </a:cubicBezTo>
                <a:close/>
                <a:moveTo>
                  <a:pt x="213" y="157"/>
                </a:moveTo>
                <a:cubicBezTo>
                  <a:pt x="212" y="157"/>
                  <a:pt x="212" y="158"/>
                  <a:pt x="210" y="158"/>
                </a:cubicBezTo>
                <a:cubicBezTo>
                  <a:pt x="211" y="159"/>
                  <a:pt x="211" y="159"/>
                  <a:pt x="211" y="160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1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3" y="158"/>
                  <a:pt x="213" y="158"/>
                  <a:pt x="213" y="157"/>
                </a:cubicBezTo>
                <a:close/>
                <a:moveTo>
                  <a:pt x="192" y="159"/>
                </a:move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228" y="201"/>
                </a:move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29" y="201"/>
                </a:cubicBezTo>
                <a:cubicBezTo>
                  <a:pt x="229" y="201"/>
                  <a:pt x="228" y="201"/>
                  <a:pt x="228" y="201"/>
                </a:cubicBezTo>
                <a:close/>
                <a:moveTo>
                  <a:pt x="205" y="162"/>
                </a:moveTo>
                <a:cubicBezTo>
                  <a:pt x="204" y="162"/>
                  <a:pt x="204" y="163"/>
                  <a:pt x="204" y="163"/>
                </a:cubicBezTo>
                <a:cubicBezTo>
                  <a:pt x="203" y="164"/>
                  <a:pt x="203" y="164"/>
                  <a:pt x="204" y="165"/>
                </a:cubicBezTo>
                <a:cubicBezTo>
                  <a:pt x="204" y="165"/>
                  <a:pt x="205" y="165"/>
                  <a:pt x="205" y="164"/>
                </a:cubicBezTo>
                <a:cubicBezTo>
                  <a:pt x="204" y="163"/>
                  <a:pt x="205" y="162"/>
                  <a:pt x="205" y="162"/>
                </a:cubicBezTo>
                <a:close/>
                <a:moveTo>
                  <a:pt x="192" y="172"/>
                </a:moveTo>
                <a:cubicBezTo>
                  <a:pt x="192" y="172"/>
                  <a:pt x="192" y="173"/>
                  <a:pt x="192" y="173"/>
                </a:cubicBezTo>
                <a:cubicBezTo>
                  <a:pt x="192" y="173"/>
                  <a:pt x="192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4" y="173"/>
                </a:cubicBezTo>
                <a:cubicBezTo>
                  <a:pt x="194" y="173"/>
                  <a:pt x="194" y="173"/>
                  <a:pt x="194" y="173"/>
                </a:cubicBezTo>
                <a:cubicBezTo>
                  <a:pt x="194" y="173"/>
                  <a:pt x="194" y="173"/>
                  <a:pt x="195" y="173"/>
                </a:cubicBezTo>
                <a:cubicBezTo>
                  <a:pt x="194" y="172"/>
                  <a:pt x="193" y="172"/>
                  <a:pt x="192" y="172"/>
                </a:cubicBezTo>
                <a:close/>
                <a:moveTo>
                  <a:pt x="191" y="170"/>
                </a:moveTo>
                <a:cubicBezTo>
                  <a:pt x="191" y="170"/>
                  <a:pt x="191" y="170"/>
                  <a:pt x="191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91" y="171"/>
                  <a:pt x="192" y="171"/>
                  <a:pt x="192" y="170"/>
                </a:cubicBezTo>
                <a:cubicBezTo>
                  <a:pt x="192" y="170"/>
                  <a:pt x="191" y="170"/>
                  <a:pt x="191" y="170"/>
                </a:cubicBezTo>
                <a:cubicBezTo>
                  <a:pt x="191" y="170"/>
                  <a:pt x="191" y="170"/>
                  <a:pt x="191" y="170"/>
                </a:cubicBezTo>
                <a:close/>
                <a:moveTo>
                  <a:pt x="231" y="186"/>
                </a:moveTo>
                <a:cubicBezTo>
                  <a:pt x="231" y="186"/>
                  <a:pt x="231" y="186"/>
                  <a:pt x="231" y="186"/>
                </a:cubicBezTo>
                <a:cubicBezTo>
                  <a:pt x="231" y="186"/>
                  <a:pt x="230" y="186"/>
                  <a:pt x="230" y="186"/>
                </a:cubicBezTo>
                <a:cubicBezTo>
                  <a:pt x="231" y="185"/>
                  <a:pt x="231" y="185"/>
                  <a:pt x="231" y="184"/>
                </a:cubicBezTo>
                <a:cubicBezTo>
                  <a:pt x="230" y="185"/>
                  <a:pt x="229" y="185"/>
                  <a:pt x="228" y="184"/>
                </a:cubicBezTo>
                <a:cubicBezTo>
                  <a:pt x="228" y="185"/>
                  <a:pt x="228" y="186"/>
                  <a:pt x="228" y="186"/>
                </a:cubicBezTo>
                <a:cubicBezTo>
                  <a:pt x="228" y="187"/>
                  <a:pt x="227" y="187"/>
                  <a:pt x="227" y="187"/>
                </a:cubicBezTo>
                <a:cubicBezTo>
                  <a:pt x="227" y="187"/>
                  <a:pt x="228" y="187"/>
                  <a:pt x="229" y="187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230" y="186"/>
                  <a:pt x="231" y="186"/>
                  <a:pt x="231" y="186"/>
                </a:cubicBezTo>
                <a:close/>
                <a:moveTo>
                  <a:pt x="195" y="155"/>
                </a:moveTo>
                <a:cubicBezTo>
                  <a:pt x="196" y="155"/>
                  <a:pt x="196" y="155"/>
                  <a:pt x="196" y="155"/>
                </a:cubicBezTo>
                <a:cubicBezTo>
                  <a:pt x="195" y="155"/>
                  <a:pt x="195" y="154"/>
                  <a:pt x="195" y="154"/>
                </a:cubicBezTo>
                <a:cubicBezTo>
                  <a:pt x="195" y="155"/>
                  <a:pt x="194" y="155"/>
                  <a:pt x="193" y="155"/>
                </a:cubicBezTo>
                <a:cubicBezTo>
                  <a:pt x="193" y="155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5"/>
                  <a:pt x="192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0" y="155"/>
                  <a:pt x="190" y="156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6"/>
                  <a:pt x="191" y="155"/>
                  <a:pt x="191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2" y="158"/>
                  <a:pt x="191" y="158"/>
                </a:cubicBezTo>
                <a:cubicBezTo>
                  <a:pt x="192" y="159"/>
                  <a:pt x="192" y="158"/>
                  <a:pt x="192" y="158"/>
                </a:cubicBezTo>
                <a:cubicBezTo>
                  <a:pt x="192" y="159"/>
                  <a:pt x="192" y="159"/>
                  <a:pt x="193" y="158"/>
                </a:cubicBezTo>
                <a:cubicBezTo>
                  <a:pt x="193" y="159"/>
                  <a:pt x="193" y="159"/>
                  <a:pt x="193" y="160"/>
                </a:cubicBezTo>
                <a:cubicBezTo>
                  <a:pt x="194" y="160"/>
                  <a:pt x="196" y="158"/>
                  <a:pt x="196" y="156"/>
                </a:cubicBezTo>
                <a:cubicBezTo>
                  <a:pt x="196" y="156"/>
                  <a:pt x="196" y="155"/>
                  <a:pt x="195" y="155"/>
                </a:cubicBezTo>
                <a:close/>
                <a:moveTo>
                  <a:pt x="213" y="200"/>
                </a:move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2" y="201"/>
                  <a:pt x="212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4" y="199"/>
                  <a:pt x="213" y="198"/>
                  <a:pt x="213" y="198"/>
                </a:cubicBezTo>
                <a:cubicBezTo>
                  <a:pt x="213" y="199"/>
                  <a:pt x="213" y="199"/>
                  <a:pt x="214" y="199"/>
                </a:cubicBezTo>
                <a:cubicBezTo>
                  <a:pt x="214" y="199"/>
                  <a:pt x="214" y="199"/>
                  <a:pt x="214" y="199"/>
                </a:cubicBezTo>
                <a:cubicBezTo>
                  <a:pt x="214" y="197"/>
                  <a:pt x="213" y="196"/>
                  <a:pt x="211" y="196"/>
                </a:cubicBezTo>
                <a:cubicBezTo>
                  <a:pt x="211" y="197"/>
                  <a:pt x="211" y="197"/>
                  <a:pt x="210" y="197"/>
                </a:cubicBezTo>
                <a:cubicBezTo>
                  <a:pt x="210" y="197"/>
                  <a:pt x="210" y="196"/>
                  <a:pt x="210" y="196"/>
                </a:cubicBezTo>
                <a:cubicBezTo>
                  <a:pt x="209" y="196"/>
                  <a:pt x="209" y="196"/>
                  <a:pt x="209" y="196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7"/>
                  <a:pt x="208" y="198"/>
                  <a:pt x="208" y="198"/>
                </a:cubicBezTo>
                <a:cubicBezTo>
                  <a:pt x="207" y="200"/>
                  <a:pt x="209" y="201"/>
                  <a:pt x="210" y="201"/>
                </a:cubicBezTo>
                <a:cubicBezTo>
                  <a:pt x="212" y="201"/>
                  <a:pt x="213" y="201"/>
                  <a:pt x="213" y="200"/>
                </a:cubicBezTo>
                <a:close/>
                <a:moveTo>
                  <a:pt x="232" y="204"/>
                </a:moveTo>
                <a:cubicBezTo>
                  <a:pt x="233" y="203"/>
                  <a:pt x="233" y="203"/>
                  <a:pt x="233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4"/>
                  <a:pt x="232" y="204"/>
                </a:cubicBezTo>
                <a:close/>
                <a:moveTo>
                  <a:pt x="195" y="152"/>
                </a:moveTo>
                <a:cubicBezTo>
                  <a:pt x="197" y="151"/>
                  <a:pt x="198" y="151"/>
                  <a:pt x="198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8"/>
                  <a:pt x="198" y="148"/>
                  <a:pt x="197" y="148"/>
                </a:cubicBezTo>
                <a:cubicBezTo>
                  <a:pt x="197" y="148"/>
                  <a:pt x="196" y="148"/>
                  <a:pt x="196" y="148"/>
                </a:cubicBezTo>
                <a:cubicBezTo>
                  <a:pt x="196" y="148"/>
                  <a:pt x="197" y="149"/>
                  <a:pt x="197" y="149"/>
                </a:cubicBezTo>
                <a:cubicBezTo>
                  <a:pt x="196" y="149"/>
                  <a:pt x="195" y="149"/>
                  <a:pt x="195" y="148"/>
                </a:cubicBezTo>
                <a:cubicBezTo>
                  <a:pt x="195" y="149"/>
                  <a:pt x="194" y="149"/>
                  <a:pt x="195" y="149"/>
                </a:cubicBezTo>
                <a:cubicBezTo>
                  <a:pt x="195" y="151"/>
                  <a:pt x="195" y="151"/>
                  <a:pt x="195" y="152"/>
                </a:cubicBezTo>
                <a:close/>
                <a:moveTo>
                  <a:pt x="233" y="206"/>
                </a:moveTo>
                <a:cubicBezTo>
                  <a:pt x="233" y="206"/>
                  <a:pt x="233" y="205"/>
                  <a:pt x="232" y="205"/>
                </a:cubicBezTo>
                <a:cubicBezTo>
                  <a:pt x="232" y="206"/>
                  <a:pt x="233" y="206"/>
                  <a:pt x="233" y="206"/>
                </a:cubicBezTo>
                <a:close/>
                <a:moveTo>
                  <a:pt x="199" y="151"/>
                </a:moveTo>
                <a:cubicBezTo>
                  <a:pt x="198" y="151"/>
                  <a:pt x="198" y="152"/>
                  <a:pt x="198" y="152"/>
                </a:cubicBezTo>
                <a:cubicBezTo>
                  <a:pt x="199" y="153"/>
                  <a:pt x="200" y="151"/>
                  <a:pt x="200" y="151"/>
                </a:cubicBezTo>
                <a:cubicBezTo>
                  <a:pt x="200" y="151"/>
                  <a:pt x="200" y="151"/>
                  <a:pt x="199" y="151"/>
                </a:cubicBezTo>
                <a:cubicBezTo>
                  <a:pt x="199" y="151"/>
                  <a:pt x="199" y="150"/>
                  <a:pt x="199" y="151"/>
                </a:cubicBezTo>
                <a:close/>
                <a:moveTo>
                  <a:pt x="231" y="200"/>
                </a:moveTo>
                <a:cubicBezTo>
                  <a:pt x="231" y="200"/>
                  <a:pt x="231" y="200"/>
                  <a:pt x="231" y="200"/>
                </a:cubicBezTo>
                <a:cubicBezTo>
                  <a:pt x="231" y="200"/>
                  <a:pt x="231" y="199"/>
                  <a:pt x="231" y="199"/>
                </a:cubicBezTo>
                <a:cubicBezTo>
                  <a:pt x="231" y="199"/>
                  <a:pt x="231" y="199"/>
                  <a:pt x="231" y="200"/>
                </a:cubicBezTo>
                <a:close/>
                <a:moveTo>
                  <a:pt x="212" y="183"/>
                </a:moveTo>
                <a:cubicBezTo>
                  <a:pt x="212" y="183"/>
                  <a:pt x="212" y="182"/>
                  <a:pt x="212" y="182"/>
                </a:cubicBezTo>
                <a:cubicBezTo>
                  <a:pt x="212" y="182"/>
                  <a:pt x="211" y="181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3"/>
                  <a:pt x="209" y="183"/>
                  <a:pt x="209" y="184"/>
                </a:cubicBezTo>
                <a:cubicBezTo>
                  <a:pt x="210" y="185"/>
                  <a:pt x="210" y="184"/>
                  <a:pt x="211" y="184"/>
                </a:cubicBezTo>
                <a:cubicBezTo>
                  <a:pt x="211" y="183"/>
                  <a:pt x="211" y="183"/>
                  <a:pt x="212" y="183"/>
                </a:cubicBezTo>
                <a:close/>
                <a:moveTo>
                  <a:pt x="210" y="187"/>
                </a:move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10" y="187"/>
                </a:moveTo>
                <a:cubicBezTo>
                  <a:pt x="210" y="187"/>
                  <a:pt x="211" y="187"/>
                  <a:pt x="211" y="187"/>
                </a:cubicBezTo>
                <a:cubicBezTo>
                  <a:pt x="211" y="187"/>
                  <a:pt x="211" y="187"/>
                  <a:pt x="212" y="187"/>
                </a:cubicBezTo>
                <a:cubicBezTo>
                  <a:pt x="211" y="187"/>
                  <a:pt x="211" y="187"/>
                  <a:pt x="210" y="187"/>
                </a:cubicBezTo>
                <a:cubicBezTo>
                  <a:pt x="210" y="187"/>
                  <a:pt x="210" y="187"/>
                  <a:pt x="210" y="187"/>
                </a:cubicBezTo>
                <a:close/>
                <a:moveTo>
                  <a:pt x="231" y="185"/>
                </a:move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ubicBezTo>
                  <a:pt x="231" y="185"/>
                  <a:pt x="231" y="185"/>
                  <a:pt x="231" y="185"/>
                </a:cubicBezTo>
                <a:close/>
                <a:moveTo>
                  <a:pt x="226" y="185"/>
                </a:moveTo>
                <a:cubicBezTo>
                  <a:pt x="229" y="185"/>
                  <a:pt x="228" y="183"/>
                  <a:pt x="227" y="182"/>
                </a:cubicBezTo>
                <a:cubicBezTo>
                  <a:pt x="226" y="183"/>
                  <a:pt x="225" y="184"/>
                  <a:pt x="226" y="185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5"/>
                  <a:pt x="226" y="185"/>
                </a:cubicBezTo>
                <a:close/>
                <a:moveTo>
                  <a:pt x="217" y="163"/>
                </a:moveTo>
                <a:cubicBezTo>
                  <a:pt x="216" y="163"/>
                  <a:pt x="216" y="163"/>
                  <a:pt x="216" y="164"/>
                </a:cubicBezTo>
                <a:cubicBezTo>
                  <a:pt x="216" y="164"/>
                  <a:pt x="217" y="164"/>
                  <a:pt x="217" y="163"/>
                </a:cubicBezTo>
                <a:close/>
                <a:moveTo>
                  <a:pt x="213" y="166"/>
                </a:moveTo>
                <a:cubicBezTo>
                  <a:pt x="213" y="166"/>
                  <a:pt x="213" y="165"/>
                  <a:pt x="213" y="165"/>
                </a:cubicBezTo>
                <a:cubicBezTo>
                  <a:pt x="213" y="165"/>
                  <a:pt x="213" y="165"/>
                  <a:pt x="212" y="164"/>
                </a:cubicBezTo>
                <a:cubicBezTo>
                  <a:pt x="212" y="165"/>
                  <a:pt x="213" y="165"/>
                  <a:pt x="213" y="166"/>
                </a:cubicBezTo>
                <a:close/>
                <a:moveTo>
                  <a:pt x="217" y="175"/>
                </a:moveTo>
                <a:cubicBezTo>
                  <a:pt x="217" y="175"/>
                  <a:pt x="217" y="175"/>
                  <a:pt x="216" y="17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217" y="175"/>
                  <a:pt x="217" y="175"/>
                  <a:pt x="217" y="175"/>
                </a:cubicBezTo>
                <a:close/>
                <a:moveTo>
                  <a:pt x="214" y="185"/>
                </a:moveTo>
                <a:cubicBezTo>
                  <a:pt x="214" y="186"/>
                  <a:pt x="213" y="186"/>
                  <a:pt x="213" y="186"/>
                </a:cubicBezTo>
                <a:cubicBezTo>
                  <a:pt x="214" y="186"/>
                  <a:pt x="214" y="186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lose/>
                <a:moveTo>
                  <a:pt x="234" y="190"/>
                </a:moveTo>
                <a:cubicBezTo>
                  <a:pt x="234" y="190"/>
                  <a:pt x="234" y="190"/>
                  <a:pt x="234" y="190"/>
                </a:cubicBezTo>
                <a:cubicBezTo>
                  <a:pt x="234" y="189"/>
                  <a:pt x="233" y="189"/>
                  <a:pt x="233" y="189"/>
                </a:cubicBezTo>
                <a:cubicBezTo>
                  <a:pt x="231" y="189"/>
                  <a:pt x="230" y="190"/>
                  <a:pt x="230" y="192"/>
                </a:cubicBezTo>
                <a:cubicBezTo>
                  <a:pt x="230" y="192"/>
                  <a:pt x="230" y="193"/>
                  <a:pt x="230" y="193"/>
                </a:cubicBezTo>
                <a:cubicBezTo>
                  <a:pt x="230" y="193"/>
                  <a:pt x="230" y="192"/>
                  <a:pt x="230" y="192"/>
                </a:cubicBezTo>
                <a:cubicBezTo>
                  <a:pt x="231" y="191"/>
                  <a:pt x="231" y="191"/>
                  <a:pt x="232" y="192"/>
                </a:cubicBezTo>
                <a:cubicBezTo>
                  <a:pt x="232" y="192"/>
                  <a:pt x="231" y="192"/>
                  <a:pt x="231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2" y="193"/>
                  <a:pt x="231" y="193"/>
                  <a:pt x="232" y="192"/>
                </a:cubicBezTo>
                <a:cubicBezTo>
                  <a:pt x="232" y="192"/>
                  <a:pt x="232" y="193"/>
                  <a:pt x="233" y="193"/>
                </a:cubicBezTo>
                <a:cubicBezTo>
                  <a:pt x="233" y="192"/>
                  <a:pt x="232" y="192"/>
                  <a:pt x="232" y="191"/>
                </a:cubicBezTo>
                <a:cubicBezTo>
                  <a:pt x="233" y="190"/>
                  <a:pt x="233" y="191"/>
                  <a:pt x="233" y="191"/>
                </a:cubicBezTo>
                <a:cubicBezTo>
                  <a:pt x="233" y="191"/>
                  <a:pt x="234" y="190"/>
                  <a:pt x="234" y="190"/>
                </a:cubicBezTo>
                <a:close/>
                <a:moveTo>
                  <a:pt x="217" y="220"/>
                </a:moveTo>
                <a:cubicBezTo>
                  <a:pt x="217" y="220"/>
                  <a:pt x="217" y="220"/>
                  <a:pt x="216" y="220"/>
                </a:cubicBezTo>
                <a:cubicBezTo>
                  <a:pt x="216" y="220"/>
                  <a:pt x="216" y="221"/>
                  <a:pt x="216" y="221"/>
                </a:cubicBezTo>
                <a:cubicBezTo>
                  <a:pt x="216" y="221"/>
                  <a:pt x="217" y="221"/>
                  <a:pt x="217" y="220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1"/>
                  <a:pt x="218" y="221"/>
                  <a:pt x="218" y="221"/>
                </a:cubicBezTo>
                <a:cubicBezTo>
                  <a:pt x="218" y="220"/>
                  <a:pt x="218" y="220"/>
                  <a:pt x="217" y="220"/>
                </a:cubicBezTo>
                <a:close/>
                <a:moveTo>
                  <a:pt x="224" y="165"/>
                </a:moveTo>
                <a:cubicBezTo>
                  <a:pt x="224" y="164"/>
                  <a:pt x="224" y="163"/>
                  <a:pt x="224" y="161"/>
                </a:cubicBezTo>
                <a:cubicBezTo>
                  <a:pt x="224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ubicBezTo>
                  <a:pt x="223" y="162"/>
                  <a:pt x="224" y="162"/>
                  <a:pt x="224" y="162"/>
                </a:cubicBezTo>
                <a:cubicBezTo>
                  <a:pt x="224" y="162"/>
                  <a:pt x="224" y="162"/>
                  <a:pt x="224" y="162"/>
                </a:cubicBezTo>
                <a:cubicBezTo>
                  <a:pt x="223" y="162"/>
                  <a:pt x="223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2"/>
                  <a:pt x="222" y="162"/>
                  <a:pt x="222" y="162"/>
                </a:cubicBezTo>
                <a:cubicBezTo>
                  <a:pt x="222" y="163"/>
                  <a:pt x="222" y="164"/>
                  <a:pt x="221" y="164"/>
                </a:cubicBezTo>
                <a:cubicBezTo>
                  <a:pt x="221" y="164"/>
                  <a:pt x="222" y="165"/>
                  <a:pt x="222" y="165"/>
                </a:cubicBezTo>
                <a:cubicBezTo>
                  <a:pt x="223" y="165"/>
                  <a:pt x="223" y="165"/>
                  <a:pt x="224" y="165"/>
                </a:cubicBezTo>
                <a:close/>
                <a:moveTo>
                  <a:pt x="213" y="190"/>
                </a:moveTo>
                <a:cubicBezTo>
                  <a:pt x="213" y="191"/>
                  <a:pt x="212" y="191"/>
                  <a:pt x="212" y="192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13" y="192"/>
                  <a:pt x="213" y="192"/>
                  <a:pt x="213" y="192"/>
                </a:cubicBezTo>
                <a:cubicBezTo>
                  <a:pt x="213" y="191"/>
                  <a:pt x="213" y="191"/>
                  <a:pt x="213" y="190"/>
                </a:cubicBezTo>
                <a:close/>
                <a:moveTo>
                  <a:pt x="232" y="194"/>
                </a:moveTo>
                <a:cubicBezTo>
                  <a:pt x="232" y="194"/>
                  <a:pt x="231" y="194"/>
                  <a:pt x="231" y="194"/>
                </a:cubicBezTo>
                <a:cubicBezTo>
                  <a:pt x="231" y="194"/>
                  <a:pt x="232" y="194"/>
                  <a:pt x="232" y="194"/>
                </a:cubicBezTo>
                <a:close/>
                <a:moveTo>
                  <a:pt x="222" y="199"/>
                </a:moveTo>
                <a:cubicBezTo>
                  <a:pt x="223" y="199"/>
                  <a:pt x="223" y="198"/>
                  <a:pt x="223" y="198"/>
                </a:cubicBezTo>
                <a:cubicBezTo>
                  <a:pt x="223" y="197"/>
                  <a:pt x="222" y="197"/>
                  <a:pt x="222" y="196"/>
                </a:cubicBezTo>
                <a:cubicBezTo>
                  <a:pt x="221" y="197"/>
                  <a:pt x="220" y="196"/>
                  <a:pt x="220" y="196"/>
                </a:cubicBezTo>
                <a:cubicBezTo>
                  <a:pt x="219" y="196"/>
                  <a:pt x="220" y="198"/>
                  <a:pt x="219" y="198"/>
                </a:cubicBezTo>
                <a:cubicBezTo>
                  <a:pt x="219" y="198"/>
                  <a:pt x="218" y="197"/>
                  <a:pt x="217" y="197"/>
                </a:cubicBezTo>
                <a:cubicBezTo>
                  <a:pt x="217" y="197"/>
                  <a:pt x="217" y="198"/>
                  <a:pt x="217" y="198"/>
                </a:cubicBezTo>
                <a:cubicBezTo>
                  <a:pt x="217" y="199"/>
                  <a:pt x="217" y="200"/>
                  <a:pt x="218" y="201"/>
                </a:cubicBezTo>
                <a:cubicBezTo>
                  <a:pt x="219" y="200"/>
                  <a:pt x="220" y="199"/>
                  <a:pt x="222" y="199"/>
                </a:cubicBezTo>
                <a:cubicBezTo>
                  <a:pt x="222" y="199"/>
                  <a:pt x="222" y="198"/>
                  <a:pt x="222" y="198"/>
                </a:cubicBezTo>
                <a:cubicBezTo>
                  <a:pt x="222" y="198"/>
                  <a:pt x="222" y="199"/>
                  <a:pt x="222" y="199"/>
                </a:cubicBezTo>
                <a:close/>
                <a:moveTo>
                  <a:pt x="227" y="198"/>
                </a:moveTo>
                <a:cubicBezTo>
                  <a:pt x="227" y="198"/>
                  <a:pt x="227" y="197"/>
                  <a:pt x="227" y="196"/>
                </a:cubicBezTo>
                <a:cubicBezTo>
                  <a:pt x="226" y="197"/>
                  <a:pt x="226" y="197"/>
                  <a:pt x="225" y="198"/>
                </a:cubicBezTo>
                <a:cubicBezTo>
                  <a:pt x="226" y="198"/>
                  <a:pt x="226" y="199"/>
                  <a:pt x="227" y="198"/>
                </a:cubicBezTo>
                <a:close/>
                <a:moveTo>
                  <a:pt x="224" y="203"/>
                </a:moveTo>
                <a:cubicBezTo>
                  <a:pt x="223" y="202"/>
                  <a:pt x="221" y="204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205"/>
                  <a:pt x="223" y="205"/>
                  <a:pt x="223" y="204"/>
                </a:cubicBezTo>
                <a:cubicBezTo>
                  <a:pt x="223" y="204"/>
                  <a:pt x="224" y="204"/>
                  <a:pt x="224" y="203"/>
                </a:cubicBezTo>
                <a:cubicBezTo>
                  <a:pt x="224" y="203"/>
                  <a:pt x="224" y="203"/>
                  <a:pt x="225" y="203"/>
                </a:cubicBezTo>
                <a:cubicBezTo>
                  <a:pt x="224" y="203"/>
                  <a:pt x="224" y="203"/>
                  <a:pt x="224" y="203"/>
                </a:cubicBezTo>
                <a:close/>
                <a:moveTo>
                  <a:pt x="226" y="207"/>
                </a:moveTo>
                <a:cubicBezTo>
                  <a:pt x="226" y="207"/>
                  <a:pt x="225" y="208"/>
                  <a:pt x="225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6" y="208"/>
                  <a:pt x="226" y="208"/>
                  <a:pt x="226" y="207"/>
                </a:cubicBezTo>
                <a:close/>
                <a:moveTo>
                  <a:pt x="234" y="175"/>
                </a:moveTo>
                <a:cubicBezTo>
                  <a:pt x="233" y="175"/>
                  <a:pt x="233" y="175"/>
                  <a:pt x="232" y="175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2" y="176"/>
                  <a:pt x="232" y="176"/>
                  <a:pt x="232" y="177"/>
                </a:cubicBezTo>
                <a:cubicBezTo>
                  <a:pt x="232" y="177"/>
                  <a:pt x="233" y="177"/>
                  <a:pt x="234" y="177"/>
                </a:cubicBezTo>
                <a:cubicBezTo>
                  <a:pt x="233" y="176"/>
                  <a:pt x="233" y="176"/>
                  <a:pt x="234" y="175"/>
                </a:cubicBezTo>
                <a:close/>
                <a:moveTo>
                  <a:pt x="136" y="161"/>
                </a:moveTo>
                <a:cubicBezTo>
                  <a:pt x="134" y="162"/>
                  <a:pt x="133" y="162"/>
                  <a:pt x="133" y="164"/>
                </a:cubicBezTo>
                <a:cubicBezTo>
                  <a:pt x="133" y="165"/>
                  <a:pt x="134" y="166"/>
                  <a:pt x="136" y="166"/>
                </a:cubicBezTo>
                <a:cubicBezTo>
                  <a:pt x="137" y="167"/>
                  <a:pt x="139" y="165"/>
                  <a:pt x="138" y="164"/>
                </a:cubicBezTo>
                <a:cubicBezTo>
                  <a:pt x="139" y="162"/>
                  <a:pt x="137" y="161"/>
                  <a:pt x="136" y="161"/>
                </a:cubicBezTo>
                <a:close/>
                <a:moveTo>
                  <a:pt x="125" y="157"/>
                </a:moveTo>
                <a:cubicBezTo>
                  <a:pt x="125" y="155"/>
                  <a:pt x="124" y="154"/>
                  <a:pt x="122" y="154"/>
                </a:cubicBezTo>
                <a:cubicBezTo>
                  <a:pt x="121" y="154"/>
                  <a:pt x="120" y="155"/>
                  <a:pt x="119" y="157"/>
                </a:cubicBezTo>
                <a:cubicBezTo>
                  <a:pt x="119" y="158"/>
                  <a:pt x="121" y="159"/>
                  <a:pt x="123" y="159"/>
                </a:cubicBezTo>
                <a:cubicBezTo>
                  <a:pt x="124" y="160"/>
                  <a:pt x="125" y="158"/>
                  <a:pt x="125" y="157"/>
                </a:cubicBezTo>
                <a:close/>
                <a:moveTo>
                  <a:pt x="118" y="167"/>
                </a:moveTo>
                <a:cubicBezTo>
                  <a:pt x="120" y="167"/>
                  <a:pt x="120" y="165"/>
                  <a:pt x="120" y="164"/>
                </a:cubicBezTo>
                <a:cubicBezTo>
                  <a:pt x="121" y="163"/>
                  <a:pt x="119" y="161"/>
                  <a:pt x="118" y="161"/>
                </a:cubicBezTo>
                <a:cubicBezTo>
                  <a:pt x="116" y="161"/>
                  <a:pt x="115" y="162"/>
                  <a:pt x="115" y="164"/>
                </a:cubicBezTo>
                <a:cubicBezTo>
                  <a:pt x="115" y="165"/>
                  <a:pt x="116" y="167"/>
                  <a:pt x="118" y="167"/>
                </a:cubicBezTo>
                <a:close/>
                <a:moveTo>
                  <a:pt x="127" y="166"/>
                </a:moveTo>
                <a:cubicBezTo>
                  <a:pt x="128" y="167"/>
                  <a:pt x="130" y="166"/>
                  <a:pt x="129" y="164"/>
                </a:cubicBezTo>
                <a:cubicBezTo>
                  <a:pt x="129" y="162"/>
                  <a:pt x="128" y="161"/>
                  <a:pt x="126" y="160"/>
                </a:cubicBezTo>
                <a:cubicBezTo>
                  <a:pt x="125" y="161"/>
                  <a:pt x="124" y="162"/>
                  <a:pt x="124" y="164"/>
                </a:cubicBezTo>
                <a:cubicBezTo>
                  <a:pt x="124" y="166"/>
                  <a:pt x="125" y="166"/>
                  <a:pt x="127" y="166"/>
                </a:cubicBezTo>
                <a:close/>
                <a:moveTo>
                  <a:pt x="90" y="143"/>
                </a:moveTo>
                <a:cubicBezTo>
                  <a:pt x="90" y="141"/>
                  <a:pt x="88" y="139"/>
                  <a:pt x="87" y="140"/>
                </a:cubicBezTo>
                <a:cubicBezTo>
                  <a:pt x="86" y="140"/>
                  <a:pt x="85" y="141"/>
                  <a:pt x="85" y="141"/>
                </a:cubicBezTo>
                <a:cubicBezTo>
                  <a:pt x="86" y="141"/>
                  <a:pt x="88" y="140"/>
                  <a:pt x="88" y="142"/>
                </a:cubicBezTo>
                <a:cubicBezTo>
                  <a:pt x="88" y="143"/>
                  <a:pt x="87" y="143"/>
                  <a:pt x="86" y="143"/>
                </a:cubicBezTo>
                <a:cubicBezTo>
                  <a:pt x="86" y="144"/>
                  <a:pt x="86" y="145"/>
                  <a:pt x="85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5"/>
                  <a:pt x="86" y="146"/>
                  <a:pt x="87" y="146"/>
                </a:cubicBezTo>
                <a:cubicBezTo>
                  <a:pt x="88" y="145"/>
                  <a:pt x="90" y="144"/>
                  <a:pt x="90" y="143"/>
                </a:cubicBezTo>
                <a:close/>
                <a:moveTo>
                  <a:pt x="103" y="136"/>
                </a:moveTo>
                <a:cubicBezTo>
                  <a:pt x="103" y="134"/>
                  <a:pt x="101" y="133"/>
                  <a:pt x="101" y="133"/>
                </a:cubicBezTo>
                <a:cubicBezTo>
                  <a:pt x="99" y="133"/>
                  <a:pt x="98" y="134"/>
                  <a:pt x="98" y="136"/>
                </a:cubicBezTo>
                <a:cubicBezTo>
                  <a:pt x="98" y="137"/>
                  <a:pt x="98" y="138"/>
                  <a:pt x="100" y="139"/>
                </a:cubicBezTo>
                <a:cubicBezTo>
                  <a:pt x="102" y="139"/>
                  <a:pt x="103" y="137"/>
                  <a:pt x="103" y="136"/>
                </a:cubicBezTo>
                <a:close/>
                <a:moveTo>
                  <a:pt x="96" y="145"/>
                </a:moveTo>
                <a:cubicBezTo>
                  <a:pt x="97" y="146"/>
                  <a:pt x="98" y="144"/>
                  <a:pt x="98" y="142"/>
                </a:cubicBezTo>
                <a:cubicBezTo>
                  <a:pt x="99" y="141"/>
                  <a:pt x="98" y="140"/>
                  <a:pt x="96" y="139"/>
                </a:cubicBezTo>
                <a:cubicBezTo>
                  <a:pt x="94" y="140"/>
                  <a:pt x="93" y="141"/>
                  <a:pt x="94" y="143"/>
                </a:cubicBezTo>
                <a:cubicBezTo>
                  <a:pt x="93" y="144"/>
                  <a:pt x="94" y="145"/>
                  <a:pt x="96" y="145"/>
                </a:cubicBezTo>
                <a:close/>
                <a:moveTo>
                  <a:pt x="109" y="153"/>
                </a:moveTo>
                <a:cubicBezTo>
                  <a:pt x="111" y="153"/>
                  <a:pt x="111" y="152"/>
                  <a:pt x="111" y="150"/>
                </a:cubicBezTo>
                <a:cubicBezTo>
                  <a:pt x="112" y="148"/>
                  <a:pt x="111" y="147"/>
                  <a:pt x="108" y="147"/>
                </a:cubicBezTo>
                <a:cubicBezTo>
                  <a:pt x="107" y="147"/>
                  <a:pt x="106" y="149"/>
                  <a:pt x="106" y="149"/>
                </a:cubicBezTo>
                <a:cubicBezTo>
                  <a:pt x="107" y="152"/>
                  <a:pt x="108" y="152"/>
                  <a:pt x="109" y="153"/>
                </a:cubicBezTo>
                <a:close/>
                <a:moveTo>
                  <a:pt x="10" y="50"/>
                </a:moveTo>
                <a:cubicBezTo>
                  <a:pt x="9" y="51"/>
                  <a:pt x="10" y="53"/>
                  <a:pt x="10" y="54"/>
                </a:cubicBezTo>
                <a:cubicBezTo>
                  <a:pt x="11" y="54"/>
                  <a:pt x="11" y="53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5" y="53"/>
                  <a:pt x="15" y="52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1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1" y="50"/>
                  <a:pt x="11" y="49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113" y="159"/>
                </a:moveTo>
                <a:cubicBezTo>
                  <a:pt x="116" y="159"/>
                  <a:pt x="116" y="158"/>
                  <a:pt x="116" y="156"/>
                </a:cubicBezTo>
                <a:cubicBezTo>
                  <a:pt x="116" y="155"/>
                  <a:pt x="115" y="154"/>
                  <a:pt x="113" y="154"/>
                </a:cubicBezTo>
                <a:cubicBezTo>
                  <a:pt x="112" y="154"/>
                  <a:pt x="111" y="154"/>
                  <a:pt x="111" y="157"/>
                </a:cubicBezTo>
                <a:cubicBezTo>
                  <a:pt x="110" y="158"/>
                  <a:pt x="113" y="159"/>
                  <a:pt x="113" y="159"/>
                </a:cubicBezTo>
                <a:close/>
                <a:moveTo>
                  <a:pt x="180" y="178"/>
                </a:moveTo>
                <a:cubicBezTo>
                  <a:pt x="180" y="179"/>
                  <a:pt x="180" y="179"/>
                  <a:pt x="180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1" y="181"/>
                  <a:pt x="182" y="179"/>
                  <a:pt x="183" y="178"/>
                </a:cubicBezTo>
                <a:cubicBezTo>
                  <a:pt x="183" y="176"/>
                  <a:pt x="182" y="175"/>
                  <a:pt x="180" y="175"/>
                </a:cubicBezTo>
                <a:cubicBezTo>
                  <a:pt x="179" y="175"/>
                  <a:pt x="179" y="175"/>
                  <a:pt x="178" y="175"/>
                </a:cubicBezTo>
                <a:cubicBezTo>
                  <a:pt x="178" y="175"/>
                  <a:pt x="178" y="175"/>
                  <a:pt x="178" y="175"/>
                </a:cubicBezTo>
                <a:cubicBezTo>
                  <a:pt x="178" y="176"/>
                  <a:pt x="178" y="176"/>
                  <a:pt x="178" y="177"/>
                </a:cubicBezTo>
                <a:cubicBezTo>
                  <a:pt x="178" y="177"/>
                  <a:pt x="177" y="177"/>
                  <a:pt x="177" y="177"/>
                </a:cubicBezTo>
                <a:cubicBezTo>
                  <a:pt x="177" y="177"/>
                  <a:pt x="177" y="178"/>
                  <a:pt x="177" y="178"/>
                </a:cubicBezTo>
                <a:cubicBezTo>
                  <a:pt x="177" y="179"/>
                  <a:pt x="178" y="180"/>
                  <a:pt x="179" y="180"/>
                </a:cubicBezTo>
                <a:cubicBezTo>
                  <a:pt x="179" y="180"/>
                  <a:pt x="179" y="178"/>
                  <a:pt x="180" y="178"/>
                </a:cubicBezTo>
                <a:close/>
                <a:moveTo>
                  <a:pt x="171" y="166"/>
                </a:moveTo>
                <a:cubicBezTo>
                  <a:pt x="171" y="166"/>
                  <a:pt x="171" y="167"/>
                  <a:pt x="171" y="167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2" y="166"/>
                  <a:pt x="174" y="165"/>
                  <a:pt x="173" y="163"/>
                </a:cubicBezTo>
                <a:cubicBezTo>
                  <a:pt x="173" y="162"/>
                  <a:pt x="173" y="161"/>
                  <a:pt x="171" y="161"/>
                </a:cubicBezTo>
                <a:cubicBezTo>
                  <a:pt x="170" y="161"/>
                  <a:pt x="170" y="161"/>
                  <a:pt x="169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62"/>
                  <a:pt x="170" y="162"/>
                  <a:pt x="170" y="162"/>
                </a:cubicBezTo>
                <a:cubicBezTo>
                  <a:pt x="170" y="162"/>
                  <a:pt x="169" y="162"/>
                  <a:pt x="169" y="162"/>
                </a:cubicBezTo>
                <a:cubicBezTo>
                  <a:pt x="169" y="163"/>
                  <a:pt x="170" y="162"/>
                  <a:pt x="170" y="163"/>
                </a:cubicBezTo>
                <a:cubicBezTo>
                  <a:pt x="169" y="163"/>
                  <a:pt x="169" y="163"/>
                  <a:pt x="170" y="164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9" y="164"/>
                  <a:pt x="168" y="164"/>
                  <a:pt x="168" y="163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68" y="164"/>
                  <a:pt x="169" y="165"/>
                  <a:pt x="169" y="166"/>
                </a:cubicBezTo>
                <a:cubicBezTo>
                  <a:pt x="170" y="166"/>
                  <a:pt x="171" y="165"/>
                  <a:pt x="172" y="166"/>
                </a:cubicBezTo>
                <a:cubicBezTo>
                  <a:pt x="171" y="166"/>
                  <a:pt x="171" y="166"/>
                  <a:pt x="171" y="166"/>
                </a:cubicBezTo>
                <a:close/>
                <a:moveTo>
                  <a:pt x="169" y="171"/>
                </a:moveTo>
                <a:cubicBezTo>
                  <a:pt x="169" y="171"/>
                  <a:pt x="169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ubicBezTo>
                  <a:pt x="169" y="170"/>
                  <a:pt x="169" y="170"/>
                  <a:pt x="169" y="171"/>
                </a:cubicBezTo>
                <a:close/>
                <a:moveTo>
                  <a:pt x="177" y="187"/>
                </a:moveTo>
                <a:cubicBezTo>
                  <a:pt x="178" y="186"/>
                  <a:pt x="178" y="186"/>
                  <a:pt x="178" y="185"/>
                </a:cubicBezTo>
                <a:cubicBezTo>
                  <a:pt x="178" y="185"/>
                  <a:pt x="177" y="186"/>
                  <a:pt x="176" y="186"/>
                </a:cubicBezTo>
                <a:cubicBezTo>
                  <a:pt x="176" y="186"/>
                  <a:pt x="177" y="186"/>
                  <a:pt x="177" y="187"/>
                </a:cubicBezTo>
                <a:close/>
                <a:moveTo>
                  <a:pt x="177" y="185"/>
                </a:moveTo>
                <a:cubicBezTo>
                  <a:pt x="176" y="185"/>
                  <a:pt x="176" y="185"/>
                  <a:pt x="176" y="185"/>
                </a:cubicBezTo>
                <a:cubicBezTo>
                  <a:pt x="176" y="186"/>
                  <a:pt x="177" y="185"/>
                  <a:pt x="177" y="185"/>
                </a:cubicBezTo>
                <a:close/>
                <a:moveTo>
                  <a:pt x="156" y="158"/>
                </a:moveTo>
                <a:cubicBezTo>
                  <a:pt x="156" y="158"/>
                  <a:pt x="156" y="159"/>
                  <a:pt x="156" y="159"/>
                </a:cubicBezTo>
                <a:cubicBezTo>
                  <a:pt x="157" y="159"/>
                  <a:pt x="158" y="159"/>
                  <a:pt x="158" y="159"/>
                </a:cubicBezTo>
                <a:cubicBezTo>
                  <a:pt x="160" y="160"/>
                  <a:pt x="160" y="158"/>
                  <a:pt x="161" y="156"/>
                </a:cubicBezTo>
                <a:cubicBezTo>
                  <a:pt x="160" y="155"/>
                  <a:pt x="160" y="154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9" y="154"/>
                  <a:pt x="158" y="154"/>
                  <a:pt x="158" y="154"/>
                </a:cubicBezTo>
                <a:cubicBezTo>
                  <a:pt x="158" y="154"/>
                  <a:pt x="158" y="154"/>
                  <a:pt x="158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56" y="154"/>
                  <a:pt x="155" y="155"/>
                  <a:pt x="155" y="157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6" y="157"/>
                  <a:pt x="156" y="157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8"/>
                  <a:pt x="156" y="158"/>
                  <a:pt x="156" y="158"/>
                </a:cubicBezTo>
                <a:close/>
                <a:moveTo>
                  <a:pt x="148" y="159"/>
                </a:moveTo>
                <a:cubicBezTo>
                  <a:pt x="150" y="159"/>
                  <a:pt x="151" y="158"/>
                  <a:pt x="152" y="156"/>
                </a:cubicBezTo>
                <a:cubicBezTo>
                  <a:pt x="151" y="155"/>
                  <a:pt x="150" y="154"/>
                  <a:pt x="149" y="154"/>
                </a:cubicBezTo>
                <a:cubicBezTo>
                  <a:pt x="147" y="153"/>
                  <a:pt x="147" y="155"/>
                  <a:pt x="146" y="157"/>
                </a:cubicBezTo>
                <a:cubicBezTo>
                  <a:pt x="147" y="158"/>
                  <a:pt x="148" y="160"/>
                  <a:pt x="148" y="159"/>
                </a:cubicBezTo>
                <a:close/>
                <a:moveTo>
                  <a:pt x="165" y="150"/>
                </a:moveTo>
                <a:cubicBezTo>
                  <a:pt x="165" y="149"/>
                  <a:pt x="164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3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59" y="148"/>
                  <a:pt x="160" y="150"/>
                </a:cubicBezTo>
                <a:cubicBezTo>
                  <a:pt x="160" y="151"/>
                  <a:pt x="161" y="153"/>
                  <a:pt x="162" y="152"/>
                </a:cubicBezTo>
                <a:cubicBezTo>
                  <a:pt x="164" y="153"/>
                  <a:pt x="165" y="151"/>
                  <a:pt x="165" y="150"/>
                </a:cubicBezTo>
                <a:close/>
                <a:moveTo>
                  <a:pt x="167" y="159"/>
                </a:moveTo>
                <a:cubicBezTo>
                  <a:pt x="168" y="159"/>
                  <a:pt x="169" y="158"/>
                  <a:pt x="169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5"/>
                  <a:pt x="168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5" y="154"/>
                  <a:pt x="164" y="155"/>
                  <a:pt x="164" y="157"/>
                </a:cubicBezTo>
                <a:cubicBezTo>
                  <a:pt x="164" y="158"/>
                  <a:pt x="165" y="159"/>
                  <a:pt x="167" y="159"/>
                </a:cubicBezTo>
                <a:close/>
                <a:moveTo>
                  <a:pt x="154" y="153"/>
                </a:moveTo>
                <a:cubicBezTo>
                  <a:pt x="154" y="152"/>
                  <a:pt x="156" y="151"/>
                  <a:pt x="156" y="150"/>
                </a:cubicBezTo>
                <a:cubicBezTo>
                  <a:pt x="156" y="148"/>
                  <a:pt x="155" y="147"/>
                  <a:pt x="153" y="147"/>
                </a:cubicBezTo>
                <a:cubicBezTo>
                  <a:pt x="152" y="147"/>
                  <a:pt x="150" y="148"/>
                  <a:pt x="151" y="150"/>
                </a:cubicBezTo>
                <a:cubicBezTo>
                  <a:pt x="151" y="151"/>
                  <a:pt x="152" y="152"/>
                  <a:pt x="154" y="153"/>
                </a:cubicBezTo>
                <a:close/>
                <a:moveTo>
                  <a:pt x="18" y="95"/>
                </a:move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6"/>
                  <a:pt x="19" y="96"/>
                  <a:pt x="19" y="96"/>
                </a:cubicBezTo>
                <a:cubicBezTo>
                  <a:pt x="19" y="96"/>
                  <a:pt x="20" y="95"/>
                  <a:pt x="20" y="94"/>
                </a:cubicBezTo>
                <a:cubicBezTo>
                  <a:pt x="19" y="94"/>
                  <a:pt x="18" y="94"/>
                  <a:pt x="17" y="94"/>
                </a:cubicBezTo>
                <a:cubicBezTo>
                  <a:pt x="17" y="94"/>
                  <a:pt x="18" y="94"/>
                  <a:pt x="18" y="95"/>
                </a:cubicBezTo>
                <a:close/>
                <a:moveTo>
                  <a:pt x="5" y="53"/>
                </a:moveTo>
                <a:cubicBezTo>
                  <a:pt x="5" y="51"/>
                  <a:pt x="3" y="53"/>
                  <a:pt x="3" y="53"/>
                </a:cubicBezTo>
                <a:cubicBezTo>
                  <a:pt x="2" y="54"/>
                  <a:pt x="4" y="53"/>
                  <a:pt x="4" y="54"/>
                </a:cubicBezTo>
                <a:cubicBezTo>
                  <a:pt x="4" y="54"/>
                  <a:pt x="5" y="53"/>
                  <a:pt x="5" y="53"/>
                </a:cubicBezTo>
                <a:close/>
                <a:moveTo>
                  <a:pt x="3" y="82"/>
                </a:moveTo>
                <a:cubicBezTo>
                  <a:pt x="3" y="82"/>
                  <a:pt x="3" y="82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4" y="81"/>
                  <a:pt x="4" y="81"/>
                </a:cubicBezTo>
                <a:cubicBezTo>
                  <a:pt x="3" y="81"/>
                  <a:pt x="4" y="81"/>
                  <a:pt x="3" y="81"/>
                </a:cubicBezTo>
                <a:cubicBezTo>
                  <a:pt x="3" y="81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lose/>
                <a:moveTo>
                  <a:pt x="46" y="100"/>
                </a:moveTo>
                <a:cubicBezTo>
                  <a:pt x="46" y="100"/>
                  <a:pt x="44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8"/>
                  <a:pt x="42" y="98"/>
                  <a:pt x="41" y="98"/>
                </a:cubicBezTo>
                <a:cubicBezTo>
                  <a:pt x="41" y="99"/>
                  <a:pt x="42" y="99"/>
                  <a:pt x="42" y="99"/>
                </a:cubicBezTo>
                <a:cubicBezTo>
                  <a:pt x="42" y="99"/>
                  <a:pt x="41" y="99"/>
                  <a:pt x="41" y="99"/>
                </a:cubicBezTo>
                <a:cubicBezTo>
                  <a:pt x="40" y="100"/>
                  <a:pt x="40" y="100"/>
                  <a:pt x="40" y="101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4" y="103"/>
                  <a:pt x="45" y="103"/>
                  <a:pt x="46" y="100"/>
                </a:cubicBezTo>
                <a:close/>
                <a:moveTo>
                  <a:pt x="24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lose/>
                <a:moveTo>
                  <a:pt x="10" y="64"/>
                </a:moveTo>
                <a:cubicBezTo>
                  <a:pt x="10" y="64"/>
                  <a:pt x="11" y="64"/>
                  <a:pt x="11" y="64"/>
                </a:cubicBezTo>
                <a:cubicBezTo>
                  <a:pt x="11" y="64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63"/>
                  <a:pt x="12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3"/>
                  <a:pt x="10" y="64"/>
                  <a:pt x="10" y="64"/>
                </a:cubicBezTo>
                <a:close/>
                <a:moveTo>
                  <a:pt x="11" y="67"/>
                </a:moveTo>
                <a:cubicBezTo>
                  <a:pt x="11" y="67"/>
                  <a:pt x="11" y="68"/>
                  <a:pt x="11" y="67"/>
                </a:cubicBezTo>
                <a:cubicBezTo>
                  <a:pt x="11" y="67"/>
                  <a:pt x="11" y="66"/>
                  <a:pt x="11" y="66"/>
                </a:cubicBezTo>
                <a:cubicBezTo>
                  <a:pt x="10" y="66"/>
                  <a:pt x="10" y="67"/>
                  <a:pt x="10" y="67"/>
                </a:cubicBezTo>
                <a:cubicBezTo>
                  <a:pt x="10" y="67"/>
                  <a:pt x="10" y="67"/>
                  <a:pt x="9" y="66"/>
                </a:cubicBezTo>
                <a:cubicBezTo>
                  <a:pt x="10" y="68"/>
                  <a:pt x="11" y="69"/>
                  <a:pt x="12" y="69"/>
                </a:cubicBezTo>
                <a:cubicBezTo>
                  <a:pt x="12" y="68"/>
                  <a:pt x="12" y="68"/>
                  <a:pt x="11" y="67"/>
                </a:cubicBezTo>
                <a:close/>
                <a:moveTo>
                  <a:pt x="4" y="68"/>
                </a:moveTo>
                <a:cubicBezTo>
                  <a:pt x="5" y="68"/>
                  <a:pt x="6" y="68"/>
                  <a:pt x="6" y="67"/>
                </a:cubicBezTo>
                <a:cubicBezTo>
                  <a:pt x="5" y="66"/>
                  <a:pt x="4" y="67"/>
                  <a:pt x="4" y="68"/>
                </a:cubicBezTo>
                <a:close/>
                <a:moveTo>
                  <a:pt x="3" y="63"/>
                </a:moveTo>
                <a:cubicBezTo>
                  <a:pt x="3" y="63"/>
                  <a:pt x="3" y="63"/>
                  <a:pt x="3" y="63"/>
                </a:cubicBezTo>
                <a:cubicBezTo>
                  <a:pt x="3" y="64"/>
                  <a:pt x="3" y="63"/>
                  <a:pt x="3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3"/>
                  <a:pt x="3" y="63"/>
                  <a:pt x="3" y="63"/>
                </a:cubicBezTo>
                <a:close/>
                <a:moveTo>
                  <a:pt x="39" y="111"/>
                </a:moveTo>
                <a:cubicBezTo>
                  <a:pt x="39" y="111"/>
                  <a:pt x="39" y="110"/>
                  <a:pt x="40" y="110"/>
                </a:cubicBezTo>
                <a:cubicBezTo>
                  <a:pt x="40" y="110"/>
                  <a:pt x="40" y="110"/>
                  <a:pt x="39" y="110"/>
                </a:cubicBezTo>
                <a:cubicBezTo>
                  <a:pt x="39" y="110"/>
                  <a:pt x="39" y="111"/>
                  <a:pt x="39" y="111"/>
                </a:cubicBezTo>
                <a:close/>
                <a:moveTo>
                  <a:pt x="83" y="152"/>
                </a:moveTo>
                <a:cubicBezTo>
                  <a:pt x="85" y="152"/>
                  <a:pt x="85" y="151"/>
                  <a:pt x="86" y="150"/>
                </a:cubicBezTo>
                <a:cubicBezTo>
                  <a:pt x="86" y="148"/>
                  <a:pt x="84" y="147"/>
                  <a:pt x="83" y="147"/>
                </a:cubicBezTo>
                <a:cubicBezTo>
                  <a:pt x="81" y="147"/>
                  <a:pt x="80" y="148"/>
                  <a:pt x="80" y="150"/>
                </a:cubicBezTo>
                <a:cubicBezTo>
                  <a:pt x="80" y="151"/>
                  <a:pt x="81" y="153"/>
                  <a:pt x="83" y="152"/>
                </a:cubicBezTo>
                <a:close/>
                <a:moveTo>
                  <a:pt x="77" y="136"/>
                </a:moveTo>
                <a:cubicBezTo>
                  <a:pt x="77" y="134"/>
                  <a:pt x="75" y="133"/>
                  <a:pt x="74" y="134"/>
                </a:cubicBezTo>
                <a:cubicBezTo>
                  <a:pt x="73" y="133"/>
                  <a:pt x="71" y="135"/>
                  <a:pt x="71" y="136"/>
                </a:cubicBezTo>
                <a:cubicBezTo>
                  <a:pt x="71" y="137"/>
                  <a:pt x="72" y="139"/>
                  <a:pt x="74" y="139"/>
                </a:cubicBezTo>
                <a:cubicBezTo>
                  <a:pt x="76" y="139"/>
                  <a:pt x="76" y="137"/>
                  <a:pt x="77" y="136"/>
                </a:cubicBezTo>
                <a:close/>
                <a:moveTo>
                  <a:pt x="62" y="139"/>
                </a:moveTo>
                <a:cubicBezTo>
                  <a:pt x="62" y="139"/>
                  <a:pt x="62" y="139"/>
                  <a:pt x="62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9"/>
                  <a:pt x="61" y="139"/>
                  <a:pt x="62" y="139"/>
                </a:cubicBezTo>
                <a:close/>
                <a:moveTo>
                  <a:pt x="78" y="145"/>
                </a:moveTo>
                <a:cubicBezTo>
                  <a:pt x="78" y="144"/>
                  <a:pt x="77" y="142"/>
                  <a:pt x="76" y="141"/>
                </a:cubicBezTo>
                <a:cubicBezTo>
                  <a:pt x="76" y="142"/>
                  <a:pt x="76" y="142"/>
                  <a:pt x="75" y="143"/>
                </a:cubicBezTo>
                <a:cubicBezTo>
                  <a:pt x="75" y="144"/>
                  <a:pt x="77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lose/>
                <a:moveTo>
                  <a:pt x="64" y="138"/>
                </a:moveTo>
                <a:cubicBezTo>
                  <a:pt x="64" y="137"/>
                  <a:pt x="66" y="137"/>
                  <a:pt x="67" y="138"/>
                </a:cubicBezTo>
                <a:cubicBezTo>
                  <a:pt x="67" y="137"/>
                  <a:pt x="68" y="136"/>
                  <a:pt x="68" y="135"/>
                </a:cubicBezTo>
                <a:cubicBezTo>
                  <a:pt x="68" y="134"/>
                  <a:pt x="67" y="133"/>
                  <a:pt x="65" y="133"/>
                </a:cubicBezTo>
                <a:cubicBezTo>
                  <a:pt x="63" y="133"/>
                  <a:pt x="62" y="135"/>
                  <a:pt x="62" y="136"/>
                </a:cubicBezTo>
                <a:cubicBezTo>
                  <a:pt x="62" y="137"/>
                  <a:pt x="63" y="138"/>
                  <a:pt x="64" y="138"/>
                </a:cubicBezTo>
                <a:close/>
                <a:moveTo>
                  <a:pt x="44" y="121"/>
                </a:move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5" y="123"/>
                </a:cubicBezTo>
                <a:cubicBezTo>
                  <a:pt x="44" y="122"/>
                  <a:pt x="44" y="122"/>
                  <a:pt x="44" y="121"/>
                </a:cubicBezTo>
                <a:close/>
                <a:moveTo>
                  <a:pt x="59" y="131"/>
                </a:moveTo>
                <a:cubicBezTo>
                  <a:pt x="60" y="131"/>
                  <a:pt x="60" y="131"/>
                  <a:pt x="61" y="131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3" y="127"/>
                  <a:pt x="62" y="126"/>
                  <a:pt x="61" y="126"/>
                </a:cubicBezTo>
                <a:cubicBezTo>
                  <a:pt x="59" y="126"/>
                  <a:pt x="58" y="127"/>
                  <a:pt x="57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8"/>
                  <a:pt x="59" y="128"/>
                </a:cubicBezTo>
                <a:cubicBezTo>
                  <a:pt x="60" y="127"/>
                  <a:pt x="62" y="126"/>
                  <a:pt x="63" y="128"/>
                </a:cubicBezTo>
                <a:cubicBezTo>
                  <a:pt x="63" y="129"/>
                  <a:pt x="63" y="129"/>
                  <a:pt x="63" y="130"/>
                </a:cubicBezTo>
                <a:cubicBezTo>
                  <a:pt x="61" y="129"/>
                  <a:pt x="60" y="130"/>
                  <a:pt x="59" y="131"/>
                </a:cubicBezTo>
                <a:close/>
                <a:moveTo>
                  <a:pt x="47" y="124"/>
                </a:moveTo>
                <a:cubicBezTo>
                  <a:pt x="49" y="124"/>
                  <a:pt x="50" y="123"/>
                  <a:pt x="50" y="121"/>
                </a:cubicBezTo>
                <a:cubicBezTo>
                  <a:pt x="49" y="121"/>
                  <a:pt x="49" y="119"/>
                  <a:pt x="47" y="119"/>
                </a:cubicBezTo>
                <a:cubicBezTo>
                  <a:pt x="46" y="119"/>
                  <a:pt x="46" y="120"/>
                  <a:pt x="45" y="120"/>
                </a:cubicBezTo>
                <a:cubicBezTo>
                  <a:pt x="47" y="121"/>
                  <a:pt x="48" y="122"/>
                  <a:pt x="47" y="123"/>
                </a:cubicBezTo>
                <a:cubicBezTo>
                  <a:pt x="47" y="124"/>
                  <a:pt x="46" y="123"/>
                  <a:pt x="45" y="123"/>
                </a:cubicBezTo>
                <a:cubicBezTo>
                  <a:pt x="45" y="124"/>
                  <a:pt x="46" y="125"/>
                  <a:pt x="47" y="124"/>
                </a:cubicBezTo>
                <a:close/>
                <a:moveTo>
                  <a:pt x="49" y="129"/>
                </a:moveTo>
                <a:cubicBezTo>
                  <a:pt x="49" y="130"/>
                  <a:pt x="50" y="131"/>
                  <a:pt x="51" y="131"/>
                </a:cubicBezTo>
                <a:cubicBezTo>
                  <a:pt x="53" y="132"/>
                  <a:pt x="55" y="130"/>
                  <a:pt x="55" y="129"/>
                </a:cubicBezTo>
                <a:cubicBezTo>
                  <a:pt x="55" y="127"/>
                  <a:pt x="53" y="126"/>
                  <a:pt x="52" y="126"/>
                </a:cubicBezTo>
                <a:cubicBezTo>
                  <a:pt x="50" y="126"/>
                  <a:pt x="49" y="127"/>
                  <a:pt x="49" y="129"/>
                </a:cubicBezTo>
                <a:close/>
                <a:moveTo>
                  <a:pt x="105" y="145"/>
                </a:moveTo>
                <a:cubicBezTo>
                  <a:pt x="106" y="146"/>
                  <a:pt x="108" y="145"/>
                  <a:pt x="107" y="143"/>
                </a:cubicBezTo>
                <a:cubicBezTo>
                  <a:pt x="107" y="141"/>
                  <a:pt x="107" y="140"/>
                  <a:pt x="105" y="140"/>
                </a:cubicBezTo>
                <a:cubicBezTo>
                  <a:pt x="103" y="140"/>
                  <a:pt x="102" y="141"/>
                  <a:pt x="102" y="142"/>
                </a:cubicBezTo>
                <a:cubicBezTo>
                  <a:pt x="102" y="145"/>
                  <a:pt x="104" y="145"/>
                  <a:pt x="105" y="145"/>
                </a:cubicBezTo>
                <a:close/>
                <a:moveTo>
                  <a:pt x="167" y="98"/>
                </a:moveTo>
                <a:cubicBezTo>
                  <a:pt x="166" y="98"/>
                  <a:pt x="164" y="99"/>
                  <a:pt x="164" y="100"/>
                </a:cubicBezTo>
                <a:cubicBezTo>
                  <a:pt x="164" y="103"/>
                  <a:pt x="165" y="103"/>
                  <a:pt x="167" y="104"/>
                </a:cubicBezTo>
                <a:cubicBezTo>
                  <a:pt x="168" y="103"/>
                  <a:pt x="169" y="103"/>
                  <a:pt x="169" y="101"/>
                </a:cubicBezTo>
                <a:cubicBezTo>
                  <a:pt x="169" y="101"/>
                  <a:pt x="168" y="100"/>
                  <a:pt x="168" y="100"/>
                </a:cubicBezTo>
                <a:cubicBezTo>
                  <a:pt x="168" y="99"/>
                  <a:pt x="168" y="99"/>
                  <a:pt x="168" y="98"/>
                </a:cubicBezTo>
                <a:cubicBezTo>
                  <a:pt x="168" y="98"/>
                  <a:pt x="167" y="98"/>
                  <a:pt x="167" y="98"/>
                </a:cubicBezTo>
                <a:close/>
                <a:moveTo>
                  <a:pt x="159" y="108"/>
                </a:moveTo>
                <a:cubicBezTo>
                  <a:pt x="159" y="109"/>
                  <a:pt x="160" y="111"/>
                  <a:pt x="162" y="111"/>
                </a:cubicBezTo>
                <a:cubicBezTo>
                  <a:pt x="164" y="111"/>
                  <a:pt x="165" y="109"/>
                  <a:pt x="165" y="107"/>
                </a:cubicBezTo>
                <a:cubicBezTo>
                  <a:pt x="165" y="107"/>
                  <a:pt x="164" y="105"/>
                  <a:pt x="162" y="105"/>
                </a:cubicBezTo>
                <a:cubicBezTo>
                  <a:pt x="161" y="105"/>
                  <a:pt x="160" y="107"/>
                  <a:pt x="159" y="108"/>
                </a:cubicBezTo>
                <a:close/>
                <a:moveTo>
                  <a:pt x="158" y="104"/>
                </a:moveTo>
                <a:cubicBezTo>
                  <a:pt x="158" y="103"/>
                  <a:pt x="159" y="103"/>
                  <a:pt x="159" y="103"/>
                </a:cubicBezTo>
                <a:cubicBezTo>
                  <a:pt x="159" y="103"/>
                  <a:pt x="158" y="103"/>
                  <a:pt x="157" y="103"/>
                </a:cubicBezTo>
                <a:cubicBezTo>
                  <a:pt x="157" y="103"/>
                  <a:pt x="157" y="104"/>
                  <a:pt x="158" y="104"/>
                </a:cubicBezTo>
                <a:close/>
                <a:moveTo>
                  <a:pt x="196" y="115"/>
                </a:moveTo>
                <a:cubicBezTo>
                  <a:pt x="196" y="113"/>
                  <a:pt x="195" y="112"/>
                  <a:pt x="193" y="112"/>
                </a:cubicBezTo>
                <a:cubicBezTo>
                  <a:pt x="191" y="112"/>
                  <a:pt x="190" y="114"/>
                  <a:pt x="190" y="114"/>
                </a:cubicBezTo>
                <a:cubicBezTo>
                  <a:pt x="190" y="116"/>
                  <a:pt x="191" y="118"/>
                  <a:pt x="193" y="118"/>
                </a:cubicBezTo>
                <a:cubicBezTo>
                  <a:pt x="194" y="117"/>
                  <a:pt x="196" y="116"/>
                  <a:pt x="196" y="115"/>
                </a:cubicBezTo>
                <a:close/>
                <a:moveTo>
                  <a:pt x="175" y="111"/>
                </a:moveTo>
                <a:cubicBezTo>
                  <a:pt x="174" y="112"/>
                  <a:pt x="173" y="114"/>
                  <a:pt x="173" y="115"/>
                </a:cubicBezTo>
                <a:cubicBezTo>
                  <a:pt x="172" y="116"/>
                  <a:pt x="173" y="117"/>
                  <a:pt x="176" y="118"/>
                </a:cubicBezTo>
                <a:cubicBezTo>
                  <a:pt x="177" y="117"/>
                  <a:pt x="178" y="116"/>
                  <a:pt x="178" y="114"/>
                </a:cubicBezTo>
                <a:cubicBezTo>
                  <a:pt x="178" y="113"/>
                  <a:pt x="177" y="112"/>
                  <a:pt x="175" y="111"/>
                </a:cubicBezTo>
                <a:close/>
                <a:moveTo>
                  <a:pt x="184" y="117"/>
                </a:moveTo>
                <a:cubicBezTo>
                  <a:pt x="186" y="118"/>
                  <a:pt x="187" y="116"/>
                  <a:pt x="187" y="114"/>
                </a:cubicBezTo>
                <a:cubicBezTo>
                  <a:pt x="187" y="113"/>
                  <a:pt x="185" y="112"/>
                  <a:pt x="184" y="111"/>
                </a:cubicBezTo>
                <a:cubicBezTo>
                  <a:pt x="183" y="111"/>
                  <a:pt x="181" y="113"/>
                  <a:pt x="182" y="115"/>
                </a:cubicBezTo>
                <a:cubicBezTo>
                  <a:pt x="182" y="116"/>
                  <a:pt x="183" y="117"/>
                  <a:pt x="184" y="117"/>
                </a:cubicBezTo>
                <a:close/>
                <a:moveTo>
                  <a:pt x="191" y="122"/>
                </a:moveTo>
                <a:cubicBezTo>
                  <a:pt x="191" y="121"/>
                  <a:pt x="190" y="119"/>
                  <a:pt x="188" y="119"/>
                </a:cubicBezTo>
                <a:cubicBezTo>
                  <a:pt x="187" y="120"/>
                  <a:pt x="185" y="121"/>
                  <a:pt x="186" y="122"/>
                </a:cubicBezTo>
                <a:cubicBezTo>
                  <a:pt x="186" y="124"/>
                  <a:pt x="187" y="125"/>
                  <a:pt x="188" y="125"/>
                </a:cubicBezTo>
                <a:cubicBezTo>
                  <a:pt x="190" y="125"/>
                  <a:pt x="191" y="123"/>
                  <a:pt x="191" y="122"/>
                </a:cubicBezTo>
                <a:close/>
                <a:moveTo>
                  <a:pt x="155" y="115"/>
                </a:moveTo>
                <a:cubicBezTo>
                  <a:pt x="155" y="116"/>
                  <a:pt x="156" y="116"/>
                  <a:pt x="156" y="117"/>
                </a:cubicBezTo>
                <a:cubicBezTo>
                  <a:pt x="157" y="117"/>
                  <a:pt x="158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60" y="117"/>
                  <a:pt x="161" y="116"/>
                  <a:pt x="160" y="115"/>
                </a:cubicBezTo>
                <a:cubicBezTo>
                  <a:pt x="160" y="113"/>
                  <a:pt x="159" y="111"/>
                  <a:pt x="157" y="111"/>
                </a:cubicBezTo>
                <a:cubicBezTo>
                  <a:pt x="156" y="111"/>
                  <a:pt x="155" y="113"/>
                  <a:pt x="155" y="115"/>
                </a:cubicBezTo>
                <a:close/>
                <a:moveTo>
                  <a:pt x="180" y="106"/>
                </a:moveTo>
                <a:cubicBezTo>
                  <a:pt x="179" y="105"/>
                  <a:pt x="176" y="106"/>
                  <a:pt x="177" y="108"/>
                </a:cubicBezTo>
                <a:cubicBezTo>
                  <a:pt x="177" y="109"/>
                  <a:pt x="178" y="110"/>
                  <a:pt x="180" y="110"/>
                </a:cubicBezTo>
                <a:cubicBezTo>
                  <a:pt x="181" y="111"/>
                  <a:pt x="183" y="109"/>
                  <a:pt x="183" y="108"/>
                </a:cubicBezTo>
                <a:cubicBezTo>
                  <a:pt x="182" y="106"/>
                  <a:pt x="181" y="105"/>
                  <a:pt x="180" y="106"/>
                </a:cubicBezTo>
                <a:close/>
                <a:moveTo>
                  <a:pt x="169" y="101"/>
                </a:moveTo>
                <a:cubicBezTo>
                  <a:pt x="169" y="101"/>
                  <a:pt x="169" y="101"/>
                  <a:pt x="169" y="100"/>
                </a:cubicBezTo>
                <a:cubicBezTo>
                  <a:pt x="169" y="100"/>
                  <a:pt x="169" y="100"/>
                  <a:pt x="169" y="99"/>
                </a:cubicBezTo>
                <a:cubicBezTo>
                  <a:pt x="169" y="100"/>
                  <a:pt x="169" y="101"/>
                  <a:pt x="169" y="101"/>
                </a:cubicBezTo>
                <a:close/>
                <a:moveTo>
                  <a:pt x="118" y="105"/>
                </a:moveTo>
                <a:cubicBezTo>
                  <a:pt x="116" y="105"/>
                  <a:pt x="115" y="107"/>
                  <a:pt x="115" y="108"/>
                </a:cubicBezTo>
                <a:cubicBezTo>
                  <a:pt x="115" y="110"/>
                  <a:pt x="116" y="111"/>
                  <a:pt x="118" y="111"/>
                </a:cubicBezTo>
                <a:cubicBezTo>
                  <a:pt x="119" y="111"/>
                  <a:pt x="121" y="110"/>
                  <a:pt x="120" y="108"/>
                </a:cubicBezTo>
                <a:cubicBezTo>
                  <a:pt x="120" y="106"/>
                  <a:pt x="120" y="106"/>
                  <a:pt x="118" y="105"/>
                </a:cubicBezTo>
                <a:close/>
                <a:moveTo>
                  <a:pt x="123" y="117"/>
                </a:moveTo>
                <a:cubicBezTo>
                  <a:pt x="124" y="118"/>
                  <a:pt x="125" y="117"/>
                  <a:pt x="125" y="114"/>
                </a:cubicBezTo>
                <a:cubicBezTo>
                  <a:pt x="125" y="113"/>
                  <a:pt x="124" y="112"/>
                  <a:pt x="122" y="112"/>
                </a:cubicBezTo>
                <a:cubicBezTo>
                  <a:pt x="121" y="112"/>
                  <a:pt x="120" y="112"/>
                  <a:pt x="120" y="113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4"/>
                  <a:pt x="121" y="114"/>
                  <a:pt x="121" y="115"/>
                </a:cubicBezTo>
                <a:cubicBezTo>
                  <a:pt x="121" y="115"/>
                  <a:pt x="120" y="115"/>
                  <a:pt x="120" y="115"/>
                </a:cubicBezTo>
                <a:cubicBezTo>
                  <a:pt x="120" y="117"/>
                  <a:pt x="121" y="118"/>
                  <a:pt x="123" y="117"/>
                </a:cubicBezTo>
                <a:close/>
                <a:moveTo>
                  <a:pt x="97" y="108"/>
                </a:moveTo>
                <a:cubicBezTo>
                  <a:pt x="97" y="109"/>
                  <a:pt x="98" y="110"/>
                  <a:pt x="99" y="110"/>
                </a:cubicBezTo>
                <a:cubicBezTo>
                  <a:pt x="99" y="110"/>
                  <a:pt x="100" y="110"/>
                  <a:pt x="100" y="109"/>
                </a:cubicBezTo>
                <a:cubicBezTo>
                  <a:pt x="100" y="109"/>
                  <a:pt x="99" y="109"/>
                  <a:pt x="99" y="108"/>
                </a:cubicBezTo>
                <a:cubicBezTo>
                  <a:pt x="100" y="108"/>
                  <a:pt x="100" y="109"/>
                  <a:pt x="101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0"/>
                  <a:pt x="101" y="110"/>
                  <a:pt x="102" y="110"/>
                </a:cubicBezTo>
                <a:cubicBezTo>
                  <a:pt x="101" y="110"/>
                  <a:pt x="101" y="110"/>
                  <a:pt x="101" y="109"/>
                </a:cubicBezTo>
                <a:cubicBezTo>
                  <a:pt x="101" y="109"/>
                  <a:pt x="102" y="109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7"/>
                  <a:pt x="102" y="106"/>
                  <a:pt x="101" y="105"/>
                </a:cubicBezTo>
                <a:cubicBezTo>
                  <a:pt x="101" y="106"/>
                  <a:pt x="101" y="106"/>
                  <a:pt x="102" y="107"/>
                </a:cubicBezTo>
                <a:cubicBezTo>
                  <a:pt x="101" y="107"/>
                  <a:pt x="100" y="106"/>
                  <a:pt x="100" y="106"/>
                </a:cubicBezTo>
                <a:cubicBezTo>
                  <a:pt x="100" y="106"/>
                  <a:pt x="100" y="106"/>
                  <a:pt x="100" y="105"/>
                </a:cubicBezTo>
                <a:cubicBezTo>
                  <a:pt x="99" y="105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8" y="106"/>
                  <a:pt x="98" y="107"/>
                  <a:pt x="97" y="108"/>
                </a:cubicBezTo>
                <a:close/>
                <a:moveTo>
                  <a:pt x="150" y="108"/>
                </a:moveTo>
                <a:cubicBezTo>
                  <a:pt x="150" y="110"/>
                  <a:pt x="151" y="111"/>
                  <a:pt x="153" y="110"/>
                </a:cubicBezTo>
                <a:cubicBezTo>
                  <a:pt x="154" y="111"/>
                  <a:pt x="156" y="110"/>
                  <a:pt x="156" y="108"/>
                </a:cubicBezTo>
                <a:cubicBezTo>
                  <a:pt x="156" y="106"/>
                  <a:pt x="155" y="106"/>
                  <a:pt x="153" y="105"/>
                </a:cubicBezTo>
                <a:cubicBezTo>
                  <a:pt x="153" y="105"/>
                  <a:pt x="152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1" y="107"/>
                  <a:pt x="150" y="108"/>
                </a:cubicBezTo>
                <a:close/>
                <a:moveTo>
                  <a:pt x="127" y="119"/>
                </a:moveTo>
                <a:cubicBezTo>
                  <a:pt x="125" y="119"/>
                  <a:pt x="124" y="120"/>
                  <a:pt x="124" y="122"/>
                </a:cubicBezTo>
                <a:cubicBezTo>
                  <a:pt x="124" y="122"/>
                  <a:pt x="125" y="122"/>
                  <a:pt x="126" y="123"/>
                </a:cubicBezTo>
                <a:cubicBezTo>
                  <a:pt x="127" y="122"/>
                  <a:pt x="128" y="121"/>
                  <a:pt x="129" y="122"/>
                </a:cubicBezTo>
                <a:cubicBezTo>
                  <a:pt x="129" y="122"/>
                  <a:pt x="129" y="123"/>
                  <a:pt x="129" y="123"/>
                </a:cubicBezTo>
                <a:cubicBezTo>
                  <a:pt x="129" y="122"/>
                  <a:pt x="130" y="122"/>
                  <a:pt x="130" y="121"/>
                </a:cubicBezTo>
                <a:cubicBezTo>
                  <a:pt x="129" y="120"/>
                  <a:pt x="128" y="119"/>
                  <a:pt x="127" y="119"/>
                </a:cubicBezTo>
                <a:close/>
                <a:moveTo>
                  <a:pt x="149" y="112"/>
                </a:moveTo>
                <a:cubicBezTo>
                  <a:pt x="148" y="112"/>
                  <a:pt x="146" y="113"/>
                  <a:pt x="146" y="114"/>
                </a:cubicBezTo>
                <a:cubicBezTo>
                  <a:pt x="146" y="115"/>
                  <a:pt x="147" y="116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ubicBezTo>
                  <a:pt x="149" y="116"/>
                  <a:pt x="150" y="117"/>
                  <a:pt x="150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1" y="113"/>
                  <a:pt x="150" y="112"/>
                  <a:pt x="149" y="112"/>
                </a:cubicBezTo>
                <a:close/>
                <a:moveTo>
                  <a:pt x="132" y="125"/>
                </a:moveTo>
                <a:cubicBezTo>
                  <a:pt x="129" y="126"/>
                  <a:pt x="129" y="127"/>
                  <a:pt x="129" y="128"/>
                </a:cubicBezTo>
                <a:cubicBezTo>
                  <a:pt x="128" y="130"/>
                  <a:pt x="129" y="131"/>
                  <a:pt x="131" y="132"/>
                </a:cubicBezTo>
                <a:cubicBezTo>
                  <a:pt x="133" y="131"/>
                  <a:pt x="134" y="130"/>
                  <a:pt x="134" y="128"/>
                </a:cubicBezTo>
                <a:cubicBezTo>
                  <a:pt x="134" y="126"/>
                  <a:pt x="133" y="126"/>
                  <a:pt x="132" y="125"/>
                </a:cubicBezTo>
                <a:close/>
                <a:moveTo>
                  <a:pt x="140" y="126"/>
                </a:moveTo>
                <a:cubicBezTo>
                  <a:pt x="139" y="125"/>
                  <a:pt x="137" y="127"/>
                  <a:pt x="137" y="129"/>
                </a:cubicBezTo>
                <a:cubicBezTo>
                  <a:pt x="137" y="130"/>
                  <a:pt x="138" y="131"/>
                  <a:pt x="140" y="131"/>
                </a:cubicBezTo>
                <a:cubicBezTo>
                  <a:pt x="141" y="131"/>
                  <a:pt x="143" y="130"/>
                  <a:pt x="143" y="128"/>
                </a:cubicBezTo>
                <a:cubicBezTo>
                  <a:pt x="143" y="127"/>
                  <a:pt x="142" y="125"/>
                  <a:pt x="140" y="126"/>
                </a:cubicBezTo>
                <a:close/>
                <a:moveTo>
                  <a:pt x="136" y="119"/>
                </a:moveTo>
                <a:cubicBezTo>
                  <a:pt x="134" y="119"/>
                  <a:pt x="133" y="121"/>
                  <a:pt x="133" y="122"/>
                </a:cubicBezTo>
                <a:cubicBezTo>
                  <a:pt x="132" y="123"/>
                  <a:pt x="134" y="124"/>
                  <a:pt x="136" y="125"/>
                </a:cubicBezTo>
                <a:cubicBezTo>
                  <a:pt x="138" y="125"/>
                  <a:pt x="138" y="123"/>
                  <a:pt x="138" y="121"/>
                </a:cubicBezTo>
                <a:cubicBezTo>
                  <a:pt x="138" y="120"/>
                  <a:pt x="137" y="119"/>
                  <a:pt x="136" y="119"/>
                </a:cubicBezTo>
                <a:close/>
                <a:moveTo>
                  <a:pt x="218" y="108"/>
                </a:moveTo>
                <a:cubicBezTo>
                  <a:pt x="218" y="107"/>
                  <a:pt x="217" y="106"/>
                  <a:pt x="215" y="105"/>
                </a:cubicBezTo>
                <a:cubicBezTo>
                  <a:pt x="213" y="105"/>
                  <a:pt x="212" y="106"/>
                  <a:pt x="212" y="108"/>
                </a:cubicBezTo>
                <a:cubicBezTo>
                  <a:pt x="212" y="109"/>
                  <a:pt x="213" y="110"/>
                  <a:pt x="215" y="111"/>
                </a:cubicBezTo>
                <a:cubicBezTo>
                  <a:pt x="216" y="110"/>
                  <a:pt x="218" y="110"/>
                  <a:pt x="218" y="108"/>
                </a:cubicBezTo>
                <a:close/>
                <a:moveTo>
                  <a:pt x="200" y="107"/>
                </a:moveTo>
                <a:cubicBezTo>
                  <a:pt x="200" y="106"/>
                  <a:pt x="199" y="106"/>
                  <a:pt x="197" y="105"/>
                </a:cubicBezTo>
                <a:cubicBezTo>
                  <a:pt x="195" y="105"/>
                  <a:pt x="195" y="106"/>
                  <a:pt x="195" y="108"/>
                </a:cubicBezTo>
                <a:cubicBezTo>
                  <a:pt x="194" y="110"/>
                  <a:pt x="196" y="111"/>
                  <a:pt x="197" y="111"/>
                </a:cubicBezTo>
                <a:cubicBezTo>
                  <a:pt x="199" y="111"/>
                  <a:pt x="200" y="109"/>
                  <a:pt x="200" y="107"/>
                </a:cubicBezTo>
                <a:close/>
                <a:moveTo>
                  <a:pt x="208" y="225"/>
                </a:moveTo>
                <a:cubicBezTo>
                  <a:pt x="208" y="225"/>
                  <a:pt x="208" y="226"/>
                  <a:pt x="208" y="226"/>
                </a:cubicBezTo>
                <a:cubicBezTo>
                  <a:pt x="208" y="226"/>
                  <a:pt x="208" y="227"/>
                  <a:pt x="208" y="227"/>
                </a:cubicBezTo>
                <a:cubicBezTo>
                  <a:pt x="208" y="226"/>
                  <a:pt x="209" y="226"/>
                  <a:pt x="209" y="226"/>
                </a:cubicBezTo>
                <a:cubicBezTo>
                  <a:pt x="208" y="226"/>
                  <a:pt x="208" y="225"/>
                  <a:pt x="208" y="225"/>
                </a:cubicBezTo>
                <a:close/>
                <a:moveTo>
                  <a:pt x="213" y="224"/>
                </a:moveTo>
                <a:cubicBezTo>
                  <a:pt x="212" y="224"/>
                  <a:pt x="211" y="223"/>
                  <a:pt x="210" y="223"/>
                </a:cubicBezTo>
                <a:cubicBezTo>
                  <a:pt x="211" y="224"/>
                  <a:pt x="211" y="224"/>
                  <a:pt x="212" y="225"/>
                </a:cubicBezTo>
                <a:cubicBezTo>
                  <a:pt x="212" y="225"/>
                  <a:pt x="212" y="224"/>
                  <a:pt x="213" y="224"/>
                </a:cubicBezTo>
                <a:close/>
                <a:moveTo>
                  <a:pt x="227" y="225"/>
                </a:moveTo>
                <a:cubicBezTo>
                  <a:pt x="227" y="224"/>
                  <a:pt x="227" y="223"/>
                  <a:pt x="228" y="223"/>
                </a:cubicBezTo>
                <a:cubicBezTo>
                  <a:pt x="228" y="223"/>
                  <a:pt x="228" y="224"/>
                  <a:pt x="228" y="224"/>
                </a:cubicBezTo>
                <a:cubicBezTo>
                  <a:pt x="229" y="224"/>
                  <a:pt x="229" y="223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27" y="223"/>
                  <a:pt x="225" y="225"/>
                  <a:pt x="225" y="226"/>
                </a:cubicBezTo>
                <a:cubicBezTo>
                  <a:pt x="225" y="226"/>
                  <a:pt x="226" y="227"/>
                  <a:pt x="226" y="227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7" y="227"/>
                  <a:pt x="227" y="226"/>
                  <a:pt x="228" y="227"/>
                </a:cubicBezTo>
                <a:cubicBezTo>
                  <a:pt x="228" y="227"/>
                  <a:pt x="228" y="226"/>
                  <a:pt x="228" y="226"/>
                </a:cubicBezTo>
                <a:cubicBezTo>
                  <a:pt x="228" y="225"/>
                  <a:pt x="228" y="225"/>
                  <a:pt x="227" y="225"/>
                </a:cubicBezTo>
                <a:close/>
                <a:moveTo>
                  <a:pt x="235" y="220"/>
                </a:move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5" y="220"/>
                  <a:pt x="234" y="220"/>
                  <a:pt x="234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195" y="196"/>
                </a:moveTo>
                <a:cubicBezTo>
                  <a:pt x="195" y="196"/>
                  <a:pt x="195" y="196"/>
                  <a:pt x="195" y="196"/>
                </a:cubicBezTo>
                <a:cubicBezTo>
                  <a:pt x="195" y="196"/>
                  <a:pt x="195" y="196"/>
                  <a:pt x="195" y="196"/>
                </a:cubicBezTo>
                <a:close/>
                <a:moveTo>
                  <a:pt x="200" y="204"/>
                </a:moveTo>
                <a:cubicBezTo>
                  <a:pt x="200" y="204"/>
                  <a:pt x="200" y="204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200" y="204"/>
                  <a:pt x="200" y="204"/>
                  <a:pt x="200" y="204"/>
                </a:cubicBezTo>
                <a:close/>
                <a:moveTo>
                  <a:pt x="200" y="192"/>
                </a:moveTo>
                <a:cubicBezTo>
                  <a:pt x="200" y="190"/>
                  <a:pt x="198" y="189"/>
                  <a:pt x="198" y="189"/>
                </a:cubicBezTo>
                <a:cubicBezTo>
                  <a:pt x="198" y="189"/>
                  <a:pt x="197" y="189"/>
                  <a:pt x="197" y="189"/>
                </a:cubicBezTo>
                <a:cubicBezTo>
                  <a:pt x="197" y="189"/>
                  <a:pt x="196" y="190"/>
                  <a:pt x="196" y="191"/>
                </a:cubicBezTo>
                <a:cubicBezTo>
                  <a:pt x="195" y="191"/>
                  <a:pt x="196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3"/>
                  <a:pt x="196" y="195"/>
                  <a:pt x="197" y="194"/>
                </a:cubicBezTo>
                <a:cubicBezTo>
                  <a:pt x="199" y="194"/>
                  <a:pt x="200" y="193"/>
                  <a:pt x="200" y="192"/>
                </a:cubicBezTo>
                <a:close/>
                <a:moveTo>
                  <a:pt x="199" y="203"/>
                </a:moveTo>
                <a:cubicBezTo>
                  <a:pt x="199" y="203"/>
                  <a:pt x="198" y="203"/>
                  <a:pt x="198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9" y="203"/>
                  <a:pt x="199" y="203"/>
                  <a:pt x="199" y="203"/>
                </a:cubicBezTo>
                <a:close/>
                <a:moveTo>
                  <a:pt x="214" y="226"/>
                </a:moveTo>
                <a:cubicBezTo>
                  <a:pt x="213" y="226"/>
                  <a:pt x="213" y="226"/>
                  <a:pt x="213" y="227"/>
                </a:cubicBezTo>
                <a:cubicBezTo>
                  <a:pt x="213" y="227"/>
                  <a:pt x="213" y="227"/>
                  <a:pt x="213" y="227"/>
                </a:cubicBezTo>
                <a:cubicBezTo>
                  <a:pt x="214" y="227"/>
                  <a:pt x="214" y="226"/>
                  <a:pt x="214" y="226"/>
                </a:cubicBezTo>
                <a:close/>
                <a:moveTo>
                  <a:pt x="206" y="106"/>
                </a:moveTo>
                <a:cubicBezTo>
                  <a:pt x="204" y="106"/>
                  <a:pt x="203" y="106"/>
                  <a:pt x="203" y="108"/>
                </a:cubicBezTo>
                <a:cubicBezTo>
                  <a:pt x="204" y="109"/>
                  <a:pt x="204" y="110"/>
                  <a:pt x="206" y="111"/>
                </a:cubicBezTo>
                <a:cubicBezTo>
                  <a:pt x="208" y="111"/>
                  <a:pt x="209" y="110"/>
                  <a:pt x="209" y="108"/>
                </a:cubicBezTo>
                <a:cubicBezTo>
                  <a:pt x="209" y="107"/>
                  <a:pt x="208" y="105"/>
                  <a:pt x="206" y="106"/>
                </a:cubicBezTo>
                <a:close/>
                <a:moveTo>
                  <a:pt x="218" y="122"/>
                </a:moveTo>
                <a:cubicBezTo>
                  <a:pt x="218" y="120"/>
                  <a:pt x="216" y="119"/>
                  <a:pt x="215" y="119"/>
                </a:cubicBezTo>
                <a:cubicBezTo>
                  <a:pt x="214" y="119"/>
                  <a:pt x="212" y="120"/>
                  <a:pt x="212" y="122"/>
                </a:cubicBezTo>
                <a:cubicBezTo>
                  <a:pt x="212" y="124"/>
                  <a:pt x="213" y="124"/>
                  <a:pt x="215" y="125"/>
                </a:cubicBezTo>
                <a:cubicBezTo>
                  <a:pt x="217" y="125"/>
                  <a:pt x="218" y="124"/>
                  <a:pt x="218" y="122"/>
                </a:cubicBezTo>
                <a:close/>
                <a:moveTo>
                  <a:pt x="192" y="196"/>
                </a:moveTo>
                <a:cubicBezTo>
                  <a:pt x="193" y="196"/>
                  <a:pt x="194" y="196"/>
                  <a:pt x="194" y="196"/>
                </a:cubicBezTo>
                <a:cubicBezTo>
                  <a:pt x="194" y="196"/>
                  <a:pt x="194" y="196"/>
                  <a:pt x="195" y="196"/>
                </a:cubicBezTo>
                <a:cubicBezTo>
                  <a:pt x="194" y="196"/>
                  <a:pt x="194" y="195"/>
                  <a:pt x="193" y="195"/>
                </a:cubicBezTo>
                <a:cubicBezTo>
                  <a:pt x="193" y="195"/>
                  <a:pt x="193" y="196"/>
                  <a:pt x="192" y="196"/>
                </a:cubicBezTo>
                <a:close/>
                <a:moveTo>
                  <a:pt x="243" y="207"/>
                </a:moveTo>
                <a:cubicBezTo>
                  <a:pt x="242" y="207"/>
                  <a:pt x="243" y="208"/>
                  <a:pt x="242" y="208"/>
                </a:cubicBezTo>
                <a:cubicBezTo>
                  <a:pt x="242" y="208"/>
                  <a:pt x="242" y="208"/>
                  <a:pt x="242" y="208"/>
                </a:cubicBezTo>
                <a:cubicBezTo>
                  <a:pt x="243" y="208"/>
                  <a:pt x="243" y="208"/>
                  <a:pt x="244" y="208"/>
                </a:cubicBezTo>
                <a:cubicBezTo>
                  <a:pt x="243" y="207"/>
                  <a:pt x="243" y="207"/>
                  <a:pt x="243" y="207"/>
                </a:cubicBezTo>
                <a:close/>
                <a:moveTo>
                  <a:pt x="205" y="115"/>
                </a:moveTo>
                <a:cubicBezTo>
                  <a:pt x="204" y="113"/>
                  <a:pt x="203" y="111"/>
                  <a:pt x="202" y="111"/>
                </a:cubicBezTo>
                <a:cubicBezTo>
                  <a:pt x="200" y="112"/>
                  <a:pt x="199" y="113"/>
                  <a:pt x="199" y="115"/>
                </a:cubicBezTo>
                <a:cubicBezTo>
                  <a:pt x="199" y="116"/>
                  <a:pt x="200" y="117"/>
                  <a:pt x="202" y="117"/>
                </a:cubicBezTo>
                <a:cubicBezTo>
                  <a:pt x="203" y="117"/>
                  <a:pt x="205" y="116"/>
                  <a:pt x="205" y="115"/>
                </a:cubicBezTo>
                <a:close/>
                <a:moveTo>
                  <a:pt x="227" y="141"/>
                </a:moveTo>
                <a:cubicBezTo>
                  <a:pt x="227" y="141"/>
                  <a:pt x="227" y="141"/>
                  <a:pt x="227" y="141"/>
                </a:cubicBezTo>
                <a:cubicBezTo>
                  <a:pt x="226" y="141"/>
                  <a:pt x="226" y="141"/>
                  <a:pt x="226" y="142"/>
                </a:cubicBezTo>
                <a:cubicBezTo>
                  <a:pt x="226" y="142"/>
                  <a:pt x="227" y="141"/>
                  <a:pt x="227" y="141"/>
                </a:cubicBezTo>
                <a:close/>
                <a:moveTo>
                  <a:pt x="243" y="190"/>
                </a:moveTo>
                <a:cubicBezTo>
                  <a:pt x="243" y="190"/>
                  <a:pt x="243" y="190"/>
                  <a:pt x="24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4" y="190"/>
                  <a:pt x="243" y="190"/>
                  <a:pt x="243" y="190"/>
                </a:cubicBezTo>
                <a:cubicBezTo>
                  <a:pt x="243" y="190"/>
                  <a:pt x="243" y="190"/>
                  <a:pt x="243" y="190"/>
                </a:cubicBezTo>
                <a:close/>
                <a:moveTo>
                  <a:pt x="221" y="135"/>
                </a:moveTo>
                <a:cubicBezTo>
                  <a:pt x="221" y="135"/>
                  <a:pt x="221" y="135"/>
                  <a:pt x="222" y="136"/>
                </a:cubicBezTo>
                <a:cubicBezTo>
                  <a:pt x="222" y="136"/>
                  <a:pt x="222" y="136"/>
                  <a:pt x="222" y="137"/>
                </a:cubicBezTo>
                <a:cubicBezTo>
                  <a:pt x="223" y="136"/>
                  <a:pt x="225" y="137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5"/>
                </a:cubicBezTo>
                <a:cubicBezTo>
                  <a:pt x="226" y="136"/>
                  <a:pt x="226" y="136"/>
                  <a:pt x="225" y="136"/>
                </a:cubicBezTo>
                <a:cubicBezTo>
                  <a:pt x="225" y="136"/>
                  <a:pt x="225" y="135"/>
                  <a:pt x="225" y="135"/>
                </a:cubicBezTo>
                <a:cubicBezTo>
                  <a:pt x="224" y="135"/>
                  <a:pt x="224" y="134"/>
                  <a:pt x="224" y="134"/>
                </a:cubicBezTo>
                <a:cubicBezTo>
                  <a:pt x="224" y="134"/>
                  <a:pt x="224" y="133"/>
                  <a:pt x="224" y="133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3"/>
                  <a:pt x="223" y="133"/>
                  <a:pt x="222" y="133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5"/>
                  <a:pt x="222" y="135"/>
                  <a:pt x="221" y="135"/>
                </a:cubicBezTo>
                <a:close/>
                <a:moveTo>
                  <a:pt x="226" y="135"/>
                </a:moveTo>
                <a:cubicBezTo>
                  <a:pt x="226" y="135"/>
                  <a:pt x="226" y="134"/>
                  <a:pt x="226" y="134"/>
                </a:cubicBezTo>
                <a:cubicBezTo>
                  <a:pt x="226" y="134"/>
                  <a:pt x="226" y="135"/>
                  <a:pt x="225" y="134"/>
                </a:cubicBezTo>
                <a:cubicBezTo>
                  <a:pt x="225" y="135"/>
                  <a:pt x="226" y="135"/>
                  <a:pt x="226" y="135"/>
                </a:cubicBezTo>
                <a:cubicBezTo>
                  <a:pt x="226" y="135"/>
                  <a:pt x="226" y="135"/>
                  <a:pt x="226" y="135"/>
                </a:cubicBezTo>
                <a:close/>
                <a:moveTo>
                  <a:pt x="74" y="106"/>
                </a:moveTo>
                <a:cubicBezTo>
                  <a:pt x="72" y="105"/>
                  <a:pt x="70" y="107"/>
                  <a:pt x="70" y="108"/>
                </a:cubicBezTo>
                <a:cubicBezTo>
                  <a:pt x="71" y="108"/>
                  <a:pt x="71" y="109"/>
                  <a:pt x="71" y="109"/>
                </a:cubicBezTo>
                <a:cubicBezTo>
                  <a:pt x="72" y="109"/>
                  <a:pt x="73" y="109"/>
                  <a:pt x="73" y="110"/>
                </a:cubicBezTo>
                <a:cubicBezTo>
                  <a:pt x="73" y="110"/>
                  <a:pt x="72" y="110"/>
                  <a:pt x="72" y="110"/>
                </a:cubicBezTo>
                <a:cubicBezTo>
                  <a:pt x="73" y="111"/>
                  <a:pt x="73" y="111"/>
                  <a:pt x="74" y="110"/>
                </a:cubicBezTo>
                <a:cubicBezTo>
                  <a:pt x="75" y="111"/>
                  <a:pt x="76" y="110"/>
                  <a:pt x="76" y="108"/>
                </a:cubicBezTo>
                <a:cubicBezTo>
                  <a:pt x="77" y="107"/>
                  <a:pt x="75" y="105"/>
                  <a:pt x="74" y="106"/>
                </a:cubicBezTo>
                <a:close/>
                <a:moveTo>
                  <a:pt x="19" y="78"/>
                </a:moveTo>
                <a:cubicBezTo>
                  <a:pt x="19" y="78"/>
                  <a:pt x="19" y="78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8"/>
                  <a:pt x="19" y="78"/>
                </a:cubicBezTo>
                <a:close/>
                <a:moveTo>
                  <a:pt x="21" y="80"/>
                </a:moveTo>
                <a:cubicBezTo>
                  <a:pt x="21" y="80"/>
                  <a:pt x="22" y="81"/>
                  <a:pt x="23" y="81"/>
                </a:cubicBezTo>
                <a:cubicBezTo>
                  <a:pt x="23" y="81"/>
                  <a:pt x="23" y="80"/>
                  <a:pt x="23" y="80"/>
                </a:cubicBezTo>
                <a:cubicBezTo>
                  <a:pt x="23" y="80"/>
                  <a:pt x="23" y="80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9"/>
                  <a:pt x="21" y="79"/>
                  <a:pt x="21" y="80"/>
                </a:cubicBezTo>
                <a:close/>
                <a:moveTo>
                  <a:pt x="18" y="65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5"/>
                </a:cubicBezTo>
                <a:close/>
                <a:moveTo>
                  <a:pt x="22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2" y="72"/>
                  <a:pt x="22" y="73"/>
                </a:cubicBezTo>
                <a:close/>
                <a:moveTo>
                  <a:pt x="13" y="78"/>
                </a:move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2" y="77"/>
                  <a:pt x="12" y="77"/>
                </a:cubicBezTo>
                <a:cubicBezTo>
                  <a:pt x="13" y="77"/>
                  <a:pt x="13" y="78"/>
                  <a:pt x="13" y="78"/>
                </a:cubicBezTo>
                <a:close/>
                <a:moveTo>
                  <a:pt x="27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0"/>
                  <a:pt x="26" y="70"/>
                  <a:pt x="25" y="69"/>
                </a:cubicBezTo>
                <a:cubicBezTo>
                  <a:pt x="24" y="70"/>
                  <a:pt x="24" y="70"/>
                  <a:pt x="23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4" y="71"/>
                  <a:pt x="24" y="72"/>
                  <a:pt x="25" y="72"/>
                </a:cubicBezTo>
                <a:cubicBezTo>
                  <a:pt x="25" y="73"/>
                  <a:pt x="24" y="73"/>
                  <a:pt x="24" y="74"/>
                </a:cubicBezTo>
                <a:cubicBezTo>
                  <a:pt x="25" y="73"/>
                  <a:pt x="25" y="73"/>
                  <a:pt x="26" y="73"/>
                </a:cubicBezTo>
                <a:cubicBezTo>
                  <a:pt x="26" y="74"/>
                  <a:pt x="27" y="74"/>
                  <a:pt x="27" y="74"/>
                </a:cubicBezTo>
                <a:cubicBezTo>
                  <a:pt x="26" y="75"/>
                  <a:pt x="26" y="75"/>
                  <a:pt x="25" y="75"/>
                </a:cubicBezTo>
                <a:cubicBezTo>
                  <a:pt x="25" y="75"/>
                  <a:pt x="25" y="75"/>
                  <a:pt x="26" y="75"/>
                </a:cubicBezTo>
                <a:cubicBezTo>
                  <a:pt x="26" y="75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4"/>
                  <a:pt x="28" y="73"/>
                  <a:pt x="28" y="72"/>
                </a:cubicBezTo>
                <a:cubicBezTo>
                  <a:pt x="28" y="72"/>
                  <a:pt x="27" y="71"/>
                  <a:pt x="27" y="71"/>
                </a:cubicBezTo>
                <a:close/>
                <a:moveTo>
                  <a:pt x="23" y="65"/>
                </a:moveTo>
                <a:cubicBezTo>
                  <a:pt x="23" y="65"/>
                  <a:pt x="23" y="66"/>
                  <a:pt x="23" y="66"/>
                </a:cubicBezTo>
                <a:cubicBezTo>
                  <a:pt x="22" y="66"/>
                  <a:pt x="23" y="66"/>
                  <a:pt x="22" y="65"/>
                </a:cubicBezTo>
                <a:cubicBezTo>
                  <a:pt x="22" y="66"/>
                  <a:pt x="21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2" y="67"/>
                  <a:pt x="22" y="67"/>
                  <a:pt x="23" y="67"/>
                </a:cubicBezTo>
                <a:cubicBezTo>
                  <a:pt x="23" y="67"/>
                  <a:pt x="23" y="67"/>
                  <a:pt x="23" y="68"/>
                </a:cubicBezTo>
                <a:cubicBezTo>
                  <a:pt x="24" y="67"/>
                  <a:pt x="24" y="67"/>
                  <a:pt x="24" y="66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3"/>
                  <a:pt x="32" y="93"/>
                  <a:pt x="32" y="93"/>
                </a:cubicBezTo>
                <a:close/>
                <a:moveTo>
                  <a:pt x="19" y="68"/>
                </a:moveTo>
                <a:cubicBezTo>
                  <a:pt x="19" y="69"/>
                  <a:pt x="20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20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  <a:moveTo>
                  <a:pt x="16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0"/>
                  <a:pt x="17" y="71"/>
                  <a:pt x="16" y="71"/>
                </a:cubicBezTo>
                <a:cubicBezTo>
                  <a:pt x="16" y="72"/>
                  <a:pt x="16" y="72"/>
                  <a:pt x="17" y="72"/>
                </a:cubicBezTo>
                <a:cubicBezTo>
                  <a:pt x="17" y="72"/>
                  <a:pt x="17" y="72"/>
                  <a:pt x="17" y="71"/>
                </a:cubicBezTo>
                <a:cubicBezTo>
                  <a:pt x="17" y="71"/>
                  <a:pt x="17" y="71"/>
                  <a:pt x="18" y="70"/>
                </a:cubicBezTo>
                <a:cubicBezTo>
                  <a:pt x="17" y="70"/>
                  <a:pt x="17" y="70"/>
                  <a:pt x="16" y="70"/>
                </a:cubicBezTo>
                <a:close/>
                <a:moveTo>
                  <a:pt x="15" y="74"/>
                </a:moveTo>
                <a:cubicBezTo>
                  <a:pt x="15" y="74"/>
                  <a:pt x="15" y="74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lose/>
                <a:moveTo>
                  <a:pt x="21" y="78"/>
                </a:moveTo>
                <a:cubicBezTo>
                  <a:pt x="20" y="78"/>
                  <a:pt x="20" y="78"/>
                  <a:pt x="20" y="79"/>
                </a:cubicBezTo>
                <a:cubicBezTo>
                  <a:pt x="21" y="79"/>
                  <a:pt x="22" y="79"/>
                  <a:pt x="22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1" y="78"/>
                  <a:pt x="21" y="78"/>
                </a:cubicBezTo>
                <a:close/>
                <a:moveTo>
                  <a:pt x="14" y="73"/>
                </a:move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25" y="86"/>
                </a:moveTo>
                <a:cubicBezTo>
                  <a:pt x="25" y="87"/>
                  <a:pt x="25" y="87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8"/>
                  <a:pt x="26" y="87"/>
                  <a:pt x="27" y="88"/>
                </a:cubicBezTo>
                <a:cubicBezTo>
                  <a:pt x="27" y="88"/>
                  <a:pt x="27" y="88"/>
                  <a:pt x="27" y="89"/>
                </a:cubicBezTo>
                <a:cubicBezTo>
                  <a:pt x="28" y="88"/>
                  <a:pt x="28" y="88"/>
                  <a:pt x="28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7" y="86"/>
                  <a:pt x="26" y="87"/>
                  <a:pt x="25" y="86"/>
                </a:cubicBezTo>
                <a:close/>
                <a:moveTo>
                  <a:pt x="18" y="72"/>
                </a:moveTo>
                <a:cubicBezTo>
                  <a:pt x="17" y="73"/>
                  <a:pt x="19" y="73"/>
                  <a:pt x="19" y="73"/>
                </a:cubicBezTo>
                <a:cubicBezTo>
                  <a:pt x="18" y="73"/>
                  <a:pt x="18" y="72"/>
                  <a:pt x="18" y="72"/>
                </a:cubicBezTo>
                <a:close/>
                <a:moveTo>
                  <a:pt x="26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6" y="85"/>
                  <a:pt x="26" y="85"/>
                </a:cubicBezTo>
                <a:close/>
                <a:moveTo>
                  <a:pt x="22" y="68"/>
                </a:moveTo>
                <a:cubicBezTo>
                  <a:pt x="21" y="68"/>
                  <a:pt x="21" y="68"/>
                  <a:pt x="21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2" y="68"/>
                  <a:pt x="22" y="68"/>
                </a:cubicBezTo>
                <a:close/>
                <a:moveTo>
                  <a:pt x="18" y="74"/>
                </a:moveTo>
                <a:cubicBezTo>
                  <a:pt x="18" y="74"/>
                  <a:pt x="18" y="74"/>
                  <a:pt x="19" y="75"/>
                </a:cubicBezTo>
                <a:cubicBezTo>
                  <a:pt x="19" y="74"/>
                  <a:pt x="19" y="74"/>
                  <a:pt x="19" y="73"/>
                </a:cubicBezTo>
                <a:cubicBezTo>
                  <a:pt x="19" y="73"/>
                  <a:pt x="18" y="74"/>
                  <a:pt x="18" y="74"/>
                </a:cubicBezTo>
                <a:close/>
                <a:moveTo>
                  <a:pt x="28" y="40"/>
                </a:moveTo>
                <a:cubicBezTo>
                  <a:pt x="28" y="39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7" y="40"/>
                </a:cubicBezTo>
                <a:cubicBezTo>
                  <a:pt x="27" y="40"/>
                  <a:pt x="27" y="40"/>
                  <a:pt x="28" y="40"/>
                </a:cubicBezTo>
                <a:close/>
                <a:moveTo>
                  <a:pt x="20" y="67"/>
                </a:move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15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8"/>
                  <a:pt x="17" y="88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7"/>
                  <a:pt x="17" y="86"/>
                  <a:pt x="17" y="86"/>
                </a:cubicBezTo>
                <a:cubicBezTo>
                  <a:pt x="18" y="87"/>
                  <a:pt x="20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7"/>
                  <a:pt x="19" y="87"/>
                </a:cubicBezTo>
                <a:cubicBezTo>
                  <a:pt x="19" y="87"/>
                  <a:pt x="19" y="86"/>
                  <a:pt x="19" y="86"/>
                </a:cubicBezTo>
                <a:cubicBezTo>
                  <a:pt x="18" y="86"/>
                  <a:pt x="18" y="86"/>
                  <a:pt x="17" y="86"/>
                </a:cubicBezTo>
                <a:cubicBezTo>
                  <a:pt x="17" y="86"/>
                  <a:pt x="16" y="86"/>
                  <a:pt x="16" y="87"/>
                </a:cubicBezTo>
                <a:cubicBezTo>
                  <a:pt x="16" y="87"/>
                  <a:pt x="15" y="87"/>
                  <a:pt x="15" y="88"/>
                </a:cubicBezTo>
                <a:close/>
                <a:moveTo>
                  <a:pt x="26" y="98"/>
                </a:moveTo>
                <a:cubicBezTo>
                  <a:pt x="26" y="98"/>
                  <a:pt x="26" y="98"/>
                  <a:pt x="25" y="98"/>
                </a:cubicBezTo>
                <a:cubicBezTo>
                  <a:pt x="24" y="98"/>
                  <a:pt x="23" y="99"/>
                  <a:pt x="23" y="100"/>
                </a:cubicBezTo>
                <a:cubicBezTo>
                  <a:pt x="23" y="100"/>
                  <a:pt x="23" y="101"/>
                  <a:pt x="23" y="101"/>
                </a:cubicBezTo>
                <a:cubicBezTo>
                  <a:pt x="23" y="101"/>
                  <a:pt x="23" y="101"/>
                  <a:pt x="24" y="101"/>
                </a:cubicBezTo>
                <a:cubicBezTo>
                  <a:pt x="23" y="102"/>
                  <a:pt x="24" y="102"/>
                  <a:pt x="25" y="102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5" y="100"/>
                  <a:pt x="24" y="100"/>
                </a:cubicBezTo>
                <a:cubicBezTo>
                  <a:pt x="24" y="99"/>
                  <a:pt x="25" y="99"/>
                  <a:pt x="25" y="99"/>
                </a:cubicBezTo>
                <a:cubicBezTo>
                  <a:pt x="25" y="99"/>
                  <a:pt x="26" y="100"/>
                  <a:pt x="26" y="100"/>
                </a:cubicBezTo>
                <a:cubicBezTo>
                  <a:pt x="26" y="101"/>
                  <a:pt x="27" y="101"/>
                  <a:pt x="27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2"/>
                  <a:pt x="26" y="102"/>
                  <a:pt x="26" y="103"/>
                </a:cubicBezTo>
                <a:cubicBezTo>
                  <a:pt x="26" y="103"/>
                  <a:pt x="26" y="103"/>
                  <a:pt x="27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2"/>
                  <a:pt x="28" y="101"/>
                  <a:pt x="28" y="100"/>
                </a:cubicBezTo>
                <a:cubicBezTo>
                  <a:pt x="28" y="100"/>
                  <a:pt x="28" y="99"/>
                  <a:pt x="27" y="99"/>
                </a:cubicBezTo>
                <a:cubicBezTo>
                  <a:pt x="27" y="99"/>
                  <a:pt x="26" y="99"/>
                  <a:pt x="26" y="98"/>
                </a:cubicBezTo>
                <a:close/>
                <a:moveTo>
                  <a:pt x="16" y="57"/>
                </a:moveTo>
                <a:cubicBezTo>
                  <a:pt x="16" y="56"/>
                  <a:pt x="16" y="56"/>
                  <a:pt x="15" y="56"/>
                </a:cubicBezTo>
                <a:cubicBezTo>
                  <a:pt x="15" y="56"/>
                  <a:pt x="14" y="57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4" y="59"/>
                  <a:pt x="14" y="59"/>
                </a:cubicBezTo>
                <a:cubicBezTo>
                  <a:pt x="14" y="60"/>
                  <a:pt x="16" y="60"/>
                  <a:pt x="16" y="61"/>
                </a:cubicBezTo>
                <a:cubicBezTo>
                  <a:pt x="17" y="61"/>
                  <a:pt x="17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59"/>
                  <a:pt x="18" y="59"/>
                  <a:pt x="17" y="59"/>
                </a:cubicBezTo>
                <a:cubicBezTo>
                  <a:pt x="17" y="58"/>
                  <a:pt x="18" y="58"/>
                  <a:pt x="18" y="58"/>
                </a:cubicBezTo>
                <a:cubicBezTo>
                  <a:pt x="18" y="58"/>
                  <a:pt x="18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7"/>
                  <a:pt x="18" y="57"/>
                </a:cubicBezTo>
                <a:cubicBezTo>
                  <a:pt x="18" y="57"/>
                  <a:pt x="17" y="56"/>
                  <a:pt x="16" y="57"/>
                </a:cubicBezTo>
                <a:close/>
                <a:moveTo>
                  <a:pt x="50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9" y="92"/>
                  <a:pt x="48" y="91"/>
                  <a:pt x="47" y="91"/>
                </a:cubicBezTo>
                <a:cubicBezTo>
                  <a:pt x="47" y="91"/>
                  <a:pt x="47" y="91"/>
                  <a:pt x="47" y="91"/>
                </a:cubicBezTo>
                <a:cubicBezTo>
                  <a:pt x="46" y="91"/>
                  <a:pt x="46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3"/>
                </a:cubicBezTo>
                <a:cubicBezTo>
                  <a:pt x="45" y="95"/>
                  <a:pt x="45" y="96"/>
                  <a:pt x="47" y="97"/>
                </a:cubicBezTo>
                <a:cubicBezTo>
                  <a:pt x="47" y="96"/>
                  <a:pt x="47" y="96"/>
                  <a:pt x="47" y="96"/>
                </a:cubicBezTo>
                <a:cubicBezTo>
                  <a:pt x="48" y="96"/>
                  <a:pt x="48" y="97"/>
                  <a:pt x="48" y="97"/>
                </a:cubicBezTo>
                <a:cubicBezTo>
                  <a:pt x="49" y="97"/>
                  <a:pt x="50" y="95"/>
                  <a:pt x="50" y="94"/>
                </a:cubicBezTo>
                <a:cubicBezTo>
                  <a:pt x="50" y="93"/>
                  <a:pt x="50" y="93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  <a:moveTo>
                  <a:pt x="36" y="94"/>
                </a:moveTo>
                <a:cubicBezTo>
                  <a:pt x="36" y="95"/>
                  <a:pt x="36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8" y="97"/>
                  <a:pt x="38" y="97"/>
                  <a:pt x="39" y="97"/>
                </a:cubicBezTo>
                <a:cubicBezTo>
                  <a:pt x="39" y="97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40" y="95"/>
                  <a:pt x="40" y="95"/>
                  <a:pt x="41" y="95"/>
                </a:cubicBezTo>
                <a:cubicBezTo>
                  <a:pt x="41" y="95"/>
                  <a:pt x="41" y="94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8" y="93"/>
                  <a:pt x="38" y="93"/>
                  <a:pt x="38" y="92"/>
                </a:cubicBezTo>
                <a:cubicBezTo>
                  <a:pt x="38" y="92"/>
                  <a:pt x="38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1"/>
                  <a:pt x="36" y="92"/>
                  <a:pt x="36" y="93"/>
                </a:cubicBezTo>
                <a:cubicBezTo>
                  <a:pt x="36" y="93"/>
                  <a:pt x="36" y="93"/>
                  <a:pt x="37" y="93"/>
                </a:cubicBezTo>
                <a:cubicBezTo>
                  <a:pt x="37" y="93"/>
                  <a:pt x="37" y="94"/>
                  <a:pt x="37" y="94"/>
                </a:cubicBezTo>
                <a:cubicBezTo>
                  <a:pt x="37" y="95"/>
                  <a:pt x="36" y="95"/>
                  <a:pt x="36" y="94"/>
                </a:cubicBezTo>
                <a:close/>
                <a:moveTo>
                  <a:pt x="64" y="105"/>
                </a:moveTo>
                <a:cubicBezTo>
                  <a:pt x="63" y="105"/>
                  <a:pt x="62" y="107"/>
                  <a:pt x="62" y="108"/>
                </a:cubicBezTo>
                <a:cubicBezTo>
                  <a:pt x="62" y="109"/>
                  <a:pt x="63" y="111"/>
                  <a:pt x="65" y="111"/>
                </a:cubicBezTo>
                <a:cubicBezTo>
                  <a:pt x="66" y="111"/>
                  <a:pt x="68" y="110"/>
                  <a:pt x="67" y="107"/>
                </a:cubicBezTo>
                <a:cubicBezTo>
                  <a:pt x="67" y="106"/>
                  <a:pt x="67" y="105"/>
                  <a:pt x="64" y="105"/>
                </a:cubicBezTo>
                <a:close/>
                <a:moveTo>
                  <a:pt x="89" y="108"/>
                </a:moveTo>
                <a:cubicBezTo>
                  <a:pt x="88" y="109"/>
                  <a:pt x="89" y="109"/>
                  <a:pt x="89" y="110"/>
                </a:cubicBezTo>
                <a:cubicBezTo>
                  <a:pt x="89" y="109"/>
                  <a:pt x="89" y="109"/>
                  <a:pt x="89" y="108"/>
                </a:cubicBezTo>
                <a:cubicBezTo>
                  <a:pt x="90" y="108"/>
                  <a:pt x="91" y="107"/>
                  <a:pt x="92" y="107"/>
                </a:cubicBezTo>
                <a:cubicBezTo>
                  <a:pt x="92" y="107"/>
                  <a:pt x="93" y="108"/>
                  <a:pt x="93" y="109"/>
                </a:cubicBezTo>
                <a:cubicBezTo>
                  <a:pt x="91" y="109"/>
                  <a:pt x="90" y="108"/>
                  <a:pt x="89" y="109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1"/>
                  <a:pt x="91" y="111"/>
                  <a:pt x="91" y="111"/>
                </a:cubicBezTo>
                <a:cubicBezTo>
                  <a:pt x="93" y="111"/>
                  <a:pt x="95" y="109"/>
                  <a:pt x="94" y="108"/>
                </a:cubicBezTo>
                <a:cubicBezTo>
                  <a:pt x="94" y="106"/>
                  <a:pt x="92" y="105"/>
                  <a:pt x="91" y="105"/>
                </a:cubicBezTo>
                <a:cubicBezTo>
                  <a:pt x="90" y="105"/>
                  <a:pt x="89" y="107"/>
                  <a:pt x="89" y="108"/>
                </a:cubicBezTo>
                <a:close/>
                <a:moveTo>
                  <a:pt x="56" y="91"/>
                </a:moveTo>
                <a:cubicBezTo>
                  <a:pt x="55" y="91"/>
                  <a:pt x="54" y="91"/>
                  <a:pt x="54" y="92"/>
                </a:cubicBezTo>
                <a:cubicBezTo>
                  <a:pt x="54" y="94"/>
                  <a:pt x="56" y="94"/>
                  <a:pt x="57" y="95"/>
                </a:cubicBezTo>
                <a:cubicBezTo>
                  <a:pt x="56" y="95"/>
                  <a:pt x="57" y="95"/>
                  <a:pt x="57" y="96"/>
                </a:cubicBezTo>
                <a:cubicBezTo>
                  <a:pt x="58" y="96"/>
                  <a:pt x="58" y="95"/>
                  <a:pt x="59" y="94"/>
                </a:cubicBezTo>
                <a:cubicBezTo>
                  <a:pt x="59" y="93"/>
                  <a:pt x="58" y="91"/>
                  <a:pt x="56" y="91"/>
                </a:cubicBezTo>
                <a:close/>
                <a:moveTo>
                  <a:pt x="49" y="88"/>
                </a:moveTo>
                <a:cubicBezTo>
                  <a:pt x="49" y="87"/>
                  <a:pt x="49" y="86"/>
                  <a:pt x="50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86"/>
                  <a:pt x="49" y="86"/>
                  <a:pt x="49" y="87"/>
                </a:cubicBezTo>
                <a:cubicBezTo>
                  <a:pt x="49" y="89"/>
                  <a:pt x="50" y="89"/>
                  <a:pt x="52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2" y="87"/>
                  <a:pt x="53" y="88"/>
                  <a:pt x="53" y="88"/>
                </a:cubicBezTo>
                <a:cubicBezTo>
                  <a:pt x="53" y="88"/>
                  <a:pt x="53" y="89"/>
                  <a:pt x="53" y="89"/>
                </a:cubicBezTo>
                <a:cubicBezTo>
                  <a:pt x="54" y="89"/>
                  <a:pt x="54" y="88"/>
                  <a:pt x="54" y="87"/>
                </a:cubicBezTo>
                <a:cubicBezTo>
                  <a:pt x="55" y="85"/>
                  <a:pt x="53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5"/>
                  <a:pt x="52" y="85"/>
                  <a:pt x="53" y="85"/>
                </a:cubicBezTo>
                <a:cubicBezTo>
                  <a:pt x="52" y="85"/>
                  <a:pt x="52" y="85"/>
                  <a:pt x="52" y="86"/>
                </a:cubicBezTo>
                <a:cubicBezTo>
                  <a:pt x="51" y="87"/>
                  <a:pt x="50" y="88"/>
                  <a:pt x="49" y="88"/>
                </a:cubicBezTo>
                <a:close/>
                <a:moveTo>
                  <a:pt x="18" y="93"/>
                </a:moveTo>
                <a:cubicBezTo>
                  <a:pt x="18" y="93"/>
                  <a:pt x="18" y="93"/>
                  <a:pt x="19" y="93"/>
                </a:cubicBezTo>
                <a:cubicBezTo>
                  <a:pt x="18" y="93"/>
                  <a:pt x="19" y="92"/>
                  <a:pt x="19" y="92"/>
                </a:cubicBezTo>
                <a:cubicBezTo>
                  <a:pt x="18" y="92"/>
                  <a:pt x="18" y="92"/>
                  <a:pt x="18" y="93"/>
                </a:cubicBezTo>
                <a:close/>
                <a:moveTo>
                  <a:pt x="22" y="92"/>
                </a:moveTo>
                <a:cubicBezTo>
                  <a:pt x="22" y="92"/>
                  <a:pt x="23" y="93"/>
                  <a:pt x="2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2" y="92"/>
                  <a:pt x="22" y="92"/>
                  <a:pt x="22" y="92"/>
                </a:cubicBezTo>
                <a:close/>
                <a:moveTo>
                  <a:pt x="30" y="92"/>
                </a:moveTo>
                <a:cubicBezTo>
                  <a:pt x="30" y="92"/>
                  <a:pt x="30" y="93"/>
                  <a:pt x="29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30" y="94"/>
                  <a:pt x="30" y="94"/>
                  <a:pt x="31" y="94"/>
                </a:cubicBezTo>
                <a:cubicBezTo>
                  <a:pt x="31" y="95"/>
                  <a:pt x="31" y="95"/>
                  <a:pt x="31" y="96"/>
                </a:cubicBezTo>
                <a:cubicBezTo>
                  <a:pt x="31" y="96"/>
                  <a:pt x="32" y="95"/>
                  <a:pt x="32" y="94"/>
                </a:cubicBezTo>
                <a:cubicBezTo>
                  <a:pt x="32" y="94"/>
                  <a:pt x="32" y="94"/>
                  <a:pt x="31" y="94"/>
                </a:cubicBezTo>
                <a:cubicBezTo>
                  <a:pt x="31" y="94"/>
                  <a:pt x="31" y="93"/>
                  <a:pt x="31" y="93"/>
                </a:cubicBezTo>
                <a:cubicBezTo>
                  <a:pt x="30" y="93"/>
                  <a:pt x="30" y="93"/>
                  <a:pt x="30" y="92"/>
                </a:cubicBezTo>
                <a:close/>
                <a:moveTo>
                  <a:pt x="27" y="51"/>
                </a:move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7" y="51"/>
                  <a:pt x="27" y="50"/>
                  <a:pt x="27" y="51"/>
                </a:cubicBezTo>
                <a:close/>
                <a:moveTo>
                  <a:pt x="15" y="88"/>
                </a:moveTo>
                <a:cubicBezTo>
                  <a:pt x="15" y="88"/>
                  <a:pt x="15" y="88"/>
                  <a:pt x="15" y="87"/>
                </a:cubicBezTo>
                <a:cubicBezTo>
                  <a:pt x="14" y="87"/>
                  <a:pt x="14" y="88"/>
                  <a:pt x="15" y="88"/>
                </a:cubicBezTo>
                <a:close/>
                <a:moveTo>
                  <a:pt x="10" y="82"/>
                </a:moveTo>
                <a:cubicBezTo>
                  <a:pt x="10" y="82"/>
                  <a:pt x="10" y="82"/>
                  <a:pt x="11" y="82"/>
                </a:cubicBezTo>
                <a:cubicBezTo>
                  <a:pt x="12" y="82"/>
                  <a:pt x="12" y="81"/>
                  <a:pt x="12" y="80"/>
                </a:cubicBezTo>
                <a:cubicBezTo>
                  <a:pt x="13" y="81"/>
                  <a:pt x="12" y="82"/>
                  <a:pt x="12" y="82"/>
                </a:cubicBezTo>
                <a:cubicBezTo>
                  <a:pt x="13" y="82"/>
                  <a:pt x="13" y="82"/>
                  <a:pt x="14" y="82"/>
                </a:cubicBezTo>
                <a:cubicBezTo>
                  <a:pt x="13" y="82"/>
                  <a:pt x="14" y="82"/>
                  <a:pt x="14" y="81"/>
                </a:cubicBezTo>
                <a:cubicBezTo>
                  <a:pt x="14" y="81"/>
                  <a:pt x="13" y="80"/>
                  <a:pt x="14" y="80"/>
                </a:cubicBez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0"/>
                  <a:pt x="14" y="80"/>
                </a:cubicBezTo>
                <a:cubicBezTo>
                  <a:pt x="15" y="80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9"/>
                  <a:pt x="13" y="79"/>
                  <a:pt x="13" y="80"/>
                </a:cubicBezTo>
                <a:cubicBezTo>
                  <a:pt x="13" y="79"/>
                  <a:pt x="13" y="78"/>
                  <a:pt x="12" y="78"/>
                </a:cubicBezTo>
                <a:cubicBezTo>
                  <a:pt x="12" y="79"/>
                  <a:pt x="11" y="79"/>
                  <a:pt x="11" y="79"/>
                </a:cubicBezTo>
                <a:cubicBezTo>
                  <a:pt x="11" y="79"/>
                  <a:pt x="11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9"/>
                </a:cubicBezTo>
                <a:cubicBezTo>
                  <a:pt x="10" y="79"/>
                  <a:pt x="10" y="79"/>
                  <a:pt x="10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9" y="81"/>
                  <a:pt x="9" y="82"/>
                  <a:pt x="10" y="82"/>
                </a:cubicBezTo>
                <a:close/>
                <a:moveTo>
                  <a:pt x="6" y="80"/>
                </a:move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4" y="55"/>
                  <a:pt x="4" y="55"/>
                  <a:pt x="4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19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9" y="46"/>
                  <a:pt x="19" y="46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29" y="96"/>
                </a:moveTo>
                <a:cubicBezTo>
                  <a:pt x="28" y="96"/>
                  <a:pt x="28" y="95"/>
                  <a:pt x="27" y="95"/>
                </a:cubicBezTo>
                <a:cubicBezTo>
                  <a:pt x="28" y="94"/>
                  <a:pt x="29" y="95"/>
                  <a:pt x="29" y="94"/>
                </a:cubicBezTo>
                <a:cubicBezTo>
                  <a:pt x="28" y="94"/>
                  <a:pt x="27" y="94"/>
                  <a:pt x="26" y="94"/>
                </a:cubicBezTo>
                <a:cubicBezTo>
                  <a:pt x="27" y="95"/>
                  <a:pt x="28" y="97"/>
                  <a:pt x="29" y="96"/>
                </a:cubicBezTo>
                <a:close/>
                <a:moveTo>
                  <a:pt x="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0"/>
                  <a:pt x="7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lose/>
                <a:moveTo>
                  <a:pt x="15" y="66"/>
                </a:move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4" y="65"/>
                </a:cubicBezTo>
                <a:cubicBezTo>
                  <a:pt x="13" y="65"/>
                  <a:pt x="12" y="65"/>
                  <a:pt x="12" y="65"/>
                </a:cubicBezTo>
                <a:cubicBezTo>
                  <a:pt x="12" y="65"/>
                  <a:pt x="12" y="65"/>
                  <a:pt x="12" y="66"/>
                </a:cubicBezTo>
                <a:cubicBezTo>
                  <a:pt x="13" y="66"/>
                  <a:pt x="14" y="66"/>
                  <a:pt x="15" y="66"/>
                </a:cubicBezTo>
                <a:close/>
                <a:moveTo>
                  <a:pt x="19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lose/>
                <a:moveTo>
                  <a:pt x="3" y="69"/>
                </a:moveTo>
                <a:cubicBezTo>
                  <a:pt x="3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3" y="68"/>
                  <a:pt x="3" y="69"/>
                </a:cubicBezTo>
                <a:close/>
                <a:moveTo>
                  <a:pt x="18" y="29"/>
                </a:move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lnTo>
                  <a:pt x="18" y="29"/>
                </a:lnTo>
                <a:close/>
                <a:moveTo>
                  <a:pt x="30" y="64"/>
                </a:moveTo>
                <a:cubicBezTo>
                  <a:pt x="30" y="64"/>
                  <a:pt x="30" y="64"/>
                  <a:pt x="30" y="63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29" y="63"/>
                  <a:pt x="29" y="63"/>
                </a:cubicBezTo>
                <a:cubicBezTo>
                  <a:pt x="30" y="63"/>
                  <a:pt x="30" y="64"/>
                  <a:pt x="30" y="64"/>
                </a:cubicBezTo>
                <a:close/>
                <a:moveTo>
                  <a:pt x="29" y="82"/>
                </a:moveTo>
                <a:cubicBezTo>
                  <a:pt x="29" y="82"/>
                  <a:pt x="29" y="82"/>
                  <a:pt x="29" y="82"/>
                </a:cubicBezTo>
                <a:cubicBezTo>
                  <a:pt x="31" y="83"/>
                  <a:pt x="32" y="81"/>
                  <a:pt x="32" y="80"/>
                </a:cubicBezTo>
                <a:cubicBezTo>
                  <a:pt x="32" y="78"/>
                  <a:pt x="31" y="78"/>
                  <a:pt x="30" y="77"/>
                </a:cubicBezTo>
                <a:cubicBezTo>
                  <a:pt x="30" y="77"/>
                  <a:pt x="31" y="78"/>
                  <a:pt x="31" y="77"/>
                </a:cubicBezTo>
                <a:cubicBezTo>
                  <a:pt x="31" y="78"/>
                  <a:pt x="30" y="79"/>
                  <a:pt x="30" y="80"/>
                </a:cubicBezTo>
                <a:cubicBezTo>
                  <a:pt x="30" y="80"/>
                  <a:pt x="29" y="81"/>
                  <a:pt x="28" y="81"/>
                </a:cubicBezTo>
                <a:cubicBezTo>
                  <a:pt x="28" y="82"/>
                  <a:pt x="29" y="82"/>
                  <a:pt x="29" y="82"/>
                </a:cubicBezTo>
                <a:close/>
                <a:moveTo>
                  <a:pt x="1" y="80"/>
                </a:moveTo>
                <a:cubicBezTo>
                  <a:pt x="0" y="80"/>
                  <a:pt x="0" y="80"/>
                  <a:pt x="0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1" y="80"/>
                  <a:pt x="1" y="80"/>
                  <a:pt x="1" y="80"/>
                </a:cubicBezTo>
                <a:close/>
                <a:moveTo>
                  <a:pt x="23" y="40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1" y="39"/>
                  <a:pt x="20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3" y="40"/>
                  <a:pt x="23" y="40"/>
                </a:cubicBezTo>
                <a:close/>
                <a:moveTo>
                  <a:pt x="23" y="57"/>
                </a:moveTo>
                <a:cubicBezTo>
                  <a:pt x="23" y="57"/>
                  <a:pt x="24" y="57"/>
                  <a:pt x="24" y="58"/>
                </a:cubicBezTo>
                <a:cubicBezTo>
                  <a:pt x="24" y="57"/>
                  <a:pt x="25" y="57"/>
                  <a:pt x="25" y="57"/>
                </a:cubicBezTo>
                <a:cubicBezTo>
                  <a:pt x="25" y="57"/>
                  <a:pt x="24" y="59"/>
                  <a:pt x="23" y="60"/>
                </a:cubicBezTo>
                <a:cubicBezTo>
                  <a:pt x="23" y="60"/>
                  <a:pt x="24" y="60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5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0"/>
                  <a:pt x="28" y="60"/>
                  <a:pt x="28" y="59"/>
                </a:cubicBezTo>
                <a:cubicBezTo>
                  <a:pt x="27" y="59"/>
                  <a:pt x="27" y="58"/>
                  <a:pt x="27" y="58"/>
                </a:cubicBezTo>
                <a:cubicBezTo>
                  <a:pt x="27" y="58"/>
                  <a:pt x="27" y="58"/>
                  <a:pt x="28" y="58"/>
                </a:cubicBezTo>
                <a:cubicBezTo>
                  <a:pt x="27" y="57"/>
                  <a:pt x="26" y="56"/>
                  <a:pt x="25" y="55"/>
                </a:cubicBezTo>
                <a:cubicBezTo>
                  <a:pt x="24" y="56"/>
                  <a:pt x="24" y="57"/>
                  <a:pt x="23" y="57"/>
                </a:cubicBezTo>
                <a:close/>
                <a:moveTo>
                  <a:pt x="5" y="86"/>
                </a:move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6"/>
                  <a:pt x="5" y="86"/>
                  <a:pt x="5" y="86"/>
                </a:cubicBezTo>
                <a:close/>
                <a:moveTo>
                  <a:pt x="39" y="93"/>
                </a:moveTo>
                <a:cubicBezTo>
                  <a:pt x="40" y="93"/>
                  <a:pt x="40" y="93"/>
                  <a:pt x="41" y="93"/>
                </a:cubicBezTo>
                <a:cubicBezTo>
                  <a:pt x="40" y="93"/>
                  <a:pt x="40" y="92"/>
                  <a:pt x="40" y="92"/>
                </a:cubicBezTo>
                <a:cubicBezTo>
                  <a:pt x="40" y="92"/>
                  <a:pt x="40" y="93"/>
                  <a:pt x="39" y="93"/>
                </a:cubicBezTo>
                <a:close/>
                <a:moveTo>
                  <a:pt x="31" y="86"/>
                </a:moveTo>
                <a:cubicBezTo>
                  <a:pt x="31" y="87"/>
                  <a:pt x="32" y="87"/>
                  <a:pt x="32" y="87"/>
                </a:cubicBezTo>
                <a:cubicBezTo>
                  <a:pt x="32" y="87"/>
                  <a:pt x="32" y="85"/>
                  <a:pt x="32" y="85"/>
                </a:cubicBezTo>
                <a:cubicBezTo>
                  <a:pt x="33" y="86"/>
                  <a:pt x="34" y="86"/>
                  <a:pt x="34" y="87"/>
                </a:cubicBezTo>
                <a:cubicBezTo>
                  <a:pt x="33" y="87"/>
                  <a:pt x="33" y="86"/>
                  <a:pt x="33" y="86"/>
                </a:cubicBezTo>
                <a:cubicBezTo>
                  <a:pt x="32" y="86"/>
                  <a:pt x="33" y="87"/>
                  <a:pt x="32" y="87"/>
                </a:cubicBezTo>
                <a:cubicBezTo>
                  <a:pt x="32" y="87"/>
                  <a:pt x="33" y="87"/>
                  <a:pt x="33" y="88"/>
                </a:cubicBezTo>
                <a:cubicBezTo>
                  <a:pt x="33" y="88"/>
                  <a:pt x="34" y="88"/>
                  <a:pt x="34" y="87"/>
                </a:cubicBezTo>
                <a:cubicBezTo>
                  <a:pt x="34" y="88"/>
                  <a:pt x="34" y="89"/>
                  <a:pt x="35" y="89"/>
                </a:cubicBezTo>
                <a:cubicBezTo>
                  <a:pt x="35" y="89"/>
                  <a:pt x="36" y="89"/>
                  <a:pt x="36" y="89"/>
                </a:cubicBezTo>
                <a:cubicBezTo>
                  <a:pt x="36" y="89"/>
                  <a:pt x="36" y="89"/>
                  <a:pt x="35" y="89"/>
                </a:cubicBezTo>
                <a:cubicBezTo>
                  <a:pt x="35" y="88"/>
                  <a:pt x="35" y="88"/>
                  <a:pt x="35" y="88"/>
                </a:cubicBezTo>
                <a:cubicBezTo>
                  <a:pt x="36" y="88"/>
                  <a:pt x="36" y="88"/>
                  <a:pt x="36" y="89"/>
                </a:cubicBezTo>
                <a:cubicBezTo>
                  <a:pt x="37" y="88"/>
                  <a:pt x="37" y="88"/>
                  <a:pt x="37" y="87"/>
                </a:cubicBezTo>
                <a:cubicBezTo>
                  <a:pt x="36" y="87"/>
                  <a:pt x="36" y="86"/>
                  <a:pt x="35" y="87"/>
                </a:cubicBezTo>
                <a:cubicBezTo>
                  <a:pt x="35" y="86"/>
                  <a:pt x="36" y="86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85"/>
                  <a:pt x="36" y="85"/>
                  <a:pt x="36" y="85"/>
                </a:cubicBezTo>
                <a:cubicBezTo>
                  <a:pt x="35" y="84"/>
                  <a:pt x="34" y="84"/>
                  <a:pt x="34" y="83"/>
                </a:cubicBezTo>
                <a:cubicBezTo>
                  <a:pt x="33" y="84"/>
                  <a:pt x="32" y="85"/>
                  <a:pt x="31" y="86"/>
                </a:cubicBezTo>
                <a:close/>
                <a:moveTo>
                  <a:pt x="28" y="50"/>
                </a:moveTo>
                <a:cubicBezTo>
                  <a:pt x="27" y="50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4"/>
                  <a:pt x="28" y="54"/>
                  <a:pt x="30" y="55"/>
                </a:cubicBezTo>
                <a:cubicBezTo>
                  <a:pt x="31" y="55"/>
                  <a:pt x="32" y="54"/>
                  <a:pt x="32" y="52"/>
                </a:cubicBezTo>
                <a:cubicBezTo>
                  <a:pt x="32" y="51"/>
                  <a:pt x="31" y="49"/>
                  <a:pt x="29" y="49"/>
                </a:cubicBezTo>
                <a:cubicBezTo>
                  <a:pt x="29" y="49"/>
                  <a:pt x="29" y="49"/>
                  <a:pt x="28" y="49"/>
                </a:cubicBezTo>
                <a:cubicBezTo>
                  <a:pt x="28" y="49"/>
                  <a:pt x="28" y="50"/>
                  <a:pt x="28" y="50"/>
                </a:cubicBezTo>
                <a:cubicBezTo>
                  <a:pt x="29" y="51"/>
                  <a:pt x="29" y="51"/>
                  <a:pt x="30" y="52"/>
                </a:cubicBezTo>
                <a:cubicBezTo>
                  <a:pt x="30" y="52"/>
                  <a:pt x="29" y="52"/>
                  <a:pt x="29" y="52"/>
                </a:cubicBezTo>
                <a:cubicBezTo>
                  <a:pt x="28" y="52"/>
                  <a:pt x="28" y="51"/>
                  <a:pt x="28" y="50"/>
                </a:cubicBezTo>
                <a:close/>
                <a:moveTo>
                  <a:pt x="29" y="63"/>
                </a:moveTo>
                <a:cubicBezTo>
                  <a:pt x="27" y="64"/>
                  <a:pt x="27" y="65"/>
                  <a:pt x="27" y="66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28" y="67"/>
                  <a:pt x="27" y="68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9"/>
                  <a:pt x="29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3" y="67"/>
                  <a:pt x="32" y="66"/>
                </a:cubicBezTo>
                <a:cubicBezTo>
                  <a:pt x="32" y="66"/>
                  <a:pt x="32" y="65"/>
                  <a:pt x="32" y="65"/>
                </a:cubicBezTo>
                <a:cubicBezTo>
                  <a:pt x="31" y="65"/>
                  <a:pt x="31" y="65"/>
                  <a:pt x="31" y="66"/>
                </a:cubicBezTo>
                <a:cubicBezTo>
                  <a:pt x="30" y="66"/>
                  <a:pt x="29" y="66"/>
                  <a:pt x="29" y="65"/>
                </a:cubicBezTo>
                <a:cubicBezTo>
                  <a:pt x="30" y="65"/>
                  <a:pt x="30" y="65"/>
                  <a:pt x="30" y="64"/>
                </a:cubicBezTo>
                <a:cubicBezTo>
                  <a:pt x="29" y="64"/>
                  <a:pt x="29" y="65"/>
                  <a:pt x="28" y="65"/>
                </a:cubicBezTo>
                <a:cubicBezTo>
                  <a:pt x="28" y="64"/>
                  <a:pt x="29" y="64"/>
                  <a:pt x="29" y="63"/>
                </a:cubicBezTo>
                <a:close/>
                <a:moveTo>
                  <a:pt x="9" y="89"/>
                </a:moveTo>
                <a:cubicBezTo>
                  <a:pt x="9" y="89"/>
                  <a:pt x="9" y="89"/>
                  <a:pt x="9" y="88"/>
                </a:cubicBezTo>
                <a:cubicBezTo>
                  <a:pt x="9" y="88"/>
                  <a:pt x="9" y="88"/>
                  <a:pt x="9" y="88"/>
                </a:cubicBezTo>
                <a:lnTo>
                  <a:pt x="9" y="89"/>
                </a:lnTo>
                <a:close/>
                <a:moveTo>
                  <a:pt x="6" y="89"/>
                </a:moveTo>
                <a:cubicBezTo>
                  <a:pt x="6" y="89"/>
                  <a:pt x="7" y="89"/>
                  <a:pt x="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8"/>
                  <a:pt x="8" y="89"/>
                  <a:pt x="9" y="88"/>
                </a:cubicBezTo>
                <a:cubicBezTo>
                  <a:pt x="8" y="88"/>
                  <a:pt x="7" y="88"/>
                  <a:pt x="6" y="89"/>
                </a:cubicBezTo>
                <a:close/>
                <a:moveTo>
                  <a:pt x="17" y="89"/>
                </a:moveTo>
                <a:cubicBezTo>
                  <a:pt x="18" y="89"/>
                  <a:pt x="18" y="88"/>
                  <a:pt x="18" y="88"/>
                </a:cubicBezTo>
                <a:cubicBezTo>
                  <a:pt x="18" y="88"/>
                  <a:pt x="17" y="88"/>
                  <a:pt x="17" y="89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7"/>
                  <a:pt x="22" y="97"/>
                  <a:pt x="22" y="96"/>
                </a:cubicBezTo>
                <a:close/>
                <a:moveTo>
                  <a:pt x="17" y="84"/>
                </a:moveTo>
                <a:cubicBezTo>
                  <a:pt x="17" y="84"/>
                  <a:pt x="18" y="84"/>
                  <a:pt x="18" y="84"/>
                </a:cubicBezTo>
                <a:cubicBezTo>
                  <a:pt x="18" y="84"/>
                  <a:pt x="17" y="84"/>
                  <a:pt x="17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3" y="61"/>
                </a:moveTo>
                <a:cubicBezTo>
                  <a:pt x="23" y="61"/>
                  <a:pt x="24" y="60"/>
                  <a:pt x="24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lose/>
                <a:moveTo>
                  <a:pt x="29" y="92"/>
                </a:moveTo>
                <a:cubicBezTo>
                  <a:pt x="29" y="92"/>
                  <a:pt x="29" y="91"/>
                  <a:pt x="30" y="92"/>
                </a:cubicBezTo>
                <a:cubicBezTo>
                  <a:pt x="30" y="92"/>
                  <a:pt x="30" y="92"/>
                  <a:pt x="30" y="91"/>
                </a:cubicBezTo>
                <a:cubicBezTo>
                  <a:pt x="29" y="91"/>
                  <a:pt x="29" y="92"/>
                  <a:pt x="29" y="92"/>
                </a:cubicBezTo>
                <a:cubicBezTo>
                  <a:pt x="29" y="92"/>
                  <a:pt x="29" y="92"/>
                  <a:pt x="29" y="92"/>
                </a:cubicBezTo>
                <a:close/>
                <a:moveTo>
                  <a:pt x="26" y="74"/>
                </a:moveTo>
                <a:cubicBezTo>
                  <a:pt x="26" y="74"/>
                  <a:pt x="25" y="74"/>
                  <a:pt x="25" y="74"/>
                </a:cubicBezTo>
                <a:cubicBezTo>
                  <a:pt x="25" y="74"/>
                  <a:pt x="26" y="74"/>
                  <a:pt x="26" y="74"/>
                </a:cubicBezTo>
                <a:close/>
                <a:moveTo>
                  <a:pt x="19" y="50"/>
                </a:moveTo>
                <a:cubicBezTo>
                  <a:pt x="19" y="51"/>
                  <a:pt x="19" y="51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2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25" y="45"/>
                </a:move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7"/>
                  <a:pt x="26" y="47"/>
                  <a:pt x="25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4" y="46"/>
                  <a:pt x="25" y="45"/>
                  <a:pt x="25" y="45"/>
                </a:cubicBezTo>
                <a:close/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29" y="37"/>
                  <a:pt x="28" y="39"/>
                  <a:pt x="29" y="41"/>
                </a:cubicBezTo>
                <a:cubicBezTo>
                  <a:pt x="29" y="40"/>
                  <a:pt x="30" y="40"/>
                  <a:pt x="31" y="39"/>
                </a:cubicBezTo>
                <a:close/>
                <a:moveTo>
                  <a:pt x="20" y="63"/>
                </a:moveTo>
                <a:cubicBezTo>
                  <a:pt x="20" y="63"/>
                  <a:pt x="19" y="63"/>
                  <a:pt x="18" y="65"/>
                </a:cubicBezTo>
                <a:cubicBezTo>
                  <a:pt x="18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1" y="64"/>
                  <a:pt x="22" y="64"/>
                  <a:pt x="23" y="64"/>
                </a:cubicBezTo>
                <a:cubicBezTo>
                  <a:pt x="22" y="63"/>
                  <a:pt x="22" y="63"/>
                  <a:pt x="20" y="63"/>
                </a:cubicBezTo>
                <a:close/>
                <a:moveTo>
                  <a:pt x="18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4" y="82"/>
                </a:moveTo>
                <a:cubicBezTo>
                  <a:pt x="14" y="82"/>
                  <a:pt x="14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lose/>
                <a:moveTo>
                  <a:pt x="27" y="86"/>
                </a:moveTo>
                <a:cubicBezTo>
                  <a:pt x="27" y="86"/>
                  <a:pt x="28" y="86"/>
                  <a:pt x="28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6"/>
                  <a:pt x="27" y="86"/>
                  <a:pt x="27" y="86"/>
                </a:cubicBezTo>
                <a:close/>
                <a:moveTo>
                  <a:pt x="20" y="94"/>
                </a:moveTo>
                <a:cubicBezTo>
                  <a:pt x="21" y="95"/>
                  <a:pt x="22" y="95"/>
                  <a:pt x="22" y="95"/>
                </a:cubicBezTo>
                <a:cubicBezTo>
                  <a:pt x="22" y="93"/>
                  <a:pt x="21" y="93"/>
                  <a:pt x="20" y="94"/>
                </a:cubicBezTo>
                <a:close/>
                <a:moveTo>
                  <a:pt x="25" y="43"/>
                </a:moveTo>
                <a:cubicBezTo>
                  <a:pt x="26" y="43"/>
                  <a:pt x="25" y="44"/>
                  <a:pt x="26" y="45"/>
                </a:cubicBezTo>
                <a:cubicBezTo>
                  <a:pt x="26" y="45"/>
                  <a:pt x="27" y="45"/>
                  <a:pt x="28" y="45"/>
                </a:cubicBezTo>
                <a:cubicBezTo>
                  <a:pt x="28" y="45"/>
                  <a:pt x="28" y="45"/>
                  <a:pt x="27" y="44"/>
                </a:cubicBezTo>
                <a:cubicBezTo>
                  <a:pt x="28" y="43"/>
                  <a:pt x="27" y="43"/>
                  <a:pt x="26" y="42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7"/>
                  <a:pt x="11" y="77"/>
                  <a:pt x="11" y="77"/>
                </a:cubicBezTo>
                <a:close/>
                <a:moveTo>
                  <a:pt x="21" y="55"/>
                </a:moveTo>
                <a:cubicBezTo>
                  <a:pt x="22" y="55"/>
                  <a:pt x="23" y="54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2" y="53"/>
                </a:cubicBezTo>
                <a:cubicBezTo>
                  <a:pt x="22" y="54"/>
                  <a:pt x="22" y="54"/>
                  <a:pt x="21" y="55"/>
                </a:cubicBezTo>
                <a:cubicBezTo>
                  <a:pt x="21" y="54"/>
                  <a:pt x="20" y="54"/>
                  <a:pt x="21" y="53"/>
                </a:cubicBezTo>
                <a:cubicBezTo>
                  <a:pt x="22" y="54"/>
                  <a:pt x="22" y="52"/>
                  <a:pt x="23" y="51"/>
                </a:cubicBezTo>
                <a:cubicBezTo>
                  <a:pt x="22" y="51"/>
                  <a:pt x="22" y="49"/>
                  <a:pt x="21" y="50"/>
                </a:cubicBezTo>
                <a:cubicBezTo>
                  <a:pt x="21" y="50"/>
                  <a:pt x="21" y="49"/>
                  <a:pt x="21" y="49"/>
                </a:cubicBezTo>
                <a:cubicBezTo>
                  <a:pt x="21" y="49"/>
                  <a:pt x="21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1"/>
                  <a:pt x="21" y="52"/>
                </a:cubicBezTo>
                <a:cubicBezTo>
                  <a:pt x="20" y="52"/>
                  <a:pt x="19" y="53"/>
                  <a:pt x="18" y="53"/>
                </a:cubicBezTo>
                <a:cubicBezTo>
                  <a:pt x="18" y="54"/>
                  <a:pt x="19" y="55"/>
                  <a:pt x="21" y="55"/>
                </a:cubicBezTo>
                <a:close/>
                <a:moveTo>
                  <a:pt x="23" y="46"/>
                </a:moveTo>
                <a:cubicBezTo>
                  <a:pt x="23" y="45"/>
                  <a:pt x="23" y="44"/>
                  <a:pt x="23" y="44"/>
                </a:cubicBezTo>
                <a:cubicBezTo>
                  <a:pt x="24" y="44"/>
                  <a:pt x="25" y="44"/>
                  <a:pt x="25" y="44"/>
                </a:cubicBezTo>
                <a:cubicBezTo>
                  <a:pt x="26" y="44"/>
                  <a:pt x="24" y="43"/>
                  <a:pt x="24" y="43"/>
                </a:cubicBezTo>
                <a:cubicBezTo>
                  <a:pt x="23" y="43"/>
                  <a:pt x="22" y="44"/>
                  <a:pt x="22" y="45"/>
                </a:cubicBezTo>
                <a:cubicBezTo>
                  <a:pt x="22" y="45"/>
                  <a:pt x="22" y="46"/>
                  <a:pt x="23" y="4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0"/>
                </a:cubicBezTo>
                <a:cubicBezTo>
                  <a:pt x="20" y="40"/>
                  <a:pt x="20" y="40"/>
                  <a:pt x="20" y="41"/>
                </a:cubicBezTo>
                <a:cubicBezTo>
                  <a:pt x="20" y="41"/>
                  <a:pt x="20" y="41"/>
                  <a:pt x="21" y="41"/>
                </a:cubicBezTo>
                <a:close/>
                <a:moveTo>
                  <a:pt x="207" y="208"/>
                </a:move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8"/>
                  <a:pt x="208" y="208"/>
                  <a:pt x="208" y="208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9" y="207"/>
                </a:cubicBezTo>
                <a:cubicBezTo>
                  <a:pt x="209" y="207"/>
                  <a:pt x="209" y="206"/>
                  <a:pt x="209" y="206"/>
                </a:cubicBezTo>
                <a:cubicBezTo>
                  <a:pt x="209" y="205"/>
                  <a:pt x="208" y="204"/>
                  <a:pt x="208" y="204"/>
                </a:cubicBezTo>
                <a:cubicBezTo>
                  <a:pt x="207" y="204"/>
                  <a:pt x="207" y="204"/>
                  <a:pt x="206" y="203"/>
                </a:cubicBezTo>
                <a:cubicBezTo>
                  <a:pt x="206" y="204"/>
                  <a:pt x="207" y="204"/>
                  <a:pt x="207" y="205"/>
                </a:cubicBezTo>
                <a:cubicBezTo>
                  <a:pt x="206" y="205"/>
                  <a:pt x="206" y="205"/>
                  <a:pt x="205" y="205"/>
                </a:cubicBezTo>
                <a:cubicBezTo>
                  <a:pt x="206" y="205"/>
                  <a:pt x="205" y="205"/>
                  <a:pt x="205" y="205"/>
                </a:cubicBezTo>
                <a:cubicBezTo>
                  <a:pt x="204" y="205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6"/>
                  <a:pt x="204" y="206"/>
                  <a:pt x="204" y="206"/>
                </a:cubicBezTo>
                <a:cubicBezTo>
                  <a:pt x="204" y="207"/>
                  <a:pt x="204" y="208"/>
                  <a:pt x="205" y="208"/>
                </a:cubicBezTo>
                <a:cubicBezTo>
                  <a:pt x="206" y="208"/>
                  <a:pt x="206" y="208"/>
                  <a:pt x="207" y="208"/>
                </a:cubicBezTo>
                <a:close/>
                <a:moveTo>
                  <a:pt x="65" y="50"/>
                </a:moveTo>
                <a:cubicBezTo>
                  <a:pt x="65" y="50"/>
                  <a:pt x="65" y="51"/>
                  <a:pt x="65" y="51"/>
                </a:cubicBezTo>
                <a:cubicBezTo>
                  <a:pt x="66" y="50"/>
                  <a:pt x="65" y="49"/>
                  <a:pt x="65" y="50"/>
                </a:cubicBezTo>
                <a:cubicBezTo>
                  <a:pt x="65" y="50"/>
                  <a:pt x="64" y="50"/>
                  <a:pt x="65" y="50"/>
                </a:cubicBezTo>
                <a:close/>
                <a:moveTo>
                  <a:pt x="51" y="46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8"/>
                  <a:pt x="52" y="48"/>
                  <a:pt x="52" y="48"/>
                </a:cubicBezTo>
                <a:cubicBezTo>
                  <a:pt x="53" y="48"/>
                  <a:pt x="54" y="47"/>
                  <a:pt x="54" y="46"/>
                </a:cubicBezTo>
                <a:cubicBezTo>
                  <a:pt x="53" y="46"/>
                  <a:pt x="52" y="46"/>
                  <a:pt x="52" y="47"/>
                </a:cubicBezTo>
                <a:cubicBezTo>
                  <a:pt x="52" y="47"/>
                  <a:pt x="52" y="47"/>
                  <a:pt x="51" y="47"/>
                </a:cubicBezTo>
                <a:cubicBezTo>
                  <a:pt x="51" y="47"/>
                  <a:pt x="52" y="46"/>
                  <a:pt x="51" y="46"/>
                </a:cubicBezTo>
                <a:close/>
                <a:moveTo>
                  <a:pt x="65" y="36"/>
                </a:moveTo>
                <a:cubicBezTo>
                  <a:pt x="63" y="36"/>
                  <a:pt x="62" y="37"/>
                  <a:pt x="62" y="38"/>
                </a:cubicBezTo>
                <a:cubicBezTo>
                  <a:pt x="62" y="40"/>
                  <a:pt x="63" y="41"/>
                  <a:pt x="65" y="40"/>
                </a:cubicBezTo>
                <a:cubicBezTo>
                  <a:pt x="66" y="41"/>
                  <a:pt x="67" y="39"/>
                  <a:pt x="68" y="38"/>
                </a:cubicBezTo>
                <a:cubicBezTo>
                  <a:pt x="67" y="37"/>
                  <a:pt x="66" y="35"/>
                  <a:pt x="65" y="36"/>
                </a:cubicBezTo>
                <a:close/>
                <a:moveTo>
                  <a:pt x="64" y="52"/>
                </a:moveTo>
                <a:cubicBezTo>
                  <a:pt x="65" y="51"/>
                  <a:pt x="64" y="50"/>
                  <a:pt x="64" y="49"/>
                </a:cubicBezTo>
                <a:cubicBezTo>
                  <a:pt x="63" y="50"/>
                  <a:pt x="63" y="50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2"/>
                  <a:pt x="62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4"/>
                  <a:pt x="63" y="55"/>
                  <a:pt x="65" y="55"/>
                </a:cubicBezTo>
                <a:cubicBezTo>
                  <a:pt x="66" y="55"/>
                  <a:pt x="68" y="54"/>
                  <a:pt x="67" y="52"/>
                </a:cubicBezTo>
                <a:cubicBezTo>
                  <a:pt x="68" y="51"/>
                  <a:pt x="67" y="50"/>
                  <a:pt x="66" y="50"/>
                </a:cubicBezTo>
                <a:cubicBezTo>
                  <a:pt x="66" y="50"/>
                  <a:pt x="65" y="52"/>
                  <a:pt x="65" y="52"/>
                </a:cubicBezTo>
                <a:cubicBezTo>
                  <a:pt x="64" y="52"/>
                  <a:pt x="64" y="53"/>
                  <a:pt x="63" y="53"/>
                </a:cubicBezTo>
                <a:cubicBezTo>
                  <a:pt x="62" y="52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lose/>
                <a:moveTo>
                  <a:pt x="80" y="66"/>
                </a:moveTo>
                <a:cubicBezTo>
                  <a:pt x="80" y="66"/>
                  <a:pt x="80" y="66"/>
                  <a:pt x="80" y="67"/>
                </a:cubicBezTo>
                <a:cubicBezTo>
                  <a:pt x="80" y="67"/>
                  <a:pt x="80" y="67"/>
                  <a:pt x="81" y="66"/>
                </a:cubicBezTo>
                <a:cubicBezTo>
                  <a:pt x="81" y="67"/>
                  <a:pt x="81" y="68"/>
                  <a:pt x="82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2" y="69"/>
                  <a:pt x="82" y="69"/>
                  <a:pt x="83" y="69"/>
                </a:cubicBezTo>
                <a:cubicBezTo>
                  <a:pt x="84" y="69"/>
                  <a:pt x="86" y="68"/>
                  <a:pt x="86" y="66"/>
                </a:cubicBezTo>
                <a:cubicBezTo>
                  <a:pt x="85" y="66"/>
                  <a:pt x="85" y="65"/>
                  <a:pt x="85" y="65"/>
                </a:cubicBezTo>
                <a:cubicBezTo>
                  <a:pt x="84" y="65"/>
                  <a:pt x="84" y="65"/>
                  <a:pt x="83" y="65"/>
                </a:cubicBezTo>
                <a:cubicBezTo>
                  <a:pt x="83" y="65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3"/>
                  <a:pt x="83" y="63"/>
                  <a:pt x="82" y="63"/>
                </a:cubicBezTo>
                <a:cubicBezTo>
                  <a:pt x="81" y="63"/>
                  <a:pt x="80" y="65"/>
                  <a:pt x="80" y="66"/>
                </a:cubicBezTo>
                <a:close/>
                <a:moveTo>
                  <a:pt x="47" y="36"/>
                </a:moveTo>
                <a:cubicBezTo>
                  <a:pt x="47" y="35"/>
                  <a:pt x="47" y="35"/>
                  <a:pt x="47" y="35"/>
                </a:cubicBezTo>
                <a:cubicBezTo>
                  <a:pt x="46" y="36"/>
                  <a:pt x="46" y="36"/>
                  <a:pt x="45" y="36"/>
                </a:cubicBezTo>
                <a:cubicBezTo>
                  <a:pt x="45" y="37"/>
                  <a:pt x="45" y="37"/>
                  <a:pt x="45" y="38"/>
                </a:cubicBezTo>
                <a:cubicBezTo>
                  <a:pt x="45" y="38"/>
                  <a:pt x="46" y="38"/>
                  <a:pt x="46" y="38"/>
                </a:cubicBezTo>
                <a:cubicBezTo>
                  <a:pt x="46" y="39"/>
                  <a:pt x="47" y="40"/>
                  <a:pt x="48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50" y="39"/>
                  <a:pt x="50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7"/>
                  <a:pt x="49" y="37"/>
                  <a:pt x="49" y="36"/>
                </a:cubicBezTo>
                <a:cubicBezTo>
                  <a:pt x="49" y="36"/>
                  <a:pt x="48" y="36"/>
                  <a:pt x="48" y="36"/>
                </a:cubicBezTo>
                <a:cubicBezTo>
                  <a:pt x="48" y="36"/>
                  <a:pt x="48" y="36"/>
                  <a:pt x="48" y="37"/>
                </a:cubicBezTo>
                <a:cubicBezTo>
                  <a:pt x="47" y="37"/>
                  <a:pt x="47" y="37"/>
                  <a:pt x="46" y="37"/>
                </a:cubicBezTo>
                <a:cubicBezTo>
                  <a:pt x="46" y="36"/>
                  <a:pt x="46" y="36"/>
                  <a:pt x="47" y="36"/>
                </a:cubicBezTo>
                <a:close/>
                <a:moveTo>
                  <a:pt x="3" y="111"/>
                </a:moveTo>
                <a:cubicBezTo>
                  <a:pt x="4" y="111"/>
                  <a:pt x="4" y="111"/>
                  <a:pt x="5" y="110"/>
                </a:cubicBezTo>
                <a:cubicBezTo>
                  <a:pt x="5" y="110"/>
                  <a:pt x="5" y="110"/>
                  <a:pt x="5" y="110"/>
                </a:cubicBezTo>
                <a:cubicBezTo>
                  <a:pt x="4" y="110"/>
                  <a:pt x="3" y="109"/>
                  <a:pt x="3" y="110"/>
                </a:cubicBezTo>
                <a:cubicBezTo>
                  <a:pt x="2" y="110"/>
                  <a:pt x="1" y="109"/>
                  <a:pt x="1" y="110"/>
                </a:cubicBezTo>
                <a:cubicBezTo>
                  <a:pt x="1" y="110"/>
                  <a:pt x="2" y="111"/>
                  <a:pt x="3" y="111"/>
                </a:cubicBezTo>
                <a:close/>
                <a:moveTo>
                  <a:pt x="35" y="24"/>
                </a:moveTo>
                <a:cubicBezTo>
                  <a:pt x="35" y="24"/>
                  <a:pt x="36" y="24"/>
                  <a:pt x="36" y="25"/>
                </a:cubicBezTo>
                <a:cubicBezTo>
                  <a:pt x="37" y="24"/>
                  <a:pt x="38" y="24"/>
                  <a:pt x="40" y="24"/>
                </a:cubicBezTo>
                <a:cubicBezTo>
                  <a:pt x="39" y="24"/>
                  <a:pt x="39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7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6"/>
                </a:cubicBezTo>
                <a:cubicBezTo>
                  <a:pt x="40" y="26"/>
                  <a:pt x="40" y="26"/>
                  <a:pt x="40" y="27"/>
                </a:cubicBezTo>
                <a:cubicBezTo>
                  <a:pt x="41" y="26"/>
                  <a:pt x="41" y="25"/>
                  <a:pt x="41" y="24"/>
                </a:cubicBezTo>
                <a:cubicBezTo>
                  <a:pt x="41" y="23"/>
                  <a:pt x="41" y="23"/>
                  <a:pt x="40" y="22"/>
                </a:cubicBezTo>
                <a:cubicBezTo>
                  <a:pt x="40" y="22"/>
                  <a:pt x="39" y="22"/>
                  <a:pt x="39" y="21"/>
                </a:cubicBezTo>
                <a:cubicBezTo>
                  <a:pt x="39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4"/>
                  <a:pt x="36" y="24"/>
                  <a:pt x="35" y="24"/>
                </a:cubicBezTo>
                <a:close/>
                <a:moveTo>
                  <a:pt x="178" y="212"/>
                </a:moveTo>
                <a:cubicBezTo>
                  <a:pt x="178" y="210"/>
                  <a:pt x="177" y="209"/>
                  <a:pt x="176" y="209"/>
                </a:cubicBezTo>
                <a:cubicBezTo>
                  <a:pt x="173" y="209"/>
                  <a:pt x="173" y="210"/>
                  <a:pt x="172" y="212"/>
                </a:cubicBezTo>
                <a:cubicBezTo>
                  <a:pt x="173" y="212"/>
                  <a:pt x="173" y="213"/>
                  <a:pt x="173" y="213"/>
                </a:cubicBezTo>
                <a:cubicBezTo>
                  <a:pt x="174" y="213"/>
                  <a:pt x="175" y="213"/>
                  <a:pt x="175" y="213"/>
                </a:cubicBezTo>
                <a:cubicBezTo>
                  <a:pt x="175" y="214"/>
                  <a:pt x="175" y="214"/>
                  <a:pt x="175" y="214"/>
                </a:cubicBezTo>
                <a:cubicBezTo>
                  <a:pt x="175" y="213"/>
                  <a:pt x="174" y="213"/>
                  <a:pt x="174" y="213"/>
                </a:cubicBezTo>
                <a:cubicBezTo>
                  <a:pt x="174" y="213"/>
                  <a:pt x="173" y="213"/>
                  <a:pt x="173" y="214"/>
                </a:cubicBezTo>
                <a:cubicBezTo>
                  <a:pt x="174" y="214"/>
                  <a:pt x="175" y="215"/>
                  <a:pt x="175" y="215"/>
                </a:cubicBezTo>
                <a:cubicBezTo>
                  <a:pt x="177" y="215"/>
                  <a:pt x="178" y="214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3"/>
                  <a:pt x="178" y="213"/>
                  <a:pt x="178" y="213"/>
                </a:cubicBezTo>
                <a:cubicBezTo>
                  <a:pt x="178" y="212"/>
                  <a:pt x="178" y="212"/>
                  <a:pt x="178" y="212"/>
                </a:cubicBezTo>
                <a:close/>
                <a:moveTo>
                  <a:pt x="146" y="73"/>
                </a:moveTo>
                <a:cubicBezTo>
                  <a:pt x="146" y="75"/>
                  <a:pt x="147" y="76"/>
                  <a:pt x="149" y="75"/>
                </a:cubicBezTo>
                <a:cubicBezTo>
                  <a:pt x="150" y="75"/>
                  <a:pt x="152" y="74"/>
                  <a:pt x="152" y="72"/>
                </a:cubicBezTo>
                <a:cubicBezTo>
                  <a:pt x="152" y="71"/>
                  <a:pt x="151" y="70"/>
                  <a:pt x="148" y="70"/>
                </a:cubicBezTo>
                <a:cubicBezTo>
                  <a:pt x="147" y="69"/>
                  <a:pt x="146" y="71"/>
                  <a:pt x="146" y="73"/>
                </a:cubicBezTo>
                <a:close/>
                <a:moveTo>
                  <a:pt x="211" y="56"/>
                </a:moveTo>
                <a:cubicBezTo>
                  <a:pt x="209" y="56"/>
                  <a:pt x="208" y="57"/>
                  <a:pt x="208" y="58"/>
                </a:cubicBezTo>
                <a:cubicBezTo>
                  <a:pt x="207" y="60"/>
                  <a:pt x="209" y="62"/>
                  <a:pt x="211" y="61"/>
                </a:cubicBezTo>
                <a:cubicBezTo>
                  <a:pt x="213" y="62"/>
                  <a:pt x="214" y="60"/>
                  <a:pt x="214" y="59"/>
                </a:cubicBezTo>
                <a:cubicBezTo>
                  <a:pt x="214" y="57"/>
                  <a:pt x="212" y="56"/>
                  <a:pt x="211" y="56"/>
                </a:cubicBezTo>
                <a:close/>
                <a:moveTo>
                  <a:pt x="190" y="234"/>
                </a:move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0" y="234"/>
                  <a:pt x="190" y="234"/>
                </a:cubicBezTo>
                <a:close/>
                <a:moveTo>
                  <a:pt x="204" y="240"/>
                </a:moveTo>
                <a:cubicBezTo>
                  <a:pt x="204" y="240"/>
                  <a:pt x="204" y="240"/>
                  <a:pt x="204" y="239"/>
                </a:cubicBezTo>
                <a:cubicBezTo>
                  <a:pt x="204" y="239"/>
                  <a:pt x="204" y="239"/>
                  <a:pt x="204" y="240"/>
                </a:cubicBezTo>
                <a:cubicBezTo>
                  <a:pt x="204" y="239"/>
                  <a:pt x="204" y="238"/>
                  <a:pt x="204" y="238"/>
                </a:cubicBezTo>
                <a:cubicBezTo>
                  <a:pt x="203" y="238"/>
                  <a:pt x="202" y="238"/>
                  <a:pt x="202" y="239"/>
                </a:cubicBezTo>
                <a:cubicBezTo>
                  <a:pt x="203" y="239"/>
                  <a:pt x="203" y="240"/>
                  <a:pt x="204" y="240"/>
                </a:cubicBezTo>
                <a:close/>
                <a:moveTo>
                  <a:pt x="184" y="215"/>
                </a:moveTo>
                <a:cubicBezTo>
                  <a:pt x="186" y="215"/>
                  <a:pt x="187" y="213"/>
                  <a:pt x="187" y="212"/>
                </a:cubicBezTo>
                <a:cubicBezTo>
                  <a:pt x="187" y="211"/>
                  <a:pt x="187" y="210"/>
                  <a:pt x="186" y="210"/>
                </a:cubicBezTo>
                <a:cubicBezTo>
                  <a:pt x="186" y="211"/>
                  <a:pt x="186" y="211"/>
                  <a:pt x="186" y="211"/>
                </a:cubicBezTo>
                <a:cubicBezTo>
                  <a:pt x="185" y="212"/>
                  <a:pt x="185" y="211"/>
                  <a:pt x="185" y="211"/>
                </a:cubicBezTo>
                <a:cubicBezTo>
                  <a:pt x="184" y="211"/>
                  <a:pt x="184" y="212"/>
                  <a:pt x="183" y="212"/>
                </a:cubicBezTo>
                <a:cubicBezTo>
                  <a:pt x="183" y="211"/>
                  <a:pt x="183" y="211"/>
                  <a:pt x="183" y="210"/>
                </a:cubicBezTo>
                <a:cubicBezTo>
                  <a:pt x="183" y="210"/>
                  <a:pt x="183" y="211"/>
                  <a:pt x="182" y="211"/>
                </a:cubicBezTo>
                <a:cubicBezTo>
                  <a:pt x="182" y="210"/>
                  <a:pt x="182" y="210"/>
                  <a:pt x="182" y="210"/>
                </a:cubicBezTo>
                <a:cubicBezTo>
                  <a:pt x="182" y="211"/>
                  <a:pt x="181" y="211"/>
                  <a:pt x="182" y="212"/>
                </a:cubicBezTo>
                <a:cubicBezTo>
                  <a:pt x="181" y="214"/>
                  <a:pt x="182" y="215"/>
                  <a:pt x="184" y="215"/>
                </a:cubicBezTo>
                <a:close/>
                <a:moveTo>
                  <a:pt x="177" y="66"/>
                </a:moveTo>
                <a:cubicBezTo>
                  <a:pt x="177" y="68"/>
                  <a:pt x="179" y="69"/>
                  <a:pt x="179" y="69"/>
                </a:cubicBezTo>
                <a:cubicBezTo>
                  <a:pt x="181" y="69"/>
                  <a:pt x="183" y="67"/>
                  <a:pt x="183" y="66"/>
                </a:cubicBezTo>
                <a:cubicBezTo>
                  <a:pt x="182" y="64"/>
                  <a:pt x="182" y="63"/>
                  <a:pt x="180" y="63"/>
                </a:cubicBezTo>
                <a:cubicBezTo>
                  <a:pt x="178" y="64"/>
                  <a:pt x="176" y="64"/>
                  <a:pt x="177" y="66"/>
                </a:cubicBezTo>
                <a:close/>
                <a:moveTo>
                  <a:pt x="127" y="77"/>
                </a:moveTo>
                <a:cubicBezTo>
                  <a:pt x="125" y="77"/>
                  <a:pt x="124" y="79"/>
                  <a:pt x="124" y="80"/>
                </a:cubicBezTo>
                <a:cubicBezTo>
                  <a:pt x="124" y="82"/>
                  <a:pt x="125" y="83"/>
                  <a:pt x="126" y="82"/>
                </a:cubicBezTo>
                <a:cubicBezTo>
                  <a:pt x="128" y="83"/>
                  <a:pt x="130" y="82"/>
                  <a:pt x="129" y="80"/>
                </a:cubicBezTo>
                <a:cubicBezTo>
                  <a:pt x="130" y="78"/>
                  <a:pt x="128" y="78"/>
                  <a:pt x="127" y="77"/>
                </a:cubicBezTo>
                <a:close/>
                <a:moveTo>
                  <a:pt x="110" y="64"/>
                </a:moveTo>
                <a:cubicBezTo>
                  <a:pt x="110" y="64"/>
                  <a:pt x="109" y="64"/>
                  <a:pt x="108" y="65"/>
                </a:cubicBezTo>
                <a:cubicBezTo>
                  <a:pt x="108" y="65"/>
                  <a:pt x="107" y="65"/>
                  <a:pt x="107" y="65"/>
                </a:cubicBezTo>
                <a:cubicBezTo>
                  <a:pt x="107" y="65"/>
                  <a:pt x="107" y="65"/>
                  <a:pt x="107" y="66"/>
                </a:cubicBezTo>
                <a:cubicBezTo>
                  <a:pt x="106" y="68"/>
                  <a:pt x="107" y="69"/>
                  <a:pt x="110" y="68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7"/>
                  <a:pt x="110" y="67"/>
                  <a:pt x="109" y="66"/>
                </a:cubicBezTo>
                <a:cubicBezTo>
                  <a:pt x="111" y="66"/>
                  <a:pt x="110" y="65"/>
                  <a:pt x="111" y="65"/>
                </a:cubicBezTo>
                <a:cubicBezTo>
                  <a:pt x="111" y="64"/>
                  <a:pt x="111" y="64"/>
                  <a:pt x="110" y="64"/>
                </a:cubicBezTo>
                <a:close/>
                <a:moveTo>
                  <a:pt x="10" y="115"/>
                </a:moveTo>
                <a:cubicBezTo>
                  <a:pt x="10" y="115"/>
                  <a:pt x="10" y="114"/>
                  <a:pt x="10" y="114"/>
                </a:cubicBezTo>
                <a:cubicBezTo>
                  <a:pt x="10" y="114"/>
                  <a:pt x="9" y="114"/>
                  <a:pt x="9" y="114"/>
                </a:cubicBezTo>
                <a:cubicBezTo>
                  <a:pt x="9" y="115"/>
                  <a:pt x="8" y="115"/>
                  <a:pt x="8" y="116"/>
                </a:cubicBezTo>
                <a:cubicBezTo>
                  <a:pt x="8" y="116"/>
                  <a:pt x="7" y="115"/>
                  <a:pt x="7" y="115"/>
                </a:cubicBezTo>
                <a:cubicBezTo>
                  <a:pt x="7" y="115"/>
                  <a:pt x="6" y="115"/>
                  <a:pt x="6" y="116"/>
                </a:cubicBezTo>
                <a:cubicBezTo>
                  <a:pt x="6" y="116"/>
                  <a:pt x="6" y="115"/>
                  <a:pt x="5" y="115"/>
                </a:cubicBezTo>
                <a:cubicBezTo>
                  <a:pt x="6" y="114"/>
                  <a:pt x="7" y="113"/>
                  <a:pt x="7" y="112"/>
                </a:cubicBezTo>
                <a:cubicBezTo>
                  <a:pt x="5" y="112"/>
                  <a:pt x="5" y="113"/>
                  <a:pt x="5" y="114"/>
                </a:cubicBezTo>
                <a:cubicBezTo>
                  <a:pt x="4" y="116"/>
                  <a:pt x="6" y="117"/>
                  <a:pt x="7" y="117"/>
                </a:cubicBezTo>
                <a:cubicBezTo>
                  <a:pt x="7" y="117"/>
                  <a:pt x="7" y="117"/>
                  <a:pt x="7" y="117"/>
                </a:cubicBezTo>
                <a:cubicBezTo>
                  <a:pt x="8" y="116"/>
                  <a:pt x="9" y="116"/>
                  <a:pt x="10" y="116"/>
                </a:cubicBezTo>
                <a:cubicBezTo>
                  <a:pt x="10" y="116"/>
                  <a:pt x="10" y="115"/>
                  <a:pt x="10" y="115"/>
                </a:cubicBezTo>
                <a:close/>
                <a:moveTo>
                  <a:pt x="166" y="56"/>
                </a:moveTo>
                <a:cubicBezTo>
                  <a:pt x="165" y="56"/>
                  <a:pt x="164" y="57"/>
                  <a:pt x="164" y="59"/>
                </a:cubicBezTo>
                <a:cubicBezTo>
                  <a:pt x="164" y="60"/>
                  <a:pt x="166" y="62"/>
                  <a:pt x="167" y="61"/>
                </a:cubicBezTo>
                <a:cubicBezTo>
                  <a:pt x="168" y="62"/>
                  <a:pt x="169" y="60"/>
                  <a:pt x="169" y="59"/>
                </a:cubicBezTo>
                <a:cubicBezTo>
                  <a:pt x="169" y="57"/>
                  <a:pt x="169" y="56"/>
                  <a:pt x="166" y="56"/>
                </a:cubicBezTo>
                <a:close/>
                <a:moveTo>
                  <a:pt x="101" y="63"/>
                </a:moveTo>
                <a:cubicBezTo>
                  <a:pt x="100" y="63"/>
                  <a:pt x="99" y="63"/>
                  <a:pt x="98" y="64"/>
                </a:cubicBezTo>
                <a:cubicBezTo>
                  <a:pt x="99" y="64"/>
                  <a:pt x="99" y="65"/>
                  <a:pt x="100" y="65"/>
                </a:cubicBezTo>
                <a:cubicBezTo>
                  <a:pt x="100" y="65"/>
                  <a:pt x="99" y="66"/>
                  <a:pt x="98" y="66"/>
                </a:cubicBezTo>
                <a:cubicBezTo>
                  <a:pt x="98" y="66"/>
                  <a:pt x="97" y="65"/>
                  <a:pt x="97" y="65"/>
                </a:cubicBezTo>
                <a:cubicBezTo>
                  <a:pt x="97" y="65"/>
                  <a:pt x="97" y="65"/>
                  <a:pt x="97" y="66"/>
                </a:cubicBezTo>
                <a:cubicBezTo>
                  <a:pt x="98" y="67"/>
                  <a:pt x="99" y="69"/>
                  <a:pt x="100" y="69"/>
                </a:cubicBezTo>
                <a:cubicBezTo>
                  <a:pt x="102" y="69"/>
                  <a:pt x="103" y="67"/>
                  <a:pt x="103" y="66"/>
                </a:cubicBezTo>
                <a:cubicBezTo>
                  <a:pt x="103" y="65"/>
                  <a:pt x="102" y="63"/>
                  <a:pt x="101" y="63"/>
                </a:cubicBezTo>
                <a:close/>
                <a:moveTo>
                  <a:pt x="143" y="235"/>
                </a:moveTo>
                <a:cubicBezTo>
                  <a:pt x="144" y="235"/>
                  <a:pt x="144" y="235"/>
                  <a:pt x="145" y="235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146" y="235"/>
                  <a:pt x="147" y="234"/>
                  <a:pt x="147" y="233"/>
                </a:cubicBezTo>
                <a:cubicBezTo>
                  <a:pt x="147" y="231"/>
                  <a:pt x="146" y="231"/>
                  <a:pt x="144" y="230"/>
                </a:cubicBezTo>
                <a:cubicBezTo>
                  <a:pt x="143" y="231"/>
                  <a:pt x="142" y="231"/>
                  <a:pt x="141" y="233"/>
                </a:cubicBezTo>
                <a:cubicBezTo>
                  <a:pt x="142" y="234"/>
                  <a:pt x="142" y="235"/>
                  <a:pt x="143" y="236"/>
                </a:cubicBezTo>
                <a:cubicBezTo>
                  <a:pt x="143" y="235"/>
                  <a:pt x="143" y="235"/>
                  <a:pt x="143" y="235"/>
                </a:cubicBezTo>
                <a:close/>
                <a:moveTo>
                  <a:pt x="138" y="221"/>
                </a:moveTo>
                <a:cubicBezTo>
                  <a:pt x="139" y="220"/>
                  <a:pt x="139" y="220"/>
                  <a:pt x="139" y="220"/>
                </a:cubicBezTo>
                <a:cubicBezTo>
                  <a:pt x="139" y="218"/>
                  <a:pt x="137" y="217"/>
                  <a:pt x="135" y="217"/>
                </a:cubicBezTo>
                <a:cubicBezTo>
                  <a:pt x="135" y="217"/>
                  <a:pt x="134" y="217"/>
                  <a:pt x="134" y="217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3" y="218"/>
                  <a:pt x="133" y="218"/>
                </a:cubicBezTo>
                <a:cubicBezTo>
                  <a:pt x="133" y="218"/>
                  <a:pt x="133" y="219"/>
                  <a:pt x="132" y="219"/>
                </a:cubicBezTo>
                <a:cubicBezTo>
                  <a:pt x="133" y="221"/>
                  <a:pt x="134" y="222"/>
                  <a:pt x="136" y="222"/>
                </a:cubicBezTo>
                <a:cubicBezTo>
                  <a:pt x="137" y="222"/>
                  <a:pt x="138" y="222"/>
                  <a:pt x="138" y="221"/>
                </a:cubicBezTo>
                <a:cubicBezTo>
                  <a:pt x="138" y="221"/>
                  <a:pt x="138" y="221"/>
                  <a:pt x="138" y="220"/>
                </a:cubicBezTo>
                <a:cubicBezTo>
                  <a:pt x="138" y="220"/>
                  <a:pt x="138" y="220"/>
                  <a:pt x="138" y="221"/>
                </a:cubicBezTo>
                <a:close/>
                <a:moveTo>
                  <a:pt x="134" y="212"/>
                </a:moveTo>
                <a:cubicBezTo>
                  <a:pt x="134" y="211"/>
                  <a:pt x="133" y="210"/>
                  <a:pt x="132" y="209"/>
                </a:cubicBezTo>
                <a:cubicBezTo>
                  <a:pt x="132" y="210"/>
                  <a:pt x="131" y="210"/>
                  <a:pt x="130" y="209"/>
                </a:cubicBezTo>
                <a:cubicBezTo>
                  <a:pt x="129" y="210"/>
                  <a:pt x="128" y="211"/>
                  <a:pt x="129" y="212"/>
                </a:cubicBezTo>
                <a:cubicBezTo>
                  <a:pt x="128" y="214"/>
                  <a:pt x="129" y="215"/>
                  <a:pt x="131" y="215"/>
                </a:cubicBezTo>
                <a:cubicBezTo>
                  <a:pt x="133" y="215"/>
                  <a:pt x="134" y="214"/>
                  <a:pt x="134" y="212"/>
                </a:cubicBezTo>
                <a:close/>
                <a:moveTo>
                  <a:pt x="125" y="212"/>
                </a:moveTo>
                <a:cubicBezTo>
                  <a:pt x="125" y="211"/>
                  <a:pt x="124" y="210"/>
                  <a:pt x="122" y="210"/>
                </a:cubicBezTo>
                <a:cubicBezTo>
                  <a:pt x="121" y="209"/>
                  <a:pt x="120" y="211"/>
                  <a:pt x="120" y="213"/>
                </a:cubicBezTo>
                <a:cubicBezTo>
                  <a:pt x="119" y="214"/>
                  <a:pt x="120" y="215"/>
                  <a:pt x="122" y="215"/>
                </a:cubicBezTo>
                <a:cubicBezTo>
                  <a:pt x="124" y="215"/>
                  <a:pt x="125" y="214"/>
                  <a:pt x="125" y="212"/>
                </a:cubicBezTo>
                <a:close/>
                <a:moveTo>
                  <a:pt x="152" y="226"/>
                </a:moveTo>
                <a:cubicBezTo>
                  <a:pt x="152" y="226"/>
                  <a:pt x="152" y="226"/>
                  <a:pt x="152" y="226"/>
                </a:cubicBezTo>
                <a:cubicBezTo>
                  <a:pt x="152" y="226"/>
                  <a:pt x="152" y="225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26"/>
                  <a:pt x="152" y="226"/>
                  <a:pt x="152" y="226"/>
                </a:cubicBezTo>
                <a:close/>
                <a:moveTo>
                  <a:pt x="171" y="222"/>
                </a:moveTo>
                <a:cubicBezTo>
                  <a:pt x="172" y="222"/>
                  <a:pt x="173" y="221"/>
                  <a:pt x="173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72" y="219"/>
                  <a:pt x="173" y="218"/>
                  <a:pt x="173" y="218"/>
                </a:cubicBezTo>
                <a:cubicBezTo>
                  <a:pt x="173" y="217"/>
                  <a:pt x="172" y="216"/>
                  <a:pt x="171" y="217"/>
                </a:cubicBezTo>
                <a:cubicBezTo>
                  <a:pt x="169" y="216"/>
                  <a:pt x="168" y="218"/>
                  <a:pt x="168" y="219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9" y="220"/>
                  <a:pt x="169" y="221"/>
                  <a:pt x="169" y="222"/>
                </a:cubicBezTo>
                <a:cubicBezTo>
                  <a:pt x="169" y="222"/>
                  <a:pt x="170" y="222"/>
                  <a:pt x="171" y="222"/>
                </a:cubicBezTo>
                <a:close/>
                <a:moveTo>
                  <a:pt x="189" y="231"/>
                </a:move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8" y="231"/>
                  <a:pt x="188" y="231"/>
                </a:cubicBezTo>
                <a:cubicBezTo>
                  <a:pt x="188" y="231"/>
                  <a:pt x="188" y="231"/>
                  <a:pt x="188" y="231"/>
                </a:cubicBezTo>
                <a:cubicBezTo>
                  <a:pt x="188" y="231"/>
                  <a:pt x="188" y="232"/>
                  <a:pt x="188" y="232"/>
                </a:cubicBezTo>
                <a:cubicBezTo>
                  <a:pt x="187" y="232"/>
                  <a:pt x="187" y="232"/>
                  <a:pt x="186" y="232"/>
                </a:cubicBezTo>
                <a:cubicBezTo>
                  <a:pt x="186" y="232"/>
                  <a:pt x="186" y="233"/>
                  <a:pt x="186" y="233"/>
                </a:cubicBezTo>
                <a:cubicBezTo>
                  <a:pt x="186" y="233"/>
                  <a:pt x="186" y="234"/>
                  <a:pt x="186" y="234"/>
                </a:cubicBezTo>
                <a:cubicBezTo>
                  <a:pt x="186" y="234"/>
                  <a:pt x="186" y="234"/>
                  <a:pt x="186" y="234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6" y="236"/>
                  <a:pt x="187" y="236"/>
                  <a:pt x="189" y="236"/>
                </a:cubicBezTo>
                <a:cubicBezTo>
                  <a:pt x="189" y="236"/>
                  <a:pt x="190" y="236"/>
                  <a:pt x="190" y="236"/>
                </a:cubicBezTo>
                <a:cubicBezTo>
                  <a:pt x="189" y="235"/>
                  <a:pt x="189" y="235"/>
                  <a:pt x="188" y="236"/>
                </a:cubicBezTo>
                <a:cubicBezTo>
                  <a:pt x="187" y="233"/>
                  <a:pt x="190" y="234"/>
                  <a:pt x="190" y="232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191" y="231"/>
                  <a:pt x="190" y="231"/>
                  <a:pt x="189" y="231"/>
                </a:cubicBezTo>
                <a:close/>
                <a:moveTo>
                  <a:pt x="107" y="199"/>
                </a:moveTo>
                <a:cubicBezTo>
                  <a:pt x="108" y="197"/>
                  <a:pt x="107" y="195"/>
                  <a:pt x="105" y="195"/>
                </a:cubicBezTo>
                <a:cubicBezTo>
                  <a:pt x="104" y="196"/>
                  <a:pt x="102" y="197"/>
                  <a:pt x="102" y="198"/>
                </a:cubicBezTo>
                <a:cubicBezTo>
                  <a:pt x="102" y="199"/>
                  <a:pt x="104" y="201"/>
                  <a:pt x="104" y="201"/>
                </a:cubicBezTo>
                <a:cubicBezTo>
                  <a:pt x="106" y="201"/>
                  <a:pt x="107" y="200"/>
                  <a:pt x="107" y="199"/>
                </a:cubicBezTo>
                <a:close/>
                <a:moveTo>
                  <a:pt x="153" y="217"/>
                </a:moveTo>
                <a:cubicBezTo>
                  <a:pt x="153" y="217"/>
                  <a:pt x="153" y="217"/>
                  <a:pt x="153" y="217"/>
                </a:cubicBezTo>
                <a:cubicBezTo>
                  <a:pt x="152" y="217"/>
                  <a:pt x="151" y="217"/>
                  <a:pt x="151" y="218"/>
                </a:cubicBezTo>
                <a:cubicBezTo>
                  <a:pt x="152" y="218"/>
                  <a:pt x="153" y="218"/>
                  <a:pt x="153" y="217"/>
                </a:cubicBezTo>
                <a:close/>
                <a:moveTo>
                  <a:pt x="23" y="179"/>
                </a:moveTo>
                <a:cubicBezTo>
                  <a:pt x="24" y="180"/>
                  <a:pt x="24" y="180"/>
                  <a:pt x="24" y="179"/>
                </a:cubicBezTo>
                <a:cubicBezTo>
                  <a:pt x="24" y="180"/>
                  <a:pt x="26" y="180"/>
                  <a:pt x="26" y="180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6" y="181"/>
                  <a:pt x="26" y="181"/>
                  <a:pt x="27" y="181"/>
                </a:cubicBezTo>
                <a:cubicBezTo>
                  <a:pt x="26" y="180"/>
                  <a:pt x="26" y="179"/>
                  <a:pt x="27" y="178"/>
                </a:cubicBezTo>
                <a:cubicBezTo>
                  <a:pt x="27" y="180"/>
                  <a:pt x="28" y="180"/>
                  <a:pt x="29" y="180"/>
                </a:cubicBezTo>
                <a:cubicBezTo>
                  <a:pt x="31" y="181"/>
                  <a:pt x="33" y="179"/>
                  <a:pt x="32" y="177"/>
                </a:cubicBezTo>
                <a:cubicBezTo>
                  <a:pt x="32" y="176"/>
                  <a:pt x="31" y="175"/>
                  <a:pt x="29" y="175"/>
                </a:cubicBezTo>
                <a:cubicBezTo>
                  <a:pt x="28" y="175"/>
                  <a:pt x="28" y="175"/>
                  <a:pt x="28" y="176"/>
                </a:cubicBezTo>
                <a:cubicBezTo>
                  <a:pt x="27" y="176"/>
                  <a:pt x="27" y="176"/>
                  <a:pt x="26" y="175"/>
                </a:cubicBezTo>
                <a:cubicBezTo>
                  <a:pt x="26" y="176"/>
                  <a:pt x="27" y="176"/>
                  <a:pt x="27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5" y="178"/>
                  <a:pt x="25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9"/>
                  <a:pt x="25" y="179"/>
                  <a:pt x="25" y="179"/>
                </a:cubicBezTo>
                <a:cubicBezTo>
                  <a:pt x="25" y="179"/>
                  <a:pt x="25" y="178"/>
                  <a:pt x="25" y="178"/>
                </a:cubicBezTo>
                <a:cubicBezTo>
                  <a:pt x="24" y="178"/>
                  <a:pt x="24" y="179"/>
                  <a:pt x="23" y="179"/>
                </a:cubicBezTo>
                <a:close/>
                <a:moveTo>
                  <a:pt x="28" y="156"/>
                </a:moveTo>
                <a:cubicBezTo>
                  <a:pt x="27" y="154"/>
                  <a:pt x="27" y="153"/>
                  <a:pt x="25" y="154"/>
                </a:cubicBezTo>
                <a:cubicBezTo>
                  <a:pt x="23" y="154"/>
                  <a:pt x="22" y="155"/>
                  <a:pt x="23" y="156"/>
                </a:cubicBezTo>
                <a:cubicBezTo>
                  <a:pt x="23" y="157"/>
                  <a:pt x="23" y="159"/>
                  <a:pt x="25" y="160"/>
                </a:cubicBezTo>
                <a:cubicBezTo>
                  <a:pt x="26" y="159"/>
                  <a:pt x="28" y="158"/>
                  <a:pt x="28" y="156"/>
                </a:cubicBezTo>
                <a:close/>
                <a:moveTo>
                  <a:pt x="17" y="117"/>
                </a:moveTo>
                <a:cubicBezTo>
                  <a:pt x="17" y="117"/>
                  <a:pt x="18" y="117"/>
                  <a:pt x="19" y="117"/>
                </a:cubicBezTo>
                <a:cubicBezTo>
                  <a:pt x="17" y="117"/>
                  <a:pt x="17" y="116"/>
                  <a:pt x="17" y="115"/>
                </a:cubicBezTo>
                <a:cubicBezTo>
                  <a:pt x="16" y="115"/>
                  <a:pt x="16" y="116"/>
                  <a:pt x="15" y="116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5"/>
                  <a:pt x="16" y="115"/>
                  <a:pt x="17" y="115"/>
                </a:cubicBezTo>
                <a:cubicBezTo>
                  <a:pt x="16" y="114"/>
                  <a:pt x="16" y="113"/>
                  <a:pt x="17" y="112"/>
                </a:cubicBezTo>
                <a:cubicBezTo>
                  <a:pt x="17" y="112"/>
                  <a:pt x="17" y="112"/>
                  <a:pt x="16" y="112"/>
                </a:cubicBezTo>
                <a:cubicBezTo>
                  <a:pt x="15" y="112"/>
                  <a:pt x="13" y="113"/>
                  <a:pt x="14" y="115"/>
                </a:cubicBezTo>
                <a:cubicBezTo>
                  <a:pt x="13" y="116"/>
                  <a:pt x="15" y="118"/>
                  <a:pt x="17" y="117"/>
                </a:cubicBezTo>
                <a:close/>
                <a:moveTo>
                  <a:pt x="29" y="167"/>
                </a:moveTo>
                <a:cubicBezTo>
                  <a:pt x="31" y="167"/>
                  <a:pt x="32" y="165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3" y="164"/>
                  <a:pt x="34" y="164"/>
                </a:cubicBezTo>
                <a:cubicBezTo>
                  <a:pt x="34" y="164"/>
                  <a:pt x="34" y="164"/>
                  <a:pt x="34" y="165"/>
                </a:cubicBezTo>
                <a:cubicBezTo>
                  <a:pt x="34" y="165"/>
                  <a:pt x="34" y="165"/>
                  <a:pt x="35" y="165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5" y="165"/>
                  <a:pt x="35" y="166"/>
                  <a:pt x="35" y="166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36" y="166"/>
                  <a:pt x="36" y="166"/>
                  <a:pt x="37" y="166"/>
                </a:cubicBezTo>
                <a:cubicBezTo>
                  <a:pt x="37" y="166"/>
                  <a:pt x="38" y="166"/>
                  <a:pt x="39" y="166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2" y="162"/>
                  <a:pt x="40" y="161"/>
                  <a:pt x="38" y="161"/>
                </a:cubicBezTo>
                <a:cubicBezTo>
                  <a:pt x="36" y="161"/>
                  <a:pt x="35" y="162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5" y="164"/>
                  <a:pt x="35" y="163"/>
                </a:cubicBezTo>
                <a:cubicBezTo>
                  <a:pt x="35" y="164"/>
                  <a:pt x="33" y="164"/>
                  <a:pt x="33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2" y="162"/>
                  <a:pt x="31" y="161"/>
                  <a:pt x="30" y="161"/>
                </a:cubicBezTo>
                <a:cubicBezTo>
                  <a:pt x="28" y="161"/>
                  <a:pt x="27" y="162"/>
                  <a:pt x="27" y="164"/>
                </a:cubicBezTo>
                <a:cubicBezTo>
                  <a:pt x="27" y="166"/>
                  <a:pt x="28" y="167"/>
                  <a:pt x="29" y="167"/>
                </a:cubicBezTo>
                <a:close/>
                <a:moveTo>
                  <a:pt x="31" y="156"/>
                </a:moveTo>
                <a:cubicBezTo>
                  <a:pt x="31" y="157"/>
                  <a:pt x="31" y="157"/>
                  <a:pt x="31" y="158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1" y="158"/>
                  <a:pt x="32" y="158"/>
                  <a:pt x="32" y="158"/>
                </a:cubicBezTo>
                <a:cubicBezTo>
                  <a:pt x="32" y="159"/>
                  <a:pt x="33" y="159"/>
                  <a:pt x="35" y="159"/>
                </a:cubicBezTo>
                <a:cubicBezTo>
                  <a:pt x="35" y="160"/>
                  <a:pt x="37" y="158"/>
                  <a:pt x="37" y="156"/>
                </a:cubicBezTo>
                <a:cubicBezTo>
                  <a:pt x="37" y="155"/>
                  <a:pt x="35" y="154"/>
                  <a:pt x="34" y="153"/>
                </a:cubicBezTo>
                <a:cubicBezTo>
                  <a:pt x="34" y="153"/>
                  <a:pt x="34" y="153"/>
                  <a:pt x="34" y="154"/>
                </a:cubicBezTo>
                <a:cubicBezTo>
                  <a:pt x="34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3" y="152"/>
                  <a:pt x="32" y="151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53"/>
                  <a:pt x="33" y="153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6"/>
                </a:cubicBezTo>
                <a:close/>
                <a:moveTo>
                  <a:pt x="72" y="198"/>
                </a:moveTo>
                <a:cubicBezTo>
                  <a:pt x="72" y="197"/>
                  <a:pt x="71" y="195"/>
                  <a:pt x="69" y="195"/>
                </a:cubicBezTo>
                <a:cubicBezTo>
                  <a:pt x="68" y="195"/>
                  <a:pt x="67" y="196"/>
                  <a:pt x="67" y="198"/>
                </a:cubicBezTo>
                <a:cubicBezTo>
                  <a:pt x="66" y="200"/>
                  <a:pt x="68" y="201"/>
                  <a:pt x="70" y="201"/>
                </a:cubicBezTo>
                <a:cubicBezTo>
                  <a:pt x="71" y="201"/>
                  <a:pt x="72" y="200"/>
                  <a:pt x="72" y="198"/>
                </a:cubicBezTo>
                <a:close/>
                <a:moveTo>
                  <a:pt x="69" y="201"/>
                </a:moveTo>
                <a:cubicBezTo>
                  <a:pt x="69" y="201"/>
                  <a:pt x="69" y="201"/>
                  <a:pt x="69" y="201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9" y="202"/>
                  <a:pt x="69" y="202"/>
                  <a:pt x="69" y="201"/>
                </a:cubicBezTo>
                <a:close/>
                <a:moveTo>
                  <a:pt x="147" y="212"/>
                </a:moveTo>
                <a:cubicBezTo>
                  <a:pt x="147" y="211"/>
                  <a:pt x="147" y="211"/>
                  <a:pt x="146" y="211"/>
                </a:cubicBezTo>
                <a:cubicBezTo>
                  <a:pt x="146" y="211"/>
                  <a:pt x="146" y="212"/>
                  <a:pt x="146" y="212"/>
                </a:cubicBezTo>
                <a:cubicBezTo>
                  <a:pt x="146" y="213"/>
                  <a:pt x="146" y="213"/>
                  <a:pt x="147" y="214"/>
                </a:cubicBezTo>
                <a:cubicBezTo>
                  <a:pt x="147" y="213"/>
                  <a:pt x="148" y="213"/>
                  <a:pt x="147" y="212"/>
                </a:cubicBezTo>
                <a:close/>
                <a:moveTo>
                  <a:pt x="96" y="201"/>
                </a:moveTo>
                <a:cubicBezTo>
                  <a:pt x="96" y="201"/>
                  <a:pt x="96" y="201"/>
                  <a:pt x="96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7" y="201"/>
                  <a:pt x="97" y="201"/>
                  <a:pt x="97" y="201"/>
                </a:cubicBezTo>
                <a:cubicBezTo>
                  <a:pt x="98" y="201"/>
                  <a:pt x="99" y="200"/>
                  <a:pt x="99" y="198"/>
                </a:cubicBezTo>
                <a:cubicBezTo>
                  <a:pt x="99" y="198"/>
                  <a:pt x="99" y="197"/>
                  <a:pt x="98" y="197"/>
                </a:cubicBezTo>
                <a:cubicBezTo>
                  <a:pt x="98" y="197"/>
                  <a:pt x="98" y="197"/>
                  <a:pt x="97" y="197"/>
                </a:cubicBezTo>
                <a:cubicBezTo>
                  <a:pt x="97" y="197"/>
                  <a:pt x="97" y="196"/>
                  <a:pt x="97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94" y="195"/>
                  <a:pt x="93" y="196"/>
                  <a:pt x="94" y="198"/>
                </a:cubicBezTo>
                <a:cubicBezTo>
                  <a:pt x="94" y="198"/>
                  <a:pt x="94" y="199"/>
                  <a:pt x="94" y="199"/>
                </a:cubicBezTo>
                <a:cubicBezTo>
                  <a:pt x="94" y="199"/>
                  <a:pt x="94" y="199"/>
                  <a:pt x="94" y="198"/>
                </a:cubicBezTo>
                <a:cubicBezTo>
                  <a:pt x="94" y="199"/>
                  <a:pt x="95" y="199"/>
                  <a:pt x="95" y="199"/>
                </a:cubicBezTo>
                <a:cubicBezTo>
                  <a:pt x="95" y="199"/>
                  <a:pt x="94" y="199"/>
                  <a:pt x="94" y="199"/>
                </a:cubicBezTo>
                <a:cubicBezTo>
                  <a:pt x="94" y="200"/>
                  <a:pt x="95" y="201"/>
                  <a:pt x="96" y="201"/>
                </a:cubicBezTo>
                <a:close/>
                <a:moveTo>
                  <a:pt x="58" y="192"/>
                </a:moveTo>
                <a:cubicBezTo>
                  <a:pt x="59" y="190"/>
                  <a:pt x="57" y="189"/>
                  <a:pt x="56" y="189"/>
                </a:cubicBezTo>
                <a:cubicBezTo>
                  <a:pt x="55" y="189"/>
                  <a:pt x="53" y="191"/>
                  <a:pt x="54" y="192"/>
                </a:cubicBezTo>
                <a:cubicBezTo>
                  <a:pt x="54" y="193"/>
                  <a:pt x="55" y="195"/>
                  <a:pt x="56" y="194"/>
                </a:cubicBezTo>
                <a:cubicBezTo>
                  <a:pt x="56" y="194"/>
                  <a:pt x="57" y="194"/>
                  <a:pt x="57" y="194"/>
                </a:cubicBezTo>
                <a:cubicBezTo>
                  <a:pt x="57" y="194"/>
                  <a:pt x="57" y="194"/>
                  <a:pt x="58" y="194"/>
                </a:cubicBezTo>
                <a:cubicBezTo>
                  <a:pt x="58" y="194"/>
                  <a:pt x="58" y="194"/>
                  <a:pt x="57" y="194"/>
                </a:cubicBezTo>
                <a:cubicBezTo>
                  <a:pt x="58" y="194"/>
                  <a:pt x="59" y="193"/>
                  <a:pt x="58" y="192"/>
                </a:cubicBezTo>
                <a:close/>
                <a:moveTo>
                  <a:pt x="134" y="94"/>
                </a:move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33" y="93"/>
                  <a:pt x="133" y="94"/>
                </a:cubicBezTo>
                <a:cubicBezTo>
                  <a:pt x="132" y="95"/>
                  <a:pt x="134" y="97"/>
                  <a:pt x="135" y="97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5" y="97"/>
                  <a:pt x="135" y="97"/>
                  <a:pt x="134" y="97"/>
                </a:cubicBezTo>
                <a:cubicBezTo>
                  <a:pt x="134" y="96"/>
                  <a:pt x="134" y="95"/>
                  <a:pt x="134" y="94"/>
                </a:cubicBezTo>
                <a:close/>
                <a:moveTo>
                  <a:pt x="167" y="70"/>
                </a:moveTo>
                <a:cubicBezTo>
                  <a:pt x="165" y="70"/>
                  <a:pt x="164" y="71"/>
                  <a:pt x="164" y="72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6" y="75"/>
                  <a:pt x="167" y="75"/>
                </a:cubicBezTo>
                <a:cubicBezTo>
                  <a:pt x="167" y="75"/>
                  <a:pt x="167" y="75"/>
                  <a:pt x="167" y="74"/>
                </a:cubicBezTo>
                <a:cubicBezTo>
                  <a:pt x="167" y="75"/>
                  <a:pt x="168" y="75"/>
                  <a:pt x="168" y="75"/>
                </a:cubicBezTo>
                <a:cubicBezTo>
                  <a:pt x="169" y="75"/>
                  <a:pt x="169" y="74"/>
                  <a:pt x="169" y="72"/>
                </a:cubicBezTo>
                <a:cubicBezTo>
                  <a:pt x="170" y="71"/>
                  <a:pt x="168" y="70"/>
                  <a:pt x="167" y="70"/>
                </a:cubicBezTo>
                <a:close/>
                <a:moveTo>
                  <a:pt x="179" y="77"/>
                </a:moveTo>
                <a:cubicBezTo>
                  <a:pt x="178" y="77"/>
                  <a:pt x="177" y="78"/>
                  <a:pt x="177" y="80"/>
                </a:cubicBezTo>
                <a:cubicBezTo>
                  <a:pt x="177" y="81"/>
                  <a:pt x="179" y="83"/>
                  <a:pt x="180" y="83"/>
                </a:cubicBezTo>
                <a:cubicBezTo>
                  <a:pt x="179" y="83"/>
                  <a:pt x="179" y="83"/>
                  <a:pt x="179" y="82"/>
                </a:cubicBezTo>
                <a:cubicBezTo>
                  <a:pt x="179" y="82"/>
                  <a:pt x="180" y="82"/>
                  <a:pt x="180" y="82"/>
                </a:cubicBezTo>
                <a:cubicBezTo>
                  <a:pt x="181" y="82"/>
                  <a:pt x="181" y="80"/>
                  <a:pt x="182" y="79"/>
                </a:cubicBezTo>
                <a:cubicBezTo>
                  <a:pt x="182" y="79"/>
                  <a:pt x="181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lose/>
                <a:moveTo>
                  <a:pt x="151" y="80"/>
                </a:moveTo>
                <a:cubicBezTo>
                  <a:pt x="150" y="81"/>
                  <a:pt x="151" y="82"/>
                  <a:pt x="153" y="82"/>
                </a:cubicBezTo>
                <a:cubicBezTo>
                  <a:pt x="155" y="82"/>
                  <a:pt x="156" y="81"/>
                  <a:pt x="156" y="80"/>
                </a:cubicBezTo>
                <a:cubicBezTo>
                  <a:pt x="156" y="79"/>
                  <a:pt x="155" y="78"/>
                  <a:pt x="154" y="78"/>
                </a:cubicBezTo>
                <a:cubicBezTo>
                  <a:pt x="154" y="78"/>
                  <a:pt x="153" y="79"/>
                  <a:pt x="152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1" y="77"/>
                  <a:pt x="150" y="78"/>
                  <a:pt x="151" y="80"/>
                </a:cubicBezTo>
                <a:close/>
                <a:moveTo>
                  <a:pt x="171" y="77"/>
                </a:moveTo>
                <a:cubicBezTo>
                  <a:pt x="169" y="77"/>
                  <a:pt x="168" y="79"/>
                  <a:pt x="168" y="80"/>
                </a:cubicBezTo>
                <a:cubicBezTo>
                  <a:pt x="168" y="81"/>
                  <a:pt x="170" y="83"/>
                  <a:pt x="171" y="83"/>
                </a:cubicBezTo>
                <a:cubicBezTo>
                  <a:pt x="173" y="83"/>
                  <a:pt x="174" y="81"/>
                  <a:pt x="173" y="80"/>
                </a:cubicBezTo>
                <a:cubicBezTo>
                  <a:pt x="173" y="79"/>
                  <a:pt x="172" y="78"/>
                  <a:pt x="171" y="77"/>
                </a:cubicBezTo>
                <a:close/>
                <a:moveTo>
                  <a:pt x="162" y="83"/>
                </a:moveTo>
                <a:cubicBezTo>
                  <a:pt x="164" y="82"/>
                  <a:pt x="165" y="81"/>
                  <a:pt x="164" y="80"/>
                </a:cubicBezTo>
                <a:cubicBezTo>
                  <a:pt x="164" y="78"/>
                  <a:pt x="164" y="77"/>
                  <a:pt x="162" y="78"/>
                </a:cubicBezTo>
                <a:cubicBezTo>
                  <a:pt x="160" y="77"/>
                  <a:pt x="159" y="79"/>
                  <a:pt x="159" y="79"/>
                </a:cubicBezTo>
                <a:cubicBezTo>
                  <a:pt x="159" y="81"/>
                  <a:pt x="161" y="82"/>
                  <a:pt x="162" y="83"/>
                </a:cubicBezTo>
                <a:close/>
                <a:moveTo>
                  <a:pt x="71" y="66"/>
                </a:moveTo>
                <a:cubicBezTo>
                  <a:pt x="71" y="66"/>
                  <a:pt x="71" y="67"/>
                  <a:pt x="71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6"/>
                  <a:pt x="72" y="66"/>
                  <a:pt x="73" y="66"/>
                </a:cubicBezTo>
                <a:cubicBezTo>
                  <a:pt x="73" y="65"/>
                  <a:pt x="72" y="65"/>
                  <a:pt x="72" y="64"/>
                </a:cubicBezTo>
                <a:cubicBezTo>
                  <a:pt x="71" y="64"/>
                  <a:pt x="71" y="65"/>
                  <a:pt x="71" y="66"/>
                </a:cubicBezTo>
                <a:close/>
                <a:moveTo>
                  <a:pt x="195" y="241"/>
                </a:moveTo>
                <a:cubicBezTo>
                  <a:pt x="195" y="241"/>
                  <a:pt x="194" y="241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1"/>
                </a:cubicBezTo>
                <a:close/>
                <a:moveTo>
                  <a:pt x="88" y="66"/>
                </a:moveTo>
                <a:cubicBezTo>
                  <a:pt x="88" y="66"/>
                  <a:pt x="89" y="66"/>
                  <a:pt x="89" y="67"/>
                </a:cubicBezTo>
                <a:cubicBezTo>
                  <a:pt x="90" y="66"/>
                  <a:pt x="90" y="65"/>
                  <a:pt x="92" y="65"/>
                </a:cubicBezTo>
                <a:cubicBezTo>
                  <a:pt x="91" y="66"/>
                  <a:pt x="90" y="66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91" y="69"/>
                  <a:pt x="91" y="68"/>
                </a:cubicBezTo>
                <a:cubicBezTo>
                  <a:pt x="93" y="69"/>
                  <a:pt x="94" y="68"/>
                  <a:pt x="95" y="66"/>
                </a:cubicBezTo>
                <a:cubicBezTo>
                  <a:pt x="94" y="64"/>
                  <a:pt x="93" y="64"/>
                  <a:pt x="91" y="63"/>
                </a:cubicBezTo>
                <a:cubicBezTo>
                  <a:pt x="89" y="63"/>
                  <a:pt x="89" y="65"/>
                  <a:pt x="88" y="66"/>
                </a:cubicBezTo>
                <a:close/>
                <a:moveTo>
                  <a:pt x="106" y="80"/>
                </a:moveTo>
                <a:cubicBezTo>
                  <a:pt x="107" y="82"/>
                  <a:pt x="108" y="83"/>
                  <a:pt x="110" y="82"/>
                </a:cubicBezTo>
                <a:cubicBezTo>
                  <a:pt x="110" y="83"/>
                  <a:pt x="111" y="82"/>
                  <a:pt x="111" y="82"/>
                </a:cubicBezTo>
                <a:cubicBezTo>
                  <a:pt x="110" y="81"/>
                  <a:pt x="111" y="79"/>
                  <a:pt x="112" y="79"/>
                </a:cubicBezTo>
                <a:cubicBezTo>
                  <a:pt x="111" y="78"/>
                  <a:pt x="110" y="77"/>
                  <a:pt x="109" y="77"/>
                </a:cubicBezTo>
                <a:cubicBezTo>
                  <a:pt x="108" y="77"/>
                  <a:pt x="106" y="79"/>
                  <a:pt x="106" y="80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69"/>
                  <a:pt x="87" y="69"/>
                </a:cubicBezTo>
                <a:cubicBezTo>
                  <a:pt x="85" y="70"/>
                  <a:pt x="85" y="71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6" y="73"/>
                  <a:pt x="87" y="73"/>
                </a:cubicBezTo>
                <a:cubicBezTo>
                  <a:pt x="87" y="73"/>
                  <a:pt x="87" y="74"/>
                  <a:pt x="88" y="73"/>
                </a:cubicBezTo>
                <a:cubicBezTo>
                  <a:pt x="88" y="74"/>
                  <a:pt x="87" y="75"/>
                  <a:pt x="86" y="75"/>
                </a:cubicBezTo>
                <a:cubicBezTo>
                  <a:pt x="86" y="75"/>
                  <a:pt x="86" y="76"/>
                  <a:pt x="86" y="76"/>
                </a:cubicBezTo>
                <a:cubicBezTo>
                  <a:pt x="86" y="76"/>
                  <a:pt x="86" y="76"/>
                  <a:pt x="87" y="76"/>
                </a:cubicBezTo>
                <a:cubicBezTo>
                  <a:pt x="89" y="75"/>
                  <a:pt x="90" y="74"/>
                  <a:pt x="90" y="72"/>
                </a:cubicBezTo>
                <a:cubicBezTo>
                  <a:pt x="90" y="71"/>
                  <a:pt x="89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191" y="224"/>
                </a:moveTo>
                <a:cubicBezTo>
                  <a:pt x="191" y="224"/>
                  <a:pt x="191" y="224"/>
                  <a:pt x="191" y="225"/>
                </a:cubicBezTo>
                <a:cubicBezTo>
                  <a:pt x="191" y="224"/>
                  <a:pt x="191" y="224"/>
                  <a:pt x="191" y="224"/>
                </a:cubicBezTo>
                <a:close/>
                <a:moveTo>
                  <a:pt x="146" y="220"/>
                </a:moveTo>
                <a:cubicBezTo>
                  <a:pt x="146" y="220"/>
                  <a:pt x="147" y="220"/>
                  <a:pt x="148" y="220"/>
                </a:cubicBezTo>
                <a:cubicBezTo>
                  <a:pt x="148" y="220"/>
                  <a:pt x="148" y="220"/>
                  <a:pt x="148" y="220"/>
                </a:cubicBezTo>
                <a:cubicBezTo>
                  <a:pt x="147" y="218"/>
                  <a:pt x="146" y="217"/>
                  <a:pt x="144" y="217"/>
                </a:cubicBezTo>
                <a:cubicBezTo>
                  <a:pt x="143" y="216"/>
                  <a:pt x="142" y="218"/>
                  <a:pt x="142" y="219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2" y="220"/>
                  <a:pt x="143" y="220"/>
                  <a:pt x="143" y="220"/>
                </a:cubicBezTo>
                <a:cubicBezTo>
                  <a:pt x="143" y="219"/>
                  <a:pt x="142" y="219"/>
                  <a:pt x="143" y="218"/>
                </a:cubicBezTo>
                <a:cubicBezTo>
                  <a:pt x="143" y="218"/>
                  <a:pt x="144" y="218"/>
                  <a:pt x="144" y="218"/>
                </a:cubicBezTo>
                <a:cubicBezTo>
                  <a:pt x="144" y="220"/>
                  <a:pt x="145" y="220"/>
                  <a:pt x="145" y="221"/>
                </a:cubicBezTo>
                <a:cubicBezTo>
                  <a:pt x="146" y="221"/>
                  <a:pt x="145" y="220"/>
                  <a:pt x="146" y="220"/>
                </a:cubicBezTo>
                <a:close/>
                <a:moveTo>
                  <a:pt x="175" y="202"/>
                </a:moveTo>
                <a:cubicBezTo>
                  <a:pt x="177" y="201"/>
                  <a:pt x="178" y="199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7" y="197"/>
                  <a:pt x="177" y="197"/>
                </a:cubicBezTo>
                <a:cubicBezTo>
                  <a:pt x="177" y="197"/>
                  <a:pt x="177" y="198"/>
                  <a:pt x="176" y="198"/>
                </a:cubicBezTo>
                <a:cubicBezTo>
                  <a:pt x="176" y="197"/>
                  <a:pt x="176" y="197"/>
                  <a:pt x="176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6"/>
                  <a:pt x="175" y="196"/>
                  <a:pt x="175" y="196"/>
                </a:cubicBezTo>
                <a:cubicBezTo>
                  <a:pt x="175" y="195"/>
                  <a:pt x="174" y="196"/>
                  <a:pt x="173" y="197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7"/>
                  <a:pt x="175" y="197"/>
                  <a:pt x="174" y="197"/>
                </a:cubicBezTo>
                <a:cubicBezTo>
                  <a:pt x="174" y="198"/>
                  <a:pt x="174" y="197"/>
                  <a:pt x="173" y="197"/>
                </a:cubicBezTo>
                <a:cubicBezTo>
                  <a:pt x="173" y="197"/>
                  <a:pt x="173" y="198"/>
                  <a:pt x="173" y="198"/>
                </a:cubicBezTo>
                <a:cubicBezTo>
                  <a:pt x="173" y="199"/>
                  <a:pt x="174" y="201"/>
                  <a:pt x="175" y="202"/>
                </a:cubicBezTo>
                <a:close/>
                <a:moveTo>
                  <a:pt x="142" y="224"/>
                </a:moveTo>
                <a:cubicBezTo>
                  <a:pt x="141" y="223"/>
                  <a:pt x="141" y="223"/>
                  <a:pt x="141" y="223"/>
                </a:cubicBezTo>
                <a:cubicBezTo>
                  <a:pt x="140" y="223"/>
                  <a:pt x="139" y="224"/>
                  <a:pt x="138" y="224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40" y="224"/>
                  <a:pt x="141" y="224"/>
                  <a:pt x="142" y="224"/>
                </a:cubicBezTo>
                <a:close/>
                <a:moveTo>
                  <a:pt x="223" y="235"/>
                </a:moveTo>
                <a:cubicBezTo>
                  <a:pt x="224" y="234"/>
                  <a:pt x="223" y="234"/>
                  <a:pt x="223" y="235"/>
                </a:cubicBezTo>
                <a:close/>
                <a:moveTo>
                  <a:pt x="224" y="91"/>
                </a:moveTo>
                <a:cubicBezTo>
                  <a:pt x="222" y="91"/>
                  <a:pt x="222" y="92"/>
                  <a:pt x="221" y="94"/>
                </a:cubicBezTo>
                <a:cubicBezTo>
                  <a:pt x="221" y="95"/>
                  <a:pt x="222" y="97"/>
                  <a:pt x="224" y="97"/>
                </a:cubicBezTo>
                <a:cubicBezTo>
                  <a:pt x="226" y="97"/>
                  <a:pt x="227" y="95"/>
                  <a:pt x="226" y="94"/>
                </a:cubicBezTo>
                <a:cubicBezTo>
                  <a:pt x="227" y="93"/>
                  <a:pt x="225" y="91"/>
                  <a:pt x="224" y="91"/>
                </a:cubicBezTo>
                <a:close/>
                <a:moveTo>
                  <a:pt x="215" y="77"/>
                </a:moveTo>
                <a:cubicBezTo>
                  <a:pt x="214" y="77"/>
                  <a:pt x="212" y="79"/>
                  <a:pt x="212" y="80"/>
                </a:cubicBezTo>
                <a:cubicBezTo>
                  <a:pt x="212" y="82"/>
                  <a:pt x="213" y="82"/>
                  <a:pt x="215" y="83"/>
                </a:cubicBezTo>
                <a:cubicBezTo>
                  <a:pt x="216" y="83"/>
                  <a:pt x="218" y="82"/>
                  <a:pt x="218" y="80"/>
                </a:cubicBezTo>
                <a:cubicBezTo>
                  <a:pt x="218" y="78"/>
                  <a:pt x="216" y="78"/>
                  <a:pt x="215" y="77"/>
                </a:cubicBezTo>
                <a:close/>
                <a:moveTo>
                  <a:pt x="201" y="233"/>
                </a:moveTo>
                <a:cubicBezTo>
                  <a:pt x="200" y="233"/>
                  <a:pt x="200" y="232"/>
                  <a:pt x="200" y="232"/>
                </a:cubicBezTo>
                <a:cubicBezTo>
                  <a:pt x="200" y="232"/>
                  <a:pt x="199" y="232"/>
                  <a:pt x="199" y="232"/>
                </a:cubicBezTo>
                <a:cubicBezTo>
                  <a:pt x="199" y="232"/>
                  <a:pt x="199" y="231"/>
                  <a:pt x="199" y="231"/>
                </a:cubicBezTo>
                <a:cubicBezTo>
                  <a:pt x="199" y="231"/>
                  <a:pt x="198" y="231"/>
                  <a:pt x="197" y="231"/>
                </a:cubicBezTo>
                <a:cubicBezTo>
                  <a:pt x="198" y="232"/>
                  <a:pt x="197" y="234"/>
                  <a:pt x="199" y="235"/>
                </a:cubicBezTo>
                <a:cubicBezTo>
                  <a:pt x="199" y="234"/>
                  <a:pt x="199" y="234"/>
                  <a:pt x="199" y="233"/>
                </a:cubicBezTo>
                <a:cubicBezTo>
                  <a:pt x="200" y="233"/>
                  <a:pt x="200" y="233"/>
                  <a:pt x="201" y="233"/>
                </a:cubicBezTo>
                <a:close/>
                <a:moveTo>
                  <a:pt x="222" y="232"/>
                </a:moveTo>
                <a:cubicBezTo>
                  <a:pt x="222" y="232"/>
                  <a:pt x="223" y="232"/>
                  <a:pt x="223" y="233"/>
                </a:cubicBezTo>
                <a:cubicBezTo>
                  <a:pt x="223" y="232"/>
                  <a:pt x="223" y="232"/>
                  <a:pt x="222" y="232"/>
                </a:cubicBezTo>
                <a:close/>
                <a:moveTo>
                  <a:pt x="82" y="195"/>
                </a:moveTo>
                <a:cubicBezTo>
                  <a:pt x="84" y="195"/>
                  <a:pt x="85" y="193"/>
                  <a:pt x="85" y="192"/>
                </a:cubicBezTo>
                <a:cubicBezTo>
                  <a:pt x="86" y="190"/>
                  <a:pt x="84" y="189"/>
                  <a:pt x="82" y="189"/>
                </a:cubicBezTo>
                <a:cubicBezTo>
                  <a:pt x="81" y="189"/>
                  <a:pt x="80" y="190"/>
                  <a:pt x="80" y="192"/>
                </a:cubicBezTo>
                <a:cubicBezTo>
                  <a:pt x="80" y="193"/>
                  <a:pt x="81" y="195"/>
                  <a:pt x="82" y="195"/>
                </a:cubicBezTo>
                <a:close/>
                <a:moveTo>
                  <a:pt x="131" y="207"/>
                </a:moveTo>
                <a:cubicBezTo>
                  <a:pt x="131" y="207"/>
                  <a:pt x="132" y="207"/>
                  <a:pt x="132" y="207"/>
                </a:cubicBezTo>
                <a:cubicBezTo>
                  <a:pt x="132" y="206"/>
                  <a:pt x="132" y="207"/>
                  <a:pt x="131" y="206"/>
                </a:cubicBezTo>
                <a:cubicBezTo>
                  <a:pt x="131" y="206"/>
                  <a:pt x="131" y="206"/>
                  <a:pt x="130" y="206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0" y="206"/>
                  <a:pt x="130" y="207"/>
                  <a:pt x="129" y="207"/>
                </a:cubicBezTo>
                <a:cubicBezTo>
                  <a:pt x="129" y="207"/>
                  <a:pt x="129" y="206"/>
                  <a:pt x="129" y="206"/>
                </a:cubicBezTo>
                <a:cubicBezTo>
                  <a:pt x="129" y="205"/>
                  <a:pt x="129" y="205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4"/>
                  <a:pt x="129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0" y="204"/>
                  <a:pt x="129" y="204"/>
                </a:cubicBezTo>
                <a:cubicBezTo>
                  <a:pt x="129" y="204"/>
                  <a:pt x="129" y="204"/>
                  <a:pt x="129" y="204"/>
                </a:cubicBezTo>
                <a:cubicBezTo>
                  <a:pt x="129" y="203"/>
                  <a:pt x="128" y="203"/>
                  <a:pt x="127" y="203"/>
                </a:cubicBezTo>
                <a:cubicBezTo>
                  <a:pt x="125" y="203"/>
                  <a:pt x="124" y="204"/>
                  <a:pt x="124" y="205"/>
                </a:cubicBezTo>
                <a:cubicBezTo>
                  <a:pt x="124" y="206"/>
                  <a:pt x="124" y="207"/>
                  <a:pt x="125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7"/>
                  <a:pt x="125" y="208"/>
                  <a:pt x="125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27" y="207"/>
                  <a:pt x="127" y="207"/>
                  <a:pt x="128" y="207"/>
                </a:cubicBezTo>
                <a:cubicBezTo>
                  <a:pt x="128" y="207"/>
                  <a:pt x="128" y="208"/>
                  <a:pt x="128" y="208"/>
                </a:cubicBezTo>
                <a:cubicBezTo>
                  <a:pt x="129" y="208"/>
                  <a:pt x="129" y="208"/>
                  <a:pt x="129" y="207"/>
                </a:cubicBezTo>
                <a:cubicBezTo>
                  <a:pt x="129" y="207"/>
                  <a:pt x="129" y="207"/>
                  <a:pt x="129" y="208"/>
                </a:cubicBezTo>
                <a:cubicBezTo>
                  <a:pt x="130" y="207"/>
                  <a:pt x="130" y="207"/>
                  <a:pt x="131" y="207"/>
                </a:cubicBezTo>
                <a:close/>
                <a:moveTo>
                  <a:pt x="143" y="227"/>
                </a:moveTo>
                <a:cubicBezTo>
                  <a:pt x="142" y="227"/>
                  <a:pt x="142" y="228"/>
                  <a:pt x="141" y="228"/>
                </a:cubicBezTo>
                <a:cubicBezTo>
                  <a:pt x="141" y="227"/>
                  <a:pt x="141" y="227"/>
                  <a:pt x="142" y="227"/>
                </a:cubicBezTo>
                <a:cubicBezTo>
                  <a:pt x="141" y="227"/>
                  <a:pt x="140" y="227"/>
                  <a:pt x="139" y="227"/>
                </a:cubicBezTo>
                <a:cubicBezTo>
                  <a:pt x="139" y="227"/>
                  <a:pt x="139" y="228"/>
                  <a:pt x="139" y="229"/>
                </a:cubicBezTo>
                <a:cubicBezTo>
                  <a:pt x="139" y="229"/>
                  <a:pt x="140" y="229"/>
                  <a:pt x="141" y="229"/>
                </a:cubicBezTo>
                <a:cubicBezTo>
                  <a:pt x="141" y="229"/>
                  <a:pt x="143" y="228"/>
                  <a:pt x="143" y="227"/>
                </a:cubicBezTo>
                <a:close/>
                <a:moveTo>
                  <a:pt x="142" y="242"/>
                </a:moveTo>
                <a:cubicBezTo>
                  <a:pt x="142" y="241"/>
                  <a:pt x="143" y="241"/>
                  <a:pt x="143" y="240"/>
                </a:cubicBezTo>
                <a:cubicBezTo>
                  <a:pt x="143" y="238"/>
                  <a:pt x="142" y="237"/>
                  <a:pt x="141" y="237"/>
                </a:cubicBezTo>
                <a:cubicBezTo>
                  <a:pt x="139" y="237"/>
                  <a:pt x="137" y="239"/>
                  <a:pt x="138" y="240"/>
                </a:cubicBezTo>
                <a:cubicBezTo>
                  <a:pt x="138" y="241"/>
                  <a:pt x="139" y="242"/>
                  <a:pt x="140" y="242"/>
                </a:cubicBezTo>
                <a:cubicBezTo>
                  <a:pt x="140" y="242"/>
                  <a:pt x="141" y="242"/>
                  <a:pt x="141" y="242"/>
                </a:cubicBezTo>
                <a:cubicBezTo>
                  <a:pt x="141" y="242"/>
                  <a:pt x="141" y="242"/>
                  <a:pt x="142" y="242"/>
                </a:cubicBezTo>
                <a:close/>
                <a:moveTo>
                  <a:pt x="123" y="201"/>
                </a:moveTo>
                <a:cubicBezTo>
                  <a:pt x="124" y="201"/>
                  <a:pt x="124" y="200"/>
                  <a:pt x="124" y="200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4" y="200"/>
                  <a:pt x="125" y="200"/>
                  <a:pt x="125" y="200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25" y="197"/>
                  <a:pt x="124" y="196"/>
                  <a:pt x="122" y="195"/>
                </a:cubicBezTo>
                <a:cubicBezTo>
                  <a:pt x="121" y="195"/>
                  <a:pt x="120" y="197"/>
                  <a:pt x="120" y="199"/>
                </a:cubicBezTo>
                <a:cubicBezTo>
                  <a:pt x="120" y="199"/>
                  <a:pt x="120" y="199"/>
                  <a:pt x="120" y="199"/>
                </a:cubicBezTo>
                <a:cubicBezTo>
                  <a:pt x="120" y="198"/>
                  <a:pt x="119" y="198"/>
                  <a:pt x="118" y="197"/>
                </a:cubicBezTo>
                <a:cubicBezTo>
                  <a:pt x="118" y="197"/>
                  <a:pt x="118" y="198"/>
                  <a:pt x="117" y="198"/>
                </a:cubicBezTo>
                <a:cubicBezTo>
                  <a:pt x="117" y="198"/>
                  <a:pt x="116" y="198"/>
                  <a:pt x="116" y="198"/>
                </a:cubicBezTo>
                <a:cubicBezTo>
                  <a:pt x="116" y="198"/>
                  <a:pt x="116" y="197"/>
                  <a:pt x="116" y="197"/>
                </a:cubicBezTo>
                <a:cubicBezTo>
                  <a:pt x="116" y="197"/>
                  <a:pt x="116" y="197"/>
                  <a:pt x="116" y="196"/>
                </a:cubicBezTo>
                <a:cubicBezTo>
                  <a:pt x="115" y="196"/>
                  <a:pt x="114" y="196"/>
                  <a:pt x="113" y="195"/>
                </a:cubicBezTo>
                <a:cubicBezTo>
                  <a:pt x="112" y="195"/>
                  <a:pt x="111" y="196"/>
                  <a:pt x="110" y="198"/>
                </a:cubicBezTo>
                <a:cubicBezTo>
                  <a:pt x="110" y="200"/>
                  <a:pt x="112" y="201"/>
                  <a:pt x="113" y="201"/>
                </a:cubicBezTo>
                <a:cubicBezTo>
                  <a:pt x="115" y="201"/>
                  <a:pt x="116" y="200"/>
                  <a:pt x="116" y="199"/>
                </a:cubicBezTo>
                <a:cubicBezTo>
                  <a:pt x="117" y="199"/>
                  <a:pt x="118" y="199"/>
                  <a:pt x="119" y="199"/>
                </a:cubicBezTo>
                <a:cubicBezTo>
                  <a:pt x="119" y="199"/>
                  <a:pt x="119" y="200"/>
                  <a:pt x="119" y="200"/>
                </a:cubicBezTo>
                <a:cubicBezTo>
                  <a:pt x="120" y="200"/>
                  <a:pt x="120" y="199"/>
                  <a:pt x="120" y="199"/>
                </a:cubicBezTo>
                <a:cubicBezTo>
                  <a:pt x="120" y="200"/>
                  <a:pt x="121" y="201"/>
                  <a:pt x="122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104" y="187"/>
                </a:moveTo>
                <a:cubicBezTo>
                  <a:pt x="106" y="187"/>
                  <a:pt x="107" y="186"/>
                  <a:pt x="107" y="185"/>
                </a:cubicBezTo>
                <a:cubicBezTo>
                  <a:pt x="108" y="183"/>
                  <a:pt x="106" y="182"/>
                  <a:pt x="104" y="182"/>
                </a:cubicBezTo>
                <a:cubicBezTo>
                  <a:pt x="103" y="181"/>
                  <a:pt x="102" y="183"/>
                  <a:pt x="102" y="184"/>
                </a:cubicBezTo>
                <a:cubicBezTo>
                  <a:pt x="102" y="185"/>
                  <a:pt x="104" y="187"/>
                  <a:pt x="104" y="187"/>
                </a:cubicBezTo>
                <a:close/>
                <a:moveTo>
                  <a:pt x="150" y="220"/>
                </a:moveTo>
                <a:cubicBezTo>
                  <a:pt x="150" y="220"/>
                  <a:pt x="151" y="220"/>
                  <a:pt x="151" y="221"/>
                </a:cubicBezTo>
                <a:cubicBezTo>
                  <a:pt x="151" y="220"/>
                  <a:pt x="151" y="220"/>
                  <a:pt x="151" y="220"/>
                </a:cubicBezTo>
                <a:cubicBezTo>
                  <a:pt x="151" y="220"/>
                  <a:pt x="150" y="220"/>
                  <a:pt x="150" y="220"/>
                </a:cubicBezTo>
                <a:close/>
                <a:moveTo>
                  <a:pt x="147" y="201"/>
                </a:moveTo>
                <a:cubicBezTo>
                  <a:pt x="148" y="201"/>
                  <a:pt x="148" y="201"/>
                  <a:pt x="149" y="201"/>
                </a:cubicBezTo>
                <a:cubicBezTo>
                  <a:pt x="151" y="201"/>
                  <a:pt x="152" y="200"/>
                  <a:pt x="152" y="198"/>
                </a:cubicBezTo>
                <a:cubicBezTo>
                  <a:pt x="152" y="197"/>
                  <a:pt x="150" y="196"/>
                  <a:pt x="149" y="195"/>
                </a:cubicBezTo>
                <a:cubicBezTo>
                  <a:pt x="148" y="196"/>
                  <a:pt x="146" y="197"/>
                  <a:pt x="146" y="199"/>
                </a:cubicBezTo>
                <a:cubicBezTo>
                  <a:pt x="146" y="199"/>
                  <a:pt x="146" y="200"/>
                  <a:pt x="147" y="201"/>
                </a:cubicBezTo>
                <a:close/>
                <a:moveTo>
                  <a:pt x="159" y="205"/>
                </a:moveTo>
                <a:cubicBezTo>
                  <a:pt x="159" y="206"/>
                  <a:pt x="159" y="206"/>
                  <a:pt x="159" y="206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5"/>
                  <a:pt x="159" y="205"/>
                  <a:pt x="159" y="205"/>
                </a:cubicBezTo>
                <a:close/>
                <a:moveTo>
                  <a:pt x="152" y="212"/>
                </a:moveTo>
                <a:cubicBezTo>
                  <a:pt x="152" y="211"/>
                  <a:pt x="152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0" y="209"/>
                  <a:pt x="149" y="209"/>
                  <a:pt x="149" y="209"/>
                </a:cubicBezTo>
                <a:cubicBezTo>
                  <a:pt x="148" y="209"/>
                  <a:pt x="147" y="209"/>
                  <a:pt x="147" y="210"/>
                </a:cubicBezTo>
                <a:cubicBezTo>
                  <a:pt x="147" y="211"/>
                  <a:pt x="148" y="211"/>
                  <a:pt x="149" y="211"/>
                </a:cubicBezTo>
                <a:cubicBezTo>
                  <a:pt x="149" y="212"/>
                  <a:pt x="149" y="213"/>
                  <a:pt x="149" y="213"/>
                </a:cubicBezTo>
                <a:cubicBezTo>
                  <a:pt x="149" y="214"/>
                  <a:pt x="150" y="214"/>
                  <a:pt x="150" y="214"/>
                </a:cubicBezTo>
                <a:cubicBezTo>
                  <a:pt x="151" y="214"/>
                  <a:pt x="152" y="213"/>
                  <a:pt x="152" y="212"/>
                </a:cubicBezTo>
                <a:close/>
                <a:moveTo>
                  <a:pt x="45" y="53"/>
                </a:move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lose/>
                <a:moveTo>
                  <a:pt x="38" y="138"/>
                </a:moveTo>
                <a:cubicBezTo>
                  <a:pt x="39" y="139"/>
                  <a:pt x="41" y="137"/>
                  <a:pt x="41" y="136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39" y="134"/>
                  <a:pt x="39" y="134"/>
                  <a:pt x="38" y="134"/>
                </a:cubicBezTo>
                <a:cubicBezTo>
                  <a:pt x="37" y="134"/>
                  <a:pt x="37" y="133"/>
                  <a:pt x="37" y="133"/>
                </a:cubicBezTo>
                <a:cubicBezTo>
                  <a:pt x="36" y="133"/>
                  <a:pt x="35" y="134"/>
                  <a:pt x="36" y="136"/>
                </a:cubicBezTo>
                <a:cubicBezTo>
                  <a:pt x="35" y="137"/>
                  <a:pt x="37" y="139"/>
                  <a:pt x="38" y="138"/>
                </a:cubicBezTo>
                <a:close/>
                <a:moveTo>
                  <a:pt x="39" y="153"/>
                </a:moveTo>
                <a:cubicBezTo>
                  <a:pt x="40" y="153"/>
                  <a:pt x="41" y="151"/>
                  <a:pt x="41" y="150"/>
                </a:cubicBezTo>
                <a:cubicBezTo>
                  <a:pt x="42" y="148"/>
                  <a:pt x="40" y="147"/>
                  <a:pt x="38" y="147"/>
                </a:cubicBezTo>
                <a:cubicBezTo>
                  <a:pt x="37" y="147"/>
                  <a:pt x="36" y="148"/>
                  <a:pt x="36" y="149"/>
                </a:cubicBezTo>
                <a:cubicBezTo>
                  <a:pt x="36" y="152"/>
                  <a:pt x="36" y="152"/>
                  <a:pt x="39" y="153"/>
                </a:cubicBezTo>
                <a:close/>
                <a:moveTo>
                  <a:pt x="44" y="28"/>
                </a:moveTo>
                <a:cubicBezTo>
                  <a:pt x="44" y="29"/>
                  <a:pt x="44" y="29"/>
                  <a:pt x="43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29"/>
                  <a:pt x="45" y="28"/>
                  <a:pt x="44" y="28"/>
                </a:cubicBezTo>
                <a:close/>
                <a:moveTo>
                  <a:pt x="54" y="51"/>
                </a:moveTo>
                <a:cubicBezTo>
                  <a:pt x="54" y="51"/>
                  <a:pt x="54" y="51"/>
                  <a:pt x="55" y="51"/>
                </a:cubicBezTo>
                <a:cubicBezTo>
                  <a:pt x="55" y="51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lose/>
                <a:moveTo>
                  <a:pt x="163" y="207"/>
                </a:moveTo>
                <a:cubicBezTo>
                  <a:pt x="164" y="207"/>
                  <a:pt x="164" y="207"/>
                  <a:pt x="164" y="208"/>
                </a:cubicBezTo>
                <a:cubicBezTo>
                  <a:pt x="164" y="207"/>
                  <a:pt x="165" y="206"/>
                  <a:pt x="164" y="205"/>
                </a:cubicBezTo>
                <a:cubicBezTo>
                  <a:pt x="164" y="205"/>
                  <a:pt x="164" y="205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3" y="203"/>
                  <a:pt x="163" y="203"/>
                  <a:pt x="162" y="203"/>
                </a:cubicBezTo>
                <a:cubicBezTo>
                  <a:pt x="161" y="203"/>
                  <a:pt x="160" y="203"/>
                  <a:pt x="160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2" y="204"/>
                  <a:pt x="161" y="204"/>
                  <a:pt x="162" y="204"/>
                </a:cubicBezTo>
                <a:cubicBezTo>
                  <a:pt x="162" y="205"/>
                  <a:pt x="164" y="204"/>
                  <a:pt x="163" y="206"/>
                </a:cubicBezTo>
                <a:cubicBezTo>
                  <a:pt x="162" y="206"/>
                  <a:pt x="162" y="206"/>
                  <a:pt x="162" y="208"/>
                </a:cubicBezTo>
                <a:cubicBezTo>
                  <a:pt x="162" y="208"/>
                  <a:pt x="163" y="208"/>
                  <a:pt x="163" y="208"/>
                </a:cubicBezTo>
                <a:cubicBezTo>
                  <a:pt x="163" y="207"/>
                  <a:pt x="163" y="207"/>
                  <a:pt x="163" y="207"/>
                </a:cubicBezTo>
                <a:close/>
                <a:moveTo>
                  <a:pt x="92" y="195"/>
                </a:moveTo>
                <a:cubicBezTo>
                  <a:pt x="92" y="194"/>
                  <a:pt x="94" y="193"/>
                  <a:pt x="94" y="191"/>
                </a:cubicBezTo>
                <a:cubicBezTo>
                  <a:pt x="94" y="190"/>
                  <a:pt x="93" y="189"/>
                  <a:pt x="91" y="189"/>
                </a:cubicBezTo>
                <a:cubicBezTo>
                  <a:pt x="90" y="189"/>
                  <a:pt x="89" y="190"/>
                  <a:pt x="89" y="191"/>
                </a:cubicBezTo>
                <a:cubicBezTo>
                  <a:pt x="89" y="193"/>
                  <a:pt x="90" y="195"/>
                  <a:pt x="92" y="195"/>
                </a:cubicBezTo>
                <a:close/>
                <a:moveTo>
                  <a:pt x="96" y="187"/>
                </a:moveTo>
                <a:cubicBezTo>
                  <a:pt x="98" y="187"/>
                  <a:pt x="98" y="186"/>
                  <a:pt x="99" y="185"/>
                </a:cubicBezTo>
                <a:cubicBezTo>
                  <a:pt x="98" y="183"/>
                  <a:pt x="98" y="182"/>
                  <a:pt x="96" y="182"/>
                </a:cubicBezTo>
                <a:cubicBezTo>
                  <a:pt x="94" y="181"/>
                  <a:pt x="93" y="183"/>
                  <a:pt x="93" y="184"/>
                </a:cubicBezTo>
                <a:cubicBezTo>
                  <a:pt x="94" y="186"/>
                  <a:pt x="95" y="187"/>
                  <a:pt x="96" y="187"/>
                </a:cubicBezTo>
                <a:close/>
                <a:moveTo>
                  <a:pt x="69" y="187"/>
                </a:moveTo>
                <a:cubicBezTo>
                  <a:pt x="71" y="187"/>
                  <a:pt x="72" y="186"/>
                  <a:pt x="72" y="184"/>
                </a:cubicBezTo>
                <a:cubicBezTo>
                  <a:pt x="72" y="183"/>
                  <a:pt x="71" y="182"/>
                  <a:pt x="69" y="182"/>
                </a:cubicBezTo>
                <a:cubicBezTo>
                  <a:pt x="68" y="182"/>
                  <a:pt x="67" y="182"/>
                  <a:pt x="67" y="185"/>
                </a:cubicBezTo>
                <a:cubicBezTo>
                  <a:pt x="67" y="186"/>
                  <a:pt x="68" y="187"/>
                  <a:pt x="69" y="187"/>
                </a:cubicBezTo>
                <a:close/>
                <a:moveTo>
                  <a:pt x="57" y="180"/>
                </a:moveTo>
                <a:cubicBezTo>
                  <a:pt x="58" y="180"/>
                  <a:pt x="59" y="180"/>
                  <a:pt x="59" y="181"/>
                </a:cubicBezTo>
                <a:cubicBezTo>
                  <a:pt x="60" y="180"/>
                  <a:pt x="61" y="180"/>
                  <a:pt x="60" y="179"/>
                </a:cubicBezTo>
                <a:cubicBezTo>
                  <a:pt x="60" y="180"/>
                  <a:pt x="59" y="180"/>
                  <a:pt x="58" y="180"/>
                </a:cubicBezTo>
                <a:cubicBezTo>
                  <a:pt x="59" y="179"/>
                  <a:pt x="59" y="179"/>
                  <a:pt x="59" y="178"/>
                </a:cubicBezTo>
                <a:cubicBezTo>
                  <a:pt x="59" y="176"/>
                  <a:pt x="57" y="175"/>
                  <a:pt x="56" y="175"/>
                </a:cubicBezTo>
                <a:cubicBezTo>
                  <a:pt x="55" y="175"/>
                  <a:pt x="53" y="176"/>
                  <a:pt x="53" y="178"/>
                </a:cubicBezTo>
                <a:cubicBezTo>
                  <a:pt x="53" y="180"/>
                  <a:pt x="54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8" y="181"/>
                  <a:pt x="57" y="181"/>
                  <a:pt x="57" y="180"/>
                </a:cubicBezTo>
                <a:cubicBezTo>
                  <a:pt x="57" y="180"/>
                  <a:pt x="57" y="180"/>
                  <a:pt x="57" y="180"/>
                </a:cubicBezTo>
                <a:close/>
                <a:moveTo>
                  <a:pt x="43" y="188"/>
                </a:moveTo>
                <a:cubicBezTo>
                  <a:pt x="45" y="188"/>
                  <a:pt x="45" y="186"/>
                  <a:pt x="46" y="184"/>
                </a:cubicBezTo>
                <a:cubicBezTo>
                  <a:pt x="45" y="182"/>
                  <a:pt x="44" y="182"/>
                  <a:pt x="43" y="181"/>
                </a:cubicBezTo>
                <a:cubicBezTo>
                  <a:pt x="41" y="182"/>
                  <a:pt x="40" y="183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5"/>
                  <a:pt x="38" y="185"/>
                  <a:pt x="38" y="186"/>
                </a:cubicBezTo>
                <a:cubicBezTo>
                  <a:pt x="39" y="186"/>
                  <a:pt x="40" y="186"/>
                  <a:pt x="40" y="187"/>
                </a:cubicBezTo>
                <a:cubicBezTo>
                  <a:pt x="40" y="188"/>
                  <a:pt x="39" y="188"/>
                  <a:pt x="39" y="188"/>
                </a:cubicBezTo>
                <a:cubicBezTo>
                  <a:pt x="39" y="187"/>
                  <a:pt x="39" y="187"/>
                  <a:pt x="39" y="187"/>
                </a:cubicBezTo>
                <a:cubicBezTo>
                  <a:pt x="38" y="187"/>
                  <a:pt x="37" y="187"/>
                  <a:pt x="36" y="187"/>
                </a:cubicBezTo>
                <a:cubicBezTo>
                  <a:pt x="36" y="188"/>
                  <a:pt x="37" y="189"/>
                  <a:pt x="38" y="189"/>
                </a:cubicBezTo>
                <a:cubicBezTo>
                  <a:pt x="36" y="190"/>
                  <a:pt x="36" y="190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6" y="193"/>
                  <a:pt x="37" y="195"/>
                  <a:pt x="38" y="194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38" y="194"/>
                  <a:pt x="38" y="195"/>
                  <a:pt x="38" y="195"/>
                </a:cubicBezTo>
                <a:cubicBezTo>
                  <a:pt x="39" y="194"/>
                  <a:pt x="39" y="194"/>
                  <a:pt x="40" y="194"/>
                </a:cubicBezTo>
                <a:cubicBezTo>
                  <a:pt x="40" y="194"/>
                  <a:pt x="40" y="194"/>
                  <a:pt x="40" y="194"/>
                </a:cubicBezTo>
                <a:cubicBezTo>
                  <a:pt x="41" y="193"/>
                  <a:pt x="41" y="192"/>
                  <a:pt x="41" y="191"/>
                </a:cubicBezTo>
                <a:cubicBezTo>
                  <a:pt x="41" y="191"/>
                  <a:pt x="40" y="189"/>
                  <a:pt x="39" y="189"/>
                </a:cubicBezTo>
                <a:cubicBezTo>
                  <a:pt x="39" y="189"/>
                  <a:pt x="38" y="189"/>
                  <a:pt x="38" y="189"/>
                </a:cubicBezTo>
                <a:cubicBezTo>
                  <a:pt x="38" y="189"/>
                  <a:pt x="38" y="189"/>
                  <a:pt x="38" y="189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1" y="189"/>
                  <a:pt x="41" y="190"/>
                  <a:pt x="42" y="190"/>
                </a:cubicBezTo>
                <a:cubicBezTo>
                  <a:pt x="42" y="191"/>
                  <a:pt x="41" y="191"/>
                  <a:pt x="41" y="191"/>
                </a:cubicBezTo>
                <a:cubicBezTo>
                  <a:pt x="43" y="191"/>
                  <a:pt x="41" y="189"/>
                  <a:pt x="42" y="187"/>
                </a:cubicBezTo>
                <a:cubicBezTo>
                  <a:pt x="42" y="187"/>
                  <a:pt x="43" y="187"/>
                  <a:pt x="43" y="188"/>
                </a:cubicBezTo>
                <a:close/>
                <a:moveTo>
                  <a:pt x="117" y="241"/>
                </a:moveTo>
                <a:cubicBezTo>
                  <a:pt x="117" y="241"/>
                  <a:pt x="118" y="241"/>
                  <a:pt x="118" y="240"/>
                </a:cubicBezTo>
                <a:cubicBezTo>
                  <a:pt x="118" y="240"/>
                  <a:pt x="118" y="240"/>
                  <a:pt x="118" y="240"/>
                </a:cubicBezTo>
                <a:cubicBezTo>
                  <a:pt x="118" y="240"/>
                  <a:pt x="117" y="240"/>
                  <a:pt x="117" y="240"/>
                </a:cubicBezTo>
                <a:cubicBezTo>
                  <a:pt x="117" y="239"/>
                  <a:pt x="117" y="239"/>
                  <a:pt x="116" y="239"/>
                </a:cubicBezTo>
                <a:cubicBezTo>
                  <a:pt x="116" y="239"/>
                  <a:pt x="116" y="238"/>
                  <a:pt x="116" y="238"/>
                </a:cubicBezTo>
                <a:cubicBezTo>
                  <a:pt x="116" y="238"/>
                  <a:pt x="115" y="237"/>
                  <a:pt x="115" y="237"/>
                </a:cubicBezTo>
                <a:cubicBezTo>
                  <a:pt x="115" y="237"/>
                  <a:pt x="114" y="237"/>
                  <a:pt x="114" y="237"/>
                </a:cubicBezTo>
                <a:cubicBezTo>
                  <a:pt x="112" y="237"/>
                  <a:pt x="110" y="239"/>
                  <a:pt x="110" y="240"/>
                </a:cubicBezTo>
                <a:cubicBezTo>
                  <a:pt x="111" y="241"/>
                  <a:pt x="112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6" y="243"/>
                  <a:pt x="116" y="241"/>
                  <a:pt x="117" y="241"/>
                </a:cubicBezTo>
                <a:close/>
                <a:moveTo>
                  <a:pt x="246" y="19"/>
                </a:moveTo>
                <a:cubicBezTo>
                  <a:pt x="247" y="20"/>
                  <a:pt x="249" y="18"/>
                  <a:pt x="249" y="17"/>
                </a:cubicBezTo>
                <a:cubicBezTo>
                  <a:pt x="249" y="15"/>
                  <a:pt x="247" y="14"/>
                  <a:pt x="246" y="14"/>
                </a:cubicBezTo>
                <a:cubicBezTo>
                  <a:pt x="245" y="13"/>
                  <a:pt x="243" y="15"/>
                  <a:pt x="243" y="16"/>
                </a:cubicBezTo>
                <a:cubicBezTo>
                  <a:pt x="243" y="18"/>
                  <a:pt x="244" y="20"/>
                  <a:pt x="246" y="19"/>
                </a:cubicBezTo>
                <a:close/>
                <a:moveTo>
                  <a:pt x="108" y="226"/>
                </a:moveTo>
                <a:cubicBezTo>
                  <a:pt x="107" y="224"/>
                  <a:pt x="106" y="224"/>
                  <a:pt x="105" y="224"/>
                </a:cubicBezTo>
                <a:cubicBezTo>
                  <a:pt x="103" y="224"/>
                  <a:pt x="102" y="224"/>
                  <a:pt x="102" y="226"/>
                </a:cubicBezTo>
                <a:cubicBezTo>
                  <a:pt x="102" y="228"/>
                  <a:pt x="104" y="229"/>
                  <a:pt x="104" y="229"/>
                </a:cubicBezTo>
                <a:cubicBezTo>
                  <a:pt x="106" y="229"/>
                  <a:pt x="108" y="227"/>
                  <a:pt x="108" y="226"/>
                </a:cubicBezTo>
                <a:close/>
                <a:moveTo>
                  <a:pt x="126" y="250"/>
                </a:moveTo>
                <a:cubicBezTo>
                  <a:pt x="126" y="250"/>
                  <a:pt x="126" y="250"/>
                  <a:pt x="127" y="250"/>
                </a:cubicBezTo>
                <a:cubicBezTo>
                  <a:pt x="128" y="250"/>
                  <a:pt x="129" y="249"/>
                  <a:pt x="130" y="247"/>
                </a:cubicBezTo>
                <a:cubicBezTo>
                  <a:pt x="130" y="246"/>
                  <a:pt x="129" y="246"/>
                  <a:pt x="129" y="246"/>
                </a:cubicBezTo>
                <a:cubicBezTo>
                  <a:pt x="129" y="246"/>
                  <a:pt x="129" y="246"/>
                  <a:pt x="128" y="246"/>
                </a:cubicBezTo>
                <a:cubicBezTo>
                  <a:pt x="128" y="246"/>
                  <a:pt x="128" y="246"/>
                  <a:pt x="127" y="246"/>
                </a:cubicBezTo>
                <a:cubicBezTo>
                  <a:pt x="127" y="246"/>
                  <a:pt x="127" y="247"/>
                  <a:pt x="126" y="247"/>
                </a:cubicBezTo>
                <a:cubicBezTo>
                  <a:pt x="126" y="246"/>
                  <a:pt x="126" y="246"/>
                  <a:pt x="125" y="245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24" y="248"/>
                  <a:pt x="125" y="249"/>
                  <a:pt x="125" y="249"/>
                </a:cubicBezTo>
                <a:cubicBezTo>
                  <a:pt x="125" y="249"/>
                  <a:pt x="125" y="248"/>
                  <a:pt x="126" y="248"/>
                </a:cubicBezTo>
                <a:cubicBezTo>
                  <a:pt x="126" y="248"/>
                  <a:pt x="127" y="248"/>
                  <a:pt x="127" y="247"/>
                </a:cubicBezTo>
                <a:cubicBezTo>
                  <a:pt x="127" y="248"/>
                  <a:pt x="128" y="248"/>
                  <a:pt x="128" y="249"/>
                </a:cubicBezTo>
                <a:cubicBezTo>
                  <a:pt x="127" y="249"/>
                  <a:pt x="127" y="249"/>
                  <a:pt x="126" y="250"/>
                </a:cubicBezTo>
                <a:close/>
                <a:moveTo>
                  <a:pt x="237" y="256"/>
                </a:moveTo>
                <a:cubicBezTo>
                  <a:pt x="237" y="255"/>
                  <a:pt x="237" y="256"/>
                  <a:pt x="237" y="255"/>
                </a:cubicBezTo>
                <a:cubicBezTo>
                  <a:pt x="237" y="254"/>
                  <a:pt x="236" y="254"/>
                  <a:pt x="235" y="255"/>
                </a:cubicBezTo>
                <a:cubicBezTo>
                  <a:pt x="235" y="256"/>
                  <a:pt x="236" y="257"/>
                  <a:pt x="237" y="256"/>
                </a:cubicBezTo>
                <a:cubicBezTo>
                  <a:pt x="237" y="256"/>
                  <a:pt x="237" y="256"/>
                  <a:pt x="237" y="256"/>
                </a:cubicBezTo>
                <a:close/>
                <a:moveTo>
                  <a:pt x="144" y="258"/>
                </a:moveTo>
                <a:cubicBezTo>
                  <a:pt x="143" y="259"/>
                  <a:pt x="142" y="259"/>
                  <a:pt x="142" y="261"/>
                </a:cubicBezTo>
                <a:cubicBezTo>
                  <a:pt x="142" y="263"/>
                  <a:pt x="143" y="264"/>
                  <a:pt x="144" y="264"/>
                </a:cubicBezTo>
                <a:cubicBezTo>
                  <a:pt x="145" y="264"/>
                  <a:pt x="146" y="263"/>
                  <a:pt x="146" y="263"/>
                </a:cubicBezTo>
                <a:cubicBezTo>
                  <a:pt x="146" y="263"/>
                  <a:pt x="146" y="263"/>
                  <a:pt x="146" y="263"/>
                </a:cubicBezTo>
                <a:cubicBezTo>
                  <a:pt x="146" y="262"/>
                  <a:pt x="147" y="261"/>
                  <a:pt x="147" y="261"/>
                </a:cubicBezTo>
                <a:cubicBezTo>
                  <a:pt x="147" y="261"/>
                  <a:pt x="148" y="261"/>
                  <a:pt x="148" y="261"/>
                </a:cubicBezTo>
                <a:cubicBezTo>
                  <a:pt x="147" y="260"/>
                  <a:pt x="146" y="258"/>
                  <a:pt x="144" y="258"/>
                </a:cubicBezTo>
                <a:close/>
                <a:moveTo>
                  <a:pt x="177" y="254"/>
                </a:move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6" y="252"/>
                  <a:pt x="176" y="251"/>
                </a:cubicBezTo>
                <a:cubicBezTo>
                  <a:pt x="176" y="251"/>
                  <a:pt x="175" y="251"/>
                  <a:pt x="175" y="251"/>
                </a:cubicBezTo>
                <a:cubicBezTo>
                  <a:pt x="174" y="251"/>
                  <a:pt x="173" y="252"/>
                  <a:pt x="173" y="254"/>
                </a:cubicBezTo>
                <a:cubicBezTo>
                  <a:pt x="172" y="256"/>
                  <a:pt x="174" y="256"/>
                  <a:pt x="176" y="257"/>
                </a:cubicBezTo>
                <a:cubicBezTo>
                  <a:pt x="177" y="257"/>
                  <a:pt x="178" y="256"/>
                  <a:pt x="178" y="254"/>
                </a:cubicBezTo>
                <a:cubicBezTo>
                  <a:pt x="178" y="254"/>
                  <a:pt x="178" y="253"/>
                  <a:pt x="178" y="253"/>
                </a:cubicBezTo>
                <a:cubicBezTo>
                  <a:pt x="178" y="253"/>
                  <a:pt x="177" y="253"/>
                  <a:pt x="177" y="254"/>
                </a:cubicBezTo>
                <a:close/>
                <a:moveTo>
                  <a:pt x="68" y="242"/>
                </a:moveTo>
                <a:cubicBezTo>
                  <a:pt x="68" y="242"/>
                  <a:pt x="69" y="242"/>
                  <a:pt x="69" y="242"/>
                </a:cubicBezTo>
                <a:cubicBezTo>
                  <a:pt x="69" y="243"/>
                  <a:pt x="69" y="243"/>
                  <a:pt x="69" y="243"/>
                </a:cubicBezTo>
                <a:cubicBezTo>
                  <a:pt x="71" y="243"/>
                  <a:pt x="72" y="241"/>
                  <a:pt x="72" y="240"/>
                </a:cubicBezTo>
                <a:cubicBezTo>
                  <a:pt x="73" y="238"/>
                  <a:pt x="71" y="238"/>
                  <a:pt x="70" y="237"/>
                </a:cubicBezTo>
                <a:cubicBezTo>
                  <a:pt x="67" y="237"/>
                  <a:pt x="67" y="238"/>
                  <a:pt x="67" y="240"/>
                </a:cubicBezTo>
                <a:cubicBezTo>
                  <a:pt x="67" y="241"/>
                  <a:pt x="67" y="242"/>
                  <a:pt x="68" y="242"/>
                </a:cubicBezTo>
                <a:close/>
                <a:moveTo>
                  <a:pt x="152" y="236"/>
                </a:moveTo>
                <a:cubicBezTo>
                  <a:pt x="152" y="236"/>
                  <a:pt x="152" y="235"/>
                  <a:pt x="152" y="235"/>
                </a:cubicBezTo>
                <a:cubicBezTo>
                  <a:pt x="153" y="235"/>
                  <a:pt x="153" y="236"/>
                  <a:pt x="153" y="236"/>
                </a:cubicBezTo>
                <a:cubicBezTo>
                  <a:pt x="153" y="236"/>
                  <a:pt x="154" y="236"/>
                  <a:pt x="154" y="236"/>
                </a:cubicBezTo>
                <a:cubicBezTo>
                  <a:pt x="154" y="236"/>
                  <a:pt x="156" y="235"/>
                  <a:pt x="156" y="234"/>
                </a:cubicBezTo>
                <a:cubicBezTo>
                  <a:pt x="156" y="233"/>
                  <a:pt x="156" y="232"/>
                  <a:pt x="156" y="232"/>
                </a:cubicBezTo>
                <a:cubicBezTo>
                  <a:pt x="156" y="232"/>
                  <a:pt x="156" y="232"/>
                  <a:pt x="155" y="232"/>
                </a:cubicBezTo>
                <a:cubicBezTo>
                  <a:pt x="155" y="233"/>
                  <a:pt x="155" y="233"/>
                  <a:pt x="154" y="233"/>
                </a:cubicBezTo>
                <a:cubicBezTo>
                  <a:pt x="153" y="232"/>
                  <a:pt x="154" y="232"/>
                  <a:pt x="154" y="231"/>
                </a:cubicBezTo>
                <a:cubicBezTo>
                  <a:pt x="154" y="231"/>
                  <a:pt x="154" y="232"/>
                  <a:pt x="153" y="232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3" y="231"/>
                  <a:pt x="153" y="231"/>
                  <a:pt x="153" y="231"/>
                </a:cubicBezTo>
                <a:cubicBezTo>
                  <a:pt x="152" y="231"/>
                  <a:pt x="151" y="232"/>
                  <a:pt x="150" y="233"/>
                </a:cubicBezTo>
                <a:cubicBezTo>
                  <a:pt x="150" y="234"/>
                  <a:pt x="151" y="235"/>
                  <a:pt x="152" y="236"/>
                </a:cubicBezTo>
                <a:close/>
                <a:moveTo>
                  <a:pt x="58" y="24"/>
                </a:moveTo>
                <a:cubicBezTo>
                  <a:pt x="58" y="25"/>
                  <a:pt x="58" y="25"/>
                  <a:pt x="58" y="26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8" y="24"/>
                </a:cubicBezTo>
                <a:cubicBezTo>
                  <a:pt x="89" y="25"/>
                  <a:pt x="89" y="26"/>
                  <a:pt x="89" y="26"/>
                </a:cubicBezTo>
                <a:cubicBezTo>
                  <a:pt x="89" y="26"/>
                  <a:pt x="89" y="27"/>
                  <a:pt x="90" y="27"/>
                </a:cubicBezTo>
                <a:cubicBezTo>
                  <a:pt x="90" y="27"/>
                  <a:pt x="90" y="27"/>
                  <a:pt x="91" y="27"/>
                </a:cubicBezTo>
                <a:cubicBezTo>
                  <a:pt x="93" y="27"/>
                  <a:pt x="95" y="25"/>
                  <a:pt x="94" y="24"/>
                </a:cubicBezTo>
                <a:cubicBezTo>
                  <a:pt x="94" y="24"/>
                  <a:pt x="94" y="24"/>
                  <a:pt x="94" y="23"/>
                </a:cubicBezTo>
                <a:cubicBezTo>
                  <a:pt x="93" y="23"/>
                  <a:pt x="93" y="24"/>
                  <a:pt x="93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0" y="24"/>
                  <a:pt x="90" y="25"/>
                  <a:pt x="89" y="25"/>
                </a:cubicBezTo>
                <a:cubicBezTo>
                  <a:pt x="89" y="24"/>
                  <a:pt x="89" y="23"/>
                  <a:pt x="89" y="23"/>
                </a:cubicBezTo>
                <a:close/>
                <a:moveTo>
                  <a:pt x="62" y="24"/>
                </a:move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76" y="219"/>
                </a:moveTo>
                <a:cubicBezTo>
                  <a:pt x="76" y="218"/>
                  <a:pt x="75" y="217"/>
                  <a:pt x="74" y="217"/>
                </a:cubicBezTo>
                <a:cubicBezTo>
                  <a:pt x="73" y="216"/>
                  <a:pt x="72" y="217"/>
                  <a:pt x="71" y="218"/>
                </a:cubicBezTo>
                <a:cubicBezTo>
                  <a:pt x="71" y="218"/>
                  <a:pt x="71" y="218"/>
                  <a:pt x="71" y="218"/>
                </a:cubicBezTo>
                <a:cubicBezTo>
                  <a:pt x="70" y="218"/>
                  <a:pt x="69" y="217"/>
                  <a:pt x="68" y="216"/>
                </a:cubicBezTo>
                <a:cubicBezTo>
                  <a:pt x="68" y="217"/>
                  <a:pt x="68" y="217"/>
                  <a:pt x="67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6" y="217"/>
                  <a:pt x="65" y="217"/>
                  <a:pt x="64" y="216"/>
                </a:cubicBezTo>
                <a:cubicBezTo>
                  <a:pt x="63" y="216"/>
                  <a:pt x="62" y="217"/>
                  <a:pt x="62" y="218"/>
                </a:cubicBezTo>
                <a:cubicBezTo>
                  <a:pt x="62" y="218"/>
                  <a:pt x="62" y="218"/>
                  <a:pt x="63" y="218"/>
                </a:cubicBezTo>
                <a:cubicBezTo>
                  <a:pt x="62" y="218"/>
                  <a:pt x="62" y="218"/>
                  <a:pt x="62" y="219"/>
                </a:cubicBezTo>
                <a:cubicBezTo>
                  <a:pt x="62" y="219"/>
                  <a:pt x="62" y="219"/>
                  <a:pt x="62" y="220"/>
                </a:cubicBezTo>
                <a:cubicBezTo>
                  <a:pt x="62" y="221"/>
                  <a:pt x="63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6" y="223"/>
                  <a:pt x="66" y="223"/>
                  <a:pt x="67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7" y="225"/>
                  <a:pt x="67" y="225"/>
                  <a:pt x="67" y="225"/>
                </a:cubicBezTo>
                <a:cubicBezTo>
                  <a:pt x="67" y="225"/>
                  <a:pt x="67" y="225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7" y="226"/>
                  <a:pt x="67" y="226"/>
                  <a:pt x="67" y="226"/>
                </a:cubicBezTo>
                <a:cubicBezTo>
                  <a:pt x="66" y="228"/>
                  <a:pt x="68" y="229"/>
                  <a:pt x="69" y="229"/>
                </a:cubicBezTo>
                <a:cubicBezTo>
                  <a:pt x="70" y="229"/>
                  <a:pt x="71" y="229"/>
                  <a:pt x="71" y="228"/>
                </a:cubicBezTo>
                <a:cubicBezTo>
                  <a:pt x="72" y="228"/>
                  <a:pt x="72" y="228"/>
                  <a:pt x="73" y="228"/>
                </a:cubicBezTo>
                <a:cubicBezTo>
                  <a:pt x="72" y="228"/>
                  <a:pt x="72" y="228"/>
                  <a:pt x="72" y="227"/>
                </a:cubicBezTo>
                <a:cubicBezTo>
                  <a:pt x="72" y="227"/>
                  <a:pt x="72" y="227"/>
                  <a:pt x="72" y="226"/>
                </a:cubicBezTo>
                <a:cubicBezTo>
                  <a:pt x="73" y="225"/>
                  <a:pt x="73" y="224"/>
                  <a:pt x="72" y="223"/>
                </a:cubicBezTo>
                <a:cubicBezTo>
                  <a:pt x="72" y="223"/>
                  <a:pt x="72" y="224"/>
                  <a:pt x="71" y="224"/>
                </a:cubicBezTo>
                <a:cubicBezTo>
                  <a:pt x="71" y="223"/>
                  <a:pt x="71" y="222"/>
                  <a:pt x="71" y="222"/>
                </a:cubicBezTo>
                <a:cubicBezTo>
                  <a:pt x="70" y="222"/>
                  <a:pt x="70" y="222"/>
                  <a:pt x="69" y="221"/>
                </a:cubicBezTo>
                <a:cubicBezTo>
                  <a:pt x="69" y="221"/>
                  <a:pt x="69" y="221"/>
                  <a:pt x="69" y="222"/>
                </a:cubicBezTo>
                <a:cubicBezTo>
                  <a:pt x="69" y="222"/>
                  <a:pt x="69" y="222"/>
                  <a:pt x="69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0" y="223"/>
                  <a:pt x="70" y="223"/>
                  <a:pt x="70" y="224"/>
                </a:cubicBezTo>
                <a:cubicBezTo>
                  <a:pt x="70" y="224"/>
                  <a:pt x="70" y="223"/>
                  <a:pt x="69" y="223"/>
                </a:cubicBezTo>
                <a:cubicBezTo>
                  <a:pt x="69" y="223"/>
                  <a:pt x="68" y="223"/>
                  <a:pt x="68" y="224"/>
                </a:cubicBezTo>
                <a:cubicBezTo>
                  <a:pt x="68" y="223"/>
                  <a:pt x="68" y="223"/>
                  <a:pt x="67" y="223"/>
                </a:cubicBezTo>
                <a:cubicBezTo>
                  <a:pt x="68" y="222"/>
                  <a:pt x="67" y="222"/>
                  <a:pt x="67" y="221"/>
                </a:cubicBezTo>
                <a:cubicBezTo>
                  <a:pt x="67" y="221"/>
                  <a:pt x="67" y="220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8" y="219"/>
                </a:cubicBezTo>
                <a:cubicBezTo>
                  <a:pt x="68" y="219"/>
                  <a:pt x="68" y="220"/>
                  <a:pt x="68" y="220"/>
                </a:cubicBezTo>
                <a:cubicBezTo>
                  <a:pt x="69" y="220"/>
                  <a:pt x="69" y="219"/>
                  <a:pt x="70" y="219"/>
                </a:cubicBezTo>
                <a:cubicBezTo>
                  <a:pt x="70" y="219"/>
                  <a:pt x="70" y="220"/>
                  <a:pt x="71" y="220"/>
                </a:cubicBezTo>
                <a:cubicBezTo>
                  <a:pt x="71" y="220"/>
                  <a:pt x="71" y="220"/>
                  <a:pt x="71" y="219"/>
                </a:cubicBezTo>
                <a:cubicBezTo>
                  <a:pt x="71" y="219"/>
                  <a:pt x="71" y="220"/>
                  <a:pt x="71" y="220"/>
                </a:cubicBezTo>
                <a:cubicBezTo>
                  <a:pt x="71" y="220"/>
                  <a:pt x="71" y="220"/>
                  <a:pt x="71" y="220"/>
                </a:cubicBezTo>
                <a:cubicBezTo>
                  <a:pt x="72" y="220"/>
                  <a:pt x="72" y="220"/>
                  <a:pt x="72" y="219"/>
                </a:cubicBezTo>
                <a:cubicBezTo>
                  <a:pt x="71" y="218"/>
                  <a:pt x="75" y="218"/>
                  <a:pt x="76" y="219"/>
                </a:cubicBezTo>
                <a:cubicBezTo>
                  <a:pt x="75" y="220"/>
                  <a:pt x="76" y="220"/>
                  <a:pt x="76" y="221"/>
                </a:cubicBezTo>
                <a:cubicBezTo>
                  <a:pt x="76" y="220"/>
                  <a:pt x="76" y="219"/>
                  <a:pt x="76" y="219"/>
                </a:cubicBezTo>
                <a:close/>
                <a:moveTo>
                  <a:pt x="92" y="22"/>
                </a:moveTo>
                <a:cubicBezTo>
                  <a:pt x="90" y="22"/>
                  <a:pt x="90" y="22"/>
                  <a:pt x="89" y="23"/>
                </a:cubicBezTo>
                <a:cubicBezTo>
                  <a:pt x="89" y="23"/>
                  <a:pt x="90" y="23"/>
                  <a:pt x="90" y="23"/>
                </a:cubicBezTo>
                <a:cubicBezTo>
                  <a:pt x="90" y="24"/>
                  <a:pt x="91" y="23"/>
                  <a:pt x="92" y="23"/>
                </a:cubicBezTo>
                <a:cubicBezTo>
                  <a:pt x="91" y="23"/>
                  <a:pt x="92" y="24"/>
                  <a:pt x="92" y="24"/>
                </a:cubicBezTo>
                <a:cubicBezTo>
                  <a:pt x="93" y="24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2"/>
                  <a:pt x="93" y="22"/>
                  <a:pt x="92" y="22"/>
                </a:cubicBezTo>
                <a:close/>
                <a:moveTo>
                  <a:pt x="51" y="219"/>
                </a:moveTo>
                <a:cubicBezTo>
                  <a:pt x="51" y="218"/>
                  <a:pt x="51" y="218"/>
                  <a:pt x="51" y="218"/>
                </a:cubicBezTo>
                <a:cubicBezTo>
                  <a:pt x="51" y="218"/>
                  <a:pt x="50" y="218"/>
                  <a:pt x="50" y="218"/>
                </a:cubicBezTo>
                <a:cubicBezTo>
                  <a:pt x="49" y="217"/>
                  <a:pt x="48" y="217"/>
                  <a:pt x="47" y="216"/>
                </a:cubicBezTo>
                <a:cubicBezTo>
                  <a:pt x="46" y="216"/>
                  <a:pt x="45" y="218"/>
                  <a:pt x="44" y="220"/>
                </a:cubicBezTo>
                <a:cubicBezTo>
                  <a:pt x="44" y="221"/>
                  <a:pt x="46" y="222"/>
                  <a:pt x="48" y="223"/>
                </a:cubicBezTo>
                <a:cubicBezTo>
                  <a:pt x="48" y="222"/>
                  <a:pt x="49" y="222"/>
                  <a:pt x="49" y="221"/>
                </a:cubicBezTo>
                <a:cubicBezTo>
                  <a:pt x="49" y="221"/>
                  <a:pt x="50" y="221"/>
                  <a:pt x="50" y="221"/>
                </a:cubicBezTo>
                <a:cubicBezTo>
                  <a:pt x="50" y="221"/>
                  <a:pt x="50" y="220"/>
                  <a:pt x="50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50" y="220"/>
                  <a:pt x="50" y="219"/>
                  <a:pt x="50" y="219"/>
                </a:cubicBezTo>
                <a:cubicBezTo>
                  <a:pt x="50" y="219"/>
                  <a:pt x="51" y="219"/>
                  <a:pt x="51" y="219"/>
                </a:cubicBezTo>
                <a:close/>
                <a:moveTo>
                  <a:pt x="52" y="209"/>
                </a:moveTo>
                <a:cubicBezTo>
                  <a:pt x="50" y="210"/>
                  <a:pt x="49" y="210"/>
                  <a:pt x="49" y="212"/>
                </a:cubicBezTo>
                <a:cubicBezTo>
                  <a:pt x="49" y="214"/>
                  <a:pt x="51" y="215"/>
                  <a:pt x="51" y="215"/>
                </a:cubicBezTo>
                <a:cubicBezTo>
                  <a:pt x="53" y="215"/>
                  <a:pt x="55" y="214"/>
                  <a:pt x="54" y="213"/>
                </a:cubicBezTo>
                <a:cubicBezTo>
                  <a:pt x="55" y="210"/>
                  <a:pt x="53" y="210"/>
                  <a:pt x="52" y="209"/>
                </a:cubicBezTo>
                <a:close/>
                <a:moveTo>
                  <a:pt x="3" y="153"/>
                </a:moveTo>
                <a:cubicBezTo>
                  <a:pt x="3" y="153"/>
                  <a:pt x="3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5"/>
                  <a:pt x="3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7"/>
                  <a:pt x="2" y="157"/>
                </a:cubicBezTo>
                <a:cubicBezTo>
                  <a:pt x="2" y="161"/>
                  <a:pt x="2" y="161"/>
                  <a:pt x="2" y="161"/>
                </a:cubicBezTo>
                <a:cubicBezTo>
                  <a:pt x="1" y="162"/>
                  <a:pt x="1" y="163"/>
                  <a:pt x="1" y="163"/>
                </a:cubicBezTo>
                <a:cubicBezTo>
                  <a:pt x="0" y="165"/>
                  <a:pt x="1" y="166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72"/>
                  <a:pt x="2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" y="171"/>
                  <a:pt x="2" y="172"/>
                  <a:pt x="2" y="171"/>
                </a:cubicBezTo>
                <a:cubicBezTo>
                  <a:pt x="3" y="171"/>
                  <a:pt x="2" y="170"/>
                  <a:pt x="3" y="169"/>
                </a:cubicBezTo>
                <a:cubicBezTo>
                  <a:pt x="3" y="170"/>
                  <a:pt x="3" y="170"/>
                  <a:pt x="4" y="170"/>
                </a:cubicBezTo>
                <a:cubicBezTo>
                  <a:pt x="5" y="169"/>
                  <a:pt x="4" y="168"/>
                  <a:pt x="4" y="168"/>
                </a:cubicBezTo>
                <a:cubicBezTo>
                  <a:pt x="5" y="168"/>
                  <a:pt x="5" y="169"/>
                  <a:pt x="6" y="169"/>
                </a:cubicBezTo>
                <a:cubicBezTo>
                  <a:pt x="5" y="170"/>
                  <a:pt x="5" y="170"/>
                  <a:pt x="5" y="171"/>
                </a:cubicBezTo>
                <a:cubicBezTo>
                  <a:pt x="5" y="172"/>
                  <a:pt x="6" y="173"/>
                  <a:pt x="7" y="173"/>
                </a:cubicBezTo>
                <a:cubicBezTo>
                  <a:pt x="9" y="173"/>
                  <a:pt x="10" y="172"/>
                  <a:pt x="10" y="172"/>
                </a:cubicBezTo>
                <a:cubicBezTo>
                  <a:pt x="11" y="172"/>
                  <a:pt x="11" y="172"/>
                  <a:pt x="11" y="173"/>
                </a:cubicBezTo>
                <a:cubicBezTo>
                  <a:pt x="11" y="173"/>
                  <a:pt x="11" y="173"/>
                  <a:pt x="12" y="173"/>
                </a:cubicBezTo>
                <a:cubicBezTo>
                  <a:pt x="12" y="174"/>
                  <a:pt x="13" y="174"/>
                  <a:pt x="14" y="173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3" y="174"/>
                  <a:pt x="13" y="175"/>
                </a:cubicBezTo>
                <a:cubicBezTo>
                  <a:pt x="14" y="175"/>
                  <a:pt x="14" y="174"/>
                  <a:pt x="15" y="174"/>
                </a:cubicBezTo>
                <a:cubicBezTo>
                  <a:pt x="15" y="173"/>
                  <a:pt x="14" y="172"/>
                  <a:pt x="13" y="170"/>
                </a:cubicBezTo>
                <a:cubicBezTo>
                  <a:pt x="12" y="169"/>
                  <a:pt x="12" y="168"/>
                  <a:pt x="12" y="167"/>
                </a:cubicBezTo>
                <a:cubicBezTo>
                  <a:pt x="12" y="167"/>
                  <a:pt x="12" y="166"/>
                  <a:pt x="13" y="167"/>
                </a:cubicBezTo>
                <a:cubicBezTo>
                  <a:pt x="13" y="167"/>
                  <a:pt x="13" y="168"/>
                  <a:pt x="14" y="168"/>
                </a:cubicBezTo>
                <a:cubicBezTo>
                  <a:pt x="14" y="168"/>
                  <a:pt x="14" y="168"/>
                  <a:pt x="15" y="168"/>
                </a:cubicBezTo>
                <a:cubicBezTo>
                  <a:pt x="14" y="168"/>
                  <a:pt x="14" y="169"/>
                  <a:pt x="14" y="170"/>
                </a:cubicBezTo>
                <a:cubicBezTo>
                  <a:pt x="13" y="172"/>
                  <a:pt x="14" y="173"/>
                  <a:pt x="16" y="173"/>
                </a:cubicBezTo>
                <a:cubicBezTo>
                  <a:pt x="18" y="173"/>
                  <a:pt x="19" y="172"/>
                  <a:pt x="19" y="170"/>
                </a:cubicBezTo>
                <a:cubicBezTo>
                  <a:pt x="19" y="169"/>
                  <a:pt x="18" y="168"/>
                  <a:pt x="17" y="168"/>
                </a:cubicBezTo>
                <a:cubicBezTo>
                  <a:pt x="17" y="167"/>
                  <a:pt x="16" y="167"/>
                  <a:pt x="16" y="167"/>
                </a:cubicBezTo>
                <a:cubicBezTo>
                  <a:pt x="16" y="168"/>
                  <a:pt x="15" y="167"/>
                  <a:pt x="15" y="166"/>
                </a:cubicBezTo>
                <a:cubicBezTo>
                  <a:pt x="15" y="167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64"/>
                  <a:pt x="15" y="164"/>
                  <a:pt x="15" y="164"/>
                </a:cubicBezTo>
                <a:cubicBezTo>
                  <a:pt x="15" y="164"/>
                  <a:pt x="16" y="164"/>
                  <a:pt x="16" y="164"/>
                </a:cubicBezTo>
                <a:cubicBezTo>
                  <a:pt x="15" y="164"/>
                  <a:pt x="15" y="165"/>
                  <a:pt x="15" y="165"/>
                </a:cubicBezTo>
                <a:cubicBezTo>
                  <a:pt x="16" y="166"/>
                  <a:pt x="16" y="165"/>
                  <a:pt x="16" y="165"/>
                </a:cubicBezTo>
                <a:cubicBezTo>
                  <a:pt x="17" y="165"/>
                  <a:pt x="17" y="164"/>
                  <a:pt x="17" y="164"/>
                </a:cubicBezTo>
                <a:cubicBezTo>
                  <a:pt x="16" y="164"/>
                  <a:pt x="16" y="163"/>
                  <a:pt x="15" y="163"/>
                </a:cubicBezTo>
                <a:cubicBezTo>
                  <a:pt x="16" y="163"/>
                  <a:pt x="15" y="163"/>
                  <a:pt x="15" y="163"/>
                </a:cubicBezTo>
                <a:cubicBezTo>
                  <a:pt x="16" y="162"/>
                  <a:pt x="16" y="160"/>
                  <a:pt x="16" y="159"/>
                </a:cubicBezTo>
                <a:cubicBezTo>
                  <a:pt x="16" y="159"/>
                  <a:pt x="16" y="159"/>
                  <a:pt x="16" y="160"/>
                </a:cubicBezTo>
                <a:cubicBezTo>
                  <a:pt x="18" y="159"/>
                  <a:pt x="19" y="158"/>
                  <a:pt x="19" y="157"/>
                </a:cubicBezTo>
                <a:cubicBezTo>
                  <a:pt x="19" y="155"/>
                  <a:pt x="18" y="154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6" y="153"/>
                </a:cubicBezTo>
                <a:cubicBezTo>
                  <a:pt x="16" y="153"/>
                  <a:pt x="17" y="152"/>
                  <a:pt x="16" y="152"/>
                </a:cubicBezTo>
                <a:cubicBezTo>
                  <a:pt x="16" y="152"/>
                  <a:pt x="15" y="152"/>
                  <a:pt x="15" y="152"/>
                </a:cubicBezTo>
                <a:cubicBezTo>
                  <a:pt x="15" y="152"/>
                  <a:pt x="14" y="152"/>
                  <a:pt x="14" y="151"/>
                </a:cubicBezTo>
                <a:cubicBezTo>
                  <a:pt x="15" y="151"/>
                  <a:pt x="15" y="150"/>
                  <a:pt x="14" y="149"/>
                </a:cubicBezTo>
                <a:cubicBezTo>
                  <a:pt x="15" y="148"/>
                  <a:pt x="14" y="147"/>
                  <a:pt x="12" y="147"/>
                </a:cubicBezTo>
                <a:cubicBezTo>
                  <a:pt x="12" y="147"/>
                  <a:pt x="12" y="147"/>
                  <a:pt x="11" y="147"/>
                </a:cubicBezTo>
                <a:cubicBezTo>
                  <a:pt x="11" y="147"/>
                  <a:pt x="11" y="146"/>
                  <a:pt x="11" y="146"/>
                </a:cubicBezTo>
                <a:cubicBezTo>
                  <a:pt x="11" y="146"/>
                  <a:pt x="10" y="146"/>
                  <a:pt x="10" y="146"/>
                </a:cubicBezTo>
                <a:cubicBezTo>
                  <a:pt x="10" y="147"/>
                  <a:pt x="11" y="147"/>
                  <a:pt x="11" y="147"/>
                </a:cubicBezTo>
                <a:cubicBezTo>
                  <a:pt x="11" y="147"/>
                  <a:pt x="10" y="148"/>
                  <a:pt x="10" y="148"/>
                </a:cubicBezTo>
                <a:cubicBezTo>
                  <a:pt x="10" y="148"/>
                  <a:pt x="10" y="147"/>
                  <a:pt x="10" y="148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7"/>
                  <a:pt x="9" y="146"/>
                  <a:pt x="8" y="146"/>
                </a:cubicBezTo>
                <a:cubicBezTo>
                  <a:pt x="8" y="146"/>
                  <a:pt x="8" y="145"/>
                  <a:pt x="8" y="145"/>
                </a:cubicBezTo>
                <a:cubicBezTo>
                  <a:pt x="9" y="145"/>
                  <a:pt x="10" y="144"/>
                  <a:pt x="10" y="142"/>
                </a:cubicBezTo>
                <a:cubicBezTo>
                  <a:pt x="10" y="142"/>
                  <a:pt x="10" y="142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2" y="142"/>
                  <a:pt x="11" y="142"/>
                </a:cubicBezTo>
                <a:cubicBezTo>
                  <a:pt x="12" y="143"/>
                  <a:pt x="11" y="142"/>
                  <a:pt x="12" y="142"/>
                </a:cubicBezTo>
                <a:cubicBezTo>
                  <a:pt x="12" y="143"/>
                  <a:pt x="13" y="143"/>
                  <a:pt x="13" y="143"/>
                </a:cubicBezTo>
                <a:cubicBezTo>
                  <a:pt x="14" y="139"/>
                  <a:pt x="9" y="141"/>
                  <a:pt x="9" y="137"/>
                </a:cubicBezTo>
                <a:cubicBezTo>
                  <a:pt x="9" y="137"/>
                  <a:pt x="9" y="138"/>
                  <a:pt x="9" y="137"/>
                </a:cubicBezTo>
                <a:cubicBezTo>
                  <a:pt x="9" y="137"/>
                  <a:pt x="9" y="137"/>
                  <a:pt x="10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3" y="139"/>
                  <a:pt x="14" y="138"/>
                  <a:pt x="1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7"/>
                  <a:pt x="16" y="137"/>
                  <a:pt x="16" y="137"/>
                </a:cubicBezTo>
                <a:cubicBezTo>
                  <a:pt x="17" y="136"/>
                  <a:pt x="16" y="135"/>
                  <a:pt x="14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5" y="135"/>
                  <a:pt x="14" y="134"/>
                  <a:pt x="15" y="134"/>
                </a:cubicBezTo>
                <a:cubicBezTo>
                  <a:pt x="14" y="134"/>
                  <a:pt x="14" y="134"/>
                  <a:pt x="14" y="135"/>
                </a:cubicBezTo>
                <a:cubicBezTo>
                  <a:pt x="14" y="134"/>
                  <a:pt x="13" y="133"/>
                  <a:pt x="12" y="133"/>
                </a:cubicBezTo>
                <a:cubicBezTo>
                  <a:pt x="10" y="133"/>
                  <a:pt x="9" y="134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7" y="136"/>
                  <a:pt x="7" y="137"/>
                </a:cubicBezTo>
                <a:cubicBezTo>
                  <a:pt x="7" y="137"/>
                  <a:pt x="6" y="137"/>
                  <a:pt x="6" y="137"/>
                </a:cubicBezTo>
                <a:cubicBezTo>
                  <a:pt x="6" y="138"/>
                  <a:pt x="5" y="138"/>
                  <a:pt x="5" y="139"/>
                </a:cubicBezTo>
                <a:cubicBezTo>
                  <a:pt x="6" y="139"/>
                  <a:pt x="6" y="139"/>
                  <a:pt x="7" y="139"/>
                </a:cubicBezTo>
                <a:cubicBezTo>
                  <a:pt x="8" y="139"/>
                  <a:pt x="7" y="140"/>
                  <a:pt x="8" y="139"/>
                </a:cubicBezTo>
                <a:cubicBezTo>
                  <a:pt x="8" y="140"/>
                  <a:pt x="8" y="139"/>
                  <a:pt x="8" y="139"/>
                </a:cubicBezTo>
                <a:cubicBezTo>
                  <a:pt x="9" y="139"/>
                  <a:pt x="9" y="140"/>
                  <a:pt x="9" y="140"/>
                </a:cubicBezTo>
                <a:cubicBezTo>
                  <a:pt x="9" y="140"/>
                  <a:pt x="8" y="140"/>
                  <a:pt x="8" y="140"/>
                </a:cubicBezTo>
                <a:cubicBezTo>
                  <a:pt x="7" y="140"/>
                  <a:pt x="6" y="140"/>
                  <a:pt x="6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4" y="141"/>
                  <a:pt x="4" y="141"/>
                </a:cubicBezTo>
                <a:cubicBezTo>
                  <a:pt x="4" y="141"/>
                  <a:pt x="4" y="142"/>
                  <a:pt x="4" y="142"/>
                </a:cubicBezTo>
                <a:cubicBezTo>
                  <a:pt x="4" y="142"/>
                  <a:pt x="3" y="141"/>
                  <a:pt x="3" y="142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49"/>
                  <a:pt x="0" y="149"/>
                </a:cubicBezTo>
                <a:cubicBezTo>
                  <a:pt x="0" y="151"/>
                  <a:pt x="2" y="152"/>
                  <a:pt x="3" y="153"/>
                </a:cubicBezTo>
                <a:close/>
                <a:moveTo>
                  <a:pt x="5" y="167"/>
                </a:moveTo>
                <a:cubicBezTo>
                  <a:pt x="5" y="167"/>
                  <a:pt x="4" y="167"/>
                  <a:pt x="4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7"/>
                </a:cubicBezTo>
                <a:cubicBezTo>
                  <a:pt x="5" y="167"/>
                  <a:pt x="5" y="166"/>
                  <a:pt x="5" y="166"/>
                </a:cubicBezTo>
                <a:cubicBezTo>
                  <a:pt x="5" y="167"/>
                  <a:pt x="5" y="167"/>
                  <a:pt x="5" y="167"/>
                </a:cubicBezTo>
                <a:close/>
                <a:moveTo>
                  <a:pt x="10" y="162"/>
                </a:moveTo>
                <a:cubicBezTo>
                  <a:pt x="9" y="162"/>
                  <a:pt x="9" y="163"/>
                  <a:pt x="9" y="164"/>
                </a:cubicBezTo>
                <a:cubicBezTo>
                  <a:pt x="9" y="164"/>
                  <a:pt x="9" y="165"/>
                  <a:pt x="10" y="166"/>
                </a:cubicBezTo>
                <a:cubicBezTo>
                  <a:pt x="10" y="166"/>
                  <a:pt x="9" y="166"/>
                  <a:pt x="9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6"/>
                  <a:pt x="8" y="166"/>
                  <a:pt x="7" y="166"/>
                </a:cubicBezTo>
                <a:cubicBezTo>
                  <a:pt x="7" y="166"/>
                  <a:pt x="7" y="166"/>
                  <a:pt x="7" y="167"/>
                </a:cubicBezTo>
                <a:cubicBezTo>
                  <a:pt x="7" y="167"/>
                  <a:pt x="8" y="167"/>
                  <a:pt x="8" y="167"/>
                </a:cubicBezTo>
                <a:cubicBezTo>
                  <a:pt x="8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6" y="167"/>
                </a:cubicBezTo>
                <a:cubicBezTo>
                  <a:pt x="6" y="167"/>
                  <a:pt x="6" y="166"/>
                  <a:pt x="6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6" y="165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7" y="164"/>
                  <a:pt x="7" y="164"/>
                </a:cubicBezTo>
                <a:cubicBezTo>
                  <a:pt x="6" y="162"/>
                  <a:pt x="8" y="163"/>
                  <a:pt x="8" y="163"/>
                </a:cubicBezTo>
                <a:cubicBezTo>
                  <a:pt x="9" y="162"/>
                  <a:pt x="8" y="162"/>
                  <a:pt x="7" y="162"/>
                </a:cubicBezTo>
                <a:cubicBezTo>
                  <a:pt x="7" y="162"/>
                  <a:pt x="7" y="163"/>
                  <a:pt x="7" y="163"/>
                </a:cubicBezTo>
                <a:cubicBezTo>
                  <a:pt x="6" y="163"/>
                  <a:pt x="5" y="162"/>
                  <a:pt x="5" y="162"/>
                </a:cubicBezTo>
                <a:cubicBezTo>
                  <a:pt x="6" y="162"/>
                  <a:pt x="6" y="162"/>
                  <a:pt x="6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5" y="161"/>
                  <a:pt x="5" y="160"/>
                  <a:pt x="5" y="160"/>
                </a:cubicBezTo>
                <a:cubicBezTo>
                  <a:pt x="6" y="160"/>
                  <a:pt x="5" y="161"/>
                  <a:pt x="5" y="161"/>
                </a:cubicBezTo>
                <a:cubicBezTo>
                  <a:pt x="7" y="160"/>
                  <a:pt x="8" y="162"/>
                  <a:pt x="9" y="161"/>
                </a:cubicBezTo>
                <a:cubicBezTo>
                  <a:pt x="8" y="161"/>
                  <a:pt x="7" y="161"/>
                  <a:pt x="7" y="160"/>
                </a:cubicBezTo>
                <a:cubicBezTo>
                  <a:pt x="7" y="159"/>
                  <a:pt x="7" y="159"/>
                  <a:pt x="8" y="159"/>
                </a:cubicBezTo>
                <a:cubicBezTo>
                  <a:pt x="8" y="160"/>
                  <a:pt x="9" y="160"/>
                  <a:pt x="9" y="159"/>
                </a:cubicBezTo>
                <a:cubicBezTo>
                  <a:pt x="10" y="160"/>
                  <a:pt x="10" y="160"/>
                  <a:pt x="10" y="161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9" y="161"/>
                  <a:pt x="10" y="162"/>
                  <a:pt x="10" y="162"/>
                </a:cubicBezTo>
                <a:close/>
                <a:moveTo>
                  <a:pt x="14" y="164"/>
                </a:moveTo>
                <a:cubicBezTo>
                  <a:pt x="14" y="164"/>
                  <a:pt x="14" y="164"/>
                  <a:pt x="14" y="164"/>
                </a:cubicBezTo>
                <a:cubicBezTo>
                  <a:pt x="14" y="164"/>
                  <a:pt x="14" y="163"/>
                  <a:pt x="14" y="163"/>
                </a:cubicBezTo>
                <a:cubicBezTo>
                  <a:pt x="14" y="163"/>
                  <a:pt x="14" y="163"/>
                  <a:pt x="15" y="163"/>
                </a:cubicBezTo>
                <a:cubicBezTo>
                  <a:pt x="15" y="164"/>
                  <a:pt x="14" y="164"/>
                  <a:pt x="14" y="164"/>
                </a:cubicBezTo>
                <a:close/>
                <a:moveTo>
                  <a:pt x="7" y="150"/>
                </a:moveTo>
                <a:cubicBezTo>
                  <a:pt x="7" y="150"/>
                  <a:pt x="6" y="150"/>
                  <a:pt x="6" y="151"/>
                </a:cubicBezTo>
                <a:cubicBezTo>
                  <a:pt x="6" y="151"/>
                  <a:pt x="7" y="152"/>
                  <a:pt x="8" y="151"/>
                </a:cubicBezTo>
                <a:cubicBezTo>
                  <a:pt x="8" y="151"/>
                  <a:pt x="8" y="151"/>
                  <a:pt x="8" y="150"/>
                </a:cubicBezTo>
                <a:cubicBezTo>
                  <a:pt x="8" y="150"/>
                  <a:pt x="8" y="150"/>
                  <a:pt x="9" y="150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2"/>
                </a:cubicBezTo>
                <a:cubicBezTo>
                  <a:pt x="9" y="153"/>
                  <a:pt x="11" y="153"/>
                  <a:pt x="12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3" y="152"/>
                  <a:pt x="13" y="152"/>
                  <a:pt x="14" y="152"/>
                </a:cubicBezTo>
                <a:cubicBezTo>
                  <a:pt x="14" y="152"/>
                  <a:pt x="14" y="153"/>
                  <a:pt x="14" y="153"/>
                </a:cubicBezTo>
                <a:cubicBezTo>
                  <a:pt x="13" y="153"/>
                  <a:pt x="13" y="154"/>
                  <a:pt x="13" y="154"/>
                </a:cubicBezTo>
                <a:cubicBezTo>
                  <a:pt x="13" y="154"/>
                  <a:pt x="13" y="154"/>
                  <a:pt x="13" y="155"/>
                </a:cubicBezTo>
                <a:cubicBezTo>
                  <a:pt x="13" y="155"/>
                  <a:pt x="12" y="154"/>
                  <a:pt x="12" y="155"/>
                </a:cubicBezTo>
                <a:cubicBezTo>
                  <a:pt x="12" y="155"/>
                  <a:pt x="12" y="155"/>
                  <a:pt x="12" y="156"/>
                </a:cubicBezTo>
                <a:cubicBezTo>
                  <a:pt x="12" y="155"/>
                  <a:pt x="12" y="157"/>
                  <a:pt x="12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1" y="156"/>
                  <a:pt x="12" y="157"/>
                  <a:pt x="11" y="158"/>
                </a:cubicBezTo>
                <a:cubicBezTo>
                  <a:pt x="12" y="158"/>
                  <a:pt x="11" y="159"/>
                  <a:pt x="11" y="159"/>
                </a:cubicBezTo>
                <a:cubicBezTo>
                  <a:pt x="12" y="158"/>
                  <a:pt x="13" y="157"/>
                  <a:pt x="14" y="157"/>
                </a:cubicBezTo>
                <a:cubicBezTo>
                  <a:pt x="14" y="157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9"/>
                  <a:pt x="15" y="159"/>
                </a:cubicBezTo>
                <a:cubicBezTo>
                  <a:pt x="14" y="159"/>
                  <a:pt x="14" y="159"/>
                  <a:pt x="13" y="160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4" y="158"/>
                  <a:pt x="13" y="158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2" y="159"/>
                  <a:pt x="12" y="160"/>
                </a:cubicBezTo>
                <a:cubicBezTo>
                  <a:pt x="11" y="160"/>
                  <a:pt x="11" y="159"/>
                  <a:pt x="10" y="159"/>
                </a:cubicBezTo>
                <a:cubicBezTo>
                  <a:pt x="10" y="159"/>
                  <a:pt x="10" y="158"/>
                  <a:pt x="10" y="158"/>
                </a:cubicBezTo>
                <a:cubicBezTo>
                  <a:pt x="11" y="158"/>
                  <a:pt x="11" y="157"/>
                  <a:pt x="11" y="157"/>
                </a:cubicBezTo>
                <a:cubicBezTo>
                  <a:pt x="10" y="157"/>
                  <a:pt x="10" y="156"/>
                  <a:pt x="9" y="156"/>
                </a:cubicBezTo>
                <a:cubicBezTo>
                  <a:pt x="9" y="157"/>
                  <a:pt x="10" y="157"/>
                  <a:pt x="9" y="157"/>
                </a:cubicBezTo>
                <a:cubicBezTo>
                  <a:pt x="8" y="157"/>
                  <a:pt x="8" y="157"/>
                  <a:pt x="8" y="156"/>
                </a:cubicBezTo>
                <a:cubicBezTo>
                  <a:pt x="9" y="157"/>
                  <a:pt x="9" y="156"/>
                  <a:pt x="9" y="156"/>
                </a:cubicBezTo>
                <a:cubicBezTo>
                  <a:pt x="9" y="156"/>
                  <a:pt x="9" y="156"/>
                  <a:pt x="10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9" y="155"/>
                  <a:pt x="9" y="155"/>
                  <a:pt x="10" y="154"/>
                </a:cubicBezTo>
                <a:cubicBezTo>
                  <a:pt x="9" y="154"/>
                  <a:pt x="7" y="155"/>
                  <a:pt x="6" y="155"/>
                </a:cubicBezTo>
                <a:cubicBezTo>
                  <a:pt x="6" y="155"/>
                  <a:pt x="6" y="154"/>
                  <a:pt x="6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3"/>
                  <a:pt x="8" y="153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2"/>
                  <a:pt x="7" y="152"/>
                  <a:pt x="6" y="152"/>
                </a:cubicBezTo>
                <a:cubicBezTo>
                  <a:pt x="6" y="152"/>
                  <a:pt x="6" y="152"/>
                  <a:pt x="6" y="151"/>
                </a:cubicBezTo>
                <a:cubicBezTo>
                  <a:pt x="6" y="151"/>
                  <a:pt x="5" y="151"/>
                  <a:pt x="5" y="151"/>
                </a:cubicBezTo>
                <a:cubicBezTo>
                  <a:pt x="6" y="151"/>
                  <a:pt x="6" y="150"/>
                  <a:pt x="6" y="150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7" y="149"/>
                  <a:pt x="7" y="150"/>
                </a:cubicBezTo>
                <a:close/>
                <a:moveTo>
                  <a:pt x="6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49"/>
                  <a:pt x="6" y="149"/>
                  <a:pt x="6" y="148"/>
                </a:cubicBezTo>
                <a:close/>
                <a:moveTo>
                  <a:pt x="5" y="142"/>
                </a:move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2"/>
                </a:cubicBezTo>
                <a:cubicBezTo>
                  <a:pt x="4" y="142"/>
                  <a:pt x="5" y="142"/>
                  <a:pt x="5" y="142"/>
                </a:cubicBezTo>
                <a:close/>
                <a:moveTo>
                  <a:pt x="4" y="144"/>
                </a:moveTo>
                <a:cubicBezTo>
                  <a:pt x="4" y="144"/>
                  <a:pt x="5" y="144"/>
                  <a:pt x="5" y="144"/>
                </a:cubicBezTo>
                <a:cubicBezTo>
                  <a:pt x="5" y="144"/>
                  <a:pt x="5" y="144"/>
                  <a:pt x="6" y="144"/>
                </a:cubicBezTo>
                <a:cubicBezTo>
                  <a:pt x="6" y="144"/>
                  <a:pt x="6" y="144"/>
                  <a:pt x="6" y="145"/>
                </a:cubicBezTo>
                <a:cubicBezTo>
                  <a:pt x="6" y="145"/>
                  <a:pt x="5" y="145"/>
                  <a:pt x="5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4"/>
                  <a:pt x="4" y="144"/>
                  <a:pt x="4" y="144"/>
                </a:cubicBezTo>
                <a:close/>
                <a:moveTo>
                  <a:pt x="4" y="168"/>
                </a:moveTo>
                <a:cubicBezTo>
                  <a:pt x="3" y="168"/>
                  <a:pt x="3" y="167"/>
                  <a:pt x="2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2" y="167"/>
                  <a:pt x="3" y="167"/>
                  <a:pt x="3" y="167"/>
                </a:cubicBezTo>
                <a:cubicBezTo>
                  <a:pt x="3" y="167"/>
                  <a:pt x="3" y="167"/>
                  <a:pt x="4" y="167"/>
                </a:cubicBezTo>
                <a:cubicBezTo>
                  <a:pt x="4" y="167"/>
                  <a:pt x="4" y="168"/>
                  <a:pt x="4" y="168"/>
                </a:cubicBezTo>
                <a:close/>
                <a:moveTo>
                  <a:pt x="4" y="138"/>
                </a:moveTo>
                <a:cubicBezTo>
                  <a:pt x="4" y="138"/>
                  <a:pt x="5" y="138"/>
                  <a:pt x="5" y="136"/>
                </a:cubicBezTo>
                <a:cubicBezTo>
                  <a:pt x="5" y="136"/>
                  <a:pt x="6" y="137"/>
                  <a:pt x="6" y="137"/>
                </a:cubicBezTo>
                <a:cubicBezTo>
                  <a:pt x="6" y="136"/>
                  <a:pt x="7" y="136"/>
                  <a:pt x="7" y="135"/>
                </a:cubicBezTo>
                <a:cubicBezTo>
                  <a:pt x="7" y="135"/>
                  <a:pt x="7" y="135"/>
                  <a:pt x="6" y="134"/>
                </a:cubicBezTo>
                <a:cubicBezTo>
                  <a:pt x="7" y="133"/>
                  <a:pt x="6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8" y="132"/>
                  <a:pt x="8" y="132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9" y="131"/>
                  <a:pt x="10" y="130"/>
                  <a:pt x="10" y="129"/>
                </a:cubicBezTo>
                <a:cubicBezTo>
                  <a:pt x="10" y="128"/>
                  <a:pt x="10" y="128"/>
                  <a:pt x="10" y="127"/>
                </a:cubicBezTo>
                <a:cubicBezTo>
                  <a:pt x="10" y="127"/>
                  <a:pt x="9" y="127"/>
                  <a:pt x="8" y="127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8" y="125"/>
                  <a:pt x="8" y="125"/>
                </a:cubicBezTo>
                <a:cubicBezTo>
                  <a:pt x="7" y="125"/>
                  <a:pt x="7" y="125"/>
                  <a:pt x="7" y="126"/>
                </a:cubicBezTo>
                <a:cubicBezTo>
                  <a:pt x="7" y="125"/>
                  <a:pt x="6" y="125"/>
                  <a:pt x="6" y="125"/>
                </a:cubicBezTo>
                <a:cubicBezTo>
                  <a:pt x="6" y="125"/>
                  <a:pt x="6" y="125"/>
                  <a:pt x="5" y="126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5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3"/>
                  <a:pt x="4" y="123"/>
                  <a:pt x="4" y="122"/>
                </a:cubicBezTo>
                <a:cubicBezTo>
                  <a:pt x="3" y="122"/>
                  <a:pt x="1" y="122"/>
                  <a:pt x="1" y="121"/>
                </a:cubicBezTo>
                <a:cubicBezTo>
                  <a:pt x="2" y="121"/>
                  <a:pt x="2" y="121"/>
                  <a:pt x="3" y="121"/>
                </a:cubicBezTo>
                <a:cubicBezTo>
                  <a:pt x="3" y="121"/>
                  <a:pt x="3" y="121"/>
                  <a:pt x="3" y="120"/>
                </a:cubicBezTo>
                <a:cubicBezTo>
                  <a:pt x="2" y="120"/>
                  <a:pt x="2" y="120"/>
                  <a:pt x="2" y="119"/>
                </a:cubicBezTo>
                <a:cubicBezTo>
                  <a:pt x="1" y="12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7"/>
                  <a:pt x="2" y="127"/>
                  <a:pt x="2" y="128"/>
                </a:cubicBezTo>
                <a:cubicBezTo>
                  <a:pt x="2" y="128"/>
                  <a:pt x="3" y="127"/>
                  <a:pt x="3" y="127"/>
                </a:cubicBezTo>
                <a:cubicBezTo>
                  <a:pt x="5" y="128"/>
                  <a:pt x="3" y="129"/>
                  <a:pt x="3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2"/>
                  <a:pt x="2" y="132"/>
                </a:cubicBezTo>
                <a:cubicBezTo>
                  <a:pt x="2" y="134"/>
                  <a:pt x="2" y="134"/>
                  <a:pt x="2" y="134"/>
                </a:cubicBezTo>
                <a:cubicBezTo>
                  <a:pt x="1" y="134"/>
                  <a:pt x="0" y="135"/>
                  <a:pt x="0" y="136"/>
                </a:cubicBezTo>
                <a:cubicBezTo>
                  <a:pt x="0" y="137"/>
                  <a:pt x="2" y="139"/>
                  <a:pt x="4" y="138"/>
                </a:cubicBezTo>
                <a:close/>
                <a:moveTo>
                  <a:pt x="6" y="131"/>
                </a:moveTo>
                <a:cubicBezTo>
                  <a:pt x="7" y="131"/>
                  <a:pt x="7" y="131"/>
                  <a:pt x="8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1"/>
                  <a:pt x="6" y="132"/>
                  <a:pt x="6" y="132"/>
                </a:cubicBezTo>
                <a:cubicBezTo>
                  <a:pt x="6" y="131"/>
                  <a:pt x="6" y="131"/>
                  <a:pt x="6" y="131"/>
                </a:cubicBezTo>
                <a:close/>
                <a:moveTo>
                  <a:pt x="5" y="126"/>
                </a:moveTo>
                <a:cubicBezTo>
                  <a:pt x="6" y="126"/>
                  <a:pt x="6" y="126"/>
                  <a:pt x="6" y="126"/>
                </a:cubicBezTo>
                <a:cubicBezTo>
                  <a:pt x="6" y="126"/>
                  <a:pt x="6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4" y="125"/>
                </a:moveTo>
                <a:cubicBezTo>
                  <a:pt x="4" y="125"/>
                  <a:pt x="4" y="125"/>
                  <a:pt x="4" y="125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5"/>
                </a:cubicBezTo>
                <a:close/>
                <a:moveTo>
                  <a:pt x="4" y="129"/>
                </a:moveTo>
                <a:cubicBezTo>
                  <a:pt x="4" y="129"/>
                  <a:pt x="5" y="129"/>
                  <a:pt x="5" y="130"/>
                </a:cubicBezTo>
                <a:cubicBezTo>
                  <a:pt x="4" y="130"/>
                  <a:pt x="4" y="130"/>
                  <a:pt x="4" y="129"/>
                </a:cubicBezTo>
                <a:close/>
                <a:moveTo>
                  <a:pt x="20" y="236"/>
                </a:moveTo>
                <a:cubicBezTo>
                  <a:pt x="22" y="236"/>
                  <a:pt x="23" y="234"/>
                  <a:pt x="23" y="234"/>
                </a:cubicBezTo>
                <a:cubicBezTo>
                  <a:pt x="23" y="232"/>
                  <a:pt x="22" y="230"/>
                  <a:pt x="21" y="231"/>
                </a:cubicBezTo>
                <a:cubicBezTo>
                  <a:pt x="19" y="230"/>
                  <a:pt x="18" y="232"/>
                  <a:pt x="18" y="233"/>
                </a:cubicBezTo>
                <a:cubicBezTo>
                  <a:pt x="18" y="235"/>
                  <a:pt x="19" y="236"/>
                  <a:pt x="20" y="236"/>
                </a:cubicBezTo>
                <a:close/>
                <a:moveTo>
                  <a:pt x="47" y="236"/>
                </a:moveTo>
                <a:cubicBezTo>
                  <a:pt x="49" y="237"/>
                  <a:pt x="50" y="235"/>
                  <a:pt x="50" y="234"/>
                </a:cubicBezTo>
                <a:cubicBezTo>
                  <a:pt x="49" y="232"/>
                  <a:pt x="49" y="231"/>
                  <a:pt x="48" y="230"/>
                </a:cubicBezTo>
                <a:cubicBezTo>
                  <a:pt x="45" y="231"/>
                  <a:pt x="45" y="232"/>
                  <a:pt x="44" y="234"/>
                </a:cubicBezTo>
                <a:cubicBezTo>
                  <a:pt x="44" y="234"/>
                  <a:pt x="45" y="235"/>
                  <a:pt x="45" y="236"/>
                </a:cubicBezTo>
                <a:cubicBezTo>
                  <a:pt x="45" y="236"/>
                  <a:pt x="46" y="236"/>
                  <a:pt x="46" y="237"/>
                </a:cubicBezTo>
                <a:cubicBezTo>
                  <a:pt x="46" y="238"/>
                  <a:pt x="45" y="238"/>
                  <a:pt x="45" y="238"/>
                </a:cubicBezTo>
                <a:cubicBezTo>
                  <a:pt x="44" y="237"/>
                  <a:pt x="43" y="237"/>
                  <a:pt x="43" y="237"/>
                </a:cubicBezTo>
                <a:cubicBezTo>
                  <a:pt x="41" y="237"/>
                  <a:pt x="40" y="238"/>
                  <a:pt x="41" y="240"/>
                </a:cubicBezTo>
                <a:cubicBezTo>
                  <a:pt x="40" y="242"/>
                  <a:pt x="42" y="243"/>
                  <a:pt x="43" y="243"/>
                </a:cubicBezTo>
                <a:cubicBezTo>
                  <a:pt x="44" y="242"/>
                  <a:pt x="46" y="242"/>
                  <a:pt x="46" y="240"/>
                </a:cubicBezTo>
                <a:cubicBezTo>
                  <a:pt x="46" y="240"/>
                  <a:pt x="47" y="239"/>
                  <a:pt x="47" y="239"/>
                </a:cubicBezTo>
                <a:cubicBezTo>
                  <a:pt x="48" y="239"/>
                  <a:pt x="48" y="240"/>
                  <a:pt x="49" y="240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8"/>
                  <a:pt x="46" y="237"/>
                  <a:pt x="46" y="236"/>
                </a:cubicBezTo>
                <a:cubicBezTo>
                  <a:pt x="46" y="236"/>
                  <a:pt x="47" y="236"/>
                  <a:pt x="47" y="236"/>
                </a:cubicBezTo>
                <a:close/>
                <a:moveTo>
                  <a:pt x="239" y="24"/>
                </a:moveTo>
                <a:cubicBezTo>
                  <a:pt x="239" y="26"/>
                  <a:pt x="240" y="27"/>
                  <a:pt x="242" y="27"/>
                </a:cubicBezTo>
                <a:cubicBezTo>
                  <a:pt x="243" y="27"/>
                  <a:pt x="245" y="25"/>
                  <a:pt x="245" y="24"/>
                </a:cubicBezTo>
                <a:cubicBezTo>
                  <a:pt x="244" y="22"/>
                  <a:pt x="243" y="21"/>
                  <a:pt x="242" y="21"/>
                </a:cubicBezTo>
                <a:cubicBezTo>
                  <a:pt x="240" y="21"/>
                  <a:pt x="239" y="22"/>
                  <a:pt x="239" y="24"/>
                </a:cubicBezTo>
                <a:close/>
                <a:moveTo>
                  <a:pt x="14" y="239"/>
                </a:moveTo>
                <a:cubicBezTo>
                  <a:pt x="13" y="242"/>
                  <a:pt x="15" y="243"/>
                  <a:pt x="16" y="242"/>
                </a:cubicBezTo>
                <a:cubicBezTo>
                  <a:pt x="17" y="243"/>
                  <a:pt x="20" y="241"/>
                  <a:pt x="20" y="240"/>
                </a:cubicBezTo>
                <a:cubicBezTo>
                  <a:pt x="20" y="238"/>
                  <a:pt x="18" y="238"/>
                  <a:pt x="16" y="237"/>
                </a:cubicBezTo>
                <a:cubicBezTo>
                  <a:pt x="15" y="238"/>
                  <a:pt x="14" y="238"/>
                  <a:pt x="14" y="239"/>
                </a:cubicBezTo>
                <a:close/>
                <a:moveTo>
                  <a:pt x="18" y="238"/>
                </a:moveTo>
                <a:cubicBezTo>
                  <a:pt x="18" y="238"/>
                  <a:pt x="19" y="237"/>
                  <a:pt x="19" y="237"/>
                </a:cubicBezTo>
                <a:cubicBezTo>
                  <a:pt x="18" y="237"/>
                  <a:pt x="18" y="237"/>
                  <a:pt x="18" y="238"/>
                </a:cubicBezTo>
                <a:close/>
                <a:moveTo>
                  <a:pt x="52" y="236"/>
                </a:moveTo>
                <a:cubicBezTo>
                  <a:pt x="53" y="238"/>
                  <a:pt x="54" y="235"/>
                  <a:pt x="52" y="236"/>
                </a:cubicBezTo>
                <a:close/>
                <a:moveTo>
                  <a:pt x="87" y="251"/>
                </a:moveTo>
                <a:cubicBezTo>
                  <a:pt x="86" y="251"/>
                  <a:pt x="85" y="252"/>
                  <a:pt x="85" y="253"/>
                </a:cubicBezTo>
                <a:cubicBezTo>
                  <a:pt x="85" y="255"/>
                  <a:pt x="85" y="256"/>
                  <a:pt x="87" y="257"/>
                </a:cubicBezTo>
                <a:cubicBezTo>
                  <a:pt x="88" y="257"/>
                  <a:pt x="89" y="255"/>
                  <a:pt x="90" y="254"/>
                </a:cubicBezTo>
                <a:cubicBezTo>
                  <a:pt x="89" y="252"/>
                  <a:pt x="88" y="251"/>
                  <a:pt x="87" y="251"/>
                </a:cubicBezTo>
                <a:close/>
                <a:moveTo>
                  <a:pt x="73" y="254"/>
                </a:moveTo>
                <a:cubicBezTo>
                  <a:pt x="72" y="253"/>
                  <a:pt x="71" y="251"/>
                  <a:pt x="69" y="251"/>
                </a:cubicBezTo>
                <a:cubicBezTo>
                  <a:pt x="68" y="251"/>
                  <a:pt x="67" y="253"/>
                  <a:pt x="66" y="254"/>
                </a:cubicBezTo>
                <a:cubicBezTo>
                  <a:pt x="67" y="255"/>
                  <a:pt x="68" y="256"/>
                  <a:pt x="69" y="256"/>
                </a:cubicBezTo>
                <a:cubicBezTo>
                  <a:pt x="71" y="256"/>
                  <a:pt x="72" y="255"/>
                  <a:pt x="73" y="254"/>
                </a:cubicBezTo>
                <a:close/>
                <a:moveTo>
                  <a:pt x="54" y="227"/>
                </a:moveTo>
                <a:cubicBezTo>
                  <a:pt x="54" y="227"/>
                  <a:pt x="54" y="228"/>
                  <a:pt x="53" y="228"/>
                </a:cubicBezTo>
                <a:cubicBezTo>
                  <a:pt x="53" y="227"/>
                  <a:pt x="53" y="227"/>
                  <a:pt x="53" y="227"/>
                </a:cubicBezTo>
                <a:cubicBezTo>
                  <a:pt x="53" y="227"/>
                  <a:pt x="54" y="227"/>
                  <a:pt x="54" y="226"/>
                </a:cubicBezTo>
                <a:cubicBezTo>
                  <a:pt x="54" y="226"/>
                  <a:pt x="54" y="225"/>
                  <a:pt x="54" y="224"/>
                </a:cubicBezTo>
                <a:cubicBezTo>
                  <a:pt x="53" y="224"/>
                  <a:pt x="52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49" y="221"/>
                </a:cubicBezTo>
                <a:cubicBezTo>
                  <a:pt x="49" y="222"/>
                  <a:pt x="50" y="223"/>
                  <a:pt x="49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9" y="224"/>
                  <a:pt x="49" y="225"/>
                  <a:pt x="49" y="226"/>
                </a:cubicBezTo>
                <a:cubicBezTo>
                  <a:pt x="49" y="227"/>
                  <a:pt x="50" y="229"/>
                  <a:pt x="52" y="229"/>
                </a:cubicBezTo>
                <a:cubicBezTo>
                  <a:pt x="53" y="229"/>
                  <a:pt x="54" y="228"/>
                  <a:pt x="54" y="227"/>
                </a:cubicBezTo>
                <a:close/>
                <a:moveTo>
                  <a:pt x="230" y="213"/>
                </a:moveTo>
                <a:cubicBezTo>
                  <a:pt x="229" y="213"/>
                  <a:pt x="229" y="213"/>
                  <a:pt x="229" y="213"/>
                </a:cubicBezTo>
                <a:cubicBezTo>
                  <a:pt x="229" y="214"/>
                  <a:pt x="229" y="214"/>
                  <a:pt x="229" y="215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30" y="214"/>
                  <a:pt x="230" y="214"/>
                  <a:pt x="230" y="213"/>
                </a:cubicBezTo>
                <a:close/>
                <a:moveTo>
                  <a:pt x="47" y="245"/>
                </a:moveTo>
                <a:cubicBezTo>
                  <a:pt x="46" y="244"/>
                  <a:pt x="45" y="245"/>
                  <a:pt x="44" y="247"/>
                </a:cubicBezTo>
                <a:cubicBezTo>
                  <a:pt x="44" y="249"/>
                  <a:pt x="46" y="250"/>
                  <a:pt x="48" y="250"/>
                </a:cubicBezTo>
                <a:cubicBezTo>
                  <a:pt x="49" y="250"/>
                  <a:pt x="50" y="248"/>
                  <a:pt x="50" y="247"/>
                </a:cubicBezTo>
                <a:cubicBezTo>
                  <a:pt x="50" y="245"/>
                  <a:pt x="48" y="244"/>
                  <a:pt x="47" y="245"/>
                </a:cubicBezTo>
                <a:close/>
                <a:moveTo>
                  <a:pt x="89" y="10"/>
                </a:moveTo>
                <a:cubicBezTo>
                  <a:pt x="88" y="12"/>
                  <a:pt x="90" y="12"/>
                  <a:pt x="92" y="13"/>
                </a:cubicBezTo>
                <a:cubicBezTo>
                  <a:pt x="93" y="13"/>
                  <a:pt x="94" y="12"/>
                  <a:pt x="94" y="10"/>
                </a:cubicBezTo>
                <a:cubicBezTo>
                  <a:pt x="94" y="9"/>
                  <a:pt x="93" y="7"/>
                  <a:pt x="92" y="8"/>
                </a:cubicBezTo>
                <a:cubicBezTo>
                  <a:pt x="90" y="8"/>
                  <a:pt x="89" y="9"/>
                  <a:pt x="89" y="10"/>
                </a:cubicBezTo>
                <a:close/>
                <a:moveTo>
                  <a:pt x="100" y="21"/>
                </a:moveTo>
                <a:cubicBezTo>
                  <a:pt x="99" y="21"/>
                  <a:pt x="98" y="23"/>
                  <a:pt x="98" y="24"/>
                </a:cubicBezTo>
                <a:cubicBezTo>
                  <a:pt x="97" y="25"/>
                  <a:pt x="99" y="27"/>
                  <a:pt x="100" y="27"/>
                </a:cubicBezTo>
                <a:cubicBezTo>
                  <a:pt x="102" y="27"/>
                  <a:pt x="103" y="26"/>
                  <a:pt x="102" y="24"/>
                </a:cubicBezTo>
                <a:cubicBezTo>
                  <a:pt x="103" y="23"/>
                  <a:pt x="102" y="21"/>
                  <a:pt x="100" y="21"/>
                </a:cubicBezTo>
                <a:close/>
                <a:moveTo>
                  <a:pt x="114" y="33"/>
                </a:moveTo>
                <a:cubicBezTo>
                  <a:pt x="116" y="33"/>
                  <a:pt x="116" y="32"/>
                  <a:pt x="116" y="31"/>
                </a:cubicBezTo>
                <a:cubicBezTo>
                  <a:pt x="117" y="30"/>
                  <a:pt x="115" y="29"/>
                  <a:pt x="114" y="28"/>
                </a:cubicBezTo>
                <a:cubicBezTo>
                  <a:pt x="112" y="28"/>
                  <a:pt x="111" y="30"/>
                  <a:pt x="111" y="31"/>
                </a:cubicBezTo>
                <a:cubicBezTo>
                  <a:pt x="111" y="32"/>
                  <a:pt x="112" y="34"/>
                  <a:pt x="114" y="33"/>
                </a:cubicBezTo>
                <a:close/>
                <a:moveTo>
                  <a:pt x="193" y="19"/>
                </a:moveTo>
                <a:cubicBezTo>
                  <a:pt x="195" y="20"/>
                  <a:pt x="196" y="18"/>
                  <a:pt x="196" y="17"/>
                </a:cubicBezTo>
                <a:cubicBezTo>
                  <a:pt x="195" y="16"/>
                  <a:pt x="194" y="14"/>
                  <a:pt x="193" y="14"/>
                </a:cubicBezTo>
                <a:cubicBezTo>
                  <a:pt x="192" y="14"/>
                  <a:pt x="190" y="15"/>
                  <a:pt x="191" y="17"/>
                </a:cubicBezTo>
                <a:cubicBezTo>
                  <a:pt x="191" y="18"/>
                  <a:pt x="191" y="20"/>
                  <a:pt x="193" y="19"/>
                </a:cubicBezTo>
                <a:close/>
                <a:moveTo>
                  <a:pt x="71" y="24"/>
                </a:moveTo>
                <a:cubicBezTo>
                  <a:pt x="71" y="26"/>
                  <a:pt x="72" y="27"/>
                  <a:pt x="74" y="27"/>
                </a:cubicBezTo>
                <a:cubicBezTo>
                  <a:pt x="76" y="26"/>
                  <a:pt x="77" y="26"/>
                  <a:pt x="77" y="24"/>
                </a:cubicBezTo>
                <a:cubicBezTo>
                  <a:pt x="76" y="22"/>
                  <a:pt x="75" y="21"/>
                  <a:pt x="74" y="22"/>
                </a:cubicBezTo>
                <a:cubicBezTo>
                  <a:pt x="72" y="21"/>
                  <a:pt x="71" y="22"/>
                  <a:pt x="71" y="24"/>
                </a:cubicBezTo>
                <a:close/>
                <a:moveTo>
                  <a:pt x="19" y="222"/>
                </a:moveTo>
                <a:cubicBezTo>
                  <a:pt x="19" y="222"/>
                  <a:pt x="19" y="222"/>
                  <a:pt x="19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1" y="222"/>
                  <a:pt x="21" y="222"/>
                </a:cubicBezTo>
                <a:cubicBezTo>
                  <a:pt x="23" y="222"/>
                  <a:pt x="23" y="221"/>
                  <a:pt x="24" y="219"/>
                </a:cubicBezTo>
                <a:cubicBezTo>
                  <a:pt x="24" y="219"/>
                  <a:pt x="23" y="218"/>
                  <a:pt x="23" y="218"/>
                </a:cubicBezTo>
                <a:cubicBezTo>
                  <a:pt x="23" y="218"/>
                  <a:pt x="23" y="218"/>
                  <a:pt x="23" y="217"/>
                </a:cubicBezTo>
                <a:cubicBezTo>
                  <a:pt x="24" y="218"/>
                  <a:pt x="25" y="218"/>
                  <a:pt x="26" y="218"/>
                </a:cubicBezTo>
                <a:cubicBezTo>
                  <a:pt x="25" y="218"/>
                  <a:pt x="26" y="217"/>
                  <a:pt x="26" y="217"/>
                </a:cubicBezTo>
                <a:cubicBezTo>
                  <a:pt x="26" y="216"/>
                  <a:pt x="25" y="217"/>
                  <a:pt x="25" y="216"/>
                </a:cubicBezTo>
                <a:cubicBezTo>
                  <a:pt x="25" y="216"/>
                  <a:pt x="26" y="216"/>
                  <a:pt x="26" y="215"/>
                </a:cubicBezTo>
                <a:cubicBezTo>
                  <a:pt x="25" y="215"/>
                  <a:pt x="25" y="216"/>
                  <a:pt x="25" y="216"/>
                </a:cubicBezTo>
                <a:cubicBezTo>
                  <a:pt x="25" y="215"/>
                  <a:pt x="24" y="215"/>
                  <a:pt x="24" y="215"/>
                </a:cubicBezTo>
                <a:cubicBezTo>
                  <a:pt x="24" y="215"/>
                  <a:pt x="25" y="215"/>
                  <a:pt x="26" y="215"/>
                </a:cubicBezTo>
                <a:cubicBezTo>
                  <a:pt x="27" y="215"/>
                  <a:pt x="28" y="213"/>
                  <a:pt x="28" y="212"/>
                </a:cubicBezTo>
                <a:cubicBezTo>
                  <a:pt x="29" y="210"/>
                  <a:pt x="27" y="209"/>
                  <a:pt x="25" y="210"/>
                </a:cubicBezTo>
                <a:cubicBezTo>
                  <a:pt x="23" y="209"/>
                  <a:pt x="22" y="210"/>
                  <a:pt x="23" y="212"/>
                </a:cubicBezTo>
                <a:cubicBezTo>
                  <a:pt x="23" y="213"/>
                  <a:pt x="23" y="214"/>
                  <a:pt x="23" y="214"/>
                </a:cubicBezTo>
                <a:cubicBezTo>
                  <a:pt x="22" y="214"/>
                  <a:pt x="21" y="213"/>
                  <a:pt x="22" y="211"/>
                </a:cubicBezTo>
                <a:cubicBezTo>
                  <a:pt x="22" y="211"/>
                  <a:pt x="21" y="211"/>
                  <a:pt x="21" y="211"/>
                </a:cubicBezTo>
                <a:cubicBezTo>
                  <a:pt x="21" y="210"/>
                  <a:pt x="22" y="211"/>
                  <a:pt x="22" y="210"/>
                </a:cubicBezTo>
                <a:cubicBezTo>
                  <a:pt x="21" y="211"/>
                  <a:pt x="22" y="210"/>
                  <a:pt x="21" y="210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1" y="210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9"/>
                  <a:pt x="23" y="207"/>
                  <a:pt x="23" y="206"/>
                </a:cubicBezTo>
                <a:cubicBezTo>
                  <a:pt x="23" y="205"/>
                  <a:pt x="22" y="203"/>
                  <a:pt x="21" y="203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20" y="203"/>
                  <a:pt x="20" y="203"/>
                  <a:pt x="20" y="203"/>
                </a:cubicBezTo>
                <a:cubicBezTo>
                  <a:pt x="19" y="203"/>
                  <a:pt x="20" y="202"/>
                  <a:pt x="20" y="202"/>
                </a:cubicBezTo>
                <a:cubicBezTo>
                  <a:pt x="19" y="202"/>
                  <a:pt x="17" y="203"/>
                  <a:pt x="17" y="202"/>
                </a:cubicBezTo>
                <a:cubicBezTo>
                  <a:pt x="17" y="201"/>
                  <a:pt x="16" y="201"/>
                  <a:pt x="16" y="201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4" y="201"/>
                  <a:pt x="13" y="201"/>
                  <a:pt x="12" y="202"/>
                </a:cubicBezTo>
                <a:cubicBezTo>
                  <a:pt x="12" y="203"/>
                  <a:pt x="14" y="203"/>
                  <a:pt x="15" y="202"/>
                </a:cubicBezTo>
                <a:cubicBezTo>
                  <a:pt x="16" y="204"/>
                  <a:pt x="17" y="202"/>
                  <a:pt x="19" y="203"/>
                </a:cubicBezTo>
                <a:cubicBezTo>
                  <a:pt x="19" y="203"/>
                  <a:pt x="19" y="203"/>
                  <a:pt x="19" y="203"/>
                </a:cubicBezTo>
                <a:cubicBezTo>
                  <a:pt x="19" y="204"/>
                  <a:pt x="18" y="204"/>
                  <a:pt x="18" y="205"/>
                </a:cubicBezTo>
                <a:cubicBezTo>
                  <a:pt x="18" y="205"/>
                  <a:pt x="18" y="206"/>
                  <a:pt x="18" y="206"/>
                </a:cubicBezTo>
                <a:cubicBezTo>
                  <a:pt x="18" y="206"/>
                  <a:pt x="18" y="206"/>
                  <a:pt x="18" y="206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7" y="205"/>
                  <a:pt x="17" y="207"/>
                  <a:pt x="16" y="207"/>
                </a:cubicBezTo>
                <a:cubicBezTo>
                  <a:pt x="17" y="207"/>
                  <a:pt x="17" y="207"/>
                  <a:pt x="16" y="207"/>
                </a:cubicBezTo>
                <a:cubicBezTo>
                  <a:pt x="17" y="207"/>
                  <a:pt x="17" y="207"/>
                  <a:pt x="18" y="207"/>
                </a:cubicBezTo>
                <a:cubicBezTo>
                  <a:pt x="18" y="207"/>
                  <a:pt x="18" y="208"/>
                  <a:pt x="18" y="208"/>
                </a:cubicBezTo>
                <a:cubicBezTo>
                  <a:pt x="18" y="209"/>
                  <a:pt x="19" y="208"/>
                  <a:pt x="19" y="208"/>
                </a:cubicBezTo>
                <a:cubicBezTo>
                  <a:pt x="19" y="208"/>
                  <a:pt x="20" y="208"/>
                  <a:pt x="20" y="208"/>
                </a:cubicBezTo>
                <a:cubicBezTo>
                  <a:pt x="20" y="208"/>
                  <a:pt x="20" y="209"/>
                  <a:pt x="20" y="209"/>
                </a:cubicBezTo>
                <a:cubicBezTo>
                  <a:pt x="20" y="209"/>
                  <a:pt x="20" y="210"/>
                  <a:pt x="20" y="210"/>
                </a:cubicBezTo>
                <a:cubicBezTo>
                  <a:pt x="19" y="210"/>
                  <a:pt x="19" y="209"/>
                  <a:pt x="19" y="210"/>
                </a:cubicBezTo>
                <a:cubicBezTo>
                  <a:pt x="19" y="210"/>
                  <a:pt x="20" y="210"/>
                  <a:pt x="20" y="211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0" y="211"/>
                  <a:pt x="19" y="211"/>
                  <a:pt x="19" y="211"/>
                </a:cubicBezTo>
                <a:cubicBezTo>
                  <a:pt x="19" y="211"/>
                  <a:pt x="18" y="210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6" y="209"/>
                  <a:pt x="16" y="209"/>
                  <a:pt x="16" y="209"/>
                </a:cubicBezTo>
                <a:cubicBezTo>
                  <a:pt x="15" y="208"/>
                  <a:pt x="14" y="209"/>
                  <a:pt x="13" y="209"/>
                </a:cubicBezTo>
                <a:cubicBezTo>
                  <a:pt x="14" y="209"/>
                  <a:pt x="13" y="209"/>
                  <a:pt x="13" y="209"/>
                </a:cubicBezTo>
                <a:cubicBezTo>
                  <a:pt x="13" y="211"/>
                  <a:pt x="11" y="210"/>
                  <a:pt x="12" y="212"/>
                </a:cubicBezTo>
                <a:cubicBezTo>
                  <a:pt x="12" y="211"/>
                  <a:pt x="13" y="211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1"/>
                  <a:pt x="13" y="211"/>
                  <a:pt x="13" y="212"/>
                </a:cubicBezTo>
                <a:cubicBezTo>
                  <a:pt x="14" y="213"/>
                  <a:pt x="15" y="215"/>
                  <a:pt x="16" y="215"/>
                </a:cubicBezTo>
                <a:cubicBezTo>
                  <a:pt x="18" y="215"/>
                  <a:pt x="19" y="214"/>
                  <a:pt x="19" y="213"/>
                </a:cubicBezTo>
                <a:cubicBezTo>
                  <a:pt x="21" y="213"/>
                  <a:pt x="22" y="214"/>
                  <a:pt x="23" y="215"/>
                </a:cubicBezTo>
                <a:cubicBezTo>
                  <a:pt x="23" y="216"/>
                  <a:pt x="23" y="217"/>
                  <a:pt x="22" y="217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22" y="217"/>
                  <a:pt x="21" y="217"/>
                  <a:pt x="21" y="217"/>
                </a:cubicBezTo>
                <a:cubicBezTo>
                  <a:pt x="20" y="217"/>
                  <a:pt x="19" y="217"/>
                  <a:pt x="18" y="218"/>
                </a:cubicBezTo>
                <a:cubicBezTo>
                  <a:pt x="18" y="219"/>
                  <a:pt x="17" y="219"/>
                  <a:pt x="17" y="219"/>
                </a:cubicBezTo>
                <a:cubicBezTo>
                  <a:pt x="17" y="219"/>
                  <a:pt x="16" y="218"/>
                  <a:pt x="16" y="218"/>
                </a:cubicBezTo>
                <a:cubicBezTo>
                  <a:pt x="16" y="218"/>
                  <a:pt x="15" y="219"/>
                  <a:pt x="15" y="219"/>
                </a:cubicBezTo>
                <a:cubicBezTo>
                  <a:pt x="16" y="219"/>
                  <a:pt x="15" y="220"/>
                  <a:pt x="15" y="220"/>
                </a:cubicBezTo>
                <a:cubicBezTo>
                  <a:pt x="15" y="220"/>
                  <a:pt x="15" y="221"/>
                  <a:pt x="16" y="221"/>
                </a:cubicBezTo>
                <a:cubicBezTo>
                  <a:pt x="16" y="221"/>
                  <a:pt x="16" y="221"/>
                  <a:pt x="16" y="221"/>
                </a:cubicBezTo>
                <a:cubicBezTo>
                  <a:pt x="17" y="221"/>
                  <a:pt x="17" y="221"/>
                  <a:pt x="17" y="222"/>
                </a:cubicBezTo>
                <a:cubicBezTo>
                  <a:pt x="17" y="221"/>
                  <a:pt x="18" y="221"/>
                  <a:pt x="17" y="221"/>
                </a:cubicBezTo>
                <a:cubicBezTo>
                  <a:pt x="18" y="221"/>
                  <a:pt x="18" y="220"/>
                  <a:pt x="18" y="220"/>
                </a:cubicBezTo>
                <a:cubicBezTo>
                  <a:pt x="18" y="221"/>
                  <a:pt x="18" y="221"/>
                  <a:pt x="19" y="222"/>
                </a:cubicBezTo>
                <a:close/>
                <a:moveTo>
                  <a:pt x="15" y="201"/>
                </a:moveTo>
                <a:cubicBezTo>
                  <a:pt x="15" y="201"/>
                  <a:pt x="15" y="201"/>
                  <a:pt x="16" y="202"/>
                </a:cubicBezTo>
                <a:cubicBezTo>
                  <a:pt x="15" y="202"/>
                  <a:pt x="15" y="202"/>
                  <a:pt x="15" y="201"/>
                </a:cubicBezTo>
                <a:close/>
                <a:moveTo>
                  <a:pt x="15" y="210"/>
                </a:move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lose/>
                <a:moveTo>
                  <a:pt x="12" y="209"/>
                </a:moveTo>
                <a:cubicBezTo>
                  <a:pt x="12" y="209"/>
                  <a:pt x="11" y="209"/>
                  <a:pt x="11" y="208"/>
                </a:cubicBezTo>
                <a:cubicBezTo>
                  <a:pt x="12" y="208"/>
                  <a:pt x="12" y="208"/>
                  <a:pt x="12" y="209"/>
                </a:cubicBezTo>
                <a:cubicBezTo>
                  <a:pt x="14" y="208"/>
                  <a:pt x="15" y="208"/>
                  <a:pt x="15" y="206"/>
                </a:cubicBezTo>
                <a:cubicBezTo>
                  <a:pt x="15" y="204"/>
                  <a:pt x="13" y="202"/>
                  <a:pt x="12" y="203"/>
                </a:cubicBezTo>
                <a:cubicBezTo>
                  <a:pt x="10" y="203"/>
                  <a:pt x="9" y="204"/>
                  <a:pt x="9" y="206"/>
                </a:cubicBezTo>
                <a:cubicBezTo>
                  <a:pt x="9" y="207"/>
                  <a:pt x="9" y="207"/>
                  <a:pt x="10" y="208"/>
                </a:cubicBezTo>
                <a:cubicBezTo>
                  <a:pt x="10" y="209"/>
                  <a:pt x="10" y="210"/>
                  <a:pt x="9" y="211"/>
                </a:cubicBezTo>
                <a:cubicBezTo>
                  <a:pt x="8" y="210"/>
                  <a:pt x="8" y="210"/>
                  <a:pt x="9" y="209"/>
                </a:cubicBezTo>
                <a:cubicBezTo>
                  <a:pt x="8" y="209"/>
                  <a:pt x="7" y="209"/>
                  <a:pt x="7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5" y="209"/>
                  <a:pt x="6" y="209"/>
                  <a:pt x="6" y="209"/>
                </a:cubicBezTo>
                <a:cubicBezTo>
                  <a:pt x="6" y="209"/>
                  <a:pt x="7" y="209"/>
                  <a:pt x="7" y="210"/>
                </a:cubicBezTo>
                <a:cubicBezTo>
                  <a:pt x="7" y="211"/>
                  <a:pt x="8" y="211"/>
                  <a:pt x="8" y="212"/>
                </a:cubicBezTo>
                <a:cubicBezTo>
                  <a:pt x="8" y="212"/>
                  <a:pt x="9" y="212"/>
                  <a:pt x="9" y="212"/>
                </a:cubicBezTo>
                <a:cubicBezTo>
                  <a:pt x="9" y="212"/>
                  <a:pt x="8" y="213"/>
                  <a:pt x="8" y="213"/>
                </a:cubicBezTo>
                <a:cubicBezTo>
                  <a:pt x="8" y="213"/>
                  <a:pt x="8" y="213"/>
                  <a:pt x="9" y="214"/>
                </a:cubicBezTo>
                <a:cubicBezTo>
                  <a:pt x="9" y="213"/>
                  <a:pt x="10" y="213"/>
                  <a:pt x="11" y="213"/>
                </a:cubicBezTo>
                <a:cubicBezTo>
                  <a:pt x="10" y="213"/>
                  <a:pt x="10" y="213"/>
                  <a:pt x="9" y="213"/>
                </a:cubicBezTo>
                <a:cubicBezTo>
                  <a:pt x="11" y="212"/>
                  <a:pt x="10" y="210"/>
                  <a:pt x="12" y="209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10" y="211"/>
                  <a:pt x="10" y="211"/>
                  <a:pt x="10" y="211"/>
                </a:cubicBezTo>
                <a:close/>
                <a:moveTo>
                  <a:pt x="224" y="248"/>
                </a:moveTo>
                <a:cubicBezTo>
                  <a:pt x="224" y="249"/>
                  <a:pt x="224" y="250"/>
                  <a:pt x="225" y="250"/>
                </a:cubicBezTo>
                <a:cubicBezTo>
                  <a:pt x="226" y="250"/>
                  <a:pt x="226" y="250"/>
                  <a:pt x="226" y="249"/>
                </a:cubicBezTo>
                <a:cubicBezTo>
                  <a:pt x="226" y="249"/>
                  <a:pt x="226" y="249"/>
                  <a:pt x="225" y="249"/>
                </a:cubicBezTo>
                <a:cubicBezTo>
                  <a:pt x="227" y="249"/>
                  <a:pt x="225" y="247"/>
                  <a:pt x="227" y="248"/>
                </a:cubicBezTo>
                <a:cubicBezTo>
                  <a:pt x="227" y="248"/>
                  <a:pt x="226" y="248"/>
                  <a:pt x="226" y="248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7" y="248"/>
                  <a:pt x="227" y="247"/>
                  <a:pt x="227" y="247"/>
                </a:cubicBezTo>
                <a:cubicBezTo>
                  <a:pt x="227" y="247"/>
                  <a:pt x="227" y="247"/>
                  <a:pt x="227" y="247"/>
                </a:cubicBezTo>
                <a:cubicBezTo>
                  <a:pt x="226" y="246"/>
                  <a:pt x="224" y="247"/>
                  <a:pt x="224" y="248"/>
                </a:cubicBezTo>
                <a:close/>
                <a:moveTo>
                  <a:pt x="2" y="208"/>
                </a:move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2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3" y="213"/>
                  <a:pt x="3" y="214"/>
                  <a:pt x="3" y="214"/>
                </a:cubicBezTo>
                <a:cubicBezTo>
                  <a:pt x="3" y="214"/>
                  <a:pt x="3" y="214"/>
                  <a:pt x="4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2"/>
                  <a:pt x="3" y="212"/>
                  <a:pt x="4" y="212"/>
                </a:cubicBezTo>
                <a:cubicBezTo>
                  <a:pt x="4" y="211"/>
                  <a:pt x="4" y="210"/>
                  <a:pt x="4" y="210"/>
                </a:cubicBezTo>
                <a:cubicBezTo>
                  <a:pt x="4" y="212"/>
                  <a:pt x="6" y="212"/>
                  <a:pt x="6" y="210"/>
                </a:cubicBezTo>
                <a:cubicBezTo>
                  <a:pt x="5" y="210"/>
                  <a:pt x="5" y="209"/>
                  <a:pt x="5" y="208"/>
                </a:cubicBezTo>
                <a:cubicBezTo>
                  <a:pt x="5" y="207"/>
                  <a:pt x="6" y="207"/>
                  <a:pt x="6" y="206"/>
                </a:cubicBezTo>
                <a:cubicBezTo>
                  <a:pt x="5" y="204"/>
                  <a:pt x="5" y="203"/>
                  <a:pt x="3" y="203"/>
                </a:cubicBezTo>
                <a:cubicBezTo>
                  <a:pt x="1" y="202"/>
                  <a:pt x="1" y="204"/>
                  <a:pt x="0" y="206"/>
                </a:cubicBezTo>
                <a:cubicBezTo>
                  <a:pt x="0" y="207"/>
                  <a:pt x="1" y="207"/>
                  <a:pt x="2" y="208"/>
                </a:cubicBezTo>
                <a:close/>
                <a:moveTo>
                  <a:pt x="5" y="208"/>
                </a:moveTo>
                <a:cubicBezTo>
                  <a:pt x="5" y="208"/>
                  <a:pt x="4" y="208"/>
                  <a:pt x="4" y="209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5" y="208"/>
                </a:cubicBezTo>
                <a:close/>
                <a:moveTo>
                  <a:pt x="128" y="44"/>
                </a:moveTo>
                <a:cubicBezTo>
                  <a:pt x="128" y="44"/>
                  <a:pt x="128" y="45"/>
                  <a:pt x="128" y="4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5"/>
                </a:cubicBezTo>
                <a:close/>
                <a:moveTo>
                  <a:pt x="84" y="45"/>
                </a:moveTo>
                <a:cubicBezTo>
                  <a:pt x="84" y="47"/>
                  <a:pt x="85" y="48"/>
                  <a:pt x="88" y="48"/>
                </a:cubicBezTo>
                <a:cubicBezTo>
                  <a:pt x="88" y="48"/>
                  <a:pt x="90" y="46"/>
                  <a:pt x="90" y="45"/>
                </a:cubicBezTo>
                <a:cubicBezTo>
                  <a:pt x="90" y="43"/>
                  <a:pt x="89" y="42"/>
                  <a:pt x="87" y="42"/>
                </a:cubicBezTo>
                <a:cubicBezTo>
                  <a:pt x="85" y="41"/>
                  <a:pt x="84" y="43"/>
                  <a:pt x="84" y="45"/>
                </a:cubicBezTo>
                <a:close/>
                <a:moveTo>
                  <a:pt x="41" y="206"/>
                </a:moveTo>
                <a:cubicBezTo>
                  <a:pt x="41" y="204"/>
                  <a:pt x="40" y="202"/>
                  <a:pt x="38" y="202"/>
                </a:cubicBezTo>
                <a:cubicBezTo>
                  <a:pt x="37" y="203"/>
                  <a:pt x="36" y="204"/>
                  <a:pt x="35" y="205"/>
                </a:cubicBezTo>
                <a:cubicBezTo>
                  <a:pt x="35" y="206"/>
                  <a:pt x="36" y="206"/>
                  <a:pt x="36" y="207"/>
                </a:cubicBezTo>
                <a:cubicBezTo>
                  <a:pt x="35" y="207"/>
                  <a:pt x="35" y="207"/>
                  <a:pt x="34" y="207"/>
                </a:cubicBezTo>
                <a:cubicBezTo>
                  <a:pt x="35" y="208"/>
                  <a:pt x="35" y="208"/>
                  <a:pt x="35" y="209"/>
                </a:cubicBezTo>
                <a:cubicBezTo>
                  <a:pt x="36" y="210"/>
                  <a:pt x="36" y="209"/>
                  <a:pt x="37" y="209"/>
                </a:cubicBezTo>
                <a:cubicBezTo>
                  <a:pt x="37" y="209"/>
                  <a:pt x="36" y="209"/>
                  <a:pt x="36" y="208"/>
                </a:cubicBezTo>
                <a:cubicBezTo>
                  <a:pt x="37" y="208"/>
                  <a:pt x="38" y="209"/>
                  <a:pt x="38" y="210"/>
                </a:cubicBezTo>
                <a:cubicBezTo>
                  <a:pt x="38" y="210"/>
                  <a:pt x="39" y="210"/>
                  <a:pt x="39" y="210"/>
                </a:cubicBezTo>
                <a:cubicBezTo>
                  <a:pt x="39" y="209"/>
                  <a:pt x="39" y="209"/>
                  <a:pt x="39" y="208"/>
                </a:cubicBezTo>
                <a:cubicBezTo>
                  <a:pt x="39" y="208"/>
                  <a:pt x="40" y="209"/>
                  <a:pt x="40" y="209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1" y="207"/>
                  <a:pt x="41" y="206"/>
                  <a:pt x="41" y="206"/>
                </a:cubicBezTo>
                <a:close/>
                <a:moveTo>
                  <a:pt x="61" y="33"/>
                </a:moveTo>
                <a:cubicBezTo>
                  <a:pt x="62" y="33"/>
                  <a:pt x="64" y="33"/>
                  <a:pt x="6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2" y="31"/>
                  <a:pt x="62" y="30"/>
                </a:cubicBezTo>
                <a:cubicBezTo>
                  <a:pt x="62" y="30"/>
                  <a:pt x="63" y="30"/>
                  <a:pt x="63" y="29"/>
                </a:cubicBezTo>
                <a:cubicBezTo>
                  <a:pt x="62" y="29"/>
                  <a:pt x="61" y="28"/>
                  <a:pt x="61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8" y="33"/>
                  <a:pt x="59" y="33"/>
                  <a:pt x="61" y="33"/>
                </a:cubicBezTo>
                <a:close/>
                <a:moveTo>
                  <a:pt x="60" y="30"/>
                </a:moveTo>
                <a:cubicBezTo>
                  <a:pt x="60" y="30"/>
                  <a:pt x="60" y="30"/>
                  <a:pt x="60" y="31"/>
                </a:cubicBezTo>
                <a:cubicBezTo>
                  <a:pt x="60" y="31"/>
                  <a:pt x="60" y="30"/>
                  <a:pt x="61" y="30"/>
                </a:cubicBezTo>
                <a:cubicBezTo>
                  <a:pt x="61" y="31"/>
                  <a:pt x="61" y="32"/>
                  <a:pt x="62" y="31"/>
                </a:cubicBezTo>
                <a:cubicBezTo>
                  <a:pt x="61" y="32"/>
                  <a:pt x="61" y="32"/>
                  <a:pt x="61" y="33"/>
                </a:cubicBezTo>
                <a:cubicBezTo>
                  <a:pt x="60" y="33"/>
                  <a:pt x="60" y="32"/>
                  <a:pt x="59" y="32"/>
                </a:cubicBezTo>
                <a:cubicBezTo>
                  <a:pt x="59" y="32"/>
                  <a:pt x="59" y="31"/>
                  <a:pt x="59" y="31"/>
                </a:cubicBezTo>
                <a:cubicBezTo>
                  <a:pt x="59" y="30"/>
                  <a:pt x="59" y="30"/>
                  <a:pt x="60" y="30"/>
                </a:cubicBezTo>
                <a:close/>
                <a:moveTo>
                  <a:pt x="48" y="31"/>
                </a:moveTo>
                <a:cubicBezTo>
                  <a:pt x="49" y="32"/>
                  <a:pt x="50" y="33"/>
                  <a:pt x="52" y="34"/>
                </a:cubicBezTo>
                <a:cubicBezTo>
                  <a:pt x="53" y="34"/>
                  <a:pt x="55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9"/>
                  <a:pt x="53" y="29"/>
                  <a:pt x="54" y="29"/>
                </a:cubicBezTo>
                <a:cubicBezTo>
                  <a:pt x="53" y="28"/>
                  <a:pt x="53" y="28"/>
                  <a:pt x="52" y="28"/>
                </a:cubicBezTo>
                <a:cubicBezTo>
                  <a:pt x="50" y="28"/>
                  <a:pt x="49" y="30"/>
                  <a:pt x="48" y="31"/>
                </a:cubicBezTo>
                <a:close/>
                <a:moveTo>
                  <a:pt x="17" y="178"/>
                </a:moveTo>
                <a:cubicBezTo>
                  <a:pt x="18" y="179"/>
                  <a:pt x="19" y="180"/>
                  <a:pt x="21" y="180"/>
                </a:cubicBezTo>
                <a:cubicBezTo>
                  <a:pt x="22" y="181"/>
                  <a:pt x="23" y="179"/>
                  <a:pt x="23" y="178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3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23" y="176"/>
                  <a:pt x="22" y="176"/>
                  <a:pt x="22" y="176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22" y="175"/>
                  <a:pt x="21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19" y="175"/>
                  <a:pt x="19" y="174"/>
                  <a:pt x="19" y="173"/>
                </a:cubicBezTo>
                <a:cubicBezTo>
                  <a:pt x="20" y="173"/>
                  <a:pt x="19" y="174"/>
                  <a:pt x="19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3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4" y="173"/>
                  <a:pt x="24" y="173"/>
                  <a:pt x="25" y="174"/>
                </a:cubicBezTo>
                <a:cubicBezTo>
                  <a:pt x="27" y="174"/>
                  <a:pt x="28" y="172"/>
                  <a:pt x="28" y="170"/>
                </a:cubicBezTo>
                <a:cubicBezTo>
                  <a:pt x="28" y="169"/>
                  <a:pt x="27" y="167"/>
                  <a:pt x="25" y="168"/>
                </a:cubicBezTo>
                <a:cubicBezTo>
                  <a:pt x="24" y="168"/>
                  <a:pt x="23" y="169"/>
                  <a:pt x="23" y="170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2" y="172"/>
                  <a:pt x="21" y="172"/>
                  <a:pt x="20" y="173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20" y="172"/>
                  <a:pt x="20" y="172"/>
                  <a:pt x="19" y="172"/>
                </a:cubicBezTo>
                <a:cubicBezTo>
                  <a:pt x="19" y="173"/>
                  <a:pt x="19" y="174"/>
                  <a:pt x="19" y="175"/>
                </a:cubicBezTo>
                <a:cubicBezTo>
                  <a:pt x="19" y="175"/>
                  <a:pt x="19" y="175"/>
                  <a:pt x="20" y="175"/>
                </a:cubicBezTo>
                <a:cubicBezTo>
                  <a:pt x="19" y="175"/>
                  <a:pt x="18" y="176"/>
                  <a:pt x="17" y="178"/>
                </a:cubicBezTo>
                <a:close/>
                <a:moveTo>
                  <a:pt x="17" y="165"/>
                </a:moveTo>
                <a:cubicBezTo>
                  <a:pt x="17" y="166"/>
                  <a:pt x="18" y="166"/>
                  <a:pt x="18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20" y="166"/>
                  <a:pt x="20" y="166"/>
                </a:cubicBezTo>
                <a:cubicBezTo>
                  <a:pt x="21" y="166"/>
                  <a:pt x="22" y="166"/>
                  <a:pt x="22" y="166"/>
                </a:cubicBezTo>
                <a:cubicBezTo>
                  <a:pt x="23" y="166"/>
                  <a:pt x="23" y="166"/>
                  <a:pt x="23" y="167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4" y="165"/>
                  <a:pt x="23" y="165"/>
                </a:cubicBezTo>
                <a:cubicBezTo>
                  <a:pt x="23" y="165"/>
                  <a:pt x="23" y="165"/>
                  <a:pt x="23" y="165"/>
                </a:cubicBezTo>
                <a:cubicBezTo>
                  <a:pt x="23" y="165"/>
                  <a:pt x="23" y="164"/>
                  <a:pt x="23" y="164"/>
                </a:cubicBezTo>
                <a:cubicBezTo>
                  <a:pt x="23" y="163"/>
                  <a:pt x="22" y="161"/>
                  <a:pt x="21" y="161"/>
                </a:cubicBezTo>
                <a:cubicBezTo>
                  <a:pt x="19" y="161"/>
                  <a:pt x="17" y="163"/>
                  <a:pt x="18" y="163"/>
                </a:cubicBezTo>
                <a:cubicBezTo>
                  <a:pt x="18" y="163"/>
                  <a:pt x="18" y="163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8" y="164"/>
                  <a:pt x="18" y="165"/>
                  <a:pt x="19" y="165"/>
                </a:cubicBezTo>
                <a:cubicBezTo>
                  <a:pt x="18" y="165"/>
                  <a:pt x="18" y="165"/>
                  <a:pt x="17" y="165"/>
                </a:cubicBezTo>
                <a:close/>
                <a:moveTo>
                  <a:pt x="5" y="123"/>
                </a:moveTo>
                <a:cubicBezTo>
                  <a:pt x="6" y="123"/>
                  <a:pt x="6" y="123"/>
                  <a:pt x="6" y="122"/>
                </a:cubicBezTo>
                <a:cubicBezTo>
                  <a:pt x="6" y="121"/>
                  <a:pt x="6" y="121"/>
                  <a:pt x="5" y="120"/>
                </a:cubicBezTo>
                <a:cubicBezTo>
                  <a:pt x="5" y="120"/>
                  <a:pt x="4" y="120"/>
                  <a:pt x="3" y="120"/>
                </a:cubicBezTo>
                <a:cubicBezTo>
                  <a:pt x="4" y="121"/>
                  <a:pt x="5" y="122"/>
                  <a:pt x="4" y="123"/>
                </a:cubicBezTo>
                <a:cubicBezTo>
                  <a:pt x="5" y="123"/>
                  <a:pt x="5" y="123"/>
                  <a:pt x="5" y="123"/>
                </a:cubicBezTo>
                <a:close/>
                <a:moveTo>
                  <a:pt x="21" y="153"/>
                </a:moveTo>
                <a:cubicBezTo>
                  <a:pt x="22" y="153"/>
                  <a:pt x="22" y="152"/>
                  <a:pt x="23" y="152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6" y="153"/>
                  <a:pt x="26" y="152"/>
                  <a:pt x="27" y="152"/>
                </a:cubicBezTo>
                <a:cubicBezTo>
                  <a:pt x="27" y="152"/>
                  <a:pt x="27" y="153"/>
                  <a:pt x="28" y="153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9" y="153"/>
                  <a:pt x="30" y="153"/>
                </a:cubicBezTo>
                <a:cubicBezTo>
                  <a:pt x="31" y="153"/>
                  <a:pt x="33" y="151"/>
                  <a:pt x="33" y="150"/>
                </a:cubicBezTo>
                <a:cubicBezTo>
                  <a:pt x="32" y="149"/>
                  <a:pt x="31" y="147"/>
                  <a:pt x="30" y="147"/>
                </a:cubicBezTo>
                <a:cubicBezTo>
                  <a:pt x="27" y="147"/>
                  <a:pt x="26" y="148"/>
                  <a:pt x="27" y="149"/>
                </a:cubicBezTo>
                <a:cubicBezTo>
                  <a:pt x="27" y="150"/>
                  <a:pt x="27" y="151"/>
                  <a:pt x="28" y="152"/>
                </a:cubicBezTo>
                <a:cubicBezTo>
                  <a:pt x="27" y="152"/>
                  <a:pt x="27" y="152"/>
                  <a:pt x="26" y="152"/>
                </a:cubicBezTo>
                <a:cubicBezTo>
                  <a:pt x="26" y="152"/>
                  <a:pt x="26" y="152"/>
                  <a:pt x="26" y="151"/>
                </a:cubicBezTo>
                <a:cubicBezTo>
                  <a:pt x="26" y="151"/>
                  <a:pt x="26" y="152"/>
                  <a:pt x="26" y="152"/>
                </a:cubicBezTo>
                <a:cubicBezTo>
                  <a:pt x="26" y="151"/>
                  <a:pt x="26" y="151"/>
                  <a:pt x="25" y="151"/>
                </a:cubicBezTo>
                <a:cubicBezTo>
                  <a:pt x="25" y="151"/>
                  <a:pt x="25" y="153"/>
                  <a:pt x="24" y="152"/>
                </a:cubicBezTo>
                <a:cubicBezTo>
                  <a:pt x="24" y="152"/>
                  <a:pt x="25" y="151"/>
                  <a:pt x="25" y="150"/>
                </a:cubicBezTo>
                <a:cubicBezTo>
                  <a:pt x="25" y="151"/>
                  <a:pt x="25" y="151"/>
                  <a:pt x="26" y="151"/>
                </a:cubicBezTo>
                <a:cubicBezTo>
                  <a:pt x="26" y="150"/>
                  <a:pt x="26" y="150"/>
                  <a:pt x="25" y="150"/>
                </a:cubicBezTo>
                <a:cubicBezTo>
                  <a:pt x="24" y="150"/>
                  <a:pt x="23" y="150"/>
                  <a:pt x="23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3" y="148"/>
                  <a:pt x="22" y="147"/>
                  <a:pt x="21" y="148"/>
                </a:cubicBezTo>
                <a:cubicBezTo>
                  <a:pt x="19" y="147"/>
                  <a:pt x="18" y="148"/>
                  <a:pt x="18" y="149"/>
                </a:cubicBezTo>
                <a:cubicBezTo>
                  <a:pt x="18" y="152"/>
                  <a:pt x="19" y="153"/>
                  <a:pt x="21" y="153"/>
                </a:cubicBezTo>
                <a:close/>
                <a:moveTo>
                  <a:pt x="23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50"/>
                  <a:pt x="23" y="150"/>
                  <a:pt x="23" y="150"/>
                </a:cubicBezTo>
                <a:close/>
                <a:moveTo>
                  <a:pt x="29" y="10"/>
                </a:moveTo>
                <a:cubicBezTo>
                  <a:pt x="29" y="9"/>
                  <a:pt x="28" y="8"/>
                  <a:pt x="29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8"/>
                  <a:pt x="30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8"/>
                  <a:pt x="27" y="9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46" y="242"/>
                </a:moveTo>
                <a:cubicBezTo>
                  <a:pt x="245" y="242"/>
                  <a:pt x="245" y="242"/>
                  <a:pt x="245" y="242"/>
                </a:cubicBezTo>
                <a:cubicBezTo>
                  <a:pt x="245" y="243"/>
                  <a:pt x="246" y="243"/>
                  <a:pt x="246" y="242"/>
                </a:cubicBezTo>
                <a:close/>
                <a:moveTo>
                  <a:pt x="247" y="239"/>
                </a:moveTo>
                <a:cubicBezTo>
                  <a:pt x="246" y="239"/>
                  <a:pt x="245" y="239"/>
                  <a:pt x="244" y="239"/>
                </a:cubicBezTo>
                <a:cubicBezTo>
                  <a:pt x="245" y="239"/>
                  <a:pt x="245" y="240"/>
                  <a:pt x="246" y="240"/>
                </a:cubicBezTo>
                <a:cubicBezTo>
                  <a:pt x="246" y="239"/>
                  <a:pt x="247" y="239"/>
                  <a:pt x="247" y="239"/>
                </a:cubicBezTo>
                <a:close/>
                <a:moveTo>
                  <a:pt x="185" y="56"/>
                </a:moveTo>
                <a:cubicBezTo>
                  <a:pt x="183" y="56"/>
                  <a:pt x="182" y="57"/>
                  <a:pt x="181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1" y="61"/>
                  <a:pt x="183" y="61"/>
                  <a:pt x="184" y="62"/>
                </a:cubicBezTo>
                <a:cubicBezTo>
                  <a:pt x="185" y="62"/>
                  <a:pt x="187" y="60"/>
                  <a:pt x="187" y="58"/>
                </a:cubicBezTo>
                <a:cubicBezTo>
                  <a:pt x="187" y="57"/>
                  <a:pt x="185" y="56"/>
                  <a:pt x="185" y="56"/>
                </a:cubicBezTo>
                <a:close/>
                <a:moveTo>
                  <a:pt x="230" y="256"/>
                </a:moveTo>
                <a:cubicBezTo>
                  <a:pt x="231" y="256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0" y="255"/>
                  <a:pt x="230" y="255"/>
                  <a:pt x="230" y="256"/>
                </a:cubicBezTo>
                <a:close/>
                <a:moveTo>
                  <a:pt x="131" y="70"/>
                </a:moveTo>
                <a:cubicBezTo>
                  <a:pt x="130" y="70"/>
                  <a:pt x="128" y="71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9" y="73"/>
                  <a:pt x="131" y="72"/>
                  <a:pt x="131" y="73"/>
                </a:cubicBezTo>
                <a:cubicBezTo>
                  <a:pt x="130" y="72"/>
                  <a:pt x="130" y="73"/>
                  <a:pt x="130" y="74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30" y="75"/>
                  <a:pt x="131" y="75"/>
                </a:cubicBezTo>
                <a:cubicBezTo>
                  <a:pt x="131" y="75"/>
                  <a:pt x="132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5"/>
                  <a:pt x="133" y="75"/>
                  <a:pt x="133" y="74"/>
                </a:cubicBezTo>
                <a:cubicBezTo>
                  <a:pt x="133" y="74"/>
                  <a:pt x="134" y="73"/>
                  <a:pt x="133" y="73"/>
                </a:cubicBezTo>
                <a:cubicBezTo>
                  <a:pt x="134" y="71"/>
                  <a:pt x="133" y="70"/>
                  <a:pt x="131" y="70"/>
                </a:cubicBezTo>
                <a:close/>
                <a:moveTo>
                  <a:pt x="97" y="42"/>
                </a:moveTo>
                <a:cubicBezTo>
                  <a:pt x="97" y="42"/>
                  <a:pt x="96" y="42"/>
                  <a:pt x="95" y="42"/>
                </a:cubicBezTo>
                <a:cubicBezTo>
                  <a:pt x="95" y="42"/>
                  <a:pt x="93" y="44"/>
                  <a:pt x="93" y="45"/>
                </a:cubicBezTo>
                <a:cubicBezTo>
                  <a:pt x="93" y="46"/>
                  <a:pt x="94" y="47"/>
                  <a:pt x="96" y="48"/>
                </a:cubicBezTo>
                <a:cubicBezTo>
                  <a:pt x="97" y="47"/>
                  <a:pt x="99" y="46"/>
                  <a:pt x="99" y="45"/>
                </a:cubicBezTo>
                <a:cubicBezTo>
                  <a:pt x="99" y="44"/>
                  <a:pt x="98" y="43"/>
                  <a:pt x="98" y="43"/>
                </a:cubicBezTo>
                <a:cubicBezTo>
                  <a:pt x="98" y="43"/>
                  <a:pt x="97" y="43"/>
                  <a:pt x="97" y="43"/>
                </a:cubicBezTo>
                <a:cubicBezTo>
                  <a:pt x="97" y="44"/>
                  <a:pt x="98" y="44"/>
                  <a:pt x="97" y="44"/>
                </a:cubicBezTo>
                <a:cubicBezTo>
                  <a:pt x="97" y="44"/>
                  <a:pt x="97" y="43"/>
                  <a:pt x="96" y="44"/>
                </a:cubicBezTo>
                <a:cubicBezTo>
                  <a:pt x="96" y="43"/>
                  <a:pt x="96" y="42"/>
                  <a:pt x="95" y="42"/>
                </a:cubicBezTo>
                <a:cubicBezTo>
                  <a:pt x="95" y="41"/>
                  <a:pt x="96" y="42"/>
                  <a:pt x="97" y="42"/>
                </a:cubicBezTo>
                <a:close/>
                <a:moveTo>
                  <a:pt x="92" y="35"/>
                </a:moveTo>
                <a:cubicBezTo>
                  <a:pt x="90" y="36"/>
                  <a:pt x="88" y="37"/>
                  <a:pt x="88" y="38"/>
                </a:cubicBezTo>
                <a:cubicBezTo>
                  <a:pt x="89" y="39"/>
                  <a:pt x="90" y="40"/>
                  <a:pt x="91" y="41"/>
                </a:cubicBezTo>
                <a:cubicBezTo>
                  <a:pt x="92" y="40"/>
                  <a:pt x="94" y="39"/>
                  <a:pt x="94" y="38"/>
                </a:cubicBezTo>
                <a:cubicBezTo>
                  <a:pt x="94" y="37"/>
                  <a:pt x="93" y="35"/>
                  <a:pt x="92" y="35"/>
                </a:cubicBezTo>
                <a:close/>
                <a:moveTo>
                  <a:pt x="166" y="42"/>
                </a:moveTo>
                <a:cubicBezTo>
                  <a:pt x="165" y="42"/>
                  <a:pt x="164" y="43"/>
                  <a:pt x="164" y="44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5" y="46"/>
                </a:cubicBezTo>
                <a:cubicBezTo>
                  <a:pt x="165" y="47"/>
                  <a:pt x="166" y="48"/>
                  <a:pt x="167" y="47"/>
                </a:cubicBezTo>
                <a:cubicBezTo>
                  <a:pt x="168" y="48"/>
                  <a:pt x="170" y="46"/>
                  <a:pt x="169" y="44"/>
                </a:cubicBezTo>
                <a:cubicBezTo>
                  <a:pt x="169" y="44"/>
                  <a:pt x="168" y="42"/>
                  <a:pt x="166" y="42"/>
                </a:cubicBezTo>
                <a:close/>
                <a:moveTo>
                  <a:pt x="141" y="66"/>
                </a:moveTo>
                <a:cubicBezTo>
                  <a:pt x="142" y="68"/>
                  <a:pt x="142" y="69"/>
                  <a:pt x="144" y="69"/>
                </a:cubicBezTo>
                <a:cubicBezTo>
                  <a:pt x="146" y="69"/>
                  <a:pt x="147" y="68"/>
                  <a:pt x="147" y="66"/>
                </a:cubicBezTo>
                <a:cubicBezTo>
                  <a:pt x="147" y="65"/>
                  <a:pt x="146" y="63"/>
                  <a:pt x="145" y="63"/>
                </a:cubicBezTo>
                <a:cubicBezTo>
                  <a:pt x="142" y="63"/>
                  <a:pt x="142" y="65"/>
                  <a:pt x="141" y="66"/>
                </a:cubicBezTo>
                <a:close/>
                <a:moveTo>
                  <a:pt x="65" y="208"/>
                </a:moveTo>
                <a:cubicBezTo>
                  <a:pt x="67" y="209"/>
                  <a:pt x="67" y="208"/>
                  <a:pt x="68" y="206"/>
                </a:cubicBezTo>
                <a:cubicBezTo>
                  <a:pt x="67" y="204"/>
                  <a:pt x="67" y="203"/>
                  <a:pt x="64" y="203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64" y="204"/>
                  <a:pt x="64" y="204"/>
                  <a:pt x="64" y="204"/>
                </a:cubicBezTo>
                <a:cubicBezTo>
                  <a:pt x="63" y="204"/>
                  <a:pt x="63" y="204"/>
                  <a:pt x="62" y="204"/>
                </a:cubicBezTo>
                <a:cubicBezTo>
                  <a:pt x="62" y="205"/>
                  <a:pt x="62" y="205"/>
                  <a:pt x="63" y="206"/>
                </a:cubicBezTo>
                <a:cubicBezTo>
                  <a:pt x="62" y="207"/>
                  <a:pt x="63" y="208"/>
                  <a:pt x="65" y="208"/>
                </a:cubicBezTo>
                <a:close/>
                <a:moveTo>
                  <a:pt x="240" y="249"/>
                </a:moveTo>
                <a:cubicBezTo>
                  <a:pt x="240" y="248"/>
                  <a:pt x="240" y="248"/>
                  <a:pt x="240" y="248"/>
                </a:cubicBezTo>
                <a:cubicBezTo>
                  <a:pt x="240" y="248"/>
                  <a:pt x="239" y="248"/>
                  <a:pt x="239" y="247"/>
                </a:cubicBezTo>
                <a:cubicBezTo>
                  <a:pt x="239" y="247"/>
                  <a:pt x="240" y="247"/>
                  <a:pt x="240" y="247"/>
                </a:cubicBezTo>
                <a:cubicBezTo>
                  <a:pt x="240" y="246"/>
                  <a:pt x="240" y="246"/>
                  <a:pt x="240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39" y="246"/>
                  <a:pt x="239" y="246"/>
                  <a:pt x="239" y="247"/>
                </a:cubicBezTo>
                <a:cubicBezTo>
                  <a:pt x="239" y="248"/>
                  <a:pt x="239" y="248"/>
                  <a:pt x="239" y="248"/>
                </a:cubicBezTo>
                <a:cubicBezTo>
                  <a:pt x="239" y="248"/>
                  <a:pt x="240" y="248"/>
                  <a:pt x="240" y="249"/>
                </a:cubicBezTo>
                <a:close/>
                <a:moveTo>
                  <a:pt x="212" y="247"/>
                </a:moveTo>
                <a:cubicBezTo>
                  <a:pt x="212" y="247"/>
                  <a:pt x="212" y="247"/>
                  <a:pt x="212" y="247"/>
                </a:cubicBezTo>
                <a:cubicBezTo>
                  <a:pt x="213" y="247"/>
                  <a:pt x="214" y="247"/>
                  <a:pt x="213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5"/>
                  <a:pt x="214" y="245"/>
                  <a:pt x="214" y="244"/>
                </a:cubicBezTo>
                <a:cubicBezTo>
                  <a:pt x="213" y="245"/>
                  <a:pt x="213" y="246"/>
                  <a:pt x="212" y="247"/>
                </a:cubicBezTo>
                <a:close/>
                <a:moveTo>
                  <a:pt x="52" y="204"/>
                </a:moveTo>
                <a:cubicBezTo>
                  <a:pt x="52" y="204"/>
                  <a:pt x="53" y="204"/>
                  <a:pt x="53" y="203"/>
                </a:cubicBezTo>
                <a:cubicBezTo>
                  <a:pt x="52" y="203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1"/>
                  <a:pt x="49" y="201"/>
                </a:cubicBezTo>
                <a:cubicBezTo>
                  <a:pt x="49" y="202"/>
                  <a:pt x="49" y="202"/>
                  <a:pt x="49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3"/>
                  <a:pt x="45" y="204"/>
                  <a:pt x="44" y="205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3" y="205"/>
                  <a:pt x="43" y="205"/>
                  <a:pt x="43" y="206"/>
                </a:cubicBezTo>
                <a:cubicBezTo>
                  <a:pt x="42" y="206"/>
                  <a:pt x="42" y="205"/>
                  <a:pt x="42" y="205"/>
                </a:cubicBezTo>
                <a:cubicBezTo>
                  <a:pt x="42" y="206"/>
                  <a:pt x="41" y="206"/>
                  <a:pt x="42" y="207"/>
                </a:cubicBezTo>
                <a:cubicBezTo>
                  <a:pt x="42" y="206"/>
                  <a:pt x="42" y="206"/>
                  <a:pt x="43" y="206"/>
                </a:cubicBezTo>
                <a:cubicBezTo>
                  <a:pt x="43" y="207"/>
                  <a:pt x="44" y="207"/>
                  <a:pt x="45" y="208"/>
                </a:cubicBezTo>
                <a:cubicBezTo>
                  <a:pt x="45" y="209"/>
                  <a:pt x="46" y="209"/>
                  <a:pt x="47" y="209"/>
                </a:cubicBezTo>
                <a:cubicBezTo>
                  <a:pt x="47" y="209"/>
                  <a:pt x="47" y="209"/>
                  <a:pt x="47" y="208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8" y="209"/>
                  <a:pt x="50" y="207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4"/>
                  <a:pt x="51" y="204"/>
                  <a:pt x="52" y="205"/>
                </a:cubicBezTo>
                <a:cubicBezTo>
                  <a:pt x="51" y="204"/>
                  <a:pt x="52" y="204"/>
                  <a:pt x="52" y="204"/>
                </a:cubicBezTo>
                <a:close/>
                <a:moveTo>
                  <a:pt x="156" y="219"/>
                </a:moveTo>
                <a:cubicBezTo>
                  <a:pt x="156" y="218"/>
                  <a:pt x="154" y="217"/>
                  <a:pt x="154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154" y="217"/>
                  <a:pt x="154" y="217"/>
                  <a:pt x="154" y="218"/>
                </a:cubicBezTo>
                <a:cubicBezTo>
                  <a:pt x="154" y="218"/>
                  <a:pt x="154" y="217"/>
                  <a:pt x="153" y="217"/>
                </a:cubicBezTo>
                <a:cubicBezTo>
                  <a:pt x="153" y="218"/>
                  <a:pt x="151" y="221"/>
                  <a:pt x="153" y="222"/>
                </a:cubicBezTo>
                <a:cubicBezTo>
                  <a:pt x="154" y="222"/>
                  <a:pt x="154" y="221"/>
                  <a:pt x="154" y="221"/>
                </a:cubicBezTo>
                <a:cubicBezTo>
                  <a:pt x="154" y="221"/>
                  <a:pt x="155" y="222"/>
                  <a:pt x="155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5" y="222"/>
                  <a:pt x="156" y="221"/>
                  <a:pt x="156" y="219"/>
                </a:cubicBezTo>
                <a:close/>
                <a:moveTo>
                  <a:pt x="167" y="34"/>
                </a:moveTo>
                <a:cubicBezTo>
                  <a:pt x="168" y="34"/>
                  <a:pt x="169" y="33"/>
                  <a:pt x="170" y="31"/>
                </a:cubicBezTo>
                <a:cubicBezTo>
                  <a:pt x="170" y="30"/>
                  <a:pt x="168" y="28"/>
                  <a:pt x="167" y="28"/>
                </a:cubicBezTo>
                <a:cubicBezTo>
                  <a:pt x="167" y="28"/>
                  <a:pt x="168" y="29"/>
                  <a:pt x="168" y="29"/>
                </a:cubicBezTo>
                <a:cubicBezTo>
                  <a:pt x="167" y="30"/>
                  <a:pt x="166" y="29"/>
                  <a:pt x="165" y="29"/>
                </a:cubicBezTo>
                <a:cubicBezTo>
                  <a:pt x="165" y="29"/>
                  <a:pt x="165" y="29"/>
                  <a:pt x="166" y="28"/>
                </a:cubicBezTo>
                <a:cubicBezTo>
                  <a:pt x="165" y="29"/>
                  <a:pt x="164" y="29"/>
                  <a:pt x="164" y="31"/>
                </a:cubicBezTo>
                <a:cubicBezTo>
                  <a:pt x="164" y="32"/>
                  <a:pt x="165" y="33"/>
                  <a:pt x="167" y="34"/>
                </a:cubicBezTo>
                <a:close/>
                <a:moveTo>
                  <a:pt x="244" y="108"/>
                </a:moveTo>
                <a:cubicBezTo>
                  <a:pt x="244" y="107"/>
                  <a:pt x="243" y="105"/>
                  <a:pt x="242" y="105"/>
                </a:cubicBezTo>
                <a:cubicBezTo>
                  <a:pt x="240" y="106"/>
                  <a:pt x="238" y="107"/>
                  <a:pt x="239" y="108"/>
                </a:cubicBezTo>
                <a:cubicBezTo>
                  <a:pt x="239" y="109"/>
                  <a:pt x="240" y="110"/>
                  <a:pt x="242" y="111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2" y="110"/>
                  <a:pt x="243" y="110"/>
                  <a:pt x="242" y="110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10"/>
                  <a:pt x="244" y="109"/>
                  <a:pt x="244" y="108"/>
                </a:cubicBezTo>
                <a:close/>
                <a:moveTo>
                  <a:pt x="151" y="254"/>
                </a:moveTo>
                <a:cubicBezTo>
                  <a:pt x="152" y="253"/>
                  <a:pt x="151" y="252"/>
                  <a:pt x="150" y="252"/>
                </a:cubicBezTo>
                <a:cubicBezTo>
                  <a:pt x="151" y="252"/>
                  <a:pt x="151" y="252"/>
                  <a:pt x="151" y="253"/>
                </a:cubicBezTo>
                <a:cubicBezTo>
                  <a:pt x="150" y="253"/>
                  <a:pt x="150" y="254"/>
                  <a:pt x="150" y="254"/>
                </a:cubicBezTo>
                <a:cubicBezTo>
                  <a:pt x="150" y="253"/>
                  <a:pt x="149" y="255"/>
                  <a:pt x="148" y="254"/>
                </a:cubicBezTo>
                <a:cubicBezTo>
                  <a:pt x="149" y="253"/>
                  <a:pt x="149" y="252"/>
                  <a:pt x="149" y="251"/>
                </a:cubicBezTo>
                <a:cubicBezTo>
                  <a:pt x="148" y="251"/>
                  <a:pt x="147" y="252"/>
                  <a:pt x="147" y="252"/>
                </a:cubicBezTo>
                <a:cubicBezTo>
                  <a:pt x="147" y="253"/>
                  <a:pt x="147" y="253"/>
                  <a:pt x="148" y="253"/>
                </a:cubicBezTo>
                <a:cubicBezTo>
                  <a:pt x="148" y="253"/>
                  <a:pt x="148" y="254"/>
                  <a:pt x="148" y="255"/>
                </a:cubicBezTo>
                <a:cubicBezTo>
                  <a:pt x="149" y="255"/>
                  <a:pt x="149" y="255"/>
                  <a:pt x="149" y="256"/>
                </a:cubicBezTo>
                <a:cubicBezTo>
                  <a:pt x="149" y="255"/>
                  <a:pt x="148" y="255"/>
                  <a:pt x="148" y="25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7" y="253"/>
                  <a:pt x="146" y="253"/>
                  <a:pt x="146" y="254"/>
                </a:cubicBezTo>
                <a:cubicBezTo>
                  <a:pt x="147" y="256"/>
                  <a:pt x="147" y="256"/>
                  <a:pt x="149" y="257"/>
                </a:cubicBezTo>
                <a:cubicBezTo>
                  <a:pt x="150" y="256"/>
                  <a:pt x="152" y="255"/>
                  <a:pt x="151" y="254"/>
                </a:cubicBezTo>
                <a:close/>
                <a:moveTo>
                  <a:pt x="137" y="59"/>
                </a:moveTo>
                <a:cubicBezTo>
                  <a:pt x="138" y="60"/>
                  <a:pt x="138" y="62"/>
                  <a:pt x="140" y="62"/>
                </a:cubicBezTo>
                <a:cubicBezTo>
                  <a:pt x="142" y="62"/>
                  <a:pt x="142" y="60"/>
                  <a:pt x="143" y="58"/>
                </a:cubicBezTo>
                <a:cubicBezTo>
                  <a:pt x="143" y="57"/>
                  <a:pt x="142" y="56"/>
                  <a:pt x="141" y="56"/>
                </a:cubicBezTo>
                <a:cubicBezTo>
                  <a:pt x="139" y="56"/>
                  <a:pt x="137" y="57"/>
                  <a:pt x="137" y="59"/>
                </a:cubicBezTo>
                <a:close/>
                <a:moveTo>
                  <a:pt x="142" y="60"/>
                </a:moveTo>
                <a:cubicBezTo>
                  <a:pt x="142" y="59"/>
                  <a:pt x="142" y="58"/>
                  <a:pt x="140" y="57"/>
                </a:cubicBezTo>
                <a:cubicBezTo>
                  <a:pt x="140" y="57"/>
                  <a:pt x="140" y="57"/>
                  <a:pt x="141" y="56"/>
                </a:cubicBezTo>
                <a:cubicBezTo>
                  <a:pt x="141" y="57"/>
                  <a:pt x="142" y="58"/>
                  <a:pt x="142" y="60"/>
                </a:cubicBezTo>
                <a:close/>
                <a:moveTo>
                  <a:pt x="193" y="47"/>
                </a:moveTo>
                <a:cubicBezTo>
                  <a:pt x="195" y="48"/>
                  <a:pt x="195" y="47"/>
                  <a:pt x="196" y="45"/>
                </a:cubicBezTo>
                <a:cubicBezTo>
                  <a:pt x="196" y="43"/>
                  <a:pt x="194" y="42"/>
                  <a:pt x="193" y="42"/>
                </a:cubicBezTo>
                <a:cubicBezTo>
                  <a:pt x="192" y="42"/>
                  <a:pt x="190" y="43"/>
                  <a:pt x="191" y="45"/>
                </a:cubicBezTo>
                <a:cubicBezTo>
                  <a:pt x="190" y="46"/>
                  <a:pt x="192" y="48"/>
                  <a:pt x="193" y="47"/>
                </a:cubicBezTo>
                <a:close/>
                <a:moveTo>
                  <a:pt x="221" y="256"/>
                </a:moveTo>
                <a:cubicBezTo>
                  <a:pt x="221" y="256"/>
                  <a:pt x="221" y="253"/>
                  <a:pt x="219" y="254"/>
                </a:cubicBezTo>
                <a:cubicBezTo>
                  <a:pt x="219" y="254"/>
                  <a:pt x="219" y="254"/>
                  <a:pt x="219" y="255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19" y="255"/>
                  <a:pt x="220" y="256"/>
                  <a:pt x="219" y="256"/>
                </a:cubicBezTo>
                <a:cubicBezTo>
                  <a:pt x="219" y="256"/>
                  <a:pt x="218" y="256"/>
                  <a:pt x="218" y="256"/>
                </a:cubicBezTo>
                <a:cubicBezTo>
                  <a:pt x="218" y="256"/>
                  <a:pt x="219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0" y="257"/>
                  <a:pt x="220" y="257"/>
                  <a:pt x="220" y="257"/>
                </a:cubicBezTo>
                <a:cubicBezTo>
                  <a:pt x="221" y="257"/>
                  <a:pt x="221" y="257"/>
                  <a:pt x="221" y="256"/>
                </a:cubicBezTo>
                <a:cubicBezTo>
                  <a:pt x="221" y="256"/>
                  <a:pt x="221" y="256"/>
                  <a:pt x="221" y="256"/>
                </a:cubicBezTo>
                <a:close/>
                <a:moveTo>
                  <a:pt x="127" y="50"/>
                </a:moveTo>
                <a:cubicBezTo>
                  <a:pt x="125" y="50"/>
                  <a:pt x="124" y="51"/>
                  <a:pt x="124" y="52"/>
                </a:cubicBezTo>
                <a:cubicBezTo>
                  <a:pt x="123" y="54"/>
                  <a:pt x="125" y="55"/>
                  <a:pt x="127" y="54"/>
                </a:cubicBezTo>
                <a:cubicBezTo>
                  <a:pt x="128" y="55"/>
                  <a:pt x="130" y="54"/>
                  <a:pt x="129" y="52"/>
                </a:cubicBezTo>
                <a:cubicBezTo>
                  <a:pt x="129" y="51"/>
                  <a:pt x="128" y="49"/>
                  <a:pt x="127" y="50"/>
                </a:cubicBezTo>
                <a:close/>
                <a:moveTo>
                  <a:pt x="71" y="221"/>
                </a:moveTo>
                <a:cubicBezTo>
                  <a:pt x="72" y="222"/>
                  <a:pt x="73" y="222"/>
                  <a:pt x="74" y="222"/>
                </a:cubicBezTo>
                <a:cubicBezTo>
                  <a:pt x="75" y="222"/>
                  <a:pt x="76" y="222"/>
                  <a:pt x="76" y="221"/>
                </a:cubicBezTo>
                <a:cubicBezTo>
                  <a:pt x="75" y="220"/>
                  <a:pt x="75" y="221"/>
                  <a:pt x="74" y="222"/>
                </a:cubicBezTo>
                <a:cubicBezTo>
                  <a:pt x="73" y="221"/>
                  <a:pt x="72" y="221"/>
                  <a:pt x="71" y="221"/>
                </a:cubicBezTo>
                <a:close/>
                <a:moveTo>
                  <a:pt x="77" y="205"/>
                </a:moveTo>
                <a:cubicBezTo>
                  <a:pt x="76" y="203"/>
                  <a:pt x="76" y="203"/>
                  <a:pt x="73" y="203"/>
                </a:cubicBezTo>
                <a:cubicBezTo>
                  <a:pt x="73" y="203"/>
                  <a:pt x="73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ubicBezTo>
                  <a:pt x="72" y="203"/>
                  <a:pt x="72" y="204"/>
                  <a:pt x="72" y="204"/>
                </a:cubicBezTo>
                <a:cubicBezTo>
                  <a:pt x="71" y="203"/>
                  <a:pt x="72" y="202"/>
                  <a:pt x="72" y="201"/>
                </a:cubicBezTo>
                <a:cubicBezTo>
                  <a:pt x="70" y="199"/>
                  <a:pt x="69" y="203"/>
                  <a:pt x="71" y="204"/>
                </a:cubicBezTo>
                <a:cubicBezTo>
                  <a:pt x="71" y="204"/>
                  <a:pt x="71" y="205"/>
                  <a:pt x="71" y="205"/>
                </a:cubicBezTo>
                <a:cubicBezTo>
                  <a:pt x="71" y="205"/>
                  <a:pt x="71" y="205"/>
                  <a:pt x="71" y="206"/>
                </a:cubicBezTo>
                <a:cubicBezTo>
                  <a:pt x="71" y="206"/>
                  <a:pt x="71" y="208"/>
                  <a:pt x="72" y="208"/>
                </a:cubicBezTo>
                <a:cubicBezTo>
                  <a:pt x="72" y="208"/>
                  <a:pt x="71" y="208"/>
                  <a:pt x="71" y="209"/>
                </a:cubicBezTo>
                <a:cubicBezTo>
                  <a:pt x="71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2" y="211"/>
                  <a:pt x="72" y="211"/>
                  <a:pt x="72" y="211"/>
                </a:cubicBezTo>
                <a:cubicBezTo>
                  <a:pt x="71" y="210"/>
                  <a:pt x="70" y="209"/>
                  <a:pt x="69" y="210"/>
                </a:cubicBezTo>
                <a:cubicBezTo>
                  <a:pt x="68" y="209"/>
                  <a:pt x="67" y="211"/>
                  <a:pt x="67" y="212"/>
                </a:cubicBezTo>
                <a:cubicBezTo>
                  <a:pt x="67" y="214"/>
                  <a:pt x="68" y="215"/>
                  <a:pt x="69" y="214"/>
                </a:cubicBezTo>
                <a:cubicBezTo>
                  <a:pt x="71" y="215"/>
                  <a:pt x="72" y="214"/>
                  <a:pt x="72" y="213"/>
                </a:cubicBezTo>
                <a:cubicBezTo>
                  <a:pt x="73" y="212"/>
                  <a:pt x="73" y="212"/>
                  <a:pt x="73" y="213"/>
                </a:cubicBezTo>
                <a:cubicBezTo>
                  <a:pt x="74" y="212"/>
                  <a:pt x="75" y="212"/>
                  <a:pt x="75" y="211"/>
                </a:cubicBezTo>
                <a:cubicBezTo>
                  <a:pt x="74" y="211"/>
                  <a:pt x="73" y="211"/>
                  <a:pt x="73" y="210"/>
                </a:cubicBezTo>
                <a:cubicBezTo>
                  <a:pt x="73" y="209"/>
                  <a:pt x="74" y="209"/>
                  <a:pt x="75" y="209"/>
                </a:cubicBezTo>
                <a:cubicBezTo>
                  <a:pt x="75" y="209"/>
                  <a:pt x="75" y="208"/>
                  <a:pt x="75" y="208"/>
                </a:cubicBezTo>
                <a:cubicBezTo>
                  <a:pt x="76" y="207"/>
                  <a:pt x="77" y="207"/>
                  <a:pt x="77" y="205"/>
                </a:cubicBezTo>
                <a:close/>
                <a:moveTo>
                  <a:pt x="63" y="199"/>
                </a:moveTo>
                <a:cubicBezTo>
                  <a:pt x="63" y="200"/>
                  <a:pt x="63" y="200"/>
                  <a:pt x="62" y="200"/>
                </a:cubicBezTo>
                <a:cubicBezTo>
                  <a:pt x="64" y="199"/>
                  <a:pt x="61" y="198"/>
                  <a:pt x="62" y="197"/>
                </a:cubicBezTo>
                <a:cubicBezTo>
                  <a:pt x="62" y="198"/>
                  <a:pt x="63" y="198"/>
                  <a:pt x="64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3" y="197"/>
                  <a:pt x="62" y="196"/>
                  <a:pt x="60" y="195"/>
                </a:cubicBezTo>
                <a:cubicBezTo>
                  <a:pt x="60" y="196"/>
                  <a:pt x="58" y="196"/>
                  <a:pt x="57" y="198"/>
                </a:cubicBezTo>
                <a:cubicBezTo>
                  <a:pt x="57" y="198"/>
                  <a:pt x="56" y="198"/>
                  <a:pt x="56" y="198"/>
                </a:cubicBezTo>
                <a:cubicBezTo>
                  <a:pt x="56" y="197"/>
                  <a:pt x="56" y="197"/>
                  <a:pt x="56" y="196"/>
                </a:cubicBezTo>
                <a:cubicBezTo>
                  <a:pt x="56" y="196"/>
                  <a:pt x="55" y="196"/>
                  <a:pt x="55" y="196"/>
                </a:cubicBezTo>
                <a:cubicBezTo>
                  <a:pt x="55" y="197"/>
                  <a:pt x="55" y="197"/>
                  <a:pt x="55" y="198"/>
                </a:cubicBezTo>
                <a:cubicBezTo>
                  <a:pt x="54" y="196"/>
                  <a:pt x="53" y="196"/>
                  <a:pt x="52" y="195"/>
                </a:cubicBezTo>
                <a:cubicBezTo>
                  <a:pt x="50" y="196"/>
                  <a:pt x="49" y="197"/>
                  <a:pt x="49" y="199"/>
                </a:cubicBezTo>
                <a:cubicBezTo>
                  <a:pt x="49" y="200"/>
                  <a:pt x="50" y="201"/>
                  <a:pt x="52" y="201"/>
                </a:cubicBezTo>
                <a:cubicBezTo>
                  <a:pt x="52" y="201"/>
                  <a:pt x="53" y="201"/>
                  <a:pt x="54" y="201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4" y="201"/>
                  <a:pt x="54" y="200"/>
                  <a:pt x="54" y="200"/>
                </a:cubicBezTo>
                <a:cubicBezTo>
                  <a:pt x="54" y="200"/>
                  <a:pt x="55" y="200"/>
                  <a:pt x="55" y="200"/>
                </a:cubicBezTo>
                <a:cubicBezTo>
                  <a:pt x="55" y="200"/>
                  <a:pt x="56" y="199"/>
                  <a:pt x="57" y="199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9" y="200"/>
                  <a:pt x="60" y="201"/>
                  <a:pt x="61" y="201"/>
                </a:cubicBezTo>
                <a:cubicBezTo>
                  <a:pt x="62" y="201"/>
                  <a:pt x="63" y="200"/>
                  <a:pt x="63" y="199"/>
                </a:cubicBezTo>
                <a:close/>
                <a:moveTo>
                  <a:pt x="133" y="246"/>
                </a:move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6"/>
                  <a:pt x="133" y="246"/>
                  <a:pt x="133" y="246"/>
                </a:cubicBezTo>
                <a:close/>
                <a:moveTo>
                  <a:pt x="124" y="227"/>
                </a:moveTo>
                <a:cubicBezTo>
                  <a:pt x="125" y="226"/>
                  <a:pt x="124" y="225"/>
                  <a:pt x="125" y="224"/>
                </a:cubicBezTo>
                <a:cubicBezTo>
                  <a:pt x="124" y="224"/>
                  <a:pt x="123" y="223"/>
                  <a:pt x="123" y="224"/>
                </a:cubicBezTo>
                <a:cubicBezTo>
                  <a:pt x="121" y="224"/>
                  <a:pt x="120" y="224"/>
                  <a:pt x="119" y="226"/>
                </a:cubicBezTo>
                <a:cubicBezTo>
                  <a:pt x="120" y="228"/>
                  <a:pt x="121" y="228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9"/>
                  <a:pt x="123" y="228"/>
                  <a:pt x="124" y="228"/>
                </a:cubicBezTo>
                <a:cubicBezTo>
                  <a:pt x="123" y="228"/>
                  <a:pt x="123" y="226"/>
                  <a:pt x="124" y="226"/>
                </a:cubicBezTo>
                <a:cubicBezTo>
                  <a:pt x="124" y="226"/>
                  <a:pt x="123" y="227"/>
                  <a:pt x="124" y="227"/>
                </a:cubicBezTo>
                <a:close/>
                <a:moveTo>
                  <a:pt x="134" y="240"/>
                </a:moveTo>
                <a:cubicBezTo>
                  <a:pt x="134" y="238"/>
                  <a:pt x="132" y="237"/>
                  <a:pt x="131" y="237"/>
                </a:cubicBezTo>
                <a:cubicBezTo>
                  <a:pt x="130" y="237"/>
                  <a:pt x="130" y="237"/>
                  <a:pt x="129" y="238"/>
                </a:cubicBezTo>
                <a:cubicBezTo>
                  <a:pt x="129" y="238"/>
                  <a:pt x="130" y="238"/>
                  <a:pt x="130" y="238"/>
                </a:cubicBezTo>
                <a:cubicBezTo>
                  <a:pt x="130" y="239"/>
                  <a:pt x="129" y="239"/>
                  <a:pt x="129" y="239"/>
                </a:cubicBezTo>
                <a:cubicBezTo>
                  <a:pt x="129" y="239"/>
                  <a:pt x="129" y="240"/>
                  <a:pt x="129" y="240"/>
                </a:cubicBezTo>
                <a:cubicBezTo>
                  <a:pt x="128" y="242"/>
                  <a:pt x="130" y="243"/>
                  <a:pt x="131" y="242"/>
                </a:cubicBezTo>
                <a:cubicBezTo>
                  <a:pt x="133" y="242"/>
                  <a:pt x="134" y="242"/>
                  <a:pt x="134" y="240"/>
                </a:cubicBezTo>
                <a:close/>
                <a:moveTo>
                  <a:pt x="108" y="212"/>
                </a:moveTo>
                <a:cubicBezTo>
                  <a:pt x="108" y="212"/>
                  <a:pt x="108" y="211"/>
                  <a:pt x="107" y="211"/>
                </a:cubicBezTo>
                <a:cubicBezTo>
                  <a:pt x="107" y="212"/>
                  <a:pt x="106" y="212"/>
                  <a:pt x="105" y="212"/>
                </a:cubicBezTo>
                <a:cubicBezTo>
                  <a:pt x="106" y="212"/>
                  <a:pt x="106" y="211"/>
                  <a:pt x="106" y="210"/>
                </a:cubicBezTo>
                <a:cubicBezTo>
                  <a:pt x="106" y="210"/>
                  <a:pt x="106" y="210"/>
                  <a:pt x="106" y="210"/>
                </a:cubicBezTo>
                <a:cubicBezTo>
                  <a:pt x="106" y="209"/>
                  <a:pt x="105" y="209"/>
                  <a:pt x="105" y="209"/>
                </a:cubicBezTo>
                <a:cubicBezTo>
                  <a:pt x="103" y="209"/>
                  <a:pt x="101" y="211"/>
                  <a:pt x="102" y="212"/>
                </a:cubicBezTo>
                <a:cubicBezTo>
                  <a:pt x="102" y="213"/>
                  <a:pt x="103" y="214"/>
                  <a:pt x="105" y="215"/>
                </a:cubicBezTo>
                <a:cubicBezTo>
                  <a:pt x="107" y="215"/>
                  <a:pt x="107" y="213"/>
                  <a:pt x="108" y="212"/>
                </a:cubicBezTo>
                <a:close/>
                <a:moveTo>
                  <a:pt x="83" y="224"/>
                </a:move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3" y="224"/>
                  <a:pt x="83" y="224"/>
                </a:cubicBezTo>
                <a:cubicBezTo>
                  <a:pt x="83" y="224"/>
                  <a:pt x="84" y="224"/>
                  <a:pt x="83" y="224"/>
                </a:cubicBezTo>
                <a:close/>
                <a:moveTo>
                  <a:pt x="68" y="233"/>
                </a:moveTo>
                <a:cubicBezTo>
                  <a:pt x="67" y="232"/>
                  <a:pt x="66" y="231"/>
                  <a:pt x="65" y="231"/>
                </a:cubicBezTo>
                <a:cubicBezTo>
                  <a:pt x="64" y="231"/>
                  <a:pt x="63" y="231"/>
                  <a:pt x="62" y="232"/>
                </a:cubicBezTo>
                <a:cubicBezTo>
                  <a:pt x="62" y="232"/>
                  <a:pt x="62" y="231"/>
                  <a:pt x="62" y="231"/>
                </a:cubicBezTo>
                <a:cubicBezTo>
                  <a:pt x="63" y="231"/>
                  <a:pt x="63" y="230"/>
                  <a:pt x="64" y="230"/>
                </a:cubicBezTo>
                <a:cubicBezTo>
                  <a:pt x="65" y="231"/>
                  <a:pt x="66" y="230"/>
                  <a:pt x="66" y="230"/>
                </a:cubicBezTo>
                <a:cubicBezTo>
                  <a:pt x="67" y="230"/>
                  <a:pt x="67" y="229"/>
                  <a:pt x="67" y="229"/>
                </a:cubicBezTo>
                <a:cubicBezTo>
                  <a:pt x="67" y="228"/>
                  <a:pt x="65" y="228"/>
                  <a:pt x="64" y="229"/>
                </a:cubicBezTo>
                <a:cubicBezTo>
                  <a:pt x="64" y="228"/>
                  <a:pt x="64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5"/>
                  <a:pt x="62" y="223"/>
                  <a:pt x="60" y="223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9" y="222"/>
                  <a:pt x="59" y="220"/>
                  <a:pt x="61" y="220"/>
                </a:cubicBezTo>
                <a:cubicBezTo>
                  <a:pt x="61" y="220"/>
                  <a:pt x="61" y="221"/>
                  <a:pt x="61" y="221"/>
                </a:cubicBezTo>
                <a:cubicBezTo>
                  <a:pt x="61" y="220"/>
                  <a:pt x="62" y="220"/>
                  <a:pt x="61" y="220"/>
                </a:cubicBezTo>
                <a:cubicBezTo>
                  <a:pt x="61" y="220"/>
                  <a:pt x="61" y="219"/>
                  <a:pt x="61" y="219"/>
                </a:cubicBezTo>
                <a:cubicBezTo>
                  <a:pt x="61" y="219"/>
                  <a:pt x="60" y="219"/>
                  <a:pt x="60" y="219"/>
                </a:cubicBezTo>
                <a:cubicBezTo>
                  <a:pt x="60" y="219"/>
                  <a:pt x="60" y="219"/>
                  <a:pt x="60" y="218"/>
                </a:cubicBezTo>
                <a:cubicBezTo>
                  <a:pt x="60" y="218"/>
                  <a:pt x="60" y="218"/>
                  <a:pt x="61" y="218"/>
                </a:cubicBezTo>
                <a:cubicBezTo>
                  <a:pt x="60" y="218"/>
                  <a:pt x="60" y="217"/>
                  <a:pt x="60" y="217"/>
                </a:cubicBezTo>
                <a:cubicBezTo>
                  <a:pt x="60" y="218"/>
                  <a:pt x="59" y="218"/>
                  <a:pt x="59" y="219"/>
                </a:cubicBezTo>
                <a:cubicBezTo>
                  <a:pt x="59" y="217"/>
                  <a:pt x="57" y="217"/>
                  <a:pt x="56" y="217"/>
                </a:cubicBezTo>
                <a:cubicBezTo>
                  <a:pt x="54" y="217"/>
                  <a:pt x="54" y="217"/>
                  <a:pt x="53" y="219"/>
                </a:cubicBezTo>
                <a:cubicBezTo>
                  <a:pt x="53" y="221"/>
                  <a:pt x="55" y="222"/>
                  <a:pt x="56" y="222"/>
                </a:cubicBezTo>
                <a:cubicBezTo>
                  <a:pt x="56" y="222"/>
                  <a:pt x="55" y="222"/>
                  <a:pt x="55" y="222"/>
                </a:cubicBezTo>
                <a:cubicBezTo>
                  <a:pt x="55" y="222"/>
                  <a:pt x="55" y="223"/>
                  <a:pt x="55" y="223"/>
                </a:cubicBezTo>
                <a:cubicBezTo>
                  <a:pt x="56" y="223"/>
                  <a:pt x="58" y="223"/>
                  <a:pt x="59" y="223"/>
                </a:cubicBezTo>
                <a:cubicBezTo>
                  <a:pt x="59" y="223"/>
                  <a:pt x="59" y="223"/>
                  <a:pt x="59" y="223"/>
                </a:cubicBezTo>
                <a:cubicBezTo>
                  <a:pt x="58" y="224"/>
                  <a:pt x="58" y="225"/>
                  <a:pt x="58" y="225"/>
                </a:cubicBezTo>
                <a:cubicBezTo>
                  <a:pt x="58" y="227"/>
                  <a:pt x="59" y="229"/>
                  <a:pt x="60" y="228"/>
                </a:cubicBezTo>
                <a:cubicBezTo>
                  <a:pt x="61" y="229"/>
                  <a:pt x="62" y="229"/>
                  <a:pt x="62" y="230"/>
                </a:cubicBezTo>
                <a:cubicBezTo>
                  <a:pt x="61" y="231"/>
                  <a:pt x="61" y="231"/>
                  <a:pt x="61" y="232"/>
                </a:cubicBezTo>
                <a:cubicBezTo>
                  <a:pt x="62" y="232"/>
                  <a:pt x="62" y="232"/>
                  <a:pt x="62" y="232"/>
                </a:cubicBezTo>
                <a:cubicBezTo>
                  <a:pt x="62" y="232"/>
                  <a:pt x="62" y="233"/>
                  <a:pt x="62" y="233"/>
                </a:cubicBezTo>
                <a:cubicBezTo>
                  <a:pt x="62" y="234"/>
                  <a:pt x="63" y="235"/>
                  <a:pt x="63" y="235"/>
                </a:cubicBezTo>
                <a:cubicBezTo>
                  <a:pt x="63" y="236"/>
                  <a:pt x="63" y="237"/>
                  <a:pt x="62" y="238"/>
                </a:cubicBezTo>
                <a:cubicBezTo>
                  <a:pt x="62" y="237"/>
                  <a:pt x="61" y="237"/>
                  <a:pt x="61" y="237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8"/>
                  <a:pt x="61" y="240"/>
                  <a:pt x="61" y="241"/>
                </a:cubicBezTo>
                <a:cubicBezTo>
                  <a:pt x="60" y="241"/>
                  <a:pt x="59" y="241"/>
                  <a:pt x="58" y="241"/>
                </a:cubicBezTo>
                <a:cubicBezTo>
                  <a:pt x="58" y="241"/>
                  <a:pt x="58" y="241"/>
                  <a:pt x="58" y="240"/>
                </a:cubicBezTo>
                <a:cubicBezTo>
                  <a:pt x="58" y="241"/>
                  <a:pt x="58" y="241"/>
                  <a:pt x="59" y="242"/>
                </a:cubicBezTo>
                <a:cubicBezTo>
                  <a:pt x="58" y="242"/>
                  <a:pt x="58" y="241"/>
                  <a:pt x="58" y="241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58" y="240"/>
                  <a:pt x="57" y="240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9" y="240"/>
                  <a:pt x="57" y="242"/>
                  <a:pt x="56" y="243"/>
                </a:cubicBezTo>
                <a:cubicBezTo>
                  <a:pt x="57" y="244"/>
                  <a:pt x="58" y="245"/>
                  <a:pt x="59" y="245"/>
                </a:cubicBezTo>
                <a:cubicBezTo>
                  <a:pt x="59" y="246"/>
                  <a:pt x="58" y="246"/>
                  <a:pt x="58" y="246"/>
                </a:cubicBezTo>
                <a:cubicBezTo>
                  <a:pt x="57" y="246"/>
                  <a:pt x="57" y="245"/>
                  <a:pt x="57" y="245"/>
                </a:cubicBezTo>
                <a:cubicBezTo>
                  <a:pt x="57" y="246"/>
                  <a:pt x="56" y="246"/>
                  <a:pt x="56" y="245"/>
                </a:cubicBezTo>
                <a:cubicBezTo>
                  <a:pt x="56" y="247"/>
                  <a:pt x="57" y="247"/>
                  <a:pt x="58" y="247"/>
                </a:cubicBezTo>
                <a:cubicBezTo>
                  <a:pt x="59" y="247"/>
                  <a:pt x="60" y="245"/>
                  <a:pt x="61" y="245"/>
                </a:cubicBezTo>
                <a:cubicBezTo>
                  <a:pt x="62" y="245"/>
                  <a:pt x="60" y="244"/>
                  <a:pt x="60" y="244"/>
                </a:cubicBezTo>
                <a:cubicBezTo>
                  <a:pt x="60" y="243"/>
                  <a:pt x="59" y="243"/>
                  <a:pt x="59" y="242"/>
                </a:cubicBezTo>
                <a:cubicBezTo>
                  <a:pt x="59" y="243"/>
                  <a:pt x="60" y="243"/>
                  <a:pt x="60" y="243"/>
                </a:cubicBezTo>
                <a:cubicBezTo>
                  <a:pt x="62" y="243"/>
                  <a:pt x="63" y="242"/>
                  <a:pt x="64" y="240"/>
                </a:cubicBezTo>
                <a:cubicBezTo>
                  <a:pt x="64" y="239"/>
                  <a:pt x="63" y="239"/>
                  <a:pt x="63" y="238"/>
                </a:cubicBezTo>
                <a:cubicBezTo>
                  <a:pt x="64" y="238"/>
                  <a:pt x="64" y="239"/>
                  <a:pt x="65" y="238"/>
                </a:cubicBezTo>
                <a:cubicBezTo>
                  <a:pt x="65" y="238"/>
                  <a:pt x="64" y="238"/>
                  <a:pt x="64" y="237"/>
                </a:cubicBezTo>
                <a:cubicBezTo>
                  <a:pt x="65" y="237"/>
                  <a:pt x="65" y="237"/>
                  <a:pt x="65" y="236"/>
                </a:cubicBezTo>
                <a:cubicBezTo>
                  <a:pt x="65" y="236"/>
                  <a:pt x="66" y="237"/>
                  <a:pt x="66" y="237"/>
                </a:cubicBezTo>
                <a:cubicBezTo>
                  <a:pt x="66" y="236"/>
                  <a:pt x="66" y="236"/>
                  <a:pt x="66" y="236"/>
                </a:cubicBezTo>
                <a:cubicBezTo>
                  <a:pt x="67" y="235"/>
                  <a:pt x="68" y="235"/>
                  <a:pt x="68" y="233"/>
                </a:cubicBezTo>
                <a:close/>
                <a:moveTo>
                  <a:pt x="59" y="221"/>
                </a:moveTo>
                <a:cubicBezTo>
                  <a:pt x="58" y="222"/>
                  <a:pt x="57" y="222"/>
                  <a:pt x="56" y="222"/>
                </a:cubicBezTo>
                <a:cubicBezTo>
                  <a:pt x="57" y="221"/>
                  <a:pt x="57" y="220"/>
                  <a:pt x="57" y="218"/>
                </a:cubicBezTo>
                <a:cubicBezTo>
                  <a:pt x="59" y="217"/>
                  <a:pt x="59" y="220"/>
                  <a:pt x="59" y="221"/>
                </a:cubicBezTo>
                <a:close/>
                <a:moveTo>
                  <a:pt x="61" y="229"/>
                </a:moveTo>
                <a:cubicBezTo>
                  <a:pt x="61" y="228"/>
                  <a:pt x="61" y="228"/>
                  <a:pt x="61" y="228"/>
                </a:cubicBezTo>
                <a:cubicBezTo>
                  <a:pt x="62" y="228"/>
                  <a:pt x="62" y="228"/>
                  <a:pt x="63" y="228"/>
                </a:cubicBezTo>
                <a:cubicBezTo>
                  <a:pt x="63" y="228"/>
                  <a:pt x="63" y="228"/>
                  <a:pt x="63" y="229"/>
                </a:cubicBezTo>
                <a:cubicBezTo>
                  <a:pt x="63" y="229"/>
                  <a:pt x="62" y="229"/>
                  <a:pt x="61" y="229"/>
                </a:cubicBezTo>
                <a:close/>
                <a:moveTo>
                  <a:pt x="65" y="236"/>
                </a:move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ubicBezTo>
                  <a:pt x="65" y="236"/>
                  <a:pt x="65" y="236"/>
                  <a:pt x="65" y="236"/>
                </a:cubicBezTo>
                <a:close/>
                <a:moveTo>
                  <a:pt x="61" y="112"/>
                </a:moveTo>
                <a:cubicBezTo>
                  <a:pt x="59" y="111"/>
                  <a:pt x="58" y="113"/>
                  <a:pt x="57" y="115"/>
                </a:cubicBezTo>
                <a:cubicBezTo>
                  <a:pt x="58" y="115"/>
                  <a:pt x="58" y="115"/>
                  <a:pt x="58" y="116"/>
                </a:cubicBezTo>
                <a:cubicBezTo>
                  <a:pt x="59" y="116"/>
                  <a:pt x="59" y="115"/>
                  <a:pt x="59" y="115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7"/>
                  <a:pt x="60" y="117"/>
                  <a:pt x="61" y="117"/>
                </a:cubicBezTo>
                <a:cubicBezTo>
                  <a:pt x="63" y="117"/>
                  <a:pt x="63" y="117"/>
                  <a:pt x="64" y="115"/>
                </a:cubicBezTo>
                <a:cubicBezTo>
                  <a:pt x="63" y="113"/>
                  <a:pt x="62" y="112"/>
                  <a:pt x="61" y="112"/>
                </a:cubicBezTo>
                <a:close/>
                <a:moveTo>
                  <a:pt x="144" y="167"/>
                </a:moveTo>
                <a:cubicBezTo>
                  <a:pt x="146" y="166"/>
                  <a:pt x="147" y="166"/>
                  <a:pt x="147" y="164"/>
                </a:cubicBezTo>
                <a:cubicBezTo>
                  <a:pt x="147" y="162"/>
                  <a:pt x="146" y="161"/>
                  <a:pt x="145" y="161"/>
                </a:cubicBezTo>
                <a:cubicBezTo>
                  <a:pt x="142" y="161"/>
                  <a:pt x="141" y="162"/>
                  <a:pt x="142" y="164"/>
                </a:cubicBezTo>
                <a:cubicBezTo>
                  <a:pt x="142" y="166"/>
                  <a:pt x="143" y="166"/>
                  <a:pt x="144" y="167"/>
                </a:cubicBezTo>
                <a:close/>
                <a:moveTo>
                  <a:pt x="161" y="142"/>
                </a:moveTo>
                <a:cubicBezTo>
                  <a:pt x="160" y="140"/>
                  <a:pt x="160" y="139"/>
                  <a:pt x="158" y="140"/>
                </a:cubicBezTo>
                <a:cubicBezTo>
                  <a:pt x="156" y="140"/>
                  <a:pt x="155" y="141"/>
                  <a:pt x="155" y="143"/>
                </a:cubicBezTo>
                <a:cubicBezTo>
                  <a:pt x="154" y="144"/>
                  <a:pt x="156" y="145"/>
                  <a:pt x="158" y="145"/>
                </a:cubicBezTo>
                <a:cubicBezTo>
                  <a:pt x="160" y="146"/>
                  <a:pt x="160" y="144"/>
                  <a:pt x="161" y="142"/>
                </a:cubicBezTo>
                <a:close/>
                <a:moveTo>
                  <a:pt x="80" y="136"/>
                </a:moveTo>
                <a:cubicBezTo>
                  <a:pt x="80" y="137"/>
                  <a:pt x="81" y="139"/>
                  <a:pt x="83" y="139"/>
                </a:cubicBezTo>
                <a:cubicBezTo>
                  <a:pt x="84" y="138"/>
                  <a:pt x="85" y="137"/>
                  <a:pt x="85" y="136"/>
                </a:cubicBezTo>
                <a:cubicBezTo>
                  <a:pt x="85" y="135"/>
                  <a:pt x="84" y="133"/>
                  <a:pt x="83" y="133"/>
                </a:cubicBezTo>
                <a:cubicBezTo>
                  <a:pt x="81" y="133"/>
                  <a:pt x="80" y="135"/>
                  <a:pt x="80" y="136"/>
                </a:cubicBezTo>
                <a:close/>
                <a:moveTo>
                  <a:pt x="175" y="173"/>
                </a:moveTo>
                <a:cubicBezTo>
                  <a:pt x="176" y="173"/>
                  <a:pt x="178" y="172"/>
                  <a:pt x="178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8" y="169"/>
                  <a:pt x="177" y="167"/>
                  <a:pt x="176" y="168"/>
                </a:cubicBezTo>
                <a:cubicBezTo>
                  <a:pt x="175" y="168"/>
                  <a:pt x="174" y="168"/>
                  <a:pt x="174" y="168"/>
                </a:cubicBezTo>
                <a:cubicBezTo>
                  <a:pt x="174" y="168"/>
                  <a:pt x="174" y="168"/>
                  <a:pt x="174" y="168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9"/>
                  <a:pt x="175" y="169"/>
                  <a:pt x="176" y="169"/>
                </a:cubicBezTo>
                <a:cubicBezTo>
                  <a:pt x="176" y="169"/>
                  <a:pt x="176" y="171"/>
                  <a:pt x="177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0"/>
                  <a:pt x="175" y="170"/>
                </a:cubicBezTo>
                <a:cubicBezTo>
                  <a:pt x="175" y="171"/>
                  <a:pt x="175" y="171"/>
                  <a:pt x="174" y="171"/>
                </a:cubicBezTo>
                <a:cubicBezTo>
                  <a:pt x="174" y="171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3" y="170"/>
                  <a:pt x="173" y="169"/>
                  <a:pt x="173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3" y="169"/>
                  <a:pt x="172" y="169"/>
                  <a:pt x="172" y="170"/>
                </a:cubicBezTo>
                <a:cubicBezTo>
                  <a:pt x="173" y="172"/>
                  <a:pt x="174" y="173"/>
                  <a:pt x="175" y="173"/>
                </a:cubicBezTo>
                <a:close/>
                <a:moveTo>
                  <a:pt x="162" y="138"/>
                </a:moveTo>
                <a:cubicBezTo>
                  <a:pt x="164" y="138"/>
                  <a:pt x="164" y="137"/>
                  <a:pt x="165" y="136"/>
                </a:cubicBezTo>
                <a:cubicBezTo>
                  <a:pt x="165" y="134"/>
                  <a:pt x="163" y="134"/>
                  <a:pt x="162" y="133"/>
                </a:cubicBezTo>
                <a:cubicBezTo>
                  <a:pt x="161" y="133"/>
                  <a:pt x="159" y="134"/>
                  <a:pt x="160" y="136"/>
                </a:cubicBezTo>
                <a:cubicBezTo>
                  <a:pt x="159" y="137"/>
                  <a:pt x="160" y="139"/>
                  <a:pt x="162" y="138"/>
                </a:cubicBezTo>
                <a:close/>
                <a:moveTo>
                  <a:pt x="213" y="210"/>
                </a:moveTo>
                <a:cubicBezTo>
                  <a:pt x="212" y="210"/>
                  <a:pt x="212" y="209"/>
                  <a:pt x="211" y="209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09" y="209"/>
                  <a:pt x="208" y="210"/>
                  <a:pt x="208" y="213"/>
                </a:cubicBezTo>
                <a:cubicBezTo>
                  <a:pt x="208" y="213"/>
                  <a:pt x="208" y="213"/>
                  <a:pt x="208" y="214"/>
                </a:cubicBezTo>
                <a:cubicBezTo>
                  <a:pt x="209" y="214"/>
                  <a:pt x="209" y="214"/>
                  <a:pt x="209" y="213"/>
                </a:cubicBezTo>
                <a:cubicBezTo>
                  <a:pt x="209" y="213"/>
                  <a:pt x="210" y="213"/>
                  <a:pt x="210" y="213"/>
                </a:cubicBezTo>
                <a:cubicBezTo>
                  <a:pt x="210" y="214"/>
                  <a:pt x="209" y="213"/>
                  <a:pt x="209" y="214"/>
                </a:cubicBezTo>
                <a:cubicBezTo>
                  <a:pt x="210" y="214"/>
                  <a:pt x="210" y="214"/>
                  <a:pt x="210" y="215"/>
                </a:cubicBezTo>
                <a:cubicBezTo>
                  <a:pt x="210" y="215"/>
                  <a:pt x="210" y="215"/>
                  <a:pt x="211" y="215"/>
                </a:cubicBezTo>
                <a:cubicBezTo>
                  <a:pt x="212" y="215"/>
                  <a:pt x="213" y="214"/>
                  <a:pt x="213" y="214"/>
                </a:cubicBezTo>
                <a:cubicBezTo>
                  <a:pt x="213" y="214"/>
                  <a:pt x="213" y="214"/>
                  <a:pt x="213" y="213"/>
                </a:cubicBezTo>
                <a:cubicBezTo>
                  <a:pt x="211" y="213"/>
                  <a:pt x="210" y="213"/>
                  <a:pt x="209" y="212"/>
                </a:cubicBezTo>
                <a:cubicBezTo>
                  <a:pt x="211" y="212"/>
                  <a:pt x="210" y="211"/>
                  <a:pt x="211" y="211"/>
                </a:cubicBezTo>
                <a:cubicBezTo>
                  <a:pt x="212" y="211"/>
                  <a:pt x="211" y="211"/>
                  <a:pt x="211" y="211"/>
                </a:cubicBezTo>
                <a:cubicBezTo>
                  <a:pt x="211" y="212"/>
                  <a:pt x="211" y="212"/>
                  <a:pt x="212" y="212"/>
                </a:cubicBezTo>
                <a:cubicBezTo>
                  <a:pt x="212" y="212"/>
                  <a:pt x="212" y="213"/>
                  <a:pt x="212" y="213"/>
                </a:cubicBezTo>
                <a:cubicBezTo>
                  <a:pt x="212" y="213"/>
                  <a:pt x="213" y="213"/>
                  <a:pt x="214" y="213"/>
                </a:cubicBezTo>
                <a:cubicBezTo>
                  <a:pt x="214" y="213"/>
                  <a:pt x="214" y="212"/>
                  <a:pt x="214" y="212"/>
                </a:cubicBezTo>
                <a:cubicBezTo>
                  <a:pt x="214" y="211"/>
                  <a:pt x="213" y="210"/>
                  <a:pt x="213" y="210"/>
                </a:cubicBezTo>
                <a:close/>
                <a:moveTo>
                  <a:pt x="94" y="98"/>
                </a:moveTo>
                <a:cubicBezTo>
                  <a:pt x="93" y="99"/>
                  <a:pt x="93" y="100"/>
                  <a:pt x="93" y="100"/>
                </a:cubicBezTo>
                <a:cubicBezTo>
                  <a:pt x="93" y="102"/>
                  <a:pt x="94" y="103"/>
                  <a:pt x="95" y="103"/>
                </a:cubicBezTo>
                <a:cubicBezTo>
                  <a:pt x="96" y="103"/>
                  <a:pt x="96" y="102"/>
                  <a:pt x="97" y="102"/>
                </a:cubicBezTo>
                <a:cubicBezTo>
                  <a:pt x="97" y="100"/>
                  <a:pt x="98" y="100"/>
                  <a:pt x="98" y="99"/>
                </a:cubicBezTo>
                <a:cubicBezTo>
                  <a:pt x="98" y="99"/>
                  <a:pt x="97" y="98"/>
                  <a:pt x="96" y="98"/>
                </a:cubicBezTo>
                <a:cubicBezTo>
                  <a:pt x="97" y="98"/>
                  <a:pt x="97" y="99"/>
                  <a:pt x="97" y="99"/>
                </a:cubicBezTo>
                <a:cubicBezTo>
                  <a:pt x="96" y="100"/>
                  <a:pt x="95" y="100"/>
                  <a:pt x="94" y="101"/>
                </a:cubicBezTo>
                <a:cubicBezTo>
                  <a:pt x="94" y="101"/>
                  <a:pt x="94" y="100"/>
                  <a:pt x="94" y="100"/>
                </a:cubicBezTo>
                <a:cubicBezTo>
                  <a:pt x="95" y="99"/>
                  <a:pt x="94" y="99"/>
                  <a:pt x="94" y="98"/>
                </a:cubicBezTo>
                <a:close/>
                <a:moveTo>
                  <a:pt x="64" y="119"/>
                </a:moveTo>
                <a:cubicBezTo>
                  <a:pt x="63" y="119"/>
                  <a:pt x="62" y="120"/>
                  <a:pt x="62" y="122"/>
                </a:cubicBezTo>
                <a:cubicBezTo>
                  <a:pt x="62" y="123"/>
                  <a:pt x="64" y="125"/>
                  <a:pt x="65" y="124"/>
                </a:cubicBezTo>
                <a:cubicBezTo>
                  <a:pt x="66" y="125"/>
                  <a:pt x="67" y="123"/>
                  <a:pt x="68" y="122"/>
                </a:cubicBezTo>
                <a:cubicBezTo>
                  <a:pt x="68" y="120"/>
                  <a:pt x="67" y="119"/>
                  <a:pt x="64" y="119"/>
                </a:cubicBezTo>
                <a:close/>
                <a:moveTo>
                  <a:pt x="214" y="225"/>
                </a:moveTo>
                <a:cubicBezTo>
                  <a:pt x="214" y="225"/>
                  <a:pt x="214" y="225"/>
                  <a:pt x="213" y="226"/>
                </a:cubicBezTo>
                <a:cubicBezTo>
                  <a:pt x="214" y="226"/>
                  <a:pt x="214" y="226"/>
                  <a:pt x="214" y="226"/>
                </a:cubicBezTo>
                <a:cubicBezTo>
                  <a:pt x="214" y="225"/>
                  <a:pt x="214" y="225"/>
                  <a:pt x="214" y="225"/>
                </a:cubicBezTo>
                <a:close/>
                <a:moveTo>
                  <a:pt x="52" y="98"/>
                </a:moveTo>
                <a:cubicBezTo>
                  <a:pt x="50" y="98"/>
                  <a:pt x="49" y="98"/>
                  <a:pt x="49" y="100"/>
                </a:cubicBezTo>
                <a:cubicBezTo>
                  <a:pt x="50" y="99"/>
                  <a:pt x="52" y="99"/>
                  <a:pt x="53" y="100"/>
                </a:cubicBezTo>
                <a:cubicBezTo>
                  <a:pt x="52" y="102"/>
                  <a:pt x="53" y="103"/>
                  <a:pt x="5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4" y="102"/>
                  <a:pt x="54" y="100"/>
                </a:cubicBezTo>
                <a:cubicBezTo>
                  <a:pt x="54" y="99"/>
                  <a:pt x="53" y="98"/>
                  <a:pt x="52" y="98"/>
                </a:cubicBezTo>
                <a:close/>
                <a:moveTo>
                  <a:pt x="51" y="104"/>
                </a:moveTo>
                <a:cubicBezTo>
                  <a:pt x="51" y="103"/>
                  <a:pt x="50" y="102"/>
                  <a:pt x="50" y="101"/>
                </a:cubicBezTo>
                <a:cubicBezTo>
                  <a:pt x="50" y="101"/>
                  <a:pt x="49" y="102"/>
                  <a:pt x="49" y="102"/>
                </a:cubicBezTo>
                <a:cubicBezTo>
                  <a:pt x="49" y="103"/>
                  <a:pt x="50" y="103"/>
                  <a:pt x="51" y="104"/>
                </a:cubicBezTo>
                <a:close/>
                <a:moveTo>
                  <a:pt x="53" y="94"/>
                </a:moveTo>
                <a:cubicBezTo>
                  <a:pt x="53" y="95"/>
                  <a:pt x="54" y="96"/>
                  <a:pt x="55" y="97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5"/>
                  <a:pt x="54" y="94"/>
                  <a:pt x="53" y="93"/>
                </a:cubicBezTo>
                <a:cubicBezTo>
                  <a:pt x="53" y="94"/>
                  <a:pt x="53" y="94"/>
                  <a:pt x="53" y="94"/>
                </a:cubicBezTo>
                <a:close/>
                <a:moveTo>
                  <a:pt x="48" y="115"/>
                </a:moveTo>
                <a:cubicBezTo>
                  <a:pt x="49" y="116"/>
                  <a:pt x="50" y="117"/>
                  <a:pt x="52" y="118"/>
                </a:cubicBezTo>
                <a:cubicBezTo>
                  <a:pt x="53" y="117"/>
                  <a:pt x="54" y="117"/>
                  <a:pt x="54" y="116"/>
                </a:cubicBezTo>
                <a:cubicBezTo>
                  <a:pt x="54" y="116"/>
                  <a:pt x="54" y="116"/>
                  <a:pt x="54" y="115"/>
                </a:cubicBezTo>
                <a:cubicBezTo>
                  <a:pt x="54" y="115"/>
                  <a:pt x="54" y="115"/>
                  <a:pt x="55" y="115"/>
                </a:cubicBezTo>
                <a:cubicBezTo>
                  <a:pt x="55" y="115"/>
                  <a:pt x="55" y="114"/>
                  <a:pt x="55" y="114"/>
                </a:cubicBezTo>
                <a:cubicBezTo>
                  <a:pt x="55" y="113"/>
                  <a:pt x="53" y="112"/>
                  <a:pt x="51" y="112"/>
                </a:cubicBezTo>
                <a:cubicBezTo>
                  <a:pt x="50" y="112"/>
                  <a:pt x="49" y="113"/>
                  <a:pt x="48" y="115"/>
                </a:cubicBezTo>
                <a:close/>
                <a:moveTo>
                  <a:pt x="41" y="113"/>
                </a:moveTo>
                <a:cubicBezTo>
                  <a:pt x="41" y="113"/>
                  <a:pt x="41" y="114"/>
                  <a:pt x="41" y="114"/>
                </a:cubicBezTo>
                <a:cubicBezTo>
                  <a:pt x="41" y="114"/>
                  <a:pt x="41" y="114"/>
                  <a:pt x="40" y="114"/>
                </a:cubicBezTo>
                <a:cubicBezTo>
                  <a:pt x="40" y="114"/>
                  <a:pt x="40" y="114"/>
                  <a:pt x="41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0" y="115"/>
                  <a:pt x="40" y="115"/>
                  <a:pt x="41" y="115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41" y="115"/>
                  <a:pt x="42" y="114"/>
                  <a:pt x="41" y="113"/>
                </a:cubicBezTo>
                <a:close/>
                <a:moveTo>
                  <a:pt x="53" y="122"/>
                </a:moveTo>
                <a:cubicBezTo>
                  <a:pt x="53" y="122"/>
                  <a:pt x="53" y="122"/>
                  <a:pt x="53" y="122"/>
                </a:cubicBezTo>
                <a:cubicBezTo>
                  <a:pt x="53" y="124"/>
                  <a:pt x="54" y="125"/>
                  <a:pt x="56" y="124"/>
                </a:cubicBezTo>
                <a:cubicBezTo>
                  <a:pt x="57" y="125"/>
                  <a:pt x="59" y="123"/>
                  <a:pt x="58" y="122"/>
                </a:cubicBezTo>
                <a:cubicBezTo>
                  <a:pt x="59" y="120"/>
                  <a:pt x="58" y="119"/>
                  <a:pt x="56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5" y="120"/>
                  <a:pt x="55" y="121"/>
                </a:cubicBezTo>
                <a:cubicBezTo>
                  <a:pt x="54" y="121"/>
                  <a:pt x="53" y="121"/>
                  <a:pt x="53" y="122"/>
                </a:cubicBezTo>
                <a:close/>
                <a:moveTo>
                  <a:pt x="41" y="112"/>
                </a:moveTo>
                <a:cubicBezTo>
                  <a:pt x="41" y="113"/>
                  <a:pt x="40" y="113"/>
                  <a:pt x="40" y="114"/>
                </a:cubicBezTo>
                <a:cubicBezTo>
                  <a:pt x="41" y="114"/>
                  <a:pt x="41" y="113"/>
                  <a:pt x="41" y="112"/>
                </a:cubicBezTo>
                <a:close/>
                <a:moveTo>
                  <a:pt x="45" y="110"/>
                </a:moveTo>
                <a:cubicBezTo>
                  <a:pt x="46" y="109"/>
                  <a:pt x="46" y="108"/>
                  <a:pt x="47" y="108"/>
                </a:cubicBezTo>
                <a:cubicBezTo>
                  <a:pt x="48" y="108"/>
                  <a:pt x="48" y="109"/>
                  <a:pt x="48" y="110"/>
                </a:cubicBezTo>
                <a:cubicBezTo>
                  <a:pt x="47" y="110"/>
                  <a:pt x="48" y="110"/>
                  <a:pt x="47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8" y="111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0" y="109"/>
                  <a:pt x="50" y="109"/>
                  <a:pt x="50" y="108"/>
                </a:cubicBezTo>
                <a:cubicBezTo>
                  <a:pt x="50" y="107"/>
                  <a:pt x="49" y="105"/>
                  <a:pt x="47" y="105"/>
                </a:cubicBezTo>
                <a:cubicBezTo>
                  <a:pt x="46" y="105"/>
                  <a:pt x="45" y="106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8"/>
                  <a:pt x="45" y="108"/>
                  <a:pt x="44" y="109"/>
                </a:cubicBezTo>
                <a:cubicBezTo>
                  <a:pt x="45" y="109"/>
                  <a:pt x="45" y="110"/>
                  <a:pt x="45" y="110"/>
                </a:cubicBezTo>
                <a:close/>
                <a:moveTo>
                  <a:pt x="58" y="108"/>
                </a:moveTo>
                <a:cubicBezTo>
                  <a:pt x="58" y="108"/>
                  <a:pt x="58" y="107"/>
                  <a:pt x="58" y="106"/>
                </a:cubicBezTo>
                <a:cubicBezTo>
                  <a:pt x="57" y="106"/>
                  <a:pt x="56" y="105"/>
                  <a:pt x="56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3" y="107"/>
                  <a:pt x="53" y="107"/>
                  <a:pt x="53" y="108"/>
                </a:cubicBezTo>
                <a:cubicBezTo>
                  <a:pt x="53" y="108"/>
                  <a:pt x="53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10"/>
                  <a:pt x="55" y="111"/>
                  <a:pt x="56" y="110"/>
                </a:cubicBezTo>
                <a:cubicBezTo>
                  <a:pt x="58" y="111"/>
                  <a:pt x="59" y="109"/>
                  <a:pt x="59" y="108"/>
                </a:cubicBezTo>
                <a:cubicBezTo>
                  <a:pt x="59" y="108"/>
                  <a:pt x="59" y="108"/>
                  <a:pt x="58" y="108"/>
                </a:cubicBezTo>
                <a:close/>
                <a:moveTo>
                  <a:pt x="94" y="136"/>
                </a:move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5"/>
                  <a:pt x="92" y="135"/>
                </a:cubicBezTo>
                <a:cubicBezTo>
                  <a:pt x="93" y="136"/>
                  <a:pt x="93" y="136"/>
                  <a:pt x="93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3" y="138"/>
                  <a:pt x="95" y="138"/>
                  <a:pt x="94" y="136"/>
                </a:cubicBezTo>
                <a:close/>
                <a:moveTo>
                  <a:pt x="59" y="98"/>
                </a:moveTo>
                <a:cubicBezTo>
                  <a:pt x="59" y="98"/>
                  <a:pt x="59" y="98"/>
                  <a:pt x="59" y="99"/>
                </a:cubicBezTo>
                <a:cubicBezTo>
                  <a:pt x="59" y="98"/>
                  <a:pt x="59" y="98"/>
                  <a:pt x="58" y="98"/>
                </a:cubicBezTo>
                <a:cubicBezTo>
                  <a:pt x="58" y="99"/>
                  <a:pt x="58" y="100"/>
                  <a:pt x="58" y="100"/>
                </a:cubicBezTo>
                <a:cubicBezTo>
                  <a:pt x="58" y="101"/>
                  <a:pt x="59" y="102"/>
                  <a:pt x="59" y="103"/>
                </a:cubicBezTo>
                <a:cubicBezTo>
                  <a:pt x="60" y="102"/>
                  <a:pt x="61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3" y="103"/>
                </a:cubicBezTo>
                <a:cubicBezTo>
                  <a:pt x="63" y="102"/>
                  <a:pt x="64" y="101"/>
                  <a:pt x="64" y="100"/>
                </a:cubicBezTo>
                <a:cubicBezTo>
                  <a:pt x="63" y="100"/>
                  <a:pt x="62" y="98"/>
                  <a:pt x="60" y="98"/>
                </a:cubicBezTo>
                <a:cubicBezTo>
                  <a:pt x="60" y="98"/>
                  <a:pt x="59" y="98"/>
                  <a:pt x="59" y="98"/>
                </a:cubicBezTo>
                <a:close/>
                <a:moveTo>
                  <a:pt x="75" y="101"/>
                </a:moveTo>
                <a:cubicBezTo>
                  <a:pt x="76" y="102"/>
                  <a:pt x="77" y="104"/>
                  <a:pt x="78" y="104"/>
                </a:cubicBezTo>
                <a:cubicBezTo>
                  <a:pt x="80" y="103"/>
                  <a:pt x="81" y="102"/>
                  <a:pt x="81" y="100"/>
                </a:cubicBezTo>
                <a:cubicBezTo>
                  <a:pt x="81" y="99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8" y="98"/>
                  <a:pt x="78" y="97"/>
                  <a:pt x="77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5" y="100"/>
                  <a:pt x="75" y="101"/>
                </a:cubicBezTo>
                <a:close/>
                <a:moveTo>
                  <a:pt x="85" y="9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3"/>
                  <a:pt x="85" y="92"/>
                  <a:pt x="85" y="92"/>
                </a:cubicBezTo>
                <a:cubicBezTo>
                  <a:pt x="85" y="92"/>
                  <a:pt x="85" y="92"/>
                  <a:pt x="85" y="93"/>
                </a:cubicBezTo>
                <a:close/>
                <a:moveTo>
                  <a:pt x="87" y="98"/>
                </a:moveTo>
                <a:cubicBezTo>
                  <a:pt x="86" y="98"/>
                  <a:pt x="85" y="98"/>
                  <a:pt x="84" y="99"/>
                </a:cubicBezTo>
                <a:cubicBezTo>
                  <a:pt x="85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99"/>
                  <a:pt x="86" y="99"/>
                </a:cubicBezTo>
                <a:cubicBezTo>
                  <a:pt x="87" y="99"/>
                  <a:pt x="88" y="99"/>
                  <a:pt x="88" y="99"/>
                </a:cubicBezTo>
                <a:cubicBezTo>
                  <a:pt x="88" y="99"/>
                  <a:pt x="89" y="99"/>
                  <a:pt x="89" y="100"/>
                </a:cubicBezTo>
                <a:cubicBezTo>
                  <a:pt x="87" y="100"/>
                  <a:pt x="87" y="101"/>
                  <a:pt x="87" y="102"/>
                </a:cubicBezTo>
                <a:cubicBezTo>
                  <a:pt x="86" y="102"/>
                  <a:pt x="85" y="102"/>
                  <a:pt x="84" y="10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5" y="103"/>
                  <a:pt x="86" y="103"/>
                  <a:pt x="86" y="103"/>
                </a:cubicBezTo>
                <a:cubicBezTo>
                  <a:pt x="86" y="103"/>
                  <a:pt x="86" y="103"/>
                  <a:pt x="87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9" y="103"/>
                  <a:pt x="90" y="102"/>
                  <a:pt x="90" y="100"/>
                </a:cubicBezTo>
                <a:cubicBezTo>
                  <a:pt x="90" y="99"/>
                  <a:pt x="88" y="98"/>
                  <a:pt x="87" y="98"/>
                </a:cubicBezTo>
                <a:close/>
                <a:moveTo>
                  <a:pt x="47" y="80"/>
                </a:moveTo>
                <a:cubicBezTo>
                  <a:pt x="47" y="79"/>
                  <a:pt x="46" y="79"/>
                  <a:pt x="46" y="79"/>
                </a:cubicBezTo>
                <a:cubicBezTo>
                  <a:pt x="46" y="80"/>
                  <a:pt x="46" y="80"/>
                  <a:pt x="47" y="80"/>
                </a:cubicBezTo>
                <a:close/>
                <a:moveTo>
                  <a:pt x="31" y="38"/>
                </a:moveTo>
                <a:cubicBezTo>
                  <a:pt x="31" y="38"/>
                  <a:pt x="31" y="38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2" y="38"/>
                  <a:pt x="33" y="38"/>
                </a:cubicBezTo>
                <a:cubicBezTo>
                  <a:pt x="33" y="38"/>
                  <a:pt x="33" y="37"/>
                  <a:pt x="32" y="37"/>
                </a:cubicBezTo>
                <a:cubicBezTo>
                  <a:pt x="32" y="37"/>
                  <a:pt x="31" y="37"/>
                  <a:pt x="31" y="38"/>
                </a:cubicBezTo>
                <a:close/>
                <a:moveTo>
                  <a:pt x="108" y="107"/>
                </a:moveTo>
                <a:cubicBezTo>
                  <a:pt x="108" y="107"/>
                  <a:pt x="107" y="107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06" y="110"/>
                  <a:pt x="107" y="110"/>
                  <a:pt x="108" y="110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7" y="110"/>
                  <a:pt x="108" y="108"/>
                  <a:pt x="107" y="108"/>
                </a:cubicBezTo>
                <a:cubicBezTo>
                  <a:pt x="108" y="108"/>
                  <a:pt x="108" y="108"/>
                  <a:pt x="108" y="107"/>
                </a:cubicBezTo>
                <a:close/>
                <a:moveTo>
                  <a:pt x="33" y="70"/>
                </a:moveTo>
                <a:cubicBezTo>
                  <a:pt x="33" y="70"/>
                  <a:pt x="33" y="70"/>
                  <a:pt x="32" y="71"/>
                </a:cubicBezTo>
                <a:cubicBezTo>
                  <a:pt x="33" y="71"/>
                  <a:pt x="33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lose/>
                <a:moveTo>
                  <a:pt x="45" y="82"/>
                </a:moveTo>
                <a:cubicBezTo>
                  <a:pt x="46" y="82"/>
                  <a:pt x="46" y="82"/>
                  <a:pt x="47" y="83"/>
                </a:cubicBezTo>
                <a:cubicBezTo>
                  <a:pt x="47" y="83"/>
                  <a:pt x="47" y="83"/>
                  <a:pt x="47" y="82"/>
                </a:cubicBezTo>
                <a:cubicBezTo>
                  <a:pt x="49" y="82"/>
                  <a:pt x="50" y="82"/>
                  <a:pt x="50" y="81"/>
                </a:cubicBezTo>
                <a:cubicBezTo>
                  <a:pt x="48" y="81"/>
                  <a:pt x="47" y="82"/>
                  <a:pt x="46" y="80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1"/>
                  <a:pt x="45" y="81"/>
                  <a:pt x="45" y="82"/>
                </a:cubicBezTo>
                <a:close/>
                <a:moveTo>
                  <a:pt x="239" y="205"/>
                </a:moveTo>
                <a:cubicBezTo>
                  <a:pt x="238" y="205"/>
                  <a:pt x="238" y="205"/>
                  <a:pt x="238" y="206"/>
                </a:cubicBezTo>
                <a:cubicBezTo>
                  <a:pt x="239" y="205"/>
                  <a:pt x="239" y="205"/>
                  <a:pt x="239" y="205"/>
                </a:cubicBezTo>
                <a:close/>
                <a:moveTo>
                  <a:pt x="230" y="224"/>
                </a:moveTo>
                <a:cubicBezTo>
                  <a:pt x="229" y="224"/>
                  <a:pt x="230" y="225"/>
                  <a:pt x="230" y="225"/>
                </a:cubicBezTo>
                <a:cubicBezTo>
                  <a:pt x="230" y="225"/>
                  <a:pt x="229" y="225"/>
                  <a:pt x="229" y="225"/>
                </a:cubicBezTo>
                <a:cubicBezTo>
                  <a:pt x="229" y="225"/>
                  <a:pt x="229" y="225"/>
                  <a:pt x="229" y="226"/>
                </a:cubicBezTo>
                <a:cubicBezTo>
                  <a:pt x="229" y="226"/>
                  <a:pt x="230" y="226"/>
                  <a:pt x="230" y="227"/>
                </a:cubicBezTo>
                <a:cubicBezTo>
                  <a:pt x="230" y="226"/>
                  <a:pt x="230" y="225"/>
                  <a:pt x="230" y="224"/>
                </a:cubicBezTo>
                <a:close/>
                <a:moveTo>
                  <a:pt x="243" y="205"/>
                </a:moveTo>
                <a:cubicBezTo>
                  <a:pt x="243" y="205"/>
                  <a:pt x="242" y="205"/>
                  <a:pt x="242" y="205"/>
                </a:cubicBezTo>
                <a:cubicBezTo>
                  <a:pt x="243" y="205"/>
                  <a:pt x="243" y="205"/>
                  <a:pt x="243" y="205"/>
                </a:cubicBez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4"/>
                  <a:pt x="230" y="224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30" y="225"/>
                  <a:pt x="231" y="225"/>
                </a:cubicBezTo>
                <a:close/>
                <a:moveTo>
                  <a:pt x="210" y="111"/>
                </a:moveTo>
                <a:cubicBezTo>
                  <a:pt x="210" y="111"/>
                  <a:pt x="208" y="113"/>
                  <a:pt x="208" y="115"/>
                </a:cubicBezTo>
                <a:cubicBezTo>
                  <a:pt x="208" y="116"/>
                  <a:pt x="209" y="117"/>
                  <a:pt x="211" y="117"/>
                </a:cubicBezTo>
                <a:cubicBezTo>
                  <a:pt x="212" y="117"/>
                  <a:pt x="213" y="116"/>
                  <a:pt x="213" y="114"/>
                </a:cubicBezTo>
                <a:cubicBezTo>
                  <a:pt x="214" y="114"/>
                  <a:pt x="212" y="112"/>
                  <a:pt x="210" y="111"/>
                </a:cubicBezTo>
                <a:close/>
                <a:moveTo>
                  <a:pt x="149" y="132"/>
                </a:moveTo>
                <a:cubicBezTo>
                  <a:pt x="150" y="131"/>
                  <a:pt x="152" y="130"/>
                  <a:pt x="152" y="128"/>
                </a:cubicBezTo>
                <a:cubicBezTo>
                  <a:pt x="152" y="127"/>
                  <a:pt x="151" y="125"/>
                  <a:pt x="149" y="126"/>
                </a:cubicBezTo>
                <a:cubicBezTo>
                  <a:pt x="147" y="126"/>
                  <a:pt x="147" y="127"/>
                  <a:pt x="147" y="128"/>
                </a:cubicBezTo>
                <a:cubicBezTo>
                  <a:pt x="146" y="130"/>
                  <a:pt x="148" y="131"/>
                  <a:pt x="149" y="132"/>
                </a:cubicBezTo>
                <a:close/>
                <a:moveTo>
                  <a:pt x="151" y="124"/>
                </a:moveTo>
                <a:cubicBezTo>
                  <a:pt x="152" y="123"/>
                  <a:pt x="153" y="123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5" y="124"/>
                  <a:pt x="156" y="123"/>
                  <a:pt x="156" y="121"/>
                </a:cubicBezTo>
                <a:cubicBezTo>
                  <a:pt x="156" y="120"/>
                  <a:pt x="155" y="119"/>
                  <a:pt x="153" y="119"/>
                </a:cubicBezTo>
                <a:cubicBezTo>
                  <a:pt x="151" y="119"/>
                  <a:pt x="151" y="120"/>
                  <a:pt x="151" y="122"/>
                </a:cubicBezTo>
                <a:cubicBezTo>
                  <a:pt x="150" y="122"/>
                  <a:pt x="151" y="123"/>
                  <a:pt x="151" y="124"/>
                </a:cubicBezTo>
                <a:close/>
                <a:moveTo>
                  <a:pt x="206" y="125"/>
                </a:moveTo>
                <a:cubicBezTo>
                  <a:pt x="208" y="124"/>
                  <a:pt x="209" y="123"/>
                  <a:pt x="209" y="122"/>
                </a:cubicBezTo>
                <a:cubicBezTo>
                  <a:pt x="210" y="120"/>
                  <a:pt x="208" y="119"/>
                  <a:pt x="206" y="119"/>
                </a:cubicBezTo>
                <a:cubicBezTo>
                  <a:pt x="204" y="119"/>
                  <a:pt x="203" y="121"/>
                  <a:pt x="204" y="122"/>
                </a:cubicBezTo>
                <a:cubicBezTo>
                  <a:pt x="203" y="124"/>
                  <a:pt x="205" y="125"/>
                  <a:pt x="206" y="125"/>
                </a:cubicBezTo>
                <a:close/>
                <a:moveTo>
                  <a:pt x="115" y="122"/>
                </a:moveTo>
                <a:cubicBezTo>
                  <a:pt x="115" y="123"/>
                  <a:pt x="116" y="125"/>
                  <a:pt x="117" y="125"/>
                </a:cubicBezTo>
                <a:cubicBezTo>
                  <a:pt x="119" y="125"/>
                  <a:pt x="120" y="123"/>
                  <a:pt x="120" y="122"/>
                </a:cubicBezTo>
                <a:cubicBezTo>
                  <a:pt x="121" y="120"/>
                  <a:pt x="119" y="119"/>
                  <a:pt x="117" y="119"/>
                </a:cubicBezTo>
                <a:cubicBezTo>
                  <a:pt x="117" y="119"/>
                  <a:pt x="115" y="121"/>
                  <a:pt x="115" y="122"/>
                </a:cubicBezTo>
                <a:close/>
                <a:moveTo>
                  <a:pt x="166" y="112"/>
                </a:moveTo>
                <a:cubicBezTo>
                  <a:pt x="165" y="112"/>
                  <a:pt x="163" y="113"/>
                  <a:pt x="163" y="115"/>
                </a:cubicBezTo>
                <a:cubicBezTo>
                  <a:pt x="164" y="116"/>
                  <a:pt x="165" y="117"/>
                  <a:pt x="166" y="117"/>
                </a:cubicBezTo>
                <a:cubicBezTo>
                  <a:pt x="167" y="117"/>
                  <a:pt x="167" y="117"/>
                  <a:pt x="168" y="117"/>
                </a:cubicBezTo>
                <a:cubicBezTo>
                  <a:pt x="168" y="117"/>
                  <a:pt x="168" y="117"/>
                  <a:pt x="168" y="11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68" y="116"/>
                  <a:pt x="169" y="116"/>
                  <a:pt x="169" y="116"/>
                </a:cubicBezTo>
                <a:cubicBezTo>
                  <a:pt x="169" y="116"/>
                  <a:pt x="169" y="115"/>
                  <a:pt x="169" y="115"/>
                </a:cubicBezTo>
                <a:cubicBezTo>
                  <a:pt x="169" y="113"/>
                  <a:pt x="168" y="112"/>
                  <a:pt x="166" y="112"/>
                </a:cubicBezTo>
                <a:close/>
                <a:moveTo>
                  <a:pt x="111" y="129"/>
                </a:moveTo>
                <a:cubicBezTo>
                  <a:pt x="111" y="130"/>
                  <a:pt x="111" y="130"/>
                  <a:pt x="112" y="131"/>
                </a:cubicBezTo>
                <a:cubicBezTo>
                  <a:pt x="112" y="131"/>
                  <a:pt x="112" y="131"/>
                  <a:pt x="112" y="130"/>
                </a:cubicBezTo>
                <a:cubicBezTo>
                  <a:pt x="113" y="130"/>
                  <a:pt x="112" y="131"/>
                  <a:pt x="113" y="131"/>
                </a:cubicBezTo>
                <a:cubicBezTo>
                  <a:pt x="113" y="131"/>
                  <a:pt x="113" y="131"/>
                  <a:pt x="112" y="131"/>
                </a:cubicBezTo>
                <a:cubicBezTo>
                  <a:pt x="113" y="131"/>
                  <a:pt x="113" y="131"/>
                  <a:pt x="114" y="132"/>
                </a:cubicBezTo>
                <a:cubicBezTo>
                  <a:pt x="115" y="131"/>
                  <a:pt x="116" y="130"/>
                  <a:pt x="116" y="129"/>
                </a:cubicBezTo>
                <a:cubicBezTo>
                  <a:pt x="117" y="127"/>
                  <a:pt x="115" y="126"/>
                  <a:pt x="113" y="126"/>
                </a:cubicBezTo>
                <a:cubicBezTo>
                  <a:pt x="112" y="125"/>
                  <a:pt x="111" y="127"/>
                  <a:pt x="111" y="129"/>
                </a:cubicBezTo>
                <a:close/>
                <a:moveTo>
                  <a:pt x="126" y="142"/>
                </a:moveTo>
                <a:cubicBezTo>
                  <a:pt x="125" y="141"/>
                  <a:pt x="124" y="139"/>
                  <a:pt x="122" y="140"/>
                </a:cubicBezTo>
                <a:cubicBezTo>
                  <a:pt x="120" y="139"/>
                  <a:pt x="119" y="141"/>
                  <a:pt x="120" y="142"/>
                </a:cubicBezTo>
                <a:cubicBezTo>
                  <a:pt x="120" y="144"/>
                  <a:pt x="121" y="145"/>
                  <a:pt x="123" y="145"/>
                </a:cubicBezTo>
                <a:cubicBezTo>
                  <a:pt x="124" y="145"/>
                  <a:pt x="126" y="144"/>
                  <a:pt x="126" y="142"/>
                </a:cubicBezTo>
                <a:close/>
                <a:moveTo>
                  <a:pt x="118" y="152"/>
                </a:moveTo>
                <a:cubicBezTo>
                  <a:pt x="119" y="153"/>
                  <a:pt x="121" y="152"/>
                  <a:pt x="121" y="150"/>
                </a:cubicBezTo>
                <a:cubicBezTo>
                  <a:pt x="121" y="148"/>
                  <a:pt x="119" y="147"/>
                  <a:pt x="117" y="147"/>
                </a:cubicBezTo>
                <a:cubicBezTo>
                  <a:pt x="116" y="147"/>
                  <a:pt x="115" y="149"/>
                  <a:pt x="115" y="150"/>
                </a:cubicBezTo>
                <a:cubicBezTo>
                  <a:pt x="115" y="151"/>
                  <a:pt x="116" y="152"/>
                  <a:pt x="118" y="152"/>
                </a:cubicBezTo>
                <a:close/>
                <a:moveTo>
                  <a:pt x="126" y="153"/>
                </a:moveTo>
                <a:cubicBezTo>
                  <a:pt x="128" y="152"/>
                  <a:pt x="129" y="151"/>
                  <a:pt x="129" y="150"/>
                </a:cubicBezTo>
                <a:cubicBezTo>
                  <a:pt x="129" y="148"/>
                  <a:pt x="129" y="147"/>
                  <a:pt x="127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5" y="148"/>
                  <a:pt x="124" y="149"/>
                  <a:pt x="124" y="150"/>
                </a:cubicBezTo>
                <a:cubicBezTo>
                  <a:pt x="124" y="151"/>
                  <a:pt x="125" y="152"/>
                  <a:pt x="126" y="153"/>
                </a:cubicBezTo>
                <a:close/>
                <a:moveTo>
                  <a:pt x="111" y="142"/>
                </a:moveTo>
                <a:cubicBezTo>
                  <a:pt x="111" y="144"/>
                  <a:pt x="112" y="145"/>
                  <a:pt x="114" y="145"/>
                </a:cubicBezTo>
                <a:cubicBezTo>
                  <a:pt x="115" y="146"/>
                  <a:pt x="117" y="144"/>
                  <a:pt x="117" y="142"/>
                </a:cubicBezTo>
                <a:cubicBezTo>
                  <a:pt x="116" y="140"/>
                  <a:pt x="115" y="140"/>
                  <a:pt x="114" y="139"/>
                </a:cubicBezTo>
                <a:cubicBezTo>
                  <a:pt x="112" y="140"/>
                  <a:pt x="111" y="141"/>
                  <a:pt x="111" y="142"/>
                </a:cubicBezTo>
                <a:close/>
                <a:moveTo>
                  <a:pt x="70" y="111"/>
                </a:moveTo>
                <a:cubicBezTo>
                  <a:pt x="69" y="112"/>
                  <a:pt x="68" y="113"/>
                  <a:pt x="67" y="113"/>
                </a:cubicBezTo>
                <a:cubicBezTo>
                  <a:pt x="67" y="113"/>
                  <a:pt x="67" y="113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8" y="118"/>
                  <a:pt x="69" y="117"/>
                </a:cubicBezTo>
                <a:cubicBezTo>
                  <a:pt x="70" y="117"/>
                  <a:pt x="72" y="116"/>
                  <a:pt x="72" y="115"/>
                </a:cubicBezTo>
                <a:cubicBezTo>
                  <a:pt x="73" y="113"/>
                  <a:pt x="70" y="112"/>
                  <a:pt x="70" y="111"/>
                </a:cubicBezTo>
                <a:close/>
                <a:moveTo>
                  <a:pt x="111" y="133"/>
                </a:moveTo>
                <a:cubicBezTo>
                  <a:pt x="110" y="133"/>
                  <a:pt x="109" y="133"/>
                  <a:pt x="109" y="133"/>
                </a:cubicBezTo>
                <a:cubicBezTo>
                  <a:pt x="107" y="133"/>
                  <a:pt x="106" y="134"/>
                  <a:pt x="106" y="136"/>
                </a:cubicBezTo>
                <a:cubicBezTo>
                  <a:pt x="106" y="137"/>
                  <a:pt x="107" y="139"/>
                  <a:pt x="109" y="139"/>
                </a:cubicBezTo>
                <a:cubicBezTo>
                  <a:pt x="111" y="139"/>
                  <a:pt x="112" y="138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4"/>
                  <a:pt x="109" y="133"/>
                  <a:pt x="108" y="135"/>
                </a:cubicBezTo>
                <a:cubicBezTo>
                  <a:pt x="108" y="134"/>
                  <a:pt x="110" y="134"/>
                  <a:pt x="111" y="133"/>
                </a:cubicBezTo>
                <a:close/>
                <a:moveTo>
                  <a:pt x="118" y="133"/>
                </a:moveTo>
                <a:cubicBezTo>
                  <a:pt x="116" y="133"/>
                  <a:pt x="115" y="134"/>
                  <a:pt x="115" y="136"/>
                </a:cubicBezTo>
                <a:cubicBezTo>
                  <a:pt x="115" y="138"/>
                  <a:pt x="116" y="138"/>
                  <a:pt x="118" y="138"/>
                </a:cubicBezTo>
                <a:cubicBezTo>
                  <a:pt x="119" y="139"/>
                  <a:pt x="121" y="137"/>
                  <a:pt x="120" y="136"/>
                </a:cubicBezTo>
                <a:cubicBezTo>
                  <a:pt x="120" y="134"/>
                  <a:pt x="120" y="133"/>
                  <a:pt x="118" y="133"/>
                </a:cubicBezTo>
                <a:close/>
                <a:moveTo>
                  <a:pt x="25" y="31"/>
                </a:moveTo>
                <a:cubicBezTo>
                  <a:pt x="25" y="32"/>
                  <a:pt x="24" y="32"/>
                  <a:pt x="23" y="32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0"/>
                </a:cubicBezTo>
                <a:cubicBezTo>
                  <a:pt x="25" y="30"/>
                  <a:pt x="26" y="32"/>
                  <a:pt x="26" y="32"/>
                </a:cubicBezTo>
                <a:cubicBezTo>
                  <a:pt x="25" y="32"/>
                  <a:pt x="25" y="31"/>
                  <a:pt x="25" y="31"/>
                </a:cubicBezTo>
                <a:close/>
                <a:moveTo>
                  <a:pt x="106" y="126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6"/>
                  <a:pt x="10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3" y="126"/>
                  <a:pt x="102" y="127"/>
                  <a:pt x="102" y="129"/>
                </a:cubicBezTo>
                <a:cubicBezTo>
                  <a:pt x="102" y="130"/>
                  <a:pt x="103" y="132"/>
                  <a:pt x="105" y="131"/>
                </a:cubicBezTo>
                <a:cubicBezTo>
                  <a:pt x="106" y="131"/>
                  <a:pt x="107" y="130"/>
                  <a:pt x="108" y="129"/>
                </a:cubicBezTo>
                <a:cubicBezTo>
                  <a:pt x="108" y="127"/>
                  <a:pt x="107" y="126"/>
                  <a:pt x="106" y="126"/>
                </a:cubicBezTo>
                <a:close/>
                <a:moveTo>
                  <a:pt x="200" y="135"/>
                </a:moveTo>
                <a:cubicBezTo>
                  <a:pt x="200" y="134"/>
                  <a:pt x="199" y="133"/>
                  <a:pt x="198" y="133"/>
                </a:cubicBezTo>
                <a:cubicBezTo>
                  <a:pt x="196" y="133"/>
                  <a:pt x="194" y="134"/>
                  <a:pt x="195" y="135"/>
                </a:cubicBezTo>
                <a:cubicBezTo>
                  <a:pt x="195" y="138"/>
                  <a:pt x="196" y="139"/>
                  <a:pt x="197" y="138"/>
                </a:cubicBezTo>
                <a:cubicBezTo>
                  <a:pt x="199" y="139"/>
                  <a:pt x="200" y="138"/>
                  <a:pt x="200" y="137"/>
                </a:cubicBezTo>
                <a:cubicBezTo>
                  <a:pt x="200" y="137"/>
                  <a:pt x="200" y="136"/>
                  <a:pt x="200" y="135"/>
                </a:cubicBezTo>
                <a:cubicBezTo>
                  <a:pt x="199" y="136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lose/>
                <a:moveTo>
                  <a:pt x="151" y="124"/>
                </a:moveTo>
                <a:cubicBezTo>
                  <a:pt x="152" y="124"/>
                  <a:pt x="152" y="124"/>
                  <a:pt x="153" y="124"/>
                </a:cubicBezTo>
                <a:cubicBezTo>
                  <a:pt x="152" y="124"/>
                  <a:pt x="152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152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4" y="138"/>
                  <a:pt x="156" y="138"/>
                  <a:pt x="155" y="136"/>
                </a:cubicBezTo>
                <a:cubicBezTo>
                  <a:pt x="155" y="135"/>
                  <a:pt x="155" y="133"/>
                  <a:pt x="153" y="133"/>
                </a:cubicBezTo>
                <a:cubicBezTo>
                  <a:pt x="152" y="133"/>
                  <a:pt x="150" y="134"/>
                  <a:pt x="151" y="136"/>
                </a:cubicBezTo>
                <a:cubicBezTo>
                  <a:pt x="151" y="136"/>
                  <a:pt x="151" y="136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2" y="136"/>
                  <a:pt x="152" y="136"/>
                  <a:pt x="152" y="137"/>
                </a:cubicBezTo>
                <a:cubicBezTo>
                  <a:pt x="153" y="136"/>
                  <a:pt x="154" y="136"/>
                  <a:pt x="154" y="137"/>
                </a:cubicBezTo>
                <a:cubicBezTo>
                  <a:pt x="153" y="137"/>
                  <a:pt x="153" y="138"/>
                  <a:pt x="152" y="138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6"/>
                  <a:pt x="165" y="126"/>
                  <a:pt x="165" y="127"/>
                </a:cubicBezTo>
                <a:cubicBezTo>
                  <a:pt x="164" y="127"/>
                  <a:pt x="164" y="127"/>
                  <a:pt x="164" y="128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30"/>
                  <a:pt x="165" y="131"/>
                  <a:pt x="167" y="131"/>
                </a:cubicBez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6"/>
                  <a:pt x="167" y="125"/>
                </a:cubicBezTo>
                <a:close/>
                <a:moveTo>
                  <a:pt x="134" y="157"/>
                </a:moveTo>
                <a:cubicBezTo>
                  <a:pt x="134" y="155"/>
                  <a:pt x="133" y="153"/>
                  <a:pt x="131" y="153"/>
                </a:cubicBezTo>
                <a:cubicBezTo>
                  <a:pt x="130" y="153"/>
                  <a:pt x="129" y="155"/>
                  <a:pt x="128" y="156"/>
                </a:cubicBezTo>
                <a:cubicBezTo>
                  <a:pt x="128" y="158"/>
                  <a:pt x="130" y="159"/>
                  <a:pt x="131" y="160"/>
                </a:cubicBezTo>
                <a:cubicBezTo>
                  <a:pt x="133" y="160"/>
                  <a:pt x="134" y="158"/>
                  <a:pt x="134" y="157"/>
                </a:cubicBezTo>
                <a:close/>
                <a:moveTo>
                  <a:pt x="106" y="122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7" y="123"/>
                  <a:pt x="107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9" y="125"/>
                  <a:pt x="109" y="125"/>
                </a:cubicBezTo>
                <a:cubicBezTo>
                  <a:pt x="110" y="125"/>
                  <a:pt x="112" y="123"/>
                  <a:pt x="112" y="122"/>
                </a:cubicBezTo>
                <a:cubicBezTo>
                  <a:pt x="111" y="120"/>
                  <a:pt x="111" y="119"/>
                  <a:pt x="109" y="119"/>
                </a:cubicBezTo>
                <a:cubicBezTo>
                  <a:pt x="107" y="120"/>
                  <a:pt x="106" y="121"/>
                  <a:pt x="106" y="122"/>
                </a:cubicBezTo>
                <a:close/>
                <a:moveTo>
                  <a:pt x="148" y="145"/>
                </a:moveTo>
                <a:cubicBezTo>
                  <a:pt x="150" y="145"/>
                  <a:pt x="151" y="145"/>
                  <a:pt x="152" y="142"/>
                </a:cubicBezTo>
                <a:cubicBezTo>
                  <a:pt x="152" y="141"/>
                  <a:pt x="151" y="140"/>
                  <a:pt x="149" y="140"/>
                </a:cubicBezTo>
                <a:cubicBezTo>
                  <a:pt x="148" y="140"/>
                  <a:pt x="147" y="141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4"/>
                  <a:pt x="148" y="145"/>
                  <a:pt x="148" y="145"/>
                </a:cubicBezTo>
                <a:close/>
                <a:moveTo>
                  <a:pt x="141" y="159"/>
                </a:moveTo>
                <a:cubicBezTo>
                  <a:pt x="142" y="159"/>
                  <a:pt x="142" y="158"/>
                  <a:pt x="142" y="156"/>
                </a:cubicBezTo>
                <a:cubicBezTo>
                  <a:pt x="143" y="154"/>
                  <a:pt x="141" y="153"/>
                  <a:pt x="140" y="154"/>
                </a:cubicBezTo>
                <a:cubicBezTo>
                  <a:pt x="139" y="154"/>
                  <a:pt x="138" y="155"/>
                  <a:pt x="138" y="156"/>
                </a:cubicBezTo>
                <a:cubicBezTo>
                  <a:pt x="138" y="158"/>
                  <a:pt x="139" y="159"/>
                  <a:pt x="141" y="159"/>
                </a:cubicBezTo>
                <a:close/>
                <a:moveTo>
                  <a:pt x="135" y="153"/>
                </a:moveTo>
                <a:cubicBezTo>
                  <a:pt x="137" y="152"/>
                  <a:pt x="139" y="151"/>
                  <a:pt x="138" y="150"/>
                </a:cubicBezTo>
                <a:cubicBezTo>
                  <a:pt x="138" y="149"/>
                  <a:pt x="138" y="147"/>
                  <a:pt x="135" y="147"/>
                </a:cubicBezTo>
                <a:cubicBezTo>
                  <a:pt x="134" y="146"/>
                  <a:pt x="133" y="148"/>
                  <a:pt x="133" y="150"/>
                </a:cubicBezTo>
                <a:cubicBezTo>
                  <a:pt x="133" y="152"/>
                  <a:pt x="134" y="153"/>
                  <a:pt x="135" y="153"/>
                </a:cubicBezTo>
                <a:close/>
                <a:moveTo>
                  <a:pt x="144" y="153"/>
                </a:moveTo>
                <a:cubicBezTo>
                  <a:pt x="146" y="152"/>
                  <a:pt x="147" y="152"/>
                  <a:pt x="147" y="150"/>
                </a:cubicBezTo>
                <a:cubicBezTo>
                  <a:pt x="147" y="149"/>
                  <a:pt x="146" y="147"/>
                  <a:pt x="145" y="147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48"/>
                  <a:pt x="144" y="147"/>
                  <a:pt x="144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2" y="149"/>
                  <a:pt x="142" y="150"/>
                </a:cubicBezTo>
                <a:cubicBezTo>
                  <a:pt x="142" y="152"/>
                  <a:pt x="143" y="153"/>
                  <a:pt x="144" y="153"/>
                </a:cubicBezTo>
                <a:close/>
                <a:moveTo>
                  <a:pt x="134" y="143"/>
                </a:moveTo>
                <a:cubicBezTo>
                  <a:pt x="134" y="143"/>
                  <a:pt x="134" y="143"/>
                  <a:pt x="134" y="143"/>
                </a:cubicBezTo>
                <a:cubicBezTo>
                  <a:pt x="134" y="140"/>
                  <a:pt x="133" y="139"/>
                  <a:pt x="131" y="140"/>
                </a:cubicBezTo>
                <a:cubicBezTo>
                  <a:pt x="129" y="140"/>
                  <a:pt x="128" y="141"/>
                  <a:pt x="128" y="142"/>
                </a:cubicBezTo>
                <a:cubicBezTo>
                  <a:pt x="129" y="143"/>
                  <a:pt x="129" y="145"/>
                  <a:pt x="131" y="146"/>
                </a:cubicBezTo>
                <a:cubicBezTo>
                  <a:pt x="131" y="146"/>
                  <a:pt x="132" y="146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43"/>
                  <a:pt x="133" y="143"/>
                  <a:pt x="134" y="143"/>
                </a:cubicBezTo>
                <a:close/>
                <a:moveTo>
                  <a:pt x="95" y="126"/>
                </a:moveTo>
                <a:cubicBezTo>
                  <a:pt x="95" y="126"/>
                  <a:pt x="93" y="127"/>
                  <a:pt x="93" y="129"/>
                </a:cubicBezTo>
                <a:cubicBezTo>
                  <a:pt x="93" y="130"/>
                  <a:pt x="94" y="130"/>
                  <a:pt x="95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6" y="130"/>
                  <a:pt x="95" y="130"/>
                  <a:pt x="95" y="128"/>
                </a:cubicBezTo>
                <a:cubicBezTo>
                  <a:pt x="95" y="128"/>
                  <a:pt x="95" y="127"/>
                  <a:pt x="96" y="126"/>
                </a:cubicBezTo>
                <a:cubicBezTo>
                  <a:pt x="96" y="126"/>
                  <a:pt x="95" y="126"/>
                  <a:pt x="95" y="126"/>
                </a:cubicBezTo>
                <a:close/>
                <a:moveTo>
                  <a:pt x="91" y="122"/>
                </a:moveTo>
                <a:cubicBezTo>
                  <a:pt x="91" y="123"/>
                  <a:pt x="90" y="123"/>
                  <a:pt x="90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3" y="125"/>
                  <a:pt x="94" y="124"/>
                  <a:pt x="94" y="122"/>
                </a:cubicBezTo>
                <a:cubicBezTo>
                  <a:pt x="95" y="120"/>
                  <a:pt x="92" y="119"/>
                  <a:pt x="91" y="119"/>
                </a:cubicBezTo>
                <a:cubicBezTo>
                  <a:pt x="91" y="119"/>
                  <a:pt x="90" y="119"/>
                  <a:pt x="90" y="120"/>
                </a:cubicBezTo>
                <a:cubicBezTo>
                  <a:pt x="91" y="120"/>
                  <a:pt x="90" y="122"/>
                  <a:pt x="89" y="120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1" y="122"/>
                  <a:pt x="91" y="122"/>
                </a:cubicBezTo>
                <a:close/>
                <a:moveTo>
                  <a:pt x="98" y="128"/>
                </a:moveTo>
                <a:cubicBezTo>
                  <a:pt x="99" y="127"/>
                  <a:pt x="98" y="126"/>
                  <a:pt x="96" y="126"/>
                </a:cubicBezTo>
                <a:cubicBezTo>
                  <a:pt x="97" y="127"/>
                  <a:pt x="97" y="127"/>
                  <a:pt x="98" y="127"/>
                </a:cubicBezTo>
                <a:cubicBezTo>
                  <a:pt x="98" y="127"/>
                  <a:pt x="98" y="128"/>
                  <a:pt x="98" y="128"/>
                </a:cubicBezTo>
                <a:close/>
                <a:moveTo>
                  <a:pt x="84" y="124"/>
                </a:moveTo>
                <a:cubicBezTo>
                  <a:pt x="84" y="124"/>
                  <a:pt x="83" y="124"/>
                  <a:pt x="83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lose/>
                <a:moveTo>
                  <a:pt x="80" y="122"/>
                </a:moveTo>
                <a:cubicBezTo>
                  <a:pt x="80" y="123"/>
                  <a:pt x="80" y="123"/>
                  <a:pt x="80" y="124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2"/>
                  <a:pt x="82" y="122"/>
                  <a:pt x="82" y="121"/>
                </a:cubicBezTo>
                <a:cubicBezTo>
                  <a:pt x="82" y="120"/>
                  <a:pt x="81" y="120"/>
                  <a:pt x="81" y="119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2" y="121"/>
                  <a:pt x="84" y="122"/>
                  <a:pt x="84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2"/>
                  <a:pt x="85" y="122"/>
                </a:cubicBezTo>
                <a:cubicBezTo>
                  <a:pt x="85" y="120"/>
                  <a:pt x="84" y="119"/>
                  <a:pt x="82" y="119"/>
                </a:cubicBezTo>
                <a:cubicBezTo>
                  <a:pt x="81" y="119"/>
                  <a:pt x="79" y="121"/>
                  <a:pt x="80" y="122"/>
                </a:cubicBezTo>
                <a:close/>
                <a:moveTo>
                  <a:pt x="84" y="114"/>
                </a:moveTo>
                <a:cubicBezTo>
                  <a:pt x="84" y="116"/>
                  <a:pt x="85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6" y="116"/>
                </a:cubicBezTo>
                <a:cubicBezTo>
                  <a:pt x="87" y="117"/>
                  <a:pt x="89" y="116"/>
                  <a:pt x="90" y="116"/>
                </a:cubicBezTo>
                <a:cubicBezTo>
                  <a:pt x="90" y="116"/>
                  <a:pt x="90" y="115"/>
                  <a:pt x="90" y="115"/>
                </a:cubicBezTo>
                <a:cubicBezTo>
                  <a:pt x="90" y="113"/>
                  <a:pt x="88" y="112"/>
                  <a:pt x="87" y="112"/>
                </a:cubicBezTo>
                <a:cubicBezTo>
                  <a:pt x="85" y="112"/>
                  <a:pt x="84" y="113"/>
                  <a:pt x="84" y="114"/>
                </a:cubicBezTo>
                <a:close/>
                <a:moveTo>
                  <a:pt x="69" y="126"/>
                </a:moveTo>
                <a:cubicBezTo>
                  <a:pt x="68" y="125"/>
                  <a:pt x="66" y="127"/>
                  <a:pt x="67" y="128"/>
                </a:cubicBezTo>
                <a:cubicBezTo>
                  <a:pt x="67" y="130"/>
                  <a:pt x="68" y="131"/>
                  <a:pt x="70" y="131"/>
                </a:cubicBezTo>
                <a:cubicBezTo>
                  <a:pt x="71" y="131"/>
                  <a:pt x="73" y="130"/>
                  <a:pt x="72" y="128"/>
                </a:cubicBezTo>
                <a:cubicBezTo>
                  <a:pt x="72" y="127"/>
                  <a:pt x="71" y="126"/>
                  <a:pt x="69" y="126"/>
                </a:cubicBezTo>
                <a:close/>
                <a:moveTo>
                  <a:pt x="71" y="122"/>
                </a:moveTo>
                <a:cubicBezTo>
                  <a:pt x="71" y="123"/>
                  <a:pt x="72" y="125"/>
                  <a:pt x="74" y="125"/>
                </a:cubicBezTo>
                <a:cubicBezTo>
                  <a:pt x="75" y="125"/>
                  <a:pt x="76" y="123"/>
                  <a:pt x="77" y="122"/>
                </a:cubicBezTo>
                <a:cubicBezTo>
                  <a:pt x="77" y="120"/>
                  <a:pt x="75" y="119"/>
                  <a:pt x="74" y="119"/>
                </a:cubicBezTo>
                <a:cubicBezTo>
                  <a:pt x="72" y="119"/>
                  <a:pt x="71" y="121"/>
                  <a:pt x="71" y="122"/>
                </a:cubicBezTo>
                <a:close/>
                <a:moveTo>
                  <a:pt x="83" y="106"/>
                </a:moveTo>
                <a:cubicBezTo>
                  <a:pt x="83" y="105"/>
                  <a:pt x="83" y="105"/>
                  <a:pt x="83" y="105"/>
                </a:cubicBezTo>
                <a:cubicBezTo>
                  <a:pt x="83" y="105"/>
                  <a:pt x="82" y="105"/>
                  <a:pt x="82" y="105"/>
                </a:cubicBezTo>
                <a:cubicBezTo>
                  <a:pt x="81" y="105"/>
                  <a:pt x="80" y="106"/>
                  <a:pt x="79" y="108"/>
                </a:cubicBezTo>
                <a:cubicBezTo>
                  <a:pt x="79" y="108"/>
                  <a:pt x="80" y="109"/>
                  <a:pt x="8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0"/>
                  <a:pt x="81" y="111"/>
                  <a:pt x="82" y="11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1"/>
                  <a:pt x="82" y="110"/>
                  <a:pt x="82" y="109"/>
                </a:cubicBezTo>
                <a:cubicBezTo>
                  <a:pt x="83" y="108"/>
                  <a:pt x="83" y="108"/>
                  <a:pt x="84" y="107"/>
                </a:cubicBezTo>
                <a:cubicBezTo>
                  <a:pt x="84" y="107"/>
                  <a:pt x="85" y="107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5" y="109"/>
                  <a:pt x="85" y="108"/>
                  <a:pt x="85" y="108"/>
                </a:cubicBezTo>
                <a:cubicBezTo>
                  <a:pt x="85" y="106"/>
                  <a:pt x="85" y="106"/>
                  <a:pt x="83" y="105"/>
                </a:cubicBezTo>
                <a:cubicBezTo>
                  <a:pt x="83" y="106"/>
                  <a:pt x="83" y="106"/>
                  <a:pt x="83" y="106"/>
                </a:cubicBezTo>
                <a:close/>
                <a:moveTo>
                  <a:pt x="100" y="125"/>
                </a:moveTo>
                <a:cubicBezTo>
                  <a:pt x="100" y="124"/>
                  <a:pt x="99" y="123"/>
                  <a:pt x="98" y="123"/>
                </a:cubicBezTo>
                <a:cubicBezTo>
                  <a:pt x="98" y="124"/>
                  <a:pt x="99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2" y="124"/>
                  <a:pt x="102" y="123"/>
                  <a:pt x="103" y="123"/>
                </a:cubicBezTo>
                <a:cubicBezTo>
                  <a:pt x="103" y="123"/>
                  <a:pt x="102" y="123"/>
                  <a:pt x="102" y="123"/>
                </a:cubicBezTo>
                <a:cubicBezTo>
                  <a:pt x="102" y="124"/>
                  <a:pt x="102" y="123"/>
                  <a:pt x="101" y="124"/>
                </a:cubicBezTo>
                <a:close/>
                <a:moveTo>
                  <a:pt x="75" y="115"/>
                </a:moveTo>
                <a:cubicBezTo>
                  <a:pt x="75" y="116"/>
                  <a:pt x="77" y="117"/>
                  <a:pt x="78" y="117"/>
                </a:cubicBezTo>
                <a:cubicBezTo>
                  <a:pt x="79" y="117"/>
                  <a:pt x="81" y="117"/>
                  <a:pt x="81" y="115"/>
                </a:cubicBezTo>
                <a:cubicBezTo>
                  <a:pt x="81" y="113"/>
                  <a:pt x="80" y="112"/>
                  <a:pt x="78" y="111"/>
                </a:cubicBezTo>
                <a:cubicBezTo>
                  <a:pt x="77" y="112"/>
                  <a:pt x="76" y="113"/>
                  <a:pt x="75" y="115"/>
                </a:cubicBezTo>
                <a:close/>
                <a:moveTo>
                  <a:pt x="110" y="115"/>
                </a:moveTo>
                <a:cubicBezTo>
                  <a:pt x="110" y="115"/>
                  <a:pt x="111" y="115"/>
                  <a:pt x="111" y="116"/>
                </a:cubicBezTo>
                <a:cubicBezTo>
                  <a:pt x="111" y="115"/>
                  <a:pt x="111" y="115"/>
                  <a:pt x="110" y="114"/>
                </a:cubicBezTo>
                <a:cubicBezTo>
                  <a:pt x="110" y="114"/>
                  <a:pt x="110" y="114"/>
                  <a:pt x="110" y="115"/>
                </a:cubicBezTo>
                <a:close/>
                <a:moveTo>
                  <a:pt x="108" y="115"/>
                </a:moveTo>
                <a:cubicBezTo>
                  <a:pt x="108" y="114"/>
                  <a:pt x="107" y="113"/>
                  <a:pt x="107" y="112"/>
                </a:cubicBezTo>
                <a:cubicBezTo>
                  <a:pt x="107" y="113"/>
                  <a:pt x="107" y="113"/>
                  <a:pt x="106" y="113"/>
                </a:cubicBezTo>
                <a:cubicBezTo>
                  <a:pt x="106" y="112"/>
                  <a:pt x="105" y="114"/>
                  <a:pt x="104" y="112"/>
                </a:cubicBezTo>
                <a:cubicBezTo>
                  <a:pt x="103" y="113"/>
                  <a:pt x="103" y="114"/>
                  <a:pt x="102" y="114"/>
                </a:cubicBezTo>
                <a:cubicBezTo>
                  <a:pt x="102" y="114"/>
                  <a:pt x="102" y="114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4" y="116"/>
                </a:cubicBezTo>
                <a:cubicBezTo>
                  <a:pt x="104" y="116"/>
                  <a:pt x="104" y="116"/>
                  <a:pt x="104" y="115"/>
                </a:cubicBezTo>
                <a:cubicBezTo>
                  <a:pt x="105" y="116"/>
                  <a:pt x="105" y="115"/>
                  <a:pt x="105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5"/>
                  <a:pt x="107" y="115"/>
                </a:cubicBezTo>
                <a:cubicBezTo>
                  <a:pt x="106" y="116"/>
                  <a:pt x="106" y="116"/>
                  <a:pt x="105" y="116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8" y="116"/>
                  <a:pt x="108" y="115"/>
                </a:cubicBezTo>
                <a:close/>
                <a:moveTo>
                  <a:pt x="91" y="134"/>
                </a:moveTo>
                <a:cubicBezTo>
                  <a:pt x="92" y="134"/>
                  <a:pt x="93" y="134"/>
                  <a:pt x="94" y="134"/>
                </a:cubicBezTo>
                <a:cubicBezTo>
                  <a:pt x="93" y="133"/>
                  <a:pt x="93" y="133"/>
                  <a:pt x="92" y="133"/>
                </a:cubicBezTo>
                <a:cubicBezTo>
                  <a:pt x="89" y="133"/>
                  <a:pt x="89" y="134"/>
                  <a:pt x="89" y="136"/>
                </a:cubicBezTo>
                <a:cubicBezTo>
                  <a:pt x="89" y="137"/>
                  <a:pt x="89" y="138"/>
                  <a:pt x="90" y="138"/>
                </a:cubicBezTo>
                <a:cubicBezTo>
                  <a:pt x="90" y="137"/>
                  <a:pt x="92" y="13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2"/>
                </a:moveTo>
                <a:cubicBezTo>
                  <a:pt x="88" y="131"/>
                  <a:pt x="90" y="130"/>
                  <a:pt x="90" y="128"/>
                </a:cubicBezTo>
                <a:cubicBezTo>
                  <a:pt x="90" y="127"/>
                  <a:pt x="89" y="125"/>
                  <a:pt x="87" y="125"/>
                </a:cubicBezTo>
                <a:cubicBezTo>
                  <a:pt x="85" y="126"/>
                  <a:pt x="85" y="127"/>
                  <a:pt x="85" y="129"/>
                </a:cubicBezTo>
                <a:cubicBezTo>
                  <a:pt x="86" y="129"/>
                  <a:pt x="88" y="129"/>
                  <a:pt x="88" y="131"/>
                </a:cubicBezTo>
                <a:cubicBezTo>
                  <a:pt x="87" y="131"/>
                  <a:pt x="86" y="130"/>
                  <a:pt x="85" y="130"/>
                </a:cubicBezTo>
                <a:cubicBezTo>
                  <a:pt x="86" y="131"/>
                  <a:pt x="86" y="131"/>
                  <a:pt x="87" y="132"/>
                </a:cubicBezTo>
                <a:close/>
                <a:moveTo>
                  <a:pt x="80" y="142"/>
                </a:moveTo>
                <a:cubicBezTo>
                  <a:pt x="80" y="143"/>
                  <a:pt x="80" y="144"/>
                  <a:pt x="80" y="144"/>
                </a:cubicBezTo>
                <a:cubicBezTo>
                  <a:pt x="80" y="144"/>
                  <a:pt x="81" y="143"/>
                  <a:pt x="81" y="142"/>
                </a:cubicBezTo>
                <a:cubicBezTo>
                  <a:pt x="81" y="140"/>
                  <a:pt x="80" y="140"/>
                  <a:pt x="78" y="140"/>
                </a:cubicBezTo>
                <a:cubicBezTo>
                  <a:pt x="78" y="142"/>
                  <a:pt x="80" y="142"/>
                  <a:pt x="80" y="142"/>
                </a:cubicBezTo>
                <a:close/>
                <a:moveTo>
                  <a:pt x="78" y="131"/>
                </a:moveTo>
                <a:cubicBezTo>
                  <a:pt x="79" y="131"/>
                  <a:pt x="79" y="131"/>
                  <a:pt x="79" y="131"/>
                </a:cubicBezTo>
                <a:cubicBezTo>
                  <a:pt x="79" y="131"/>
                  <a:pt x="79" y="131"/>
                  <a:pt x="80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81" y="130"/>
                  <a:pt x="81" y="129"/>
                </a:cubicBezTo>
                <a:cubicBezTo>
                  <a:pt x="81" y="127"/>
                  <a:pt x="79" y="125"/>
                  <a:pt x="78" y="126"/>
                </a:cubicBezTo>
                <a:cubicBezTo>
                  <a:pt x="77" y="126"/>
                  <a:pt x="76" y="127"/>
                  <a:pt x="76" y="128"/>
                </a:cubicBezTo>
                <a:cubicBezTo>
                  <a:pt x="75" y="130"/>
                  <a:pt x="77" y="131"/>
                  <a:pt x="78" y="132"/>
                </a:cubicBezTo>
                <a:cubicBezTo>
                  <a:pt x="78" y="132"/>
                  <a:pt x="78" y="132"/>
                  <a:pt x="78" y="131"/>
                </a:cubicBezTo>
                <a:close/>
                <a:moveTo>
                  <a:pt x="76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8" y="141"/>
                  <a:pt x="78" y="140"/>
                  <a:pt x="78" y="140"/>
                </a:cubicBezTo>
                <a:cubicBezTo>
                  <a:pt x="77" y="140"/>
                  <a:pt x="77" y="140"/>
                  <a:pt x="76" y="141"/>
                </a:cubicBezTo>
                <a:close/>
                <a:moveTo>
                  <a:pt x="2" y="26"/>
                </a:move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4" y="27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146" y="101"/>
                </a:moveTo>
                <a:cubicBezTo>
                  <a:pt x="146" y="101"/>
                  <a:pt x="146" y="101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7" y="103"/>
                  <a:pt x="148" y="103"/>
                  <a:pt x="149" y="103"/>
                </a:cubicBez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1" y="103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1" y="99"/>
                  <a:pt x="150" y="98"/>
                  <a:pt x="149" y="98"/>
                </a:cubicBezTo>
                <a:cubicBezTo>
                  <a:pt x="147" y="97"/>
                  <a:pt x="146" y="99"/>
                  <a:pt x="146" y="101"/>
                </a:cubicBezTo>
                <a:close/>
                <a:moveTo>
                  <a:pt x="120" y="87"/>
                </a:moveTo>
                <a:cubicBezTo>
                  <a:pt x="120" y="89"/>
                  <a:pt x="121" y="89"/>
                  <a:pt x="122" y="89"/>
                </a:cubicBezTo>
                <a:cubicBezTo>
                  <a:pt x="122" y="89"/>
                  <a:pt x="122" y="89"/>
                  <a:pt x="123" y="89"/>
                </a:cubicBezTo>
                <a:cubicBezTo>
                  <a:pt x="122" y="88"/>
                  <a:pt x="120" y="87"/>
                  <a:pt x="120" y="86"/>
                </a:cubicBezTo>
                <a:cubicBezTo>
                  <a:pt x="120" y="86"/>
                  <a:pt x="120" y="87"/>
                  <a:pt x="120" y="87"/>
                </a:cubicBezTo>
                <a:close/>
                <a:moveTo>
                  <a:pt x="127" y="106"/>
                </a:moveTo>
                <a:cubicBezTo>
                  <a:pt x="126" y="105"/>
                  <a:pt x="124" y="106"/>
                  <a:pt x="124" y="108"/>
                </a:cubicBezTo>
                <a:cubicBezTo>
                  <a:pt x="124" y="110"/>
                  <a:pt x="125" y="110"/>
                  <a:pt x="127" y="111"/>
                </a:cubicBezTo>
                <a:cubicBezTo>
                  <a:pt x="129" y="111"/>
                  <a:pt x="130" y="110"/>
                  <a:pt x="129" y="108"/>
                </a:cubicBezTo>
                <a:cubicBezTo>
                  <a:pt x="130" y="107"/>
                  <a:pt x="128" y="105"/>
                  <a:pt x="127" y="106"/>
                </a:cubicBezTo>
                <a:close/>
                <a:moveTo>
                  <a:pt x="153" y="91"/>
                </a:moveTo>
                <a:cubicBezTo>
                  <a:pt x="152" y="91"/>
                  <a:pt x="150" y="92"/>
                  <a:pt x="150" y="94"/>
                </a:cubicBezTo>
                <a:cubicBezTo>
                  <a:pt x="150" y="96"/>
                  <a:pt x="152" y="97"/>
                  <a:pt x="153" y="97"/>
                </a:cubicBezTo>
                <a:cubicBezTo>
                  <a:pt x="154" y="96"/>
                  <a:pt x="156" y="95"/>
                  <a:pt x="155" y="94"/>
                </a:cubicBezTo>
                <a:cubicBezTo>
                  <a:pt x="156" y="93"/>
                  <a:pt x="154" y="91"/>
                  <a:pt x="153" y="91"/>
                </a:cubicBezTo>
                <a:close/>
                <a:moveTo>
                  <a:pt x="113" y="84"/>
                </a:moveTo>
                <a:cubicBezTo>
                  <a:pt x="112" y="84"/>
                  <a:pt x="111" y="85"/>
                  <a:pt x="111" y="86"/>
                </a:cubicBezTo>
                <a:cubicBezTo>
                  <a:pt x="110" y="88"/>
                  <a:pt x="112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3" y="88"/>
                  <a:pt x="112" y="88"/>
                  <a:pt x="112" y="88"/>
                </a:cubicBezTo>
                <a:cubicBezTo>
                  <a:pt x="112" y="87"/>
                  <a:pt x="113" y="88"/>
                  <a:pt x="114" y="87"/>
                </a:cubicBezTo>
                <a:cubicBezTo>
                  <a:pt x="114" y="87"/>
                  <a:pt x="114" y="86"/>
                  <a:pt x="114" y="85"/>
                </a:cubicBezTo>
                <a:cubicBezTo>
                  <a:pt x="113" y="86"/>
                  <a:pt x="113" y="85"/>
                  <a:pt x="112" y="85"/>
                </a:cubicBezTo>
                <a:cubicBezTo>
                  <a:pt x="113" y="85"/>
                  <a:pt x="113" y="84"/>
                  <a:pt x="113" y="84"/>
                </a:cubicBezTo>
                <a:close/>
                <a:moveTo>
                  <a:pt x="114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5" y="89"/>
                  <a:pt x="115" y="89"/>
                  <a:pt x="115" y="88"/>
                </a:cubicBezTo>
                <a:cubicBezTo>
                  <a:pt x="115" y="88"/>
                  <a:pt x="114" y="89"/>
                  <a:pt x="114" y="89"/>
                </a:cubicBezTo>
                <a:close/>
                <a:moveTo>
                  <a:pt x="90" y="79"/>
                </a:moveTo>
                <a:cubicBezTo>
                  <a:pt x="90" y="78"/>
                  <a:pt x="90" y="78"/>
                  <a:pt x="90" y="77"/>
                </a:cubicBezTo>
                <a:cubicBezTo>
                  <a:pt x="89" y="78"/>
                  <a:pt x="88" y="79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1"/>
                  <a:pt x="90" y="81"/>
                  <a:pt x="91" y="81"/>
                </a:cubicBezTo>
                <a:cubicBezTo>
                  <a:pt x="91" y="82"/>
                  <a:pt x="90" y="82"/>
                  <a:pt x="90" y="82"/>
                </a:cubicBezTo>
                <a:cubicBezTo>
                  <a:pt x="90" y="82"/>
                  <a:pt x="91" y="82"/>
                  <a:pt x="91" y="82"/>
                </a:cubicBezTo>
                <a:cubicBezTo>
                  <a:pt x="92" y="83"/>
                  <a:pt x="93" y="82"/>
                  <a:pt x="94" y="82"/>
                </a:cubicBezTo>
                <a:cubicBezTo>
                  <a:pt x="93" y="81"/>
                  <a:pt x="93" y="82"/>
                  <a:pt x="93" y="82"/>
                </a:cubicBezTo>
                <a:cubicBezTo>
                  <a:pt x="92" y="81"/>
                  <a:pt x="93" y="81"/>
                  <a:pt x="94" y="8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79"/>
                  <a:pt x="94" y="79"/>
                </a:cubicBezTo>
                <a:cubicBezTo>
                  <a:pt x="94" y="79"/>
                  <a:pt x="93" y="78"/>
                  <a:pt x="92" y="78"/>
                </a:cubicBezTo>
                <a:cubicBezTo>
                  <a:pt x="92" y="78"/>
                  <a:pt x="92" y="78"/>
                  <a:pt x="92" y="79"/>
                </a:cubicBezTo>
                <a:cubicBezTo>
                  <a:pt x="91" y="78"/>
                  <a:pt x="91" y="79"/>
                  <a:pt x="90" y="79"/>
                </a:cubicBezTo>
                <a:close/>
                <a:moveTo>
                  <a:pt x="90" y="80"/>
                </a:moveTo>
                <a:cubicBezTo>
                  <a:pt x="90" y="78"/>
                  <a:pt x="92" y="81"/>
                  <a:pt x="90" y="80"/>
                </a:cubicBezTo>
                <a:close/>
                <a:moveTo>
                  <a:pt x="109" y="91"/>
                </a:moveTo>
                <a:cubicBezTo>
                  <a:pt x="108" y="92"/>
                  <a:pt x="106" y="93"/>
                  <a:pt x="107" y="94"/>
                </a:cubicBezTo>
                <a:cubicBezTo>
                  <a:pt x="106" y="95"/>
                  <a:pt x="107" y="97"/>
                  <a:pt x="109" y="96"/>
                </a:cubicBezTo>
                <a:cubicBezTo>
                  <a:pt x="111" y="97"/>
                  <a:pt x="112" y="95"/>
                  <a:pt x="112" y="94"/>
                </a:cubicBezTo>
                <a:cubicBezTo>
                  <a:pt x="112" y="92"/>
                  <a:pt x="111" y="91"/>
                  <a:pt x="109" y="91"/>
                </a:cubicBezTo>
                <a:close/>
                <a:moveTo>
                  <a:pt x="112" y="93"/>
                </a:moveTo>
                <a:cubicBezTo>
                  <a:pt x="110" y="93"/>
                  <a:pt x="111" y="94"/>
                  <a:pt x="110" y="95"/>
                </a:cubicBezTo>
                <a:cubicBezTo>
                  <a:pt x="109" y="95"/>
                  <a:pt x="108" y="94"/>
                  <a:pt x="107" y="93"/>
                </a:cubicBezTo>
                <a:cubicBezTo>
                  <a:pt x="108" y="93"/>
                  <a:pt x="109" y="93"/>
                  <a:pt x="109" y="92"/>
                </a:cubicBezTo>
                <a:cubicBezTo>
                  <a:pt x="110" y="92"/>
                  <a:pt x="111" y="92"/>
                  <a:pt x="112" y="93"/>
                </a:cubicBezTo>
                <a:close/>
                <a:moveTo>
                  <a:pt x="160" y="94"/>
                </a:moveTo>
                <a:cubicBezTo>
                  <a:pt x="159" y="95"/>
                  <a:pt x="161" y="97"/>
                  <a:pt x="163" y="97"/>
                </a:cubicBezTo>
                <a:cubicBezTo>
                  <a:pt x="163" y="96"/>
                  <a:pt x="165" y="95"/>
                  <a:pt x="165" y="94"/>
                </a:cubicBezTo>
                <a:cubicBezTo>
                  <a:pt x="165" y="92"/>
                  <a:pt x="163" y="91"/>
                  <a:pt x="162" y="91"/>
                </a:cubicBezTo>
                <a:cubicBezTo>
                  <a:pt x="161" y="91"/>
                  <a:pt x="160" y="92"/>
                  <a:pt x="160" y="94"/>
                </a:cubicBezTo>
                <a:close/>
                <a:moveTo>
                  <a:pt x="69" y="84"/>
                </a:moveTo>
                <a:cubicBezTo>
                  <a:pt x="68" y="84"/>
                  <a:pt x="67" y="84"/>
                  <a:pt x="67" y="86"/>
                </a:cubicBezTo>
                <a:cubicBezTo>
                  <a:pt x="68" y="86"/>
                  <a:pt x="68" y="87"/>
                  <a:pt x="68" y="88"/>
                </a:cubicBezTo>
                <a:cubicBezTo>
                  <a:pt x="68" y="88"/>
                  <a:pt x="68" y="88"/>
                  <a:pt x="67" y="89"/>
                </a:cubicBezTo>
                <a:cubicBezTo>
                  <a:pt x="68" y="89"/>
                  <a:pt x="69" y="90"/>
                  <a:pt x="69" y="90"/>
                </a:cubicBezTo>
                <a:cubicBezTo>
                  <a:pt x="71" y="89"/>
                  <a:pt x="72" y="89"/>
                  <a:pt x="72" y="87"/>
                </a:cubicBezTo>
                <a:cubicBezTo>
                  <a:pt x="72" y="87"/>
                  <a:pt x="71" y="87"/>
                  <a:pt x="71" y="87"/>
                </a:cubicBezTo>
                <a:cubicBezTo>
                  <a:pt x="71" y="88"/>
                  <a:pt x="72" y="88"/>
                  <a:pt x="71" y="88"/>
                </a:cubicBezTo>
                <a:cubicBezTo>
                  <a:pt x="71" y="89"/>
                  <a:pt x="70" y="89"/>
                  <a:pt x="70" y="89"/>
                </a:cubicBezTo>
                <a:cubicBezTo>
                  <a:pt x="70" y="88"/>
                  <a:pt x="69" y="87"/>
                  <a:pt x="69" y="86"/>
                </a:cubicBezTo>
                <a:cubicBezTo>
                  <a:pt x="69" y="86"/>
                  <a:pt x="71" y="86"/>
                  <a:pt x="72" y="86"/>
                </a:cubicBezTo>
                <a:cubicBezTo>
                  <a:pt x="71" y="85"/>
                  <a:pt x="70" y="84"/>
                  <a:pt x="69" y="84"/>
                </a:cubicBezTo>
                <a:close/>
                <a:moveTo>
                  <a:pt x="227" y="122"/>
                </a:moveTo>
                <a:cubicBezTo>
                  <a:pt x="227" y="120"/>
                  <a:pt x="226" y="119"/>
                  <a:pt x="224" y="119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20"/>
                  <a:pt x="225" y="120"/>
                  <a:pt x="226" y="120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25" y="121"/>
                  <a:pt x="224" y="121"/>
                  <a:pt x="223" y="121"/>
                </a:cubicBezTo>
                <a:cubicBezTo>
                  <a:pt x="223" y="120"/>
                  <a:pt x="223" y="120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2" y="119"/>
                  <a:pt x="222" y="119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2" y="120"/>
                  <a:pt x="222" y="120"/>
                  <a:pt x="222" y="120"/>
                </a:cubicBezTo>
                <a:cubicBezTo>
                  <a:pt x="221" y="120"/>
                  <a:pt x="221" y="121"/>
                  <a:pt x="221" y="122"/>
                </a:cubicBezTo>
                <a:cubicBezTo>
                  <a:pt x="221" y="123"/>
                  <a:pt x="222" y="124"/>
                  <a:pt x="223" y="125"/>
                </a:cubicBezTo>
                <a:cubicBezTo>
                  <a:pt x="222" y="124"/>
                  <a:pt x="222" y="123"/>
                  <a:pt x="222" y="123"/>
                </a:cubicBezTo>
                <a:cubicBezTo>
                  <a:pt x="222" y="122"/>
                  <a:pt x="224" y="122"/>
                  <a:pt x="225" y="123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5" y="123"/>
                  <a:pt x="226" y="122"/>
                  <a:pt x="227" y="122"/>
                </a:cubicBezTo>
                <a:cubicBezTo>
                  <a:pt x="227" y="122"/>
                  <a:pt x="227" y="122"/>
                  <a:pt x="227" y="122"/>
                </a:cubicBezTo>
                <a:close/>
                <a:moveTo>
                  <a:pt x="244" y="227"/>
                </a:moveTo>
                <a:cubicBezTo>
                  <a:pt x="244" y="227"/>
                  <a:pt x="244" y="227"/>
                  <a:pt x="245" y="227"/>
                </a:cubicBezTo>
                <a:cubicBezTo>
                  <a:pt x="245" y="227"/>
                  <a:pt x="245" y="227"/>
                  <a:pt x="245" y="227"/>
                </a:cubicBezTo>
                <a:cubicBezTo>
                  <a:pt x="245" y="226"/>
                  <a:pt x="244" y="227"/>
                  <a:pt x="244" y="227"/>
                </a:cubicBezTo>
                <a:close/>
                <a:moveTo>
                  <a:pt x="240" y="135"/>
                </a:moveTo>
                <a:cubicBezTo>
                  <a:pt x="241" y="135"/>
                  <a:pt x="241" y="135"/>
                  <a:pt x="241" y="135"/>
                </a:cubicBezTo>
                <a:cubicBezTo>
                  <a:pt x="241" y="136"/>
                  <a:pt x="241" y="136"/>
                  <a:pt x="241" y="137"/>
                </a:cubicBezTo>
                <a:cubicBezTo>
                  <a:pt x="242" y="136"/>
                  <a:pt x="243" y="133"/>
                  <a:pt x="241" y="134"/>
                </a:cubicBezTo>
                <a:cubicBezTo>
                  <a:pt x="241" y="134"/>
                  <a:pt x="240" y="134"/>
                  <a:pt x="240" y="135"/>
                </a:cubicBezTo>
                <a:close/>
                <a:moveTo>
                  <a:pt x="236" y="224"/>
                </a:moveTo>
                <a:cubicBezTo>
                  <a:pt x="236" y="225"/>
                  <a:pt x="236" y="225"/>
                  <a:pt x="237" y="225"/>
                </a:cubicBezTo>
                <a:cubicBezTo>
                  <a:pt x="237" y="225"/>
                  <a:pt x="237" y="225"/>
                  <a:pt x="237" y="224"/>
                </a:cubicBezTo>
                <a:lnTo>
                  <a:pt x="236" y="224"/>
                </a:lnTo>
                <a:close/>
                <a:moveTo>
                  <a:pt x="166" y="83"/>
                </a:moveTo>
                <a:cubicBezTo>
                  <a:pt x="165" y="84"/>
                  <a:pt x="163" y="85"/>
                  <a:pt x="164" y="87"/>
                </a:cubicBezTo>
                <a:cubicBezTo>
                  <a:pt x="163" y="88"/>
                  <a:pt x="165" y="90"/>
                  <a:pt x="167" y="89"/>
                </a:cubicBezTo>
                <a:cubicBezTo>
                  <a:pt x="168" y="89"/>
                  <a:pt x="169" y="88"/>
                  <a:pt x="169" y="86"/>
                </a:cubicBezTo>
                <a:cubicBezTo>
                  <a:pt x="169" y="85"/>
                  <a:pt x="168" y="84"/>
                  <a:pt x="166" y="83"/>
                </a:cubicBezTo>
                <a:close/>
                <a:moveTo>
                  <a:pt x="177" y="92"/>
                </a:moveTo>
                <a:cubicBezTo>
                  <a:pt x="178" y="93"/>
                  <a:pt x="178" y="93"/>
                  <a:pt x="179" y="93"/>
                </a:cubicBezTo>
                <a:cubicBezTo>
                  <a:pt x="179" y="94"/>
                  <a:pt x="178" y="94"/>
                  <a:pt x="179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79" y="93"/>
                  <a:pt x="180" y="94"/>
                  <a:pt x="180" y="94"/>
                </a:cubicBezTo>
                <a:cubicBezTo>
                  <a:pt x="180" y="95"/>
                  <a:pt x="178" y="95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7"/>
                  <a:pt x="180" y="97"/>
                  <a:pt x="180" y="97"/>
                </a:cubicBezTo>
                <a:cubicBezTo>
                  <a:pt x="182" y="97"/>
                  <a:pt x="182" y="96"/>
                  <a:pt x="183" y="94"/>
                </a:cubicBezTo>
                <a:cubicBezTo>
                  <a:pt x="183" y="92"/>
                  <a:pt x="181" y="91"/>
                  <a:pt x="179" y="92"/>
                </a:cubicBezTo>
                <a:cubicBezTo>
                  <a:pt x="179" y="91"/>
                  <a:pt x="178" y="92"/>
                  <a:pt x="177" y="92"/>
                </a:cubicBezTo>
                <a:close/>
                <a:moveTo>
                  <a:pt x="211" y="90"/>
                </a:moveTo>
                <a:cubicBezTo>
                  <a:pt x="212" y="89"/>
                  <a:pt x="214" y="88"/>
                  <a:pt x="214" y="87"/>
                </a:cubicBezTo>
                <a:cubicBezTo>
                  <a:pt x="213" y="85"/>
                  <a:pt x="213" y="84"/>
                  <a:pt x="211" y="84"/>
                </a:cubicBezTo>
                <a:cubicBezTo>
                  <a:pt x="210" y="84"/>
                  <a:pt x="208" y="86"/>
                  <a:pt x="209" y="87"/>
                </a:cubicBezTo>
                <a:cubicBezTo>
                  <a:pt x="208" y="88"/>
                  <a:pt x="209" y="89"/>
                  <a:pt x="211" y="90"/>
                </a:cubicBezTo>
                <a:close/>
                <a:moveTo>
                  <a:pt x="180" y="83"/>
                </a:move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lose/>
                <a:moveTo>
                  <a:pt x="206" y="97"/>
                </a:moveTo>
                <a:cubicBezTo>
                  <a:pt x="208" y="97"/>
                  <a:pt x="209" y="95"/>
                  <a:pt x="209" y="94"/>
                </a:cubicBezTo>
                <a:cubicBezTo>
                  <a:pt x="209" y="93"/>
                  <a:pt x="208" y="91"/>
                  <a:pt x="206" y="92"/>
                </a:cubicBezTo>
                <a:cubicBezTo>
                  <a:pt x="205" y="91"/>
                  <a:pt x="203" y="93"/>
                  <a:pt x="204" y="94"/>
                </a:cubicBezTo>
                <a:cubicBezTo>
                  <a:pt x="203" y="96"/>
                  <a:pt x="204" y="97"/>
                  <a:pt x="206" y="97"/>
                </a:cubicBezTo>
                <a:close/>
                <a:moveTo>
                  <a:pt x="126" y="195"/>
                </a:moveTo>
                <a:cubicBezTo>
                  <a:pt x="128" y="195"/>
                  <a:pt x="129" y="193"/>
                  <a:pt x="130" y="192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0" y="192"/>
                  <a:pt x="129" y="192"/>
                  <a:pt x="129" y="192"/>
                </a:cubicBezTo>
                <a:cubicBezTo>
                  <a:pt x="129" y="192"/>
                  <a:pt x="129" y="191"/>
                  <a:pt x="129" y="191"/>
                </a:cubicBezTo>
                <a:cubicBezTo>
                  <a:pt x="129" y="190"/>
                  <a:pt x="128" y="189"/>
                  <a:pt x="127" y="189"/>
                </a:cubicBezTo>
                <a:cubicBezTo>
                  <a:pt x="125" y="189"/>
                  <a:pt x="124" y="190"/>
                  <a:pt x="124" y="192"/>
                </a:cubicBezTo>
                <a:cubicBezTo>
                  <a:pt x="124" y="193"/>
                  <a:pt x="125" y="195"/>
                  <a:pt x="126" y="195"/>
                </a:cubicBezTo>
                <a:close/>
                <a:moveTo>
                  <a:pt x="133" y="204"/>
                </a:moveTo>
                <a:cubicBezTo>
                  <a:pt x="133" y="204"/>
                  <a:pt x="133" y="204"/>
                  <a:pt x="133" y="204"/>
                </a:cubicBezTo>
                <a:cubicBezTo>
                  <a:pt x="133" y="204"/>
                  <a:pt x="133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3" y="204"/>
                </a:cubicBezTo>
                <a:close/>
                <a:moveTo>
                  <a:pt x="109" y="181"/>
                </a:moveTo>
                <a:cubicBezTo>
                  <a:pt x="111" y="180"/>
                  <a:pt x="112" y="179"/>
                  <a:pt x="112" y="177"/>
                </a:cubicBezTo>
                <a:cubicBezTo>
                  <a:pt x="111" y="176"/>
                  <a:pt x="111" y="174"/>
                  <a:pt x="109" y="175"/>
                </a:cubicBezTo>
                <a:cubicBezTo>
                  <a:pt x="108" y="175"/>
                  <a:pt x="107" y="177"/>
                  <a:pt x="106" y="178"/>
                </a:cubicBezTo>
                <a:cubicBezTo>
                  <a:pt x="107" y="179"/>
                  <a:pt x="107" y="181"/>
                  <a:pt x="109" y="181"/>
                </a:cubicBezTo>
                <a:close/>
                <a:moveTo>
                  <a:pt x="134" y="198"/>
                </a:moveTo>
                <a:cubicBezTo>
                  <a:pt x="134" y="197"/>
                  <a:pt x="133" y="196"/>
                  <a:pt x="131" y="195"/>
                </a:cubicBezTo>
                <a:cubicBezTo>
                  <a:pt x="129" y="195"/>
                  <a:pt x="128" y="196"/>
                  <a:pt x="129" y="198"/>
                </a:cubicBezTo>
                <a:cubicBezTo>
                  <a:pt x="129" y="200"/>
                  <a:pt x="130" y="201"/>
                  <a:pt x="132" y="201"/>
                </a:cubicBezTo>
                <a:cubicBezTo>
                  <a:pt x="133" y="201"/>
                  <a:pt x="134" y="200"/>
                  <a:pt x="134" y="198"/>
                </a:cubicBezTo>
                <a:close/>
                <a:moveTo>
                  <a:pt x="118" y="189"/>
                </a:moveTo>
                <a:cubicBezTo>
                  <a:pt x="116" y="189"/>
                  <a:pt x="115" y="191"/>
                  <a:pt x="115" y="191"/>
                </a:cubicBezTo>
                <a:cubicBezTo>
                  <a:pt x="115" y="193"/>
                  <a:pt x="117" y="195"/>
                  <a:pt x="118" y="195"/>
                </a:cubicBezTo>
                <a:cubicBezTo>
                  <a:pt x="120" y="194"/>
                  <a:pt x="121" y="193"/>
                  <a:pt x="120" y="191"/>
                </a:cubicBezTo>
                <a:cubicBezTo>
                  <a:pt x="121" y="190"/>
                  <a:pt x="119" y="189"/>
                  <a:pt x="118" y="189"/>
                </a:cubicBezTo>
                <a:close/>
                <a:moveTo>
                  <a:pt x="205" y="232"/>
                </a:moveTo>
                <a:cubicBezTo>
                  <a:pt x="205" y="231"/>
                  <a:pt x="205" y="231"/>
                  <a:pt x="204" y="231"/>
                </a:cubicBezTo>
                <a:cubicBezTo>
                  <a:pt x="204" y="231"/>
                  <a:pt x="204" y="232"/>
                  <a:pt x="204" y="232"/>
                </a:cubicBezTo>
                <a:cubicBezTo>
                  <a:pt x="204" y="232"/>
                  <a:pt x="204" y="232"/>
                  <a:pt x="204" y="232"/>
                </a:cubicBezTo>
                <a:cubicBezTo>
                  <a:pt x="204" y="232"/>
                  <a:pt x="205" y="232"/>
                  <a:pt x="205" y="232"/>
                </a:cubicBezTo>
                <a:close/>
                <a:moveTo>
                  <a:pt x="130" y="202"/>
                </a:moveTo>
                <a:cubicBezTo>
                  <a:pt x="130" y="202"/>
                  <a:pt x="131" y="202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0" y="202"/>
                  <a:pt x="130" y="202"/>
                </a:cubicBezTo>
                <a:close/>
                <a:moveTo>
                  <a:pt x="138" y="192"/>
                </a:moveTo>
                <a:cubicBezTo>
                  <a:pt x="138" y="190"/>
                  <a:pt x="137" y="189"/>
                  <a:pt x="136" y="189"/>
                </a:cubicBezTo>
                <a:cubicBezTo>
                  <a:pt x="134" y="189"/>
                  <a:pt x="132" y="191"/>
                  <a:pt x="133" y="191"/>
                </a:cubicBezTo>
                <a:cubicBezTo>
                  <a:pt x="133" y="193"/>
                  <a:pt x="134" y="194"/>
                  <a:pt x="136" y="194"/>
                </a:cubicBezTo>
                <a:cubicBezTo>
                  <a:pt x="137" y="194"/>
                  <a:pt x="139" y="193"/>
                  <a:pt x="138" y="192"/>
                </a:cubicBezTo>
                <a:close/>
                <a:moveTo>
                  <a:pt x="132" y="202"/>
                </a:moveTo>
                <a:cubicBezTo>
                  <a:pt x="132" y="202"/>
                  <a:pt x="132" y="202"/>
                  <a:pt x="132" y="201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1" y="202"/>
                  <a:pt x="131" y="202"/>
                  <a:pt x="131" y="202"/>
                </a:cubicBezTo>
                <a:cubicBezTo>
                  <a:pt x="131" y="202"/>
                  <a:pt x="131" y="202"/>
                  <a:pt x="132" y="202"/>
                </a:cubicBezTo>
                <a:close/>
                <a:moveTo>
                  <a:pt x="132" y="204"/>
                </a:move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32" y="204"/>
                  <a:pt x="132" y="204"/>
                  <a:pt x="132" y="204"/>
                </a:cubicBezTo>
                <a:close/>
                <a:moveTo>
                  <a:pt x="28" y="26"/>
                </a:move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1" y="21"/>
                  <a:pt x="30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30" y="23"/>
                  <a:pt x="31" y="23"/>
                  <a:pt x="31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5"/>
                  <a:pt x="27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31" y="23"/>
                </a:moveTo>
                <a:cubicBezTo>
                  <a:pt x="32" y="24"/>
                  <a:pt x="31" y="25"/>
                  <a:pt x="31" y="23"/>
                </a:cubicBezTo>
                <a:close/>
                <a:moveTo>
                  <a:pt x="70" y="180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79"/>
                  <a:pt x="70" y="179"/>
                </a:cubicBezTo>
                <a:cubicBezTo>
                  <a:pt x="70" y="179"/>
                  <a:pt x="70" y="180"/>
                  <a:pt x="70" y="180"/>
                </a:cubicBezTo>
                <a:close/>
                <a:moveTo>
                  <a:pt x="29" y="24"/>
                </a:moveTo>
                <a:cubicBezTo>
                  <a:pt x="29" y="23"/>
                  <a:pt x="28" y="23"/>
                  <a:pt x="28" y="24"/>
                </a:cubicBezTo>
                <a:cubicBezTo>
                  <a:pt x="29" y="24"/>
                  <a:pt x="29" y="24"/>
                  <a:pt x="29" y="24"/>
                </a:cubicBezTo>
                <a:close/>
                <a:moveTo>
                  <a:pt x="145" y="209"/>
                </a:moveTo>
                <a:cubicBezTo>
                  <a:pt x="146" y="209"/>
                  <a:pt x="147" y="207"/>
                  <a:pt x="148" y="206"/>
                </a:cubicBezTo>
                <a:cubicBezTo>
                  <a:pt x="148" y="204"/>
                  <a:pt x="146" y="203"/>
                  <a:pt x="144" y="203"/>
                </a:cubicBezTo>
                <a:cubicBezTo>
                  <a:pt x="143" y="203"/>
                  <a:pt x="143" y="203"/>
                  <a:pt x="142" y="204"/>
                </a:cubicBezTo>
                <a:cubicBezTo>
                  <a:pt x="142" y="204"/>
                  <a:pt x="143" y="204"/>
                  <a:pt x="143" y="204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41" y="207"/>
                  <a:pt x="143" y="208"/>
                  <a:pt x="145" y="209"/>
                </a:cubicBezTo>
                <a:close/>
                <a:moveTo>
                  <a:pt x="44" y="42"/>
                </a:moveTo>
                <a:cubicBezTo>
                  <a:pt x="44" y="44"/>
                  <a:pt x="45" y="45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5"/>
                  <a:pt x="46" y="44"/>
                  <a:pt x="46" y="44"/>
                </a:cubicBezTo>
                <a:cubicBezTo>
                  <a:pt x="45" y="44"/>
                  <a:pt x="45" y="44"/>
                  <a:pt x="46" y="44"/>
                </a:cubicBezTo>
                <a:cubicBezTo>
                  <a:pt x="45" y="43"/>
                  <a:pt x="45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lose/>
                <a:moveTo>
                  <a:pt x="42" y="46"/>
                </a:moveTo>
                <a:cubicBezTo>
                  <a:pt x="41" y="45"/>
                  <a:pt x="42" y="46"/>
                  <a:pt x="41" y="46"/>
                </a:cubicBezTo>
                <a:cubicBezTo>
                  <a:pt x="41" y="45"/>
                  <a:pt x="41" y="45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2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5" y="47"/>
                  <a:pt x="45" y="46"/>
                </a:cubicBezTo>
                <a:cubicBezTo>
                  <a:pt x="44" y="47"/>
                  <a:pt x="42" y="47"/>
                  <a:pt x="42" y="46"/>
                </a:cubicBezTo>
                <a:close/>
                <a:moveTo>
                  <a:pt x="70" y="180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0"/>
                  <a:pt x="70" y="180"/>
                  <a:pt x="70" y="180"/>
                </a:cubicBezTo>
                <a:close/>
                <a:moveTo>
                  <a:pt x="72" y="171"/>
                </a:moveTo>
                <a:cubicBezTo>
                  <a:pt x="72" y="169"/>
                  <a:pt x="71" y="167"/>
                  <a:pt x="69" y="167"/>
                </a:cubicBezTo>
                <a:cubicBezTo>
                  <a:pt x="68" y="168"/>
                  <a:pt x="66" y="169"/>
                  <a:pt x="67" y="171"/>
                </a:cubicBezTo>
                <a:cubicBezTo>
                  <a:pt x="66" y="172"/>
                  <a:pt x="68" y="173"/>
                  <a:pt x="70" y="173"/>
                </a:cubicBezTo>
                <a:cubicBezTo>
                  <a:pt x="71" y="173"/>
                  <a:pt x="72" y="172"/>
                  <a:pt x="72" y="171"/>
                </a:cubicBezTo>
                <a:close/>
                <a:moveTo>
                  <a:pt x="42" y="145"/>
                </a:moveTo>
                <a:cubicBezTo>
                  <a:pt x="44" y="145"/>
                  <a:pt x="45" y="144"/>
                  <a:pt x="46" y="142"/>
                </a:cubicBezTo>
                <a:cubicBezTo>
                  <a:pt x="46" y="142"/>
                  <a:pt x="45" y="141"/>
                  <a:pt x="45" y="141"/>
                </a:cubicBezTo>
                <a:cubicBezTo>
                  <a:pt x="45" y="141"/>
                  <a:pt x="44" y="140"/>
                  <a:pt x="44" y="141"/>
                </a:cubicBezTo>
                <a:cubicBezTo>
                  <a:pt x="43" y="141"/>
                  <a:pt x="43" y="142"/>
                  <a:pt x="42" y="142"/>
                </a:cubicBezTo>
                <a:cubicBezTo>
                  <a:pt x="42" y="140"/>
                  <a:pt x="43" y="140"/>
                  <a:pt x="44" y="140"/>
                </a:cubicBezTo>
                <a:cubicBezTo>
                  <a:pt x="44" y="140"/>
                  <a:pt x="43" y="139"/>
                  <a:pt x="43" y="140"/>
                </a:cubicBezTo>
                <a:cubicBezTo>
                  <a:pt x="42" y="140"/>
                  <a:pt x="40" y="141"/>
                  <a:pt x="40" y="143"/>
                </a:cubicBezTo>
                <a:cubicBezTo>
                  <a:pt x="40" y="144"/>
                  <a:pt x="41" y="146"/>
                  <a:pt x="42" y="145"/>
                </a:cubicBezTo>
                <a:close/>
                <a:moveTo>
                  <a:pt x="25" y="117"/>
                </a:moveTo>
                <a:cubicBezTo>
                  <a:pt x="27" y="117"/>
                  <a:pt x="28" y="116"/>
                  <a:pt x="28" y="115"/>
                </a:cubicBezTo>
                <a:cubicBezTo>
                  <a:pt x="28" y="113"/>
                  <a:pt x="27" y="112"/>
                  <a:pt x="25" y="112"/>
                </a:cubicBezTo>
                <a:cubicBezTo>
                  <a:pt x="25" y="112"/>
                  <a:pt x="24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3" y="113"/>
                  <a:pt x="24" y="113"/>
                  <a:pt x="24" y="113"/>
                </a:cubicBezTo>
                <a:cubicBezTo>
                  <a:pt x="24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2" y="117"/>
                  <a:pt x="24" y="117"/>
                  <a:pt x="25" y="117"/>
                </a:cubicBezTo>
                <a:close/>
                <a:moveTo>
                  <a:pt x="144" y="119"/>
                </a:moveTo>
                <a:cubicBezTo>
                  <a:pt x="143" y="119"/>
                  <a:pt x="141" y="121"/>
                  <a:pt x="141" y="122"/>
                </a:cubicBezTo>
                <a:cubicBezTo>
                  <a:pt x="142" y="124"/>
                  <a:pt x="143" y="125"/>
                  <a:pt x="145" y="125"/>
                </a:cubicBezTo>
                <a:cubicBezTo>
                  <a:pt x="146" y="125"/>
                  <a:pt x="147" y="124"/>
                  <a:pt x="148" y="122"/>
                </a:cubicBezTo>
                <a:cubicBezTo>
                  <a:pt x="147" y="120"/>
                  <a:pt x="146" y="119"/>
                  <a:pt x="144" y="119"/>
                </a:cubicBezTo>
                <a:close/>
                <a:moveTo>
                  <a:pt x="180" y="194"/>
                </a:moveTo>
                <a:cubicBezTo>
                  <a:pt x="181" y="194"/>
                  <a:pt x="183" y="193"/>
                  <a:pt x="183" y="192"/>
                </a:cubicBezTo>
                <a:cubicBezTo>
                  <a:pt x="183" y="191"/>
                  <a:pt x="182" y="191"/>
                  <a:pt x="182" y="191"/>
                </a:cubicBezTo>
                <a:cubicBezTo>
                  <a:pt x="181" y="190"/>
                  <a:pt x="180" y="191"/>
                  <a:pt x="180" y="191"/>
                </a:cubicBezTo>
                <a:cubicBezTo>
                  <a:pt x="180" y="190"/>
                  <a:pt x="180" y="190"/>
                  <a:pt x="179" y="190"/>
                </a:cubicBezTo>
                <a:cubicBezTo>
                  <a:pt x="179" y="190"/>
                  <a:pt x="179" y="191"/>
                  <a:pt x="178" y="191"/>
                </a:cubicBezTo>
                <a:cubicBezTo>
                  <a:pt x="178" y="191"/>
                  <a:pt x="178" y="190"/>
                  <a:pt x="178" y="190"/>
                </a:cubicBezTo>
                <a:cubicBezTo>
                  <a:pt x="177" y="190"/>
                  <a:pt x="177" y="191"/>
                  <a:pt x="177" y="192"/>
                </a:cubicBezTo>
                <a:cubicBezTo>
                  <a:pt x="177" y="193"/>
                  <a:pt x="177" y="193"/>
                  <a:pt x="178" y="194"/>
                </a:cubicBezTo>
                <a:cubicBezTo>
                  <a:pt x="178" y="194"/>
                  <a:pt x="178" y="194"/>
                  <a:pt x="178" y="193"/>
                </a:cubicBezTo>
                <a:cubicBezTo>
                  <a:pt x="178" y="194"/>
                  <a:pt x="178" y="194"/>
                  <a:pt x="178" y="194"/>
                </a:cubicBezTo>
                <a:cubicBezTo>
                  <a:pt x="178" y="194"/>
                  <a:pt x="179" y="194"/>
                  <a:pt x="180" y="194"/>
                </a:cubicBezTo>
                <a:close/>
                <a:moveTo>
                  <a:pt x="192" y="191"/>
                </a:moveTo>
                <a:cubicBezTo>
                  <a:pt x="191" y="190"/>
                  <a:pt x="190" y="189"/>
                  <a:pt x="188" y="189"/>
                </a:cubicBezTo>
                <a:cubicBezTo>
                  <a:pt x="188" y="189"/>
                  <a:pt x="188" y="189"/>
                  <a:pt x="188" y="189"/>
                </a:cubicBezTo>
                <a:cubicBezTo>
                  <a:pt x="188" y="189"/>
                  <a:pt x="187" y="190"/>
                  <a:pt x="187" y="190"/>
                </a:cubicBezTo>
                <a:cubicBezTo>
                  <a:pt x="187" y="190"/>
                  <a:pt x="186" y="190"/>
                  <a:pt x="186" y="191"/>
                </a:cubicBezTo>
                <a:cubicBezTo>
                  <a:pt x="186" y="191"/>
                  <a:pt x="187" y="192"/>
                  <a:pt x="187" y="193"/>
                </a:cubicBezTo>
                <a:cubicBezTo>
                  <a:pt x="187" y="193"/>
                  <a:pt x="186" y="193"/>
                  <a:pt x="186" y="193"/>
                </a:cubicBezTo>
                <a:cubicBezTo>
                  <a:pt x="186" y="194"/>
                  <a:pt x="187" y="195"/>
                  <a:pt x="189" y="195"/>
                </a:cubicBezTo>
                <a:cubicBezTo>
                  <a:pt x="190" y="194"/>
                  <a:pt x="191" y="193"/>
                  <a:pt x="192" y="191"/>
                </a:cubicBezTo>
                <a:close/>
                <a:moveTo>
                  <a:pt x="201" y="205"/>
                </a:moveTo>
                <a:cubicBezTo>
                  <a:pt x="201" y="205"/>
                  <a:pt x="200" y="205"/>
                  <a:pt x="200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0" y="206"/>
                  <a:pt x="200" y="206"/>
                </a:cubicBezTo>
                <a:cubicBezTo>
                  <a:pt x="200" y="206"/>
                  <a:pt x="201" y="206"/>
                  <a:pt x="201" y="205"/>
                </a:cubicBezTo>
                <a:close/>
                <a:moveTo>
                  <a:pt x="141" y="173"/>
                </a:moveTo>
                <a:cubicBezTo>
                  <a:pt x="141" y="173"/>
                  <a:pt x="141" y="173"/>
                  <a:pt x="142" y="173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1"/>
                  <a:pt x="143" y="171"/>
                  <a:pt x="143" y="171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69"/>
                  <a:pt x="142" y="168"/>
                  <a:pt x="140" y="168"/>
                </a:cubicBezTo>
                <a:cubicBezTo>
                  <a:pt x="139" y="168"/>
                  <a:pt x="137" y="169"/>
                  <a:pt x="138" y="170"/>
                </a:cubicBezTo>
                <a:cubicBezTo>
                  <a:pt x="137" y="172"/>
                  <a:pt x="138" y="173"/>
                  <a:pt x="140" y="173"/>
                </a:cubicBezTo>
                <a:cubicBezTo>
                  <a:pt x="140" y="173"/>
                  <a:pt x="141" y="173"/>
                  <a:pt x="141" y="173"/>
                </a:cubicBezTo>
                <a:close/>
                <a:moveTo>
                  <a:pt x="131" y="173"/>
                </a:moveTo>
                <a:cubicBezTo>
                  <a:pt x="133" y="173"/>
                  <a:pt x="134" y="172"/>
                  <a:pt x="134" y="170"/>
                </a:cubicBezTo>
                <a:cubicBezTo>
                  <a:pt x="134" y="169"/>
                  <a:pt x="133" y="167"/>
                  <a:pt x="132" y="167"/>
                </a:cubicBezTo>
                <a:cubicBezTo>
                  <a:pt x="130" y="167"/>
                  <a:pt x="128" y="169"/>
                  <a:pt x="129" y="170"/>
                </a:cubicBezTo>
                <a:cubicBezTo>
                  <a:pt x="129" y="172"/>
                  <a:pt x="130" y="173"/>
                  <a:pt x="131" y="173"/>
                </a:cubicBezTo>
                <a:close/>
                <a:moveTo>
                  <a:pt x="203" y="213"/>
                </a:moveTo>
                <a:cubicBezTo>
                  <a:pt x="204" y="213"/>
                  <a:pt x="204" y="213"/>
                  <a:pt x="205" y="213"/>
                </a:cubicBezTo>
                <a:cubicBezTo>
                  <a:pt x="205" y="213"/>
                  <a:pt x="205" y="213"/>
                  <a:pt x="205" y="212"/>
                </a:cubicBezTo>
                <a:cubicBezTo>
                  <a:pt x="205" y="211"/>
                  <a:pt x="205" y="211"/>
                  <a:pt x="204" y="210"/>
                </a:cubicBezTo>
                <a:cubicBezTo>
                  <a:pt x="204" y="210"/>
                  <a:pt x="203" y="210"/>
                  <a:pt x="203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0"/>
                </a:cubicBezTo>
                <a:cubicBezTo>
                  <a:pt x="203" y="210"/>
                  <a:pt x="203" y="209"/>
                  <a:pt x="203" y="209"/>
                </a:cubicBezTo>
                <a:cubicBezTo>
                  <a:pt x="203" y="209"/>
                  <a:pt x="203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3" y="212"/>
                  <a:pt x="203" y="213"/>
                </a:cubicBezTo>
                <a:close/>
                <a:moveTo>
                  <a:pt x="235" y="226"/>
                </a:moveTo>
                <a:cubicBezTo>
                  <a:pt x="235" y="227"/>
                  <a:pt x="235" y="227"/>
                  <a:pt x="235" y="228"/>
                </a:cubicBezTo>
                <a:cubicBezTo>
                  <a:pt x="236" y="227"/>
                  <a:pt x="235" y="227"/>
                  <a:pt x="235" y="226"/>
                </a:cubicBezTo>
                <a:close/>
                <a:moveTo>
                  <a:pt x="244" y="213"/>
                </a:moveTo>
                <a:cubicBezTo>
                  <a:pt x="244" y="214"/>
                  <a:pt x="244" y="214"/>
                  <a:pt x="244" y="214"/>
                </a:cubicBezTo>
                <a:cubicBezTo>
                  <a:pt x="244" y="214"/>
                  <a:pt x="244" y="214"/>
                  <a:pt x="244" y="213"/>
                </a:cubicBezTo>
                <a:close/>
                <a:moveTo>
                  <a:pt x="221" y="229"/>
                </a:moveTo>
                <a:cubicBezTo>
                  <a:pt x="222" y="228"/>
                  <a:pt x="222" y="228"/>
                  <a:pt x="223" y="226"/>
                </a:cubicBezTo>
                <a:cubicBezTo>
                  <a:pt x="223" y="226"/>
                  <a:pt x="222" y="226"/>
                  <a:pt x="222" y="226"/>
                </a:cubicBezTo>
                <a:cubicBezTo>
                  <a:pt x="222" y="225"/>
                  <a:pt x="223" y="225"/>
                  <a:pt x="223" y="225"/>
                </a:cubicBezTo>
                <a:cubicBezTo>
                  <a:pt x="222" y="225"/>
                  <a:pt x="222" y="225"/>
                  <a:pt x="222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1" y="224"/>
                  <a:pt x="221" y="224"/>
                </a:cubicBezTo>
                <a:cubicBezTo>
                  <a:pt x="221" y="224"/>
                  <a:pt x="220" y="224"/>
                  <a:pt x="220" y="223"/>
                </a:cubicBezTo>
                <a:cubicBezTo>
                  <a:pt x="220" y="224"/>
                  <a:pt x="220" y="224"/>
                  <a:pt x="219" y="224"/>
                </a:cubicBezTo>
                <a:cubicBezTo>
                  <a:pt x="220" y="225"/>
                  <a:pt x="221" y="225"/>
                  <a:pt x="221" y="225"/>
                </a:cubicBezTo>
                <a:cubicBezTo>
                  <a:pt x="222" y="225"/>
                  <a:pt x="221" y="226"/>
                  <a:pt x="220" y="226"/>
                </a:cubicBezTo>
                <a:cubicBezTo>
                  <a:pt x="221" y="227"/>
                  <a:pt x="220" y="227"/>
                  <a:pt x="220" y="228"/>
                </a:cubicBezTo>
                <a:cubicBezTo>
                  <a:pt x="221" y="228"/>
                  <a:pt x="221" y="228"/>
                  <a:pt x="221" y="229"/>
                </a:cubicBezTo>
                <a:close/>
                <a:moveTo>
                  <a:pt x="70" y="145"/>
                </a:moveTo>
                <a:cubicBezTo>
                  <a:pt x="71" y="146"/>
                  <a:pt x="72" y="144"/>
                  <a:pt x="72" y="142"/>
                </a:cubicBezTo>
                <a:cubicBezTo>
                  <a:pt x="72" y="140"/>
                  <a:pt x="71" y="140"/>
                  <a:pt x="69" y="140"/>
                </a:cubicBezTo>
                <a:cubicBezTo>
                  <a:pt x="67" y="140"/>
                  <a:pt x="67" y="141"/>
                  <a:pt x="67" y="143"/>
                </a:cubicBezTo>
                <a:cubicBezTo>
                  <a:pt x="66" y="144"/>
                  <a:pt x="68" y="145"/>
                  <a:pt x="70" y="145"/>
                </a:cubicBezTo>
                <a:close/>
                <a:moveTo>
                  <a:pt x="2" y="55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lose/>
                <a:moveTo>
                  <a:pt x="91" y="152"/>
                </a:moveTo>
                <a:cubicBezTo>
                  <a:pt x="93" y="153"/>
                  <a:pt x="94" y="151"/>
                  <a:pt x="94" y="150"/>
                </a:cubicBezTo>
                <a:cubicBezTo>
                  <a:pt x="94" y="149"/>
                  <a:pt x="93" y="147"/>
                  <a:pt x="92" y="147"/>
                </a:cubicBezTo>
                <a:cubicBezTo>
                  <a:pt x="90" y="148"/>
                  <a:pt x="88" y="149"/>
                  <a:pt x="89" y="150"/>
                </a:cubicBezTo>
                <a:cubicBezTo>
                  <a:pt x="89" y="151"/>
                  <a:pt x="89" y="153"/>
                  <a:pt x="91" y="152"/>
                </a:cubicBezTo>
                <a:close/>
                <a:moveTo>
                  <a:pt x="16" y="17"/>
                </a:move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5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5" y="19"/>
                  <a:pt x="15" y="18"/>
                </a:cubicBezTo>
                <a:cubicBezTo>
                  <a:pt x="15" y="18"/>
                  <a:pt x="17" y="18"/>
                  <a:pt x="16" y="17"/>
                </a:cubicBezTo>
                <a:close/>
                <a:moveTo>
                  <a:pt x="13" y="96"/>
                </a:moveTo>
                <a:cubicBezTo>
                  <a:pt x="13" y="96"/>
                  <a:pt x="14" y="96"/>
                  <a:pt x="14" y="96"/>
                </a:cubicBezTo>
                <a:cubicBezTo>
                  <a:pt x="13" y="96"/>
                  <a:pt x="13" y="96"/>
                  <a:pt x="13" y="96"/>
                </a:cubicBezTo>
                <a:close/>
                <a:moveTo>
                  <a:pt x="12" y="49"/>
                </a:moveTo>
                <a:cubicBezTo>
                  <a:pt x="12" y="49"/>
                  <a:pt x="12" y="49"/>
                  <a:pt x="12" y="49"/>
                </a:cubicBezTo>
                <a:cubicBezTo>
                  <a:pt x="12" y="49"/>
                  <a:pt x="12" y="49"/>
                  <a:pt x="12" y="50"/>
                </a:cubicBezTo>
                <a:cubicBezTo>
                  <a:pt x="12" y="50"/>
                  <a:pt x="12" y="49"/>
                  <a:pt x="12" y="49"/>
                </a:cubicBezTo>
                <a:cubicBezTo>
                  <a:pt x="12" y="49"/>
                  <a:pt x="12" y="49"/>
                  <a:pt x="12" y="49"/>
                </a:cubicBezTo>
                <a:close/>
                <a:moveTo>
                  <a:pt x="238" y="143"/>
                </a:moveTo>
                <a:cubicBezTo>
                  <a:pt x="238" y="142"/>
                  <a:pt x="237" y="143"/>
                  <a:pt x="237" y="143"/>
                </a:cubicBezTo>
                <a:cubicBezTo>
                  <a:pt x="236" y="144"/>
                  <a:pt x="237" y="144"/>
                  <a:pt x="238" y="145"/>
                </a:cubicBezTo>
                <a:cubicBezTo>
                  <a:pt x="238" y="145"/>
                  <a:pt x="238" y="145"/>
                  <a:pt x="239" y="145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3"/>
                  <a:pt x="238" y="143"/>
                  <a:pt x="238" y="143"/>
                </a:cubicBezTo>
                <a:close/>
                <a:moveTo>
                  <a:pt x="56" y="139"/>
                </a:moveTo>
                <a:cubicBezTo>
                  <a:pt x="57" y="139"/>
                  <a:pt x="59" y="137"/>
                  <a:pt x="59" y="136"/>
                </a:cubicBezTo>
                <a:cubicBezTo>
                  <a:pt x="59" y="135"/>
                  <a:pt x="59" y="135"/>
                  <a:pt x="58" y="134"/>
                </a:cubicBezTo>
                <a:cubicBezTo>
                  <a:pt x="58" y="134"/>
                  <a:pt x="57" y="134"/>
                  <a:pt x="57" y="134"/>
                </a:cubicBezTo>
                <a:cubicBezTo>
                  <a:pt x="57" y="134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4" y="133"/>
                  <a:pt x="54" y="134"/>
                  <a:pt x="53" y="136"/>
                </a:cubicBezTo>
                <a:cubicBezTo>
                  <a:pt x="53" y="137"/>
                  <a:pt x="55" y="139"/>
                  <a:pt x="56" y="139"/>
                </a:cubicBezTo>
                <a:close/>
                <a:moveTo>
                  <a:pt x="41" y="121"/>
                </a:moveTo>
                <a:cubicBezTo>
                  <a:pt x="41" y="121"/>
                  <a:pt x="41" y="120"/>
                  <a:pt x="41" y="120"/>
                </a:cubicBezTo>
                <a:cubicBezTo>
                  <a:pt x="41" y="120"/>
                  <a:pt x="40" y="121"/>
                  <a:pt x="40" y="121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39" y="119"/>
                  <a:pt x="39" y="119"/>
                  <a:pt x="39" y="120"/>
                </a:cubicBezTo>
                <a:cubicBezTo>
                  <a:pt x="38" y="120"/>
                  <a:pt x="38" y="119"/>
                  <a:pt x="38" y="119"/>
                </a:cubicBezTo>
                <a:cubicBezTo>
                  <a:pt x="37" y="120"/>
                  <a:pt x="36" y="120"/>
                  <a:pt x="36" y="121"/>
                </a:cubicBezTo>
                <a:cubicBezTo>
                  <a:pt x="36" y="122"/>
                  <a:pt x="36" y="122"/>
                  <a:pt x="37" y="123"/>
                </a:cubicBezTo>
                <a:cubicBezTo>
                  <a:pt x="38" y="123"/>
                  <a:pt x="39" y="123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lose/>
                <a:moveTo>
                  <a:pt x="189" y="204"/>
                </a:moveTo>
                <a:cubicBezTo>
                  <a:pt x="190" y="205"/>
                  <a:pt x="190" y="205"/>
                  <a:pt x="191" y="205"/>
                </a:cubicBezTo>
                <a:cubicBezTo>
                  <a:pt x="191" y="204"/>
                  <a:pt x="190" y="202"/>
                  <a:pt x="189" y="203"/>
                </a:cubicBezTo>
                <a:cubicBezTo>
                  <a:pt x="187" y="203"/>
                  <a:pt x="186" y="204"/>
                  <a:pt x="186" y="205"/>
                </a:cubicBezTo>
                <a:cubicBezTo>
                  <a:pt x="186" y="206"/>
                  <a:pt x="186" y="207"/>
                  <a:pt x="187" y="208"/>
                </a:cubicBezTo>
                <a:cubicBezTo>
                  <a:pt x="188" y="207"/>
                  <a:pt x="190" y="207"/>
                  <a:pt x="189" y="208"/>
                </a:cubicBezTo>
                <a:cubicBezTo>
                  <a:pt x="189" y="208"/>
                  <a:pt x="189" y="208"/>
                  <a:pt x="190" y="208"/>
                </a:cubicBezTo>
                <a:cubicBezTo>
                  <a:pt x="190" y="208"/>
                  <a:pt x="191" y="207"/>
                  <a:pt x="191" y="206"/>
                </a:cubicBezTo>
                <a:cubicBezTo>
                  <a:pt x="191" y="206"/>
                  <a:pt x="191" y="206"/>
                  <a:pt x="191" y="206"/>
                </a:cubicBezTo>
                <a:cubicBezTo>
                  <a:pt x="190" y="206"/>
                  <a:pt x="190" y="205"/>
                  <a:pt x="189" y="205"/>
                </a:cubicBezTo>
                <a:cubicBezTo>
                  <a:pt x="189" y="205"/>
                  <a:pt x="189" y="204"/>
                  <a:pt x="189" y="204"/>
                </a:cubicBezTo>
                <a:close/>
                <a:moveTo>
                  <a:pt x="26" y="103"/>
                </a:moveTo>
                <a:cubicBezTo>
                  <a:pt x="26" y="103"/>
                  <a:pt x="26" y="103"/>
                  <a:pt x="27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4" y="45"/>
                </a:moveTo>
                <a:cubicBezTo>
                  <a:pt x="14" y="46"/>
                  <a:pt x="14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4" y="47"/>
                  <a:pt x="14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7" y="43"/>
                  <a:pt x="17" y="42"/>
                </a:cubicBezTo>
                <a:cubicBezTo>
                  <a:pt x="16" y="42"/>
                  <a:pt x="14" y="42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4" y="45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lose/>
                <a:moveTo>
                  <a:pt x="15" y="101"/>
                </a:moveTo>
                <a:cubicBezTo>
                  <a:pt x="16" y="101"/>
                  <a:pt x="16" y="102"/>
                  <a:pt x="17" y="102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17" y="99"/>
                  <a:pt x="16" y="100"/>
                  <a:pt x="15" y="101"/>
                </a:cubicBezTo>
                <a:close/>
                <a:moveTo>
                  <a:pt x="35" y="31"/>
                </a:moveTo>
                <a:cubicBezTo>
                  <a:pt x="34" y="31"/>
                  <a:pt x="35" y="31"/>
                  <a:pt x="34" y="31"/>
                </a:cubicBezTo>
                <a:cubicBezTo>
                  <a:pt x="34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2"/>
                  <a:pt x="37" y="32"/>
                </a:cubicBezTo>
                <a:cubicBezTo>
                  <a:pt x="36" y="32"/>
                  <a:pt x="36" y="31"/>
                  <a:pt x="35" y="32"/>
                </a:cubicBezTo>
                <a:cubicBezTo>
                  <a:pt x="34" y="31"/>
                  <a:pt x="35" y="31"/>
                  <a:pt x="35" y="31"/>
                </a:cubicBezTo>
                <a:close/>
                <a:moveTo>
                  <a:pt x="131" y="187"/>
                </a:moveTo>
                <a:cubicBezTo>
                  <a:pt x="133" y="187"/>
                  <a:pt x="134" y="185"/>
                  <a:pt x="134" y="184"/>
                </a:cubicBezTo>
                <a:cubicBezTo>
                  <a:pt x="133" y="183"/>
                  <a:pt x="133" y="181"/>
                  <a:pt x="132" y="182"/>
                </a:cubicBezTo>
                <a:cubicBezTo>
                  <a:pt x="130" y="181"/>
                  <a:pt x="128" y="183"/>
                  <a:pt x="129" y="185"/>
                </a:cubicBezTo>
                <a:cubicBezTo>
                  <a:pt x="128" y="186"/>
                  <a:pt x="129" y="187"/>
                  <a:pt x="131" y="187"/>
                </a:cubicBezTo>
                <a:close/>
                <a:moveTo>
                  <a:pt x="36" y="78"/>
                </a:moveTo>
                <a:cubicBezTo>
                  <a:pt x="36" y="78"/>
                  <a:pt x="35" y="79"/>
                  <a:pt x="35" y="80"/>
                </a:cubicBezTo>
                <a:cubicBezTo>
                  <a:pt x="35" y="82"/>
                  <a:pt x="37" y="83"/>
                  <a:pt x="39" y="82"/>
                </a:cubicBezTo>
                <a:cubicBezTo>
                  <a:pt x="40" y="83"/>
                  <a:pt x="41" y="82"/>
                  <a:pt x="41" y="80"/>
                </a:cubicBezTo>
                <a:cubicBezTo>
                  <a:pt x="41" y="78"/>
                  <a:pt x="40" y="77"/>
                  <a:pt x="38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37" y="78"/>
                  <a:pt x="38" y="78"/>
                  <a:pt x="39" y="78"/>
                </a:cubicBezTo>
                <a:cubicBezTo>
                  <a:pt x="39" y="78"/>
                  <a:pt x="38" y="78"/>
                  <a:pt x="38" y="79"/>
                </a:cubicBezTo>
                <a:cubicBezTo>
                  <a:pt x="38" y="79"/>
                  <a:pt x="37" y="79"/>
                  <a:pt x="36" y="79"/>
                </a:cubicBezTo>
                <a:cubicBezTo>
                  <a:pt x="36" y="78"/>
                  <a:pt x="37" y="78"/>
                  <a:pt x="36" y="78"/>
                </a:cubicBezTo>
                <a:close/>
                <a:moveTo>
                  <a:pt x="47" y="138"/>
                </a:moveTo>
                <a:cubicBezTo>
                  <a:pt x="49" y="138"/>
                  <a:pt x="49" y="138"/>
                  <a:pt x="50" y="136"/>
                </a:cubicBezTo>
                <a:cubicBezTo>
                  <a:pt x="50" y="135"/>
                  <a:pt x="49" y="133"/>
                  <a:pt x="47" y="133"/>
                </a:cubicBezTo>
                <a:cubicBezTo>
                  <a:pt x="45" y="134"/>
                  <a:pt x="44" y="134"/>
                  <a:pt x="44" y="135"/>
                </a:cubicBezTo>
                <a:cubicBezTo>
                  <a:pt x="44" y="136"/>
                  <a:pt x="45" y="137"/>
                  <a:pt x="45" y="138"/>
                </a:cubicBezTo>
                <a:cubicBezTo>
                  <a:pt x="45" y="137"/>
                  <a:pt x="46" y="137"/>
                  <a:pt x="46" y="137"/>
                </a:cubicBezTo>
                <a:cubicBezTo>
                  <a:pt x="46" y="137"/>
                  <a:pt x="47" y="136"/>
                  <a:pt x="47" y="137"/>
                </a:cubicBezTo>
                <a:cubicBezTo>
                  <a:pt x="47" y="137"/>
                  <a:pt x="47" y="138"/>
                  <a:pt x="46" y="138"/>
                </a:cubicBezTo>
                <a:cubicBezTo>
                  <a:pt x="47" y="138"/>
                  <a:pt x="47" y="138"/>
                  <a:pt x="47" y="138"/>
                </a:cubicBezTo>
                <a:close/>
                <a:moveTo>
                  <a:pt x="140" y="187"/>
                </a:moveTo>
                <a:cubicBezTo>
                  <a:pt x="141" y="187"/>
                  <a:pt x="141" y="186"/>
                  <a:pt x="142" y="187"/>
                </a:cubicBezTo>
                <a:cubicBezTo>
                  <a:pt x="142" y="186"/>
                  <a:pt x="143" y="185"/>
                  <a:pt x="143" y="185"/>
                </a:cubicBezTo>
                <a:cubicBezTo>
                  <a:pt x="143" y="182"/>
                  <a:pt x="141" y="181"/>
                  <a:pt x="140" y="182"/>
                </a:cubicBezTo>
                <a:cubicBezTo>
                  <a:pt x="138" y="182"/>
                  <a:pt x="138" y="183"/>
                  <a:pt x="137" y="185"/>
                </a:cubicBezTo>
                <a:cubicBezTo>
                  <a:pt x="138" y="186"/>
                  <a:pt x="138" y="187"/>
                  <a:pt x="140" y="187"/>
                </a:cubicBezTo>
                <a:cubicBezTo>
                  <a:pt x="140" y="187"/>
                  <a:pt x="140" y="187"/>
                  <a:pt x="140" y="187"/>
                </a:cubicBezTo>
                <a:close/>
                <a:moveTo>
                  <a:pt x="83" y="161"/>
                </a:moveTo>
                <a:cubicBezTo>
                  <a:pt x="81" y="161"/>
                  <a:pt x="80" y="162"/>
                  <a:pt x="79" y="163"/>
                </a:cubicBezTo>
                <a:cubicBezTo>
                  <a:pt x="80" y="165"/>
                  <a:pt x="81" y="166"/>
                  <a:pt x="83" y="166"/>
                </a:cubicBezTo>
                <a:cubicBezTo>
                  <a:pt x="84" y="167"/>
                  <a:pt x="85" y="165"/>
                  <a:pt x="85" y="164"/>
                </a:cubicBezTo>
                <a:cubicBezTo>
                  <a:pt x="85" y="162"/>
                  <a:pt x="84" y="161"/>
                  <a:pt x="83" y="161"/>
                </a:cubicBezTo>
                <a:close/>
                <a:moveTo>
                  <a:pt x="213" y="100"/>
                </a:moveTo>
                <a:cubicBezTo>
                  <a:pt x="214" y="99"/>
                  <a:pt x="213" y="98"/>
                  <a:pt x="211" y="98"/>
                </a:cubicBezTo>
                <a:cubicBezTo>
                  <a:pt x="209" y="97"/>
                  <a:pt x="208" y="99"/>
                  <a:pt x="208" y="101"/>
                </a:cubicBezTo>
                <a:cubicBezTo>
                  <a:pt x="209" y="103"/>
                  <a:pt x="209" y="103"/>
                  <a:pt x="211" y="104"/>
                </a:cubicBezTo>
                <a:cubicBezTo>
                  <a:pt x="212" y="104"/>
                  <a:pt x="214" y="103"/>
                  <a:pt x="213" y="100"/>
                </a:cubicBezTo>
                <a:close/>
                <a:moveTo>
                  <a:pt x="13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71" y="105"/>
                </a:moveTo>
                <a:cubicBezTo>
                  <a:pt x="169" y="105"/>
                  <a:pt x="168" y="107"/>
                  <a:pt x="168" y="108"/>
                </a:cubicBezTo>
                <a:cubicBezTo>
                  <a:pt x="168" y="109"/>
                  <a:pt x="169" y="111"/>
                  <a:pt x="171" y="111"/>
                </a:cubicBezTo>
                <a:cubicBezTo>
                  <a:pt x="173" y="111"/>
                  <a:pt x="174" y="109"/>
                  <a:pt x="173" y="108"/>
                </a:cubicBezTo>
                <a:cubicBezTo>
                  <a:pt x="174" y="107"/>
                  <a:pt x="173" y="105"/>
                  <a:pt x="171" y="105"/>
                </a:cubicBezTo>
                <a:close/>
                <a:moveTo>
                  <a:pt x="220" y="126"/>
                </a:moveTo>
                <a:cubicBezTo>
                  <a:pt x="219" y="126"/>
                  <a:pt x="218" y="126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ubicBezTo>
                  <a:pt x="218" y="127"/>
                  <a:pt x="218" y="127"/>
                  <a:pt x="217" y="127"/>
                </a:cubicBezTo>
                <a:cubicBezTo>
                  <a:pt x="217" y="128"/>
                  <a:pt x="217" y="128"/>
                  <a:pt x="217" y="129"/>
                </a:cubicBezTo>
                <a:cubicBezTo>
                  <a:pt x="217" y="129"/>
                  <a:pt x="217" y="129"/>
                  <a:pt x="217" y="130"/>
                </a:cubicBezTo>
                <a:cubicBezTo>
                  <a:pt x="217" y="130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7" y="130"/>
                  <a:pt x="218" y="130"/>
                  <a:pt x="218" y="131"/>
                </a:cubicBezTo>
                <a:cubicBezTo>
                  <a:pt x="218" y="130"/>
                  <a:pt x="218" y="130"/>
                  <a:pt x="219" y="130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0" y="128"/>
                  <a:pt x="220" y="129"/>
                  <a:pt x="221" y="129"/>
                </a:cubicBezTo>
                <a:cubicBezTo>
                  <a:pt x="221" y="129"/>
                  <a:pt x="221" y="130"/>
                  <a:pt x="220" y="131"/>
                </a:cubicBezTo>
                <a:cubicBezTo>
                  <a:pt x="222" y="130"/>
                  <a:pt x="223" y="129"/>
                  <a:pt x="222" y="128"/>
                </a:cubicBezTo>
                <a:cubicBezTo>
                  <a:pt x="223" y="127"/>
                  <a:pt x="221" y="125"/>
                  <a:pt x="220" y="126"/>
                </a:cubicBezTo>
                <a:close/>
                <a:moveTo>
                  <a:pt x="111" y="102"/>
                </a:moveTo>
                <a:cubicBezTo>
                  <a:pt x="112" y="103"/>
                  <a:pt x="113" y="103"/>
                  <a:pt x="114" y="103"/>
                </a:cubicBezTo>
                <a:cubicBezTo>
                  <a:pt x="115" y="103"/>
                  <a:pt x="116" y="102"/>
                  <a:pt x="116" y="101"/>
                </a:cubicBezTo>
                <a:cubicBezTo>
                  <a:pt x="116" y="99"/>
                  <a:pt x="115" y="98"/>
                  <a:pt x="113" y="98"/>
                </a:cubicBezTo>
                <a:cubicBezTo>
                  <a:pt x="113" y="98"/>
                  <a:pt x="112" y="98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3" y="100"/>
                </a:cubicBezTo>
                <a:cubicBezTo>
                  <a:pt x="112" y="101"/>
                  <a:pt x="111" y="101"/>
                  <a:pt x="111" y="102"/>
                </a:cubicBezTo>
                <a:close/>
                <a:moveTo>
                  <a:pt x="96" y="84"/>
                </a:moveTo>
                <a:cubicBezTo>
                  <a:pt x="95" y="84"/>
                  <a:pt x="93" y="85"/>
                  <a:pt x="93" y="86"/>
                </a:cubicBezTo>
                <a:cubicBezTo>
                  <a:pt x="93" y="88"/>
                  <a:pt x="94" y="89"/>
                  <a:pt x="96" y="90"/>
                </a:cubicBezTo>
                <a:cubicBezTo>
                  <a:pt x="97" y="90"/>
                  <a:pt x="99" y="89"/>
                  <a:pt x="99" y="86"/>
                </a:cubicBezTo>
                <a:cubicBezTo>
                  <a:pt x="98" y="85"/>
                  <a:pt x="98" y="83"/>
                  <a:pt x="96" y="84"/>
                </a:cubicBezTo>
                <a:close/>
                <a:moveTo>
                  <a:pt x="56" y="83"/>
                </a:moveTo>
                <a:cubicBezTo>
                  <a:pt x="57" y="83"/>
                  <a:pt x="58" y="82"/>
                  <a:pt x="59" y="81"/>
                </a:cubicBezTo>
                <a:cubicBezTo>
                  <a:pt x="58" y="81"/>
                  <a:pt x="57" y="81"/>
                  <a:pt x="57" y="81"/>
                </a:cubicBezTo>
                <a:cubicBezTo>
                  <a:pt x="57" y="80"/>
                  <a:pt x="57" y="79"/>
                  <a:pt x="58" y="79"/>
                </a:cubicBezTo>
                <a:cubicBezTo>
                  <a:pt x="58" y="79"/>
                  <a:pt x="58" y="79"/>
                  <a:pt x="59" y="79"/>
                </a:cubicBezTo>
                <a:cubicBezTo>
                  <a:pt x="58" y="78"/>
                  <a:pt x="57" y="77"/>
                  <a:pt x="56" y="77"/>
                </a:cubicBezTo>
                <a:cubicBezTo>
                  <a:pt x="54" y="77"/>
                  <a:pt x="53" y="79"/>
                  <a:pt x="54" y="80"/>
                </a:cubicBezTo>
                <a:cubicBezTo>
                  <a:pt x="53" y="82"/>
                  <a:pt x="54" y="83"/>
                  <a:pt x="56" y="83"/>
                </a:cubicBezTo>
                <a:close/>
                <a:moveTo>
                  <a:pt x="65" y="91"/>
                </a:moveTo>
                <a:cubicBezTo>
                  <a:pt x="64" y="91"/>
                  <a:pt x="62" y="92"/>
                  <a:pt x="62" y="94"/>
                </a:cubicBezTo>
                <a:cubicBezTo>
                  <a:pt x="63" y="96"/>
                  <a:pt x="64" y="97"/>
                  <a:pt x="65" y="97"/>
                </a:cubicBezTo>
                <a:cubicBezTo>
                  <a:pt x="66" y="96"/>
                  <a:pt x="68" y="95"/>
                  <a:pt x="68" y="94"/>
                </a:cubicBezTo>
                <a:cubicBezTo>
                  <a:pt x="67" y="92"/>
                  <a:pt x="66" y="91"/>
                  <a:pt x="65" y="91"/>
                </a:cubicBezTo>
                <a:close/>
                <a:moveTo>
                  <a:pt x="49" y="73"/>
                </a:moveTo>
                <a:cubicBezTo>
                  <a:pt x="49" y="74"/>
                  <a:pt x="51" y="75"/>
                  <a:pt x="51" y="75"/>
                </a:cubicBezTo>
                <a:cubicBezTo>
                  <a:pt x="51" y="75"/>
                  <a:pt x="52" y="75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5"/>
                  <a:pt x="55" y="74"/>
                  <a:pt x="54" y="73"/>
                </a:cubicBezTo>
                <a:cubicBezTo>
                  <a:pt x="54" y="73"/>
                  <a:pt x="53" y="73"/>
                  <a:pt x="53" y="72"/>
                </a:cubicBezTo>
                <a:cubicBezTo>
                  <a:pt x="53" y="73"/>
                  <a:pt x="52" y="72"/>
                  <a:pt x="52" y="72"/>
                </a:cubicBezTo>
                <a:cubicBezTo>
                  <a:pt x="53" y="71"/>
                  <a:pt x="53" y="71"/>
                  <a:pt x="54" y="71"/>
                </a:cubicBezTo>
                <a:cubicBezTo>
                  <a:pt x="54" y="70"/>
                  <a:pt x="53" y="70"/>
                  <a:pt x="51" y="70"/>
                </a:cubicBezTo>
                <a:cubicBezTo>
                  <a:pt x="50" y="70"/>
                  <a:pt x="49" y="71"/>
                  <a:pt x="49" y="73"/>
                </a:cubicBezTo>
                <a:close/>
                <a:moveTo>
                  <a:pt x="87" y="84"/>
                </a:moveTo>
                <a:cubicBezTo>
                  <a:pt x="87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5" y="85"/>
                  <a:pt x="85" y="86"/>
                  <a:pt x="84" y="87"/>
                </a:cubicBezTo>
                <a:cubicBezTo>
                  <a:pt x="84" y="88"/>
                  <a:pt x="85" y="89"/>
                  <a:pt x="87" y="90"/>
                </a:cubicBezTo>
                <a:cubicBezTo>
                  <a:pt x="88" y="89"/>
                  <a:pt x="89" y="89"/>
                  <a:pt x="90" y="87"/>
                </a:cubicBezTo>
                <a:cubicBezTo>
                  <a:pt x="90" y="85"/>
                  <a:pt x="89" y="83"/>
                  <a:pt x="87" y="84"/>
                </a:cubicBezTo>
                <a:close/>
                <a:moveTo>
                  <a:pt x="131" y="56"/>
                </a:moveTo>
                <a:cubicBezTo>
                  <a:pt x="129" y="56"/>
                  <a:pt x="129" y="57"/>
                  <a:pt x="128" y="58"/>
                </a:cubicBezTo>
                <a:cubicBezTo>
                  <a:pt x="128" y="61"/>
                  <a:pt x="130" y="61"/>
                  <a:pt x="132" y="62"/>
                </a:cubicBezTo>
                <a:cubicBezTo>
                  <a:pt x="133" y="61"/>
                  <a:pt x="134" y="60"/>
                  <a:pt x="134" y="59"/>
                </a:cubicBezTo>
                <a:cubicBezTo>
                  <a:pt x="134" y="57"/>
                  <a:pt x="133" y="56"/>
                  <a:pt x="131" y="56"/>
                </a:cubicBezTo>
                <a:close/>
                <a:moveTo>
                  <a:pt x="136" y="63"/>
                </a:moveTo>
                <a:cubicBezTo>
                  <a:pt x="134" y="63"/>
                  <a:pt x="133" y="65"/>
                  <a:pt x="133" y="66"/>
                </a:cubicBezTo>
                <a:cubicBezTo>
                  <a:pt x="132" y="67"/>
                  <a:pt x="134" y="68"/>
                  <a:pt x="136" y="69"/>
                </a:cubicBezTo>
                <a:cubicBezTo>
                  <a:pt x="138" y="69"/>
                  <a:pt x="138" y="67"/>
                  <a:pt x="138" y="66"/>
                </a:cubicBezTo>
                <a:cubicBezTo>
                  <a:pt x="139" y="65"/>
                  <a:pt x="137" y="63"/>
                  <a:pt x="136" y="63"/>
                </a:cubicBezTo>
                <a:close/>
                <a:moveTo>
                  <a:pt x="104" y="42"/>
                </a:moveTo>
                <a:cubicBezTo>
                  <a:pt x="103" y="42"/>
                  <a:pt x="102" y="43"/>
                  <a:pt x="102" y="45"/>
                </a:cubicBezTo>
                <a:cubicBezTo>
                  <a:pt x="101" y="46"/>
                  <a:pt x="103" y="48"/>
                  <a:pt x="105" y="47"/>
                </a:cubicBezTo>
                <a:cubicBezTo>
                  <a:pt x="106" y="48"/>
                  <a:pt x="107" y="47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7" y="45"/>
                  <a:pt x="106" y="45"/>
                </a:cubicBezTo>
                <a:cubicBezTo>
                  <a:pt x="106" y="44"/>
                  <a:pt x="107" y="44"/>
                  <a:pt x="107" y="44"/>
                </a:cubicBezTo>
                <a:cubicBezTo>
                  <a:pt x="108" y="44"/>
                  <a:pt x="107" y="44"/>
                  <a:pt x="107" y="44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3"/>
                  <a:pt x="106" y="42"/>
                  <a:pt x="104" y="42"/>
                </a:cubicBezTo>
                <a:close/>
                <a:moveTo>
                  <a:pt x="155" y="44"/>
                </a:moveTo>
                <a:cubicBezTo>
                  <a:pt x="155" y="47"/>
                  <a:pt x="157" y="48"/>
                  <a:pt x="158" y="48"/>
                </a:cubicBezTo>
                <a:cubicBezTo>
                  <a:pt x="160" y="47"/>
                  <a:pt x="160" y="46"/>
                  <a:pt x="160" y="45"/>
                </a:cubicBezTo>
                <a:cubicBezTo>
                  <a:pt x="160" y="43"/>
                  <a:pt x="159" y="42"/>
                  <a:pt x="158" y="42"/>
                </a:cubicBezTo>
                <a:cubicBezTo>
                  <a:pt x="156" y="42"/>
                  <a:pt x="155" y="43"/>
                  <a:pt x="155" y="44"/>
                </a:cubicBezTo>
                <a:close/>
                <a:moveTo>
                  <a:pt x="106" y="52"/>
                </a:moveTo>
                <a:cubicBezTo>
                  <a:pt x="107" y="54"/>
                  <a:pt x="107" y="55"/>
                  <a:pt x="110" y="55"/>
                </a:cubicBezTo>
                <a:cubicBezTo>
                  <a:pt x="111" y="55"/>
                  <a:pt x="112" y="53"/>
                  <a:pt x="112" y="52"/>
                </a:cubicBezTo>
                <a:cubicBezTo>
                  <a:pt x="112" y="51"/>
                  <a:pt x="111" y="50"/>
                  <a:pt x="110" y="50"/>
                </a:cubicBezTo>
                <a:cubicBezTo>
                  <a:pt x="107" y="50"/>
                  <a:pt x="106" y="51"/>
                  <a:pt x="106" y="52"/>
                </a:cubicBezTo>
                <a:close/>
                <a:moveTo>
                  <a:pt x="111" y="45"/>
                </a:moveTo>
                <a:cubicBezTo>
                  <a:pt x="110" y="46"/>
                  <a:pt x="112" y="48"/>
                  <a:pt x="113" y="48"/>
                </a:cubicBezTo>
                <a:cubicBezTo>
                  <a:pt x="115" y="48"/>
                  <a:pt x="117" y="46"/>
                  <a:pt x="117" y="45"/>
                </a:cubicBezTo>
                <a:cubicBezTo>
                  <a:pt x="116" y="43"/>
                  <a:pt x="115" y="42"/>
                  <a:pt x="114" y="41"/>
                </a:cubicBezTo>
                <a:cubicBezTo>
                  <a:pt x="113" y="41"/>
                  <a:pt x="111" y="43"/>
                  <a:pt x="111" y="45"/>
                </a:cubicBezTo>
                <a:close/>
                <a:moveTo>
                  <a:pt x="118" y="35"/>
                </a:moveTo>
                <a:cubicBezTo>
                  <a:pt x="117" y="35"/>
                  <a:pt x="116" y="37"/>
                  <a:pt x="115" y="38"/>
                </a:cubicBezTo>
                <a:cubicBezTo>
                  <a:pt x="115" y="39"/>
                  <a:pt x="117" y="41"/>
                  <a:pt x="118" y="40"/>
                </a:cubicBezTo>
                <a:cubicBezTo>
                  <a:pt x="119" y="41"/>
                  <a:pt x="121" y="40"/>
                  <a:pt x="121" y="38"/>
                </a:cubicBezTo>
                <a:cubicBezTo>
                  <a:pt x="121" y="37"/>
                  <a:pt x="119" y="35"/>
                  <a:pt x="118" y="35"/>
                </a:cubicBezTo>
                <a:close/>
                <a:moveTo>
                  <a:pt x="146" y="45"/>
                </a:moveTo>
                <a:cubicBezTo>
                  <a:pt x="146" y="46"/>
                  <a:pt x="148" y="47"/>
                  <a:pt x="149" y="48"/>
                </a:cubicBezTo>
                <a:cubicBezTo>
                  <a:pt x="151" y="47"/>
                  <a:pt x="152" y="47"/>
                  <a:pt x="151" y="44"/>
                </a:cubicBezTo>
                <a:cubicBezTo>
                  <a:pt x="152" y="43"/>
                  <a:pt x="151" y="41"/>
                  <a:pt x="149" y="41"/>
                </a:cubicBezTo>
                <a:cubicBezTo>
                  <a:pt x="148" y="42"/>
                  <a:pt x="147" y="43"/>
                  <a:pt x="146" y="45"/>
                </a:cubicBezTo>
                <a:close/>
                <a:moveTo>
                  <a:pt x="150" y="38"/>
                </a:moveTo>
                <a:cubicBezTo>
                  <a:pt x="151" y="40"/>
                  <a:pt x="152" y="41"/>
                  <a:pt x="153" y="41"/>
                </a:cubicBezTo>
                <a:cubicBezTo>
                  <a:pt x="155" y="41"/>
                  <a:pt x="156" y="40"/>
                  <a:pt x="156" y="38"/>
                </a:cubicBezTo>
                <a:cubicBezTo>
                  <a:pt x="156" y="37"/>
                  <a:pt x="154" y="36"/>
                  <a:pt x="153" y="35"/>
                </a:cubicBezTo>
                <a:cubicBezTo>
                  <a:pt x="152" y="35"/>
                  <a:pt x="151" y="36"/>
                  <a:pt x="150" y="38"/>
                </a:cubicBezTo>
                <a:close/>
                <a:moveTo>
                  <a:pt x="141" y="52"/>
                </a:moveTo>
                <a:cubicBezTo>
                  <a:pt x="141" y="53"/>
                  <a:pt x="142" y="54"/>
                  <a:pt x="143" y="54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4" y="54"/>
                  <a:pt x="144" y="54"/>
                  <a:pt x="145" y="55"/>
                </a:cubicBezTo>
                <a:cubicBezTo>
                  <a:pt x="146" y="54"/>
                  <a:pt x="147" y="53"/>
                  <a:pt x="147" y="52"/>
                </a:cubicBezTo>
                <a:cubicBezTo>
                  <a:pt x="147" y="50"/>
                  <a:pt x="146" y="49"/>
                  <a:pt x="144" y="49"/>
                </a:cubicBezTo>
                <a:cubicBezTo>
                  <a:pt x="143" y="49"/>
                  <a:pt x="142" y="50"/>
                  <a:pt x="141" y="52"/>
                </a:cubicBezTo>
                <a:close/>
                <a:moveTo>
                  <a:pt x="145" y="36"/>
                </a:moveTo>
                <a:cubicBezTo>
                  <a:pt x="143" y="35"/>
                  <a:pt x="142" y="37"/>
                  <a:pt x="142" y="38"/>
                </a:cubicBezTo>
                <a:cubicBezTo>
                  <a:pt x="142" y="39"/>
                  <a:pt x="143" y="41"/>
                  <a:pt x="145" y="40"/>
                </a:cubicBezTo>
                <a:cubicBezTo>
                  <a:pt x="146" y="41"/>
                  <a:pt x="147" y="40"/>
                  <a:pt x="148" y="38"/>
                </a:cubicBezTo>
                <a:cubicBezTo>
                  <a:pt x="148" y="37"/>
                  <a:pt x="145" y="35"/>
                  <a:pt x="145" y="36"/>
                </a:cubicBezTo>
                <a:close/>
                <a:moveTo>
                  <a:pt x="123" y="42"/>
                </a:moveTo>
                <a:cubicBezTo>
                  <a:pt x="121" y="42"/>
                  <a:pt x="119" y="44"/>
                  <a:pt x="119" y="45"/>
                </a:cubicBezTo>
                <a:cubicBezTo>
                  <a:pt x="120" y="46"/>
                  <a:pt x="120" y="47"/>
                  <a:pt x="122" y="47"/>
                </a:cubicBezTo>
                <a:cubicBezTo>
                  <a:pt x="124" y="47"/>
                  <a:pt x="125" y="46"/>
                  <a:pt x="125" y="45"/>
                </a:cubicBezTo>
                <a:cubicBezTo>
                  <a:pt x="125" y="43"/>
                  <a:pt x="124" y="42"/>
                  <a:pt x="123" y="42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9"/>
                  <a:pt x="54" y="41"/>
                  <a:pt x="56" y="40"/>
                </a:cubicBezTo>
                <a:cubicBezTo>
                  <a:pt x="57" y="41"/>
                  <a:pt x="58" y="41"/>
                  <a:pt x="58" y="40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59" y="38"/>
                  <a:pt x="59" y="38"/>
                </a:cubicBezTo>
                <a:cubicBezTo>
                  <a:pt x="59" y="37"/>
                  <a:pt x="59" y="37"/>
                  <a:pt x="58" y="36"/>
                </a:cubicBezTo>
                <a:cubicBezTo>
                  <a:pt x="58" y="36"/>
                  <a:pt x="57" y="36"/>
                  <a:pt x="57" y="36"/>
                </a:cubicBezTo>
                <a:cubicBezTo>
                  <a:pt x="57" y="36"/>
                  <a:pt x="57" y="35"/>
                  <a:pt x="57" y="35"/>
                </a:cubicBezTo>
                <a:cubicBezTo>
                  <a:pt x="57" y="35"/>
                  <a:pt x="56" y="35"/>
                  <a:pt x="56" y="35"/>
                </a:cubicBezTo>
                <a:cubicBezTo>
                  <a:pt x="56" y="35"/>
                  <a:pt x="55" y="35"/>
                  <a:pt x="55" y="35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6" y="38"/>
                  <a:pt x="56" y="39"/>
                </a:cubicBezTo>
                <a:cubicBezTo>
                  <a:pt x="56" y="38"/>
                  <a:pt x="55" y="38"/>
                  <a:pt x="54" y="37"/>
                </a:cubicBezTo>
                <a:close/>
                <a:moveTo>
                  <a:pt x="57" y="21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74" y="36"/>
                </a:moveTo>
                <a:cubicBezTo>
                  <a:pt x="73" y="35"/>
                  <a:pt x="72" y="36"/>
                  <a:pt x="72" y="36"/>
                </a:cubicBezTo>
                <a:cubicBezTo>
                  <a:pt x="72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8"/>
                </a:cubicBezTo>
                <a:cubicBezTo>
                  <a:pt x="72" y="37"/>
                  <a:pt x="71" y="37"/>
                  <a:pt x="71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9"/>
                </a:cubicBezTo>
                <a:cubicBezTo>
                  <a:pt x="71" y="39"/>
                  <a:pt x="72" y="41"/>
                  <a:pt x="74" y="40"/>
                </a:cubicBezTo>
                <a:cubicBezTo>
                  <a:pt x="75" y="40"/>
                  <a:pt x="77" y="39"/>
                  <a:pt x="76" y="38"/>
                </a:cubicBezTo>
                <a:cubicBezTo>
                  <a:pt x="77" y="37"/>
                  <a:pt x="75" y="35"/>
                  <a:pt x="74" y="36"/>
                </a:cubicBezTo>
                <a:close/>
                <a:moveTo>
                  <a:pt x="53" y="24"/>
                </a:moveTo>
                <a:cubicBezTo>
                  <a:pt x="53" y="25"/>
                  <a:pt x="54" y="26"/>
                  <a:pt x="54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84" y="31"/>
                </a:moveTo>
                <a:cubicBezTo>
                  <a:pt x="84" y="32"/>
                  <a:pt x="85" y="34"/>
                  <a:pt x="87" y="34"/>
                </a:cubicBezTo>
                <a:cubicBezTo>
                  <a:pt x="88" y="34"/>
                  <a:pt x="89" y="33"/>
                  <a:pt x="90" y="31"/>
                </a:cubicBezTo>
                <a:cubicBezTo>
                  <a:pt x="89" y="29"/>
                  <a:pt x="89" y="28"/>
                  <a:pt x="87" y="28"/>
                </a:cubicBezTo>
                <a:cubicBezTo>
                  <a:pt x="85" y="28"/>
                  <a:pt x="85" y="30"/>
                  <a:pt x="84" y="31"/>
                </a:cubicBezTo>
                <a:close/>
                <a:moveTo>
                  <a:pt x="88" y="30"/>
                </a:moveTo>
                <a:cubicBezTo>
                  <a:pt x="88" y="31"/>
                  <a:pt x="89" y="31"/>
                  <a:pt x="89" y="32"/>
                </a:cubicBezTo>
                <a:cubicBezTo>
                  <a:pt x="89" y="32"/>
                  <a:pt x="87" y="32"/>
                  <a:pt x="88" y="30"/>
                </a:cubicBezTo>
                <a:cubicBezTo>
                  <a:pt x="87" y="31"/>
                  <a:pt x="86" y="31"/>
                  <a:pt x="86" y="30"/>
                </a:cubicBezTo>
                <a:cubicBezTo>
                  <a:pt x="86" y="29"/>
                  <a:pt x="87" y="30"/>
                  <a:pt x="88" y="30"/>
                </a:cubicBezTo>
                <a:close/>
                <a:moveTo>
                  <a:pt x="100" y="35"/>
                </a:moveTo>
                <a:cubicBezTo>
                  <a:pt x="99" y="35"/>
                  <a:pt x="97" y="37"/>
                  <a:pt x="98" y="38"/>
                </a:cubicBezTo>
                <a:cubicBezTo>
                  <a:pt x="97" y="40"/>
                  <a:pt x="99" y="41"/>
                  <a:pt x="101" y="40"/>
                </a:cubicBezTo>
                <a:cubicBezTo>
                  <a:pt x="102" y="40"/>
                  <a:pt x="103" y="40"/>
                  <a:pt x="103" y="38"/>
                </a:cubicBezTo>
                <a:cubicBezTo>
                  <a:pt x="103" y="36"/>
                  <a:pt x="102" y="36"/>
                  <a:pt x="100" y="35"/>
                </a:cubicBezTo>
                <a:close/>
                <a:moveTo>
                  <a:pt x="95" y="28"/>
                </a:moveTo>
                <a:cubicBezTo>
                  <a:pt x="94" y="29"/>
                  <a:pt x="93" y="30"/>
                  <a:pt x="93" y="31"/>
                </a:cubicBezTo>
                <a:cubicBezTo>
                  <a:pt x="93" y="32"/>
                  <a:pt x="94" y="34"/>
                  <a:pt x="96" y="33"/>
                </a:cubicBezTo>
                <a:cubicBezTo>
                  <a:pt x="98" y="34"/>
                  <a:pt x="99" y="32"/>
                  <a:pt x="99" y="30"/>
                </a:cubicBezTo>
                <a:cubicBezTo>
                  <a:pt x="99" y="30"/>
                  <a:pt x="98" y="29"/>
                  <a:pt x="96" y="28"/>
                </a:cubicBezTo>
                <a:cubicBezTo>
                  <a:pt x="96" y="29"/>
                  <a:pt x="97" y="29"/>
                  <a:pt x="96" y="29"/>
                </a:cubicBezTo>
                <a:cubicBezTo>
                  <a:pt x="96" y="29"/>
                  <a:pt x="96" y="30"/>
                  <a:pt x="95" y="30"/>
                </a:cubicBezTo>
                <a:cubicBezTo>
                  <a:pt x="95" y="29"/>
                  <a:pt x="95" y="29"/>
                  <a:pt x="95" y="28"/>
                </a:cubicBezTo>
                <a:close/>
                <a:moveTo>
                  <a:pt x="48" y="25"/>
                </a:moveTo>
                <a:cubicBezTo>
                  <a:pt x="47" y="25"/>
                  <a:pt x="46" y="25"/>
                  <a:pt x="46" y="26"/>
                </a:cubicBezTo>
                <a:cubicBezTo>
                  <a:pt x="46" y="25"/>
                  <a:pt x="45" y="25"/>
                  <a:pt x="45" y="25"/>
                </a:cubicBezTo>
                <a:cubicBezTo>
                  <a:pt x="45" y="26"/>
                  <a:pt x="47" y="26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50" y="26"/>
                  <a:pt x="50" y="24"/>
                </a:cubicBezTo>
                <a:cubicBezTo>
                  <a:pt x="50" y="22"/>
                  <a:pt x="49" y="21"/>
                  <a:pt x="48" y="22"/>
                </a:cubicBezTo>
                <a:cubicBezTo>
                  <a:pt x="48" y="22"/>
                  <a:pt x="48" y="22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3"/>
                  <a:pt x="48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lose/>
                <a:moveTo>
                  <a:pt x="79" y="42"/>
                </a:moveTo>
                <a:cubicBezTo>
                  <a:pt x="77" y="42"/>
                  <a:pt x="75" y="44"/>
                  <a:pt x="75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79" y="47"/>
                  <a:pt x="81" y="46"/>
                  <a:pt x="81" y="44"/>
                </a:cubicBezTo>
                <a:cubicBezTo>
                  <a:pt x="81" y="43"/>
                  <a:pt x="80" y="42"/>
                  <a:pt x="79" y="42"/>
                </a:cubicBezTo>
                <a:close/>
                <a:moveTo>
                  <a:pt x="80" y="38"/>
                </a:moveTo>
                <a:cubicBezTo>
                  <a:pt x="79" y="40"/>
                  <a:pt x="81" y="40"/>
                  <a:pt x="82" y="41"/>
                </a:cubicBezTo>
                <a:cubicBezTo>
                  <a:pt x="84" y="41"/>
                  <a:pt x="85" y="39"/>
                  <a:pt x="85" y="38"/>
                </a:cubicBezTo>
                <a:cubicBezTo>
                  <a:pt x="84" y="39"/>
                  <a:pt x="82" y="39"/>
                  <a:pt x="82" y="38"/>
                </a:cubicBezTo>
                <a:cubicBezTo>
                  <a:pt x="83" y="37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6"/>
                  <a:pt x="84" y="35"/>
                  <a:pt x="83" y="35"/>
                </a:cubicBezTo>
                <a:cubicBezTo>
                  <a:pt x="81" y="36"/>
                  <a:pt x="79" y="36"/>
                  <a:pt x="80" y="38"/>
                </a:cubicBezTo>
                <a:close/>
                <a:moveTo>
                  <a:pt x="240" y="31"/>
                </a:moveTo>
                <a:cubicBezTo>
                  <a:pt x="240" y="29"/>
                  <a:pt x="239" y="28"/>
                  <a:pt x="237" y="28"/>
                </a:cubicBezTo>
                <a:cubicBezTo>
                  <a:pt x="236" y="28"/>
                  <a:pt x="234" y="29"/>
                  <a:pt x="235" y="31"/>
                </a:cubicBezTo>
                <a:cubicBezTo>
                  <a:pt x="235" y="32"/>
                  <a:pt x="236" y="34"/>
                  <a:pt x="237" y="33"/>
                </a:cubicBezTo>
                <a:cubicBezTo>
                  <a:pt x="238" y="33"/>
                  <a:pt x="240" y="32"/>
                  <a:pt x="240" y="31"/>
                </a:cubicBezTo>
                <a:close/>
                <a:moveTo>
                  <a:pt x="215" y="35"/>
                </a:moveTo>
                <a:cubicBezTo>
                  <a:pt x="214" y="35"/>
                  <a:pt x="213" y="37"/>
                  <a:pt x="212" y="38"/>
                </a:cubicBezTo>
                <a:cubicBezTo>
                  <a:pt x="212" y="40"/>
                  <a:pt x="214" y="41"/>
                  <a:pt x="215" y="40"/>
                </a:cubicBezTo>
                <a:cubicBezTo>
                  <a:pt x="217" y="41"/>
                  <a:pt x="218" y="40"/>
                  <a:pt x="218" y="39"/>
                </a:cubicBezTo>
                <a:cubicBezTo>
                  <a:pt x="218" y="37"/>
                  <a:pt x="217" y="36"/>
                  <a:pt x="215" y="35"/>
                </a:cubicBezTo>
                <a:close/>
                <a:moveTo>
                  <a:pt x="230" y="39"/>
                </a:moveTo>
                <a:cubicBezTo>
                  <a:pt x="229" y="39"/>
                  <a:pt x="231" y="41"/>
                  <a:pt x="232" y="41"/>
                </a:cubicBezTo>
                <a:cubicBezTo>
                  <a:pt x="234" y="41"/>
                  <a:pt x="235" y="40"/>
                  <a:pt x="236" y="38"/>
                </a:cubicBezTo>
                <a:cubicBezTo>
                  <a:pt x="236" y="37"/>
                  <a:pt x="234" y="36"/>
                  <a:pt x="232" y="35"/>
                </a:cubicBezTo>
                <a:cubicBezTo>
                  <a:pt x="231" y="35"/>
                  <a:pt x="230" y="37"/>
                  <a:pt x="230" y="39"/>
                </a:cubicBezTo>
                <a:close/>
                <a:moveTo>
                  <a:pt x="224" y="36"/>
                </a:moveTo>
                <a:cubicBezTo>
                  <a:pt x="222" y="36"/>
                  <a:pt x="221" y="37"/>
                  <a:pt x="221" y="38"/>
                </a:cubicBezTo>
                <a:cubicBezTo>
                  <a:pt x="221" y="39"/>
                  <a:pt x="222" y="41"/>
                  <a:pt x="224" y="41"/>
                </a:cubicBezTo>
                <a:cubicBezTo>
                  <a:pt x="225" y="41"/>
                  <a:pt x="227" y="39"/>
                  <a:pt x="226" y="38"/>
                </a:cubicBezTo>
                <a:cubicBezTo>
                  <a:pt x="227" y="36"/>
                  <a:pt x="226" y="36"/>
                  <a:pt x="224" y="36"/>
                </a:cubicBezTo>
                <a:close/>
                <a:moveTo>
                  <a:pt x="217" y="45"/>
                </a:moveTo>
                <a:cubicBezTo>
                  <a:pt x="217" y="47"/>
                  <a:pt x="218" y="48"/>
                  <a:pt x="219" y="48"/>
                </a:cubicBezTo>
                <a:cubicBezTo>
                  <a:pt x="221" y="47"/>
                  <a:pt x="222" y="47"/>
                  <a:pt x="223" y="45"/>
                </a:cubicBezTo>
                <a:cubicBezTo>
                  <a:pt x="222" y="43"/>
                  <a:pt x="221" y="42"/>
                  <a:pt x="220" y="42"/>
                </a:cubicBezTo>
                <a:cubicBezTo>
                  <a:pt x="219" y="42"/>
                  <a:pt x="216" y="43"/>
                  <a:pt x="217" y="45"/>
                </a:cubicBezTo>
                <a:close/>
                <a:moveTo>
                  <a:pt x="228" y="42"/>
                </a:moveTo>
                <a:cubicBezTo>
                  <a:pt x="227" y="42"/>
                  <a:pt x="225" y="43"/>
                  <a:pt x="226" y="44"/>
                </a:cubicBezTo>
                <a:cubicBezTo>
                  <a:pt x="226" y="47"/>
                  <a:pt x="227" y="48"/>
                  <a:pt x="229" y="48"/>
                </a:cubicBezTo>
                <a:cubicBezTo>
                  <a:pt x="230" y="47"/>
                  <a:pt x="231" y="46"/>
                  <a:pt x="232" y="45"/>
                </a:cubicBezTo>
                <a:cubicBezTo>
                  <a:pt x="231" y="43"/>
                  <a:pt x="230" y="41"/>
                  <a:pt x="228" y="42"/>
                </a:cubicBezTo>
                <a:close/>
                <a:moveTo>
                  <a:pt x="237" y="48"/>
                </a:moveTo>
                <a:cubicBezTo>
                  <a:pt x="239" y="48"/>
                  <a:pt x="240" y="46"/>
                  <a:pt x="240" y="45"/>
                </a:cubicBezTo>
                <a:cubicBezTo>
                  <a:pt x="240" y="44"/>
                  <a:pt x="239" y="42"/>
                  <a:pt x="237" y="43"/>
                </a:cubicBezTo>
                <a:cubicBezTo>
                  <a:pt x="236" y="42"/>
                  <a:pt x="234" y="43"/>
                  <a:pt x="235" y="45"/>
                </a:cubicBezTo>
                <a:cubicBezTo>
                  <a:pt x="235" y="47"/>
                  <a:pt x="235" y="47"/>
                  <a:pt x="237" y="48"/>
                </a:cubicBezTo>
                <a:close/>
                <a:moveTo>
                  <a:pt x="238" y="70"/>
                </a:moveTo>
                <a:cubicBezTo>
                  <a:pt x="236" y="70"/>
                  <a:pt x="235" y="71"/>
                  <a:pt x="234" y="73"/>
                </a:cubicBezTo>
                <a:cubicBezTo>
                  <a:pt x="234" y="75"/>
                  <a:pt x="236" y="75"/>
                  <a:pt x="238" y="75"/>
                </a:cubicBezTo>
                <a:cubicBezTo>
                  <a:pt x="238" y="75"/>
                  <a:pt x="240" y="74"/>
                  <a:pt x="240" y="72"/>
                </a:cubicBezTo>
                <a:cubicBezTo>
                  <a:pt x="240" y="71"/>
                  <a:pt x="239" y="70"/>
                  <a:pt x="238" y="70"/>
                </a:cubicBezTo>
                <a:close/>
                <a:moveTo>
                  <a:pt x="240" y="87"/>
                </a:moveTo>
                <a:cubicBezTo>
                  <a:pt x="240" y="85"/>
                  <a:pt x="238" y="83"/>
                  <a:pt x="238" y="84"/>
                </a:cubicBezTo>
                <a:cubicBezTo>
                  <a:pt x="236" y="84"/>
                  <a:pt x="234" y="85"/>
                  <a:pt x="235" y="87"/>
                </a:cubicBezTo>
                <a:cubicBezTo>
                  <a:pt x="235" y="88"/>
                  <a:pt x="236" y="89"/>
                  <a:pt x="238" y="89"/>
                </a:cubicBezTo>
                <a:cubicBezTo>
                  <a:pt x="239" y="90"/>
                  <a:pt x="240" y="88"/>
                  <a:pt x="240" y="87"/>
                </a:cubicBezTo>
                <a:close/>
                <a:moveTo>
                  <a:pt x="240" y="59"/>
                </a:moveTo>
                <a:cubicBezTo>
                  <a:pt x="240" y="57"/>
                  <a:pt x="239" y="56"/>
                  <a:pt x="237" y="56"/>
                </a:cubicBezTo>
                <a:cubicBezTo>
                  <a:pt x="236" y="56"/>
                  <a:pt x="235" y="58"/>
                  <a:pt x="234" y="59"/>
                </a:cubicBezTo>
                <a:cubicBezTo>
                  <a:pt x="235" y="60"/>
                  <a:pt x="236" y="62"/>
                  <a:pt x="238" y="61"/>
                </a:cubicBezTo>
                <a:cubicBezTo>
                  <a:pt x="239" y="61"/>
                  <a:pt x="240" y="60"/>
                  <a:pt x="240" y="59"/>
                </a:cubicBezTo>
                <a:close/>
                <a:moveTo>
                  <a:pt x="211" y="28"/>
                </a:moveTo>
                <a:cubicBezTo>
                  <a:pt x="209" y="28"/>
                  <a:pt x="208" y="29"/>
                  <a:pt x="209" y="30"/>
                </a:cubicBezTo>
                <a:cubicBezTo>
                  <a:pt x="208" y="33"/>
                  <a:pt x="210" y="33"/>
                  <a:pt x="211" y="34"/>
                </a:cubicBezTo>
                <a:cubicBezTo>
                  <a:pt x="212" y="33"/>
                  <a:pt x="214" y="32"/>
                  <a:pt x="213" y="30"/>
                </a:cubicBezTo>
                <a:cubicBezTo>
                  <a:pt x="214" y="29"/>
                  <a:pt x="212" y="28"/>
                  <a:pt x="211" y="28"/>
                </a:cubicBezTo>
                <a:close/>
                <a:moveTo>
                  <a:pt x="185" y="42"/>
                </a:moveTo>
                <a:cubicBezTo>
                  <a:pt x="182" y="42"/>
                  <a:pt x="181" y="44"/>
                  <a:pt x="182" y="44"/>
                </a:cubicBezTo>
                <a:cubicBezTo>
                  <a:pt x="182" y="46"/>
                  <a:pt x="182" y="47"/>
                  <a:pt x="185" y="47"/>
                </a:cubicBezTo>
                <a:cubicBezTo>
                  <a:pt x="185" y="48"/>
                  <a:pt x="187" y="46"/>
                  <a:pt x="187" y="45"/>
                </a:cubicBezTo>
                <a:cubicBezTo>
                  <a:pt x="188" y="43"/>
                  <a:pt x="185" y="42"/>
                  <a:pt x="185" y="42"/>
                </a:cubicBezTo>
                <a:close/>
                <a:moveTo>
                  <a:pt x="180" y="49"/>
                </a:moveTo>
                <a:cubicBezTo>
                  <a:pt x="179" y="49"/>
                  <a:pt x="177" y="50"/>
                  <a:pt x="177" y="52"/>
                </a:cubicBezTo>
                <a:cubicBezTo>
                  <a:pt x="176" y="54"/>
                  <a:pt x="178" y="55"/>
                  <a:pt x="179" y="55"/>
                </a:cubicBezTo>
                <a:cubicBezTo>
                  <a:pt x="181" y="54"/>
                  <a:pt x="183" y="54"/>
                  <a:pt x="182" y="52"/>
                </a:cubicBezTo>
                <a:cubicBezTo>
                  <a:pt x="182" y="52"/>
                  <a:pt x="182" y="51"/>
                  <a:pt x="182" y="51"/>
                </a:cubicBezTo>
                <a:cubicBezTo>
                  <a:pt x="181" y="51"/>
                  <a:pt x="180" y="51"/>
                  <a:pt x="179" y="51"/>
                </a:cubicBezTo>
                <a:cubicBezTo>
                  <a:pt x="179" y="51"/>
                  <a:pt x="179" y="51"/>
                  <a:pt x="179" y="50"/>
                </a:cubicBezTo>
                <a:cubicBezTo>
                  <a:pt x="180" y="50"/>
                  <a:pt x="180" y="50"/>
                  <a:pt x="181" y="50"/>
                </a:cubicBezTo>
                <a:cubicBezTo>
                  <a:pt x="181" y="50"/>
                  <a:pt x="181" y="50"/>
                  <a:pt x="182" y="50"/>
                </a:cubicBezTo>
                <a:cubicBezTo>
                  <a:pt x="181" y="50"/>
                  <a:pt x="181" y="49"/>
                  <a:pt x="180" y="49"/>
                </a:cubicBezTo>
                <a:close/>
                <a:moveTo>
                  <a:pt x="162" y="35"/>
                </a:moveTo>
                <a:cubicBezTo>
                  <a:pt x="160" y="36"/>
                  <a:pt x="160" y="36"/>
                  <a:pt x="159" y="38"/>
                </a:cubicBezTo>
                <a:cubicBezTo>
                  <a:pt x="159" y="40"/>
                  <a:pt x="160" y="41"/>
                  <a:pt x="162" y="41"/>
                </a:cubicBezTo>
                <a:cubicBezTo>
                  <a:pt x="164" y="41"/>
                  <a:pt x="164" y="40"/>
                  <a:pt x="165" y="38"/>
                </a:cubicBezTo>
                <a:cubicBezTo>
                  <a:pt x="165" y="37"/>
                  <a:pt x="164" y="35"/>
                  <a:pt x="162" y="35"/>
                </a:cubicBezTo>
                <a:close/>
                <a:moveTo>
                  <a:pt x="170" y="36"/>
                </a:moveTo>
                <a:cubicBezTo>
                  <a:pt x="169" y="35"/>
                  <a:pt x="168" y="37"/>
                  <a:pt x="168" y="38"/>
                </a:cubicBezTo>
                <a:cubicBezTo>
                  <a:pt x="168" y="40"/>
                  <a:pt x="170" y="41"/>
                  <a:pt x="171" y="41"/>
                </a:cubicBezTo>
                <a:cubicBezTo>
                  <a:pt x="173" y="41"/>
                  <a:pt x="174" y="39"/>
                  <a:pt x="174" y="39"/>
                </a:cubicBezTo>
                <a:cubicBezTo>
                  <a:pt x="173" y="36"/>
                  <a:pt x="172" y="35"/>
                  <a:pt x="170" y="36"/>
                </a:cubicBezTo>
                <a:close/>
                <a:moveTo>
                  <a:pt x="176" y="42"/>
                </a:moveTo>
                <a:cubicBezTo>
                  <a:pt x="173" y="42"/>
                  <a:pt x="172" y="43"/>
                  <a:pt x="172" y="44"/>
                </a:cubicBezTo>
                <a:cubicBezTo>
                  <a:pt x="173" y="47"/>
                  <a:pt x="174" y="47"/>
                  <a:pt x="176" y="47"/>
                </a:cubicBezTo>
                <a:cubicBezTo>
                  <a:pt x="176" y="47"/>
                  <a:pt x="179" y="46"/>
                  <a:pt x="178" y="45"/>
                </a:cubicBezTo>
                <a:cubicBezTo>
                  <a:pt x="178" y="44"/>
                  <a:pt x="177" y="42"/>
                  <a:pt x="176" y="42"/>
                </a:cubicBezTo>
                <a:close/>
                <a:moveTo>
                  <a:pt x="206" y="36"/>
                </a:moveTo>
                <a:cubicBezTo>
                  <a:pt x="205" y="36"/>
                  <a:pt x="203" y="37"/>
                  <a:pt x="204" y="38"/>
                </a:cubicBezTo>
                <a:cubicBezTo>
                  <a:pt x="204" y="40"/>
                  <a:pt x="204" y="40"/>
                  <a:pt x="206" y="41"/>
                </a:cubicBezTo>
                <a:cubicBezTo>
                  <a:pt x="208" y="41"/>
                  <a:pt x="209" y="40"/>
                  <a:pt x="209" y="38"/>
                </a:cubicBezTo>
                <a:cubicBezTo>
                  <a:pt x="209" y="37"/>
                  <a:pt x="207" y="35"/>
                  <a:pt x="206" y="36"/>
                </a:cubicBezTo>
                <a:close/>
                <a:moveTo>
                  <a:pt x="189" y="50"/>
                </a:moveTo>
                <a:cubicBezTo>
                  <a:pt x="187" y="50"/>
                  <a:pt x="186" y="50"/>
                  <a:pt x="186" y="52"/>
                </a:cubicBezTo>
                <a:cubicBezTo>
                  <a:pt x="186" y="53"/>
                  <a:pt x="187" y="55"/>
                  <a:pt x="188" y="55"/>
                </a:cubicBezTo>
                <a:cubicBezTo>
                  <a:pt x="190" y="55"/>
                  <a:pt x="191" y="54"/>
                  <a:pt x="191" y="52"/>
                </a:cubicBezTo>
                <a:cubicBezTo>
                  <a:pt x="191" y="50"/>
                  <a:pt x="190" y="49"/>
                  <a:pt x="189" y="50"/>
                </a:cubicBezTo>
                <a:close/>
                <a:moveTo>
                  <a:pt x="202" y="42"/>
                </a:moveTo>
                <a:cubicBezTo>
                  <a:pt x="200" y="42"/>
                  <a:pt x="199" y="43"/>
                  <a:pt x="199" y="44"/>
                </a:cubicBezTo>
                <a:cubicBezTo>
                  <a:pt x="199" y="46"/>
                  <a:pt x="200" y="48"/>
                  <a:pt x="201" y="48"/>
                </a:cubicBezTo>
                <a:cubicBezTo>
                  <a:pt x="203" y="47"/>
                  <a:pt x="205" y="46"/>
                  <a:pt x="204" y="44"/>
                </a:cubicBezTo>
                <a:cubicBezTo>
                  <a:pt x="205" y="43"/>
                  <a:pt x="204" y="42"/>
                  <a:pt x="202" y="42"/>
                </a:cubicBezTo>
                <a:close/>
                <a:moveTo>
                  <a:pt x="197" y="36"/>
                </a:moveTo>
                <a:cubicBezTo>
                  <a:pt x="195" y="35"/>
                  <a:pt x="195" y="37"/>
                  <a:pt x="194" y="38"/>
                </a:cubicBezTo>
                <a:cubicBezTo>
                  <a:pt x="195" y="40"/>
                  <a:pt x="196" y="41"/>
                  <a:pt x="198" y="41"/>
                </a:cubicBezTo>
                <a:cubicBezTo>
                  <a:pt x="199" y="41"/>
                  <a:pt x="201" y="40"/>
                  <a:pt x="200" y="38"/>
                </a:cubicBezTo>
                <a:cubicBezTo>
                  <a:pt x="200" y="37"/>
                  <a:pt x="199" y="36"/>
                  <a:pt x="197" y="36"/>
                </a:cubicBezTo>
                <a:close/>
                <a:moveTo>
                  <a:pt x="88" y="228"/>
                </a:moveTo>
                <a:cubicBezTo>
                  <a:pt x="89" y="229"/>
                  <a:pt x="90" y="228"/>
                  <a:pt x="89" y="226"/>
                </a:cubicBezTo>
                <a:cubicBezTo>
                  <a:pt x="90" y="225"/>
                  <a:pt x="89" y="223"/>
                  <a:pt x="87" y="223"/>
                </a:cubicBezTo>
                <a:cubicBezTo>
                  <a:pt x="85" y="223"/>
                  <a:pt x="84" y="224"/>
                  <a:pt x="84" y="226"/>
                </a:cubicBezTo>
                <a:cubicBezTo>
                  <a:pt x="84" y="227"/>
                  <a:pt x="85" y="229"/>
                  <a:pt x="88" y="228"/>
                </a:cubicBezTo>
                <a:close/>
                <a:moveTo>
                  <a:pt x="96" y="228"/>
                </a:moveTo>
                <a:cubicBezTo>
                  <a:pt x="97" y="229"/>
                  <a:pt x="98" y="227"/>
                  <a:pt x="99" y="226"/>
                </a:cubicBezTo>
                <a:cubicBezTo>
                  <a:pt x="99" y="225"/>
                  <a:pt x="97" y="223"/>
                  <a:pt x="96" y="223"/>
                </a:cubicBezTo>
                <a:cubicBezTo>
                  <a:pt x="95" y="223"/>
                  <a:pt x="93" y="225"/>
                  <a:pt x="93" y="226"/>
                </a:cubicBezTo>
                <a:cubicBezTo>
                  <a:pt x="93" y="227"/>
                  <a:pt x="95" y="228"/>
                  <a:pt x="96" y="228"/>
                </a:cubicBezTo>
                <a:close/>
                <a:moveTo>
                  <a:pt x="103" y="220"/>
                </a:moveTo>
                <a:cubicBezTo>
                  <a:pt x="102" y="218"/>
                  <a:pt x="101" y="217"/>
                  <a:pt x="100" y="217"/>
                </a:cubicBezTo>
                <a:cubicBezTo>
                  <a:pt x="99" y="216"/>
                  <a:pt x="97" y="218"/>
                  <a:pt x="97" y="220"/>
                </a:cubicBezTo>
                <a:cubicBezTo>
                  <a:pt x="97" y="221"/>
                  <a:pt x="98" y="222"/>
                  <a:pt x="101" y="222"/>
                </a:cubicBezTo>
                <a:cubicBezTo>
                  <a:pt x="101" y="222"/>
                  <a:pt x="102" y="222"/>
                  <a:pt x="102" y="221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103" y="221"/>
                  <a:pt x="102" y="220"/>
                  <a:pt x="103" y="219"/>
                </a:cubicBezTo>
                <a:cubicBezTo>
                  <a:pt x="103" y="220"/>
                  <a:pt x="103" y="220"/>
                  <a:pt x="103" y="220"/>
                </a:cubicBezTo>
                <a:close/>
                <a:moveTo>
                  <a:pt x="109" y="236"/>
                </a:moveTo>
                <a:cubicBezTo>
                  <a:pt x="111" y="236"/>
                  <a:pt x="112" y="235"/>
                  <a:pt x="112" y="234"/>
                </a:cubicBezTo>
                <a:cubicBezTo>
                  <a:pt x="112" y="232"/>
                  <a:pt x="110" y="231"/>
                  <a:pt x="109" y="231"/>
                </a:cubicBezTo>
                <a:cubicBezTo>
                  <a:pt x="107" y="231"/>
                  <a:pt x="106" y="231"/>
                  <a:pt x="107" y="234"/>
                </a:cubicBezTo>
                <a:cubicBezTo>
                  <a:pt x="106" y="235"/>
                  <a:pt x="107" y="236"/>
                  <a:pt x="109" y="236"/>
                </a:cubicBezTo>
                <a:close/>
                <a:moveTo>
                  <a:pt x="109" y="250"/>
                </a:moveTo>
                <a:cubicBezTo>
                  <a:pt x="111" y="250"/>
                  <a:pt x="112" y="249"/>
                  <a:pt x="112" y="247"/>
                </a:cubicBezTo>
                <a:cubicBezTo>
                  <a:pt x="112" y="247"/>
                  <a:pt x="112" y="247"/>
                  <a:pt x="111" y="246"/>
                </a:cubicBezTo>
                <a:cubicBezTo>
                  <a:pt x="111" y="247"/>
                  <a:pt x="110" y="247"/>
                  <a:pt x="110" y="247"/>
                </a:cubicBezTo>
                <a:cubicBezTo>
                  <a:pt x="110" y="246"/>
                  <a:pt x="110" y="245"/>
                  <a:pt x="109" y="245"/>
                </a:cubicBezTo>
                <a:cubicBezTo>
                  <a:pt x="109" y="245"/>
                  <a:pt x="109" y="244"/>
                  <a:pt x="109" y="245"/>
                </a:cubicBezTo>
                <a:cubicBezTo>
                  <a:pt x="108" y="244"/>
                  <a:pt x="106" y="246"/>
                  <a:pt x="106" y="247"/>
                </a:cubicBezTo>
                <a:cubicBezTo>
                  <a:pt x="106" y="248"/>
                  <a:pt x="107" y="250"/>
                  <a:pt x="109" y="250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21" y="234"/>
                  <a:pt x="121" y="233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3"/>
                  <a:pt x="120" y="233"/>
                  <a:pt x="120" y="233"/>
                </a:cubicBezTo>
                <a:cubicBezTo>
                  <a:pt x="120" y="232"/>
                  <a:pt x="121" y="232"/>
                  <a:pt x="121" y="231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21" y="231"/>
                  <a:pt x="121" y="231"/>
                  <a:pt x="120" y="230"/>
                </a:cubicBezTo>
                <a:cubicBezTo>
                  <a:pt x="120" y="231"/>
                  <a:pt x="120" y="231"/>
                  <a:pt x="120" y="231"/>
                </a:cubicBezTo>
                <a:cubicBezTo>
                  <a:pt x="120" y="231"/>
                  <a:pt x="119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7" y="232"/>
                  <a:pt x="116" y="232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5"/>
                  <a:pt x="116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18" y="237"/>
                  <a:pt x="119" y="237"/>
                  <a:pt x="119" y="236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0" y="235"/>
                  <a:pt x="121" y="235"/>
                  <a:pt x="121" y="234"/>
                </a:cubicBezTo>
                <a:close/>
                <a:moveTo>
                  <a:pt x="242" y="91"/>
                </a:moveTo>
                <a:cubicBezTo>
                  <a:pt x="240" y="91"/>
                  <a:pt x="239" y="92"/>
                  <a:pt x="238" y="94"/>
                </a:cubicBezTo>
                <a:cubicBezTo>
                  <a:pt x="239" y="96"/>
                  <a:pt x="240" y="97"/>
                  <a:pt x="242" y="97"/>
                </a:cubicBezTo>
                <a:cubicBezTo>
                  <a:pt x="243" y="96"/>
                  <a:pt x="245" y="95"/>
                  <a:pt x="244" y="94"/>
                </a:cubicBezTo>
                <a:cubicBezTo>
                  <a:pt x="245" y="93"/>
                  <a:pt x="243" y="92"/>
                  <a:pt x="242" y="91"/>
                </a:cubicBezTo>
                <a:close/>
                <a:moveTo>
                  <a:pt x="79" y="228"/>
                </a:moveTo>
                <a:cubicBezTo>
                  <a:pt x="80" y="229"/>
                  <a:pt x="81" y="227"/>
                  <a:pt x="81" y="226"/>
                </a:cubicBezTo>
                <a:cubicBezTo>
                  <a:pt x="81" y="224"/>
                  <a:pt x="80" y="224"/>
                  <a:pt x="79" y="223"/>
                </a:cubicBezTo>
                <a:cubicBezTo>
                  <a:pt x="76" y="223"/>
                  <a:pt x="76" y="224"/>
                  <a:pt x="76" y="226"/>
                </a:cubicBezTo>
                <a:cubicBezTo>
                  <a:pt x="76" y="227"/>
                  <a:pt x="77" y="229"/>
                  <a:pt x="79" y="228"/>
                </a:cubicBezTo>
                <a:close/>
                <a:moveTo>
                  <a:pt x="92" y="236"/>
                </a:moveTo>
                <a:cubicBezTo>
                  <a:pt x="93" y="236"/>
                  <a:pt x="94" y="235"/>
                  <a:pt x="94" y="234"/>
                </a:cubicBezTo>
                <a:cubicBezTo>
                  <a:pt x="94" y="232"/>
                  <a:pt x="93" y="230"/>
                  <a:pt x="91" y="231"/>
                </a:cubicBezTo>
                <a:cubicBezTo>
                  <a:pt x="90" y="230"/>
                  <a:pt x="89" y="232"/>
                  <a:pt x="88" y="234"/>
                </a:cubicBezTo>
                <a:cubicBezTo>
                  <a:pt x="88" y="234"/>
                  <a:pt x="90" y="237"/>
                  <a:pt x="92" y="236"/>
                </a:cubicBezTo>
                <a:close/>
                <a:moveTo>
                  <a:pt x="77" y="234"/>
                </a:moveTo>
                <a:cubicBezTo>
                  <a:pt x="76" y="232"/>
                  <a:pt x="76" y="231"/>
                  <a:pt x="75" y="231"/>
                </a:cubicBezTo>
                <a:cubicBezTo>
                  <a:pt x="75" y="231"/>
                  <a:pt x="75" y="232"/>
                  <a:pt x="74" y="232"/>
                </a:cubicBezTo>
                <a:cubicBezTo>
                  <a:pt x="74" y="232"/>
                  <a:pt x="74" y="231"/>
                  <a:pt x="75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72" y="230"/>
                  <a:pt x="71" y="232"/>
                  <a:pt x="71" y="233"/>
                </a:cubicBezTo>
                <a:cubicBezTo>
                  <a:pt x="71" y="235"/>
                  <a:pt x="73" y="236"/>
                  <a:pt x="74" y="236"/>
                </a:cubicBezTo>
                <a:cubicBezTo>
                  <a:pt x="75" y="236"/>
                  <a:pt x="77" y="235"/>
                  <a:pt x="77" y="234"/>
                </a:cubicBezTo>
                <a:close/>
                <a:moveTo>
                  <a:pt x="127" y="230"/>
                </a:moveTo>
                <a:cubicBezTo>
                  <a:pt x="126" y="230"/>
                  <a:pt x="125" y="231"/>
                  <a:pt x="124" y="232"/>
                </a:cubicBezTo>
                <a:cubicBezTo>
                  <a:pt x="125" y="232"/>
                  <a:pt x="125" y="232"/>
                  <a:pt x="125" y="233"/>
                </a:cubicBezTo>
                <a:cubicBezTo>
                  <a:pt x="126" y="233"/>
                  <a:pt x="124" y="233"/>
                  <a:pt x="124" y="233"/>
                </a:cubicBezTo>
                <a:cubicBezTo>
                  <a:pt x="124" y="234"/>
                  <a:pt x="124" y="234"/>
                  <a:pt x="124" y="234"/>
                </a:cubicBezTo>
                <a:cubicBezTo>
                  <a:pt x="124" y="235"/>
                  <a:pt x="126" y="236"/>
                  <a:pt x="126" y="237"/>
                </a:cubicBezTo>
                <a:cubicBezTo>
                  <a:pt x="128" y="236"/>
                  <a:pt x="129" y="235"/>
                  <a:pt x="129" y="234"/>
                </a:cubicBezTo>
                <a:cubicBezTo>
                  <a:pt x="129" y="234"/>
                  <a:pt x="128" y="235"/>
                  <a:pt x="127" y="234"/>
                </a:cubicBezTo>
                <a:cubicBezTo>
                  <a:pt x="128" y="234"/>
                  <a:pt x="129" y="233"/>
                  <a:pt x="130" y="233"/>
                </a:cubicBezTo>
                <a:cubicBezTo>
                  <a:pt x="129" y="232"/>
                  <a:pt x="128" y="231"/>
                  <a:pt x="127" y="230"/>
                </a:cubicBezTo>
                <a:close/>
                <a:moveTo>
                  <a:pt x="82" y="237"/>
                </a:moveTo>
                <a:cubicBezTo>
                  <a:pt x="84" y="237"/>
                  <a:pt x="85" y="235"/>
                  <a:pt x="85" y="234"/>
                </a:cubicBezTo>
                <a:cubicBezTo>
                  <a:pt x="85" y="232"/>
                  <a:pt x="84" y="230"/>
                  <a:pt x="83" y="231"/>
                </a:cubicBezTo>
                <a:cubicBezTo>
                  <a:pt x="81" y="230"/>
                  <a:pt x="80" y="232"/>
                  <a:pt x="79" y="233"/>
                </a:cubicBezTo>
                <a:cubicBezTo>
                  <a:pt x="80" y="235"/>
                  <a:pt x="81" y="236"/>
                  <a:pt x="82" y="237"/>
                </a:cubicBezTo>
                <a:close/>
                <a:moveTo>
                  <a:pt x="171" y="236"/>
                </a:moveTo>
                <a:cubicBezTo>
                  <a:pt x="172" y="237"/>
                  <a:pt x="174" y="235"/>
                  <a:pt x="174" y="233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4" y="233"/>
                  <a:pt x="174" y="233"/>
                  <a:pt x="174" y="232"/>
                </a:cubicBezTo>
                <a:cubicBezTo>
                  <a:pt x="173" y="231"/>
                  <a:pt x="172" y="231"/>
                  <a:pt x="171" y="231"/>
                </a:cubicBezTo>
                <a:cubicBezTo>
                  <a:pt x="171" y="232"/>
                  <a:pt x="171" y="233"/>
                  <a:pt x="171" y="234"/>
                </a:cubicBezTo>
                <a:cubicBezTo>
                  <a:pt x="170" y="234"/>
                  <a:pt x="170" y="233"/>
                  <a:pt x="169" y="233"/>
                </a:cubicBezTo>
                <a:cubicBezTo>
                  <a:pt x="169" y="232"/>
                  <a:pt x="169" y="232"/>
                  <a:pt x="169" y="231"/>
                </a:cubicBezTo>
                <a:cubicBezTo>
                  <a:pt x="169" y="232"/>
                  <a:pt x="168" y="233"/>
                  <a:pt x="168" y="233"/>
                </a:cubicBezTo>
                <a:cubicBezTo>
                  <a:pt x="168" y="235"/>
                  <a:pt x="169" y="236"/>
                  <a:pt x="171" y="236"/>
                </a:cubicBezTo>
                <a:close/>
                <a:moveTo>
                  <a:pt x="169" y="245"/>
                </a:moveTo>
                <a:cubicBezTo>
                  <a:pt x="169" y="245"/>
                  <a:pt x="169" y="246"/>
                  <a:pt x="169" y="246"/>
                </a:cubicBezTo>
                <a:cubicBezTo>
                  <a:pt x="169" y="246"/>
                  <a:pt x="169" y="245"/>
                  <a:pt x="169" y="245"/>
                </a:cubicBezTo>
                <a:close/>
                <a:moveTo>
                  <a:pt x="176" y="243"/>
                </a:moveTo>
                <a:cubicBezTo>
                  <a:pt x="177" y="243"/>
                  <a:pt x="179" y="241"/>
                  <a:pt x="178" y="240"/>
                </a:cubicBezTo>
                <a:cubicBezTo>
                  <a:pt x="178" y="239"/>
                  <a:pt x="176" y="237"/>
                  <a:pt x="176" y="237"/>
                </a:cubicBezTo>
                <a:cubicBezTo>
                  <a:pt x="173" y="237"/>
                  <a:pt x="173" y="238"/>
                  <a:pt x="172" y="239"/>
                </a:cubicBezTo>
                <a:cubicBezTo>
                  <a:pt x="172" y="242"/>
                  <a:pt x="174" y="242"/>
                  <a:pt x="176" y="243"/>
                </a:cubicBezTo>
                <a:close/>
                <a:moveTo>
                  <a:pt x="182" y="249"/>
                </a:moveTo>
                <a:cubicBezTo>
                  <a:pt x="182" y="248"/>
                  <a:pt x="182" y="248"/>
                  <a:pt x="183" y="248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3" y="247"/>
                  <a:pt x="183" y="247"/>
                </a:cubicBezTo>
                <a:cubicBezTo>
                  <a:pt x="182" y="246"/>
                  <a:pt x="181" y="245"/>
                  <a:pt x="179" y="244"/>
                </a:cubicBezTo>
                <a:cubicBezTo>
                  <a:pt x="178" y="244"/>
                  <a:pt x="177" y="245"/>
                  <a:pt x="177" y="247"/>
                </a:cubicBezTo>
                <a:cubicBezTo>
                  <a:pt x="178" y="248"/>
                  <a:pt x="179" y="249"/>
                  <a:pt x="179" y="250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81" y="250"/>
                  <a:pt x="182" y="250"/>
                  <a:pt x="182" y="249"/>
                </a:cubicBezTo>
                <a:close/>
                <a:moveTo>
                  <a:pt x="153" y="246"/>
                </a:moveTo>
                <a:cubicBezTo>
                  <a:pt x="153" y="248"/>
                  <a:pt x="154" y="247"/>
                  <a:pt x="155" y="247"/>
                </a:cubicBezTo>
                <a:cubicBezTo>
                  <a:pt x="155" y="247"/>
                  <a:pt x="156" y="247"/>
                  <a:pt x="156" y="248"/>
                </a:cubicBezTo>
                <a:cubicBezTo>
                  <a:pt x="156" y="248"/>
                  <a:pt x="156" y="247"/>
                  <a:pt x="156" y="247"/>
                </a:cubicBezTo>
                <a:cubicBezTo>
                  <a:pt x="156" y="247"/>
                  <a:pt x="156" y="247"/>
                  <a:pt x="156" y="246"/>
                </a:cubicBezTo>
                <a:cubicBezTo>
                  <a:pt x="155" y="247"/>
                  <a:pt x="155" y="246"/>
                  <a:pt x="154" y="246"/>
                </a:cubicBezTo>
                <a:cubicBezTo>
                  <a:pt x="153" y="246"/>
                  <a:pt x="152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0" y="247"/>
                  <a:pt x="150" y="247"/>
                  <a:pt x="151" y="247"/>
                </a:cubicBezTo>
                <a:cubicBezTo>
                  <a:pt x="151" y="248"/>
                  <a:pt x="151" y="248"/>
                  <a:pt x="151" y="249"/>
                </a:cubicBezTo>
                <a:cubicBezTo>
                  <a:pt x="151" y="249"/>
                  <a:pt x="152" y="250"/>
                  <a:pt x="153" y="250"/>
                </a:cubicBezTo>
                <a:cubicBezTo>
                  <a:pt x="153" y="250"/>
                  <a:pt x="154" y="250"/>
                  <a:pt x="154" y="250"/>
                </a:cubicBezTo>
                <a:cubicBezTo>
                  <a:pt x="154" y="250"/>
                  <a:pt x="154" y="250"/>
                  <a:pt x="153" y="250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2" y="248"/>
                </a:cubicBezTo>
                <a:cubicBezTo>
                  <a:pt x="153" y="247"/>
                  <a:pt x="152" y="246"/>
                  <a:pt x="153" y="246"/>
                </a:cubicBezTo>
                <a:close/>
                <a:moveTo>
                  <a:pt x="158" y="229"/>
                </a:moveTo>
                <a:cubicBezTo>
                  <a:pt x="159" y="228"/>
                  <a:pt x="160" y="227"/>
                  <a:pt x="161" y="226"/>
                </a:cubicBezTo>
                <a:cubicBezTo>
                  <a:pt x="161" y="225"/>
                  <a:pt x="160" y="224"/>
                  <a:pt x="159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8" y="223"/>
                  <a:pt x="158" y="223"/>
                  <a:pt x="158" y="223"/>
                </a:cubicBezTo>
                <a:cubicBezTo>
                  <a:pt x="157" y="223"/>
                  <a:pt x="154" y="224"/>
                  <a:pt x="155" y="226"/>
                </a:cubicBezTo>
                <a:cubicBezTo>
                  <a:pt x="155" y="227"/>
                  <a:pt x="156" y="228"/>
                  <a:pt x="156" y="228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8" y="228"/>
                  <a:pt x="158" y="229"/>
                  <a:pt x="158" y="229"/>
                </a:cubicBezTo>
                <a:close/>
                <a:moveTo>
                  <a:pt x="135" y="250"/>
                </a:move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6" y="250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6" y="250"/>
                  <a:pt x="135" y="250"/>
                  <a:pt x="135" y="250"/>
                </a:cubicBezTo>
                <a:close/>
                <a:moveTo>
                  <a:pt x="153" y="258"/>
                </a:moveTo>
                <a:cubicBezTo>
                  <a:pt x="152" y="258"/>
                  <a:pt x="151" y="259"/>
                  <a:pt x="150" y="261"/>
                </a:cubicBezTo>
                <a:cubicBezTo>
                  <a:pt x="150" y="261"/>
                  <a:pt x="151" y="261"/>
                  <a:pt x="151" y="261"/>
                </a:cubicBezTo>
                <a:cubicBezTo>
                  <a:pt x="151" y="261"/>
                  <a:pt x="150" y="261"/>
                  <a:pt x="150" y="261"/>
                </a:cubicBezTo>
                <a:cubicBezTo>
                  <a:pt x="150" y="261"/>
                  <a:pt x="150" y="262"/>
                  <a:pt x="150" y="262"/>
                </a:cubicBezTo>
                <a:cubicBezTo>
                  <a:pt x="150" y="263"/>
                  <a:pt x="152" y="264"/>
                  <a:pt x="153" y="264"/>
                </a:cubicBezTo>
                <a:cubicBezTo>
                  <a:pt x="155" y="263"/>
                  <a:pt x="156" y="263"/>
                  <a:pt x="156" y="261"/>
                </a:cubicBezTo>
                <a:cubicBezTo>
                  <a:pt x="156" y="259"/>
                  <a:pt x="155" y="258"/>
                  <a:pt x="153" y="258"/>
                </a:cubicBezTo>
                <a:close/>
                <a:moveTo>
                  <a:pt x="42" y="17"/>
                </a:move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5" y="18"/>
                  <a:pt x="45" y="18"/>
                  <a:pt x="45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3" y="14"/>
                  <a:pt x="42" y="14"/>
                  <a:pt x="41" y="15"/>
                </a:cubicBezTo>
                <a:cubicBezTo>
                  <a:pt x="42" y="15"/>
                  <a:pt x="42" y="16"/>
                  <a:pt x="42" y="17"/>
                </a:cubicBezTo>
                <a:close/>
                <a:moveTo>
                  <a:pt x="137" y="247"/>
                </a:moveTo>
                <a:cubicBezTo>
                  <a:pt x="137" y="246"/>
                  <a:pt x="136" y="246"/>
                  <a:pt x="136" y="246"/>
                </a:cubicBezTo>
                <a:cubicBezTo>
                  <a:pt x="137" y="246"/>
                  <a:pt x="137" y="245"/>
                  <a:pt x="137" y="244"/>
                </a:cubicBezTo>
                <a:cubicBezTo>
                  <a:pt x="137" y="244"/>
                  <a:pt x="136" y="244"/>
                  <a:pt x="136" y="244"/>
                </a:cubicBezTo>
                <a:cubicBezTo>
                  <a:pt x="135" y="244"/>
                  <a:pt x="135" y="244"/>
                  <a:pt x="134" y="245"/>
                </a:cubicBezTo>
                <a:cubicBezTo>
                  <a:pt x="134" y="245"/>
                  <a:pt x="133" y="246"/>
                  <a:pt x="134" y="247"/>
                </a:cubicBezTo>
                <a:cubicBezTo>
                  <a:pt x="133" y="247"/>
                  <a:pt x="133" y="247"/>
                  <a:pt x="132" y="248"/>
                </a:cubicBezTo>
                <a:cubicBezTo>
                  <a:pt x="133" y="248"/>
                  <a:pt x="133" y="249"/>
                  <a:pt x="133" y="249"/>
                </a:cubicBezTo>
                <a:cubicBezTo>
                  <a:pt x="133" y="248"/>
                  <a:pt x="134" y="248"/>
                  <a:pt x="134" y="247"/>
                </a:cubicBezTo>
                <a:cubicBezTo>
                  <a:pt x="135" y="247"/>
                  <a:pt x="136" y="247"/>
                  <a:pt x="136" y="248"/>
                </a:cubicBezTo>
                <a:cubicBezTo>
                  <a:pt x="137" y="248"/>
                  <a:pt x="137" y="249"/>
                  <a:pt x="137" y="249"/>
                </a:cubicBezTo>
                <a:cubicBezTo>
                  <a:pt x="138" y="249"/>
                  <a:pt x="138" y="248"/>
                  <a:pt x="138" y="247"/>
                </a:cubicBezTo>
                <a:cubicBezTo>
                  <a:pt x="138" y="247"/>
                  <a:pt x="138" y="247"/>
                  <a:pt x="138" y="247"/>
                </a:cubicBezTo>
                <a:cubicBezTo>
                  <a:pt x="138" y="246"/>
                  <a:pt x="138" y="246"/>
                  <a:pt x="137" y="246"/>
                </a:cubicBezTo>
                <a:cubicBezTo>
                  <a:pt x="137" y="246"/>
                  <a:pt x="137" y="247"/>
                  <a:pt x="137" y="247"/>
                </a:cubicBezTo>
                <a:close/>
                <a:moveTo>
                  <a:pt x="12" y="180"/>
                </a:moveTo>
                <a:cubicBezTo>
                  <a:pt x="13" y="181"/>
                  <a:pt x="14" y="179"/>
                  <a:pt x="15" y="178"/>
                </a:cubicBezTo>
                <a:cubicBezTo>
                  <a:pt x="14" y="176"/>
                  <a:pt x="13" y="175"/>
                  <a:pt x="12" y="175"/>
                </a:cubicBezTo>
                <a:cubicBezTo>
                  <a:pt x="11" y="175"/>
                  <a:pt x="9" y="176"/>
                  <a:pt x="9" y="178"/>
                </a:cubicBezTo>
                <a:cubicBezTo>
                  <a:pt x="9" y="180"/>
                  <a:pt x="10" y="180"/>
                  <a:pt x="12" y="180"/>
                </a:cubicBezTo>
                <a:close/>
                <a:moveTo>
                  <a:pt x="12" y="195"/>
                </a:moveTo>
                <a:cubicBezTo>
                  <a:pt x="13" y="194"/>
                  <a:pt x="14" y="193"/>
                  <a:pt x="15" y="192"/>
                </a:cubicBezTo>
                <a:cubicBezTo>
                  <a:pt x="15" y="190"/>
                  <a:pt x="13" y="189"/>
                  <a:pt x="12" y="189"/>
                </a:cubicBezTo>
                <a:cubicBezTo>
                  <a:pt x="11" y="188"/>
                  <a:pt x="9" y="190"/>
                  <a:pt x="9" y="192"/>
                </a:cubicBezTo>
                <a:cubicBezTo>
                  <a:pt x="9" y="193"/>
                  <a:pt x="11" y="194"/>
                  <a:pt x="12" y="195"/>
                </a:cubicBezTo>
                <a:close/>
                <a:moveTo>
                  <a:pt x="3" y="195"/>
                </a:moveTo>
                <a:cubicBezTo>
                  <a:pt x="3" y="195"/>
                  <a:pt x="3" y="195"/>
                  <a:pt x="3" y="195"/>
                </a:cubicBezTo>
                <a:cubicBezTo>
                  <a:pt x="4" y="195"/>
                  <a:pt x="4" y="196"/>
                  <a:pt x="5" y="195"/>
                </a:cubicBezTo>
                <a:cubicBezTo>
                  <a:pt x="5" y="195"/>
                  <a:pt x="5" y="195"/>
                  <a:pt x="5" y="195"/>
                </a:cubicBezTo>
                <a:cubicBezTo>
                  <a:pt x="6" y="195"/>
                  <a:pt x="6" y="195"/>
                  <a:pt x="7" y="195"/>
                </a:cubicBezTo>
                <a:cubicBezTo>
                  <a:pt x="5" y="194"/>
                  <a:pt x="7" y="192"/>
                  <a:pt x="7" y="192"/>
                </a:cubicBezTo>
                <a:cubicBezTo>
                  <a:pt x="7" y="191"/>
                  <a:pt x="7" y="191"/>
                  <a:pt x="6" y="191"/>
                </a:cubicBezTo>
                <a:cubicBezTo>
                  <a:pt x="6" y="191"/>
                  <a:pt x="7" y="191"/>
                  <a:pt x="7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0"/>
                  <a:pt x="6" y="190"/>
                  <a:pt x="6" y="190"/>
                </a:cubicBezTo>
                <a:cubicBezTo>
                  <a:pt x="6" y="190"/>
                  <a:pt x="6" y="190"/>
                  <a:pt x="7" y="190"/>
                </a:cubicBezTo>
                <a:cubicBezTo>
                  <a:pt x="7" y="190"/>
                  <a:pt x="7" y="190"/>
                  <a:pt x="7" y="190"/>
                </a:cubicBezTo>
                <a:cubicBezTo>
                  <a:pt x="7" y="190"/>
                  <a:pt x="8" y="190"/>
                  <a:pt x="8" y="190"/>
                </a:cubicBezTo>
                <a:cubicBezTo>
                  <a:pt x="8" y="190"/>
                  <a:pt x="8" y="188"/>
                  <a:pt x="10" y="189"/>
                </a:cubicBezTo>
                <a:cubicBezTo>
                  <a:pt x="9" y="187"/>
                  <a:pt x="8" y="189"/>
                  <a:pt x="7" y="189"/>
                </a:cubicBezTo>
                <a:cubicBezTo>
                  <a:pt x="6" y="189"/>
                  <a:pt x="6" y="189"/>
                  <a:pt x="5" y="19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0"/>
                  <a:pt x="4" y="189"/>
                  <a:pt x="3" y="189"/>
                </a:cubicBezTo>
                <a:cubicBezTo>
                  <a:pt x="2" y="189"/>
                  <a:pt x="1" y="190"/>
                  <a:pt x="1" y="192"/>
                </a:cubicBezTo>
                <a:cubicBezTo>
                  <a:pt x="0" y="193"/>
                  <a:pt x="1" y="194"/>
                  <a:pt x="3" y="195"/>
                </a:cubicBezTo>
                <a:close/>
                <a:moveTo>
                  <a:pt x="7" y="201"/>
                </a:moveTo>
                <a:cubicBezTo>
                  <a:pt x="9" y="201"/>
                  <a:pt x="10" y="200"/>
                  <a:pt x="11" y="198"/>
                </a:cubicBezTo>
                <a:cubicBezTo>
                  <a:pt x="10" y="196"/>
                  <a:pt x="9" y="196"/>
                  <a:pt x="8" y="195"/>
                </a:cubicBezTo>
                <a:cubicBezTo>
                  <a:pt x="6" y="195"/>
                  <a:pt x="5" y="196"/>
                  <a:pt x="4" y="199"/>
                </a:cubicBezTo>
                <a:cubicBezTo>
                  <a:pt x="5" y="200"/>
                  <a:pt x="6" y="201"/>
                  <a:pt x="7" y="201"/>
                </a:cubicBezTo>
                <a:close/>
                <a:moveTo>
                  <a:pt x="3" y="180"/>
                </a:moveTo>
                <a:cubicBezTo>
                  <a:pt x="4" y="180"/>
                  <a:pt x="6" y="179"/>
                  <a:pt x="6" y="178"/>
                </a:cubicBezTo>
                <a:cubicBezTo>
                  <a:pt x="6" y="176"/>
                  <a:pt x="4" y="175"/>
                  <a:pt x="3" y="175"/>
                </a:cubicBezTo>
                <a:cubicBezTo>
                  <a:pt x="1" y="174"/>
                  <a:pt x="0" y="176"/>
                  <a:pt x="0" y="177"/>
                </a:cubicBezTo>
                <a:cubicBezTo>
                  <a:pt x="0" y="180"/>
                  <a:pt x="1" y="180"/>
                  <a:pt x="3" y="180"/>
                </a:cubicBezTo>
                <a:close/>
                <a:moveTo>
                  <a:pt x="36" y="11"/>
                </a:moveTo>
                <a:cubicBezTo>
                  <a:pt x="36" y="12"/>
                  <a:pt x="36" y="12"/>
                  <a:pt x="37" y="12"/>
                </a:cubicBez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9" y="13"/>
                </a:cubicBezTo>
                <a:cubicBezTo>
                  <a:pt x="40" y="12"/>
                  <a:pt x="42" y="12"/>
                  <a:pt x="42" y="11"/>
                </a:cubicBezTo>
                <a:cubicBezTo>
                  <a:pt x="41" y="10"/>
                  <a:pt x="41" y="9"/>
                  <a:pt x="41" y="9"/>
                </a:cubicBezTo>
                <a:cubicBezTo>
                  <a:pt x="41" y="9"/>
                  <a:pt x="41" y="9"/>
                  <a:pt x="40" y="9"/>
                </a:cubicBezTo>
                <a:cubicBezTo>
                  <a:pt x="40" y="9"/>
                  <a:pt x="40" y="9"/>
                  <a:pt x="40" y="10"/>
                </a:cubicBezTo>
                <a:cubicBezTo>
                  <a:pt x="40" y="9"/>
                  <a:pt x="39" y="9"/>
                  <a:pt x="39" y="8"/>
                </a:cubicBezTo>
                <a:cubicBezTo>
                  <a:pt x="39" y="8"/>
                  <a:pt x="39" y="8"/>
                  <a:pt x="38" y="8"/>
                </a:cubicBezTo>
                <a:cubicBezTo>
                  <a:pt x="37" y="7"/>
                  <a:pt x="36" y="8"/>
                  <a:pt x="36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7" y="10"/>
                  <a:pt x="36" y="11"/>
                  <a:pt x="36" y="11"/>
                </a:cubicBezTo>
                <a:close/>
                <a:moveTo>
                  <a:pt x="9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4" y="11"/>
                </a:moveTo>
                <a:cubicBezTo>
                  <a:pt x="5" y="11"/>
                  <a:pt x="5" y="11"/>
                  <a:pt x="6" y="10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9"/>
                </a:cubicBezTo>
                <a:cubicBezTo>
                  <a:pt x="4" y="10"/>
                  <a:pt x="5" y="10"/>
                  <a:pt x="4" y="11"/>
                </a:cubicBezTo>
                <a:close/>
                <a:moveTo>
                  <a:pt x="11" y="184"/>
                </a:moveTo>
                <a:cubicBezTo>
                  <a:pt x="11" y="184"/>
                  <a:pt x="10" y="184"/>
                  <a:pt x="10" y="183"/>
                </a:cubicBezTo>
                <a:cubicBezTo>
                  <a:pt x="11" y="183"/>
                  <a:pt x="11" y="183"/>
                  <a:pt x="11" y="182"/>
                </a:cubicBezTo>
                <a:cubicBezTo>
                  <a:pt x="11" y="183"/>
                  <a:pt x="10" y="183"/>
                  <a:pt x="10" y="182"/>
                </a:cubicBezTo>
                <a:cubicBezTo>
                  <a:pt x="10" y="182"/>
                  <a:pt x="11" y="182"/>
                  <a:pt x="10" y="181"/>
                </a:cubicBezTo>
                <a:cubicBezTo>
                  <a:pt x="10" y="181"/>
                  <a:pt x="10" y="182"/>
                  <a:pt x="9" y="182"/>
                </a:cubicBezTo>
                <a:cubicBezTo>
                  <a:pt x="9" y="182"/>
                  <a:pt x="8" y="182"/>
                  <a:pt x="7" y="182"/>
                </a:cubicBezTo>
                <a:cubicBezTo>
                  <a:pt x="7" y="182"/>
                  <a:pt x="6" y="183"/>
                  <a:pt x="5" y="184"/>
                </a:cubicBezTo>
                <a:cubicBezTo>
                  <a:pt x="5" y="183"/>
                  <a:pt x="4" y="183"/>
                  <a:pt x="4" y="183"/>
                </a:cubicBezTo>
                <a:cubicBezTo>
                  <a:pt x="4" y="183"/>
                  <a:pt x="4" y="182"/>
                  <a:pt x="3" y="182"/>
                </a:cubicBezTo>
                <a:cubicBezTo>
                  <a:pt x="3" y="183"/>
                  <a:pt x="3" y="183"/>
                  <a:pt x="3" y="183"/>
                </a:cubicBezTo>
                <a:cubicBezTo>
                  <a:pt x="3" y="182"/>
                  <a:pt x="2" y="182"/>
                  <a:pt x="2" y="182"/>
                </a:cubicBezTo>
                <a:cubicBezTo>
                  <a:pt x="3" y="182"/>
                  <a:pt x="2" y="181"/>
                  <a:pt x="3" y="181"/>
                </a:cubicBezTo>
                <a:cubicBezTo>
                  <a:pt x="3" y="181"/>
                  <a:pt x="2" y="181"/>
                  <a:pt x="2" y="180"/>
                </a:cubicBezTo>
                <a:cubicBezTo>
                  <a:pt x="2" y="181"/>
                  <a:pt x="2" y="181"/>
                  <a:pt x="2" y="181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2" y="185"/>
                  <a:pt x="2" y="185"/>
                  <a:pt x="2" y="185"/>
                </a:cubicBezTo>
                <a:cubicBezTo>
                  <a:pt x="2" y="185"/>
                  <a:pt x="2" y="185"/>
                  <a:pt x="3" y="186"/>
                </a:cubicBezTo>
                <a:cubicBezTo>
                  <a:pt x="3" y="185"/>
                  <a:pt x="3" y="185"/>
                  <a:pt x="3" y="185"/>
                </a:cubicBezTo>
                <a:cubicBezTo>
                  <a:pt x="4" y="185"/>
                  <a:pt x="4" y="186"/>
                  <a:pt x="4" y="186"/>
                </a:cubicBezTo>
                <a:cubicBezTo>
                  <a:pt x="5" y="186"/>
                  <a:pt x="5" y="185"/>
                  <a:pt x="5" y="185"/>
                </a:cubicBezTo>
                <a:cubicBezTo>
                  <a:pt x="4" y="185"/>
                  <a:pt x="4" y="184"/>
                  <a:pt x="4" y="184"/>
                </a:cubicBezTo>
                <a:cubicBezTo>
                  <a:pt x="3" y="184"/>
                  <a:pt x="4" y="184"/>
                  <a:pt x="4" y="185"/>
                </a:cubicBezTo>
                <a:cubicBezTo>
                  <a:pt x="3" y="185"/>
                  <a:pt x="3" y="185"/>
                  <a:pt x="2" y="185"/>
                </a:cubicBezTo>
                <a:cubicBezTo>
                  <a:pt x="2" y="184"/>
                  <a:pt x="3" y="184"/>
                  <a:pt x="3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4" y="184"/>
                  <a:pt x="4" y="184"/>
                  <a:pt x="4" y="184"/>
                </a:cubicBezTo>
                <a:cubicBezTo>
                  <a:pt x="5" y="185"/>
                  <a:pt x="6" y="187"/>
                  <a:pt x="7" y="187"/>
                </a:cubicBezTo>
                <a:cubicBezTo>
                  <a:pt x="8" y="187"/>
                  <a:pt x="8" y="188"/>
                  <a:pt x="8" y="188"/>
                </a:cubicBezTo>
                <a:cubicBezTo>
                  <a:pt x="8" y="187"/>
                  <a:pt x="8" y="187"/>
                  <a:pt x="8" y="187"/>
                </a:cubicBezTo>
                <a:cubicBezTo>
                  <a:pt x="9" y="187"/>
                  <a:pt x="10" y="185"/>
                  <a:pt x="11" y="184"/>
                </a:cubicBezTo>
                <a:close/>
                <a:moveTo>
                  <a:pt x="60" y="215"/>
                </a:moveTo>
                <a:cubicBezTo>
                  <a:pt x="63" y="215"/>
                  <a:pt x="64" y="214"/>
                  <a:pt x="63" y="213"/>
                </a:cubicBezTo>
                <a:cubicBezTo>
                  <a:pt x="64" y="210"/>
                  <a:pt x="62" y="209"/>
                  <a:pt x="61" y="210"/>
                </a:cubicBezTo>
                <a:cubicBezTo>
                  <a:pt x="59" y="209"/>
                  <a:pt x="58" y="211"/>
                  <a:pt x="57" y="213"/>
                </a:cubicBezTo>
                <a:cubicBezTo>
                  <a:pt x="58" y="214"/>
                  <a:pt x="59" y="215"/>
                  <a:pt x="60" y="215"/>
                </a:cubicBezTo>
                <a:close/>
                <a:moveTo>
                  <a:pt x="40" y="226"/>
                </a:moveTo>
                <a:cubicBezTo>
                  <a:pt x="40" y="227"/>
                  <a:pt x="41" y="228"/>
                  <a:pt x="43" y="229"/>
                </a:cubicBezTo>
                <a:cubicBezTo>
                  <a:pt x="44" y="229"/>
                  <a:pt x="46" y="227"/>
                  <a:pt x="46" y="226"/>
                </a:cubicBezTo>
                <a:cubicBezTo>
                  <a:pt x="45" y="224"/>
                  <a:pt x="44" y="224"/>
                  <a:pt x="43" y="224"/>
                </a:cubicBezTo>
                <a:cubicBezTo>
                  <a:pt x="42" y="223"/>
                  <a:pt x="40" y="224"/>
                  <a:pt x="40" y="226"/>
                </a:cubicBezTo>
                <a:close/>
                <a:moveTo>
                  <a:pt x="43" y="215"/>
                </a:moveTo>
                <a:cubicBezTo>
                  <a:pt x="45" y="215"/>
                  <a:pt x="45" y="214"/>
                  <a:pt x="46" y="212"/>
                </a:cubicBezTo>
                <a:cubicBezTo>
                  <a:pt x="46" y="210"/>
                  <a:pt x="44" y="210"/>
                  <a:pt x="43" y="209"/>
                </a:cubicBezTo>
                <a:cubicBezTo>
                  <a:pt x="41" y="210"/>
                  <a:pt x="40" y="211"/>
                  <a:pt x="40" y="212"/>
                </a:cubicBezTo>
                <a:cubicBezTo>
                  <a:pt x="40" y="213"/>
                  <a:pt x="42" y="214"/>
                  <a:pt x="43" y="215"/>
                </a:cubicBezTo>
                <a:close/>
                <a:moveTo>
                  <a:pt x="34" y="215"/>
                </a:moveTo>
                <a:cubicBezTo>
                  <a:pt x="35" y="215"/>
                  <a:pt x="36" y="214"/>
                  <a:pt x="37" y="213"/>
                </a:cubicBezTo>
                <a:cubicBezTo>
                  <a:pt x="37" y="213"/>
                  <a:pt x="39" y="213"/>
                  <a:pt x="39" y="214"/>
                </a:cubicBezTo>
                <a:cubicBezTo>
                  <a:pt x="39" y="214"/>
                  <a:pt x="40" y="213"/>
                  <a:pt x="40" y="213"/>
                </a:cubicBezTo>
                <a:cubicBezTo>
                  <a:pt x="39" y="213"/>
                  <a:pt x="40" y="213"/>
                  <a:pt x="39" y="213"/>
                </a:cubicBezTo>
                <a:cubicBezTo>
                  <a:pt x="39" y="213"/>
                  <a:pt x="39" y="212"/>
                  <a:pt x="39" y="212"/>
                </a:cubicBezTo>
                <a:cubicBezTo>
                  <a:pt x="39" y="212"/>
                  <a:pt x="38" y="212"/>
                  <a:pt x="38" y="212"/>
                </a:cubicBezTo>
                <a:cubicBezTo>
                  <a:pt x="38" y="212"/>
                  <a:pt x="37" y="212"/>
                  <a:pt x="37" y="212"/>
                </a:cubicBezTo>
                <a:cubicBezTo>
                  <a:pt x="37" y="212"/>
                  <a:pt x="37" y="212"/>
                  <a:pt x="36" y="212"/>
                </a:cubicBezTo>
                <a:cubicBezTo>
                  <a:pt x="37" y="211"/>
                  <a:pt x="35" y="209"/>
                  <a:pt x="34" y="210"/>
                </a:cubicBezTo>
                <a:cubicBezTo>
                  <a:pt x="33" y="209"/>
                  <a:pt x="32" y="210"/>
                  <a:pt x="32" y="212"/>
                </a:cubicBezTo>
                <a:cubicBezTo>
                  <a:pt x="31" y="213"/>
                  <a:pt x="32" y="215"/>
                  <a:pt x="34" y="215"/>
                </a:cubicBezTo>
                <a:close/>
                <a:moveTo>
                  <a:pt x="58" y="205"/>
                </a:moveTo>
                <a:cubicBezTo>
                  <a:pt x="58" y="205"/>
                  <a:pt x="57" y="205"/>
                  <a:pt x="56" y="205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7" y="204"/>
                  <a:pt x="58" y="204"/>
                  <a:pt x="58" y="205"/>
                </a:cubicBezTo>
                <a:cubicBezTo>
                  <a:pt x="58" y="205"/>
                  <a:pt x="58" y="204"/>
                  <a:pt x="58" y="204"/>
                </a:cubicBezTo>
                <a:cubicBezTo>
                  <a:pt x="58" y="204"/>
                  <a:pt x="59" y="204"/>
                  <a:pt x="59" y="204"/>
                </a:cubicBezTo>
                <a:cubicBezTo>
                  <a:pt x="59" y="204"/>
                  <a:pt x="59" y="205"/>
                  <a:pt x="59" y="205"/>
                </a:cubicBezTo>
                <a:cubicBezTo>
                  <a:pt x="59" y="205"/>
                  <a:pt x="60" y="205"/>
                  <a:pt x="60" y="205"/>
                </a:cubicBezTo>
                <a:cubicBezTo>
                  <a:pt x="60" y="205"/>
                  <a:pt x="59" y="206"/>
                  <a:pt x="59" y="206"/>
                </a:cubicBezTo>
                <a:cubicBezTo>
                  <a:pt x="59" y="206"/>
                  <a:pt x="59" y="206"/>
                  <a:pt x="60" y="207"/>
                </a:cubicBezTo>
                <a:cubicBezTo>
                  <a:pt x="60" y="207"/>
                  <a:pt x="61" y="207"/>
                  <a:pt x="62" y="206"/>
                </a:cubicBezTo>
                <a:cubicBezTo>
                  <a:pt x="62" y="206"/>
                  <a:pt x="61" y="206"/>
                  <a:pt x="61" y="205"/>
                </a:cubicBezTo>
                <a:cubicBezTo>
                  <a:pt x="61" y="205"/>
                  <a:pt x="62" y="205"/>
                  <a:pt x="62" y="204"/>
                </a:cubicBezTo>
                <a:cubicBezTo>
                  <a:pt x="62" y="204"/>
                  <a:pt x="61" y="204"/>
                  <a:pt x="61" y="203"/>
                </a:cubicBezTo>
                <a:cubicBezTo>
                  <a:pt x="60" y="203"/>
                  <a:pt x="59" y="203"/>
                  <a:pt x="58" y="202"/>
                </a:cubicBezTo>
                <a:cubicBezTo>
                  <a:pt x="59" y="202"/>
                  <a:pt x="59" y="202"/>
                  <a:pt x="59" y="202"/>
                </a:cubicBezTo>
                <a:cubicBezTo>
                  <a:pt x="58" y="201"/>
                  <a:pt x="55" y="200"/>
                  <a:pt x="55" y="203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4" y="203"/>
                  <a:pt x="54" y="205"/>
                  <a:pt x="54" y="206"/>
                </a:cubicBezTo>
                <a:cubicBezTo>
                  <a:pt x="53" y="207"/>
                  <a:pt x="55" y="208"/>
                  <a:pt x="56" y="208"/>
                </a:cubicBezTo>
                <a:cubicBezTo>
                  <a:pt x="57" y="208"/>
                  <a:pt x="58" y="207"/>
                  <a:pt x="58" y="205"/>
                </a:cubicBezTo>
                <a:close/>
                <a:moveTo>
                  <a:pt x="17" y="200"/>
                </a:moveTo>
                <a:cubicBezTo>
                  <a:pt x="17" y="201"/>
                  <a:pt x="19" y="200"/>
                  <a:pt x="20" y="198"/>
                </a:cubicBezTo>
                <a:cubicBezTo>
                  <a:pt x="19" y="197"/>
                  <a:pt x="17" y="195"/>
                  <a:pt x="16" y="196"/>
                </a:cubicBezTo>
                <a:cubicBezTo>
                  <a:pt x="15" y="196"/>
                  <a:pt x="14" y="197"/>
                  <a:pt x="14" y="198"/>
                </a:cubicBezTo>
                <a:cubicBezTo>
                  <a:pt x="14" y="200"/>
                  <a:pt x="14" y="201"/>
                  <a:pt x="17" y="200"/>
                </a:cubicBezTo>
                <a:close/>
                <a:moveTo>
                  <a:pt x="20" y="194"/>
                </a:moveTo>
                <a:cubicBezTo>
                  <a:pt x="22" y="195"/>
                  <a:pt x="23" y="193"/>
                  <a:pt x="23" y="192"/>
                </a:cubicBezTo>
                <a:cubicBezTo>
                  <a:pt x="23" y="191"/>
                  <a:pt x="23" y="190"/>
                  <a:pt x="22" y="189"/>
                </a:cubicBezTo>
                <a:cubicBezTo>
                  <a:pt x="22" y="188"/>
                  <a:pt x="23" y="188"/>
                  <a:pt x="24" y="188"/>
                </a:cubicBezTo>
                <a:cubicBezTo>
                  <a:pt x="23" y="188"/>
                  <a:pt x="23" y="188"/>
                  <a:pt x="23" y="187"/>
                </a:cubicBezTo>
                <a:cubicBezTo>
                  <a:pt x="22" y="187"/>
                  <a:pt x="22" y="188"/>
                  <a:pt x="21" y="189"/>
                </a:cubicBezTo>
                <a:cubicBezTo>
                  <a:pt x="21" y="189"/>
                  <a:pt x="21" y="189"/>
                  <a:pt x="20" y="189"/>
                </a:cubicBezTo>
                <a:cubicBezTo>
                  <a:pt x="20" y="189"/>
                  <a:pt x="20" y="189"/>
                  <a:pt x="19" y="189"/>
                </a:cubicBezTo>
                <a:cubicBezTo>
                  <a:pt x="19" y="189"/>
                  <a:pt x="19" y="189"/>
                  <a:pt x="19" y="188"/>
                </a:cubicBezTo>
                <a:cubicBezTo>
                  <a:pt x="19" y="188"/>
                  <a:pt x="19" y="188"/>
                  <a:pt x="20" y="188"/>
                </a:cubicBezTo>
                <a:cubicBezTo>
                  <a:pt x="19" y="187"/>
                  <a:pt x="16" y="186"/>
                  <a:pt x="17" y="188"/>
                </a:cubicBezTo>
                <a:cubicBezTo>
                  <a:pt x="16" y="188"/>
                  <a:pt x="16" y="188"/>
                  <a:pt x="15" y="188"/>
                </a:cubicBezTo>
                <a:cubicBezTo>
                  <a:pt x="15" y="189"/>
                  <a:pt x="16" y="189"/>
                  <a:pt x="16" y="189"/>
                </a:cubicBezTo>
                <a:cubicBezTo>
                  <a:pt x="16" y="190"/>
                  <a:pt x="17" y="190"/>
                  <a:pt x="17" y="190"/>
                </a:cubicBezTo>
                <a:cubicBezTo>
                  <a:pt x="17" y="190"/>
                  <a:pt x="18" y="189"/>
                  <a:pt x="19" y="189"/>
                </a:cubicBezTo>
                <a:cubicBezTo>
                  <a:pt x="19" y="190"/>
                  <a:pt x="18" y="191"/>
                  <a:pt x="18" y="192"/>
                </a:cubicBezTo>
                <a:cubicBezTo>
                  <a:pt x="18" y="193"/>
                  <a:pt x="19" y="195"/>
                  <a:pt x="20" y="194"/>
                </a:cubicBezTo>
                <a:close/>
                <a:moveTo>
                  <a:pt x="29" y="208"/>
                </a:moveTo>
                <a:cubicBezTo>
                  <a:pt x="31" y="208"/>
                  <a:pt x="32" y="207"/>
                  <a:pt x="33" y="206"/>
                </a:cubicBezTo>
                <a:cubicBezTo>
                  <a:pt x="32" y="204"/>
                  <a:pt x="31" y="202"/>
                  <a:pt x="29" y="203"/>
                </a:cubicBezTo>
                <a:cubicBezTo>
                  <a:pt x="28" y="202"/>
                  <a:pt x="27" y="204"/>
                  <a:pt x="27" y="205"/>
                </a:cubicBezTo>
                <a:cubicBezTo>
                  <a:pt x="27" y="207"/>
                  <a:pt x="28" y="209"/>
                  <a:pt x="29" y="208"/>
                </a:cubicBezTo>
                <a:close/>
                <a:moveTo>
                  <a:pt x="25" y="201"/>
                </a:moveTo>
                <a:cubicBezTo>
                  <a:pt x="27" y="201"/>
                  <a:pt x="28" y="200"/>
                  <a:pt x="28" y="198"/>
                </a:cubicBezTo>
                <a:cubicBezTo>
                  <a:pt x="28" y="196"/>
                  <a:pt x="27" y="196"/>
                  <a:pt x="26" y="196"/>
                </a:cubicBezTo>
                <a:cubicBezTo>
                  <a:pt x="24" y="195"/>
                  <a:pt x="22" y="196"/>
                  <a:pt x="23" y="199"/>
                </a:cubicBezTo>
                <a:cubicBezTo>
                  <a:pt x="22" y="200"/>
                  <a:pt x="23" y="201"/>
                  <a:pt x="25" y="201"/>
                </a:cubicBezTo>
                <a:close/>
                <a:moveTo>
                  <a:pt x="27" y="203"/>
                </a:moveTo>
                <a:cubicBezTo>
                  <a:pt x="27" y="203"/>
                  <a:pt x="27" y="202"/>
                  <a:pt x="27" y="202"/>
                </a:cubicBezTo>
                <a:cubicBezTo>
                  <a:pt x="28" y="202"/>
                  <a:pt x="28" y="203"/>
                  <a:pt x="29" y="203"/>
                </a:cubicBezTo>
                <a:cubicBezTo>
                  <a:pt x="29" y="202"/>
                  <a:pt x="29" y="201"/>
                  <a:pt x="30" y="201"/>
                </a:cubicBezTo>
                <a:cubicBezTo>
                  <a:pt x="29" y="201"/>
                  <a:pt x="29" y="200"/>
                  <a:pt x="28" y="200"/>
                </a:cubicBezTo>
                <a:cubicBezTo>
                  <a:pt x="28" y="201"/>
                  <a:pt x="27" y="201"/>
                  <a:pt x="27" y="202"/>
                </a:cubicBezTo>
                <a:cubicBezTo>
                  <a:pt x="26" y="201"/>
                  <a:pt x="26" y="201"/>
                  <a:pt x="25" y="201"/>
                </a:cubicBezTo>
                <a:cubicBezTo>
                  <a:pt x="25" y="201"/>
                  <a:pt x="24" y="202"/>
                  <a:pt x="24" y="203"/>
                </a:cubicBezTo>
                <a:cubicBezTo>
                  <a:pt x="25" y="203"/>
                  <a:pt x="26" y="203"/>
                  <a:pt x="27" y="203"/>
                </a:cubicBezTo>
                <a:close/>
                <a:moveTo>
                  <a:pt x="184" y="243"/>
                </a:moveTo>
                <a:cubicBezTo>
                  <a:pt x="186" y="242"/>
                  <a:pt x="187" y="241"/>
                  <a:pt x="187" y="240"/>
                </a:cubicBezTo>
                <a:cubicBezTo>
                  <a:pt x="187" y="239"/>
                  <a:pt x="187" y="238"/>
                  <a:pt x="186" y="238"/>
                </a:cubicBezTo>
                <a:cubicBezTo>
                  <a:pt x="184" y="238"/>
                  <a:pt x="183" y="239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1"/>
                  <a:pt x="182" y="243"/>
                  <a:pt x="183" y="242"/>
                </a:cubicBezTo>
                <a:cubicBezTo>
                  <a:pt x="183" y="242"/>
                  <a:pt x="183" y="242"/>
                  <a:pt x="183" y="243"/>
                </a:cubicBezTo>
                <a:cubicBezTo>
                  <a:pt x="183" y="243"/>
                  <a:pt x="183" y="243"/>
                  <a:pt x="184" y="243"/>
                </a:cubicBezTo>
                <a:close/>
                <a:moveTo>
                  <a:pt x="100" y="49"/>
                </a:moveTo>
                <a:cubicBezTo>
                  <a:pt x="98" y="49"/>
                  <a:pt x="97" y="50"/>
                  <a:pt x="97" y="52"/>
                </a:cubicBezTo>
                <a:cubicBezTo>
                  <a:pt x="97" y="53"/>
                  <a:pt x="97" y="53"/>
                  <a:pt x="98" y="54"/>
                </a:cubicBezTo>
                <a:cubicBezTo>
                  <a:pt x="98" y="54"/>
                  <a:pt x="99" y="53"/>
                  <a:pt x="99" y="53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100" y="54"/>
                  <a:pt x="100" y="54"/>
                </a:cubicBezTo>
                <a:cubicBezTo>
                  <a:pt x="102" y="54"/>
                  <a:pt x="103" y="54"/>
                  <a:pt x="103" y="52"/>
                </a:cubicBezTo>
                <a:cubicBezTo>
                  <a:pt x="103" y="51"/>
                  <a:pt x="102" y="50"/>
                  <a:pt x="100" y="49"/>
                </a:cubicBezTo>
                <a:close/>
                <a:moveTo>
                  <a:pt x="74" y="51"/>
                </a:moveTo>
                <a:cubicBezTo>
                  <a:pt x="73" y="51"/>
                  <a:pt x="73" y="50"/>
                  <a:pt x="72" y="50"/>
                </a:cubicBezTo>
                <a:cubicBezTo>
                  <a:pt x="72" y="50"/>
                  <a:pt x="71" y="51"/>
                  <a:pt x="71" y="52"/>
                </a:cubicBezTo>
                <a:cubicBezTo>
                  <a:pt x="71" y="52"/>
                  <a:pt x="71" y="53"/>
                  <a:pt x="71" y="53"/>
                </a:cubicBezTo>
                <a:cubicBezTo>
                  <a:pt x="71" y="53"/>
                  <a:pt x="71" y="53"/>
                  <a:pt x="72" y="53"/>
                </a:cubicBezTo>
                <a:cubicBezTo>
                  <a:pt x="72" y="54"/>
                  <a:pt x="72" y="54"/>
                  <a:pt x="71" y="54"/>
                </a:cubicBezTo>
                <a:cubicBezTo>
                  <a:pt x="72" y="54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6" y="55"/>
                  <a:pt x="77" y="53"/>
                  <a:pt x="77" y="52"/>
                </a:cubicBezTo>
                <a:cubicBezTo>
                  <a:pt x="76" y="51"/>
                  <a:pt x="76" y="50"/>
                  <a:pt x="75" y="49"/>
                </a:cubicBezTo>
                <a:cubicBezTo>
                  <a:pt x="75" y="50"/>
                  <a:pt x="74" y="51"/>
                  <a:pt x="74" y="51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lose/>
                <a:moveTo>
                  <a:pt x="80" y="52"/>
                </a:moveTo>
                <a:cubicBezTo>
                  <a:pt x="80" y="53"/>
                  <a:pt x="81" y="55"/>
                  <a:pt x="83" y="55"/>
                </a:cubicBezTo>
                <a:cubicBezTo>
                  <a:pt x="84" y="55"/>
                  <a:pt x="85" y="54"/>
                  <a:pt x="86" y="52"/>
                </a:cubicBezTo>
                <a:cubicBezTo>
                  <a:pt x="86" y="51"/>
                  <a:pt x="84" y="50"/>
                  <a:pt x="83" y="50"/>
                </a:cubicBezTo>
                <a:cubicBezTo>
                  <a:pt x="81" y="49"/>
                  <a:pt x="79" y="50"/>
                  <a:pt x="80" y="52"/>
                </a:cubicBezTo>
                <a:close/>
                <a:moveTo>
                  <a:pt x="78" y="56"/>
                </a:moveTo>
                <a:cubicBezTo>
                  <a:pt x="77" y="56"/>
                  <a:pt x="76" y="57"/>
                  <a:pt x="75" y="58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9"/>
                  <a:pt x="76" y="59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7" y="60"/>
                  <a:pt x="77" y="61"/>
                  <a:pt x="78" y="61"/>
                </a:cubicBezTo>
                <a:cubicBezTo>
                  <a:pt x="78" y="61"/>
                  <a:pt x="78" y="61"/>
                  <a:pt x="77" y="61"/>
                </a:cubicBezTo>
                <a:cubicBezTo>
                  <a:pt x="78" y="61"/>
                  <a:pt x="78" y="62"/>
                  <a:pt x="79" y="62"/>
                </a:cubicBezTo>
                <a:cubicBezTo>
                  <a:pt x="80" y="62"/>
                  <a:pt x="81" y="60"/>
                  <a:pt x="81" y="59"/>
                </a:cubicBezTo>
                <a:cubicBezTo>
                  <a:pt x="81" y="57"/>
                  <a:pt x="79" y="56"/>
                  <a:pt x="78" y="56"/>
                </a:cubicBezTo>
                <a:close/>
                <a:moveTo>
                  <a:pt x="105" y="56"/>
                </a:moveTo>
                <a:cubicBezTo>
                  <a:pt x="104" y="56"/>
                  <a:pt x="103" y="57"/>
                  <a:pt x="102" y="58"/>
                </a:cubicBezTo>
                <a:cubicBezTo>
                  <a:pt x="102" y="58"/>
                  <a:pt x="103" y="58"/>
                  <a:pt x="103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0"/>
                  <a:pt x="103" y="61"/>
                  <a:pt x="104" y="62"/>
                </a:cubicBezTo>
                <a:cubicBezTo>
                  <a:pt x="105" y="61"/>
                  <a:pt x="106" y="61"/>
                  <a:pt x="107" y="61"/>
                </a:cubicBezTo>
                <a:cubicBezTo>
                  <a:pt x="106" y="61"/>
                  <a:pt x="105" y="60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4" y="59"/>
                  <a:pt x="104" y="58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6" y="57"/>
                  <a:pt x="106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7" y="59"/>
                  <a:pt x="106" y="58"/>
                  <a:pt x="106" y="60"/>
                </a:cubicBezTo>
                <a:cubicBezTo>
                  <a:pt x="106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8"/>
                  <a:pt x="107" y="56"/>
                  <a:pt x="105" y="56"/>
                </a:cubicBezTo>
                <a:close/>
                <a:moveTo>
                  <a:pt x="126" y="63"/>
                </a:moveTo>
                <a:cubicBezTo>
                  <a:pt x="125" y="63"/>
                  <a:pt x="124" y="64"/>
                  <a:pt x="124" y="66"/>
                </a:cubicBezTo>
                <a:cubicBezTo>
                  <a:pt x="124" y="68"/>
                  <a:pt x="126" y="69"/>
                  <a:pt x="127" y="68"/>
                </a:cubicBezTo>
                <a:cubicBezTo>
                  <a:pt x="128" y="68"/>
                  <a:pt x="129" y="68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4"/>
                  <a:pt x="128" y="63"/>
                  <a:pt x="126" y="63"/>
                </a:cubicBezTo>
                <a:close/>
                <a:moveTo>
                  <a:pt x="111" y="58"/>
                </a:moveTo>
                <a:cubicBezTo>
                  <a:pt x="111" y="60"/>
                  <a:pt x="112" y="61"/>
                  <a:pt x="114" y="62"/>
                </a:cubicBezTo>
                <a:cubicBezTo>
                  <a:pt x="115" y="62"/>
                  <a:pt x="116" y="60"/>
                  <a:pt x="116" y="58"/>
                </a:cubicBezTo>
                <a:cubicBezTo>
                  <a:pt x="116" y="57"/>
                  <a:pt x="115" y="55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7"/>
                  <a:pt x="112" y="57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lose/>
                <a:moveTo>
                  <a:pt x="132" y="80"/>
                </a:moveTo>
                <a:cubicBezTo>
                  <a:pt x="133" y="81"/>
                  <a:pt x="134" y="82"/>
                  <a:pt x="136" y="82"/>
                </a:cubicBezTo>
                <a:cubicBezTo>
                  <a:pt x="137" y="83"/>
                  <a:pt x="138" y="82"/>
                  <a:pt x="138" y="80"/>
                </a:cubicBezTo>
                <a:cubicBezTo>
                  <a:pt x="138" y="79"/>
                  <a:pt x="138" y="77"/>
                  <a:pt x="135" y="77"/>
                </a:cubicBezTo>
                <a:cubicBezTo>
                  <a:pt x="135" y="77"/>
                  <a:pt x="133" y="78"/>
                  <a:pt x="132" y="80"/>
                </a:cubicBezTo>
                <a:close/>
                <a:moveTo>
                  <a:pt x="118" y="49"/>
                </a:moveTo>
                <a:cubicBezTo>
                  <a:pt x="117" y="49"/>
                  <a:pt x="116" y="51"/>
                  <a:pt x="115" y="52"/>
                </a:cubicBezTo>
                <a:cubicBezTo>
                  <a:pt x="116" y="53"/>
                  <a:pt x="116" y="55"/>
                  <a:pt x="118" y="55"/>
                </a:cubicBezTo>
                <a:cubicBezTo>
                  <a:pt x="120" y="55"/>
                  <a:pt x="120" y="54"/>
                  <a:pt x="120" y="52"/>
                </a:cubicBezTo>
                <a:cubicBezTo>
                  <a:pt x="121" y="51"/>
                  <a:pt x="119" y="50"/>
                  <a:pt x="118" y="49"/>
                </a:cubicBezTo>
                <a:close/>
                <a:moveTo>
                  <a:pt x="122" y="56"/>
                </a:moveTo>
                <a:cubicBezTo>
                  <a:pt x="120" y="56"/>
                  <a:pt x="120" y="57"/>
                  <a:pt x="119" y="58"/>
                </a:cubicBezTo>
                <a:cubicBezTo>
                  <a:pt x="119" y="60"/>
                  <a:pt x="121" y="61"/>
                  <a:pt x="122" y="61"/>
                </a:cubicBezTo>
                <a:cubicBezTo>
                  <a:pt x="124" y="61"/>
                  <a:pt x="125" y="61"/>
                  <a:pt x="125" y="59"/>
                </a:cubicBezTo>
                <a:cubicBezTo>
                  <a:pt x="125" y="57"/>
                  <a:pt x="124" y="56"/>
                  <a:pt x="122" y="56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9"/>
                  <a:pt x="1" y="10"/>
                </a:cubicBezTo>
                <a:cubicBezTo>
                  <a:pt x="2" y="10"/>
                  <a:pt x="2" y="9"/>
                  <a:pt x="2" y="8"/>
                </a:cubicBezTo>
                <a:close/>
                <a:moveTo>
                  <a:pt x="3" y="119"/>
                </a:moveTo>
                <a:cubicBezTo>
                  <a:pt x="3" y="119"/>
                  <a:pt x="2" y="119"/>
                  <a:pt x="2" y="119"/>
                </a:cubicBezTo>
                <a:cubicBezTo>
                  <a:pt x="3" y="119"/>
                  <a:pt x="4" y="120"/>
                  <a:pt x="5" y="120"/>
                </a:cubicBezTo>
                <a:cubicBezTo>
                  <a:pt x="5" y="119"/>
                  <a:pt x="4" y="119"/>
                  <a:pt x="3" y="119"/>
                </a:cubicBezTo>
                <a:close/>
                <a:moveTo>
                  <a:pt x="10" y="123"/>
                </a:moveTo>
                <a:cubicBezTo>
                  <a:pt x="10" y="123"/>
                  <a:pt x="11" y="124"/>
                  <a:pt x="11" y="124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3" y="125"/>
                  <a:pt x="15" y="124"/>
                  <a:pt x="15" y="123"/>
                </a:cubicBezTo>
                <a:cubicBezTo>
                  <a:pt x="14" y="123"/>
                  <a:pt x="14" y="122"/>
                  <a:pt x="14" y="122"/>
                </a:cubicBezTo>
                <a:cubicBezTo>
                  <a:pt x="14" y="122"/>
                  <a:pt x="14" y="122"/>
                  <a:pt x="15" y="122"/>
                </a:cubicBezTo>
                <a:cubicBezTo>
                  <a:pt x="15" y="121"/>
                  <a:pt x="14" y="121"/>
                  <a:pt x="14" y="120"/>
                </a:cubicBezTo>
                <a:cubicBezTo>
                  <a:pt x="13" y="120"/>
                  <a:pt x="13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1" y="119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21"/>
                  <a:pt x="9" y="121"/>
                  <a:pt x="9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9" y="123"/>
                  <a:pt x="9" y="123"/>
                  <a:pt x="9" y="123"/>
                </a:cubicBezTo>
                <a:cubicBezTo>
                  <a:pt x="10" y="122"/>
                  <a:pt x="10" y="121"/>
                  <a:pt x="11" y="121"/>
                </a:cubicBezTo>
                <a:cubicBezTo>
                  <a:pt x="11" y="122"/>
                  <a:pt x="10" y="122"/>
                  <a:pt x="10" y="123"/>
                </a:cubicBezTo>
                <a:close/>
                <a:moveTo>
                  <a:pt x="17" y="131"/>
                </a:moveTo>
                <a:cubicBezTo>
                  <a:pt x="18" y="131"/>
                  <a:pt x="18" y="130"/>
                  <a:pt x="19" y="129"/>
                </a:cubicBezTo>
                <a:cubicBezTo>
                  <a:pt x="19" y="130"/>
                  <a:pt x="19" y="130"/>
                  <a:pt x="19" y="131"/>
                </a:cubicBezTo>
                <a:cubicBezTo>
                  <a:pt x="20" y="130"/>
                  <a:pt x="21" y="131"/>
                  <a:pt x="21" y="131"/>
                </a:cubicBezTo>
                <a:cubicBezTo>
                  <a:pt x="21" y="131"/>
                  <a:pt x="21" y="130"/>
                  <a:pt x="21" y="129"/>
                </a:cubicBezTo>
                <a:cubicBezTo>
                  <a:pt x="21" y="129"/>
                  <a:pt x="20" y="129"/>
                  <a:pt x="19" y="130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9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8" y="127"/>
                  <a:pt x="18" y="127"/>
                </a:cubicBezTo>
                <a:cubicBezTo>
                  <a:pt x="18" y="127"/>
                  <a:pt x="18" y="127"/>
                  <a:pt x="18" y="126"/>
                </a:cubicBezTo>
                <a:cubicBezTo>
                  <a:pt x="18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5" y="126"/>
                  <a:pt x="14" y="127"/>
                  <a:pt x="14" y="129"/>
                </a:cubicBezTo>
                <a:cubicBezTo>
                  <a:pt x="13" y="130"/>
                  <a:pt x="15" y="132"/>
                  <a:pt x="17" y="131"/>
                </a:cubicBezTo>
                <a:close/>
                <a:moveTo>
                  <a:pt x="246" y="112"/>
                </a:moveTo>
                <a:cubicBezTo>
                  <a:pt x="245" y="112"/>
                  <a:pt x="243" y="113"/>
                  <a:pt x="243" y="114"/>
                </a:cubicBezTo>
                <a:cubicBezTo>
                  <a:pt x="243" y="116"/>
                  <a:pt x="244" y="118"/>
                  <a:pt x="246" y="117"/>
                </a:cubicBezTo>
                <a:cubicBezTo>
                  <a:pt x="248" y="118"/>
                  <a:pt x="248" y="116"/>
                  <a:pt x="249" y="114"/>
                </a:cubicBezTo>
                <a:cubicBezTo>
                  <a:pt x="248" y="113"/>
                  <a:pt x="247" y="112"/>
                  <a:pt x="246" y="112"/>
                </a:cubicBezTo>
                <a:close/>
                <a:moveTo>
                  <a:pt x="24" y="0"/>
                </a:moveTo>
                <a:cubicBezTo>
                  <a:pt x="24" y="0"/>
                  <a:pt x="23" y="1"/>
                  <a:pt x="23" y="1"/>
                </a:cubicBezTo>
                <a:cubicBezTo>
                  <a:pt x="23" y="1"/>
                  <a:pt x="24" y="1"/>
                  <a:pt x="24" y="0"/>
                </a:cubicBezTo>
                <a:close/>
                <a:moveTo>
                  <a:pt x="69" y="42"/>
                </a:moveTo>
                <a:cubicBezTo>
                  <a:pt x="68" y="42"/>
                  <a:pt x="66" y="43"/>
                  <a:pt x="66" y="45"/>
                </a:cubicBezTo>
                <a:cubicBezTo>
                  <a:pt x="66" y="47"/>
                  <a:pt x="68" y="48"/>
                  <a:pt x="69" y="48"/>
                </a:cubicBezTo>
                <a:cubicBezTo>
                  <a:pt x="71" y="47"/>
                  <a:pt x="72" y="46"/>
                  <a:pt x="73" y="45"/>
                </a:cubicBezTo>
                <a:cubicBezTo>
                  <a:pt x="72" y="44"/>
                  <a:pt x="70" y="41"/>
                  <a:pt x="69" y="42"/>
                </a:cubicBezTo>
                <a:close/>
                <a:moveTo>
                  <a:pt x="51" y="45"/>
                </a:moveTo>
                <a:cubicBezTo>
                  <a:pt x="50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6"/>
                  <a:pt x="50" y="47"/>
                  <a:pt x="50" y="47"/>
                </a:cubicBezTo>
                <a:cubicBezTo>
                  <a:pt x="51" y="46"/>
                  <a:pt x="51" y="46"/>
                  <a:pt x="51" y="45"/>
                </a:cubicBezTo>
                <a:cubicBezTo>
                  <a:pt x="51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3"/>
                  <a:pt x="53" y="42"/>
                  <a:pt x="51" y="42"/>
                </a:cubicBezTo>
                <a:cubicBezTo>
                  <a:pt x="51" y="42"/>
                  <a:pt x="51" y="42"/>
                  <a:pt x="50" y="42"/>
                </a:cubicBezTo>
                <a:cubicBezTo>
                  <a:pt x="50" y="42"/>
                  <a:pt x="51" y="43"/>
                  <a:pt x="50" y="43"/>
                </a:cubicBezTo>
                <a:cubicBezTo>
                  <a:pt x="50" y="44"/>
                  <a:pt x="51" y="43"/>
                  <a:pt x="51" y="43"/>
                </a:cubicBezTo>
                <a:cubicBezTo>
                  <a:pt x="51" y="44"/>
                  <a:pt x="52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lose/>
                <a:moveTo>
                  <a:pt x="41" y="17"/>
                </a:moveTo>
                <a:cubicBezTo>
                  <a:pt x="41" y="17"/>
                  <a:pt x="41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ubicBezTo>
                  <a:pt x="41" y="16"/>
                  <a:pt x="41" y="16"/>
                  <a:pt x="41" y="17"/>
                </a:cubicBezTo>
                <a:close/>
                <a:moveTo>
                  <a:pt x="232" y="59"/>
                </a:moveTo>
                <a:cubicBezTo>
                  <a:pt x="231" y="57"/>
                  <a:pt x="230" y="55"/>
                  <a:pt x="229" y="56"/>
                </a:cubicBezTo>
                <a:cubicBezTo>
                  <a:pt x="227" y="56"/>
                  <a:pt x="225" y="57"/>
                  <a:pt x="226" y="58"/>
                </a:cubicBezTo>
                <a:cubicBezTo>
                  <a:pt x="226" y="61"/>
                  <a:pt x="227" y="61"/>
                  <a:pt x="228" y="61"/>
                </a:cubicBezTo>
                <a:cubicBezTo>
                  <a:pt x="230" y="62"/>
                  <a:pt x="231" y="61"/>
                  <a:pt x="232" y="59"/>
                </a:cubicBezTo>
                <a:close/>
                <a:moveTo>
                  <a:pt x="217" y="59"/>
                </a:moveTo>
                <a:cubicBezTo>
                  <a:pt x="216" y="60"/>
                  <a:pt x="218" y="61"/>
                  <a:pt x="219" y="61"/>
                </a:cubicBezTo>
                <a:cubicBezTo>
                  <a:pt x="221" y="62"/>
                  <a:pt x="222" y="60"/>
                  <a:pt x="222" y="59"/>
                </a:cubicBezTo>
                <a:cubicBezTo>
                  <a:pt x="223" y="57"/>
                  <a:pt x="221" y="56"/>
                  <a:pt x="220" y="56"/>
                </a:cubicBezTo>
                <a:cubicBezTo>
                  <a:pt x="218" y="56"/>
                  <a:pt x="217" y="58"/>
                  <a:pt x="217" y="59"/>
                </a:cubicBezTo>
                <a:close/>
                <a:moveTo>
                  <a:pt x="140" y="70"/>
                </a:moveTo>
                <a:cubicBezTo>
                  <a:pt x="139" y="70"/>
                  <a:pt x="137" y="71"/>
                  <a:pt x="137" y="73"/>
                </a:cubicBezTo>
                <a:cubicBezTo>
                  <a:pt x="137" y="74"/>
                  <a:pt x="139" y="76"/>
                  <a:pt x="140" y="76"/>
                </a:cubicBezTo>
                <a:cubicBezTo>
                  <a:pt x="141" y="75"/>
                  <a:pt x="142" y="74"/>
                  <a:pt x="143" y="73"/>
                </a:cubicBezTo>
                <a:cubicBezTo>
                  <a:pt x="142" y="71"/>
                  <a:pt x="141" y="69"/>
                  <a:pt x="140" y="70"/>
                </a:cubicBezTo>
                <a:close/>
                <a:moveTo>
                  <a:pt x="211" y="42"/>
                </a:moveTo>
                <a:cubicBezTo>
                  <a:pt x="209" y="42"/>
                  <a:pt x="209" y="43"/>
                  <a:pt x="208" y="45"/>
                </a:cubicBezTo>
                <a:cubicBezTo>
                  <a:pt x="208" y="46"/>
                  <a:pt x="209" y="48"/>
                  <a:pt x="211" y="47"/>
                </a:cubicBezTo>
                <a:cubicBezTo>
                  <a:pt x="212" y="47"/>
                  <a:pt x="213" y="46"/>
                  <a:pt x="213" y="45"/>
                </a:cubicBezTo>
                <a:cubicBezTo>
                  <a:pt x="213" y="44"/>
                  <a:pt x="213" y="42"/>
                  <a:pt x="211" y="42"/>
                </a:cubicBezTo>
                <a:close/>
                <a:moveTo>
                  <a:pt x="204" y="52"/>
                </a:moveTo>
                <a:cubicBezTo>
                  <a:pt x="204" y="54"/>
                  <a:pt x="205" y="55"/>
                  <a:pt x="206" y="55"/>
                </a:cubicBezTo>
                <a:cubicBezTo>
                  <a:pt x="208" y="54"/>
                  <a:pt x="209" y="54"/>
                  <a:pt x="209" y="53"/>
                </a:cubicBezTo>
                <a:cubicBezTo>
                  <a:pt x="209" y="50"/>
                  <a:pt x="208" y="50"/>
                  <a:pt x="206" y="50"/>
                </a:cubicBezTo>
                <a:cubicBezTo>
                  <a:pt x="205" y="49"/>
                  <a:pt x="203" y="50"/>
                  <a:pt x="204" y="52"/>
                </a:cubicBezTo>
                <a:close/>
                <a:moveTo>
                  <a:pt x="14" y="142"/>
                </a:moveTo>
                <a:cubicBezTo>
                  <a:pt x="14" y="144"/>
                  <a:pt x="15" y="145"/>
                  <a:pt x="17" y="145"/>
                </a:cubicBezTo>
                <a:cubicBezTo>
                  <a:pt x="18" y="146"/>
                  <a:pt x="19" y="144"/>
                  <a:pt x="19" y="142"/>
                </a:cubicBezTo>
                <a:cubicBezTo>
                  <a:pt x="19" y="141"/>
                  <a:pt x="18" y="139"/>
                  <a:pt x="17" y="140"/>
                </a:cubicBezTo>
                <a:cubicBezTo>
                  <a:pt x="15" y="139"/>
                  <a:pt x="14" y="141"/>
                  <a:pt x="14" y="142"/>
                </a:cubicBezTo>
                <a:close/>
                <a:moveTo>
                  <a:pt x="235" y="52"/>
                </a:moveTo>
                <a:cubicBezTo>
                  <a:pt x="236" y="50"/>
                  <a:pt x="234" y="49"/>
                  <a:pt x="233" y="49"/>
                </a:cubicBezTo>
                <a:cubicBezTo>
                  <a:pt x="232" y="49"/>
                  <a:pt x="230" y="50"/>
                  <a:pt x="230" y="52"/>
                </a:cubicBezTo>
                <a:cubicBezTo>
                  <a:pt x="229" y="54"/>
                  <a:pt x="231" y="55"/>
                  <a:pt x="233" y="55"/>
                </a:cubicBezTo>
                <a:cubicBezTo>
                  <a:pt x="234" y="55"/>
                  <a:pt x="235" y="53"/>
                  <a:pt x="235" y="52"/>
                </a:cubicBezTo>
                <a:close/>
                <a:moveTo>
                  <a:pt x="235" y="66"/>
                </a:moveTo>
                <a:cubicBezTo>
                  <a:pt x="235" y="64"/>
                  <a:pt x="234" y="63"/>
                  <a:pt x="233" y="63"/>
                </a:cubicBezTo>
                <a:cubicBezTo>
                  <a:pt x="232" y="63"/>
                  <a:pt x="230" y="64"/>
                  <a:pt x="230" y="66"/>
                </a:cubicBezTo>
                <a:cubicBezTo>
                  <a:pt x="230" y="68"/>
                  <a:pt x="231" y="68"/>
                  <a:pt x="232" y="69"/>
                </a:cubicBezTo>
                <a:cubicBezTo>
                  <a:pt x="234" y="69"/>
                  <a:pt x="235" y="68"/>
                  <a:pt x="235" y="66"/>
                </a:cubicBezTo>
                <a:close/>
                <a:moveTo>
                  <a:pt x="199" y="59"/>
                </a:moveTo>
                <a:cubicBezTo>
                  <a:pt x="200" y="60"/>
                  <a:pt x="200" y="61"/>
                  <a:pt x="201" y="61"/>
                </a:cubicBezTo>
                <a:cubicBezTo>
                  <a:pt x="204" y="61"/>
                  <a:pt x="205" y="61"/>
                  <a:pt x="205" y="59"/>
                </a:cubicBezTo>
                <a:cubicBezTo>
                  <a:pt x="205" y="57"/>
                  <a:pt x="204" y="56"/>
                  <a:pt x="202" y="55"/>
                </a:cubicBezTo>
                <a:cubicBezTo>
                  <a:pt x="200" y="56"/>
                  <a:pt x="199" y="57"/>
                  <a:pt x="199" y="59"/>
                </a:cubicBezTo>
                <a:close/>
                <a:moveTo>
                  <a:pt x="224" y="50"/>
                </a:moveTo>
                <a:cubicBezTo>
                  <a:pt x="223" y="50"/>
                  <a:pt x="222" y="50"/>
                  <a:pt x="221" y="52"/>
                </a:cubicBezTo>
                <a:cubicBezTo>
                  <a:pt x="221" y="54"/>
                  <a:pt x="223" y="55"/>
                  <a:pt x="224" y="55"/>
                </a:cubicBezTo>
                <a:cubicBezTo>
                  <a:pt x="225" y="55"/>
                  <a:pt x="227" y="53"/>
                  <a:pt x="227" y="52"/>
                </a:cubicBezTo>
                <a:cubicBezTo>
                  <a:pt x="226" y="50"/>
                  <a:pt x="225" y="50"/>
                  <a:pt x="224" y="50"/>
                </a:cubicBezTo>
                <a:close/>
                <a:moveTo>
                  <a:pt x="215" y="49"/>
                </a:moveTo>
                <a:cubicBezTo>
                  <a:pt x="213" y="49"/>
                  <a:pt x="213" y="50"/>
                  <a:pt x="212" y="52"/>
                </a:cubicBezTo>
                <a:cubicBezTo>
                  <a:pt x="212" y="54"/>
                  <a:pt x="214" y="54"/>
                  <a:pt x="215" y="55"/>
                </a:cubicBezTo>
                <a:cubicBezTo>
                  <a:pt x="217" y="54"/>
                  <a:pt x="217" y="54"/>
                  <a:pt x="218" y="52"/>
                </a:cubicBezTo>
                <a:cubicBezTo>
                  <a:pt x="218" y="50"/>
                  <a:pt x="217" y="50"/>
                  <a:pt x="215" y="49"/>
                </a:cubicBezTo>
                <a:close/>
                <a:moveTo>
                  <a:pt x="197" y="50"/>
                </a:moveTo>
                <a:cubicBezTo>
                  <a:pt x="196" y="49"/>
                  <a:pt x="195" y="50"/>
                  <a:pt x="195" y="53"/>
                </a:cubicBezTo>
                <a:cubicBezTo>
                  <a:pt x="194" y="54"/>
                  <a:pt x="196" y="55"/>
                  <a:pt x="197" y="55"/>
                </a:cubicBezTo>
                <a:cubicBezTo>
                  <a:pt x="199" y="55"/>
                  <a:pt x="200" y="54"/>
                  <a:pt x="201" y="53"/>
                </a:cubicBezTo>
                <a:cubicBezTo>
                  <a:pt x="200" y="50"/>
                  <a:pt x="199" y="49"/>
                  <a:pt x="197" y="50"/>
                </a:cubicBezTo>
                <a:close/>
                <a:moveTo>
                  <a:pt x="153" y="49"/>
                </a:moveTo>
                <a:cubicBezTo>
                  <a:pt x="151" y="49"/>
                  <a:pt x="150" y="50"/>
                  <a:pt x="150" y="52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5" y="55"/>
                  <a:pt x="156" y="54"/>
                  <a:pt x="156" y="52"/>
                </a:cubicBezTo>
                <a:cubicBezTo>
                  <a:pt x="156" y="50"/>
                  <a:pt x="155" y="49"/>
                  <a:pt x="153" y="49"/>
                </a:cubicBezTo>
                <a:close/>
                <a:moveTo>
                  <a:pt x="149" y="56"/>
                </a:moveTo>
                <a:cubicBezTo>
                  <a:pt x="147" y="56"/>
                  <a:pt x="146" y="58"/>
                  <a:pt x="147" y="59"/>
                </a:cubicBezTo>
                <a:cubicBezTo>
                  <a:pt x="146" y="60"/>
                  <a:pt x="147" y="61"/>
                  <a:pt x="147" y="61"/>
                </a:cubicBezTo>
                <a:cubicBezTo>
                  <a:pt x="148" y="61"/>
                  <a:pt x="148" y="61"/>
                  <a:pt x="149" y="61"/>
                </a:cubicBezTo>
                <a:cubicBezTo>
                  <a:pt x="149" y="61"/>
                  <a:pt x="149" y="61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0"/>
                  <a:pt x="152" y="58"/>
                </a:cubicBezTo>
                <a:cubicBezTo>
                  <a:pt x="151" y="57"/>
                  <a:pt x="150" y="56"/>
                  <a:pt x="149" y="56"/>
                </a:cubicBezTo>
                <a:close/>
                <a:moveTo>
                  <a:pt x="159" y="52"/>
                </a:moveTo>
                <a:cubicBezTo>
                  <a:pt x="160" y="54"/>
                  <a:pt x="161" y="55"/>
                  <a:pt x="162" y="55"/>
                </a:cubicBezTo>
                <a:cubicBezTo>
                  <a:pt x="163" y="55"/>
                  <a:pt x="165" y="54"/>
                  <a:pt x="165" y="53"/>
                </a:cubicBezTo>
                <a:cubicBezTo>
                  <a:pt x="165" y="51"/>
                  <a:pt x="164" y="49"/>
                  <a:pt x="163" y="49"/>
                </a:cubicBezTo>
                <a:cubicBezTo>
                  <a:pt x="161" y="49"/>
                  <a:pt x="159" y="50"/>
                  <a:pt x="159" y="52"/>
                </a:cubicBezTo>
                <a:close/>
                <a:moveTo>
                  <a:pt x="155" y="59"/>
                </a:moveTo>
                <a:cubicBezTo>
                  <a:pt x="155" y="60"/>
                  <a:pt x="156" y="61"/>
                  <a:pt x="157" y="61"/>
                </a:cubicBezTo>
                <a:cubicBezTo>
                  <a:pt x="159" y="62"/>
                  <a:pt x="161" y="60"/>
                  <a:pt x="161" y="59"/>
                </a:cubicBezTo>
                <a:cubicBezTo>
                  <a:pt x="160" y="57"/>
                  <a:pt x="159" y="56"/>
                  <a:pt x="158" y="56"/>
                </a:cubicBezTo>
                <a:cubicBezTo>
                  <a:pt x="156" y="56"/>
                  <a:pt x="155" y="57"/>
                  <a:pt x="155" y="59"/>
                </a:cubicBezTo>
                <a:close/>
                <a:moveTo>
                  <a:pt x="193" y="56"/>
                </a:moveTo>
                <a:cubicBezTo>
                  <a:pt x="191" y="56"/>
                  <a:pt x="190" y="57"/>
                  <a:pt x="190" y="59"/>
                </a:cubicBezTo>
                <a:cubicBezTo>
                  <a:pt x="190" y="60"/>
                  <a:pt x="191" y="62"/>
                  <a:pt x="193" y="61"/>
                </a:cubicBezTo>
                <a:cubicBezTo>
                  <a:pt x="194" y="61"/>
                  <a:pt x="196" y="60"/>
                  <a:pt x="196" y="58"/>
                </a:cubicBezTo>
                <a:cubicBezTo>
                  <a:pt x="196" y="57"/>
                  <a:pt x="195" y="56"/>
                  <a:pt x="193" y="56"/>
                </a:cubicBezTo>
                <a:close/>
                <a:moveTo>
                  <a:pt x="186" y="66"/>
                </a:moveTo>
                <a:cubicBezTo>
                  <a:pt x="186" y="68"/>
                  <a:pt x="187" y="68"/>
                  <a:pt x="189" y="69"/>
                </a:cubicBezTo>
                <a:cubicBezTo>
                  <a:pt x="190" y="68"/>
                  <a:pt x="191" y="67"/>
                  <a:pt x="191" y="66"/>
                </a:cubicBezTo>
                <a:cubicBezTo>
                  <a:pt x="192" y="65"/>
                  <a:pt x="190" y="64"/>
                  <a:pt x="188" y="63"/>
                </a:cubicBezTo>
                <a:cubicBezTo>
                  <a:pt x="187" y="64"/>
                  <a:pt x="186" y="65"/>
                  <a:pt x="186" y="66"/>
                </a:cubicBezTo>
                <a:close/>
                <a:moveTo>
                  <a:pt x="175" y="57"/>
                </a:moveTo>
                <a:cubicBezTo>
                  <a:pt x="176" y="57"/>
                  <a:pt x="176" y="58"/>
                  <a:pt x="177" y="58"/>
                </a:cubicBezTo>
                <a:cubicBezTo>
                  <a:pt x="177" y="58"/>
                  <a:pt x="177" y="57"/>
                  <a:pt x="177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7" y="56"/>
                  <a:pt x="177" y="56"/>
                  <a:pt x="176" y="56"/>
                </a:cubicBezTo>
                <a:cubicBezTo>
                  <a:pt x="174" y="56"/>
                  <a:pt x="173" y="57"/>
                  <a:pt x="173" y="58"/>
                </a:cubicBezTo>
                <a:cubicBezTo>
                  <a:pt x="173" y="60"/>
                  <a:pt x="174" y="61"/>
                  <a:pt x="175" y="61"/>
                </a:cubicBezTo>
                <a:cubicBezTo>
                  <a:pt x="176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0"/>
                  <a:pt x="178" y="60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8" y="58"/>
                  <a:pt x="177" y="58"/>
                  <a:pt x="176" y="58"/>
                </a:cubicBezTo>
                <a:cubicBezTo>
                  <a:pt x="176" y="59"/>
                  <a:pt x="175" y="60"/>
                  <a:pt x="173" y="60"/>
                </a:cubicBezTo>
                <a:cubicBezTo>
                  <a:pt x="173" y="59"/>
                  <a:pt x="173" y="59"/>
                  <a:pt x="173" y="58"/>
                </a:cubicBezTo>
                <a:cubicBezTo>
                  <a:pt x="174" y="58"/>
                  <a:pt x="175" y="58"/>
                  <a:pt x="175" y="57"/>
                </a:cubicBezTo>
                <a:close/>
                <a:moveTo>
                  <a:pt x="170" y="49"/>
                </a:moveTo>
                <a:cubicBezTo>
                  <a:pt x="170" y="50"/>
                  <a:pt x="168" y="51"/>
                  <a:pt x="169" y="52"/>
                </a:cubicBezTo>
                <a:cubicBezTo>
                  <a:pt x="168" y="53"/>
                  <a:pt x="169" y="55"/>
                  <a:pt x="171" y="55"/>
                </a:cubicBezTo>
                <a:cubicBezTo>
                  <a:pt x="172" y="55"/>
                  <a:pt x="173" y="54"/>
                  <a:pt x="173" y="54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4" y="53"/>
                  <a:pt x="174" y="52"/>
                  <a:pt x="174" y="52"/>
                </a:cubicBezTo>
                <a:cubicBezTo>
                  <a:pt x="173" y="51"/>
                  <a:pt x="173" y="49"/>
                  <a:pt x="170" y="49"/>
                </a:cubicBezTo>
                <a:close/>
                <a:moveTo>
                  <a:pt x="58" y="45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7"/>
                  <a:pt x="60" y="48"/>
                  <a:pt x="61" y="48"/>
                </a:cubicBezTo>
                <a:cubicBezTo>
                  <a:pt x="62" y="47"/>
                  <a:pt x="62" y="47"/>
                  <a:pt x="63" y="46"/>
                </a:cubicBezTo>
                <a:cubicBezTo>
                  <a:pt x="63" y="45"/>
                  <a:pt x="62" y="45"/>
                  <a:pt x="63" y="44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2" y="44"/>
                  <a:pt x="62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3" y="45"/>
                  <a:pt x="64" y="44"/>
                </a:cubicBezTo>
                <a:cubicBezTo>
                  <a:pt x="64" y="44"/>
                  <a:pt x="63" y="43"/>
                  <a:pt x="63" y="43"/>
                </a:cubicBezTo>
                <a:cubicBezTo>
                  <a:pt x="62" y="43"/>
                  <a:pt x="61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2"/>
                  <a:pt x="59" y="42"/>
                  <a:pt x="58" y="43"/>
                </a:cubicBezTo>
                <a:cubicBezTo>
                  <a:pt x="58" y="43"/>
                  <a:pt x="59" y="43"/>
                  <a:pt x="59" y="43"/>
                </a:cubicBezTo>
                <a:cubicBezTo>
                  <a:pt x="59" y="43"/>
                  <a:pt x="59" y="44"/>
                  <a:pt x="59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173" y="227"/>
                </a:moveTo>
                <a:cubicBezTo>
                  <a:pt x="173" y="228"/>
                  <a:pt x="174" y="229"/>
                  <a:pt x="175" y="229"/>
                </a:cubicBezTo>
                <a:cubicBezTo>
                  <a:pt x="177" y="228"/>
                  <a:pt x="179" y="227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8" y="226"/>
                  <a:pt x="178" y="226"/>
                  <a:pt x="178" y="226"/>
                </a:cubicBezTo>
                <a:cubicBezTo>
                  <a:pt x="177" y="226"/>
                  <a:pt x="177" y="225"/>
                  <a:pt x="177" y="225"/>
                </a:cubicBezTo>
                <a:cubicBezTo>
                  <a:pt x="176" y="225"/>
                  <a:pt x="176" y="225"/>
                  <a:pt x="175" y="225"/>
                </a:cubicBezTo>
                <a:cubicBezTo>
                  <a:pt x="174" y="225"/>
                  <a:pt x="174" y="225"/>
                  <a:pt x="174" y="224"/>
                </a:cubicBezTo>
                <a:cubicBezTo>
                  <a:pt x="174" y="224"/>
                  <a:pt x="173" y="225"/>
                  <a:pt x="173" y="226"/>
                </a:cubicBezTo>
                <a:cubicBezTo>
                  <a:pt x="173" y="226"/>
                  <a:pt x="174" y="226"/>
                  <a:pt x="174" y="227"/>
                </a:cubicBezTo>
                <a:cubicBezTo>
                  <a:pt x="174" y="226"/>
                  <a:pt x="173" y="226"/>
                  <a:pt x="173" y="227"/>
                </a:cubicBezTo>
                <a:close/>
                <a:moveTo>
                  <a:pt x="167" y="223"/>
                </a:moveTo>
                <a:cubicBezTo>
                  <a:pt x="166" y="223"/>
                  <a:pt x="165" y="224"/>
                  <a:pt x="164" y="225"/>
                </a:cubicBezTo>
                <a:cubicBezTo>
                  <a:pt x="165" y="225"/>
                  <a:pt x="165" y="226"/>
                  <a:pt x="166" y="226"/>
                </a:cubicBezTo>
                <a:cubicBezTo>
                  <a:pt x="166" y="227"/>
                  <a:pt x="165" y="227"/>
                  <a:pt x="164" y="228"/>
                </a:cubicBezTo>
                <a:cubicBezTo>
                  <a:pt x="165" y="228"/>
                  <a:pt x="166" y="229"/>
                  <a:pt x="166" y="229"/>
                </a:cubicBezTo>
                <a:cubicBezTo>
                  <a:pt x="168" y="228"/>
                  <a:pt x="170" y="228"/>
                  <a:pt x="169" y="226"/>
                </a:cubicBezTo>
                <a:cubicBezTo>
                  <a:pt x="170" y="224"/>
                  <a:pt x="168" y="223"/>
                  <a:pt x="167" y="223"/>
                </a:cubicBezTo>
                <a:close/>
                <a:moveTo>
                  <a:pt x="164" y="220"/>
                </a:moveTo>
                <a:cubicBezTo>
                  <a:pt x="164" y="220"/>
                  <a:pt x="164" y="221"/>
                  <a:pt x="164" y="221"/>
                </a:cubicBezTo>
                <a:cubicBezTo>
                  <a:pt x="165" y="220"/>
                  <a:pt x="165" y="220"/>
                  <a:pt x="165" y="219"/>
                </a:cubicBezTo>
                <a:cubicBezTo>
                  <a:pt x="165" y="217"/>
                  <a:pt x="163" y="216"/>
                  <a:pt x="162" y="216"/>
                </a:cubicBezTo>
                <a:cubicBezTo>
                  <a:pt x="160" y="217"/>
                  <a:pt x="159" y="218"/>
                  <a:pt x="160" y="219"/>
                </a:cubicBezTo>
                <a:cubicBezTo>
                  <a:pt x="160" y="219"/>
                  <a:pt x="160" y="220"/>
                  <a:pt x="160" y="220"/>
                </a:cubicBezTo>
                <a:cubicBezTo>
                  <a:pt x="160" y="220"/>
                  <a:pt x="161" y="219"/>
                  <a:pt x="161" y="219"/>
                </a:cubicBezTo>
                <a:cubicBezTo>
                  <a:pt x="161" y="220"/>
                  <a:pt x="161" y="221"/>
                  <a:pt x="161" y="222"/>
                </a:cubicBezTo>
                <a:cubicBezTo>
                  <a:pt x="161" y="222"/>
                  <a:pt x="162" y="222"/>
                  <a:pt x="162" y="222"/>
                </a:cubicBezTo>
                <a:cubicBezTo>
                  <a:pt x="163" y="222"/>
                  <a:pt x="163" y="222"/>
                  <a:pt x="164" y="222"/>
                </a:cubicBezTo>
                <a:cubicBezTo>
                  <a:pt x="164" y="222"/>
                  <a:pt x="164" y="222"/>
                  <a:pt x="163" y="222"/>
                </a:cubicBezTo>
                <a:cubicBezTo>
                  <a:pt x="163" y="221"/>
                  <a:pt x="162" y="220"/>
                  <a:pt x="161" y="220"/>
                </a:cubicBezTo>
                <a:cubicBezTo>
                  <a:pt x="162" y="218"/>
                  <a:pt x="164" y="219"/>
                  <a:pt x="164" y="220"/>
                </a:cubicBezTo>
                <a:close/>
                <a:moveTo>
                  <a:pt x="193" y="240"/>
                </a:moveTo>
                <a:cubicBezTo>
                  <a:pt x="194" y="241"/>
                  <a:pt x="195" y="241"/>
                  <a:pt x="196" y="240"/>
                </a:cubicBezTo>
                <a:cubicBezTo>
                  <a:pt x="196" y="239"/>
                  <a:pt x="194" y="238"/>
                  <a:pt x="193" y="237"/>
                </a:cubicBezTo>
                <a:cubicBezTo>
                  <a:pt x="192" y="237"/>
                  <a:pt x="190" y="239"/>
                  <a:pt x="191" y="240"/>
                </a:cubicBezTo>
                <a:cubicBezTo>
                  <a:pt x="190" y="242"/>
                  <a:pt x="191" y="242"/>
                  <a:pt x="193" y="243"/>
                </a:cubicBezTo>
                <a:cubicBezTo>
                  <a:pt x="193" y="243"/>
                  <a:pt x="194" y="243"/>
                  <a:pt x="194" y="243"/>
                </a:cubicBezTo>
                <a:cubicBezTo>
                  <a:pt x="193" y="242"/>
                  <a:pt x="193" y="242"/>
                  <a:pt x="192" y="242"/>
                </a:cubicBezTo>
                <a:cubicBezTo>
                  <a:pt x="192" y="241"/>
                  <a:pt x="193" y="240"/>
                  <a:pt x="193" y="240"/>
                </a:cubicBezTo>
                <a:close/>
                <a:moveTo>
                  <a:pt x="180" y="236"/>
                </a:moveTo>
                <a:cubicBezTo>
                  <a:pt x="181" y="236"/>
                  <a:pt x="182" y="235"/>
                  <a:pt x="183" y="233"/>
                </a:cubicBezTo>
                <a:cubicBezTo>
                  <a:pt x="183" y="232"/>
                  <a:pt x="181" y="231"/>
                  <a:pt x="180" y="230"/>
                </a:cubicBezTo>
                <a:cubicBezTo>
                  <a:pt x="178" y="230"/>
                  <a:pt x="177" y="232"/>
                  <a:pt x="177" y="233"/>
                </a:cubicBezTo>
                <a:cubicBezTo>
                  <a:pt x="177" y="233"/>
                  <a:pt x="177" y="233"/>
                  <a:pt x="177" y="233"/>
                </a:cubicBezTo>
                <a:cubicBezTo>
                  <a:pt x="177" y="233"/>
                  <a:pt x="178" y="233"/>
                  <a:pt x="178" y="233"/>
                </a:cubicBezTo>
                <a:cubicBezTo>
                  <a:pt x="178" y="233"/>
                  <a:pt x="178" y="234"/>
                  <a:pt x="178" y="234"/>
                </a:cubicBezTo>
                <a:cubicBezTo>
                  <a:pt x="178" y="234"/>
                  <a:pt x="177" y="234"/>
                  <a:pt x="177" y="234"/>
                </a:cubicBezTo>
                <a:cubicBezTo>
                  <a:pt x="178" y="235"/>
                  <a:pt x="179" y="236"/>
                  <a:pt x="180" y="236"/>
                </a:cubicBezTo>
                <a:close/>
                <a:moveTo>
                  <a:pt x="182" y="239"/>
                </a:moveTo>
                <a:cubicBezTo>
                  <a:pt x="183" y="238"/>
                  <a:pt x="183" y="238"/>
                  <a:pt x="183" y="237"/>
                </a:cubicBezTo>
                <a:cubicBezTo>
                  <a:pt x="183" y="238"/>
                  <a:pt x="182" y="238"/>
                  <a:pt x="182" y="239"/>
                </a:cubicBezTo>
                <a:close/>
                <a:moveTo>
                  <a:pt x="136" y="231"/>
                </a:moveTo>
                <a:cubicBezTo>
                  <a:pt x="134" y="230"/>
                  <a:pt x="133" y="232"/>
                  <a:pt x="132" y="233"/>
                </a:cubicBezTo>
                <a:cubicBezTo>
                  <a:pt x="133" y="235"/>
                  <a:pt x="134" y="236"/>
                  <a:pt x="136" y="236"/>
                </a:cubicBezTo>
                <a:cubicBezTo>
                  <a:pt x="136" y="236"/>
                  <a:pt x="137" y="236"/>
                  <a:pt x="137" y="236"/>
                </a:cubicBezTo>
                <a:cubicBezTo>
                  <a:pt x="137" y="235"/>
                  <a:pt x="138" y="235"/>
                  <a:pt x="138" y="234"/>
                </a:cubicBezTo>
                <a:cubicBezTo>
                  <a:pt x="138" y="234"/>
                  <a:pt x="138" y="234"/>
                  <a:pt x="138" y="234"/>
                </a:cubicBezTo>
                <a:cubicBezTo>
                  <a:pt x="138" y="233"/>
                  <a:pt x="138" y="233"/>
                  <a:pt x="138" y="234"/>
                </a:cubicBezTo>
                <a:cubicBezTo>
                  <a:pt x="138" y="234"/>
                  <a:pt x="138" y="233"/>
                  <a:pt x="138" y="233"/>
                </a:cubicBezTo>
                <a:cubicBezTo>
                  <a:pt x="139" y="232"/>
                  <a:pt x="137" y="230"/>
                  <a:pt x="136" y="231"/>
                </a:cubicBezTo>
                <a:close/>
                <a:moveTo>
                  <a:pt x="149" y="241"/>
                </a:moveTo>
                <a:cubicBezTo>
                  <a:pt x="148" y="241"/>
                  <a:pt x="147" y="241"/>
                  <a:pt x="147" y="241"/>
                </a:cubicBezTo>
                <a:cubicBezTo>
                  <a:pt x="147" y="242"/>
                  <a:pt x="148" y="243"/>
                  <a:pt x="149" y="243"/>
                </a:cubicBezTo>
                <a:cubicBezTo>
                  <a:pt x="150" y="243"/>
                  <a:pt x="152" y="241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2" y="239"/>
                  <a:pt x="152" y="239"/>
                </a:cubicBezTo>
                <a:cubicBezTo>
                  <a:pt x="152" y="239"/>
                  <a:pt x="151" y="239"/>
                  <a:pt x="151" y="238"/>
                </a:cubicBezTo>
                <a:cubicBezTo>
                  <a:pt x="151" y="238"/>
                  <a:pt x="151" y="238"/>
                  <a:pt x="152" y="238"/>
                </a:cubicBezTo>
                <a:cubicBezTo>
                  <a:pt x="151" y="237"/>
                  <a:pt x="150" y="237"/>
                  <a:pt x="149" y="237"/>
                </a:cubicBezTo>
                <a:cubicBezTo>
                  <a:pt x="147" y="237"/>
                  <a:pt x="147" y="238"/>
                  <a:pt x="147" y="239"/>
                </a:cubicBezTo>
                <a:cubicBezTo>
                  <a:pt x="147" y="238"/>
                  <a:pt x="150" y="239"/>
                  <a:pt x="150" y="240"/>
                </a:cubicBezTo>
                <a:cubicBezTo>
                  <a:pt x="149" y="240"/>
                  <a:pt x="149" y="241"/>
                  <a:pt x="149" y="241"/>
                </a:cubicBezTo>
                <a:close/>
                <a:moveTo>
                  <a:pt x="149" y="229"/>
                </a:moveTo>
                <a:cubicBezTo>
                  <a:pt x="149" y="229"/>
                  <a:pt x="150" y="228"/>
                  <a:pt x="150" y="228"/>
                </a:cubicBezTo>
                <a:cubicBezTo>
                  <a:pt x="150" y="227"/>
                  <a:pt x="149" y="227"/>
                  <a:pt x="148" y="228"/>
                </a:cubicBezTo>
                <a:cubicBezTo>
                  <a:pt x="148" y="227"/>
                  <a:pt x="148" y="228"/>
                  <a:pt x="147" y="227"/>
                </a:cubicBezTo>
                <a:cubicBezTo>
                  <a:pt x="147" y="227"/>
                  <a:pt x="147" y="227"/>
                  <a:pt x="147" y="227"/>
                </a:cubicBezTo>
                <a:cubicBezTo>
                  <a:pt x="147" y="228"/>
                  <a:pt x="147" y="229"/>
                  <a:pt x="149" y="229"/>
                </a:cubicBezTo>
                <a:close/>
                <a:moveTo>
                  <a:pt x="159" y="214"/>
                </a:moveTo>
                <a:cubicBezTo>
                  <a:pt x="160" y="214"/>
                  <a:pt x="160" y="213"/>
                  <a:pt x="161" y="213"/>
                </a:cubicBezTo>
                <a:cubicBezTo>
                  <a:pt x="161" y="212"/>
                  <a:pt x="161" y="211"/>
                  <a:pt x="160" y="210"/>
                </a:cubicBezTo>
                <a:cubicBezTo>
                  <a:pt x="160" y="211"/>
                  <a:pt x="160" y="211"/>
                  <a:pt x="160" y="211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159" y="212"/>
                  <a:pt x="159" y="211"/>
                  <a:pt x="159" y="210"/>
                </a:cubicBezTo>
                <a:cubicBezTo>
                  <a:pt x="159" y="210"/>
                  <a:pt x="159" y="210"/>
                  <a:pt x="158" y="210"/>
                </a:cubicBezTo>
                <a:cubicBezTo>
                  <a:pt x="156" y="209"/>
                  <a:pt x="155" y="210"/>
                  <a:pt x="155" y="212"/>
                </a:cubicBezTo>
                <a:cubicBezTo>
                  <a:pt x="155" y="213"/>
                  <a:pt x="155" y="214"/>
                  <a:pt x="156" y="214"/>
                </a:cubicBezTo>
                <a:cubicBezTo>
                  <a:pt x="156" y="214"/>
                  <a:pt x="156" y="213"/>
                  <a:pt x="155" y="213"/>
                </a:cubicBezTo>
                <a:cubicBezTo>
                  <a:pt x="156" y="213"/>
                  <a:pt x="156" y="212"/>
                  <a:pt x="156" y="211"/>
                </a:cubicBezTo>
                <a:cubicBezTo>
                  <a:pt x="157" y="211"/>
                  <a:pt x="158" y="212"/>
                  <a:pt x="159" y="213"/>
                </a:cubicBezTo>
                <a:cubicBezTo>
                  <a:pt x="158" y="213"/>
                  <a:pt x="159" y="214"/>
                  <a:pt x="159" y="214"/>
                </a:cubicBezTo>
                <a:close/>
                <a:moveTo>
                  <a:pt x="25" y="187"/>
                </a:moveTo>
                <a:cubicBezTo>
                  <a:pt x="26" y="187"/>
                  <a:pt x="28" y="186"/>
                  <a:pt x="28" y="185"/>
                </a:cubicBezTo>
                <a:cubicBezTo>
                  <a:pt x="28" y="183"/>
                  <a:pt x="26" y="182"/>
                  <a:pt x="25" y="182"/>
                </a:cubicBezTo>
                <a:cubicBezTo>
                  <a:pt x="24" y="182"/>
                  <a:pt x="23" y="183"/>
                  <a:pt x="23" y="184"/>
                </a:cubicBezTo>
                <a:cubicBezTo>
                  <a:pt x="22" y="186"/>
                  <a:pt x="24" y="187"/>
                  <a:pt x="25" y="187"/>
                </a:cubicBezTo>
                <a:close/>
                <a:moveTo>
                  <a:pt x="238" y="256"/>
                </a:moveTo>
                <a:cubicBezTo>
                  <a:pt x="238" y="256"/>
                  <a:pt x="238" y="256"/>
                  <a:pt x="238" y="256"/>
                </a:cubicBezTo>
                <a:cubicBezTo>
                  <a:pt x="238" y="256"/>
                  <a:pt x="239" y="256"/>
                  <a:pt x="239" y="256"/>
                </a:cubicBezTo>
                <a:cubicBezTo>
                  <a:pt x="239" y="256"/>
                  <a:pt x="238" y="256"/>
                  <a:pt x="238" y="256"/>
                </a:cubicBezTo>
                <a:close/>
                <a:moveTo>
                  <a:pt x="200" y="248"/>
                </a:moveTo>
                <a:cubicBezTo>
                  <a:pt x="200" y="247"/>
                  <a:pt x="200" y="247"/>
                  <a:pt x="200" y="247"/>
                </a:cubicBezTo>
                <a:cubicBezTo>
                  <a:pt x="199" y="246"/>
                  <a:pt x="199" y="245"/>
                  <a:pt x="198" y="245"/>
                </a:cubicBezTo>
                <a:cubicBezTo>
                  <a:pt x="198" y="245"/>
                  <a:pt x="197" y="245"/>
                  <a:pt x="197" y="245"/>
                </a:cubicBezTo>
                <a:cubicBezTo>
                  <a:pt x="196" y="244"/>
                  <a:pt x="195" y="246"/>
                  <a:pt x="194" y="247"/>
                </a:cubicBezTo>
                <a:cubicBezTo>
                  <a:pt x="194" y="249"/>
                  <a:pt x="196" y="250"/>
                  <a:pt x="198" y="250"/>
                </a:cubicBezTo>
                <a:cubicBezTo>
                  <a:pt x="198" y="250"/>
                  <a:pt x="198" y="250"/>
                  <a:pt x="198" y="250"/>
                </a:cubicBezTo>
                <a:cubicBezTo>
                  <a:pt x="198" y="250"/>
                  <a:pt x="198" y="250"/>
                  <a:pt x="199" y="250"/>
                </a:cubicBezTo>
                <a:cubicBezTo>
                  <a:pt x="200" y="249"/>
                  <a:pt x="200" y="248"/>
                  <a:pt x="201" y="247"/>
                </a:cubicBezTo>
                <a:cubicBezTo>
                  <a:pt x="201" y="247"/>
                  <a:pt x="200" y="246"/>
                  <a:pt x="200" y="246"/>
                </a:cubicBezTo>
                <a:cubicBezTo>
                  <a:pt x="200" y="247"/>
                  <a:pt x="201" y="247"/>
                  <a:pt x="200" y="248"/>
                </a:cubicBezTo>
                <a:close/>
                <a:moveTo>
                  <a:pt x="230" y="256"/>
                </a:move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ubicBezTo>
                  <a:pt x="230" y="256"/>
                  <a:pt x="230" y="256"/>
                  <a:pt x="230" y="256"/>
                </a:cubicBezTo>
                <a:close/>
                <a:moveTo>
                  <a:pt x="242" y="247"/>
                </a:moveTo>
                <a:cubicBezTo>
                  <a:pt x="241" y="247"/>
                  <a:pt x="241" y="246"/>
                  <a:pt x="241" y="246"/>
                </a:cubicBezTo>
                <a:cubicBezTo>
                  <a:pt x="241" y="247"/>
                  <a:pt x="241" y="247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lose/>
                <a:moveTo>
                  <a:pt x="239" y="255"/>
                </a:moveTo>
                <a:cubicBezTo>
                  <a:pt x="238" y="255"/>
                  <a:pt x="238" y="255"/>
                  <a:pt x="238" y="255"/>
                </a:cubicBezTo>
                <a:cubicBezTo>
                  <a:pt x="238" y="256"/>
                  <a:pt x="239" y="256"/>
                  <a:pt x="239" y="255"/>
                </a:cubicBezTo>
                <a:close/>
                <a:moveTo>
                  <a:pt x="225" y="250"/>
                </a:move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4" y="250"/>
                  <a:pt x="224" y="250"/>
                  <a:pt x="225" y="250"/>
                </a:cubicBezTo>
                <a:close/>
                <a:moveTo>
                  <a:pt x="217" y="246"/>
                </a:moveTo>
                <a:cubicBezTo>
                  <a:pt x="217" y="245"/>
                  <a:pt x="216" y="245"/>
                  <a:pt x="216" y="245"/>
                </a:cubicBezTo>
                <a:cubicBezTo>
                  <a:pt x="216" y="245"/>
                  <a:pt x="216" y="246"/>
                  <a:pt x="215" y="246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6"/>
                  <a:pt x="217" y="246"/>
                  <a:pt x="217" y="246"/>
                </a:cubicBezTo>
                <a:close/>
                <a:moveTo>
                  <a:pt x="222" y="248"/>
                </a:moveTo>
                <a:cubicBezTo>
                  <a:pt x="222" y="247"/>
                  <a:pt x="222" y="247"/>
                  <a:pt x="221" y="247"/>
                </a:cubicBezTo>
                <a:cubicBezTo>
                  <a:pt x="221" y="247"/>
                  <a:pt x="221" y="247"/>
                  <a:pt x="221" y="248"/>
                </a:cubicBezTo>
                <a:cubicBezTo>
                  <a:pt x="221" y="248"/>
                  <a:pt x="221" y="249"/>
                  <a:pt x="222" y="249"/>
                </a:cubicBezTo>
                <a:cubicBezTo>
                  <a:pt x="222" y="248"/>
                  <a:pt x="223" y="249"/>
                  <a:pt x="222" y="248"/>
                </a:cubicBezTo>
                <a:close/>
                <a:moveTo>
                  <a:pt x="233" y="77"/>
                </a:moveTo>
                <a:cubicBezTo>
                  <a:pt x="231" y="77"/>
                  <a:pt x="230" y="78"/>
                  <a:pt x="230" y="80"/>
                </a:cubicBezTo>
                <a:cubicBezTo>
                  <a:pt x="229" y="82"/>
                  <a:pt x="232" y="83"/>
                  <a:pt x="233" y="83"/>
                </a:cubicBezTo>
                <a:cubicBezTo>
                  <a:pt x="235" y="83"/>
                  <a:pt x="235" y="81"/>
                  <a:pt x="236" y="80"/>
                </a:cubicBezTo>
                <a:cubicBezTo>
                  <a:pt x="236" y="78"/>
                  <a:pt x="234" y="77"/>
                  <a:pt x="233" y="77"/>
                </a:cubicBezTo>
                <a:close/>
                <a:moveTo>
                  <a:pt x="61" y="202"/>
                </a:moveTo>
                <a:cubicBezTo>
                  <a:pt x="60" y="202"/>
                  <a:pt x="60" y="202"/>
                  <a:pt x="59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60" y="202"/>
                  <a:pt x="60" y="203"/>
                  <a:pt x="60" y="203"/>
                </a:cubicBezTo>
                <a:cubicBezTo>
                  <a:pt x="61" y="203"/>
                  <a:pt x="61" y="202"/>
                  <a:pt x="61" y="202"/>
                </a:cubicBezTo>
                <a:cubicBezTo>
                  <a:pt x="61" y="202"/>
                  <a:pt x="61" y="202"/>
                  <a:pt x="61" y="202"/>
                </a:cubicBezTo>
                <a:close/>
                <a:moveTo>
                  <a:pt x="52" y="202"/>
                </a:moveTo>
                <a:cubicBezTo>
                  <a:pt x="54" y="203"/>
                  <a:pt x="53" y="200"/>
                  <a:pt x="52" y="202"/>
                </a:cubicBezTo>
                <a:close/>
                <a:moveTo>
                  <a:pt x="46" y="199"/>
                </a:moveTo>
                <a:cubicBezTo>
                  <a:pt x="46" y="197"/>
                  <a:pt x="44" y="196"/>
                  <a:pt x="43" y="196"/>
                </a:cubicBezTo>
                <a:cubicBezTo>
                  <a:pt x="41" y="196"/>
                  <a:pt x="40" y="197"/>
                  <a:pt x="40" y="198"/>
                </a:cubicBezTo>
                <a:cubicBezTo>
                  <a:pt x="40" y="200"/>
                  <a:pt x="41" y="201"/>
                  <a:pt x="43" y="201"/>
                </a:cubicBezTo>
                <a:cubicBezTo>
                  <a:pt x="44" y="201"/>
                  <a:pt x="46" y="200"/>
                  <a:pt x="46" y="199"/>
                </a:cubicBezTo>
                <a:close/>
                <a:moveTo>
                  <a:pt x="130" y="229"/>
                </a:moveTo>
                <a:cubicBezTo>
                  <a:pt x="131" y="229"/>
                  <a:pt x="132" y="228"/>
                  <a:pt x="133" y="228"/>
                </a:cubicBezTo>
                <a:cubicBezTo>
                  <a:pt x="134" y="228"/>
                  <a:pt x="134" y="227"/>
                  <a:pt x="135" y="226"/>
                </a:cubicBezTo>
                <a:cubicBezTo>
                  <a:pt x="134" y="226"/>
                  <a:pt x="134" y="225"/>
                  <a:pt x="133" y="225"/>
                </a:cubicBezTo>
                <a:cubicBezTo>
                  <a:pt x="133" y="225"/>
                  <a:pt x="133" y="226"/>
                  <a:pt x="133" y="226"/>
                </a:cubicBezTo>
                <a:cubicBezTo>
                  <a:pt x="132" y="226"/>
                  <a:pt x="132" y="225"/>
                  <a:pt x="132" y="225"/>
                </a:cubicBezTo>
                <a:cubicBezTo>
                  <a:pt x="132" y="224"/>
                  <a:pt x="132" y="224"/>
                  <a:pt x="132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29" y="223"/>
                  <a:pt x="128" y="225"/>
                  <a:pt x="128" y="226"/>
                </a:cubicBezTo>
                <a:cubicBezTo>
                  <a:pt x="128" y="227"/>
                  <a:pt x="129" y="228"/>
                  <a:pt x="130" y="229"/>
                </a:cubicBezTo>
                <a:close/>
                <a:moveTo>
                  <a:pt x="31" y="201"/>
                </a:move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lose/>
                <a:moveTo>
                  <a:pt x="34" y="201"/>
                </a:moveTo>
                <a:cubicBezTo>
                  <a:pt x="36" y="201"/>
                  <a:pt x="36" y="200"/>
                  <a:pt x="36" y="198"/>
                </a:cubicBezTo>
                <a:cubicBezTo>
                  <a:pt x="36" y="197"/>
                  <a:pt x="36" y="195"/>
                  <a:pt x="34" y="196"/>
                </a:cubicBezTo>
                <a:cubicBezTo>
                  <a:pt x="33" y="196"/>
                  <a:pt x="31" y="197"/>
                  <a:pt x="31" y="198"/>
                </a:cubicBezTo>
                <a:cubicBezTo>
                  <a:pt x="32" y="200"/>
                  <a:pt x="33" y="201"/>
                  <a:pt x="34" y="201"/>
                </a:cubicBezTo>
                <a:close/>
                <a:moveTo>
                  <a:pt x="31" y="195"/>
                </a:moveTo>
                <a:cubicBezTo>
                  <a:pt x="31" y="195"/>
                  <a:pt x="31" y="195"/>
                  <a:pt x="31" y="195"/>
                </a:cubicBezTo>
                <a:cubicBezTo>
                  <a:pt x="31" y="195"/>
                  <a:pt x="31" y="194"/>
                  <a:pt x="31" y="194"/>
                </a:cubicBezTo>
                <a:cubicBezTo>
                  <a:pt x="31" y="195"/>
                  <a:pt x="31" y="195"/>
                  <a:pt x="31" y="195"/>
                </a:cubicBezTo>
                <a:close/>
                <a:moveTo>
                  <a:pt x="30" y="194"/>
                </a:moveTo>
                <a:cubicBezTo>
                  <a:pt x="31" y="195"/>
                  <a:pt x="32" y="193"/>
                  <a:pt x="32" y="192"/>
                </a:cubicBezTo>
                <a:cubicBezTo>
                  <a:pt x="32" y="190"/>
                  <a:pt x="31" y="189"/>
                  <a:pt x="29" y="189"/>
                </a:cubicBezTo>
                <a:cubicBezTo>
                  <a:pt x="28" y="189"/>
                  <a:pt x="27" y="190"/>
                  <a:pt x="26" y="192"/>
                </a:cubicBezTo>
                <a:cubicBezTo>
                  <a:pt x="27" y="193"/>
                  <a:pt x="28" y="195"/>
                  <a:pt x="30" y="194"/>
                </a:cubicBezTo>
                <a:close/>
                <a:moveTo>
                  <a:pt x="85" y="220"/>
                </a:moveTo>
                <a:cubicBezTo>
                  <a:pt x="85" y="218"/>
                  <a:pt x="84" y="216"/>
                  <a:pt x="82" y="217"/>
                </a:cubicBezTo>
                <a:cubicBezTo>
                  <a:pt x="81" y="217"/>
                  <a:pt x="80" y="218"/>
                  <a:pt x="80" y="220"/>
                </a:cubicBezTo>
                <a:cubicBezTo>
                  <a:pt x="80" y="221"/>
                  <a:pt x="81" y="222"/>
                  <a:pt x="82" y="223"/>
                </a:cubicBezTo>
                <a:cubicBezTo>
                  <a:pt x="82" y="222"/>
                  <a:pt x="83" y="222"/>
                  <a:pt x="83" y="222"/>
                </a:cubicBezTo>
                <a:cubicBezTo>
                  <a:pt x="83" y="222"/>
                  <a:pt x="82" y="221"/>
                  <a:pt x="82" y="221"/>
                </a:cubicBezTo>
                <a:cubicBezTo>
                  <a:pt x="82" y="221"/>
                  <a:pt x="82" y="221"/>
                  <a:pt x="82" y="220"/>
                </a:cubicBezTo>
                <a:cubicBezTo>
                  <a:pt x="83" y="221"/>
                  <a:pt x="84" y="221"/>
                  <a:pt x="84" y="221"/>
                </a:cubicBezTo>
                <a:cubicBezTo>
                  <a:pt x="85" y="221"/>
                  <a:pt x="85" y="221"/>
                  <a:pt x="85" y="220"/>
                </a:cubicBezTo>
                <a:close/>
                <a:moveTo>
                  <a:pt x="78" y="214"/>
                </a:moveTo>
                <a:cubicBezTo>
                  <a:pt x="79" y="215"/>
                  <a:pt x="79" y="214"/>
                  <a:pt x="80" y="214"/>
                </a:cubicBezTo>
                <a:cubicBezTo>
                  <a:pt x="80" y="214"/>
                  <a:pt x="80" y="214"/>
                  <a:pt x="80" y="215"/>
                </a:cubicBezTo>
                <a:cubicBezTo>
                  <a:pt x="80" y="214"/>
                  <a:pt x="81" y="213"/>
                  <a:pt x="82" y="212"/>
                </a:cubicBezTo>
                <a:cubicBezTo>
                  <a:pt x="81" y="212"/>
                  <a:pt x="81" y="212"/>
                  <a:pt x="81" y="211"/>
                </a:cubicBezTo>
                <a:cubicBezTo>
                  <a:pt x="82" y="212"/>
                  <a:pt x="83" y="212"/>
                  <a:pt x="83" y="211"/>
                </a:cubicBezTo>
                <a:cubicBezTo>
                  <a:pt x="81" y="211"/>
                  <a:pt x="81" y="209"/>
                  <a:pt x="80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80" y="207"/>
                  <a:pt x="78" y="206"/>
                  <a:pt x="77" y="207"/>
                </a:cubicBezTo>
                <a:cubicBezTo>
                  <a:pt x="78" y="209"/>
                  <a:pt x="81" y="208"/>
                  <a:pt x="81" y="211"/>
                </a:cubicBezTo>
                <a:cubicBezTo>
                  <a:pt x="80" y="210"/>
                  <a:pt x="79" y="210"/>
                  <a:pt x="78" y="210"/>
                </a:cubicBezTo>
                <a:cubicBezTo>
                  <a:pt x="77" y="209"/>
                  <a:pt x="75" y="210"/>
                  <a:pt x="75" y="212"/>
                </a:cubicBezTo>
                <a:cubicBezTo>
                  <a:pt x="76" y="213"/>
                  <a:pt x="76" y="215"/>
                  <a:pt x="78" y="215"/>
                </a:cubicBezTo>
                <a:cubicBezTo>
                  <a:pt x="78" y="215"/>
                  <a:pt x="78" y="215"/>
                  <a:pt x="78" y="214"/>
                </a:cubicBezTo>
                <a:close/>
                <a:moveTo>
                  <a:pt x="114" y="229"/>
                </a:moveTo>
                <a:cubicBezTo>
                  <a:pt x="115" y="228"/>
                  <a:pt x="117" y="227"/>
                  <a:pt x="117" y="225"/>
                </a:cubicBezTo>
                <a:cubicBezTo>
                  <a:pt x="116" y="225"/>
                  <a:pt x="115" y="223"/>
                  <a:pt x="114" y="223"/>
                </a:cubicBezTo>
                <a:cubicBezTo>
                  <a:pt x="112" y="223"/>
                  <a:pt x="110" y="224"/>
                  <a:pt x="110" y="226"/>
                </a:cubicBezTo>
                <a:cubicBezTo>
                  <a:pt x="111" y="228"/>
                  <a:pt x="112" y="228"/>
                  <a:pt x="114" y="229"/>
                </a:cubicBezTo>
                <a:close/>
                <a:moveTo>
                  <a:pt x="118" y="222"/>
                </a:moveTo>
                <a:cubicBezTo>
                  <a:pt x="120" y="222"/>
                  <a:pt x="120" y="221"/>
                  <a:pt x="121" y="219"/>
                </a:cubicBezTo>
                <a:cubicBezTo>
                  <a:pt x="120" y="218"/>
                  <a:pt x="120" y="216"/>
                  <a:pt x="118" y="216"/>
                </a:cubicBezTo>
                <a:cubicBezTo>
                  <a:pt x="116" y="217"/>
                  <a:pt x="115" y="218"/>
                  <a:pt x="115" y="219"/>
                </a:cubicBezTo>
                <a:cubicBezTo>
                  <a:pt x="115" y="221"/>
                  <a:pt x="117" y="222"/>
                  <a:pt x="118" y="222"/>
                </a:cubicBezTo>
                <a:close/>
                <a:moveTo>
                  <a:pt x="124" y="228"/>
                </a:moveTo>
                <a:cubicBezTo>
                  <a:pt x="124" y="228"/>
                  <a:pt x="124" y="228"/>
                  <a:pt x="124" y="228"/>
                </a:cubicBezTo>
                <a:cubicBezTo>
                  <a:pt x="124" y="228"/>
                  <a:pt x="124" y="229"/>
                  <a:pt x="124" y="229"/>
                </a:cubicBezTo>
                <a:cubicBezTo>
                  <a:pt x="124" y="229"/>
                  <a:pt x="124" y="228"/>
                  <a:pt x="124" y="228"/>
                </a:cubicBezTo>
                <a:close/>
                <a:moveTo>
                  <a:pt x="126" y="222"/>
                </a:moveTo>
                <a:cubicBezTo>
                  <a:pt x="128" y="223"/>
                  <a:pt x="129" y="221"/>
                  <a:pt x="130" y="219"/>
                </a:cubicBezTo>
                <a:cubicBezTo>
                  <a:pt x="129" y="218"/>
                  <a:pt x="128" y="217"/>
                  <a:pt x="126" y="217"/>
                </a:cubicBezTo>
                <a:cubicBezTo>
                  <a:pt x="126" y="217"/>
                  <a:pt x="125" y="217"/>
                  <a:pt x="125" y="218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25" y="217"/>
                  <a:pt x="126" y="217"/>
                  <a:pt x="126" y="217"/>
                </a:cubicBezTo>
                <a:cubicBezTo>
                  <a:pt x="127" y="218"/>
                  <a:pt x="127" y="218"/>
                  <a:pt x="127" y="218"/>
                </a:cubicBezTo>
                <a:cubicBezTo>
                  <a:pt x="126" y="218"/>
                  <a:pt x="125" y="219"/>
                  <a:pt x="124" y="218"/>
                </a:cubicBezTo>
                <a:cubicBezTo>
                  <a:pt x="124" y="218"/>
                  <a:pt x="124" y="218"/>
                  <a:pt x="124" y="218"/>
                </a:cubicBezTo>
                <a:cubicBezTo>
                  <a:pt x="124" y="219"/>
                  <a:pt x="124" y="219"/>
                  <a:pt x="124" y="220"/>
                </a:cubicBezTo>
                <a:cubicBezTo>
                  <a:pt x="123" y="221"/>
                  <a:pt x="125" y="222"/>
                  <a:pt x="126" y="222"/>
                </a:cubicBezTo>
                <a:close/>
                <a:moveTo>
                  <a:pt x="91" y="223"/>
                </a:moveTo>
                <a:cubicBezTo>
                  <a:pt x="93" y="222"/>
                  <a:pt x="95" y="221"/>
                  <a:pt x="95" y="219"/>
                </a:cubicBezTo>
                <a:cubicBezTo>
                  <a:pt x="94" y="218"/>
                  <a:pt x="93" y="217"/>
                  <a:pt x="91" y="217"/>
                </a:cubicBezTo>
                <a:cubicBezTo>
                  <a:pt x="89" y="217"/>
                  <a:pt x="88" y="218"/>
                  <a:pt x="88" y="219"/>
                </a:cubicBezTo>
                <a:cubicBezTo>
                  <a:pt x="88" y="221"/>
                  <a:pt x="89" y="222"/>
                  <a:pt x="91" y="223"/>
                </a:cubicBezTo>
                <a:close/>
                <a:moveTo>
                  <a:pt x="96" y="214"/>
                </a:moveTo>
                <a:cubicBezTo>
                  <a:pt x="97" y="215"/>
                  <a:pt x="99" y="214"/>
                  <a:pt x="99" y="212"/>
                </a:cubicBezTo>
                <a:cubicBezTo>
                  <a:pt x="99" y="210"/>
                  <a:pt x="97" y="209"/>
                  <a:pt x="96" y="209"/>
                </a:cubicBezTo>
                <a:cubicBezTo>
                  <a:pt x="95" y="210"/>
                  <a:pt x="94" y="211"/>
                  <a:pt x="93" y="212"/>
                </a:cubicBezTo>
                <a:cubicBezTo>
                  <a:pt x="93" y="214"/>
                  <a:pt x="94" y="215"/>
                  <a:pt x="96" y="214"/>
                </a:cubicBezTo>
                <a:close/>
                <a:moveTo>
                  <a:pt x="87" y="215"/>
                </a:moveTo>
                <a:cubicBezTo>
                  <a:pt x="88" y="215"/>
                  <a:pt x="89" y="214"/>
                  <a:pt x="89" y="214"/>
                </a:cubicBezTo>
                <a:cubicBezTo>
                  <a:pt x="89" y="214"/>
                  <a:pt x="89" y="214"/>
                  <a:pt x="89" y="214"/>
                </a:cubicBezTo>
                <a:cubicBezTo>
                  <a:pt x="90" y="215"/>
                  <a:pt x="90" y="216"/>
                  <a:pt x="90" y="216"/>
                </a:cubicBezTo>
                <a:cubicBezTo>
                  <a:pt x="91" y="216"/>
                  <a:pt x="91" y="216"/>
                  <a:pt x="92" y="216"/>
                </a:cubicBezTo>
                <a:cubicBezTo>
                  <a:pt x="92" y="216"/>
                  <a:pt x="93" y="217"/>
                  <a:pt x="94" y="217"/>
                </a:cubicBezTo>
                <a:cubicBezTo>
                  <a:pt x="93" y="216"/>
                  <a:pt x="92" y="215"/>
                  <a:pt x="92" y="214"/>
                </a:cubicBezTo>
                <a:cubicBezTo>
                  <a:pt x="92" y="214"/>
                  <a:pt x="91" y="215"/>
                  <a:pt x="91" y="215"/>
                </a:cubicBezTo>
                <a:cubicBezTo>
                  <a:pt x="91" y="214"/>
                  <a:pt x="90" y="213"/>
                  <a:pt x="90" y="213"/>
                </a:cubicBezTo>
                <a:cubicBezTo>
                  <a:pt x="90" y="212"/>
                  <a:pt x="91" y="212"/>
                  <a:pt x="91" y="212"/>
                </a:cubicBezTo>
                <a:cubicBezTo>
                  <a:pt x="91" y="212"/>
                  <a:pt x="91" y="212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89" y="211"/>
                  <a:pt x="89" y="209"/>
                  <a:pt x="87" y="209"/>
                </a:cubicBezTo>
                <a:cubicBezTo>
                  <a:pt x="86" y="210"/>
                  <a:pt x="84" y="210"/>
                  <a:pt x="85" y="212"/>
                </a:cubicBezTo>
                <a:cubicBezTo>
                  <a:pt x="84" y="214"/>
                  <a:pt x="86" y="215"/>
                  <a:pt x="87" y="215"/>
                </a:cubicBezTo>
                <a:close/>
                <a:moveTo>
                  <a:pt x="103" y="205"/>
                </a:moveTo>
                <a:cubicBezTo>
                  <a:pt x="103" y="204"/>
                  <a:pt x="101" y="203"/>
                  <a:pt x="100" y="203"/>
                </a:cubicBezTo>
                <a:cubicBezTo>
                  <a:pt x="99" y="203"/>
                  <a:pt x="97" y="204"/>
                  <a:pt x="98" y="206"/>
                </a:cubicBezTo>
                <a:cubicBezTo>
                  <a:pt x="98" y="207"/>
                  <a:pt x="98" y="208"/>
                  <a:pt x="100" y="209"/>
                </a:cubicBezTo>
                <a:cubicBezTo>
                  <a:pt x="102" y="209"/>
                  <a:pt x="102" y="207"/>
                  <a:pt x="103" y="205"/>
                </a:cubicBezTo>
                <a:close/>
                <a:moveTo>
                  <a:pt x="109" y="222"/>
                </a:moveTo>
                <a:cubicBezTo>
                  <a:pt x="111" y="223"/>
                  <a:pt x="112" y="221"/>
                  <a:pt x="112" y="220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2" y="219"/>
                  <a:pt x="112" y="219"/>
                  <a:pt x="112" y="219"/>
                </a:cubicBezTo>
                <a:cubicBezTo>
                  <a:pt x="110" y="219"/>
                  <a:pt x="109" y="218"/>
                  <a:pt x="107" y="219"/>
                </a:cubicBezTo>
                <a:cubicBezTo>
                  <a:pt x="107" y="218"/>
                  <a:pt x="107" y="218"/>
                  <a:pt x="107" y="218"/>
                </a:cubicBezTo>
                <a:cubicBezTo>
                  <a:pt x="106" y="218"/>
                  <a:pt x="106" y="219"/>
                  <a:pt x="106" y="220"/>
                </a:cubicBezTo>
                <a:cubicBezTo>
                  <a:pt x="106" y="221"/>
                  <a:pt x="108" y="222"/>
                  <a:pt x="109" y="222"/>
                </a:cubicBezTo>
                <a:close/>
                <a:moveTo>
                  <a:pt x="144" y="249"/>
                </a:moveTo>
                <a:cubicBezTo>
                  <a:pt x="144" y="249"/>
                  <a:pt x="143" y="249"/>
                  <a:pt x="143" y="249"/>
                </a:cubicBezTo>
                <a:cubicBezTo>
                  <a:pt x="143" y="250"/>
                  <a:pt x="144" y="250"/>
                  <a:pt x="145" y="250"/>
                </a:cubicBezTo>
                <a:cubicBezTo>
                  <a:pt x="146" y="251"/>
                  <a:pt x="147" y="249"/>
                  <a:pt x="147" y="248"/>
                </a:cubicBezTo>
                <a:cubicBezTo>
                  <a:pt x="148" y="246"/>
                  <a:pt x="146" y="244"/>
                  <a:pt x="144" y="245"/>
                </a:cubicBezTo>
                <a:cubicBezTo>
                  <a:pt x="144" y="245"/>
                  <a:pt x="144" y="245"/>
                  <a:pt x="143" y="245"/>
                </a:cubicBezTo>
                <a:cubicBezTo>
                  <a:pt x="143" y="245"/>
                  <a:pt x="143" y="245"/>
                  <a:pt x="143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2" y="248"/>
                  <a:pt x="142" y="248"/>
                </a:cubicBezTo>
                <a:cubicBezTo>
                  <a:pt x="142" y="248"/>
                  <a:pt x="143" y="248"/>
                  <a:pt x="144" y="249"/>
                </a:cubicBezTo>
                <a:cubicBezTo>
                  <a:pt x="144" y="249"/>
                  <a:pt x="144" y="249"/>
                  <a:pt x="144" y="249"/>
                </a:cubicBezTo>
                <a:close/>
                <a:moveTo>
                  <a:pt x="162" y="13"/>
                </a:moveTo>
                <a:cubicBezTo>
                  <a:pt x="164" y="13"/>
                  <a:pt x="165" y="12"/>
                  <a:pt x="165" y="10"/>
                </a:cubicBezTo>
                <a:cubicBezTo>
                  <a:pt x="165" y="9"/>
                  <a:pt x="163" y="7"/>
                  <a:pt x="162" y="8"/>
                </a:cubicBezTo>
                <a:cubicBezTo>
                  <a:pt x="160" y="8"/>
                  <a:pt x="160" y="9"/>
                  <a:pt x="159" y="10"/>
                </a:cubicBezTo>
                <a:cubicBezTo>
                  <a:pt x="159" y="11"/>
                  <a:pt x="160" y="13"/>
                  <a:pt x="162" y="13"/>
                </a:cubicBezTo>
                <a:close/>
                <a:moveTo>
                  <a:pt x="157" y="20"/>
                </a:moveTo>
                <a:cubicBezTo>
                  <a:pt x="160" y="19"/>
                  <a:pt x="161" y="19"/>
                  <a:pt x="161" y="17"/>
                </a:cubicBezTo>
                <a:cubicBezTo>
                  <a:pt x="161" y="15"/>
                  <a:pt x="160" y="14"/>
                  <a:pt x="158" y="14"/>
                </a:cubicBezTo>
                <a:cubicBezTo>
                  <a:pt x="156" y="14"/>
                  <a:pt x="155" y="15"/>
                  <a:pt x="155" y="17"/>
                </a:cubicBezTo>
                <a:cubicBezTo>
                  <a:pt x="155" y="19"/>
                  <a:pt x="156" y="20"/>
                  <a:pt x="157" y="20"/>
                </a:cubicBezTo>
                <a:close/>
                <a:moveTo>
                  <a:pt x="167" y="6"/>
                </a:moveTo>
                <a:cubicBezTo>
                  <a:pt x="168" y="5"/>
                  <a:pt x="169" y="5"/>
                  <a:pt x="170" y="3"/>
                </a:cubicBezTo>
                <a:cubicBezTo>
                  <a:pt x="169" y="1"/>
                  <a:pt x="168" y="0"/>
                  <a:pt x="166" y="0"/>
                </a:cubicBezTo>
                <a:cubicBezTo>
                  <a:pt x="165" y="0"/>
                  <a:pt x="164" y="2"/>
                  <a:pt x="163" y="3"/>
                </a:cubicBezTo>
                <a:cubicBezTo>
                  <a:pt x="164" y="4"/>
                  <a:pt x="165" y="6"/>
                  <a:pt x="167" y="6"/>
                </a:cubicBezTo>
                <a:close/>
                <a:moveTo>
                  <a:pt x="185" y="14"/>
                </a:moveTo>
                <a:cubicBezTo>
                  <a:pt x="182" y="14"/>
                  <a:pt x="181" y="15"/>
                  <a:pt x="181" y="17"/>
                </a:cubicBezTo>
                <a:cubicBezTo>
                  <a:pt x="182" y="18"/>
                  <a:pt x="183" y="19"/>
                  <a:pt x="184" y="20"/>
                </a:cubicBezTo>
                <a:cubicBezTo>
                  <a:pt x="186" y="19"/>
                  <a:pt x="187" y="19"/>
                  <a:pt x="187" y="17"/>
                </a:cubicBezTo>
                <a:cubicBezTo>
                  <a:pt x="187" y="16"/>
                  <a:pt x="185" y="14"/>
                  <a:pt x="185" y="14"/>
                </a:cubicBezTo>
                <a:close/>
                <a:moveTo>
                  <a:pt x="153" y="13"/>
                </a:moveTo>
                <a:cubicBezTo>
                  <a:pt x="155" y="13"/>
                  <a:pt x="156" y="12"/>
                  <a:pt x="155" y="11"/>
                </a:cubicBezTo>
                <a:cubicBezTo>
                  <a:pt x="156" y="9"/>
                  <a:pt x="155" y="7"/>
                  <a:pt x="153" y="7"/>
                </a:cubicBezTo>
                <a:cubicBezTo>
                  <a:pt x="152" y="7"/>
                  <a:pt x="150" y="9"/>
                  <a:pt x="150" y="10"/>
                </a:cubicBezTo>
                <a:cubicBezTo>
                  <a:pt x="150" y="12"/>
                  <a:pt x="151" y="13"/>
                  <a:pt x="153" y="13"/>
                </a:cubicBezTo>
                <a:close/>
                <a:moveTo>
                  <a:pt x="175" y="20"/>
                </a:moveTo>
                <a:cubicBezTo>
                  <a:pt x="177" y="19"/>
                  <a:pt x="178" y="18"/>
                  <a:pt x="179" y="17"/>
                </a:cubicBezTo>
                <a:cubicBezTo>
                  <a:pt x="178" y="15"/>
                  <a:pt x="177" y="15"/>
                  <a:pt x="176" y="14"/>
                </a:cubicBezTo>
                <a:cubicBezTo>
                  <a:pt x="174" y="14"/>
                  <a:pt x="173" y="15"/>
                  <a:pt x="172" y="17"/>
                </a:cubicBezTo>
                <a:cubicBezTo>
                  <a:pt x="173" y="18"/>
                  <a:pt x="173" y="20"/>
                  <a:pt x="175" y="20"/>
                </a:cubicBezTo>
                <a:close/>
                <a:moveTo>
                  <a:pt x="179" y="12"/>
                </a:moveTo>
                <a:cubicBezTo>
                  <a:pt x="181" y="13"/>
                  <a:pt x="182" y="11"/>
                  <a:pt x="182" y="11"/>
                </a:cubicBezTo>
                <a:cubicBezTo>
                  <a:pt x="182" y="9"/>
                  <a:pt x="181" y="8"/>
                  <a:pt x="179" y="7"/>
                </a:cubicBezTo>
                <a:cubicBezTo>
                  <a:pt x="178" y="7"/>
                  <a:pt x="177" y="8"/>
                  <a:pt x="177" y="11"/>
                </a:cubicBezTo>
                <a:cubicBezTo>
                  <a:pt x="177" y="12"/>
                  <a:pt x="179" y="12"/>
                  <a:pt x="179" y="12"/>
                </a:cubicBezTo>
                <a:close/>
                <a:moveTo>
                  <a:pt x="168" y="10"/>
                </a:moveTo>
                <a:cubicBezTo>
                  <a:pt x="168" y="11"/>
                  <a:pt x="170" y="13"/>
                  <a:pt x="171" y="12"/>
                </a:cubicBezTo>
                <a:cubicBezTo>
                  <a:pt x="172" y="13"/>
                  <a:pt x="173" y="12"/>
                  <a:pt x="173" y="10"/>
                </a:cubicBezTo>
                <a:cubicBezTo>
                  <a:pt x="174" y="8"/>
                  <a:pt x="172" y="8"/>
                  <a:pt x="171" y="7"/>
                </a:cubicBezTo>
                <a:cubicBezTo>
                  <a:pt x="169" y="7"/>
                  <a:pt x="168" y="8"/>
                  <a:pt x="168" y="10"/>
                </a:cubicBezTo>
                <a:close/>
                <a:moveTo>
                  <a:pt x="184" y="6"/>
                </a:moveTo>
                <a:cubicBezTo>
                  <a:pt x="186" y="6"/>
                  <a:pt x="187" y="4"/>
                  <a:pt x="187" y="3"/>
                </a:cubicBezTo>
                <a:cubicBezTo>
                  <a:pt x="187" y="1"/>
                  <a:pt x="186" y="0"/>
                  <a:pt x="185" y="0"/>
                </a:cubicBezTo>
                <a:cubicBezTo>
                  <a:pt x="183" y="0"/>
                  <a:pt x="182" y="1"/>
                  <a:pt x="182" y="3"/>
                </a:cubicBezTo>
                <a:cubicBezTo>
                  <a:pt x="182" y="4"/>
                  <a:pt x="183" y="6"/>
                  <a:pt x="184" y="6"/>
                </a:cubicBezTo>
                <a:close/>
                <a:moveTo>
                  <a:pt x="142" y="10"/>
                </a:moveTo>
                <a:cubicBezTo>
                  <a:pt x="142" y="12"/>
                  <a:pt x="143" y="13"/>
                  <a:pt x="144" y="13"/>
                </a:cubicBezTo>
                <a:cubicBezTo>
                  <a:pt x="146" y="13"/>
                  <a:pt x="147" y="12"/>
                  <a:pt x="147" y="10"/>
                </a:cubicBezTo>
                <a:cubicBezTo>
                  <a:pt x="147" y="9"/>
                  <a:pt x="146" y="8"/>
                  <a:pt x="144" y="7"/>
                </a:cubicBezTo>
                <a:cubicBezTo>
                  <a:pt x="143" y="7"/>
                  <a:pt x="141" y="9"/>
                  <a:pt x="142" y="10"/>
                </a:cubicBezTo>
                <a:close/>
                <a:moveTo>
                  <a:pt x="146" y="17"/>
                </a:moveTo>
                <a:cubicBezTo>
                  <a:pt x="147" y="18"/>
                  <a:pt x="147" y="19"/>
                  <a:pt x="149" y="20"/>
                </a:cubicBezTo>
                <a:cubicBezTo>
                  <a:pt x="150" y="20"/>
                  <a:pt x="152" y="18"/>
                  <a:pt x="152" y="17"/>
                </a:cubicBezTo>
                <a:cubicBezTo>
                  <a:pt x="151" y="16"/>
                  <a:pt x="150" y="14"/>
                  <a:pt x="149" y="14"/>
                </a:cubicBezTo>
                <a:cubicBezTo>
                  <a:pt x="147" y="14"/>
                  <a:pt x="146" y="15"/>
                  <a:pt x="146" y="17"/>
                </a:cubicBezTo>
                <a:close/>
                <a:moveTo>
                  <a:pt x="120" y="17"/>
                </a:moveTo>
                <a:cubicBezTo>
                  <a:pt x="119" y="18"/>
                  <a:pt x="121" y="20"/>
                  <a:pt x="122" y="20"/>
                </a:cubicBezTo>
                <a:cubicBezTo>
                  <a:pt x="124" y="19"/>
                  <a:pt x="125" y="18"/>
                  <a:pt x="125" y="17"/>
                </a:cubicBezTo>
                <a:cubicBezTo>
                  <a:pt x="126" y="15"/>
                  <a:pt x="124" y="14"/>
                  <a:pt x="122" y="14"/>
                </a:cubicBezTo>
                <a:cubicBezTo>
                  <a:pt x="121" y="14"/>
                  <a:pt x="120" y="15"/>
                  <a:pt x="120" y="17"/>
                </a:cubicBezTo>
                <a:close/>
                <a:moveTo>
                  <a:pt x="115" y="10"/>
                </a:moveTo>
                <a:cubicBezTo>
                  <a:pt x="115" y="12"/>
                  <a:pt x="117" y="13"/>
                  <a:pt x="118" y="13"/>
                </a:cubicBezTo>
                <a:cubicBezTo>
                  <a:pt x="120" y="12"/>
                  <a:pt x="121" y="12"/>
                  <a:pt x="121" y="10"/>
                </a:cubicBezTo>
                <a:cubicBezTo>
                  <a:pt x="121" y="9"/>
                  <a:pt x="119" y="7"/>
                  <a:pt x="118" y="7"/>
                </a:cubicBezTo>
                <a:cubicBezTo>
                  <a:pt x="116" y="7"/>
                  <a:pt x="115" y="8"/>
                  <a:pt x="115" y="10"/>
                </a:cubicBezTo>
                <a:close/>
                <a:moveTo>
                  <a:pt x="113" y="6"/>
                </a:moveTo>
                <a:cubicBezTo>
                  <a:pt x="115" y="6"/>
                  <a:pt x="117" y="5"/>
                  <a:pt x="116" y="3"/>
                </a:cubicBezTo>
                <a:cubicBezTo>
                  <a:pt x="116" y="2"/>
                  <a:pt x="115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4"/>
                  <a:pt x="112" y="6"/>
                  <a:pt x="113" y="6"/>
                </a:cubicBezTo>
                <a:close/>
                <a:moveTo>
                  <a:pt x="113" y="19"/>
                </a:moveTo>
                <a:cubicBezTo>
                  <a:pt x="115" y="19"/>
                  <a:pt x="116" y="18"/>
                  <a:pt x="117" y="17"/>
                </a:cubicBezTo>
                <a:cubicBezTo>
                  <a:pt x="116" y="15"/>
                  <a:pt x="115" y="14"/>
                  <a:pt x="113" y="15"/>
                </a:cubicBezTo>
                <a:cubicBezTo>
                  <a:pt x="112" y="14"/>
                  <a:pt x="111" y="16"/>
                  <a:pt x="111" y="17"/>
                </a:cubicBezTo>
                <a:cubicBezTo>
                  <a:pt x="111" y="18"/>
                  <a:pt x="112" y="20"/>
                  <a:pt x="113" y="19"/>
                </a:cubicBezTo>
                <a:close/>
                <a:moveTo>
                  <a:pt x="128" y="16"/>
                </a:moveTo>
                <a:cubicBezTo>
                  <a:pt x="128" y="19"/>
                  <a:pt x="129" y="19"/>
                  <a:pt x="131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15"/>
                  <a:pt x="133" y="14"/>
                  <a:pt x="131" y="14"/>
                </a:cubicBezTo>
                <a:cubicBezTo>
                  <a:pt x="130" y="14"/>
                  <a:pt x="128" y="15"/>
                  <a:pt x="128" y="16"/>
                </a:cubicBezTo>
                <a:close/>
                <a:moveTo>
                  <a:pt x="133" y="38"/>
                </a:moveTo>
                <a:cubicBezTo>
                  <a:pt x="132" y="40"/>
                  <a:pt x="134" y="41"/>
                  <a:pt x="135" y="41"/>
                </a:cubicBezTo>
                <a:cubicBezTo>
                  <a:pt x="137" y="40"/>
                  <a:pt x="138" y="39"/>
                  <a:pt x="138" y="38"/>
                </a:cubicBezTo>
                <a:cubicBezTo>
                  <a:pt x="138" y="36"/>
                  <a:pt x="137" y="35"/>
                  <a:pt x="136" y="36"/>
                </a:cubicBezTo>
                <a:cubicBezTo>
                  <a:pt x="135" y="35"/>
                  <a:pt x="132" y="37"/>
                  <a:pt x="133" y="38"/>
                </a:cubicBezTo>
                <a:close/>
                <a:moveTo>
                  <a:pt x="131" y="29"/>
                </a:moveTo>
                <a:cubicBezTo>
                  <a:pt x="129" y="28"/>
                  <a:pt x="129" y="29"/>
                  <a:pt x="128" y="31"/>
                </a:cubicBezTo>
                <a:cubicBezTo>
                  <a:pt x="128" y="33"/>
                  <a:pt x="129" y="34"/>
                  <a:pt x="131" y="34"/>
                </a:cubicBezTo>
                <a:cubicBezTo>
                  <a:pt x="133" y="34"/>
                  <a:pt x="134" y="32"/>
                  <a:pt x="134" y="31"/>
                </a:cubicBezTo>
                <a:cubicBezTo>
                  <a:pt x="134" y="29"/>
                  <a:pt x="133" y="28"/>
                  <a:pt x="131" y="29"/>
                </a:cubicBezTo>
                <a:close/>
                <a:moveTo>
                  <a:pt x="126" y="13"/>
                </a:moveTo>
                <a:cubicBezTo>
                  <a:pt x="128" y="13"/>
                  <a:pt x="129" y="12"/>
                  <a:pt x="129" y="10"/>
                </a:cubicBezTo>
                <a:cubicBezTo>
                  <a:pt x="129" y="8"/>
                  <a:pt x="128" y="7"/>
                  <a:pt x="127" y="8"/>
                </a:cubicBezTo>
                <a:cubicBezTo>
                  <a:pt x="126" y="7"/>
                  <a:pt x="124" y="8"/>
                  <a:pt x="124" y="10"/>
                </a:cubicBezTo>
                <a:cubicBezTo>
                  <a:pt x="124" y="12"/>
                  <a:pt x="126" y="13"/>
                  <a:pt x="126" y="13"/>
                </a:cubicBezTo>
                <a:close/>
                <a:moveTo>
                  <a:pt x="140" y="6"/>
                </a:moveTo>
                <a:cubicBezTo>
                  <a:pt x="142" y="6"/>
                  <a:pt x="143" y="4"/>
                  <a:pt x="143" y="3"/>
                </a:cubicBezTo>
                <a:cubicBezTo>
                  <a:pt x="143" y="2"/>
                  <a:pt x="142" y="0"/>
                  <a:pt x="140" y="0"/>
                </a:cubicBezTo>
                <a:cubicBezTo>
                  <a:pt x="138" y="0"/>
                  <a:pt x="137" y="2"/>
                  <a:pt x="137" y="3"/>
                </a:cubicBezTo>
                <a:cubicBezTo>
                  <a:pt x="137" y="4"/>
                  <a:pt x="139" y="6"/>
                  <a:pt x="140" y="6"/>
                </a:cubicBezTo>
                <a:close/>
                <a:moveTo>
                  <a:pt x="246" y="6"/>
                </a:moveTo>
                <a:cubicBezTo>
                  <a:pt x="248" y="6"/>
                  <a:pt x="249" y="5"/>
                  <a:pt x="249" y="3"/>
                </a:cubicBezTo>
                <a:cubicBezTo>
                  <a:pt x="249" y="1"/>
                  <a:pt x="248" y="0"/>
                  <a:pt x="246" y="0"/>
                </a:cubicBezTo>
                <a:cubicBezTo>
                  <a:pt x="245" y="0"/>
                  <a:pt x="243" y="2"/>
                  <a:pt x="243" y="3"/>
                </a:cubicBezTo>
                <a:cubicBezTo>
                  <a:pt x="244" y="5"/>
                  <a:pt x="245" y="5"/>
                  <a:pt x="246" y="6"/>
                </a:cubicBezTo>
                <a:close/>
                <a:moveTo>
                  <a:pt x="246" y="75"/>
                </a:moveTo>
                <a:cubicBezTo>
                  <a:pt x="248" y="76"/>
                  <a:pt x="249" y="75"/>
                  <a:pt x="249" y="72"/>
                </a:cubicBezTo>
                <a:cubicBezTo>
                  <a:pt x="249" y="72"/>
                  <a:pt x="248" y="70"/>
                  <a:pt x="246" y="70"/>
                </a:cubicBezTo>
                <a:cubicBezTo>
                  <a:pt x="244" y="70"/>
                  <a:pt x="243" y="71"/>
                  <a:pt x="244" y="72"/>
                </a:cubicBezTo>
                <a:cubicBezTo>
                  <a:pt x="243" y="74"/>
                  <a:pt x="245" y="76"/>
                  <a:pt x="246" y="75"/>
                </a:cubicBezTo>
                <a:close/>
                <a:moveTo>
                  <a:pt x="106" y="24"/>
                </a:moveTo>
                <a:cubicBezTo>
                  <a:pt x="106" y="26"/>
                  <a:pt x="107" y="27"/>
                  <a:pt x="109" y="27"/>
                </a:cubicBezTo>
                <a:cubicBezTo>
                  <a:pt x="110" y="27"/>
                  <a:pt x="112" y="25"/>
                  <a:pt x="111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7" y="22"/>
                  <a:pt x="107" y="23"/>
                  <a:pt x="106" y="24"/>
                </a:cubicBezTo>
                <a:close/>
                <a:moveTo>
                  <a:pt x="247" y="42"/>
                </a:moveTo>
                <a:cubicBezTo>
                  <a:pt x="244" y="42"/>
                  <a:pt x="243" y="43"/>
                  <a:pt x="243" y="44"/>
                </a:cubicBezTo>
                <a:cubicBezTo>
                  <a:pt x="244" y="47"/>
                  <a:pt x="245" y="48"/>
                  <a:pt x="246" y="48"/>
                </a:cubicBezTo>
                <a:cubicBezTo>
                  <a:pt x="248" y="47"/>
                  <a:pt x="249" y="46"/>
                  <a:pt x="249" y="45"/>
                </a:cubicBezTo>
                <a:cubicBezTo>
                  <a:pt x="249" y="43"/>
                  <a:pt x="248" y="42"/>
                  <a:pt x="247" y="42"/>
                </a:cubicBezTo>
                <a:close/>
                <a:moveTo>
                  <a:pt x="186" y="25"/>
                </a:moveTo>
                <a:cubicBezTo>
                  <a:pt x="186" y="25"/>
                  <a:pt x="188" y="27"/>
                  <a:pt x="189" y="27"/>
                </a:cubicBezTo>
                <a:cubicBezTo>
                  <a:pt x="190" y="27"/>
                  <a:pt x="191" y="25"/>
                  <a:pt x="191" y="24"/>
                </a:cubicBezTo>
                <a:cubicBezTo>
                  <a:pt x="191" y="23"/>
                  <a:pt x="190" y="22"/>
                  <a:pt x="189" y="22"/>
                </a:cubicBezTo>
                <a:cubicBezTo>
                  <a:pt x="187" y="22"/>
                  <a:pt x="185" y="23"/>
                  <a:pt x="186" y="25"/>
                </a:cubicBezTo>
                <a:close/>
                <a:moveTo>
                  <a:pt x="238" y="5"/>
                </a:moveTo>
                <a:cubicBezTo>
                  <a:pt x="239" y="5"/>
                  <a:pt x="240" y="5"/>
                  <a:pt x="240" y="3"/>
                </a:cubicBezTo>
                <a:cubicBezTo>
                  <a:pt x="240" y="2"/>
                  <a:pt x="238" y="0"/>
                  <a:pt x="237" y="0"/>
                </a:cubicBezTo>
                <a:cubicBezTo>
                  <a:pt x="235" y="0"/>
                  <a:pt x="234" y="1"/>
                  <a:pt x="234" y="3"/>
                </a:cubicBezTo>
                <a:cubicBezTo>
                  <a:pt x="234" y="5"/>
                  <a:pt x="235" y="6"/>
                  <a:pt x="238" y="5"/>
                </a:cubicBezTo>
                <a:close/>
                <a:moveTo>
                  <a:pt x="243" y="255"/>
                </a:moveTo>
                <a:cubicBezTo>
                  <a:pt x="244" y="255"/>
                  <a:pt x="244" y="255"/>
                  <a:pt x="244" y="256"/>
                </a:cubicBezTo>
                <a:cubicBezTo>
                  <a:pt x="245" y="256"/>
                  <a:pt x="245" y="256"/>
                  <a:pt x="246" y="255"/>
                </a:cubicBezTo>
                <a:cubicBezTo>
                  <a:pt x="246" y="255"/>
                  <a:pt x="245" y="255"/>
                  <a:pt x="244" y="255"/>
                </a:cubicBezTo>
                <a:cubicBezTo>
                  <a:pt x="245" y="254"/>
                  <a:pt x="248" y="255"/>
                  <a:pt x="249" y="255"/>
                </a:cubicBezTo>
                <a:cubicBezTo>
                  <a:pt x="249" y="254"/>
                  <a:pt x="249" y="254"/>
                  <a:pt x="249" y="254"/>
                </a:cubicBezTo>
                <a:cubicBezTo>
                  <a:pt x="247" y="254"/>
                  <a:pt x="245" y="254"/>
                  <a:pt x="243" y="255"/>
                </a:cubicBezTo>
                <a:close/>
                <a:moveTo>
                  <a:pt x="185" y="254"/>
                </a:moveTo>
                <a:cubicBezTo>
                  <a:pt x="184" y="254"/>
                  <a:pt x="184" y="254"/>
                  <a:pt x="183" y="255"/>
                </a:cubicBezTo>
                <a:cubicBezTo>
                  <a:pt x="184" y="254"/>
                  <a:pt x="183" y="254"/>
                  <a:pt x="183" y="254"/>
                </a:cubicBezTo>
                <a:cubicBezTo>
                  <a:pt x="184" y="254"/>
                  <a:pt x="184" y="253"/>
                  <a:pt x="185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7" y="252"/>
                  <a:pt x="186" y="251"/>
                  <a:pt x="184" y="251"/>
                </a:cubicBezTo>
                <a:cubicBezTo>
                  <a:pt x="182" y="251"/>
                  <a:pt x="181" y="252"/>
                  <a:pt x="181" y="253"/>
                </a:cubicBezTo>
                <a:cubicBezTo>
                  <a:pt x="182" y="256"/>
                  <a:pt x="182" y="256"/>
                  <a:pt x="184" y="256"/>
                </a:cubicBezTo>
                <a:cubicBezTo>
                  <a:pt x="185" y="256"/>
                  <a:pt x="186" y="256"/>
                  <a:pt x="186" y="255"/>
                </a:cubicBezTo>
                <a:cubicBezTo>
                  <a:pt x="186" y="255"/>
                  <a:pt x="185" y="255"/>
                  <a:pt x="185" y="254"/>
                </a:cubicBezTo>
                <a:close/>
                <a:moveTo>
                  <a:pt x="190" y="247"/>
                </a:moveTo>
                <a:cubicBezTo>
                  <a:pt x="189" y="247"/>
                  <a:pt x="189" y="247"/>
                  <a:pt x="189" y="248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8" y="247"/>
                  <a:pt x="188" y="246"/>
                  <a:pt x="187" y="246"/>
                </a:cubicBezTo>
                <a:cubicBezTo>
                  <a:pt x="187" y="247"/>
                  <a:pt x="186" y="247"/>
                  <a:pt x="186" y="248"/>
                </a:cubicBezTo>
                <a:cubicBezTo>
                  <a:pt x="187" y="249"/>
                  <a:pt x="188" y="250"/>
                  <a:pt x="189" y="250"/>
                </a:cubicBezTo>
                <a:cubicBezTo>
                  <a:pt x="190" y="250"/>
                  <a:pt x="191" y="249"/>
                  <a:pt x="191" y="247"/>
                </a:cubicBezTo>
                <a:cubicBezTo>
                  <a:pt x="191" y="247"/>
                  <a:pt x="191" y="247"/>
                  <a:pt x="191" y="246"/>
                </a:cubicBezTo>
                <a:cubicBezTo>
                  <a:pt x="191" y="247"/>
                  <a:pt x="191" y="247"/>
                  <a:pt x="190" y="247"/>
                </a:cubicBezTo>
                <a:cubicBezTo>
                  <a:pt x="190" y="247"/>
                  <a:pt x="190" y="247"/>
                  <a:pt x="190" y="247"/>
                </a:cubicBezTo>
                <a:close/>
                <a:moveTo>
                  <a:pt x="225" y="262"/>
                </a:moveTo>
                <a:cubicBezTo>
                  <a:pt x="225" y="262"/>
                  <a:pt x="225" y="262"/>
                  <a:pt x="225" y="263"/>
                </a:cubicBezTo>
                <a:cubicBezTo>
                  <a:pt x="223" y="263"/>
                  <a:pt x="224" y="261"/>
                  <a:pt x="225" y="260"/>
                </a:cubicBezTo>
                <a:cubicBezTo>
                  <a:pt x="224" y="260"/>
                  <a:pt x="224" y="260"/>
                  <a:pt x="224" y="260"/>
                </a:cubicBezTo>
                <a:cubicBezTo>
                  <a:pt x="224" y="259"/>
                  <a:pt x="225" y="259"/>
                  <a:pt x="226" y="259"/>
                </a:cubicBezTo>
                <a:cubicBezTo>
                  <a:pt x="225" y="259"/>
                  <a:pt x="225" y="259"/>
                  <a:pt x="224" y="258"/>
                </a:cubicBezTo>
                <a:cubicBezTo>
                  <a:pt x="223" y="258"/>
                  <a:pt x="222" y="259"/>
                  <a:pt x="221" y="260"/>
                </a:cubicBezTo>
                <a:cubicBezTo>
                  <a:pt x="221" y="260"/>
                  <a:pt x="221" y="260"/>
                  <a:pt x="221" y="260"/>
                </a:cubicBezTo>
                <a:cubicBezTo>
                  <a:pt x="221" y="260"/>
                  <a:pt x="221" y="261"/>
                  <a:pt x="222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1" y="262"/>
                  <a:pt x="222" y="263"/>
                  <a:pt x="223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3" y="264"/>
                  <a:pt x="223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4" y="264"/>
                  <a:pt x="224" y="264"/>
                  <a:pt x="224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3"/>
                  <a:pt x="226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6" y="262"/>
                  <a:pt x="226" y="262"/>
                  <a:pt x="226" y="261"/>
                </a:cubicBezTo>
                <a:cubicBezTo>
                  <a:pt x="226" y="261"/>
                  <a:pt x="225" y="261"/>
                  <a:pt x="225" y="262"/>
                </a:cubicBezTo>
                <a:close/>
                <a:moveTo>
                  <a:pt x="243" y="261"/>
                </a:moveTo>
                <a:cubicBezTo>
                  <a:pt x="243" y="261"/>
                  <a:pt x="243" y="261"/>
                  <a:pt x="243" y="261"/>
                </a:cubicBezTo>
                <a:cubicBezTo>
                  <a:pt x="242" y="261"/>
                  <a:pt x="242" y="260"/>
                  <a:pt x="242" y="260"/>
                </a:cubicBezTo>
                <a:cubicBezTo>
                  <a:pt x="243" y="259"/>
                  <a:pt x="243" y="260"/>
                  <a:pt x="243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59"/>
                  <a:pt x="244" y="259"/>
                  <a:pt x="243" y="259"/>
                </a:cubicBezTo>
                <a:cubicBezTo>
                  <a:pt x="242" y="259"/>
                  <a:pt x="242" y="259"/>
                  <a:pt x="241" y="260"/>
                </a:cubicBezTo>
                <a:cubicBezTo>
                  <a:pt x="241" y="259"/>
                  <a:pt x="242" y="259"/>
                  <a:pt x="241" y="259"/>
                </a:cubicBezTo>
                <a:cubicBezTo>
                  <a:pt x="241" y="259"/>
                  <a:pt x="241" y="259"/>
                  <a:pt x="240" y="259"/>
                </a:cubicBezTo>
                <a:cubicBezTo>
                  <a:pt x="240" y="259"/>
                  <a:pt x="239" y="261"/>
                  <a:pt x="239" y="262"/>
                </a:cubicBezTo>
                <a:cubicBezTo>
                  <a:pt x="239" y="262"/>
                  <a:pt x="239" y="263"/>
                  <a:pt x="240" y="263"/>
                </a:cubicBezTo>
                <a:cubicBezTo>
                  <a:pt x="240" y="263"/>
                  <a:pt x="240" y="262"/>
                  <a:pt x="240" y="26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3"/>
                  <a:pt x="240" y="263"/>
                  <a:pt x="240" y="263"/>
                </a:cubicBezTo>
                <a:cubicBezTo>
                  <a:pt x="240" y="263"/>
                  <a:pt x="240" y="263"/>
                  <a:pt x="240" y="263"/>
                </a:cubicBezTo>
                <a:cubicBezTo>
                  <a:pt x="240" y="264"/>
                  <a:pt x="240" y="264"/>
                  <a:pt x="241" y="264"/>
                </a:cubicBezTo>
                <a:cubicBezTo>
                  <a:pt x="241" y="263"/>
                  <a:pt x="241" y="263"/>
                  <a:pt x="241" y="263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2" y="263"/>
                  <a:pt x="242" y="263"/>
                </a:cubicBezTo>
                <a:cubicBezTo>
                  <a:pt x="243" y="264"/>
                  <a:pt x="244" y="263"/>
                  <a:pt x="244" y="262"/>
                </a:cubicBezTo>
                <a:cubicBezTo>
                  <a:pt x="244" y="261"/>
                  <a:pt x="243" y="261"/>
                  <a:pt x="243" y="261"/>
                </a:cubicBezTo>
                <a:close/>
                <a:moveTo>
                  <a:pt x="239" y="11"/>
                </a:moveTo>
                <a:cubicBezTo>
                  <a:pt x="239" y="12"/>
                  <a:pt x="240" y="13"/>
                  <a:pt x="241" y="13"/>
                </a:cubicBezTo>
                <a:cubicBezTo>
                  <a:pt x="243" y="13"/>
                  <a:pt x="244" y="12"/>
                  <a:pt x="245" y="10"/>
                </a:cubicBezTo>
                <a:cubicBezTo>
                  <a:pt x="244" y="9"/>
                  <a:pt x="243" y="7"/>
                  <a:pt x="241" y="7"/>
                </a:cubicBezTo>
                <a:cubicBezTo>
                  <a:pt x="240" y="8"/>
                  <a:pt x="239" y="8"/>
                  <a:pt x="239" y="11"/>
                </a:cubicBezTo>
                <a:close/>
                <a:moveTo>
                  <a:pt x="206" y="13"/>
                </a:moveTo>
                <a:cubicBezTo>
                  <a:pt x="207" y="13"/>
                  <a:pt x="209" y="12"/>
                  <a:pt x="210" y="11"/>
                </a:cubicBezTo>
                <a:cubicBezTo>
                  <a:pt x="209" y="9"/>
                  <a:pt x="207" y="8"/>
                  <a:pt x="206" y="7"/>
                </a:cubicBezTo>
                <a:cubicBezTo>
                  <a:pt x="205" y="8"/>
                  <a:pt x="203" y="9"/>
                  <a:pt x="204" y="10"/>
                </a:cubicBezTo>
                <a:cubicBezTo>
                  <a:pt x="204" y="12"/>
                  <a:pt x="205" y="13"/>
                  <a:pt x="206" y="13"/>
                </a:cubicBezTo>
                <a:close/>
                <a:moveTo>
                  <a:pt x="225" y="17"/>
                </a:moveTo>
                <a:cubicBezTo>
                  <a:pt x="226" y="19"/>
                  <a:pt x="227" y="19"/>
                  <a:pt x="228" y="19"/>
                </a:cubicBezTo>
                <a:cubicBezTo>
                  <a:pt x="230" y="19"/>
                  <a:pt x="232" y="18"/>
                  <a:pt x="231" y="16"/>
                </a:cubicBezTo>
                <a:cubicBezTo>
                  <a:pt x="231" y="15"/>
                  <a:pt x="229" y="14"/>
                  <a:pt x="228" y="14"/>
                </a:cubicBezTo>
                <a:cubicBezTo>
                  <a:pt x="227" y="14"/>
                  <a:pt x="226" y="15"/>
                  <a:pt x="225" y="17"/>
                </a:cubicBezTo>
                <a:close/>
                <a:moveTo>
                  <a:pt x="198" y="13"/>
                </a:moveTo>
                <a:cubicBezTo>
                  <a:pt x="198" y="13"/>
                  <a:pt x="200" y="11"/>
                  <a:pt x="201" y="10"/>
                </a:cubicBezTo>
                <a:cubicBezTo>
                  <a:pt x="201" y="8"/>
                  <a:pt x="199" y="7"/>
                  <a:pt x="197" y="7"/>
                </a:cubicBezTo>
                <a:cubicBezTo>
                  <a:pt x="196" y="7"/>
                  <a:pt x="195" y="9"/>
                  <a:pt x="194" y="11"/>
                </a:cubicBezTo>
                <a:cubicBezTo>
                  <a:pt x="195" y="12"/>
                  <a:pt x="196" y="12"/>
                  <a:pt x="198" y="13"/>
                </a:cubicBezTo>
                <a:close/>
                <a:moveTo>
                  <a:pt x="193" y="6"/>
                </a:moveTo>
                <a:cubicBezTo>
                  <a:pt x="194" y="5"/>
                  <a:pt x="196" y="4"/>
                  <a:pt x="195" y="3"/>
                </a:cubicBezTo>
                <a:cubicBezTo>
                  <a:pt x="195" y="2"/>
                  <a:pt x="195" y="0"/>
                  <a:pt x="193" y="0"/>
                </a:cubicBezTo>
                <a:cubicBezTo>
                  <a:pt x="191" y="0"/>
                  <a:pt x="191" y="1"/>
                  <a:pt x="190" y="3"/>
                </a:cubicBezTo>
                <a:cubicBezTo>
                  <a:pt x="190" y="5"/>
                  <a:pt x="191" y="5"/>
                  <a:pt x="193" y="6"/>
                </a:cubicBezTo>
                <a:close/>
                <a:moveTo>
                  <a:pt x="199" y="17"/>
                </a:moveTo>
                <a:cubicBezTo>
                  <a:pt x="200" y="18"/>
                  <a:pt x="200" y="20"/>
                  <a:pt x="202" y="20"/>
                </a:cubicBezTo>
                <a:cubicBezTo>
                  <a:pt x="204" y="20"/>
                  <a:pt x="205" y="18"/>
                  <a:pt x="205" y="17"/>
                </a:cubicBezTo>
                <a:cubicBezTo>
                  <a:pt x="205" y="16"/>
                  <a:pt x="204" y="14"/>
                  <a:pt x="202" y="14"/>
                </a:cubicBezTo>
                <a:cubicBezTo>
                  <a:pt x="200" y="14"/>
                  <a:pt x="199" y="15"/>
                  <a:pt x="199" y="17"/>
                </a:cubicBezTo>
                <a:close/>
                <a:moveTo>
                  <a:pt x="223" y="13"/>
                </a:moveTo>
                <a:cubicBezTo>
                  <a:pt x="226" y="13"/>
                  <a:pt x="226" y="12"/>
                  <a:pt x="227" y="10"/>
                </a:cubicBezTo>
                <a:cubicBezTo>
                  <a:pt x="227" y="8"/>
                  <a:pt x="225" y="8"/>
                  <a:pt x="224" y="8"/>
                </a:cubicBezTo>
                <a:cubicBezTo>
                  <a:pt x="222" y="7"/>
                  <a:pt x="221" y="8"/>
                  <a:pt x="221" y="10"/>
                </a:cubicBezTo>
                <a:cubicBezTo>
                  <a:pt x="221" y="12"/>
                  <a:pt x="223" y="13"/>
                  <a:pt x="223" y="13"/>
                </a:cubicBezTo>
                <a:close/>
                <a:moveTo>
                  <a:pt x="216" y="17"/>
                </a:moveTo>
                <a:cubicBezTo>
                  <a:pt x="217" y="18"/>
                  <a:pt x="218" y="19"/>
                  <a:pt x="220" y="19"/>
                </a:cubicBezTo>
                <a:cubicBezTo>
                  <a:pt x="221" y="19"/>
                  <a:pt x="223" y="19"/>
                  <a:pt x="223" y="17"/>
                </a:cubicBezTo>
                <a:cubicBezTo>
                  <a:pt x="223" y="15"/>
                  <a:pt x="221" y="14"/>
                  <a:pt x="219" y="14"/>
                </a:cubicBezTo>
                <a:cubicBezTo>
                  <a:pt x="219" y="15"/>
                  <a:pt x="217" y="15"/>
                  <a:pt x="216" y="17"/>
                </a:cubicBezTo>
                <a:close/>
                <a:moveTo>
                  <a:pt x="211" y="5"/>
                </a:moveTo>
                <a:cubicBezTo>
                  <a:pt x="212" y="6"/>
                  <a:pt x="214" y="4"/>
                  <a:pt x="214" y="2"/>
                </a:cubicBezTo>
                <a:cubicBezTo>
                  <a:pt x="213" y="1"/>
                  <a:pt x="212" y="0"/>
                  <a:pt x="211" y="0"/>
                </a:cubicBezTo>
                <a:cubicBezTo>
                  <a:pt x="209" y="0"/>
                  <a:pt x="208" y="2"/>
                  <a:pt x="208" y="3"/>
                </a:cubicBezTo>
                <a:cubicBezTo>
                  <a:pt x="208" y="4"/>
                  <a:pt x="209" y="5"/>
                  <a:pt x="211" y="5"/>
                </a:cubicBezTo>
                <a:close/>
                <a:moveTo>
                  <a:pt x="213" y="10"/>
                </a:moveTo>
                <a:cubicBezTo>
                  <a:pt x="212" y="12"/>
                  <a:pt x="213" y="13"/>
                  <a:pt x="215" y="13"/>
                </a:cubicBezTo>
                <a:cubicBezTo>
                  <a:pt x="217" y="13"/>
                  <a:pt x="217" y="12"/>
                  <a:pt x="218" y="11"/>
                </a:cubicBezTo>
                <a:cubicBezTo>
                  <a:pt x="218" y="8"/>
                  <a:pt x="216" y="8"/>
                  <a:pt x="215" y="7"/>
                </a:cubicBezTo>
                <a:cubicBezTo>
                  <a:pt x="213" y="7"/>
                  <a:pt x="212" y="9"/>
                  <a:pt x="213" y="10"/>
                </a:cubicBezTo>
                <a:close/>
                <a:moveTo>
                  <a:pt x="233" y="13"/>
                </a:moveTo>
                <a:cubicBezTo>
                  <a:pt x="235" y="13"/>
                  <a:pt x="235" y="11"/>
                  <a:pt x="236" y="10"/>
                </a:cubicBezTo>
                <a:cubicBezTo>
                  <a:pt x="236" y="9"/>
                  <a:pt x="234" y="7"/>
                  <a:pt x="233" y="8"/>
                </a:cubicBezTo>
                <a:cubicBezTo>
                  <a:pt x="231" y="7"/>
                  <a:pt x="230" y="8"/>
                  <a:pt x="230" y="11"/>
                </a:cubicBezTo>
                <a:cubicBezTo>
                  <a:pt x="229" y="12"/>
                  <a:pt x="232" y="13"/>
                  <a:pt x="233" y="13"/>
                </a:cubicBezTo>
                <a:close/>
                <a:moveTo>
                  <a:pt x="56" y="259"/>
                </a:moveTo>
                <a:cubicBezTo>
                  <a:pt x="54" y="258"/>
                  <a:pt x="53" y="260"/>
                  <a:pt x="53" y="261"/>
                </a:cubicBezTo>
                <a:cubicBezTo>
                  <a:pt x="53" y="263"/>
                  <a:pt x="54" y="263"/>
                  <a:pt x="56" y="264"/>
                </a:cubicBezTo>
                <a:cubicBezTo>
                  <a:pt x="58" y="264"/>
                  <a:pt x="59" y="263"/>
                  <a:pt x="59" y="261"/>
                </a:cubicBezTo>
                <a:cubicBezTo>
                  <a:pt x="59" y="259"/>
                  <a:pt x="58" y="258"/>
                  <a:pt x="56" y="259"/>
                </a:cubicBezTo>
                <a:close/>
                <a:moveTo>
                  <a:pt x="61" y="251"/>
                </a:moveTo>
                <a:cubicBezTo>
                  <a:pt x="61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3"/>
                  <a:pt x="58" y="254"/>
                </a:cubicBezTo>
                <a:cubicBezTo>
                  <a:pt x="58" y="256"/>
                  <a:pt x="59" y="257"/>
                  <a:pt x="61" y="256"/>
                </a:cubicBezTo>
                <a:cubicBezTo>
                  <a:pt x="62" y="257"/>
                  <a:pt x="63" y="255"/>
                  <a:pt x="63" y="254"/>
                </a:cubicBezTo>
                <a:cubicBezTo>
                  <a:pt x="64" y="252"/>
                  <a:pt x="62" y="251"/>
                  <a:pt x="61" y="251"/>
                </a:cubicBezTo>
                <a:close/>
                <a:moveTo>
                  <a:pt x="68" y="247"/>
                </a:moveTo>
                <a:cubicBezTo>
                  <a:pt x="68" y="246"/>
                  <a:pt x="66" y="245"/>
                  <a:pt x="65" y="245"/>
                </a:cubicBezTo>
                <a:cubicBezTo>
                  <a:pt x="64" y="244"/>
                  <a:pt x="62" y="246"/>
                  <a:pt x="63" y="247"/>
                </a:cubicBezTo>
                <a:cubicBezTo>
                  <a:pt x="62" y="248"/>
                  <a:pt x="64" y="250"/>
                  <a:pt x="64" y="250"/>
                </a:cubicBezTo>
                <a:cubicBezTo>
                  <a:pt x="66" y="250"/>
                  <a:pt x="67" y="249"/>
                  <a:pt x="68" y="247"/>
                </a:cubicBezTo>
                <a:close/>
                <a:moveTo>
                  <a:pt x="91" y="258"/>
                </a:moveTo>
                <a:cubicBezTo>
                  <a:pt x="90" y="258"/>
                  <a:pt x="88" y="259"/>
                  <a:pt x="89" y="261"/>
                </a:cubicBezTo>
                <a:cubicBezTo>
                  <a:pt x="89" y="261"/>
                  <a:pt x="89" y="262"/>
                  <a:pt x="89" y="263"/>
                </a:cubicBezTo>
                <a:cubicBezTo>
                  <a:pt x="90" y="264"/>
                  <a:pt x="91" y="264"/>
                  <a:pt x="91" y="264"/>
                </a:cubicBezTo>
                <a:cubicBezTo>
                  <a:pt x="93" y="264"/>
                  <a:pt x="94" y="263"/>
                  <a:pt x="94" y="262"/>
                </a:cubicBezTo>
                <a:cubicBezTo>
                  <a:pt x="94" y="260"/>
                  <a:pt x="92" y="258"/>
                  <a:pt x="91" y="258"/>
                </a:cubicBezTo>
                <a:close/>
                <a:moveTo>
                  <a:pt x="74" y="258"/>
                </a:moveTo>
                <a:cubicBezTo>
                  <a:pt x="72" y="258"/>
                  <a:pt x="71" y="259"/>
                  <a:pt x="71" y="261"/>
                </a:cubicBezTo>
                <a:cubicBezTo>
                  <a:pt x="71" y="261"/>
                  <a:pt x="71" y="262"/>
                  <a:pt x="71" y="262"/>
                </a:cubicBezTo>
                <a:cubicBezTo>
                  <a:pt x="71" y="262"/>
                  <a:pt x="72" y="262"/>
                  <a:pt x="72" y="262"/>
                </a:cubicBezTo>
                <a:cubicBezTo>
                  <a:pt x="73" y="262"/>
                  <a:pt x="72" y="263"/>
                  <a:pt x="72" y="263"/>
                </a:cubicBezTo>
                <a:cubicBezTo>
                  <a:pt x="72" y="263"/>
                  <a:pt x="72" y="263"/>
                  <a:pt x="72" y="263"/>
                </a:cubicBezTo>
                <a:cubicBezTo>
                  <a:pt x="72" y="263"/>
                  <a:pt x="73" y="264"/>
                  <a:pt x="73" y="264"/>
                </a:cubicBezTo>
                <a:cubicBezTo>
                  <a:pt x="75" y="264"/>
                  <a:pt x="77" y="262"/>
                  <a:pt x="77" y="261"/>
                </a:cubicBezTo>
                <a:cubicBezTo>
                  <a:pt x="76" y="260"/>
                  <a:pt x="75" y="258"/>
                  <a:pt x="74" y="258"/>
                </a:cubicBezTo>
                <a:close/>
                <a:moveTo>
                  <a:pt x="82" y="258"/>
                </a:moveTo>
                <a:cubicBezTo>
                  <a:pt x="81" y="258"/>
                  <a:pt x="80" y="260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81" y="262"/>
                  <a:pt x="82" y="262"/>
                  <a:pt x="82" y="263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84" y="264"/>
                  <a:pt x="86" y="263"/>
                  <a:pt x="86" y="261"/>
                </a:cubicBezTo>
                <a:cubicBezTo>
                  <a:pt x="85" y="260"/>
                  <a:pt x="84" y="258"/>
                  <a:pt x="82" y="258"/>
                </a:cubicBezTo>
                <a:close/>
                <a:moveTo>
                  <a:pt x="55" y="249"/>
                </a:moveTo>
                <a:cubicBezTo>
                  <a:pt x="55" y="249"/>
                  <a:pt x="55" y="249"/>
                  <a:pt x="56" y="249"/>
                </a:cubicBezTo>
                <a:cubicBezTo>
                  <a:pt x="56" y="248"/>
                  <a:pt x="57" y="248"/>
                  <a:pt x="57" y="247"/>
                </a:cubicBezTo>
                <a:cubicBezTo>
                  <a:pt x="56" y="248"/>
                  <a:pt x="54" y="248"/>
                  <a:pt x="53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4" y="250"/>
                  <a:pt x="51" y="251"/>
                  <a:pt x="52" y="253"/>
                </a:cubicBezTo>
                <a:cubicBezTo>
                  <a:pt x="52" y="252"/>
                  <a:pt x="53" y="251"/>
                  <a:pt x="55" y="251"/>
                </a:cubicBezTo>
                <a:cubicBezTo>
                  <a:pt x="55" y="250"/>
                  <a:pt x="55" y="250"/>
                  <a:pt x="55" y="249"/>
                </a:cubicBezTo>
                <a:close/>
                <a:moveTo>
                  <a:pt x="45" y="258"/>
                </a:moveTo>
                <a:cubicBezTo>
                  <a:pt x="44" y="258"/>
                  <a:pt x="44" y="257"/>
                  <a:pt x="44" y="256"/>
                </a:cubicBezTo>
                <a:cubicBezTo>
                  <a:pt x="45" y="256"/>
                  <a:pt x="45" y="255"/>
                  <a:pt x="45" y="253"/>
                </a:cubicBezTo>
                <a:cubicBezTo>
                  <a:pt x="45" y="252"/>
                  <a:pt x="45" y="251"/>
                  <a:pt x="43" y="251"/>
                </a:cubicBezTo>
                <a:cubicBezTo>
                  <a:pt x="42" y="251"/>
                  <a:pt x="41" y="252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3"/>
                </a:cubicBezTo>
                <a:cubicBezTo>
                  <a:pt x="40" y="253"/>
                  <a:pt x="40" y="253"/>
                  <a:pt x="40" y="254"/>
                </a:cubicBezTo>
                <a:cubicBezTo>
                  <a:pt x="40" y="255"/>
                  <a:pt x="41" y="256"/>
                  <a:pt x="42" y="256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1" y="258"/>
                  <a:pt x="40" y="258"/>
                  <a:pt x="40" y="260"/>
                </a:cubicBezTo>
                <a:cubicBezTo>
                  <a:pt x="40" y="260"/>
                  <a:pt x="41" y="260"/>
                  <a:pt x="41" y="260"/>
                </a:cubicBezTo>
                <a:cubicBezTo>
                  <a:pt x="41" y="260"/>
                  <a:pt x="41" y="259"/>
                  <a:pt x="41" y="259"/>
                </a:cubicBezTo>
                <a:cubicBezTo>
                  <a:pt x="41" y="258"/>
                  <a:pt x="42" y="258"/>
                  <a:pt x="42" y="258"/>
                </a:cubicBezTo>
                <a:cubicBezTo>
                  <a:pt x="42" y="258"/>
                  <a:pt x="43" y="258"/>
                  <a:pt x="43" y="258"/>
                </a:cubicBezTo>
                <a:cubicBezTo>
                  <a:pt x="42" y="259"/>
                  <a:pt x="43" y="260"/>
                  <a:pt x="44" y="260"/>
                </a:cubicBezTo>
                <a:cubicBezTo>
                  <a:pt x="44" y="260"/>
                  <a:pt x="44" y="259"/>
                  <a:pt x="45" y="259"/>
                </a:cubicBezTo>
                <a:cubicBezTo>
                  <a:pt x="44" y="258"/>
                  <a:pt x="45" y="258"/>
                  <a:pt x="45" y="258"/>
                </a:cubicBezTo>
                <a:close/>
                <a:moveTo>
                  <a:pt x="48" y="258"/>
                </a:moveTo>
                <a:cubicBezTo>
                  <a:pt x="46" y="258"/>
                  <a:pt x="44" y="259"/>
                  <a:pt x="44" y="262"/>
                </a:cubicBezTo>
                <a:cubicBezTo>
                  <a:pt x="45" y="263"/>
                  <a:pt x="46" y="264"/>
                  <a:pt x="48" y="264"/>
                </a:cubicBezTo>
                <a:cubicBezTo>
                  <a:pt x="49" y="264"/>
                  <a:pt x="50" y="263"/>
                  <a:pt x="50" y="262"/>
                </a:cubicBezTo>
                <a:cubicBezTo>
                  <a:pt x="50" y="260"/>
                  <a:pt x="48" y="258"/>
                  <a:pt x="48" y="258"/>
                </a:cubicBezTo>
                <a:close/>
                <a:moveTo>
                  <a:pt x="54" y="240"/>
                </a:moveTo>
                <a:cubicBezTo>
                  <a:pt x="54" y="238"/>
                  <a:pt x="53" y="237"/>
                  <a:pt x="52" y="237"/>
                </a:cubicBezTo>
                <a:cubicBezTo>
                  <a:pt x="50" y="238"/>
                  <a:pt x="49" y="238"/>
                  <a:pt x="49" y="240"/>
                </a:cubicBezTo>
                <a:cubicBezTo>
                  <a:pt x="49" y="242"/>
                  <a:pt x="50" y="242"/>
                  <a:pt x="51" y="243"/>
                </a:cubicBezTo>
                <a:cubicBezTo>
                  <a:pt x="53" y="242"/>
                  <a:pt x="55" y="242"/>
                  <a:pt x="54" y="240"/>
                </a:cubicBezTo>
                <a:close/>
                <a:moveTo>
                  <a:pt x="189" y="261"/>
                </a:moveTo>
                <a:cubicBezTo>
                  <a:pt x="190" y="261"/>
                  <a:pt x="190" y="261"/>
                  <a:pt x="191" y="261"/>
                </a:cubicBezTo>
                <a:cubicBezTo>
                  <a:pt x="191" y="260"/>
                  <a:pt x="190" y="259"/>
                  <a:pt x="190" y="259"/>
                </a:cubicBezTo>
                <a:cubicBezTo>
                  <a:pt x="190" y="258"/>
                  <a:pt x="189" y="258"/>
                  <a:pt x="188" y="258"/>
                </a:cubicBezTo>
                <a:cubicBezTo>
                  <a:pt x="187" y="258"/>
                  <a:pt x="186" y="260"/>
                  <a:pt x="185" y="261"/>
                </a:cubicBezTo>
                <a:cubicBezTo>
                  <a:pt x="185" y="261"/>
                  <a:pt x="186" y="262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6" y="263"/>
                  <a:pt x="186" y="263"/>
                  <a:pt x="186" y="263"/>
                </a:cubicBezTo>
                <a:cubicBezTo>
                  <a:pt x="187" y="264"/>
                  <a:pt x="188" y="264"/>
                  <a:pt x="189" y="264"/>
                </a:cubicBezTo>
                <a:cubicBezTo>
                  <a:pt x="190" y="264"/>
                  <a:pt x="191" y="263"/>
                  <a:pt x="191" y="262"/>
                </a:cubicBezTo>
                <a:cubicBezTo>
                  <a:pt x="191" y="262"/>
                  <a:pt x="190" y="262"/>
                  <a:pt x="189" y="261"/>
                </a:cubicBezTo>
                <a:close/>
                <a:moveTo>
                  <a:pt x="166" y="251"/>
                </a:moveTo>
                <a:cubicBezTo>
                  <a:pt x="165" y="251"/>
                  <a:pt x="164" y="253"/>
                  <a:pt x="164" y="254"/>
                </a:cubicBezTo>
                <a:cubicBezTo>
                  <a:pt x="164" y="254"/>
                  <a:pt x="164" y="255"/>
                  <a:pt x="164" y="256"/>
                </a:cubicBezTo>
                <a:cubicBezTo>
                  <a:pt x="165" y="256"/>
                  <a:pt x="165" y="255"/>
                  <a:pt x="165" y="255"/>
                </a:cubicBezTo>
                <a:cubicBezTo>
                  <a:pt x="165" y="255"/>
                  <a:pt x="164" y="255"/>
                  <a:pt x="164" y="254"/>
                </a:cubicBezTo>
                <a:cubicBezTo>
                  <a:pt x="164" y="253"/>
                  <a:pt x="166" y="254"/>
                  <a:pt x="167" y="254"/>
                </a:cubicBezTo>
                <a:cubicBezTo>
                  <a:pt x="166" y="254"/>
                  <a:pt x="166" y="255"/>
                  <a:pt x="166" y="25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5" y="257"/>
                  <a:pt x="166" y="257"/>
                  <a:pt x="166" y="257"/>
                </a:cubicBezTo>
                <a:cubicBezTo>
                  <a:pt x="169" y="256"/>
                  <a:pt x="169" y="256"/>
                  <a:pt x="170" y="254"/>
                </a:cubicBezTo>
                <a:cubicBezTo>
                  <a:pt x="169" y="252"/>
                  <a:pt x="168" y="251"/>
                  <a:pt x="166" y="251"/>
                </a:cubicBezTo>
                <a:close/>
                <a:moveTo>
                  <a:pt x="42" y="247"/>
                </a:moveTo>
                <a:cubicBezTo>
                  <a:pt x="42" y="246"/>
                  <a:pt x="40" y="244"/>
                  <a:pt x="39" y="244"/>
                </a:cubicBezTo>
                <a:cubicBezTo>
                  <a:pt x="36" y="245"/>
                  <a:pt x="35" y="246"/>
                  <a:pt x="35" y="247"/>
                </a:cubicBezTo>
                <a:cubicBezTo>
                  <a:pt x="36" y="249"/>
                  <a:pt x="37" y="250"/>
                  <a:pt x="38" y="250"/>
                </a:cubicBezTo>
                <a:cubicBezTo>
                  <a:pt x="40" y="250"/>
                  <a:pt x="41" y="249"/>
                  <a:pt x="42" y="247"/>
                </a:cubicBezTo>
                <a:close/>
                <a:moveTo>
                  <a:pt x="206" y="258"/>
                </a:moveTo>
                <a:cubicBezTo>
                  <a:pt x="205" y="259"/>
                  <a:pt x="204" y="259"/>
                  <a:pt x="204" y="260"/>
                </a:cubicBezTo>
                <a:cubicBezTo>
                  <a:pt x="204" y="261"/>
                  <a:pt x="204" y="261"/>
                  <a:pt x="204" y="261"/>
                </a:cubicBezTo>
                <a:cubicBezTo>
                  <a:pt x="204" y="261"/>
                  <a:pt x="205" y="261"/>
                  <a:pt x="206" y="262"/>
                </a:cubicBezTo>
                <a:cubicBezTo>
                  <a:pt x="206" y="262"/>
                  <a:pt x="206" y="262"/>
                  <a:pt x="206" y="263"/>
                </a:cubicBezTo>
                <a:cubicBezTo>
                  <a:pt x="205" y="263"/>
                  <a:pt x="205" y="263"/>
                  <a:pt x="205" y="263"/>
                </a:cubicBezTo>
                <a:cubicBezTo>
                  <a:pt x="205" y="263"/>
                  <a:pt x="206" y="264"/>
                  <a:pt x="206" y="264"/>
                </a:cubicBezTo>
                <a:cubicBezTo>
                  <a:pt x="208" y="264"/>
                  <a:pt x="209" y="262"/>
                  <a:pt x="209" y="261"/>
                </a:cubicBezTo>
                <a:cubicBezTo>
                  <a:pt x="209" y="259"/>
                  <a:pt x="207" y="258"/>
                  <a:pt x="206" y="258"/>
                </a:cubicBezTo>
                <a:close/>
                <a:moveTo>
                  <a:pt x="164" y="247"/>
                </a:moveTo>
                <a:cubicBezTo>
                  <a:pt x="164" y="246"/>
                  <a:pt x="164" y="244"/>
                  <a:pt x="162" y="244"/>
                </a:cubicBezTo>
                <a:cubicBezTo>
                  <a:pt x="161" y="244"/>
                  <a:pt x="159" y="246"/>
                  <a:pt x="159" y="247"/>
                </a:cubicBezTo>
                <a:cubicBezTo>
                  <a:pt x="160" y="249"/>
                  <a:pt x="161" y="250"/>
                  <a:pt x="162" y="250"/>
                </a:cubicBezTo>
                <a:cubicBezTo>
                  <a:pt x="164" y="250"/>
                  <a:pt x="165" y="248"/>
                  <a:pt x="164" y="247"/>
                </a:cubicBezTo>
                <a:close/>
                <a:moveTo>
                  <a:pt x="96" y="251"/>
                </a:moveTo>
                <a:cubicBezTo>
                  <a:pt x="95" y="251"/>
                  <a:pt x="93" y="252"/>
                  <a:pt x="93" y="254"/>
                </a:cubicBezTo>
                <a:cubicBezTo>
                  <a:pt x="93" y="254"/>
                  <a:pt x="93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4" y="255"/>
                  <a:pt x="94" y="255"/>
                </a:cubicBezTo>
                <a:cubicBezTo>
                  <a:pt x="94" y="255"/>
                  <a:pt x="95" y="255"/>
                  <a:pt x="95" y="255"/>
                </a:cubicBezTo>
                <a:cubicBezTo>
                  <a:pt x="95" y="255"/>
                  <a:pt x="95" y="255"/>
                  <a:pt x="95" y="256"/>
                </a:cubicBezTo>
                <a:cubicBezTo>
                  <a:pt x="95" y="256"/>
                  <a:pt x="96" y="256"/>
                  <a:pt x="96" y="256"/>
                </a:cubicBezTo>
                <a:cubicBezTo>
                  <a:pt x="98" y="257"/>
                  <a:pt x="99" y="255"/>
                  <a:pt x="99" y="254"/>
                </a:cubicBezTo>
                <a:cubicBezTo>
                  <a:pt x="98" y="252"/>
                  <a:pt x="98" y="251"/>
                  <a:pt x="96" y="251"/>
                </a:cubicBezTo>
                <a:close/>
                <a:moveTo>
                  <a:pt x="127" y="259"/>
                </a:moveTo>
                <a:cubicBezTo>
                  <a:pt x="126" y="259"/>
                  <a:pt x="126" y="260"/>
                  <a:pt x="126" y="261"/>
                </a:cubicBezTo>
                <a:cubicBezTo>
                  <a:pt x="126" y="261"/>
                  <a:pt x="125" y="262"/>
                  <a:pt x="124" y="262"/>
                </a:cubicBezTo>
                <a:cubicBezTo>
                  <a:pt x="124" y="263"/>
                  <a:pt x="126" y="264"/>
                  <a:pt x="127" y="263"/>
                </a:cubicBezTo>
                <a:cubicBezTo>
                  <a:pt x="128" y="264"/>
                  <a:pt x="130" y="263"/>
                  <a:pt x="129" y="261"/>
                </a:cubicBezTo>
                <a:cubicBezTo>
                  <a:pt x="130" y="260"/>
                  <a:pt x="128" y="258"/>
                  <a:pt x="127" y="259"/>
                </a:cubicBezTo>
                <a:close/>
                <a:moveTo>
                  <a:pt x="100" y="244"/>
                </a:moveTo>
                <a:cubicBezTo>
                  <a:pt x="98" y="245"/>
                  <a:pt x="97" y="246"/>
                  <a:pt x="97" y="248"/>
                </a:cubicBezTo>
                <a:cubicBezTo>
                  <a:pt x="97" y="249"/>
                  <a:pt x="99" y="250"/>
                  <a:pt x="100" y="250"/>
                </a:cubicBezTo>
                <a:cubicBezTo>
                  <a:pt x="101" y="250"/>
                  <a:pt x="103" y="248"/>
                  <a:pt x="103" y="247"/>
                </a:cubicBezTo>
                <a:cubicBezTo>
                  <a:pt x="103" y="246"/>
                  <a:pt x="102" y="245"/>
                  <a:pt x="100" y="244"/>
                </a:cubicBezTo>
                <a:close/>
                <a:moveTo>
                  <a:pt x="118" y="258"/>
                </a:moveTo>
                <a:cubicBezTo>
                  <a:pt x="118" y="259"/>
                  <a:pt x="119" y="260"/>
                  <a:pt x="118" y="260"/>
                </a:cubicBezTo>
                <a:cubicBezTo>
                  <a:pt x="117" y="260"/>
                  <a:pt x="117" y="260"/>
                  <a:pt x="116" y="259"/>
                </a:cubicBezTo>
                <a:cubicBezTo>
                  <a:pt x="116" y="259"/>
                  <a:pt x="116" y="259"/>
                  <a:pt x="116" y="259"/>
                </a:cubicBezTo>
                <a:cubicBezTo>
                  <a:pt x="115" y="259"/>
                  <a:pt x="115" y="260"/>
                  <a:pt x="115" y="261"/>
                </a:cubicBezTo>
                <a:cubicBezTo>
                  <a:pt x="115" y="263"/>
                  <a:pt x="116" y="263"/>
                  <a:pt x="118" y="264"/>
                </a:cubicBezTo>
                <a:cubicBezTo>
                  <a:pt x="119" y="264"/>
                  <a:pt x="120" y="263"/>
                  <a:pt x="120" y="261"/>
                </a:cubicBezTo>
                <a:cubicBezTo>
                  <a:pt x="120" y="259"/>
                  <a:pt x="119" y="258"/>
                  <a:pt x="118" y="258"/>
                </a:cubicBezTo>
                <a:close/>
                <a:moveTo>
                  <a:pt x="125" y="255"/>
                </a:moveTo>
                <a:cubicBezTo>
                  <a:pt x="124" y="255"/>
                  <a:pt x="124" y="255"/>
                  <a:pt x="123" y="255"/>
                </a:cubicBezTo>
                <a:cubicBezTo>
                  <a:pt x="124" y="255"/>
                  <a:pt x="124" y="255"/>
                  <a:pt x="124" y="254"/>
                </a:cubicBezTo>
                <a:cubicBezTo>
                  <a:pt x="124" y="253"/>
                  <a:pt x="123" y="252"/>
                  <a:pt x="123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1" y="251"/>
                  <a:pt x="120" y="252"/>
                  <a:pt x="120" y="253"/>
                </a:cubicBezTo>
                <a:cubicBezTo>
                  <a:pt x="119" y="255"/>
                  <a:pt x="121" y="257"/>
                  <a:pt x="123" y="257"/>
                </a:cubicBezTo>
                <a:cubicBezTo>
                  <a:pt x="123" y="256"/>
                  <a:pt x="124" y="256"/>
                  <a:pt x="125" y="255"/>
                </a:cubicBezTo>
                <a:close/>
                <a:moveTo>
                  <a:pt x="76" y="18"/>
                </a:moveTo>
                <a:cubicBezTo>
                  <a:pt x="76" y="19"/>
                  <a:pt x="76" y="18"/>
                  <a:pt x="77" y="18"/>
                </a:cubicBezTo>
                <a:cubicBezTo>
                  <a:pt x="76" y="19"/>
                  <a:pt x="77" y="18"/>
                  <a:pt x="77" y="19"/>
                </a:cubicBezTo>
                <a:cubicBezTo>
                  <a:pt x="77" y="19"/>
                  <a:pt x="77" y="19"/>
                  <a:pt x="76" y="19"/>
                </a:cubicBezTo>
                <a:cubicBezTo>
                  <a:pt x="77" y="20"/>
                  <a:pt x="78" y="20"/>
                  <a:pt x="78" y="20"/>
                </a:cubicBezTo>
                <a:cubicBezTo>
                  <a:pt x="80" y="19"/>
                  <a:pt x="81" y="18"/>
                  <a:pt x="82" y="17"/>
                </a:cubicBezTo>
                <a:cubicBezTo>
                  <a:pt x="81" y="16"/>
                  <a:pt x="80" y="14"/>
                  <a:pt x="79" y="14"/>
                </a:cubicBezTo>
                <a:cubicBezTo>
                  <a:pt x="76" y="14"/>
                  <a:pt x="76" y="16"/>
                  <a:pt x="75" y="17"/>
                </a:cubicBezTo>
                <a:cubicBezTo>
                  <a:pt x="75" y="17"/>
                  <a:pt x="75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79" y="14"/>
                </a:moveTo>
                <a:cubicBezTo>
                  <a:pt x="80" y="15"/>
                  <a:pt x="80" y="17"/>
                  <a:pt x="81" y="17"/>
                </a:cubicBezTo>
                <a:cubicBezTo>
                  <a:pt x="80" y="17"/>
                  <a:pt x="79" y="17"/>
                  <a:pt x="78" y="17"/>
                </a:cubicBezTo>
                <a:cubicBezTo>
                  <a:pt x="78" y="16"/>
                  <a:pt x="78" y="15"/>
                  <a:pt x="79" y="14"/>
                </a:cubicBezTo>
                <a:close/>
                <a:moveTo>
                  <a:pt x="66" y="16"/>
                </a:moveTo>
                <a:cubicBezTo>
                  <a:pt x="66" y="17"/>
                  <a:pt x="67" y="18"/>
                  <a:pt x="68" y="19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9" y="18"/>
                </a:cubicBezTo>
                <a:cubicBezTo>
                  <a:pt x="68" y="17"/>
                  <a:pt x="68" y="18"/>
                  <a:pt x="67" y="17"/>
                </a:cubicBezTo>
                <a:cubicBezTo>
                  <a:pt x="67" y="17"/>
                  <a:pt x="68" y="17"/>
                  <a:pt x="68" y="17"/>
                </a:cubicBezTo>
                <a:cubicBezTo>
                  <a:pt x="68" y="17"/>
                  <a:pt x="68" y="16"/>
                  <a:pt x="69" y="16"/>
                </a:cubicBezTo>
                <a:cubicBezTo>
                  <a:pt x="69" y="16"/>
                  <a:pt x="69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1" y="20"/>
                  <a:pt x="72" y="18"/>
                  <a:pt x="72" y="16"/>
                </a:cubicBezTo>
                <a:cubicBezTo>
                  <a:pt x="72" y="15"/>
                  <a:pt x="71" y="14"/>
                  <a:pt x="70" y="14"/>
                </a:cubicBezTo>
                <a:cubicBezTo>
                  <a:pt x="68" y="14"/>
                  <a:pt x="67" y="15"/>
                  <a:pt x="66" y="16"/>
                </a:cubicBezTo>
                <a:close/>
                <a:moveTo>
                  <a:pt x="54" y="9"/>
                </a:move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1"/>
                  <a:pt x="54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5" y="13"/>
                  <a:pt x="55" y="12"/>
                </a:cubicBezTo>
                <a:cubicBezTo>
                  <a:pt x="56" y="12"/>
                  <a:pt x="57" y="12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59" y="11"/>
                  <a:pt x="59" y="11"/>
                  <a:pt x="59" y="10"/>
                </a:cubicBezTo>
                <a:cubicBezTo>
                  <a:pt x="58" y="10"/>
                  <a:pt x="58" y="11"/>
                  <a:pt x="58" y="10"/>
                </a:cubicBezTo>
                <a:cubicBezTo>
                  <a:pt x="58" y="10"/>
                  <a:pt x="58" y="9"/>
                  <a:pt x="59" y="9"/>
                </a:cubicBezTo>
                <a:cubicBezTo>
                  <a:pt x="58" y="8"/>
                  <a:pt x="57" y="7"/>
                  <a:pt x="56" y="7"/>
                </a:cubicBezTo>
                <a:cubicBezTo>
                  <a:pt x="55" y="7"/>
                  <a:pt x="54" y="8"/>
                  <a:pt x="54" y="9"/>
                </a:cubicBezTo>
                <a:close/>
                <a:moveTo>
                  <a:pt x="63" y="10"/>
                </a:moveTo>
                <a:cubicBezTo>
                  <a:pt x="63" y="11"/>
                  <a:pt x="63" y="13"/>
                  <a:pt x="65" y="13"/>
                </a:cubicBezTo>
                <a:cubicBezTo>
                  <a:pt x="66" y="13"/>
                  <a:pt x="68" y="11"/>
                  <a:pt x="67" y="10"/>
                </a:cubicBezTo>
                <a:cubicBezTo>
                  <a:pt x="67" y="10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8"/>
                  <a:pt x="67" y="8"/>
                </a:cubicBezTo>
                <a:cubicBezTo>
                  <a:pt x="66" y="8"/>
                  <a:pt x="66" y="7"/>
                  <a:pt x="65" y="7"/>
                </a:cubicBezTo>
                <a:cubicBezTo>
                  <a:pt x="63" y="7"/>
                  <a:pt x="62" y="9"/>
                  <a:pt x="63" y="10"/>
                </a:cubicBezTo>
                <a:close/>
                <a:moveTo>
                  <a:pt x="61" y="5"/>
                </a:moveTo>
                <a:cubicBezTo>
                  <a:pt x="63" y="6"/>
                  <a:pt x="64" y="5"/>
                  <a:pt x="63" y="3"/>
                </a:cubicBezTo>
                <a:cubicBezTo>
                  <a:pt x="63" y="2"/>
                  <a:pt x="63" y="1"/>
                  <a:pt x="60" y="0"/>
                </a:cubicBezTo>
                <a:cubicBezTo>
                  <a:pt x="59" y="0"/>
                  <a:pt x="58" y="1"/>
                  <a:pt x="58" y="3"/>
                </a:cubicBezTo>
                <a:cubicBezTo>
                  <a:pt x="57" y="4"/>
                  <a:pt x="59" y="6"/>
                  <a:pt x="61" y="5"/>
                </a:cubicBezTo>
                <a:close/>
                <a:moveTo>
                  <a:pt x="38" y="260"/>
                </a:moveTo>
                <a:cubicBezTo>
                  <a:pt x="37" y="260"/>
                  <a:pt x="38" y="260"/>
                  <a:pt x="38" y="260"/>
                </a:cubicBezTo>
                <a:cubicBezTo>
                  <a:pt x="38" y="260"/>
                  <a:pt x="38" y="260"/>
                  <a:pt x="38" y="260"/>
                </a:cubicBezTo>
                <a:close/>
                <a:moveTo>
                  <a:pt x="95" y="5"/>
                </a:moveTo>
                <a:cubicBezTo>
                  <a:pt x="97" y="6"/>
                  <a:pt x="98" y="5"/>
                  <a:pt x="99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95" y="0"/>
                  <a:pt x="93" y="1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3"/>
                  <a:pt x="94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ubicBezTo>
                  <a:pt x="93" y="5"/>
                  <a:pt x="94" y="6"/>
                  <a:pt x="95" y="5"/>
                </a:cubicBezTo>
                <a:close/>
                <a:moveTo>
                  <a:pt x="98" y="10"/>
                </a:moveTo>
                <a:cubicBezTo>
                  <a:pt x="98" y="12"/>
                  <a:pt x="99" y="13"/>
                  <a:pt x="100" y="13"/>
                </a:cubicBezTo>
                <a:cubicBezTo>
                  <a:pt x="102" y="13"/>
                  <a:pt x="103" y="11"/>
                  <a:pt x="103" y="10"/>
                </a:cubicBezTo>
                <a:cubicBezTo>
                  <a:pt x="103" y="9"/>
                  <a:pt x="102" y="7"/>
                  <a:pt x="101" y="8"/>
                </a:cubicBezTo>
                <a:cubicBezTo>
                  <a:pt x="98" y="7"/>
                  <a:pt x="98" y="9"/>
                  <a:pt x="98" y="10"/>
                </a:cubicBezTo>
                <a:close/>
                <a:moveTo>
                  <a:pt x="87" y="5"/>
                </a:moveTo>
                <a:cubicBezTo>
                  <a:pt x="89" y="6"/>
                  <a:pt x="90" y="4"/>
                  <a:pt x="90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86" y="0"/>
                  <a:pt x="84" y="1"/>
                  <a:pt x="84" y="3"/>
                </a:cubicBezTo>
                <a:cubicBezTo>
                  <a:pt x="84" y="5"/>
                  <a:pt x="85" y="6"/>
                  <a:pt x="87" y="5"/>
                </a:cubicBezTo>
                <a:close/>
                <a:moveTo>
                  <a:pt x="81" y="12"/>
                </a:moveTo>
                <a:cubicBezTo>
                  <a:pt x="81" y="12"/>
                  <a:pt x="81" y="12"/>
                  <a:pt x="81" y="11"/>
                </a:cubicBezTo>
                <a:cubicBezTo>
                  <a:pt x="82" y="12"/>
                  <a:pt x="82" y="13"/>
                  <a:pt x="84" y="13"/>
                </a:cubicBezTo>
                <a:cubicBezTo>
                  <a:pt x="84" y="12"/>
                  <a:pt x="85" y="11"/>
                  <a:pt x="86" y="10"/>
                </a:cubicBezTo>
                <a:cubicBezTo>
                  <a:pt x="86" y="8"/>
                  <a:pt x="84" y="7"/>
                  <a:pt x="83" y="8"/>
                </a:cubicBezTo>
                <a:cubicBezTo>
                  <a:pt x="81" y="7"/>
                  <a:pt x="80" y="9"/>
                  <a:pt x="80" y="10"/>
                </a:cubicBezTo>
                <a:cubicBezTo>
                  <a:pt x="80" y="11"/>
                  <a:pt x="80" y="12"/>
                  <a:pt x="81" y="12"/>
                </a:cubicBezTo>
                <a:close/>
                <a:moveTo>
                  <a:pt x="103" y="16"/>
                </a:moveTo>
                <a:cubicBezTo>
                  <a:pt x="102" y="19"/>
                  <a:pt x="103" y="19"/>
                  <a:pt x="104" y="19"/>
                </a:cubicBezTo>
                <a:cubicBezTo>
                  <a:pt x="106" y="19"/>
                  <a:pt x="108" y="18"/>
                  <a:pt x="107" y="17"/>
                </a:cubicBezTo>
                <a:cubicBezTo>
                  <a:pt x="107" y="15"/>
                  <a:pt x="107" y="14"/>
                  <a:pt x="105" y="14"/>
                </a:cubicBezTo>
                <a:cubicBezTo>
                  <a:pt x="103" y="15"/>
                  <a:pt x="102" y="15"/>
                  <a:pt x="103" y="16"/>
                </a:cubicBezTo>
                <a:close/>
                <a:moveTo>
                  <a:pt x="29" y="244"/>
                </a:moveTo>
                <a:cubicBezTo>
                  <a:pt x="29" y="244"/>
                  <a:pt x="30" y="243"/>
                  <a:pt x="30" y="243"/>
                </a:cubicBezTo>
                <a:cubicBezTo>
                  <a:pt x="29" y="242"/>
                  <a:pt x="28" y="242"/>
                  <a:pt x="27" y="242"/>
                </a:cubicBezTo>
                <a:cubicBezTo>
                  <a:pt x="28" y="241"/>
                  <a:pt x="28" y="241"/>
                  <a:pt x="28" y="240"/>
                </a:cubicBezTo>
                <a:cubicBezTo>
                  <a:pt x="28" y="238"/>
                  <a:pt x="27" y="237"/>
                  <a:pt x="25" y="237"/>
                </a:cubicBezTo>
                <a:cubicBezTo>
                  <a:pt x="24" y="238"/>
                  <a:pt x="22" y="238"/>
                  <a:pt x="23" y="240"/>
                </a:cubicBezTo>
                <a:cubicBezTo>
                  <a:pt x="23" y="241"/>
                  <a:pt x="24" y="243"/>
                  <a:pt x="24" y="243"/>
                </a:cubicBezTo>
                <a:cubicBezTo>
                  <a:pt x="24" y="243"/>
                  <a:pt x="24" y="243"/>
                  <a:pt x="24" y="243"/>
                </a:cubicBezTo>
                <a:cubicBezTo>
                  <a:pt x="24" y="244"/>
                  <a:pt x="25" y="245"/>
                  <a:pt x="25" y="245"/>
                </a:cubicBezTo>
                <a:cubicBezTo>
                  <a:pt x="25" y="246"/>
                  <a:pt x="23" y="247"/>
                  <a:pt x="24" y="248"/>
                </a:cubicBezTo>
                <a:cubicBezTo>
                  <a:pt x="25" y="248"/>
                  <a:pt x="25" y="248"/>
                  <a:pt x="26" y="248"/>
                </a:cubicBezTo>
                <a:cubicBezTo>
                  <a:pt x="26" y="248"/>
                  <a:pt x="26" y="250"/>
                  <a:pt x="26" y="250"/>
                </a:cubicBezTo>
                <a:cubicBezTo>
                  <a:pt x="26" y="247"/>
                  <a:pt x="25" y="243"/>
                  <a:pt x="29" y="244"/>
                </a:cubicBezTo>
                <a:close/>
                <a:moveTo>
                  <a:pt x="52" y="5"/>
                </a:move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3" y="4"/>
                  <a:pt x="54" y="4"/>
                </a:cubicBezTo>
                <a:cubicBezTo>
                  <a:pt x="54" y="4"/>
                  <a:pt x="55" y="3"/>
                  <a:pt x="55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1" y="1"/>
                  <a:pt x="51" y="1"/>
                  <a:pt x="52" y="1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0" y="3"/>
                  <a:pt x="49" y="3"/>
                </a:cubicBezTo>
                <a:cubicBezTo>
                  <a:pt x="49" y="4"/>
                  <a:pt x="50" y="5"/>
                  <a:pt x="52" y="5"/>
                </a:cubicBezTo>
                <a:close/>
                <a:moveTo>
                  <a:pt x="20" y="244"/>
                </a:moveTo>
                <a:cubicBezTo>
                  <a:pt x="19" y="244"/>
                  <a:pt x="18" y="245"/>
                  <a:pt x="18" y="247"/>
                </a:cubicBezTo>
                <a:cubicBezTo>
                  <a:pt x="18" y="248"/>
                  <a:pt x="19" y="250"/>
                  <a:pt x="21" y="250"/>
                </a:cubicBezTo>
                <a:cubicBezTo>
                  <a:pt x="22" y="250"/>
                  <a:pt x="23" y="248"/>
                  <a:pt x="23" y="247"/>
                </a:cubicBezTo>
                <a:cubicBezTo>
                  <a:pt x="23" y="245"/>
                  <a:pt x="22" y="245"/>
                  <a:pt x="20" y="244"/>
                </a:cubicBezTo>
                <a:close/>
                <a:moveTo>
                  <a:pt x="34" y="251"/>
                </a:moveTo>
                <a:cubicBezTo>
                  <a:pt x="32" y="251"/>
                  <a:pt x="32" y="252"/>
                  <a:pt x="32" y="253"/>
                </a:cubicBezTo>
                <a:cubicBezTo>
                  <a:pt x="32" y="255"/>
                  <a:pt x="33" y="256"/>
                  <a:pt x="34" y="257"/>
                </a:cubicBezTo>
                <a:cubicBezTo>
                  <a:pt x="36" y="257"/>
                  <a:pt x="37" y="255"/>
                  <a:pt x="37" y="254"/>
                </a:cubicBezTo>
                <a:cubicBezTo>
                  <a:pt x="37" y="253"/>
                  <a:pt x="36" y="251"/>
                  <a:pt x="34" y="251"/>
                </a:cubicBezTo>
                <a:close/>
                <a:moveTo>
                  <a:pt x="30" y="258"/>
                </a:moveTo>
                <a:cubicBezTo>
                  <a:pt x="30" y="258"/>
                  <a:pt x="30" y="258"/>
                  <a:pt x="30" y="258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29" y="258"/>
                  <a:pt x="29" y="258"/>
                  <a:pt x="29" y="258"/>
                </a:cubicBezTo>
                <a:cubicBezTo>
                  <a:pt x="27" y="258"/>
                  <a:pt x="26" y="260"/>
                  <a:pt x="27" y="262"/>
                </a:cubicBezTo>
                <a:cubicBezTo>
                  <a:pt x="27" y="263"/>
                  <a:pt x="28" y="264"/>
                  <a:pt x="30" y="264"/>
                </a:cubicBezTo>
                <a:cubicBezTo>
                  <a:pt x="31" y="264"/>
                  <a:pt x="32" y="262"/>
                  <a:pt x="32" y="261"/>
                </a:cubicBezTo>
                <a:cubicBezTo>
                  <a:pt x="32" y="260"/>
                  <a:pt x="31" y="258"/>
                  <a:pt x="30" y="258"/>
                </a:cubicBezTo>
                <a:close/>
                <a:moveTo>
                  <a:pt x="3" y="244"/>
                </a:moveTo>
                <a:cubicBezTo>
                  <a:pt x="1" y="245"/>
                  <a:pt x="0" y="246"/>
                  <a:pt x="0" y="247"/>
                </a:cubicBezTo>
                <a:cubicBezTo>
                  <a:pt x="0" y="249"/>
                  <a:pt x="1" y="250"/>
                  <a:pt x="3" y="250"/>
                </a:cubicBezTo>
                <a:cubicBezTo>
                  <a:pt x="4" y="250"/>
                  <a:pt x="5" y="249"/>
                  <a:pt x="5" y="247"/>
                </a:cubicBezTo>
                <a:cubicBezTo>
                  <a:pt x="6" y="246"/>
                  <a:pt x="5" y="245"/>
                  <a:pt x="3" y="244"/>
                </a:cubicBezTo>
                <a:close/>
                <a:moveTo>
                  <a:pt x="12" y="250"/>
                </a:moveTo>
                <a:cubicBezTo>
                  <a:pt x="14" y="250"/>
                  <a:pt x="15" y="248"/>
                  <a:pt x="14" y="247"/>
                </a:cubicBezTo>
                <a:cubicBezTo>
                  <a:pt x="14" y="246"/>
                  <a:pt x="14" y="245"/>
                  <a:pt x="12" y="244"/>
                </a:cubicBezTo>
                <a:cubicBezTo>
                  <a:pt x="12" y="244"/>
                  <a:pt x="11" y="244"/>
                  <a:pt x="11" y="245"/>
                </a:cubicBezTo>
                <a:cubicBezTo>
                  <a:pt x="10" y="244"/>
                  <a:pt x="9" y="243"/>
                  <a:pt x="10" y="241"/>
                </a:cubicBezTo>
                <a:cubicBezTo>
                  <a:pt x="10" y="241"/>
                  <a:pt x="10" y="241"/>
                  <a:pt x="9" y="241"/>
                </a:cubicBezTo>
                <a:cubicBezTo>
                  <a:pt x="9" y="240"/>
                  <a:pt x="9" y="240"/>
                  <a:pt x="10" y="239"/>
                </a:cubicBezTo>
                <a:cubicBezTo>
                  <a:pt x="9" y="239"/>
                  <a:pt x="8" y="238"/>
                  <a:pt x="7" y="238"/>
                </a:cubicBezTo>
                <a:cubicBezTo>
                  <a:pt x="7" y="238"/>
                  <a:pt x="7" y="238"/>
                  <a:pt x="6" y="237"/>
                </a:cubicBezTo>
                <a:cubicBezTo>
                  <a:pt x="7" y="236"/>
                  <a:pt x="8" y="236"/>
                  <a:pt x="9" y="235"/>
                </a:cubicBezTo>
                <a:cubicBezTo>
                  <a:pt x="10" y="236"/>
                  <a:pt x="10" y="236"/>
                  <a:pt x="10" y="237"/>
                </a:cubicBezTo>
                <a:cubicBezTo>
                  <a:pt x="10" y="237"/>
                  <a:pt x="11" y="236"/>
                  <a:pt x="11" y="236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3" y="236"/>
                  <a:pt x="14" y="235"/>
                  <a:pt x="14" y="234"/>
                </a:cubicBezTo>
                <a:cubicBezTo>
                  <a:pt x="14" y="234"/>
                  <a:pt x="14" y="234"/>
                  <a:pt x="15" y="234"/>
                </a:cubicBezTo>
                <a:cubicBezTo>
                  <a:pt x="15" y="233"/>
                  <a:pt x="16" y="234"/>
                  <a:pt x="16" y="233"/>
                </a:cubicBezTo>
                <a:cubicBezTo>
                  <a:pt x="16" y="233"/>
                  <a:pt x="16" y="233"/>
                  <a:pt x="15" y="233"/>
                </a:cubicBezTo>
                <a:cubicBezTo>
                  <a:pt x="16" y="231"/>
                  <a:pt x="17" y="230"/>
                  <a:pt x="16" y="229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8" y="229"/>
                  <a:pt x="19" y="228"/>
                  <a:pt x="19" y="226"/>
                </a:cubicBezTo>
                <a:cubicBezTo>
                  <a:pt x="19" y="224"/>
                  <a:pt x="18" y="223"/>
                  <a:pt x="17" y="223"/>
                </a:cubicBezTo>
                <a:cubicBezTo>
                  <a:pt x="15" y="223"/>
                  <a:pt x="13" y="224"/>
                  <a:pt x="13" y="226"/>
                </a:cubicBezTo>
                <a:cubicBezTo>
                  <a:pt x="13" y="227"/>
                  <a:pt x="14" y="227"/>
                  <a:pt x="14" y="228"/>
                </a:cubicBezTo>
                <a:cubicBezTo>
                  <a:pt x="14" y="228"/>
                  <a:pt x="14" y="228"/>
                  <a:pt x="14" y="229"/>
                </a:cubicBezTo>
                <a:cubicBezTo>
                  <a:pt x="14" y="229"/>
                  <a:pt x="14" y="229"/>
                  <a:pt x="13" y="229"/>
                </a:cubicBezTo>
                <a:cubicBezTo>
                  <a:pt x="13" y="229"/>
                  <a:pt x="13" y="229"/>
                  <a:pt x="13" y="228"/>
                </a:cubicBezTo>
                <a:cubicBezTo>
                  <a:pt x="13" y="228"/>
                  <a:pt x="13" y="229"/>
                  <a:pt x="13" y="229"/>
                </a:cubicBezTo>
                <a:cubicBezTo>
                  <a:pt x="13" y="229"/>
                  <a:pt x="12" y="229"/>
                  <a:pt x="12" y="229"/>
                </a:cubicBezTo>
                <a:cubicBezTo>
                  <a:pt x="12" y="227"/>
                  <a:pt x="10" y="227"/>
                  <a:pt x="10" y="227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5"/>
                </a:cubicBezTo>
                <a:cubicBezTo>
                  <a:pt x="10" y="225"/>
                  <a:pt x="9" y="223"/>
                  <a:pt x="8" y="223"/>
                </a:cubicBezTo>
                <a:cubicBezTo>
                  <a:pt x="6" y="223"/>
                  <a:pt x="5" y="224"/>
                  <a:pt x="5" y="225"/>
                </a:cubicBezTo>
                <a:cubicBezTo>
                  <a:pt x="5" y="224"/>
                  <a:pt x="4" y="223"/>
                  <a:pt x="4" y="222"/>
                </a:cubicBezTo>
                <a:cubicBezTo>
                  <a:pt x="5" y="222"/>
                  <a:pt x="6" y="221"/>
                  <a:pt x="5" y="220"/>
                </a:cubicBezTo>
                <a:cubicBezTo>
                  <a:pt x="5" y="220"/>
                  <a:pt x="5" y="219"/>
                  <a:pt x="5" y="219"/>
                </a:cubicBezTo>
                <a:cubicBezTo>
                  <a:pt x="6" y="219"/>
                  <a:pt x="6" y="219"/>
                  <a:pt x="6" y="219"/>
                </a:cubicBezTo>
                <a:cubicBezTo>
                  <a:pt x="5" y="219"/>
                  <a:pt x="6" y="220"/>
                  <a:pt x="6" y="220"/>
                </a:cubicBezTo>
                <a:cubicBezTo>
                  <a:pt x="6" y="220"/>
                  <a:pt x="7" y="220"/>
                  <a:pt x="7" y="220"/>
                </a:cubicBezTo>
                <a:cubicBezTo>
                  <a:pt x="8" y="220"/>
                  <a:pt x="6" y="221"/>
                  <a:pt x="8" y="222"/>
                </a:cubicBezTo>
                <a:cubicBezTo>
                  <a:pt x="7" y="221"/>
                  <a:pt x="8" y="221"/>
                  <a:pt x="7" y="221"/>
                </a:cubicBezTo>
                <a:cubicBezTo>
                  <a:pt x="8" y="221"/>
                  <a:pt x="8" y="220"/>
                  <a:pt x="9" y="220"/>
                </a:cubicBezTo>
                <a:cubicBezTo>
                  <a:pt x="10" y="221"/>
                  <a:pt x="10" y="222"/>
                  <a:pt x="12" y="222"/>
                </a:cubicBezTo>
                <a:cubicBezTo>
                  <a:pt x="13" y="222"/>
                  <a:pt x="14" y="221"/>
                  <a:pt x="15" y="219"/>
                </a:cubicBezTo>
                <a:cubicBezTo>
                  <a:pt x="14" y="218"/>
                  <a:pt x="13" y="217"/>
                  <a:pt x="12" y="216"/>
                </a:cubicBezTo>
                <a:cubicBezTo>
                  <a:pt x="11" y="216"/>
                  <a:pt x="11" y="216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7"/>
                </a:cubicBezTo>
                <a:cubicBezTo>
                  <a:pt x="10" y="217"/>
                  <a:pt x="10" y="217"/>
                  <a:pt x="10" y="218"/>
                </a:cubicBezTo>
                <a:cubicBezTo>
                  <a:pt x="9" y="218"/>
                  <a:pt x="9" y="218"/>
                  <a:pt x="9" y="217"/>
                </a:cubicBezTo>
                <a:cubicBezTo>
                  <a:pt x="9" y="217"/>
                  <a:pt x="9" y="217"/>
                  <a:pt x="9" y="217"/>
                </a:cubicBezTo>
                <a:cubicBezTo>
                  <a:pt x="9" y="216"/>
                  <a:pt x="8" y="217"/>
                  <a:pt x="7" y="216"/>
                </a:cubicBezTo>
                <a:cubicBezTo>
                  <a:pt x="7" y="216"/>
                  <a:pt x="8" y="216"/>
                  <a:pt x="7" y="216"/>
                </a:cubicBezTo>
                <a:cubicBezTo>
                  <a:pt x="7" y="216"/>
                  <a:pt x="5" y="216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5"/>
                  <a:pt x="6" y="214"/>
                  <a:pt x="6" y="214"/>
                </a:cubicBezTo>
                <a:cubicBezTo>
                  <a:pt x="6" y="214"/>
                  <a:pt x="7" y="214"/>
                  <a:pt x="8" y="214"/>
                </a:cubicBezTo>
                <a:cubicBezTo>
                  <a:pt x="8" y="214"/>
                  <a:pt x="7" y="213"/>
                  <a:pt x="7" y="213"/>
                </a:cubicBezTo>
                <a:cubicBezTo>
                  <a:pt x="6" y="213"/>
                  <a:pt x="6" y="213"/>
                  <a:pt x="5" y="212"/>
                </a:cubicBezTo>
                <a:cubicBezTo>
                  <a:pt x="5" y="213"/>
                  <a:pt x="4" y="213"/>
                  <a:pt x="4" y="213"/>
                </a:cubicBezTo>
                <a:cubicBezTo>
                  <a:pt x="5" y="213"/>
                  <a:pt x="5" y="213"/>
                  <a:pt x="6" y="214"/>
                </a:cubicBezTo>
                <a:cubicBezTo>
                  <a:pt x="5" y="214"/>
                  <a:pt x="5" y="215"/>
                  <a:pt x="4" y="215"/>
                </a:cubicBezTo>
                <a:cubicBezTo>
                  <a:pt x="4" y="215"/>
                  <a:pt x="4" y="215"/>
                  <a:pt x="4" y="215"/>
                </a:cubicBezTo>
                <a:cubicBezTo>
                  <a:pt x="3" y="215"/>
                  <a:pt x="4" y="215"/>
                  <a:pt x="3" y="215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6"/>
                  <a:pt x="3" y="216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2" y="217"/>
                  <a:pt x="2" y="217"/>
                  <a:pt x="2" y="217"/>
                </a:cubicBezTo>
                <a:cubicBezTo>
                  <a:pt x="1" y="217"/>
                  <a:pt x="0" y="218"/>
                  <a:pt x="0" y="220"/>
                </a:cubicBezTo>
                <a:cubicBezTo>
                  <a:pt x="0" y="221"/>
                  <a:pt x="1" y="222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3"/>
                  <a:pt x="2" y="224"/>
                  <a:pt x="2" y="224"/>
                </a:cubicBezTo>
                <a:cubicBezTo>
                  <a:pt x="2" y="229"/>
                  <a:pt x="2" y="229"/>
                  <a:pt x="2" y="229"/>
                </a:cubicBezTo>
                <a:cubicBezTo>
                  <a:pt x="2" y="229"/>
                  <a:pt x="2" y="229"/>
                  <a:pt x="3" y="229"/>
                </a:cubicBezTo>
                <a:cubicBezTo>
                  <a:pt x="3" y="229"/>
                  <a:pt x="3" y="230"/>
                  <a:pt x="4" y="230"/>
                </a:cubicBezTo>
                <a:cubicBezTo>
                  <a:pt x="3" y="229"/>
                  <a:pt x="2" y="227"/>
                  <a:pt x="4" y="226"/>
                </a:cubicBezTo>
                <a:cubicBezTo>
                  <a:pt x="4" y="226"/>
                  <a:pt x="4" y="227"/>
                  <a:pt x="5" y="227"/>
                </a:cubicBezTo>
                <a:cubicBezTo>
                  <a:pt x="5" y="227"/>
                  <a:pt x="5" y="226"/>
                  <a:pt x="5" y="226"/>
                </a:cubicBezTo>
                <a:cubicBezTo>
                  <a:pt x="5" y="228"/>
                  <a:pt x="6" y="229"/>
                  <a:pt x="7" y="229"/>
                </a:cubicBezTo>
                <a:cubicBezTo>
                  <a:pt x="8" y="229"/>
                  <a:pt x="8" y="229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11" y="228"/>
                  <a:pt x="11" y="230"/>
                  <a:pt x="10" y="231"/>
                </a:cubicBezTo>
                <a:cubicBezTo>
                  <a:pt x="10" y="231"/>
                  <a:pt x="11" y="231"/>
                  <a:pt x="11" y="231"/>
                </a:cubicBezTo>
                <a:cubicBezTo>
                  <a:pt x="10" y="231"/>
                  <a:pt x="11" y="230"/>
                  <a:pt x="11" y="230"/>
                </a:cubicBezTo>
                <a:cubicBezTo>
                  <a:pt x="11" y="230"/>
                  <a:pt x="11" y="231"/>
                  <a:pt x="11" y="231"/>
                </a:cubicBezTo>
                <a:cubicBezTo>
                  <a:pt x="10" y="231"/>
                  <a:pt x="9" y="232"/>
                  <a:pt x="9" y="233"/>
                </a:cubicBezTo>
                <a:cubicBezTo>
                  <a:pt x="9" y="233"/>
                  <a:pt x="9" y="233"/>
                  <a:pt x="8" y="233"/>
                </a:cubicBezTo>
                <a:cubicBezTo>
                  <a:pt x="8" y="234"/>
                  <a:pt x="8" y="233"/>
                  <a:pt x="8" y="234"/>
                </a:cubicBezTo>
                <a:cubicBezTo>
                  <a:pt x="8" y="234"/>
                  <a:pt x="7" y="234"/>
                  <a:pt x="6" y="234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3"/>
                  <a:pt x="6" y="233"/>
                </a:cubicBezTo>
                <a:cubicBezTo>
                  <a:pt x="6" y="233"/>
                  <a:pt x="6" y="232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5" y="232"/>
                  <a:pt x="4" y="231"/>
                  <a:pt x="3" y="230"/>
                </a:cubicBezTo>
                <a:cubicBezTo>
                  <a:pt x="2" y="230"/>
                  <a:pt x="0" y="232"/>
                  <a:pt x="0" y="234"/>
                </a:cubicBezTo>
                <a:cubicBezTo>
                  <a:pt x="0" y="235"/>
                  <a:pt x="2" y="236"/>
                  <a:pt x="3" y="236"/>
                </a:cubicBezTo>
                <a:cubicBezTo>
                  <a:pt x="4" y="236"/>
                  <a:pt x="4" y="236"/>
                  <a:pt x="5" y="235"/>
                </a:cubicBezTo>
                <a:cubicBezTo>
                  <a:pt x="5" y="236"/>
                  <a:pt x="5" y="236"/>
                  <a:pt x="5" y="236"/>
                </a:cubicBezTo>
                <a:cubicBezTo>
                  <a:pt x="5" y="237"/>
                  <a:pt x="4" y="238"/>
                  <a:pt x="4" y="239"/>
                </a:cubicBezTo>
                <a:cubicBezTo>
                  <a:pt x="4" y="240"/>
                  <a:pt x="4" y="241"/>
                  <a:pt x="4" y="241"/>
                </a:cubicBezTo>
                <a:cubicBezTo>
                  <a:pt x="4" y="241"/>
                  <a:pt x="5" y="242"/>
                  <a:pt x="4" y="243"/>
                </a:cubicBezTo>
                <a:cubicBezTo>
                  <a:pt x="5" y="243"/>
                  <a:pt x="5" y="243"/>
                  <a:pt x="6" y="243"/>
                </a:cubicBezTo>
                <a:cubicBezTo>
                  <a:pt x="6" y="243"/>
                  <a:pt x="6" y="243"/>
                  <a:pt x="6" y="242"/>
                </a:cubicBezTo>
                <a:cubicBezTo>
                  <a:pt x="5" y="242"/>
                  <a:pt x="4" y="239"/>
                  <a:pt x="6" y="238"/>
                </a:cubicBezTo>
                <a:cubicBezTo>
                  <a:pt x="6" y="239"/>
                  <a:pt x="7" y="240"/>
                  <a:pt x="8" y="241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42"/>
                  <a:pt x="9" y="242"/>
                  <a:pt x="9" y="243"/>
                </a:cubicBezTo>
                <a:cubicBezTo>
                  <a:pt x="9" y="244"/>
                  <a:pt x="7" y="246"/>
                  <a:pt x="8" y="248"/>
                </a:cubicBezTo>
                <a:cubicBezTo>
                  <a:pt x="8" y="248"/>
                  <a:pt x="9" y="248"/>
                  <a:pt x="9" y="248"/>
                </a:cubicBezTo>
                <a:cubicBezTo>
                  <a:pt x="9" y="249"/>
                  <a:pt x="11" y="250"/>
                  <a:pt x="12" y="250"/>
                </a:cubicBezTo>
                <a:close/>
                <a:moveTo>
                  <a:pt x="9" y="218"/>
                </a:move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18"/>
                  <a:pt x="9" y="218"/>
                  <a:pt x="9" y="218"/>
                </a:cubicBezTo>
                <a:close/>
                <a:moveTo>
                  <a:pt x="6" y="217"/>
                </a:moveTo>
                <a:cubicBezTo>
                  <a:pt x="6" y="216"/>
                  <a:pt x="8" y="216"/>
                  <a:pt x="9" y="217"/>
                </a:cubicBezTo>
                <a:cubicBezTo>
                  <a:pt x="8" y="217"/>
                  <a:pt x="9" y="218"/>
                  <a:pt x="8" y="218"/>
                </a:cubicBezTo>
                <a:cubicBezTo>
                  <a:pt x="8" y="218"/>
                  <a:pt x="8" y="217"/>
                  <a:pt x="8" y="217"/>
                </a:cubicBezTo>
                <a:cubicBezTo>
                  <a:pt x="7" y="219"/>
                  <a:pt x="6" y="218"/>
                  <a:pt x="5" y="218"/>
                </a:cubicBezTo>
                <a:cubicBezTo>
                  <a:pt x="5" y="217"/>
                  <a:pt x="5" y="217"/>
                  <a:pt x="4" y="217"/>
                </a:cubicBezTo>
                <a:cubicBezTo>
                  <a:pt x="5" y="217"/>
                  <a:pt x="5" y="217"/>
                  <a:pt x="6" y="217"/>
                </a:cubicBezTo>
                <a:close/>
                <a:moveTo>
                  <a:pt x="3" y="217"/>
                </a:move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ubicBezTo>
                  <a:pt x="3" y="217"/>
                  <a:pt x="3" y="217"/>
                  <a:pt x="3" y="217"/>
                </a:cubicBezTo>
                <a:close/>
                <a:moveTo>
                  <a:pt x="4" y="216"/>
                </a:moveTo>
                <a:cubicBezTo>
                  <a:pt x="4" y="217"/>
                  <a:pt x="4" y="217"/>
                  <a:pt x="3" y="217"/>
                </a:cubicBezTo>
                <a:cubicBezTo>
                  <a:pt x="3" y="216"/>
                  <a:pt x="4" y="216"/>
                  <a:pt x="4" y="216"/>
                </a:cubicBezTo>
                <a:cubicBezTo>
                  <a:pt x="4" y="216"/>
                  <a:pt x="4" y="216"/>
                  <a:pt x="4" y="216"/>
                </a:cubicBezTo>
                <a:close/>
                <a:moveTo>
                  <a:pt x="88" y="94"/>
                </a:moveTo>
                <a:cubicBezTo>
                  <a:pt x="90" y="94"/>
                  <a:pt x="91" y="94"/>
                  <a:pt x="91" y="96"/>
                </a:cubicBezTo>
                <a:cubicBezTo>
                  <a:pt x="90" y="96"/>
                  <a:pt x="90" y="96"/>
                  <a:pt x="89" y="96"/>
                </a:cubicBezTo>
                <a:cubicBezTo>
                  <a:pt x="90" y="96"/>
                  <a:pt x="90" y="97"/>
                  <a:pt x="91" y="97"/>
                </a:cubicBezTo>
                <a:cubicBezTo>
                  <a:pt x="93" y="97"/>
                  <a:pt x="94" y="95"/>
                  <a:pt x="94" y="94"/>
                </a:cubicBezTo>
                <a:cubicBezTo>
                  <a:pt x="94" y="93"/>
                  <a:pt x="94" y="92"/>
                  <a:pt x="93" y="91"/>
                </a:cubicBezTo>
                <a:cubicBezTo>
                  <a:pt x="93" y="91"/>
                  <a:pt x="92" y="91"/>
                  <a:pt x="91" y="92"/>
                </a:cubicBezTo>
                <a:cubicBezTo>
                  <a:pt x="91" y="92"/>
                  <a:pt x="91" y="91"/>
                  <a:pt x="92" y="91"/>
                </a:cubicBezTo>
                <a:cubicBezTo>
                  <a:pt x="90" y="91"/>
                  <a:pt x="89" y="92"/>
                  <a:pt x="88" y="94"/>
                </a:cubicBezTo>
                <a:close/>
                <a:moveTo>
                  <a:pt x="16" y="251"/>
                </a:moveTo>
                <a:cubicBezTo>
                  <a:pt x="15" y="251"/>
                  <a:pt x="14" y="253"/>
                  <a:pt x="14" y="254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18" y="257"/>
                  <a:pt x="19" y="255"/>
                  <a:pt x="19" y="254"/>
                </a:cubicBezTo>
                <a:cubicBezTo>
                  <a:pt x="19" y="252"/>
                  <a:pt x="18" y="251"/>
                  <a:pt x="16" y="251"/>
                </a:cubicBezTo>
                <a:close/>
                <a:moveTo>
                  <a:pt x="60" y="237"/>
                </a:moveTo>
                <a:cubicBezTo>
                  <a:pt x="59" y="237"/>
                  <a:pt x="59" y="238"/>
                  <a:pt x="58" y="238"/>
                </a:cubicBezTo>
                <a:cubicBezTo>
                  <a:pt x="59" y="238"/>
                  <a:pt x="59" y="237"/>
                  <a:pt x="60" y="237"/>
                </a:cubicBezTo>
                <a:close/>
                <a:moveTo>
                  <a:pt x="179" y="36"/>
                </a:moveTo>
                <a:cubicBezTo>
                  <a:pt x="178" y="35"/>
                  <a:pt x="177" y="36"/>
                  <a:pt x="177" y="38"/>
                </a:cubicBezTo>
                <a:cubicBezTo>
                  <a:pt x="176" y="40"/>
                  <a:pt x="178" y="41"/>
                  <a:pt x="180" y="41"/>
                </a:cubicBezTo>
                <a:cubicBezTo>
                  <a:pt x="181" y="41"/>
                  <a:pt x="183" y="40"/>
                  <a:pt x="183" y="38"/>
                </a:cubicBezTo>
                <a:cubicBezTo>
                  <a:pt x="183" y="36"/>
                  <a:pt x="181" y="35"/>
                  <a:pt x="179" y="36"/>
                </a:cubicBezTo>
                <a:close/>
                <a:moveTo>
                  <a:pt x="171" y="22"/>
                </a:moveTo>
                <a:cubicBezTo>
                  <a:pt x="169" y="22"/>
                  <a:pt x="169" y="22"/>
                  <a:pt x="168" y="24"/>
                </a:cubicBezTo>
                <a:cubicBezTo>
                  <a:pt x="168" y="26"/>
                  <a:pt x="169" y="27"/>
                  <a:pt x="171" y="27"/>
                </a:cubicBezTo>
                <a:cubicBezTo>
                  <a:pt x="172" y="27"/>
                  <a:pt x="173" y="25"/>
                  <a:pt x="174" y="24"/>
                </a:cubicBezTo>
                <a:cubicBezTo>
                  <a:pt x="174" y="23"/>
                  <a:pt x="172" y="21"/>
                  <a:pt x="171" y="22"/>
                </a:cubicBezTo>
                <a:close/>
                <a:moveTo>
                  <a:pt x="175" y="28"/>
                </a:moveTo>
                <a:cubicBezTo>
                  <a:pt x="174" y="28"/>
                  <a:pt x="172" y="29"/>
                  <a:pt x="172" y="31"/>
                </a:cubicBezTo>
                <a:cubicBezTo>
                  <a:pt x="173" y="32"/>
                  <a:pt x="173" y="34"/>
                  <a:pt x="175" y="33"/>
                </a:cubicBezTo>
                <a:cubicBezTo>
                  <a:pt x="177" y="33"/>
                  <a:pt x="178" y="32"/>
                  <a:pt x="179" y="30"/>
                </a:cubicBezTo>
                <a:cubicBezTo>
                  <a:pt x="178" y="29"/>
                  <a:pt x="177" y="28"/>
                  <a:pt x="175" y="28"/>
                </a:cubicBezTo>
                <a:close/>
                <a:moveTo>
                  <a:pt x="159" y="24"/>
                </a:moveTo>
                <a:cubicBezTo>
                  <a:pt x="159" y="25"/>
                  <a:pt x="161" y="27"/>
                  <a:pt x="162" y="27"/>
                </a:cubicBezTo>
                <a:cubicBezTo>
                  <a:pt x="163" y="27"/>
                  <a:pt x="164" y="26"/>
                  <a:pt x="164" y="24"/>
                </a:cubicBezTo>
                <a:cubicBezTo>
                  <a:pt x="165" y="23"/>
                  <a:pt x="164" y="21"/>
                  <a:pt x="162" y="21"/>
                </a:cubicBezTo>
                <a:cubicBezTo>
                  <a:pt x="160" y="22"/>
                  <a:pt x="159" y="22"/>
                  <a:pt x="159" y="24"/>
                </a:cubicBezTo>
                <a:close/>
                <a:moveTo>
                  <a:pt x="155" y="30"/>
                </a:moveTo>
                <a:cubicBezTo>
                  <a:pt x="155" y="33"/>
                  <a:pt x="156" y="33"/>
                  <a:pt x="158" y="34"/>
                </a:cubicBezTo>
                <a:cubicBezTo>
                  <a:pt x="160" y="34"/>
                  <a:pt x="161" y="33"/>
                  <a:pt x="161" y="30"/>
                </a:cubicBezTo>
                <a:cubicBezTo>
                  <a:pt x="161" y="30"/>
                  <a:pt x="160" y="29"/>
                  <a:pt x="157" y="28"/>
                </a:cubicBezTo>
                <a:cubicBezTo>
                  <a:pt x="156" y="28"/>
                  <a:pt x="155" y="29"/>
                  <a:pt x="155" y="30"/>
                </a:cubicBezTo>
                <a:close/>
                <a:moveTo>
                  <a:pt x="167" y="14"/>
                </a:moveTo>
                <a:cubicBezTo>
                  <a:pt x="165" y="14"/>
                  <a:pt x="164" y="15"/>
                  <a:pt x="164" y="17"/>
                </a:cubicBezTo>
                <a:cubicBezTo>
                  <a:pt x="164" y="18"/>
                  <a:pt x="165" y="20"/>
                  <a:pt x="166" y="20"/>
                </a:cubicBezTo>
                <a:cubicBezTo>
                  <a:pt x="168" y="20"/>
                  <a:pt x="170" y="19"/>
                  <a:pt x="170" y="17"/>
                </a:cubicBezTo>
                <a:cubicBezTo>
                  <a:pt x="169" y="15"/>
                  <a:pt x="168" y="14"/>
                  <a:pt x="167" y="14"/>
                </a:cubicBezTo>
                <a:close/>
                <a:moveTo>
                  <a:pt x="184" y="28"/>
                </a:moveTo>
                <a:cubicBezTo>
                  <a:pt x="183" y="27"/>
                  <a:pt x="182" y="29"/>
                  <a:pt x="182" y="30"/>
                </a:cubicBezTo>
                <a:cubicBezTo>
                  <a:pt x="181" y="32"/>
                  <a:pt x="183" y="33"/>
                  <a:pt x="185" y="34"/>
                </a:cubicBezTo>
                <a:cubicBezTo>
                  <a:pt x="186" y="33"/>
                  <a:pt x="187" y="32"/>
                  <a:pt x="187" y="31"/>
                </a:cubicBezTo>
                <a:cubicBezTo>
                  <a:pt x="187" y="29"/>
                  <a:pt x="186" y="28"/>
                  <a:pt x="184" y="28"/>
                </a:cubicBezTo>
                <a:close/>
                <a:moveTo>
                  <a:pt x="130" y="24"/>
                </a:moveTo>
                <a:cubicBezTo>
                  <a:pt x="130" y="23"/>
                  <a:pt x="129" y="22"/>
                  <a:pt x="126" y="21"/>
                </a:cubicBezTo>
                <a:cubicBezTo>
                  <a:pt x="125" y="21"/>
                  <a:pt x="124" y="23"/>
                  <a:pt x="124" y="24"/>
                </a:cubicBezTo>
                <a:cubicBezTo>
                  <a:pt x="124" y="25"/>
                  <a:pt x="125" y="27"/>
                  <a:pt x="127" y="26"/>
                </a:cubicBezTo>
                <a:cubicBezTo>
                  <a:pt x="129" y="27"/>
                  <a:pt x="129" y="25"/>
                  <a:pt x="130" y="24"/>
                </a:cubicBezTo>
                <a:close/>
                <a:moveTo>
                  <a:pt x="190" y="31"/>
                </a:moveTo>
                <a:cubicBezTo>
                  <a:pt x="190" y="32"/>
                  <a:pt x="191" y="34"/>
                  <a:pt x="193" y="34"/>
                </a:cubicBezTo>
                <a:cubicBezTo>
                  <a:pt x="195" y="33"/>
                  <a:pt x="196" y="33"/>
                  <a:pt x="195" y="30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0"/>
                  <a:pt x="190" y="31"/>
                </a:cubicBezTo>
                <a:close/>
                <a:moveTo>
                  <a:pt x="186" y="38"/>
                </a:moveTo>
                <a:cubicBezTo>
                  <a:pt x="185" y="40"/>
                  <a:pt x="188" y="40"/>
                  <a:pt x="189" y="41"/>
                </a:cubicBezTo>
                <a:cubicBezTo>
                  <a:pt x="190" y="41"/>
                  <a:pt x="192" y="40"/>
                  <a:pt x="191" y="38"/>
                </a:cubicBezTo>
                <a:cubicBezTo>
                  <a:pt x="191" y="36"/>
                  <a:pt x="190" y="36"/>
                  <a:pt x="189" y="35"/>
                </a:cubicBezTo>
                <a:cubicBezTo>
                  <a:pt x="187" y="35"/>
                  <a:pt x="185" y="37"/>
                  <a:pt x="186" y="38"/>
                </a:cubicBezTo>
                <a:close/>
                <a:moveTo>
                  <a:pt x="198" y="21"/>
                </a:moveTo>
                <a:cubicBezTo>
                  <a:pt x="196" y="21"/>
                  <a:pt x="194" y="22"/>
                  <a:pt x="195" y="24"/>
                </a:cubicBezTo>
                <a:cubicBezTo>
                  <a:pt x="194" y="26"/>
                  <a:pt x="195" y="27"/>
                  <a:pt x="197" y="27"/>
                </a:cubicBezTo>
                <a:cubicBezTo>
                  <a:pt x="199" y="27"/>
                  <a:pt x="200" y="26"/>
                  <a:pt x="200" y="24"/>
                </a:cubicBezTo>
                <a:cubicBezTo>
                  <a:pt x="200" y="22"/>
                  <a:pt x="199" y="22"/>
                  <a:pt x="198" y="21"/>
                </a:cubicBezTo>
                <a:close/>
                <a:moveTo>
                  <a:pt x="131" y="47"/>
                </a:moveTo>
                <a:cubicBezTo>
                  <a:pt x="132" y="48"/>
                  <a:pt x="133" y="46"/>
                  <a:pt x="134" y="45"/>
                </a:cubicBezTo>
                <a:cubicBezTo>
                  <a:pt x="134" y="44"/>
                  <a:pt x="132" y="42"/>
                  <a:pt x="131" y="42"/>
                </a:cubicBezTo>
                <a:cubicBezTo>
                  <a:pt x="131" y="42"/>
                  <a:pt x="130" y="42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4"/>
                  <a:pt x="129" y="45"/>
                  <a:pt x="129" y="46"/>
                </a:cubicBezTo>
                <a:cubicBezTo>
                  <a:pt x="129" y="47"/>
                  <a:pt x="130" y="47"/>
                  <a:pt x="131" y="47"/>
                </a:cubicBezTo>
                <a:close/>
                <a:moveTo>
                  <a:pt x="133" y="52"/>
                </a:moveTo>
                <a:cubicBezTo>
                  <a:pt x="133" y="53"/>
                  <a:pt x="134" y="55"/>
                  <a:pt x="135" y="55"/>
                </a:cubicBezTo>
                <a:cubicBezTo>
                  <a:pt x="137" y="54"/>
                  <a:pt x="138" y="54"/>
                  <a:pt x="138" y="52"/>
                </a:cubicBezTo>
                <a:cubicBezTo>
                  <a:pt x="138" y="50"/>
                  <a:pt x="137" y="50"/>
                  <a:pt x="136" y="49"/>
                </a:cubicBezTo>
                <a:cubicBezTo>
                  <a:pt x="134" y="49"/>
                  <a:pt x="132" y="51"/>
                  <a:pt x="133" y="52"/>
                </a:cubicBezTo>
                <a:close/>
                <a:moveTo>
                  <a:pt x="127" y="35"/>
                </a:moveTo>
                <a:cubicBezTo>
                  <a:pt x="125" y="35"/>
                  <a:pt x="123" y="37"/>
                  <a:pt x="124" y="38"/>
                </a:cubicBezTo>
                <a:cubicBezTo>
                  <a:pt x="124" y="40"/>
                  <a:pt x="125" y="41"/>
                  <a:pt x="126" y="41"/>
                </a:cubicBezTo>
                <a:cubicBezTo>
                  <a:pt x="129" y="40"/>
                  <a:pt x="130" y="40"/>
                  <a:pt x="130" y="38"/>
                </a:cubicBezTo>
                <a:cubicBezTo>
                  <a:pt x="129" y="37"/>
                  <a:pt x="128" y="35"/>
                  <a:pt x="127" y="35"/>
                </a:cubicBezTo>
                <a:close/>
                <a:moveTo>
                  <a:pt x="137" y="44"/>
                </a:moveTo>
                <a:cubicBezTo>
                  <a:pt x="137" y="46"/>
                  <a:pt x="139" y="48"/>
                  <a:pt x="140" y="48"/>
                </a:cubicBezTo>
                <a:cubicBezTo>
                  <a:pt x="142" y="48"/>
                  <a:pt x="142" y="46"/>
                  <a:pt x="143" y="45"/>
                </a:cubicBezTo>
                <a:cubicBezTo>
                  <a:pt x="143" y="43"/>
                  <a:pt x="142" y="42"/>
                  <a:pt x="140" y="42"/>
                </a:cubicBezTo>
                <a:cubicBezTo>
                  <a:pt x="138" y="42"/>
                  <a:pt x="138" y="44"/>
                  <a:pt x="137" y="44"/>
                </a:cubicBezTo>
                <a:close/>
                <a:moveTo>
                  <a:pt x="141" y="34"/>
                </a:moveTo>
                <a:cubicBezTo>
                  <a:pt x="142" y="34"/>
                  <a:pt x="143" y="33"/>
                  <a:pt x="142" y="30"/>
                </a:cubicBezTo>
                <a:cubicBezTo>
                  <a:pt x="143" y="29"/>
                  <a:pt x="142" y="28"/>
                  <a:pt x="140" y="28"/>
                </a:cubicBezTo>
                <a:cubicBezTo>
                  <a:pt x="139" y="28"/>
                  <a:pt x="137" y="29"/>
                  <a:pt x="137" y="31"/>
                </a:cubicBezTo>
                <a:cubicBezTo>
                  <a:pt x="137" y="32"/>
                  <a:pt x="139" y="33"/>
                  <a:pt x="141" y="34"/>
                </a:cubicBezTo>
                <a:close/>
                <a:moveTo>
                  <a:pt x="149" y="28"/>
                </a:moveTo>
                <a:cubicBezTo>
                  <a:pt x="148" y="28"/>
                  <a:pt x="146" y="29"/>
                  <a:pt x="146" y="31"/>
                </a:cubicBezTo>
                <a:cubicBezTo>
                  <a:pt x="146" y="32"/>
                  <a:pt x="148" y="33"/>
                  <a:pt x="149" y="34"/>
                </a:cubicBezTo>
                <a:cubicBezTo>
                  <a:pt x="151" y="34"/>
                  <a:pt x="151" y="32"/>
                  <a:pt x="152" y="31"/>
                </a:cubicBezTo>
                <a:cubicBezTo>
                  <a:pt x="152" y="29"/>
                  <a:pt x="150" y="28"/>
                  <a:pt x="149" y="28"/>
                </a:cubicBezTo>
                <a:close/>
                <a:moveTo>
                  <a:pt x="153" y="21"/>
                </a:moveTo>
                <a:cubicBezTo>
                  <a:pt x="152" y="21"/>
                  <a:pt x="150" y="22"/>
                  <a:pt x="150" y="24"/>
                </a:cubicBezTo>
                <a:cubicBezTo>
                  <a:pt x="151" y="25"/>
                  <a:pt x="151" y="26"/>
                  <a:pt x="153" y="27"/>
                </a:cubicBezTo>
                <a:cubicBezTo>
                  <a:pt x="155" y="26"/>
                  <a:pt x="156" y="25"/>
                  <a:pt x="156" y="24"/>
                </a:cubicBezTo>
                <a:cubicBezTo>
                  <a:pt x="156" y="23"/>
                  <a:pt x="155" y="22"/>
                  <a:pt x="153" y="21"/>
                </a:cubicBezTo>
                <a:close/>
                <a:moveTo>
                  <a:pt x="145" y="21"/>
                </a:moveTo>
                <a:cubicBezTo>
                  <a:pt x="143" y="22"/>
                  <a:pt x="141" y="23"/>
                  <a:pt x="141" y="24"/>
                </a:cubicBezTo>
                <a:cubicBezTo>
                  <a:pt x="141" y="26"/>
                  <a:pt x="143" y="27"/>
                  <a:pt x="145" y="27"/>
                </a:cubicBezTo>
                <a:cubicBezTo>
                  <a:pt x="146" y="27"/>
                  <a:pt x="147" y="25"/>
                  <a:pt x="147" y="24"/>
                </a:cubicBezTo>
                <a:cubicBezTo>
                  <a:pt x="147" y="23"/>
                  <a:pt x="146" y="22"/>
                  <a:pt x="145" y="21"/>
                </a:cubicBezTo>
                <a:close/>
                <a:moveTo>
                  <a:pt x="140" y="15"/>
                </a:moveTo>
                <a:cubicBezTo>
                  <a:pt x="139" y="14"/>
                  <a:pt x="137" y="15"/>
                  <a:pt x="137" y="17"/>
                </a:cubicBezTo>
                <a:cubicBezTo>
                  <a:pt x="137" y="18"/>
                  <a:pt x="139" y="20"/>
                  <a:pt x="140" y="20"/>
                </a:cubicBezTo>
                <a:cubicBezTo>
                  <a:pt x="141" y="19"/>
                  <a:pt x="143" y="18"/>
                  <a:pt x="143" y="17"/>
                </a:cubicBezTo>
                <a:cubicBezTo>
                  <a:pt x="143" y="15"/>
                  <a:pt x="142" y="14"/>
                  <a:pt x="140" y="15"/>
                </a:cubicBezTo>
                <a:close/>
                <a:moveTo>
                  <a:pt x="199" y="30"/>
                </a:moveTo>
                <a:cubicBezTo>
                  <a:pt x="199" y="32"/>
                  <a:pt x="200" y="33"/>
                  <a:pt x="201" y="33"/>
                </a:cubicBezTo>
                <a:cubicBezTo>
                  <a:pt x="203" y="33"/>
                  <a:pt x="205" y="32"/>
                  <a:pt x="205" y="31"/>
                </a:cubicBezTo>
                <a:cubicBezTo>
                  <a:pt x="205" y="29"/>
                  <a:pt x="203" y="28"/>
                  <a:pt x="202" y="27"/>
                </a:cubicBezTo>
                <a:cubicBezTo>
                  <a:pt x="200" y="28"/>
                  <a:pt x="199" y="29"/>
                  <a:pt x="199" y="30"/>
                </a:cubicBezTo>
                <a:close/>
                <a:moveTo>
                  <a:pt x="245" y="254"/>
                </a:moveTo>
                <a:cubicBezTo>
                  <a:pt x="246" y="254"/>
                  <a:pt x="246" y="253"/>
                  <a:pt x="246" y="252"/>
                </a:cubicBezTo>
                <a:cubicBezTo>
                  <a:pt x="245" y="252"/>
                  <a:pt x="244" y="252"/>
                  <a:pt x="244" y="252"/>
                </a:cubicBezTo>
                <a:cubicBezTo>
                  <a:pt x="244" y="253"/>
                  <a:pt x="245" y="253"/>
                  <a:pt x="245" y="254"/>
                </a:cubicBezTo>
                <a:close/>
                <a:moveTo>
                  <a:pt x="244" y="254"/>
                </a:moveTo>
                <a:cubicBezTo>
                  <a:pt x="244" y="253"/>
                  <a:pt x="243" y="253"/>
                  <a:pt x="243" y="254"/>
                </a:cubicBezTo>
                <a:cubicBezTo>
                  <a:pt x="243" y="254"/>
                  <a:pt x="244" y="253"/>
                  <a:pt x="244" y="254"/>
                </a:cubicBezTo>
                <a:close/>
                <a:moveTo>
                  <a:pt x="226" y="261"/>
                </a:moveTo>
                <a:cubicBezTo>
                  <a:pt x="226" y="261"/>
                  <a:pt x="226" y="261"/>
                  <a:pt x="226" y="261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0"/>
                  <a:pt x="226" y="260"/>
                </a:cubicBezTo>
                <a:cubicBezTo>
                  <a:pt x="226" y="260"/>
                  <a:pt x="226" y="261"/>
                  <a:pt x="226" y="261"/>
                </a:cubicBezTo>
                <a:close/>
                <a:moveTo>
                  <a:pt x="174" y="247"/>
                </a:moveTo>
                <a:cubicBezTo>
                  <a:pt x="174" y="246"/>
                  <a:pt x="172" y="245"/>
                  <a:pt x="172" y="245"/>
                </a:cubicBezTo>
                <a:cubicBezTo>
                  <a:pt x="171" y="247"/>
                  <a:pt x="170" y="248"/>
                  <a:pt x="169" y="249"/>
                </a:cubicBezTo>
                <a:cubicBezTo>
                  <a:pt x="169" y="250"/>
                  <a:pt x="170" y="250"/>
                  <a:pt x="171" y="250"/>
                </a:cubicBezTo>
                <a:cubicBezTo>
                  <a:pt x="172" y="250"/>
                  <a:pt x="174" y="249"/>
                  <a:pt x="174" y="247"/>
                </a:cubicBezTo>
                <a:close/>
                <a:moveTo>
                  <a:pt x="216" y="248"/>
                </a:moveTo>
                <a:cubicBezTo>
                  <a:pt x="215" y="246"/>
                  <a:pt x="212" y="249"/>
                  <a:pt x="213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9"/>
                  <a:pt x="213" y="249"/>
                  <a:pt x="213" y="249"/>
                </a:cubicBezTo>
                <a:cubicBezTo>
                  <a:pt x="213" y="249"/>
                  <a:pt x="214" y="249"/>
                  <a:pt x="214" y="249"/>
                </a:cubicBezTo>
                <a:cubicBezTo>
                  <a:pt x="214" y="249"/>
                  <a:pt x="215" y="249"/>
                  <a:pt x="217" y="249"/>
                </a:cubicBezTo>
                <a:cubicBezTo>
                  <a:pt x="216" y="249"/>
                  <a:pt x="216" y="250"/>
                  <a:pt x="215" y="250"/>
                </a:cubicBezTo>
                <a:cubicBezTo>
                  <a:pt x="216" y="250"/>
                  <a:pt x="216" y="250"/>
                  <a:pt x="216" y="250"/>
                </a:cubicBezTo>
                <a:cubicBezTo>
                  <a:pt x="217" y="249"/>
                  <a:pt x="218" y="249"/>
                  <a:pt x="218" y="247"/>
                </a:cubicBezTo>
                <a:cubicBezTo>
                  <a:pt x="217" y="247"/>
                  <a:pt x="217" y="248"/>
                  <a:pt x="216" y="248"/>
                </a:cubicBezTo>
                <a:close/>
                <a:moveTo>
                  <a:pt x="204" y="248"/>
                </a:moveTo>
                <a:cubicBezTo>
                  <a:pt x="205" y="248"/>
                  <a:pt x="206" y="248"/>
                  <a:pt x="206" y="247"/>
                </a:cubicBezTo>
                <a:cubicBezTo>
                  <a:pt x="205" y="247"/>
                  <a:pt x="205" y="245"/>
                  <a:pt x="207" y="245"/>
                </a:cubicBezTo>
                <a:cubicBezTo>
                  <a:pt x="207" y="246"/>
                  <a:pt x="208" y="247"/>
                  <a:pt x="208" y="247"/>
                </a:cubicBezTo>
                <a:cubicBezTo>
                  <a:pt x="209" y="247"/>
                  <a:pt x="208" y="246"/>
                  <a:pt x="209" y="246"/>
                </a:cubicBezTo>
                <a:cubicBezTo>
                  <a:pt x="209" y="247"/>
                  <a:pt x="209" y="247"/>
                  <a:pt x="209" y="247"/>
                </a:cubicBezTo>
                <a:cubicBezTo>
                  <a:pt x="209" y="246"/>
                  <a:pt x="209" y="245"/>
                  <a:pt x="208" y="245"/>
                </a:cubicBezTo>
                <a:cubicBezTo>
                  <a:pt x="208" y="245"/>
                  <a:pt x="208" y="245"/>
                  <a:pt x="207" y="245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5"/>
                  <a:pt x="207" y="245"/>
                  <a:pt x="206" y="245"/>
                </a:cubicBezTo>
                <a:cubicBezTo>
                  <a:pt x="205" y="244"/>
                  <a:pt x="204" y="246"/>
                  <a:pt x="203" y="247"/>
                </a:cubicBezTo>
                <a:cubicBezTo>
                  <a:pt x="203" y="248"/>
                  <a:pt x="203" y="249"/>
                  <a:pt x="204" y="249"/>
                </a:cubicBezTo>
                <a:cubicBezTo>
                  <a:pt x="204" y="249"/>
                  <a:pt x="204" y="249"/>
                  <a:pt x="204" y="248"/>
                </a:cubicBezTo>
                <a:close/>
                <a:moveTo>
                  <a:pt x="206" y="250"/>
                </a:moveTo>
                <a:cubicBezTo>
                  <a:pt x="208" y="250"/>
                  <a:pt x="209" y="249"/>
                  <a:pt x="209" y="249"/>
                </a:cubicBezTo>
                <a:cubicBezTo>
                  <a:pt x="209" y="249"/>
                  <a:pt x="209" y="248"/>
                  <a:pt x="208" y="248"/>
                </a:cubicBezTo>
                <a:cubicBezTo>
                  <a:pt x="208" y="249"/>
                  <a:pt x="209" y="249"/>
                  <a:pt x="208" y="249"/>
                </a:cubicBezTo>
                <a:cubicBezTo>
                  <a:pt x="208" y="249"/>
                  <a:pt x="207" y="250"/>
                  <a:pt x="207" y="249"/>
                </a:cubicBezTo>
                <a:cubicBezTo>
                  <a:pt x="207" y="249"/>
                  <a:pt x="207" y="249"/>
                  <a:pt x="208" y="249"/>
                </a:cubicBezTo>
                <a:cubicBezTo>
                  <a:pt x="208" y="247"/>
                  <a:pt x="208" y="247"/>
                  <a:pt x="208" y="247"/>
                </a:cubicBezTo>
                <a:cubicBezTo>
                  <a:pt x="208" y="247"/>
                  <a:pt x="207" y="247"/>
                  <a:pt x="207" y="247"/>
                </a:cubicBezTo>
                <a:cubicBezTo>
                  <a:pt x="207" y="248"/>
                  <a:pt x="207" y="247"/>
                  <a:pt x="207" y="248"/>
                </a:cubicBezTo>
                <a:cubicBezTo>
                  <a:pt x="207" y="248"/>
                  <a:pt x="206" y="249"/>
                  <a:pt x="206" y="250"/>
                </a:cubicBezTo>
                <a:close/>
                <a:moveTo>
                  <a:pt x="246" y="83"/>
                </a:moveTo>
                <a:cubicBezTo>
                  <a:pt x="244" y="84"/>
                  <a:pt x="244" y="85"/>
                  <a:pt x="243" y="87"/>
                </a:cubicBezTo>
                <a:cubicBezTo>
                  <a:pt x="243" y="88"/>
                  <a:pt x="245" y="89"/>
                  <a:pt x="247" y="89"/>
                </a:cubicBezTo>
                <a:cubicBezTo>
                  <a:pt x="248" y="89"/>
                  <a:pt x="249" y="88"/>
                  <a:pt x="249" y="87"/>
                </a:cubicBezTo>
                <a:cubicBezTo>
                  <a:pt x="249" y="85"/>
                  <a:pt x="248" y="84"/>
                  <a:pt x="246" y="83"/>
                </a:cubicBezTo>
                <a:close/>
                <a:moveTo>
                  <a:pt x="213" y="252"/>
                </a:moveTo>
                <a:cubicBezTo>
                  <a:pt x="213" y="252"/>
                  <a:pt x="213" y="252"/>
                  <a:pt x="213" y="252"/>
                </a:cubicBezTo>
                <a:cubicBezTo>
                  <a:pt x="213" y="252"/>
                  <a:pt x="212" y="251"/>
                  <a:pt x="211" y="251"/>
                </a:cubicBezTo>
                <a:cubicBezTo>
                  <a:pt x="209" y="251"/>
                  <a:pt x="208" y="252"/>
                  <a:pt x="208" y="254"/>
                </a:cubicBezTo>
                <a:cubicBezTo>
                  <a:pt x="209" y="255"/>
                  <a:pt x="209" y="255"/>
                  <a:pt x="211" y="255"/>
                </a:cubicBezTo>
                <a:cubicBezTo>
                  <a:pt x="211" y="255"/>
                  <a:pt x="211" y="256"/>
                  <a:pt x="211" y="256"/>
                </a:cubicBezTo>
                <a:cubicBezTo>
                  <a:pt x="212" y="256"/>
                  <a:pt x="213" y="256"/>
                  <a:pt x="214" y="253"/>
                </a:cubicBezTo>
                <a:cubicBezTo>
                  <a:pt x="214" y="253"/>
                  <a:pt x="214" y="253"/>
                  <a:pt x="213" y="253"/>
                </a:cubicBezTo>
                <a:cubicBezTo>
                  <a:pt x="213" y="253"/>
                  <a:pt x="213" y="252"/>
                  <a:pt x="213" y="252"/>
                </a:cubicBezTo>
                <a:close/>
                <a:moveTo>
                  <a:pt x="244" y="38"/>
                </a:moveTo>
                <a:cubicBezTo>
                  <a:pt x="245" y="37"/>
                  <a:pt x="243" y="36"/>
                  <a:pt x="242" y="35"/>
                </a:cubicBezTo>
                <a:cubicBezTo>
                  <a:pt x="240" y="36"/>
                  <a:pt x="239" y="37"/>
                  <a:pt x="239" y="38"/>
                </a:cubicBezTo>
                <a:cubicBezTo>
                  <a:pt x="239" y="40"/>
                  <a:pt x="240" y="41"/>
                  <a:pt x="242" y="41"/>
                </a:cubicBezTo>
                <a:cubicBezTo>
                  <a:pt x="243" y="41"/>
                  <a:pt x="244" y="40"/>
                  <a:pt x="244" y="38"/>
                </a:cubicBezTo>
                <a:close/>
                <a:moveTo>
                  <a:pt x="220" y="28"/>
                </a:moveTo>
                <a:cubicBezTo>
                  <a:pt x="218" y="28"/>
                  <a:pt x="216" y="29"/>
                  <a:pt x="217" y="31"/>
                </a:cubicBezTo>
                <a:cubicBezTo>
                  <a:pt x="217" y="33"/>
                  <a:pt x="218" y="33"/>
                  <a:pt x="219" y="34"/>
                </a:cubicBezTo>
                <a:cubicBezTo>
                  <a:pt x="221" y="34"/>
                  <a:pt x="222" y="32"/>
                  <a:pt x="223" y="31"/>
                </a:cubicBezTo>
                <a:cubicBezTo>
                  <a:pt x="222" y="29"/>
                  <a:pt x="221" y="28"/>
                  <a:pt x="220" y="28"/>
                </a:cubicBezTo>
                <a:close/>
                <a:moveTo>
                  <a:pt x="245" y="66"/>
                </a:moveTo>
                <a:cubicBezTo>
                  <a:pt x="245" y="64"/>
                  <a:pt x="244" y="63"/>
                  <a:pt x="242" y="64"/>
                </a:cubicBezTo>
                <a:cubicBezTo>
                  <a:pt x="241" y="63"/>
                  <a:pt x="239" y="64"/>
                  <a:pt x="239" y="66"/>
                </a:cubicBezTo>
                <a:cubicBezTo>
                  <a:pt x="239" y="67"/>
                  <a:pt x="240" y="69"/>
                  <a:pt x="241" y="68"/>
                </a:cubicBezTo>
                <a:cubicBezTo>
                  <a:pt x="243" y="69"/>
                  <a:pt x="245" y="68"/>
                  <a:pt x="245" y="66"/>
                </a:cubicBezTo>
                <a:close/>
                <a:moveTo>
                  <a:pt x="215" y="21"/>
                </a:moveTo>
                <a:cubicBezTo>
                  <a:pt x="213" y="21"/>
                  <a:pt x="212" y="22"/>
                  <a:pt x="212" y="24"/>
                </a:cubicBezTo>
                <a:cubicBezTo>
                  <a:pt x="212" y="26"/>
                  <a:pt x="213" y="27"/>
                  <a:pt x="216" y="27"/>
                </a:cubicBezTo>
                <a:cubicBezTo>
                  <a:pt x="217" y="26"/>
                  <a:pt x="218" y="26"/>
                  <a:pt x="217" y="24"/>
                </a:cubicBezTo>
                <a:cubicBezTo>
                  <a:pt x="218" y="23"/>
                  <a:pt x="217" y="21"/>
                  <a:pt x="215" y="21"/>
                </a:cubicBezTo>
                <a:close/>
                <a:moveTo>
                  <a:pt x="211" y="15"/>
                </a:moveTo>
                <a:cubicBezTo>
                  <a:pt x="209" y="14"/>
                  <a:pt x="208" y="16"/>
                  <a:pt x="208" y="17"/>
                </a:cubicBezTo>
                <a:cubicBezTo>
                  <a:pt x="208" y="18"/>
                  <a:pt x="209" y="20"/>
                  <a:pt x="211" y="19"/>
                </a:cubicBezTo>
                <a:cubicBezTo>
                  <a:pt x="213" y="19"/>
                  <a:pt x="214" y="18"/>
                  <a:pt x="213" y="17"/>
                </a:cubicBezTo>
                <a:cubicBezTo>
                  <a:pt x="213" y="16"/>
                  <a:pt x="212" y="14"/>
                  <a:pt x="211" y="15"/>
                </a:cubicBezTo>
                <a:close/>
                <a:moveTo>
                  <a:pt x="224" y="21"/>
                </a:moveTo>
                <a:cubicBezTo>
                  <a:pt x="222" y="21"/>
                  <a:pt x="221" y="23"/>
                  <a:pt x="221" y="24"/>
                </a:cubicBezTo>
                <a:cubicBezTo>
                  <a:pt x="221" y="25"/>
                  <a:pt x="223" y="27"/>
                  <a:pt x="224" y="26"/>
                </a:cubicBezTo>
                <a:cubicBezTo>
                  <a:pt x="226" y="27"/>
                  <a:pt x="226" y="25"/>
                  <a:pt x="226" y="24"/>
                </a:cubicBezTo>
                <a:cubicBezTo>
                  <a:pt x="226" y="22"/>
                  <a:pt x="225" y="21"/>
                  <a:pt x="224" y="21"/>
                </a:cubicBezTo>
                <a:close/>
                <a:moveTo>
                  <a:pt x="206" y="22"/>
                </a:moveTo>
                <a:cubicBezTo>
                  <a:pt x="204" y="22"/>
                  <a:pt x="204" y="22"/>
                  <a:pt x="203" y="24"/>
                </a:cubicBezTo>
                <a:cubicBezTo>
                  <a:pt x="203" y="26"/>
                  <a:pt x="205" y="27"/>
                  <a:pt x="206" y="27"/>
                </a:cubicBezTo>
                <a:cubicBezTo>
                  <a:pt x="208" y="27"/>
                  <a:pt x="209" y="26"/>
                  <a:pt x="209" y="24"/>
                </a:cubicBezTo>
                <a:cubicBezTo>
                  <a:pt x="209" y="23"/>
                  <a:pt x="208" y="21"/>
                  <a:pt x="206" y="22"/>
                </a:cubicBezTo>
                <a:close/>
                <a:moveTo>
                  <a:pt x="237" y="14"/>
                </a:moveTo>
                <a:cubicBezTo>
                  <a:pt x="236" y="14"/>
                  <a:pt x="235" y="16"/>
                  <a:pt x="235" y="17"/>
                </a:cubicBezTo>
                <a:cubicBezTo>
                  <a:pt x="235" y="18"/>
                  <a:pt x="235" y="20"/>
                  <a:pt x="237" y="20"/>
                </a:cubicBezTo>
                <a:cubicBezTo>
                  <a:pt x="239" y="19"/>
                  <a:pt x="240" y="18"/>
                  <a:pt x="240" y="17"/>
                </a:cubicBezTo>
                <a:cubicBezTo>
                  <a:pt x="240" y="15"/>
                  <a:pt x="238" y="14"/>
                  <a:pt x="237" y="14"/>
                </a:cubicBezTo>
                <a:close/>
                <a:moveTo>
                  <a:pt x="233" y="21"/>
                </a:moveTo>
                <a:cubicBezTo>
                  <a:pt x="232" y="22"/>
                  <a:pt x="230" y="22"/>
                  <a:pt x="230" y="24"/>
                </a:cubicBezTo>
                <a:cubicBezTo>
                  <a:pt x="230" y="26"/>
                  <a:pt x="231" y="27"/>
                  <a:pt x="233" y="27"/>
                </a:cubicBezTo>
                <a:cubicBezTo>
                  <a:pt x="234" y="27"/>
                  <a:pt x="236" y="26"/>
                  <a:pt x="236" y="24"/>
                </a:cubicBezTo>
                <a:cubicBezTo>
                  <a:pt x="235" y="23"/>
                  <a:pt x="235" y="21"/>
                  <a:pt x="233" y="21"/>
                </a:cubicBezTo>
                <a:close/>
                <a:moveTo>
                  <a:pt x="229" y="28"/>
                </a:moveTo>
                <a:cubicBezTo>
                  <a:pt x="227" y="28"/>
                  <a:pt x="225" y="30"/>
                  <a:pt x="225" y="31"/>
                </a:cubicBezTo>
                <a:cubicBezTo>
                  <a:pt x="225" y="32"/>
                  <a:pt x="227" y="34"/>
                  <a:pt x="228" y="33"/>
                </a:cubicBezTo>
                <a:cubicBezTo>
                  <a:pt x="229" y="34"/>
                  <a:pt x="231" y="33"/>
                  <a:pt x="232" y="30"/>
                </a:cubicBezTo>
                <a:cubicBezTo>
                  <a:pt x="231" y="29"/>
                  <a:pt x="230" y="28"/>
                  <a:pt x="229" y="28"/>
                </a:cubicBezTo>
                <a:close/>
                <a:moveTo>
                  <a:pt x="248" y="252"/>
                </a:moveTo>
                <a:cubicBezTo>
                  <a:pt x="248" y="253"/>
                  <a:pt x="248" y="253"/>
                  <a:pt x="248" y="253"/>
                </a:cubicBezTo>
                <a:cubicBezTo>
                  <a:pt x="248" y="253"/>
                  <a:pt x="249" y="253"/>
                  <a:pt x="249" y="253"/>
                </a:cubicBezTo>
                <a:cubicBezTo>
                  <a:pt x="249" y="253"/>
                  <a:pt x="249" y="252"/>
                  <a:pt x="248" y="252"/>
                </a:cubicBezTo>
                <a:cubicBezTo>
                  <a:pt x="248" y="252"/>
                  <a:pt x="248" y="252"/>
                  <a:pt x="248" y="252"/>
                </a:cubicBezTo>
                <a:close/>
                <a:moveTo>
                  <a:pt x="96" y="243"/>
                </a:moveTo>
                <a:cubicBezTo>
                  <a:pt x="98" y="243"/>
                  <a:pt x="99" y="241"/>
                  <a:pt x="99" y="240"/>
                </a:cubicBezTo>
                <a:cubicBezTo>
                  <a:pt x="99" y="238"/>
                  <a:pt x="97" y="237"/>
                  <a:pt x="96" y="237"/>
                </a:cubicBezTo>
                <a:cubicBezTo>
                  <a:pt x="94" y="237"/>
                  <a:pt x="93" y="238"/>
                  <a:pt x="93" y="240"/>
                </a:cubicBezTo>
                <a:cubicBezTo>
                  <a:pt x="93" y="241"/>
                  <a:pt x="94" y="242"/>
                  <a:pt x="96" y="243"/>
                </a:cubicBezTo>
                <a:close/>
                <a:moveTo>
                  <a:pt x="80" y="248"/>
                </a:moveTo>
                <a:cubicBezTo>
                  <a:pt x="80" y="249"/>
                  <a:pt x="81" y="250"/>
                  <a:pt x="82" y="250"/>
                </a:cubicBezTo>
                <a:cubicBezTo>
                  <a:pt x="83" y="250"/>
                  <a:pt x="84" y="249"/>
                  <a:pt x="85" y="249"/>
                </a:cubicBezTo>
                <a:cubicBezTo>
                  <a:pt x="85" y="248"/>
                  <a:pt x="85" y="247"/>
                  <a:pt x="85" y="247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5" y="245"/>
                  <a:pt x="84" y="244"/>
                  <a:pt x="82" y="244"/>
                </a:cubicBezTo>
                <a:cubicBezTo>
                  <a:pt x="81" y="245"/>
                  <a:pt x="80" y="245"/>
                  <a:pt x="79" y="247"/>
                </a:cubicBezTo>
                <a:cubicBezTo>
                  <a:pt x="79" y="247"/>
                  <a:pt x="79" y="247"/>
                  <a:pt x="79" y="247"/>
                </a:cubicBezTo>
                <a:cubicBezTo>
                  <a:pt x="80" y="247"/>
                  <a:pt x="80" y="248"/>
                  <a:pt x="81" y="248"/>
                </a:cubicBezTo>
                <a:cubicBezTo>
                  <a:pt x="81" y="249"/>
                  <a:pt x="81" y="249"/>
                  <a:pt x="81" y="249"/>
                </a:cubicBezTo>
                <a:cubicBezTo>
                  <a:pt x="80" y="248"/>
                  <a:pt x="80" y="248"/>
                  <a:pt x="80" y="248"/>
                </a:cubicBezTo>
                <a:close/>
                <a:moveTo>
                  <a:pt x="88" y="247"/>
                </a:moveTo>
                <a:cubicBezTo>
                  <a:pt x="88" y="249"/>
                  <a:pt x="89" y="250"/>
                  <a:pt x="92" y="250"/>
                </a:cubicBezTo>
                <a:cubicBezTo>
                  <a:pt x="92" y="250"/>
                  <a:pt x="94" y="248"/>
                  <a:pt x="94" y="247"/>
                </a:cubicBezTo>
                <a:cubicBezTo>
                  <a:pt x="94" y="246"/>
                  <a:pt x="93" y="245"/>
                  <a:pt x="91" y="244"/>
                </a:cubicBezTo>
                <a:cubicBezTo>
                  <a:pt x="90" y="244"/>
                  <a:pt x="88" y="246"/>
                  <a:pt x="88" y="247"/>
                </a:cubicBezTo>
                <a:close/>
                <a:moveTo>
                  <a:pt x="93" y="246"/>
                </a:moveTo>
                <a:cubicBezTo>
                  <a:pt x="92" y="247"/>
                  <a:pt x="92" y="248"/>
                  <a:pt x="91" y="248"/>
                </a:cubicBezTo>
                <a:cubicBezTo>
                  <a:pt x="91" y="248"/>
                  <a:pt x="91" y="248"/>
                  <a:pt x="90" y="248"/>
                </a:cubicBezTo>
                <a:cubicBezTo>
                  <a:pt x="91" y="247"/>
                  <a:pt x="92" y="244"/>
                  <a:pt x="93" y="246"/>
                </a:cubicBezTo>
                <a:close/>
                <a:moveTo>
                  <a:pt x="123" y="28"/>
                </a:moveTo>
                <a:cubicBezTo>
                  <a:pt x="121" y="28"/>
                  <a:pt x="119" y="29"/>
                  <a:pt x="119" y="30"/>
                </a:cubicBezTo>
                <a:cubicBezTo>
                  <a:pt x="120" y="32"/>
                  <a:pt x="121" y="34"/>
                  <a:pt x="123" y="34"/>
                </a:cubicBezTo>
                <a:cubicBezTo>
                  <a:pt x="124" y="33"/>
                  <a:pt x="125" y="32"/>
                  <a:pt x="126" y="31"/>
                </a:cubicBezTo>
                <a:cubicBezTo>
                  <a:pt x="126" y="29"/>
                  <a:pt x="124" y="28"/>
                  <a:pt x="123" y="28"/>
                </a:cubicBezTo>
                <a:close/>
                <a:moveTo>
                  <a:pt x="108" y="258"/>
                </a:moveTo>
                <a:cubicBezTo>
                  <a:pt x="107" y="258"/>
                  <a:pt x="106" y="259"/>
                  <a:pt x="106" y="262"/>
                </a:cubicBezTo>
                <a:cubicBezTo>
                  <a:pt x="106" y="263"/>
                  <a:pt x="108" y="264"/>
                  <a:pt x="109" y="263"/>
                </a:cubicBezTo>
                <a:cubicBezTo>
                  <a:pt x="111" y="264"/>
                  <a:pt x="112" y="263"/>
                  <a:pt x="112" y="261"/>
                </a:cubicBezTo>
                <a:cubicBezTo>
                  <a:pt x="111" y="259"/>
                  <a:pt x="111" y="258"/>
                  <a:pt x="108" y="258"/>
                </a:cubicBezTo>
                <a:close/>
                <a:moveTo>
                  <a:pt x="107" y="239"/>
                </a:moveTo>
                <a:cubicBezTo>
                  <a:pt x="108" y="238"/>
                  <a:pt x="107" y="237"/>
                  <a:pt x="105" y="238"/>
                </a:cubicBezTo>
                <a:cubicBezTo>
                  <a:pt x="105" y="238"/>
                  <a:pt x="104" y="238"/>
                  <a:pt x="104" y="237"/>
                </a:cubicBezTo>
                <a:cubicBezTo>
                  <a:pt x="104" y="238"/>
                  <a:pt x="104" y="238"/>
                  <a:pt x="104" y="238"/>
                </a:cubicBezTo>
                <a:cubicBezTo>
                  <a:pt x="103" y="240"/>
                  <a:pt x="103" y="241"/>
                  <a:pt x="103" y="241"/>
                </a:cubicBezTo>
                <a:cubicBezTo>
                  <a:pt x="103" y="241"/>
                  <a:pt x="102" y="242"/>
                  <a:pt x="102" y="242"/>
                </a:cubicBezTo>
                <a:cubicBezTo>
                  <a:pt x="103" y="242"/>
                  <a:pt x="104" y="243"/>
                  <a:pt x="105" y="242"/>
                </a:cubicBezTo>
                <a:cubicBezTo>
                  <a:pt x="106" y="243"/>
                  <a:pt x="107" y="241"/>
                  <a:pt x="107" y="239"/>
                </a:cubicBezTo>
                <a:close/>
                <a:moveTo>
                  <a:pt x="189" y="245"/>
                </a:moveTo>
                <a:cubicBezTo>
                  <a:pt x="189" y="245"/>
                  <a:pt x="189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5"/>
                  <a:pt x="189" y="245"/>
                  <a:pt x="189" y="245"/>
                </a:cubicBezTo>
                <a:cubicBezTo>
                  <a:pt x="189" y="245"/>
                  <a:pt x="189" y="245"/>
                  <a:pt x="189" y="245"/>
                </a:cubicBezTo>
                <a:close/>
                <a:moveTo>
                  <a:pt x="58" y="239"/>
                </a:moveTo>
                <a:cubicBezTo>
                  <a:pt x="58" y="239"/>
                  <a:pt x="58" y="239"/>
                  <a:pt x="58" y="239"/>
                </a:cubicBezTo>
                <a:cubicBezTo>
                  <a:pt x="59" y="239"/>
                  <a:pt x="58" y="239"/>
                  <a:pt x="58" y="238"/>
                </a:cubicBezTo>
                <a:cubicBezTo>
                  <a:pt x="58" y="238"/>
                  <a:pt x="58" y="239"/>
                  <a:pt x="58" y="239"/>
                </a:cubicBezTo>
                <a:close/>
                <a:moveTo>
                  <a:pt x="73" y="250"/>
                </a:moveTo>
                <a:cubicBezTo>
                  <a:pt x="75" y="250"/>
                  <a:pt x="76" y="249"/>
                  <a:pt x="77" y="247"/>
                </a:cubicBezTo>
                <a:cubicBezTo>
                  <a:pt x="76" y="246"/>
                  <a:pt x="75" y="244"/>
                  <a:pt x="74" y="244"/>
                </a:cubicBezTo>
                <a:cubicBezTo>
                  <a:pt x="72" y="245"/>
                  <a:pt x="70" y="245"/>
                  <a:pt x="71" y="247"/>
                </a:cubicBezTo>
                <a:cubicBezTo>
                  <a:pt x="71" y="249"/>
                  <a:pt x="72" y="250"/>
                  <a:pt x="73" y="250"/>
                </a:cubicBezTo>
                <a:close/>
                <a:moveTo>
                  <a:pt x="83" y="242"/>
                </a:moveTo>
                <a:cubicBezTo>
                  <a:pt x="82" y="240"/>
                  <a:pt x="83" y="239"/>
                  <a:pt x="84" y="239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5" y="241"/>
                  <a:pt x="85" y="243"/>
                  <a:pt x="87" y="243"/>
                </a:cubicBezTo>
                <a:cubicBezTo>
                  <a:pt x="88" y="242"/>
                  <a:pt x="89" y="242"/>
                  <a:pt x="90" y="240"/>
                </a:cubicBezTo>
                <a:cubicBezTo>
                  <a:pt x="90" y="239"/>
                  <a:pt x="89" y="237"/>
                  <a:pt x="87" y="237"/>
                </a:cubicBezTo>
                <a:cubicBezTo>
                  <a:pt x="87" y="237"/>
                  <a:pt x="86" y="237"/>
                  <a:pt x="86" y="238"/>
                </a:cubicBezTo>
                <a:cubicBezTo>
                  <a:pt x="85" y="237"/>
                  <a:pt x="83" y="237"/>
                  <a:pt x="83" y="238"/>
                </a:cubicBezTo>
                <a:cubicBezTo>
                  <a:pt x="82" y="238"/>
                  <a:pt x="81" y="237"/>
                  <a:pt x="81" y="238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6" y="237"/>
                  <a:pt x="75" y="239"/>
                  <a:pt x="76" y="240"/>
                </a:cubicBezTo>
                <a:cubicBezTo>
                  <a:pt x="75" y="241"/>
                  <a:pt x="77" y="243"/>
                  <a:pt x="79" y="242"/>
                </a:cubicBezTo>
                <a:cubicBezTo>
                  <a:pt x="79" y="242"/>
                  <a:pt x="80" y="242"/>
                  <a:pt x="80" y="242"/>
                </a:cubicBezTo>
                <a:cubicBezTo>
                  <a:pt x="80" y="243"/>
                  <a:pt x="82" y="243"/>
                  <a:pt x="83" y="242"/>
                </a:cubicBezTo>
                <a:close/>
                <a:moveTo>
                  <a:pt x="81" y="240"/>
                </a:moveTo>
                <a:cubicBezTo>
                  <a:pt x="81" y="239"/>
                  <a:pt x="81" y="239"/>
                  <a:pt x="81" y="239"/>
                </a:cubicBezTo>
                <a:cubicBezTo>
                  <a:pt x="81" y="239"/>
                  <a:pt x="81" y="240"/>
                  <a:pt x="81" y="240"/>
                </a:cubicBezTo>
                <a:cubicBezTo>
                  <a:pt x="81" y="241"/>
                  <a:pt x="81" y="241"/>
                  <a:pt x="80" y="242"/>
                </a:cubicBezTo>
                <a:cubicBezTo>
                  <a:pt x="81" y="241"/>
                  <a:pt x="81" y="241"/>
                  <a:pt x="81" y="240"/>
                </a:cubicBezTo>
                <a:close/>
                <a:moveTo>
                  <a:pt x="131" y="251"/>
                </a:moveTo>
                <a:cubicBezTo>
                  <a:pt x="130" y="251"/>
                  <a:pt x="129" y="251"/>
                  <a:pt x="129" y="252"/>
                </a:cubicBezTo>
                <a:cubicBezTo>
                  <a:pt x="129" y="253"/>
                  <a:pt x="130" y="252"/>
                  <a:pt x="130" y="253"/>
                </a:cubicBezTo>
                <a:cubicBezTo>
                  <a:pt x="129" y="253"/>
                  <a:pt x="130" y="254"/>
                  <a:pt x="129" y="255"/>
                </a:cubicBezTo>
                <a:cubicBezTo>
                  <a:pt x="129" y="255"/>
                  <a:pt x="129" y="255"/>
                  <a:pt x="129" y="255"/>
                </a:cubicBezTo>
                <a:cubicBezTo>
                  <a:pt x="129" y="256"/>
                  <a:pt x="129" y="256"/>
                  <a:pt x="130" y="256"/>
                </a:cubicBezTo>
                <a:cubicBezTo>
                  <a:pt x="130" y="256"/>
                  <a:pt x="130" y="256"/>
                  <a:pt x="130" y="256"/>
                </a:cubicBezTo>
                <a:cubicBezTo>
                  <a:pt x="130" y="255"/>
                  <a:pt x="132" y="255"/>
                  <a:pt x="133" y="256"/>
                </a:cubicBezTo>
                <a:cubicBezTo>
                  <a:pt x="133" y="256"/>
                  <a:pt x="133" y="256"/>
                  <a:pt x="133" y="256"/>
                </a:cubicBezTo>
                <a:cubicBezTo>
                  <a:pt x="134" y="255"/>
                  <a:pt x="134" y="254"/>
                  <a:pt x="134" y="253"/>
                </a:cubicBezTo>
                <a:cubicBezTo>
                  <a:pt x="134" y="252"/>
                  <a:pt x="132" y="251"/>
                  <a:pt x="131" y="251"/>
                </a:cubicBezTo>
                <a:close/>
                <a:moveTo>
                  <a:pt x="159" y="242"/>
                </a:moveTo>
                <a:cubicBezTo>
                  <a:pt x="160" y="241"/>
                  <a:pt x="161" y="240"/>
                  <a:pt x="161" y="240"/>
                </a:cubicBezTo>
                <a:cubicBezTo>
                  <a:pt x="161" y="238"/>
                  <a:pt x="159" y="237"/>
                  <a:pt x="158" y="237"/>
                </a:cubicBezTo>
                <a:cubicBezTo>
                  <a:pt x="156" y="237"/>
                  <a:pt x="156" y="238"/>
                  <a:pt x="155" y="240"/>
                </a:cubicBezTo>
                <a:cubicBezTo>
                  <a:pt x="154" y="241"/>
                  <a:pt x="156" y="243"/>
                  <a:pt x="157" y="243"/>
                </a:cubicBezTo>
                <a:cubicBezTo>
                  <a:pt x="157" y="243"/>
                  <a:pt x="158" y="243"/>
                  <a:pt x="158" y="243"/>
                </a:cubicBezTo>
                <a:cubicBezTo>
                  <a:pt x="157" y="242"/>
                  <a:pt x="157" y="241"/>
                  <a:pt x="156" y="239"/>
                </a:cubicBezTo>
                <a:cubicBezTo>
                  <a:pt x="157" y="240"/>
                  <a:pt x="157" y="240"/>
                  <a:pt x="158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7" y="240"/>
                  <a:pt x="157" y="240"/>
                </a:cubicBezTo>
                <a:cubicBezTo>
                  <a:pt x="158" y="239"/>
                  <a:pt x="158" y="238"/>
                  <a:pt x="158" y="238"/>
                </a:cubicBezTo>
                <a:cubicBezTo>
                  <a:pt x="158" y="239"/>
                  <a:pt x="159" y="239"/>
                  <a:pt x="159" y="239"/>
                </a:cubicBezTo>
                <a:cubicBezTo>
                  <a:pt x="159" y="240"/>
                  <a:pt x="159" y="240"/>
                  <a:pt x="159" y="241"/>
                </a:cubicBezTo>
                <a:cubicBezTo>
                  <a:pt x="159" y="241"/>
                  <a:pt x="159" y="241"/>
                  <a:pt x="159" y="242"/>
                </a:cubicBezTo>
                <a:close/>
                <a:moveTo>
                  <a:pt x="162" y="236"/>
                </a:moveTo>
                <a:cubicBezTo>
                  <a:pt x="164" y="237"/>
                  <a:pt x="165" y="234"/>
                  <a:pt x="164" y="233"/>
                </a:cubicBezTo>
                <a:cubicBezTo>
                  <a:pt x="164" y="233"/>
                  <a:pt x="165" y="233"/>
                  <a:pt x="165" y="232"/>
                </a:cubicBezTo>
                <a:cubicBezTo>
                  <a:pt x="164" y="233"/>
                  <a:pt x="164" y="233"/>
                  <a:pt x="164" y="234"/>
                </a:cubicBezTo>
                <a:cubicBezTo>
                  <a:pt x="164" y="234"/>
                  <a:pt x="163" y="234"/>
                  <a:pt x="163" y="234"/>
                </a:cubicBezTo>
                <a:cubicBezTo>
                  <a:pt x="163" y="233"/>
                  <a:pt x="163" y="233"/>
                  <a:pt x="163" y="232"/>
                </a:cubicBezTo>
                <a:cubicBezTo>
                  <a:pt x="162" y="232"/>
                  <a:pt x="162" y="233"/>
                  <a:pt x="162" y="232"/>
                </a:cubicBezTo>
                <a:cubicBezTo>
                  <a:pt x="161" y="232"/>
                  <a:pt x="161" y="232"/>
                  <a:pt x="161" y="231"/>
                </a:cubicBezTo>
                <a:cubicBezTo>
                  <a:pt x="162" y="231"/>
                  <a:pt x="162" y="231"/>
                  <a:pt x="163" y="231"/>
                </a:cubicBezTo>
                <a:cubicBezTo>
                  <a:pt x="163" y="231"/>
                  <a:pt x="162" y="231"/>
                  <a:pt x="162" y="231"/>
                </a:cubicBezTo>
                <a:cubicBezTo>
                  <a:pt x="161" y="230"/>
                  <a:pt x="159" y="232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3"/>
                  <a:pt x="159" y="233"/>
                  <a:pt x="159" y="233"/>
                </a:cubicBezTo>
                <a:cubicBezTo>
                  <a:pt x="159" y="235"/>
                  <a:pt x="161" y="235"/>
                  <a:pt x="162" y="235"/>
                </a:cubicBezTo>
                <a:cubicBezTo>
                  <a:pt x="162" y="235"/>
                  <a:pt x="162" y="236"/>
                  <a:pt x="161" y="236"/>
                </a:cubicBezTo>
                <a:cubicBezTo>
                  <a:pt x="161" y="236"/>
                  <a:pt x="160" y="235"/>
                  <a:pt x="160" y="235"/>
                </a:cubicBezTo>
                <a:cubicBezTo>
                  <a:pt x="160" y="236"/>
                  <a:pt x="161" y="236"/>
                  <a:pt x="162" y="236"/>
                </a:cubicBezTo>
                <a:close/>
                <a:moveTo>
                  <a:pt x="116" y="254"/>
                </a:moveTo>
                <a:cubicBezTo>
                  <a:pt x="117" y="252"/>
                  <a:pt x="115" y="251"/>
                  <a:pt x="113" y="251"/>
                </a:cubicBezTo>
                <a:cubicBezTo>
                  <a:pt x="112" y="251"/>
                  <a:pt x="111" y="253"/>
                  <a:pt x="110" y="254"/>
                </a:cubicBezTo>
                <a:cubicBezTo>
                  <a:pt x="111" y="255"/>
                  <a:pt x="112" y="256"/>
                  <a:pt x="114" y="257"/>
                </a:cubicBezTo>
                <a:cubicBezTo>
                  <a:pt x="116" y="257"/>
                  <a:pt x="117" y="255"/>
                  <a:pt x="116" y="254"/>
                </a:cubicBezTo>
                <a:close/>
                <a:moveTo>
                  <a:pt x="157" y="254"/>
                </a:moveTo>
                <a:cubicBezTo>
                  <a:pt x="158" y="253"/>
                  <a:pt x="159" y="252"/>
                  <a:pt x="159" y="251"/>
                </a:cubicBezTo>
                <a:cubicBezTo>
                  <a:pt x="159" y="251"/>
                  <a:pt x="158" y="251"/>
                  <a:pt x="157" y="251"/>
                </a:cubicBezTo>
                <a:cubicBezTo>
                  <a:pt x="156" y="250"/>
                  <a:pt x="155" y="252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55" y="254"/>
                  <a:pt x="155" y="255"/>
                  <a:pt x="155" y="255"/>
                </a:cubicBezTo>
                <a:cubicBezTo>
                  <a:pt x="156" y="256"/>
                  <a:pt x="156" y="257"/>
                  <a:pt x="158" y="256"/>
                </a:cubicBezTo>
                <a:cubicBezTo>
                  <a:pt x="159" y="257"/>
                  <a:pt x="160" y="255"/>
                  <a:pt x="160" y="254"/>
                </a:cubicBezTo>
                <a:cubicBezTo>
                  <a:pt x="161" y="253"/>
                  <a:pt x="161" y="253"/>
                  <a:pt x="160" y="252"/>
                </a:cubicBezTo>
                <a:cubicBezTo>
                  <a:pt x="160" y="253"/>
                  <a:pt x="159" y="255"/>
                  <a:pt x="157" y="254"/>
                </a:cubicBezTo>
                <a:close/>
                <a:moveTo>
                  <a:pt x="167" y="237"/>
                </a:moveTo>
                <a:cubicBezTo>
                  <a:pt x="167" y="237"/>
                  <a:pt x="167" y="238"/>
                  <a:pt x="168" y="238"/>
                </a:cubicBezTo>
                <a:cubicBezTo>
                  <a:pt x="168" y="238"/>
                  <a:pt x="167" y="238"/>
                  <a:pt x="167" y="238"/>
                </a:cubicBezTo>
                <a:cubicBezTo>
                  <a:pt x="166" y="238"/>
                  <a:pt x="165" y="238"/>
                  <a:pt x="164" y="238"/>
                </a:cubicBezTo>
                <a:cubicBezTo>
                  <a:pt x="164" y="238"/>
                  <a:pt x="164" y="239"/>
                  <a:pt x="164" y="240"/>
                </a:cubicBezTo>
                <a:cubicBezTo>
                  <a:pt x="164" y="241"/>
                  <a:pt x="165" y="243"/>
                  <a:pt x="166" y="243"/>
                </a:cubicBezTo>
                <a:cubicBezTo>
                  <a:pt x="169" y="243"/>
                  <a:pt x="169" y="242"/>
                  <a:pt x="170" y="239"/>
                </a:cubicBezTo>
                <a:cubicBezTo>
                  <a:pt x="169" y="238"/>
                  <a:pt x="169" y="237"/>
                  <a:pt x="167" y="237"/>
                </a:cubicBezTo>
                <a:close/>
                <a:moveTo>
                  <a:pt x="118" y="249"/>
                </a:moveTo>
                <a:cubicBezTo>
                  <a:pt x="119" y="250"/>
                  <a:pt x="121" y="249"/>
                  <a:pt x="120" y="247"/>
                </a:cubicBezTo>
                <a:cubicBezTo>
                  <a:pt x="121" y="245"/>
                  <a:pt x="120" y="244"/>
                  <a:pt x="118" y="244"/>
                </a:cubicBezTo>
                <a:cubicBezTo>
                  <a:pt x="116" y="245"/>
                  <a:pt x="115" y="246"/>
                  <a:pt x="115" y="247"/>
                </a:cubicBezTo>
                <a:cubicBezTo>
                  <a:pt x="115" y="249"/>
                  <a:pt x="116" y="250"/>
                  <a:pt x="118" y="249"/>
                </a:cubicBezTo>
                <a:close/>
                <a:moveTo>
                  <a:pt x="122" y="243"/>
                </a:moveTo>
                <a:cubicBezTo>
                  <a:pt x="124" y="243"/>
                  <a:pt x="125" y="241"/>
                  <a:pt x="126" y="240"/>
                </a:cubicBezTo>
                <a:cubicBezTo>
                  <a:pt x="125" y="239"/>
                  <a:pt x="124" y="237"/>
                  <a:pt x="123" y="237"/>
                </a:cubicBezTo>
                <a:cubicBezTo>
                  <a:pt x="123" y="237"/>
                  <a:pt x="123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1" y="237"/>
                  <a:pt x="120" y="237"/>
                  <a:pt x="120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20" y="239"/>
                  <a:pt x="120" y="240"/>
                  <a:pt x="120" y="240"/>
                </a:cubicBezTo>
                <a:cubicBezTo>
                  <a:pt x="120" y="241"/>
                  <a:pt x="121" y="243"/>
                  <a:pt x="122" y="243"/>
                </a:cubicBezTo>
                <a:close/>
                <a:moveTo>
                  <a:pt x="126" y="258"/>
                </a:moveTo>
                <a:cubicBezTo>
                  <a:pt x="125" y="258"/>
                  <a:pt x="125" y="259"/>
                  <a:pt x="125" y="259"/>
                </a:cubicBezTo>
                <a:cubicBezTo>
                  <a:pt x="125" y="259"/>
                  <a:pt x="125" y="259"/>
                  <a:pt x="126" y="258"/>
                </a:cubicBezTo>
                <a:close/>
                <a:moveTo>
                  <a:pt x="56" y="237"/>
                </a:moveTo>
                <a:cubicBezTo>
                  <a:pt x="58" y="236"/>
                  <a:pt x="59" y="235"/>
                  <a:pt x="59" y="234"/>
                </a:cubicBezTo>
                <a:cubicBezTo>
                  <a:pt x="59" y="232"/>
                  <a:pt x="58" y="231"/>
                  <a:pt x="56" y="230"/>
                </a:cubicBezTo>
                <a:cubicBezTo>
                  <a:pt x="57" y="231"/>
                  <a:pt x="57" y="231"/>
                  <a:pt x="57" y="232"/>
                </a:cubicBezTo>
                <a:cubicBezTo>
                  <a:pt x="56" y="232"/>
                  <a:pt x="56" y="232"/>
                  <a:pt x="55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4" y="232"/>
                  <a:pt x="53" y="233"/>
                  <a:pt x="54" y="233"/>
                </a:cubicBezTo>
                <a:cubicBezTo>
                  <a:pt x="53" y="235"/>
                  <a:pt x="55" y="236"/>
                  <a:pt x="56" y="237"/>
                </a:cubicBezTo>
                <a:close/>
                <a:moveTo>
                  <a:pt x="103" y="234"/>
                </a:moveTo>
                <a:cubicBezTo>
                  <a:pt x="103" y="232"/>
                  <a:pt x="101" y="230"/>
                  <a:pt x="100" y="231"/>
                </a:cubicBezTo>
                <a:cubicBezTo>
                  <a:pt x="99" y="230"/>
                  <a:pt x="98" y="232"/>
                  <a:pt x="97" y="234"/>
                </a:cubicBezTo>
                <a:cubicBezTo>
                  <a:pt x="97" y="234"/>
                  <a:pt x="98" y="236"/>
                  <a:pt x="101" y="236"/>
                </a:cubicBezTo>
                <a:cubicBezTo>
                  <a:pt x="102" y="236"/>
                  <a:pt x="103" y="235"/>
                  <a:pt x="103" y="234"/>
                </a:cubicBezTo>
                <a:close/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7" y="29"/>
                  <a:pt x="67" y="29"/>
                  <a:pt x="66" y="30"/>
                </a:cubicBezTo>
                <a:cubicBezTo>
                  <a:pt x="66" y="32"/>
                  <a:pt x="68" y="33"/>
                  <a:pt x="70" y="34"/>
                </a:cubicBezTo>
                <a:cubicBezTo>
                  <a:pt x="71" y="33"/>
                  <a:pt x="72" y="33"/>
                  <a:pt x="72" y="31"/>
                </a:cubicBezTo>
                <a:cubicBezTo>
                  <a:pt x="72" y="30"/>
                  <a:pt x="71" y="28"/>
                  <a:pt x="69" y="28"/>
                </a:cubicBezTo>
                <a:close/>
                <a:moveTo>
                  <a:pt x="70" y="31"/>
                </a:move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9" y="30"/>
                  <a:pt x="68" y="31"/>
                </a:cubicBezTo>
                <a:cubicBezTo>
                  <a:pt x="68" y="30"/>
                  <a:pt x="69" y="31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cubicBezTo>
                  <a:pt x="71" y="31"/>
                  <a:pt x="70" y="31"/>
                  <a:pt x="70" y="31"/>
                </a:cubicBezTo>
                <a:close/>
                <a:moveTo>
                  <a:pt x="78" y="28"/>
                </a:moveTo>
                <a:cubicBezTo>
                  <a:pt x="77" y="28"/>
                  <a:pt x="75" y="30"/>
                  <a:pt x="76" y="31"/>
                </a:cubicBezTo>
                <a:cubicBezTo>
                  <a:pt x="76" y="32"/>
                  <a:pt x="77" y="34"/>
                  <a:pt x="78" y="34"/>
                </a:cubicBezTo>
                <a:cubicBezTo>
                  <a:pt x="80" y="34"/>
                  <a:pt x="81" y="33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87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19"/>
                  <a:pt x="86" y="19"/>
                  <a:pt x="87" y="19"/>
                </a:cubicBezTo>
                <a:cubicBezTo>
                  <a:pt x="89" y="19"/>
                  <a:pt x="89" y="18"/>
                  <a:pt x="90" y="16"/>
                </a:cubicBezTo>
                <a:cubicBezTo>
                  <a:pt x="90" y="15"/>
                  <a:pt x="89" y="14"/>
                  <a:pt x="87" y="14"/>
                </a:cubicBezTo>
                <a:close/>
                <a:moveTo>
                  <a:pt x="65" y="21"/>
                </a:moveTo>
                <a:cubicBezTo>
                  <a:pt x="63" y="21"/>
                  <a:pt x="63" y="23"/>
                  <a:pt x="62" y="24"/>
                </a:cubicBezTo>
                <a:cubicBezTo>
                  <a:pt x="62" y="24"/>
                  <a:pt x="63" y="24"/>
                  <a:pt x="63" y="24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23"/>
                  <a:pt x="64" y="24"/>
                  <a:pt x="64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6"/>
                  <a:pt x="63" y="26"/>
                </a:cubicBezTo>
                <a:cubicBezTo>
                  <a:pt x="64" y="27"/>
                  <a:pt x="64" y="27"/>
                  <a:pt x="65" y="27"/>
                </a:cubicBezTo>
                <a:cubicBezTo>
                  <a:pt x="65" y="27"/>
                  <a:pt x="65" y="27"/>
                  <a:pt x="66" y="27"/>
                </a:cubicBezTo>
                <a:cubicBezTo>
                  <a:pt x="65" y="26"/>
                  <a:pt x="65" y="26"/>
                  <a:pt x="6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7" y="24"/>
                  <a:pt x="66" y="24"/>
                  <a:pt x="66" y="23"/>
                </a:cubicBezTo>
                <a:cubicBezTo>
                  <a:pt x="66" y="23"/>
                  <a:pt x="66" y="23"/>
                  <a:pt x="67" y="23"/>
                </a:cubicBezTo>
                <a:cubicBezTo>
                  <a:pt x="67" y="24"/>
                  <a:pt x="67" y="25"/>
                  <a:pt x="67" y="25"/>
                </a:cubicBezTo>
                <a:cubicBezTo>
                  <a:pt x="68" y="25"/>
                  <a:pt x="68" y="25"/>
                  <a:pt x="67" y="24"/>
                </a:cubicBezTo>
                <a:cubicBezTo>
                  <a:pt x="67" y="24"/>
                  <a:pt x="67" y="23"/>
                  <a:pt x="67" y="23"/>
                </a:cubicBezTo>
                <a:cubicBezTo>
                  <a:pt x="67" y="22"/>
                  <a:pt x="67" y="22"/>
                  <a:pt x="66" y="22"/>
                </a:cubicBezTo>
                <a:cubicBezTo>
                  <a:pt x="66" y="22"/>
                  <a:pt x="66" y="21"/>
                  <a:pt x="66" y="21"/>
                </a:cubicBezTo>
                <a:cubicBezTo>
                  <a:pt x="66" y="21"/>
                  <a:pt x="66" y="22"/>
                  <a:pt x="65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96" y="14"/>
                </a:moveTo>
                <a:cubicBezTo>
                  <a:pt x="95" y="14"/>
                  <a:pt x="93" y="15"/>
                  <a:pt x="93" y="17"/>
                </a:cubicBezTo>
                <a:cubicBezTo>
                  <a:pt x="93" y="18"/>
                  <a:pt x="94" y="20"/>
                  <a:pt x="95" y="19"/>
                </a:cubicBezTo>
                <a:cubicBezTo>
                  <a:pt x="97" y="20"/>
                  <a:pt x="99" y="18"/>
                  <a:pt x="99" y="16"/>
                </a:cubicBezTo>
                <a:cubicBezTo>
                  <a:pt x="98" y="15"/>
                  <a:pt x="98" y="14"/>
                  <a:pt x="96" y="14"/>
                </a:cubicBezTo>
                <a:close/>
                <a:moveTo>
                  <a:pt x="60" y="15"/>
                </a:moveTo>
                <a:cubicBezTo>
                  <a:pt x="60" y="14"/>
                  <a:pt x="60" y="14"/>
                  <a:pt x="60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8"/>
                  <a:pt x="59" y="19"/>
                  <a:pt x="61" y="20"/>
                </a:cubicBezTo>
                <a:cubicBezTo>
                  <a:pt x="62" y="19"/>
                  <a:pt x="63" y="18"/>
                  <a:pt x="63" y="17"/>
                </a:cubicBezTo>
                <a:cubicBezTo>
                  <a:pt x="64" y="15"/>
                  <a:pt x="63" y="15"/>
                  <a:pt x="62" y="14"/>
                </a:cubicBezTo>
                <a:cubicBezTo>
                  <a:pt x="62" y="14"/>
                  <a:pt x="62" y="15"/>
                  <a:pt x="62" y="15"/>
                </a:cubicBezTo>
                <a:cubicBezTo>
                  <a:pt x="61" y="15"/>
                  <a:pt x="61" y="14"/>
                  <a:pt x="60" y="15"/>
                </a:cubicBezTo>
                <a:close/>
                <a:moveTo>
                  <a:pt x="118" y="21"/>
                </a:moveTo>
                <a:cubicBezTo>
                  <a:pt x="117" y="21"/>
                  <a:pt x="115" y="23"/>
                  <a:pt x="115" y="24"/>
                </a:cubicBezTo>
                <a:cubicBezTo>
                  <a:pt x="115" y="25"/>
                  <a:pt x="116" y="27"/>
                  <a:pt x="117" y="26"/>
                </a:cubicBezTo>
                <a:cubicBezTo>
                  <a:pt x="119" y="27"/>
                  <a:pt x="120" y="26"/>
                  <a:pt x="121" y="24"/>
                </a:cubicBezTo>
                <a:cubicBezTo>
                  <a:pt x="120" y="22"/>
                  <a:pt x="120" y="22"/>
                  <a:pt x="118" y="21"/>
                </a:cubicBezTo>
                <a:close/>
                <a:moveTo>
                  <a:pt x="106" y="39"/>
                </a:moveTo>
                <a:cubicBezTo>
                  <a:pt x="107" y="40"/>
                  <a:pt x="108" y="41"/>
                  <a:pt x="109" y="40"/>
                </a:cubicBezTo>
                <a:cubicBezTo>
                  <a:pt x="111" y="40"/>
                  <a:pt x="112" y="40"/>
                  <a:pt x="112" y="38"/>
                </a:cubicBezTo>
                <a:cubicBezTo>
                  <a:pt x="112" y="37"/>
                  <a:pt x="111" y="35"/>
                  <a:pt x="109" y="35"/>
                </a:cubicBezTo>
                <a:cubicBezTo>
                  <a:pt x="107" y="36"/>
                  <a:pt x="106" y="36"/>
                  <a:pt x="106" y="39"/>
                </a:cubicBezTo>
                <a:close/>
                <a:moveTo>
                  <a:pt x="105" y="28"/>
                </a:moveTo>
                <a:cubicBezTo>
                  <a:pt x="103" y="28"/>
                  <a:pt x="102" y="29"/>
                  <a:pt x="102" y="31"/>
                </a:cubicBezTo>
                <a:cubicBezTo>
                  <a:pt x="102" y="33"/>
                  <a:pt x="104" y="34"/>
                  <a:pt x="105" y="34"/>
                </a:cubicBezTo>
                <a:cubicBezTo>
                  <a:pt x="106" y="34"/>
                  <a:pt x="107" y="32"/>
                  <a:pt x="108" y="31"/>
                </a:cubicBezTo>
                <a:cubicBezTo>
                  <a:pt x="108" y="30"/>
                  <a:pt x="106" y="28"/>
                  <a:pt x="105" y="28"/>
                </a:cubicBezTo>
                <a:close/>
                <a:moveTo>
                  <a:pt x="42" y="234"/>
                </a:moveTo>
                <a:cubicBezTo>
                  <a:pt x="41" y="231"/>
                  <a:pt x="40" y="231"/>
                  <a:pt x="38" y="231"/>
                </a:cubicBezTo>
                <a:cubicBezTo>
                  <a:pt x="37" y="231"/>
                  <a:pt x="35" y="232"/>
                  <a:pt x="35" y="233"/>
                </a:cubicBezTo>
                <a:cubicBezTo>
                  <a:pt x="35" y="235"/>
                  <a:pt x="37" y="236"/>
                  <a:pt x="38" y="236"/>
                </a:cubicBezTo>
                <a:cubicBezTo>
                  <a:pt x="39" y="237"/>
                  <a:pt x="42" y="234"/>
                  <a:pt x="42" y="234"/>
                </a:cubicBezTo>
                <a:close/>
                <a:moveTo>
                  <a:pt x="54" y="23"/>
                </a:move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6" y="23"/>
                </a:cubicBezTo>
                <a:cubicBezTo>
                  <a:pt x="56" y="24"/>
                  <a:pt x="55" y="23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5" y="25"/>
                  <a:pt x="55" y="26"/>
                  <a:pt x="55" y="27"/>
                </a:cubicBezTo>
                <a:cubicBezTo>
                  <a:pt x="55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6"/>
                  <a:pt x="55" y="26"/>
                  <a:pt x="56" y="25"/>
                </a:cubicBezTo>
                <a:cubicBezTo>
                  <a:pt x="56" y="25"/>
                  <a:pt x="57" y="25"/>
                  <a:pt x="57" y="25"/>
                </a:cubicBezTo>
                <a:cubicBezTo>
                  <a:pt x="57" y="24"/>
                  <a:pt x="58" y="24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2"/>
                </a:cubicBezTo>
                <a:cubicBezTo>
                  <a:pt x="57" y="22"/>
                  <a:pt x="56" y="21"/>
                  <a:pt x="55" y="21"/>
                </a:cubicBezTo>
                <a:cubicBezTo>
                  <a:pt x="54" y="21"/>
                  <a:pt x="54" y="22"/>
                  <a:pt x="54" y="23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4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3"/>
                  <a:pt x="34" y="233"/>
                  <a:pt x="34" y="233"/>
                </a:cubicBezTo>
                <a:close/>
                <a:moveTo>
                  <a:pt x="27" y="247"/>
                </a:moveTo>
                <a:cubicBezTo>
                  <a:pt x="27" y="248"/>
                  <a:pt x="28" y="250"/>
                  <a:pt x="30" y="250"/>
                </a:cubicBezTo>
                <a:cubicBezTo>
                  <a:pt x="31" y="250"/>
                  <a:pt x="32" y="249"/>
                  <a:pt x="32" y="248"/>
                </a:cubicBezTo>
                <a:cubicBezTo>
                  <a:pt x="32" y="246"/>
                  <a:pt x="31" y="244"/>
                  <a:pt x="30" y="244"/>
                </a:cubicBezTo>
                <a:cubicBezTo>
                  <a:pt x="28" y="244"/>
                  <a:pt x="27" y="245"/>
                  <a:pt x="27" y="247"/>
                </a:cubicBezTo>
                <a:close/>
                <a:moveTo>
                  <a:pt x="37" y="240"/>
                </a:moveTo>
                <a:cubicBezTo>
                  <a:pt x="37" y="238"/>
                  <a:pt x="36" y="237"/>
                  <a:pt x="34" y="237"/>
                </a:cubicBezTo>
                <a:cubicBezTo>
                  <a:pt x="33" y="237"/>
                  <a:pt x="31" y="239"/>
                  <a:pt x="32" y="240"/>
                </a:cubicBezTo>
                <a:cubicBezTo>
                  <a:pt x="32" y="241"/>
                  <a:pt x="33" y="242"/>
                  <a:pt x="34" y="243"/>
                </a:cubicBezTo>
                <a:cubicBezTo>
                  <a:pt x="35" y="243"/>
                  <a:pt x="37" y="241"/>
                  <a:pt x="37" y="240"/>
                </a:cubicBezTo>
                <a:close/>
                <a:moveTo>
                  <a:pt x="29" y="236"/>
                </a:moveTo>
                <a:cubicBezTo>
                  <a:pt x="31" y="237"/>
                  <a:pt x="33" y="235"/>
                  <a:pt x="33" y="234"/>
                </a:cubicBezTo>
                <a:cubicBezTo>
                  <a:pt x="33" y="231"/>
                  <a:pt x="31" y="230"/>
                  <a:pt x="30" y="230"/>
                </a:cubicBezTo>
                <a:cubicBezTo>
                  <a:pt x="28" y="231"/>
                  <a:pt x="27" y="232"/>
                  <a:pt x="26" y="233"/>
                </a:cubicBezTo>
                <a:cubicBezTo>
                  <a:pt x="27" y="235"/>
                  <a:pt x="27" y="236"/>
                  <a:pt x="29" y="236"/>
                </a:cubicBezTo>
                <a:close/>
                <a:moveTo>
                  <a:pt x="37" y="227"/>
                </a:moveTo>
                <a:cubicBezTo>
                  <a:pt x="37" y="225"/>
                  <a:pt x="35" y="224"/>
                  <a:pt x="34" y="223"/>
                </a:cubicBezTo>
                <a:cubicBezTo>
                  <a:pt x="33" y="223"/>
                  <a:pt x="31" y="225"/>
                  <a:pt x="32" y="227"/>
                </a:cubicBezTo>
                <a:cubicBezTo>
                  <a:pt x="31" y="227"/>
                  <a:pt x="32" y="229"/>
                  <a:pt x="35" y="229"/>
                </a:cubicBezTo>
                <a:cubicBezTo>
                  <a:pt x="36" y="228"/>
                  <a:pt x="37" y="227"/>
                  <a:pt x="37" y="227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1"/>
                  <a:pt x="49" y="2"/>
                  <a:pt x="49" y="2"/>
                </a:cubicBezTo>
                <a:cubicBezTo>
                  <a:pt x="50" y="2"/>
                  <a:pt x="50" y="2"/>
                  <a:pt x="50" y="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1"/>
                  <a:pt x="46" y="12"/>
                  <a:pt x="47" y="11"/>
                </a:cubicBezTo>
                <a:cubicBezTo>
                  <a:pt x="47" y="12"/>
                  <a:pt x="48" y="13"/>
                  <a:pt x="48" y="12"/>
                </a:cubicBezTo>
                <a:cubicBezTo>
                  <a:pt x="48" y="12"/>
                  <a:pt x="48" y="12"/>
                  <a:pt x="48" y="13"/>
                </a:cubicBezTo>
                <a:cubicBezTo>
                  <a:pt x="49" y="12"/>
                  <a:pt x="50" y="12"/>
                  <a:pt x="50" y="11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7" y="8"/>
                  <a:pt x="46" y="7"/>
                </a:cubicBezTo>
                <a:cubicBezTo>
                  <a:pt x="45" y="8"/>
                  <a:pt x="45" y="9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lose/>
                <a:moveTo>
                  <a:pt x="47" y="9"/>
                </a:moveTo>
                <a:cubicBezTo>
                  <a:pt x="47" y="9"/>
                  <a:pt x="48" y="9"/>
                  <a:pt x="48" y="10"/>
                </a:cubicBezTo>
                <a:cubicBezTo>
                  <a:pt x="48" y="9"/>
                  <a:pt x="49" y="10"/>
                  <a:pt x="50" y="10"/>
                </a:cubicBezTo>
                <a:cubicBezTo>
                  <a:pt x="49" y="10"/>
                  <a:pt x="48" y="10"/>
                  <a:pt x="48" y="11"/>
                </a:cubicBezTo>
                <a:cubicBezTo>
                  <a:pt x="48" y="11"/>
                  <a:pt x="47" y="10"/>
                  <a:pt x="47" y="11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1"/>
                </a:cubicBezTo>
                <a:cubicBezTo>
                  <a:pt x="46" y="10"/>
                  <a:pt x="45" y="10"/>
                  <a:pt x="45" y="9"/>
                </a:cubicBezTo>
                <a:cubicBezTo>
                  <a:pt x="46" y="10"/>
                  <a:pt x="46" y="9"/>
                  <a:pt x="47" y="9"/>
                </a:cubicBezTo>
                <a:close/>
                <a:moveTo>
                  <a:pt x="25" y="228"/>
                </a:moveTo>
                <a:cubicBezTo>
                  <a:pt x="27" y="228"/>
                  <a:pt x="28" y="227"/>
                  <a:pt x="28" y="226"/>
                </a:cubicBezTo>
                <a:cubicBezTo>
                  <a:pt x="28" y="225"/>
                  <a:pt x="28" y="225"/>
                  <a:pt x="28" y="225"/>
                </a:cubicBezTo>
                <a:cubicBezTo>
                  <a:pt x="28" y="224"/>
                  <a:pt x="29" y="223"/>
                  <a:pt x="29" y="222"/>
                </a:cubicBezTo>
                <a:cubicBezTo>
                  <a:pt x="29" y="222"/>
                  <a:pt x="30" y="222"/>
                  <a:pt x="30" y="222"/>
                </a:cubicBezTo>
                <a:cubicBezTo>
                  <a:pt x="31" y="222"/>
                  <a:pt x="32" y="222"/>
                  <a:pt x="32" y="221"/>
                </a:cubicBezTo>
                <a:cubicBezTo>
                  <a:pt x="33" y="222"/>
                  <a:pt x="34" y="223"/>
                  <a:pt x="36" y="223"/>
                </a:cubicBezTo>
                <a:cubicBezTo>
                  <a:pt x="36" y="222"/>
                  <a:pt x="36" y="222"/>
                  <a:pt x="36" y="221"/>
                </a:cubicBezTo>
                <a:cubicBezTo>
                  <a:pt x="37" y="222"/>
                  <a:pt x="38" y="222"/>
                  <a:pt x="38" y="223"/>
                </a:cubicBezTo>
                <a:cubicBezTo>
                  <a:pt x="40" y="223"/>
                  <a:pt x="42" y="220"/>
                  <a:pt x="41" y="219"/>
                </a:cubicBezTo>
                <a:cubicBezTo>
                  <a:pt x="41" y="218"/>
                  <a:pt x="40" y="216"/>
                  <a:pt x="38" y="217"/>
                </a:cubicBezTo>
                <a:cubicBezTo>
                  <a:pt x="37" y="217"/>
                  <a:pt x="36" y="218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4" y="219"/>
                  <a:pt x="34" y="219"/>
                </a:cubicBezTo>
                <a:cubicBezTo>
                  <a:pt x="35" y="219"/>
                  <a:pt x="35" y="219"/>
                  <a:pt x="35" y="220"/>
                </a:cubicBezTo>
                <a:cubicBezTo>
                  <a:pt x="33" y="220"/>
                  <a:pt x="33" y="218"/>
                  <a:pt x="34" y="217"/>
                </a:cubicBezTo>
                <a:cubicBezTo>
                  <a:pt x="33" y="217"/>
                  <a:pt x="31" y="217"/>
                  <a:pt x="31" y="217"/>
                </a:cubicBezTo>
                <a:cubicBezTo>
                  <a:pt x="31" y="217"/>
                  <a:pt x="30" y="217"/>
                  <a:pt x="30" y="216"/>
                </a:cubicBezTo>
                <a:cubicBezTo>
                  <a:pt x="28" y="217"/>
                  <a:pt x="27" y="218"/>
                  <a:pt x="27" y="220"/>
                </a:cubicBezTo>
                <a:cubicBezTo>
                  <a:pt x="27" y="220"/>
                  <a:pt x="27" y="221"/>
                  <a:pt x="28" y="221"/>
                </a:cubicBezTo>
                <a:cubicBezTo>
                  <a:pt x="26" y="221"/>
                  <a:pt x="26" y="222"/>
                  <a:pt x="25" y="223"/>
                </a:cubicBezTo>
                <a:cubicBezTo>
                  <a:pt x="24" y="223"/>
                  <a:pt x="22" y="225"/>
                  <a:pt x="23" y="225"/>
                </a:cubicBezTo>
                <a:cubicBezTo>
                  <a:pt x="23" y="227"/>
                  <a:pt x="24" y="229"/>
                  <a:pt x="25" y="228"/>
                </a:cubicBezTo>
                <a:close/>
                <a:moveTo>
                  <a:pt x="12" y="259"/>
                </a:moveTo>
                <a:cubicBezTo>
                  <a:pt x="11" y="258"/>
                  <a:pt x="9" y="260"/>
                  <a:pt x="9" y="261"/>
                </a:cubicBezTo>
                <a:cubicBezTo>
                  <a:pt x="9" y="263"/>
                  <a:pt x="11" y="264"/>
                  <a:pt x="11" y="264"/>
                </a:cubicBezTo>
                <a:cubicBezTo>
                  <a:pt x="14" y="264"/>
                  <a:pt x="14" y="263"/>
                  <a:pt x="15" y="261"/>
                </a:cubicBezTo>
                <a:cubicBezTo>
                  <a:pt x="15" y="259"/>
                  <a:pt x="13" y="259"/>
                  <a:pt x="12" y="259"/>
                </a:cubicBezTo>
                <a:close/>
                <a:moveTo>
                  <a:pt x="60" y="159"/>
                </a:moveTo>
                <a:cubicBezTo>
                  <a:pt x="63" y="160"/>
                  <a:pt x="64" y="158"/>
                  <a:pt x="63" y="156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59" y="153"/>
                  <a:pt x="58" y="155"/>
                  <a:pt x="58" y="157"/>
                </a:cubicBezTo>
                <a:cubicBezTo>
                  <a:pt x="57" y="158"/>
                  <a:pt x="59" y="160"/>
                  <a:pt x="60" y="159"/>
                </a:cubicBezTo>
                <a:close/>
                <a:moveTo>
                  <a:pt x="65" y="167"/>
                </a:moveTo>
                <a:cubicBezTo>
                  <a:pt x="67" y="166"/>
                  <a:pt x="68" y="166"/>
                  <a:pt x="68" y="164"/>
                </a:cubicBezTo>
                <a:cubicBezTo>
                  <a:pt x="68" y="162"/>
                  <a:pt x="67" y="161"/>
                  <a:pt x="65" y="161"/>
                </a:cubicBezTo>
                <a:cubicBezTo>
                  <a:pt x="64" y="161"/>
                  <a:pt x="62" y="162"/>
                  <a:pt x="62" y="163"/>
                </a:cubicBezTo>
                <a:cubicBezTo>
                  <a:pt x="62" y="165"/>
                  <a:pt x="64" y="167"/>
                  <a:pt x="65" y="167"/>
                </a:cubicBezTo>
                <a:close/>
                <a:moveTo>
                  <a:pt x="67" y="167"/>
                </a:moveTo>
                <a:cubicBezTo>
                  <a:pt x="68" y="167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56" y="167"/>
                </a:moveTo>
                <a:cubicBezTo>
                  <a:pt x="57" y="166"/>
                  <a:pt x="59" y="165"/>
                  <a:pt x="59" y="164"/>
                </a:cubicBezTo>
                <a:cubicBezTo>
                  <a:pt x="58" y="162"/>
                  <a:pt x="58" y="161"/>
                  <a:pt x="56" y="161"/>
                </a:cubicBezTo>
                <a:cubicBezTo>
                  <a:pt x="54" y="161"/>
                  <a:pt x="54" y="162"/>
                  <a:pt x="53" y="163"/>
                </a:cubicBezTo>
                <a:cubicBezTo>
                  <a:pt x="53" y="165"/>
                  <a:pt x="55" y="167"/>
                  <a:pt x="56" y="167"/>
                </a:cubicBezTo>
                <a:close/>
                <a:moveTo>
                  <a:pt x="81" y="171"/>
                </a:moveTo>
                <a:cubicBezTo>
                  <a:pt x="81" y="168"/>
                  <a:pt x="79" y="168"/>
                  <a:pt x="79" y="168"/>
                </a:cubicBezTo>
                <a:cubicBezTo>
                  <a:pt x="77" y="168"/>
                  <a:pt x="75" y="169"/>
                  <a:pt x="75" y="171"/>
                </a:cubicBezTo>
                <a:cubicBezTo>
                  <a:pt x="76" y="172"/>
                  <a:pt x="77" y="173"/>
                  <a:pt x="78" y="173"/>
                </a:cubicBezTo>
                <a:cubicBezTo>
                  <a:pt x="79" y="173"/>
                  <a:pt x="81" y="172"/>
                  <a:pt x="81" y="171"/>
                </a:cubicBezTo>
                <a:close/>
                <a:moveTo>
                  <a:pt x="77" y="164"/>
                </a:moveTo>
                <a:cubicBezTo>
                  <a:pt x="77" y="162"/>
                  <a:pt x="75" y="161"/>
                  <a:pt x="74" y="161"/>
                </a:cubicBezTo>
                <a:cubicBezTo>
                  <a:pt x="73" y="161"/>
                  <a:pt x="70" y="163"/>
                  <a:pt x="71" y="164"/>
                </a:cubicBezTo>
                <a:cubicBezTo>
                  <a:pt x="71" y="165"/>
                  <a:pt x="72" y="166"/>
                  <a:pt x="73" y="167"/>
                </a:cubicBezTo>
                <a:cubicBezTo>
                  <a:pt x="75" y="166"/>
                  <a:pt x="77" y="166"/>
                  <a:pt x="77" y="164"/>
                </a:cubicBezTo>
                <a:close/>
                <a:moveTo>
                  <a:pt x="52" y="159"/>
                </a:moveTo>
                <a:cubicBezTo>
                  <a:pt x="54" y="159"/>
                  <a:pt x="54" y="157"/>
                  <a:pt x="54" y="156"/>
                </a:cubicBezTo>
                <a:cubicBezTo>
                  <a:pt x="54" y="155"/>
                  <a:pt x="53" y="153"/>
                  <a:pt x="52" y="154"/>
                </a:cubicBezTo>
                <a:cubicBezTo>
                  <a:pt x="50" y="154"/>
                  <a:pt x="49" y="154"/>
                  <a:pt x="49" y="156"/>
                </a:cubicBezTo>
                <a:cubicBezTo>
                  <a:pt x="49" y="158"/>
                  <a:pt x="50" y="160"/>
                  <a:pt x="52" y="159"/>
                </a:cubicBezTo>
                <a:close/>
                <a:moveTo>
                  <a:pt x="45" y="153"/>
                </a:moveTo>
                <a:cubicBezTo>
                  <a:pt x="46" y="153"/>
                  <a:pt x="46" y="153"/>
                  <a:pt x="47" y="153"/>
                </a:cubicBezTo>
                <a:cubicBezTo>
                  <a:pt x="47" y="153"/>
                  <a:pt x="47" y="152"/>
                  <a:pt x="47" y="152"/>
                </a:cubicBezTo>
                <a:cubicBezTo>
                  <a:pt x="49" y="153"/>
                  <a:pt x="50" y="151"/>
                  <a:pt x="50" y="149"/>
                </a:cubicBezTo>
                <a:cubicBezTo>
                  <a:pt x="50" y="148"/>
                  <a:pt x="49" y="147"/>
                  <a:pt x="47" y="147"/>
                </a:cubicBezTo>
                <a:cubicBezTo>
                  <a:pt x="46" y="147"/>
                  <a:pt x="44" y="149"/>
                  <a:pt x="45" y="150"/>
                </a:cubicBezTo>
                <a:cubicBezTo>
                  <a:pt x="45" y="151"/>
                  <a:pt x="45" y="153"/>
                  <a:pt x="46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5" y="153"/>
                  <a:pt x="44" y="153"/>
                </a:cubicBezTo>
                <a:cubicBezTo>
                  <a:pt x="44" y="152"/>
                  <a:pt x="44" y="151"/>
                  <a:pt x="45" y="151"/>
                </a:cubicBezTo>
                <a:cubicBezTo>
                  <a:pt x="44" y="152"/>
                  <a:pt x="41" y="152"/>
                  <a:pt x="42" y="153"/>
                </a:cubicBezTo>
                <a:cubicBezTo>
                  <a:pt x="43" y="153"/>
                  <a:pt x="44" y="153"/>
                  <a:pt x="45" y="153"/>
                </a:cubicBezTo>
                <a:close/>
                <a:moveTo>
                  <a:pt x="35" y="117"/>
                </a:moveTo>
                <a:cubicBezTo>
                  <a:pt x="35" y="117"/>
                  <a:pt x="35" y="117"/>
                  <a:pt x="35" y="117"/>
                </a:cubicBezTo>
                <a:cubicBezTo>
                  <a:pt x="36" y="117"/>
                  <a:pt x="37" y="116"/>
                  <a:pt x="37" y="115"/>
                </a:cubicBezTo>
                <a:cubicBezTo>
                  <a:pt x="37" y="114"/>
                  <a:pt x="36" y="112"/>
                  <a:pt x="34" y="112"/>
                </a:cubicBezTo>
                <a:cubicBezTo>
                  <a:pt x="34" y="112"/>
                  <a:pt x="33" y="112"/>
                  <a:pt x="33" y="112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1" y="114"/>
                  <a:pt x="31" y="114"/>
                </a:cubicBezTo>
                <a:cubicBezTo>
                  <a:pt x="31" y="115"/>
                  <a:pt x="32" y="116"/>
                  <a:pt x="32" y="117"/>
                </a:cubicBezTo>
                <a:cubicBezTo>
                  <a:pt x="32" y="117"/>
                  <a:pt x="33" y="117"/>
                  <a:pt x="33" y="116"/>
                </a:cubicBezTo>
                <a:cubicBezTo>
                  <a:pt x="34" y="116"/>
                  <a:pt x="33" y="115"/>
                  <a:pt x="35" y="115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7"/>
                  <a:pt x="35" y="116"/>
                  <a:pt x="35" y="117"/>
                </a:cubicBezTo>
                <a:close/>
                <a:moveTo>
                  <a:pt x="45" y="164"/>
                </a:moveTo>
                <a:cubicBezTo>
                  <a:pt x="44" y="165"/>
                  <a:pt x="45" y="167"/>
                  <a:pt x="47" y="167"/>
                </a:cubicBezTo>
                <a:cubicBezTo>
                  <a:pt x="49" y="167"/>
                  <a:pt x="50" y="165"/>
                  <a:pt x="50" y="164"/>
                </a:cubicBezTo>
                <a:cubicBezTo>
                  <a:pt x="50" y="162"/>
                  <a:pt x="49" y="161"/>
                  <a:pt x="47" y="161"/>
                </a:cubicBezTo>
                <a:cubicBezTo>
                  <a:pt x="45" y="161"/>
                  <a:pt x="45" y="162"/>
                  <a:pt x="45" y="164"/>
                </a:cubicBezTo>
                <a:close/>
                <a:moveTo>
                  <a:pt x="114" y="187"/>
                </a:moveTo>
                <a:cubicBezTo>
                  <a:pt x="115" y="187"/>
                  <a:pt x="116" y="186"/>
                  <a:pt x="116" y="184"/>
                </a:cubicBezTo>
                <a:cubicBezTo>
                  <a:pt x="116" y="183"/>
                  <a:pt x="115" y="181"/>
                  <a:pt x="113" y="182"/>
                </a:cubicBezTo>
                <a:cubicBezTo>
                  <a:pt x="112" y="182"/>
                  <a:pt x="111" y="183"/>
                  <a:pt x="110" y="184"/>
                </a:cubicBezTo>
                <a:cubicBezTo>
                  <a:pt x="111" y="186"/>
                  <a:pt x="113" y="187"/>
                  <a:pt x="114" y="187"/>
                </a:cubicBezTo>
                <a:close/>
                <a:moveTo>
                  <a:pt x="125" y="184"/>
                </a:moveTo>
                <a:cubicBezTo>
                  <a:pt x="125" y="182"/>
                  <a:pt x="124" y="182"/>
                  <a:pt x="122" y="182"/>
                </a:cubicBezTo>
                <a:cubicBezTo>
                  <a:pt x="121" y="182"/>
                  <a:pt x="119" y="183"/>
                  <a:pt x="120" y="184"/>
                </a:cubicBezTo>
                <a:cubicBezTo>
                  <a:pt x="119" y="186"/>
                  <a:pt x="121" y="187"/>
                  <a:pt x="122" y="188"/>
                </a:cubicBezTo>
                <a:cubicBezTo>
                  <a:pt x="124" y="187"/>
                  <a:pt x="125" y="186"/>
                  <a:pt x="125" y="184"/>
                </a:cubicBezTo>
                <a:close/>
                <a:moveTo>
                  <a:pt x="23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09"/>
                  <a:pt x="23" y="108"/>
                </a:cubicBezTo>
                <a:close/>
                <a:moveTo>
                  <a:pt x="142" y="200"/>
                </a:moveTo>
                <a:cubicBezTo>
                  <a:pt x="142" y="200"/>
                  <a:pt x="142" y="200"/>
                  <a:pt x="141" y="200"/>
                </a:cubicBezTo>
                <a:cubicBezTo>
                  <a:pt x="141" y="200"/>
                  <a:pt x="142" y="200"/>
                  <a:pt x="142" y="199"/>
                </a:cubicBezTo>
                <a:cubicBezTo>
                  <a:pt x="140" y="199"/>
                  <a:pt x="140" y="199"/>
                  <a:pt x="139" y="200"/>
                </a:cubicBezTo>
                <a:cubicBezTo>
                  <a:pt x="139" y="199"/>
                  <a:pt x="137" y="199"/>
                  <a:pt x="138" y="198"/>
                </a:cubicBezTo>
                <a:cubicBezTo>
                  <a:pt x="139" y="199"/>
                  <a:pt x="142" y="199"/>
                  <a:pt x="141" y="197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1" y="196"/>
                  <a:pt x="140" y="196"/>
                  <a:pt x="140" y="196"/>
                </a:cubicBezTo>
                <a:cubicBezTo>
                  <a:pt x="138" y="196"/>
                  <a:pt x="137" y="196"/>
                  <a:pt x="138" y="198"/>
                </a:cubicBezTo>
                <a:cubicBezTo>
                  <a:pt x="138" y="200"/>
                  <a:pt x="139" y="201"/>
                  <a:pt x="140" y="201"/>
                </a:cubicBezTo>
                <a:cubicBezTo>
                  <a:pt x="141" y="201"/>
                  <a:pt x="142" y="201"/>
                  <a:pt x="142" y="200"/>
                </a:cubicBezTo>
                <a:close/>
                <a:moveTo>
                  <a:pt x="105" y="174"/>
                </a:moveTo>
                <a:cubicBezTo>
                  <a:pt x="106" y="174"/>
                  <a:pt x="107" y="171"/>
                  <a:pt x="107" y="171"/>
                </a:cubicBezTo>
                <a:cubicBezTo>
                  <a:pt x="107" y="169"/>
                  <a:pt x="107" y="168"/>
                  <a:pt x="105" y="167"/>
                </a:cubicBezTo>
                <a:cubicBezTo>
                  <a:pt x="103" y="168"/>
                  <a:pt x="102" y="169"/>
                  <a:pt x="102" y="171"/>
                </a:cubicBezTo>
                <a:cubicBezTo>
                  <a:pt x="102" y="171"/>
                  <a:pt x="103" y="173"/>
                  <a:pt x="105" y="174"/>
                </a:cubicBezTo>
                <a:close/>
                <a:moveTo>
                  <a:pt x="92" y="181"/>
                </a:moveTo>
                <a:cubicBezTo>
                  <a:pt x="93" y="181"/>
                  <a:pt x="94" y="179"/>
                  <a:pt x="94" y="178"/>
                </a:cubicBezTo>
                <a:cubicBezTo>
                  <a:pt x="94" y="176"/>
                  <a:pt x="93" y="175"/>
                  <a:pt x="92" y="175"/>
                </a:cubicBezTo>
                <a:cubicBezTo>
                  <a:pt x="90" y="175"/>
                  <a:pt x="88" y="177"/>
                  <a:pt x="88" y="178"/>
                </a:cubicBezTo>
                <a:cubicBezTo>
                  <a:pt x="89" y="179"/>
                  <a:pt x="90" y="181"/>
                  <a:pt x="92" y="181"/>
                </a:cubicBezTo>
                <a:close/>
                <a:moveTo>
                  <a:pt x="103" y="164"/>
                </a:moveTo>
                <a:cubicBezTo>
                  <a:pt x="103" y="163"/>
                  <a:pt x="102" y="162"/>
                  <a:pt x="100" y="161"/>
                </a:cubicBezTo>
                <a:cubicBezTo>
                  <a:pt x="99" y="161"/>
                  <a:pt x="97" y="162"/>
                  <a:pt x="97" y="164"/>
                </a:cubicBezTo>
                <a:cubicBezTo>
                  <a:pt x="97" y="165"/>
                  <a:pt x="99" y="166"/>
                  <a:pt x="100" y="166"/>
                </a:cubicBezTo>
                <a:cubicBezTo>
                  <a:pt x="101" y="167"/>
                  <a:pt x="103" y="165"/>
                  <a:pt x="103" y="164"/>
                </a:cubicBezTo>
                <a:close/>
                <a:moveTo>
                  <a:pt x="83" y="181"/>
                </a:moveTo>
                <a:cubicBezTo>
                  <a:pt x="85" y="181"/>
                  <a:pt x="86" y="179"/>
                  <a:pt x="85" y="177"/>
                </a:cubicBezTo>
                <a:cubicBezTo>
                  <a:pt x="85" y="177"/>
                  <a:pt x="85" y="175"/>
                  <a:pt x="82" y="175"/>
                </a:cubicBezTo>
                <a:cubicBezTo>
                  <a:pt x="81" y="175"/>
                  <a:pt x="80" y="176"/>
                  <a:pt x="80" y="178"/>
                </a:cubicBezTo>
                <a:cubicBezTo>
                  <a:pt x="80" y="179"/>
                  <a:pt x="81" y="180"/>
                  <a:pt x="83" y="181"/>
                </a:cubicBezTo>
                <a:close/>
                <a:moveTo>
                  <a:pt x="88" y="173"/>
                </a:moveTo>
                <a:cubicBezTo>
                  <a:pt x="89" y="173"/>
                  <a:pt x="89" y="172"/>
                  <a:pt x="90" y="171"/>
                </a:cubicBezTo>
                <a:cubicBezTo>
                  <a:pt x="90" y="169"/>
                  <a:pt x="88" y="168"/>
                  <a:pt x="87" y="168"/>
                </a:cubicBezTo>
                <a:cubicBezTo>
                  <a:pt x="86" y="168"/>
                  <a:pt x="84" y="168"/>
                  <a:pt x="84" y="170"/>
                </a:cubicBezTo>
                <a:cubicBezTo>
                  <a:pt x="85" y="172"/>
                  <a:pt x="86" y="173"/>
                  <a:pt x="88" y="173"/>
                </a:cubicBezTo>
                <a:close/>
                <a:moveTo>
                  <a:pt x="96" y="174"/>
                </a:moveTo>
                <a:cubicBezTo>
                  <a:pt x="97" y="173"/>
                  <a:pt x="98" y="172"/>
                  <a:pt x="99" y="170"/>
                </a:cubicBezTo>
                <a:cubicBezTo>
                  <a:pt x="99" y="169"/>
                  <a:pt x="98" y="167"/>
                  <a:pt x="96" y="167"/>
                </a:cubicBezTo>
                <a:cubicBezTo>
                  <a:pt x="94" y="167"/>
                  <a:pt x="93" y="168"/>
                  <a:pt x="93" y="170"/>
                </a:cubicBezTo>
                <a:cubicBezTo>
                  <a:pt x="93" y="172"/>
                  <a:pt x="95" y="173"/>
                  <a:pt x="96" y="174"/>
                </a:cubicBezTo>
                <a:close/>
                <a:moveTo>
                  <a:pt x="122" y="98"/>
                </a:moveTo>
                <a:cubicBezTo>
                  <a:pt x="120" y="98"/>
                  <a:pt x="119" y="99"/>
                  <a:pt x="120" y="101"/>
                </a:cubicBezTo>
                <a:cubicBezTo>
                  <a:pt x="119" y="102"/>
                  <a:pt x="121" y="103"/>
                  <a:pt x="123" y="104"/>
                </a:cubicBezTo>
                <a:cubicBezTo>
                  <a:pt x="124" y="104"/>
                  <a:pt x="125" y="102"/>
                  <a:pt x="125" y="101"/>
                </a:cubicBezTo>
                <a:cubicBezTo>
                  <a:pt x="125" y="99"/>
                  <a:pt x="124" y="97"/>
                  <a:pt x="122" y="98"/>
                </a:cubicBezTo>
                <a:close/>
                <a:moveTo>
                  <a:pt x="100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2"/>
                </a:cubicBezTo>
                <a:cubicBezTo>
                  <a:pt x="99" y="92"/>
                  <a:pt x="99" y="92"/>
                  <a:pt x="99" y="91"/>
                </a:cubicBezTo>
                <a:cubicBezTo>
                  <a:pt x="98" y="92"/>
                  <a:pt x="98" y="93"/>
                  <a:pt x="97" y="93"/>
                </a:cubicBezTo>
                <a:cubicBezTo>
                  <a:pt x="97" y="96"/>
                  <a:pt x="98" y="96"/>
                  <a:pt x="100" y="97"/>
                </a:cubicBezTo>
                <a:cubicBezTo>
                  <a:pt x="102" y="96"/>
                  <a:pt x="103" y="96"/>
                  <a:pt x="103" y="93"/>
                </a:cubicBezTo>
                <a:cubicBezTo>
                  <a:pt x="103" y="92"/>
                  <a:pt x="101" y="91"/>
                  <a:pt x="100" y="91"/>
                </a:cubicBezTo>
                <a:close/>
                <a:moveTo>
                  <a:pt x="78" y="84"/>
                </a:moveTo>
                <a:cubicBezTo>
                  <a:pt x="78" y="84"/>
                  <a:pt x="78" y="84"/>
                  <a:pt x="79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lose/>
                <a:moveTo>
                  <a:pt x="235" y="94"/>
                </a:moveTo>
                <a:cubicBezTo>
                  <a:pt x="236" y="93"/>
                  <a:pt x="235" y="92"/>
                  <a:pt x="232" y="91"/>
                </a:cubicBezTo>
                <a:cubicBezTo>
                  <a:pt x="231" y="91"/>
                  <a:pt x="229" y="93"/>
                  <a:pt x="230" y="94"/>
                </a:cubicBezTo>
                <a:cubicBezTo>
                  <a:pt x="229" y="96"/>
                  <a:pt x="231" y="97"/>
                  <a:pt x="233" y="97"/>
                </a:cubicBezTo>
                <a:cubicBezTo>
                  <a:pt x="235" y="96"/>
                  <a:pt x="235" y="95"/>
                  <a:pt x="235" y="94"/>
                </a:cubicBezTo>
                <a:close/>
                <a:moveTo>
                  <a:pt x="63" y="71"/>
                </a:moveTo>
                <a:cubicBezTo>
                  <a:pt x="62" y="70"/>
                  <a:pt x="61" y="70"/>
                  <a:pt x="60" y="70"/>
                </a:cubicBezTo>
                <a:cubicBezTo>
                  <a:pt x="59" y="70"/>
                  <a:pt x="58" y="71"/>
                  <a:pt x="58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72"/>
                  <a:pt x="59" y="72"/>
                  <a:pt x="59" y="73"/>
                </a:cubicBezTo>
                <a:cubicBezTo>
                  <a:pt x="59" y="73"/>
                  <a:pt x="58" y="73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9" y="75"/>
                  <a:pt x="60" y="76"/>
                </a:cubicBezTo>
                <a:cubicBezTo>
                  <a:pt x="61" y="76"/>
                  <a:pt x="62" y="75"/>
                  <a:pt x="63" y="74"/>
                </a:cubicBezTo>
                <a:cubicBezTo>
                  <a:pt x="62" y="73"/>
                  <a:pt x="62" y="73"/>
                  <a:pt x="61" y="73"/>
                </a:cubicBezTo>
                <a:cubicBezTo>
                  <a:pt x="61" y="71"/>
                  <a:pt x="62" y="70"/>
                  <a:pt x="63" y="71"/>
                </a:cubicBezTo>
                <a:close/>
                <a:moveTo>
                  <a:pt x="17" y="104"/>
                </a:moveTo>
                <a:cubicBezTo>
                  <a:pt x="17" y="103"/>
                  <a:pt x="18" y="103"/>
                  <a:pt x="18" y="102"/>
                </a:cubicBezTo>
                <a:cubicBezTo>
                  <a:pt x="17" y="102"/>
                  <a:pt x="15" y="102"/>
                  <a:pt x="15" y="103"/>
                </a:cubicBezTo>
                <a:cubicBezTo>
                  <a:pt x="15" y="103"/>
                  <a:pt x="16" y="104"/>
                  <a:pt x="17" y="104"/>
                </a:cubicBezTo>
                <a:close/>
                <a:moveTo>
                  <a:pt x="63" y="68"/>
                </a:moveTo>
                <a:cubicBezTo>
                  <a:pt x="63" y="68"/>
                  <a:pt x="64" y="69"/>
                  <a:pt x="64" y="69"/>
                </a:cubicBezTo>
                <a:cubicBezTo>
                  <a:pt x="64" y="69"/>
                  <a:pt x="64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lose/>
                <a:moveTo>
                  <a:pt x="131" y="112"/>
                </a:moveTo>
                <a:cubicBezTo>
                  <a:pt x="130" y="112"/>
                  <a:pt x="128" y="113"/>
                  <a:pt x="128" y="115"/>
                </a:cubicBezTo>
                <a:cubicBezTo>
                  <a:pt x="128" y="116"/>
                  <a:pt x="130" y="117"/>
                  <a:pt x="131" y="118"/>
                </a:cubicBezTo>
                <a:cubicBezTo>
                  <a:pt x="133" y="117"/>
                  <a:pt x="135" y="117"/>
                  <a:pt x="134" y="114"/>
                </a:cubicBezTo>
                <a:cubicBezTo>
                  <a:pt x="134" y="113"/>
                  <a:pt x="133" y="112"/>
                  <a:pt x="131" y="112"/>
                </a:cubicBezTo>
                <a:close/>
                <a:moveTo>
                  <a:pt x="145" y="194"/>
                </a:moveTo>
                <a:cubicBezTo>
                  <a:pt x="146" y="195"/>
                  <a:pt x="147" y="193"/>
                  <a:pt x="147" y="192"/>
                </a:cubicBezTo>
                <a:cubicBezTo>
                  <a:pt x="147" y="190"/>
                  <a:pt x="146" y="189"/>
                  <a:pt x="144" y="189"/>
                </a:cubicBezTo>
                <a:cubicBezTo>
                  <a:pt x="143" y="189"/>
                  <a:pt x="142" y="190"/>
                  <a:pt x="142" y="191"/>
                </a:cubicBezTo>
                <a:cubicBezTo>
                  <a:pt x="141" y="193"/>
                  <a:pt x="143" y="195"/>
                  <a:pt x="145" y="194"/>
                </a:cubicBezTo>
                <a:close/>
                <a:moveTo>
                  <a:pt x="104" y="98"/>
                </a:moveTo>
                <a:cubicBezTo>
                  <a:pt x="103" y="97"/>
                  <a:pt x="102" y="99"/>
                  <a:pt x="102" y="101"/>
                </a:cubicBezTo>
                <a:cubicBezTo>
                  <a:pt x="102" y="102"/>
                  <a:pt x="104" y="103"/>
                  <a:pt x="105" y="103"/>
                </a:cubicBezTo>
                <a:cubicBezTo>
                  <a:pt x="104" y="103"/>
                  <a:pt x="104" y="102"/>
                  <a:pt x="104" y="102"/>
                </a:cubicBezTo>
                <a:cubicBezTo>
                  <a:pt x="104" y="101"/>
                  <a:pt x="103" y="100"/>
                  <a:pt x="103" y="99"/>
                </a:cubicBezTo>
                <a:cubicBezTo>
                  <a:pt x="104" y="99"/>
                  <a:pt x="104" y="100"/>
                  <a:pt x="104" y="101"/>
                </a:cubicBezTo>
                <a:cubicBezTo>
                  <a:pt x="104" y="101"/>
                  <a:pt x="104" y="100"/>
                  <a:pt x="105" y="101"/>
                </a:cubicBezTo>
                <a:cubicBezTo>
                  <a:pt x="105" y="101"/>
                  <a:pt x="106" y="102"/>
                  <a:pt x="107" y="102"/>
                </a:cubicBez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6" y="98"/>
                  <a:pt x="104" y="98"/>
                </a:cubicBezTo>
                <a:close/>
                <a:moveTo>
                  <a:pt x="118" y="96"/>
                </a:moveTo>
                <a:cubicBezTo>
                  <a:pt x="119" y="96"/>
                  <a:pt x="121" y="96"/>
                  <a:pt x="120" y="94"/>
                </a:cubicBezTo>
                <a:cubicBezTo>
                  <a:pt x="121" y="92"/>
                  <a:pt x="119" y="91"/>
                  <a:pt x="118" y="91"/>
                </a:cubicBezTo>
                <a:cubicBezTo>
                  <a:pt x="116" y="91"/>
                  <a:pt x="115" y="93"/>
                  <a:pt x="115" y="94"/>
                </a:cubicBezTo>
                <a:cubicBezTo>
                  <a:pt x="115" y="95"/>
                  <a:pt x="116" y="97"/>
                  <a:pt x="118" y="96"/>
                </a:cubicBezTo>
                <a:close/>
                <a:moveTo>
                  <a:pt x="117" y="94"/>
                </a:moveTo>
                <a:cubicBezTo>
                  <a:pt x="117" y="93"/>
                  <a:pt x="118" y="93"/>
                  <a:pt x="118" y="93"/>
                </a:cubicBezTo>
                <a:cubicBezTo>
                  <a:pt x="119" y="93"/>
                  <a:pt x="119" y="94"/>
                  <a:pt x="119" y="96"/>
                </a:cubicBezTo>
                <a:cubicBezTo>
                  <a:pt x="118" y="96"/>
                  <a:pt x="117" y="96"/>
                  <a:pt x="117" y="94"/>
                </a:cubicBezTo>
                <a:cubicBezTo>
                  <a:pt x="117" y="94"/>
                  <a:pt x="117" y="94"/>
                  <a:pt x="117" y="94"/>
                </a:cubicBezTo>
                <a:close/>
                <a:moveTo>
                  <a:pt x="63" y="78"/>
                </a:move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80"/>
                  <a:pt x="62" y="81"/>
                </a:cubicBezTo>
                <a:cubicBezTo>
                  <a:pt x="62" y="82"/>
                  <a:pt x="63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2"/>
                  <a:pt x="64" y="82"/>
                  <a:pt x="63" y="82"/>
                </a:cubicBezTo>
                <a:cubicBezTo>
                  <a:pt x="64" y="81"/>
                  <a:pt x="66" y="79"/>
                  <a:pt x="66" y="81"/>
                </a:cubicBez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2"/>
                  <a:pt x="67" y="81"/>
                  <a:pt x="67" y="81"/>
                </a:cubicBezTo>
                <a:cubicBezTo>
                  <a:pt x="67" y="81"/>
                  <a:pt x="67" y="82"/>
                  <a:pt x="67" y="82"/>
                </a:cubicBezTo>
                <a:cubicBezTo>
                  <a:pt x="67" y="82"/>
                  <a:pt x="68" y="81"/>
                  <a:pt x="68" y="80"/>
                </a:cubicBezTo>
                <a:cubicBezTo>
                  <a:pt x="68" y="79"/>
                  <a:pt x="66" y="77"/>
                  <a:pt x="64" y="77"/>
                </a:cubicBezTo>
                <a:cubicBezTo>
                  <a:pt x="64" y="77"/>
                  <a:pt x="63" y="78"/>
                  <a:pt x="63" y="78"/>
                </a:cubicBezTo>
                <a:close/>
                <a:moveTo>
                  <a:pt x="1" y="39"/>
                </a:moveTo>
                <a:cubicBezTo>
                  <a:pt x="1" y="40"/>
                  <a:pt x="1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1" y="39"/>
                  <a:pt x="1" y="39"/>
                </a:cubicBezTo>
                <a:close/>
                <a:moveTo>
                  <a:pt x="13" y="13"/>
                </a:moveTo>
                <a:cubicBezTo>
                  <a:pt x="13" y="13"/>
                  <a:pt x="14" y="12"/>
                  <a:pt x="14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36" y="30"/>
                </a:move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0"/>
                  <a:pt x="36" y="30"/>
                  <a:pt x="36" y="30"/>
                </a:cubicBezTo>
                <a:close/>
                <a:moveTo>
                  <a:pt x="11" y="106"/>
                </a:moveTo>
                <a:cubicBezTo>
                  <a:pt x="12" y="106"/>
                  <a:pt x="13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6"/>
                  <a:pt x="14" y="107"/>
                  <a:pt x="14" y="107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6"/>
                  <a:pt x="11" y="106"/>
                </a:cubicBezTo>
                <a:close/>
                <a:moveTo>
                  <a:pt x="38" y="66"/>
                </a:move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5" y="6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7" y="67"/>
                  <a:pt x="37" y="68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8" y="69"/>
                  <a:pt x="38" y="69"/>
                </a:cubicBezTo>
                <a:cubicBezTo>
                  <a:pt x="40" y="68"/>
                  <a:pt x="41" y="67"/>
                  <a:pt x="42" y="66"/>
                </a:cubicBezTo>
                <a:cubicBezTo>
                  <a:pt x="42" y="64"/>
                  <a:pt x="40" y="63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9" y="63"/>
                  <a:pt x="40" y="64"/>
                </a:cubicBezTo>
                <a:cubicBezTo>
                  <a:pt x="38" y="64"/>
                  <a:pt x="38" y="66"/>
                  <a:pt x="38" y="66"/>
                </a:cubicBezTo>
                <a:close/>
                <a:moveTo>
                  <a:pt x="48" y="64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7" y="63"/>
                  <a:pt x="47" y="63"/>
                </a:cubicBezTo>
                <a:cubicBezTo>
                  <a:pt x="46" y="64"/>
                  <a:pt x="44" y="65"/>
                  <a:pt x="44" y="66"/>
                </a:cubicBezTo>
                <a:cubicBezTo>
                  <a:pt x="45" y="68"/>
                  <a:pt x="46" y="69"/>
                  <a:pt x="48" y="69"/>
                </a:cubicBezTo>
                <a:cubicBezTo>
                  <a:pt x="49" y="69"/>
                  <a:pt x="49" y="67"/>
                  <a:pt x="49" y="66"/>
                </a:cubicBezTo>
                <a:cubicBezTo>
                  <a:pt x="50" y="66"/>
                  <a:pt x="50" y="65"/>
                  <a:pt x="50" y="65"/>
                </a:cubicBezTo>
                <a:cubicBezTo>
                  <a:pt x="49" y="66"/>
                  <a:pt x="49" y="66"/>
                  <a:pt x="48" y="66"/>
                </a:cubicBezTo>
                <a:cubicBezTo>
                  <a:pt x="48" y="66"/>
                  <a:pt x="47" y="65"/>
                  <a:pt x="48" y="65"/>
                </a:cubicBezTo>
                <a:cubicBezTo>
                  <a:pt x="47" y="65"/>
                  <a:pt x="46" y="64"/>
                  <a:pt x="46" y="64"/>
                </a:cubicBezTo>
                <a:cubicBezTo>
                  <a:pt x="47" y="64"/>
                  <a:pt x="47" y="64"/>
                  <a:pt x="48" y="64"/>
                </a:cubicBezTo>
                <a:close/>
                <a:moveTo>
                  <a:pt x="40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44" y="76"/>
                  <a:pt x="44" y="75"/>
                  <a:pt x="45" y="75"/>
                </a:cubicBezTo>
                <a:cubicBezTo>
                  <a:pt x="45" y="75"/>
                  <a:pt x="45" y="75"/>
                  <a:pt x="45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6" y="71"/>
                  <a:pt x="45" y="71"/>
                  <a:pt x="45" y="70"/>
                </a:cubicBezTo>
                <a:cubicBezTo>
                  <a:pt x="45" y="71"/>
                  <a:pt x="45" y="72"/>
                  <a:pt x="45" y="72"/>
                </a:cubicBezTo>
                <a:cubicBezTo>
                  <a:pt x="45" y="73"/>
                  <a:pt x="45" y="72"/>
                  <a:pt x="45" y="73"/>
                </a:cubicBezTo>
                <a:cubicBezTo>
                  <a:pt x="45" y="73"/>
                  <a:pt x="45" y="73"/>
                  <a:pt x="46" y="74"/>
                </a:cubicBezTo>
                <a:cubicBezTo>
                  <a:pt x="45" y="74"/>
                  <a:pt x="45" y="74"/>
                  <a:pt x="44" y="74"/>
                </a:cubicBezTo>
                <a:cubicBezTo>
                  <a:pt x="44" y="74"/>
                  <a:pt x="44" y="74"/>
                  <a:pt x="44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43" y="73"/>
                  <a:pt x="42" y="74"/>
                  <a:pt x="42" y="74"/>
                </a:cubicBezTo>
                <a:cubicBezTo>
                  <a:pt x="42" y="73"/>
                  <a:pt x="42" y="73"/>
                  <a:pt x="42" y="72"/>
                </a:cubicBezTo>
                <a:cubicBezTo>
                  <a:pt x="42" y="72"/>
                  <a:pt x="44" y="73"/>
                  <a:pt x="44" y="72"/>
                </a:cubicBezTo>
                <a:cubicBezTo>
                  <a:pt x="44" y="72"/>
                  <a:pt x="43" y="72"/>
                  <a:pt x="42" y="72"/>
                </a:cubicBezTo>
                <a:cubicBezTo>
                  <a:pt x="43" y="71"/>
                  <a:pt x="43" y="71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1" y="70"/>
                  <a:pt x="40" y="71"/>
                  <a:pt x="40" y="72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1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8" y="38"/>
                </a:cubicBezTo>
                <a:cubicBezTo>
                  <a:pt x="38" y="38"/>
                  <a:pt x="38" y="37"/>
                  <a:pt x="39" y="37"/>
                </a:cubicBezTo>
                <a:cubicBezTo>
                  <a:pt x="39" y="37"/>
                  <a:pt x="40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6"/>
                  <a:pt x="36" y="37"/>
                  <a:pt x="35" y="37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9"/>
                  <a:pt x="36" y="39"/>
                  <a:pt x="37" y="39"/>
                </a:cubicBezTo>
                <a:cubicBezTo>
                  <a:pt x="36" y="39"/>
                  <a:pt x="37" y="39"/>
                  <a:pt x="37" y="40"/>
                </a:cubicBezTo>
                <a:cubicBezTo>
                  <a:pt x="37" y="40"/>
                  <a:pt x="37" y="40"/>
                  <a:pt x="37" y="40"/>
                </a:cubicBezTo>
                <a:close/>
                <a:moveTo>
                  <a:pt x="54" y="68"/>
                </a:moveTo>
                <a:cubicBezTo>
                  <a:pt x="53" y="67"/>
                  <a:pt x="53" y="67"/>
                  <a:pt x="53" y="66"/>
                </a:cubicBezTo>
                <a:cubicBezTo>
                  <a:pt x="53" y="68"/>
                  <a:pt x="54" y="69"/>
                  <a:pt x="56" y="69"/>
                </a:cubicBezTo>
                <a:cubicBezTo>
                  <a:pt x="57" y="69"/>
                  <a:pt x="59" y="67"/>
                  <a:pt x="58" y="66"/>
                </a:cubicBezTo>
                <a:cubicBezTo>
                  <a:pt x="59" y="64"/>
                  <a:pt x="58" y="63"/>
                  <a:pt x="56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5" y="64"/>
                  <a:pt x="54" y="64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7"/>
                  <a:pt x="54" y="68"/>
                </a:cubicBezTo>
                <a:close/>
                <a:moveTo>
                  <a:pt x="189" y="91"/>
                </a:moveTo>
                <a:cubicBezTo>
                  <a:pt x="187" y="91"/>
                  <a:pt x="186" y="92"/>
                  <a:pt x="186" y="94"/>
                </a:cubicBezTo>
                <a:cubicBezTo>
                  <a:pt x="186" y="95"/>
                  <a:pt x="187" y="97"/>
                  <a:pt x="189" y="97"/>
                </a:cubicBezTo>
                <a:cubicBezTo>
                  <a:pt x="190" y="96"/>
                  <a:pt x="191" y="96"/>
                  <a:pt x="192" y="94"/>
                </a:cubicBezTo>
                <a:cubicBezTo>
                  <a:pt x="192" y="93"/>
                  <a:pt x="190" y="91"/>
                  <a:pt x="189" y="91"/>
                </a:cubicBezTo>
                <a:close/>
                <a:moveTo>
                  <a:pt x="231" y="114"/>
                </a:moveTo>
                <a:cubicBezTo>
                  <a:pt x="232" y="113"/>
                  <a:pt x="230" y="112"/>
                  <a:pt x="228" y="111"/>
                </a:cubicBezTo>
                <a:cubicBezTo>
                  <a:pt x="227" y="112"/>
                  <a:pt x="226" y="113"/>
                  <a:pt x="226" y="115"/>
                </a:cubicBezTo>
                <a:cubicBezTo>
                  <a:pt x="225" y="116"/>
                  <a:pt x="227" y="117"/>
                  <a:pt x="229" y="117"/>
                </a:cubicBezTo>
                <a:cubicBezTo>
                  <a:pt x="230" y="117"/>
                  <a:pt x="231" y="117"/>
                  <a:pt x="231" y="114"/>
                </a:cubicBezTo>
                <a:close/>
                <a:moveTo>
                  <a:pt x="245" y="224"/>
                </a:moveTo>
                <a:cubicBezTo>
                  <a:pt x="245" y="224"/>
                  <a:pt x="245" y="224"/>
                  <a:pt x="245" y="224"/>
                </a:cubicBezTo>
                <a:cubicBezTo>
                  <a:pt x="244" y="224"/>
                  <a:pt x="244" y="224"/>
                  <a:pt x="244" y="225"/>
                </a:cubicBezTo>
                <a:cubicBezTo>
                  <a:pt x="244" y="224"/>
                  <a:pt x="244" y="224"/>
                  <a:pt x="245" y="224"/>
                </a:cubicBezTo>
                <a:close/>
                <a:moveTo>
                  <a:pt x="227" y="108"/>
                </a:moveTo>
                <a:cubicBezTo>
                  <a:pt x="227" y="106"/>
                  <a:pt x="226" y="105"/>
                  <a:pt x="224" y="105"/>
                </a:cubicBezTo>
                <a:cubicBezTo>
                  <a:pt x="223" y="106"/>
                  <a:pt x="221" y="106"/>
                  <a:pt x="221" y="108"/>
                </a:cubicBezTo>
                <a:cubicBezTo>
                  <a:pt x="222" y="109"/>
                  <a:pt x="223" y="111"/>
                  <a:pt x="224" y="111"/>
                </a:cubicBezTo>
                <a:cubicBezTo>
                  <a:pt x="225" y="111"/>
                  <a:pt x="227" y="110"/>
                  <a:pt x="227" y="108"/>
                </a:cubicBezTo>
                <a:close/>
                <a:moveTo>
                  <a:pt x="211" y="70"/>
                </a:moveTo>
                <a:cubicBezTo>
                  <a:pt x="209" y="70"/>
                  <a:pt x="208" y="71"/>
                  <a:pt x="208" y="73"/>
                </a:cubicBezTo>
                <a:cubicBezTo>
                  <a:pt x="208" y="74"/>
                  <a:pt x="210" y="76"/>
                  <a:pt x="211" y="76"/>
                </a:cubicBezTo>
                <a:cubicBezTo>
                  <a:pt x="212" y="75"/>
                  <a:pt x="213" y="74"/>
                  <a:pt x="213" y="73"/>
                </a:cubicBezTo>
                <a:cubicBezTo>
                  <a:pt x="214" y="72"/>
                  <a:pt x="212" y="70"/>
                  <a:pt x="211" y="70"/>
                </a:cubicBezTo>
                <a:close/>
                <a:moveTo>
                  <a:pt x="219" y="84"/>
                </a:moveTo>
                <a:cubicBezTo>
                  <a:pt x="219" y="84"/>
                  <a:pt x="217" y="85"/>
                  <a:pt x="217" y="87"/>
                </a:cubicBezTo>
                <a:cubicBezTo>
                  <a:pt x="217" y="88"/>
                  <a:pt x="218" y="90"/>
                  <a:pt x="220" y="89"/>
                </a:cubicBezTo>
                <a:cubicBezTo>
                  <a:pt x="221" y="89"/>
                  <a:pt x="223" y="88"/>
                  <a:pt x="222" y="86"/>
                </a:cubicBezTo>
                <a:cubicBezTo>
                  <a:pt x="223" y="85"/>
                  <a:pt x="221" y="84"/>
                  <a:pt x="219" y="84"/>
                </a:cubicBezTo>
                <a:close/>
                <a:moveTo>
                  <a:pt x="203" y="80"/>
                </a:moveTo>
                <a:cubicBezTo>
                  <a:pt x="203" y="81"/>
                  <a:pt x="204" y="82"/>
                  <a:pt x="206" y="83"/>
                </a:cubicBezTo>
                <a:cubicBezTo>
                  <a:pt x="208" y="83"/>
                  <a:pt x="209" y="82"/>
                  <a:pt x="209" y="79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5" y="77"/>
                  <a:pt x="203" y="78"/>
                  <a:pt x="203" y="80"/>
                </a:cubicBezTo>
                <a:close/>
                <a:moveTo>
                  <a:pt x="235" y="130"/>
                </a:moveTo>
                <a:cubicBezTo>
                  <a:pt x="235" y="131"/>
                  <a:pt x="236" y="131"/>
                  <a:pt x="236" y="131"/>
                </a:cubicBezTo>
                <a:cubicBezTo>
                  <a:pt x="237" y="131"/>
                  <a:pt x="237" y="131"/>
                  <a:pt x="237" y="131"/>
                </a:cubicBezTo>
                <a:cubicBezTo>
                  <a:pt x="237" y="131"/>
                  <a:pt x="237" y="131"/>
                  <a:pt x="238" y="131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7" y="130"/>
                  <a:pt x="236" y="130"/>
                  <a:pt x="235" y="130"/>
                </a:cubicBezTo>
                <a:close/>
                <a:moveTo>
                  <a:pt x="228" y="127"/>
                </a:moveTo>
                <a:cubicBezTo>
                  <a:pt x="229" y="127"/>
                  <a:pt x="229" y="127"/>
                  <a:pt x="230" y="127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9" y="126"/>
                  <a:pt x="229" y="126"/>
                  <a:pt x="228" y="125"/>
                </a:cubicBezTo>
                <a:cubicBezTo>
                  <a:pt x="227" y="125"/>
                  <a:pt x="226" y="126"/>
                  <a:pt x="225" y="127"/>
                </a:cubicBezTo>
                <a:cubicBezTo>
                  <a:pt x="226" y="128"/>
                  <a:pt x="227" y="128"/>
                  <a:pt x="227" y="128"/>
                </a:cubicBezTo>
                <a:cubicBezTo>
                  <a:pt x="227" y="128"/>
                  <a:pt x="227" y="127"/>
                  <a:pt x="227" y="127"/>
                </a:cubicBezTo>
                <a:cubicBezTo>
                  <a:pt x="227" y="127"/>
                  <a:pt x="229" y="127"/>
                  <a:pt x="228" y="127"/>
                </a:cubicBezTo>
                <a:close/>
                <a:moveTo>
                  <a:pt x="246" y="171"/>
                </a:moveTo>
                <a:cubicBezTo>
                  <a:pt x="246" y="171"/>
                  <a:pt x="246" y="172"/>
                  <a:pt x="245" y="172"/>
                </a:cubicBezTo>
                <a:cubicBezTo>
                  <a:pt x="246" y="172"/>
                  <a:pt x="247" y="172"/>
                  <a:pt x="246" y="171"/>
                </a:cubicBezTo>
                <a:close/>
                <a:moveTo>
                  <a:pt x="236" y="127"/>
                </a:moveTo>
                <a:cubicBezTo>
                  <a:pt x="236" y="129"/>
                  <a:pt x="239" y="130"/>
                  <a:pt x="239" y="127"/>
                </a:cubicBezTo>
                <a:cubicBezTo>
                  <a:pt x="238" y="126"/>
                  <a:pt x="238" y="126"/>
                  <a:pt x="238" y="126"/>
                </a:cubicBezTo>
                <a:cubicBezTo>
                  <a:pt x="238" y="126"/>
                  <a:pt x="237" y="126"/>
                  <a:pt x="237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27"/>
                  <a:pt x="237" y="127"/>
                  <a:pt x="236" y="127"/>
                </a:cubicBezTo>
                <a:close/>
                <a:moveTo>
                  <a:pt x="227" y="80"/>
                </a:moveTo>
                <a:cubicBezTo>
                  <a:pt x="227" y="79"/>
                  <a:pt x="226" y="77"/>
                  <a:pt x="224" y="78"/>
                </a:cubicBezTo>
                <a:cubicBezTo>
                  <a:pt x="222" y="78"/>
                  <a:pt x="221" y="78"/>
                  <a:pt x="221" y="80"/>
                </a:cubicBezTo>
                <a:cubicBezTo>
                  <a:pt x="221" y="81"/>
                  <a:pt x="223" y="83"/>
                  <a:pt x="224" y="83"/>
                </a:cubicBezTo>
                <a:cubicBezTo>
                  <a:pt x="226" y="83"/>
                  <a:pt x="226" y="81"/>
                  <a:pt x="227" y="80"/>
                </a:cubicBezTo>
                <a:close/>
                <a:moveTo>
                  <a:pt x="176" y="84"/>
                </a:moveTo>
                <a:cubicBezTo>
                  <a:pt x="174" y="84"/>
                  <a:pt x="173" y="85"/>
                  <a:pt x="173" y="87"/>
                </a:cubicBezTo>
                <a:cubicBezTo>
                  <a:pt x="173" y="88"/>
                  <a:pt x="174" y="89"/>
                  <a:pt x="175" y="90"/>
                </a:cubicBezTo>
                <a:cubicBezTo>
                  <a:pt x="176" y="90"/>
                  <a:pt x="176" y="89"/>
                  <a:pt x="177" y="89"/>
                </a:cubicBezTo>
                <a:cubicBezTo>
                  <a:pt x="176" y="89"/>
                  <a:pt x="176" y="88"/>
                  <a:pt x="175" y="88"/>
                </a:cubicBezTo>
                <a:cubicBezTo>
                  <a:pt x="175" y="87"/>
                  <a:pt x="178" y="88"/>
                  <a:pt x="177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7"/>
                  <a:pt x="178" y="87"/>
                  <a:pt x="178" y="86"/>
                </a:cubicBezTo>
                <a:cubicBezTo>
                  <a:pt x="178" y="86"/>
                  <a:pt x="177" y="84"/>
                  <a:pt x="176" y="84"/>
                </a:cubicBezTo>
                <a:close/>
                <a:moveTo>
                  <a:pt x="202" y="84"/>
                </a:moveTo>
                <a:cubicBezTo>
                  <a:pt x="200" y="84"/>
                  <a:pt x="200" y="85"/>
                  <a:pt x="199" y="87"/>
                </a:cubicBezTo>
                <a:cubicBezTo>
                  <a:pt x="199" y="88"/>
                  <a:pt x="200" y="90"/>
                  <a:pt x="202" y="89"/>
                </a:cubicBezTo>
                <a:cubicBezTo>
                  <a:pt x="204" y="90"/>
                  <a:pt x="205" y="88"/>
                  <a:pt x="205" y="86"/>
                </a:cubicBezTo>
                <a:cubicBezTo>
                  <a:pt x="204" y="85"/>
                  <a:pt x="203" y="83"/>
                  <a:pt x="202" y="84"/>
                </a:cubicBezTo>
                <a:close/>
                <a:moveTo>
                  <a:pt x="149" y="84"/>
                </a:moveTo>
                <a:cubicBezTo>
                  <a:pt x="148" y="84"/>
                  <a:pt x="147" y="85"/>
                  <a:pt x="146" y="87"/>
                </a:cubicBezTo>
                <a:cubicBezTo>
                  <a:pt x="146" y="88"/>
                  <a:pt x="147" y="90"/>
                  <a:pt x="149" y="90"/>
                </a:cubicBezTo>
                <a:cubicBezTo>
                  <a:pt x="150" y="90"/>
                  <a:pt x="152" y="88"/>
                  <a:pt x="151" y="87"/>
                </a:cubicBezTo>
                <a:cubicBezTo>
                  <a:pt x="152" y="85"/>
                  <a:pt x="151" y="84"/>
                  <a:pt x="149" y="84"/>
                </a:cubicBezTo>
                <a:close/>
                <a:moveTo>
                  <a:pt x="142" y="94"/>
                </a:moveTo>
                <a:cubicBezTo>
                  <a:pt x="142" y="96"/>
                  <a:pt x="143" y="97"/>
                  <a:pt x="145" y="96"/>
                </a:cubicBezTo>
                <a:cubicBezTo>
                  <a:pt x="146" y="97"/>
                  <a:pt x="148" y="95"/>
                  <a:pt x="148" y="94"/>
                </a:cubicBezTo>
                <a:cubicBezTo>
                  <a:pt x="147" y="92"/>
                  <a:pt x="146" y="91"/>
                  <a:pt x="145" y="91"/>
                </a:cubicBezTo>
                <a:cubicBezTo>
                  <a:pt x="143" y="91"/>
                  <a:pt x="142" y="92"/>
                  <a:pt x="142" y="94"/>
                </a:cubicBezTo>
                <a:close/>
                <a:moveTo>
                  <a:pt x="158" y="84"/>
                </a:moveTo>
                <a:cubicBezTo>
                  <a:pt x="156" y="84"/>
                  <a:pt x="155" y="85"/>
                  <a:pt x="155" y="87"/>
                </a:cubicBezTo>
                <a:cubicBezTo>
                  <a:pt x="155" y="88"/>
                  <a:pt x="156" y="90"/>
                  <a:pt x="157" y="90"/>
                </a:cubicBezTo>
                <a:cubicBezTo>
                  <a:pt x="160" y="90"/>
                  <a:pt x="160" y="88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0" y="86"/>
                  <a:pt x="160" y="86"/>
                  <a:pt x="159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9" y="84"/>
                  <a:pt x="159" y="84"/>
                  <a:pt x="158" y="84"/>
                </a:cubicBezTo>
                <a:close/>
                <a:moveTo>
                  <a:pt x="197" y="77"/>
                </a:moveTo>
                <a:cubicBezTo>
                  <a:pt x="196" y="77"/>
                  <a:pt x="194" y="78"/>
                  <a:pt x="195" y="80"/>
                </a:cubicBezTo>
                <a:cubicBezTo>
                  <a:pt x="195" y="81"/>
                  <a:pt x="196" y="83"/>
                  <a:pt x="197" y="83"/>
                </a:cubicBezTo>
                <a:cubicBezTo>
                  <a:pt x="199" y="83"/>
                  <a:pt x="200" y="81"/>
                  <a:pt x="201" y="80"/>
                </a:cubicBezTo>
                <a:cubicBezTo>
                  <a:pt x="200" y="78"/>
                  <a:pt x="199" y="77"/>
                  <a:pt x="197" y="77"/>
                </a:cubicBezTo>
                <a:close/>
                <a:moveTo>
                  <a:pt x="182" y="87"/>
                </a:moveTo>
                <a:cubicBezTo>
                  <a:pt x="182" y="89"/>
                  <a:pt x="183" y="89"/>
                  <a:pt x="184" y="89"/>
                </a:cubicBezTo>
                <a:cubicBezTo>
                  <a:pt x="186" y="90"/>
                  <a:pt x="187" y="88"/>
                  <a:pt x="187" y="86"/>
                </a:cubicBezTo>
                <a:cubicBezTo>
                  <a:pt x="187" y="85"/>
                  <a:pt x="186" y="84"/>
                  <a:pt x="184" y="84"/>
                </a:cubicBezTo>
                <a:cubicBezTo>
                  <a:pt x="183" y="84"/>
                  <a:pt x="183" y="84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3" y="85"/>
                  <a:pt x="184" y="85"/>
                </a:cubicBezTo>
                <a:cubicBezTo>
                  <a:pt x="183" y="86"/>
                  <a:pt x="182" y="86"/>
                  <a:pt x="182" y="87"/>
                </a:cubicBezTo>
                <a:close/>
                <a:moveTo>
                  <a:pt x="193" y="84"/>
                </a:moveTo>
                <a:cubicBezTo>
                  <a:pt x="192" y="83"/>
                  <a:pt x="190" y="85"/>
                  <a:pt x="190" y="86"/>
                </a:cubicBezTo>
                <a:cubicBezTo>
                  <a:pt x="191" y="88"/>
                  <a:pt x="192" y="89"/>
                  <a:pt x="193" y="90"/>
                </a:cubicBezTo>
                <a:cubicBezTo>
                  <a:pt x="195" y="89"/>
                  <a:pt x="196" y="89"/>
                  <a:pt x="196" y="86"/>
                </a:cubicBezTo>
                <a:cubicBezTo>
                  <a:pt x="196" y="86"/>
                  <a:pt x="194" y="84"/>
                  <a:pt x="193" y="84"/>
                </a:cubicBezTo>
                <a:close/>
                <a:moveTo>
                  <a:pt x="135" y="105"/>
                </a:moveTo>
                <a:cubicBezTo>
                  <a:pt x="134" y="105"/>
                  <a:pt x="132" y="106"/>
                  <a:pt x="133" y="108"/>
                </a:cubicBezTo>
                <a:cubicBezTo>
                  <a:pt x="133" y="110"/>
                  <a:pt x="134" y="111"/>
                  <a:pt x="136" y="111"/>
                </a:cubicBezTo>
                <a:cubicBezTo>
                  <a:pt x="137" y="111"/>
                  <a:pt x="138" y="109"/>
                  <a:pt x="138" y="108"/>
                </a:cubicBezTo>
                <a:cubicBezTo>
                  <a:pt x="138" y="107"/>
                  <a:pt x="137" y="105"/>
                  <a:pt x="135" y="105"/>
                </a:cubicBezTo>
                <a:close/>
                <a:moveTo>
                  <a:pt x="244" y="228"/>
                </a:moveTo>
                <a:cubicBezTo>
                  <a:pt x="245" y="229"/>
                  <a:pt x="245" y="229"/>
                  <a:pt x="246" y="229"/>
                </a:cubicBezTo>
                <a:cubicBezTo>
                  <a:pt x="246" y="229"/>
                  <a:pt x="246" y="229"/>
                  <a:pt x="245" y="228"/>
                </a:cubicBezTo>
                <a:cubicBezTo>
                  <a:pt x="245" y="228"/>
                  <a:pt x="245" y="228"/>
                  <a:pt x="244" y="228"/>
                </a:cubicBezTo>
                <a:close/>
                <a:moveTo>
                  <a:pt x="172" y="193"/>
                </a:moveTo>
                <a:cubicBezTo>
                  <a:pt x="172" y="194"/>
                  <a:pt x="172" y="193"/>
                  <a:pt x="173" y="193"/>
                </a:cubicBezTo>
                <a:cubicBezTo>
                  <a:pt x="173" y="193"/>
                  <a:pt x="173" y="193"/>
                  <a:pt x="174" y="192"/>
                </a:cubicBezTo>
                <a:cubicBezTo>
                  <a:pt x="174" y="192"/>
                  <a:pt x="174" y="191"/>
                  <a:pt x="174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3" y="190"/>
                  <a:pt x="172" y="189"/>
                  <a:pt x="171" y="189"/>
                </a:cubicBezTo>
                <a:cubicBezTo>
                  <a:pt x="169" y="189"/>
                  <a:pt x="168" y="190"/>
                  <a:pt x="168" y="192"/>
                </a:cubicBezTo>
                <a:cubicBezTo>
                  <a:pt x="168" y="193"/>
                  <a:pt x="169" y="195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3"/>
                  <a:pt x="172" y="193"/>
                </a:cubicBezTo>
                <a:close/>
                <a:moveTo>
                  <a:pt x="182" y="208"/>
                </a:move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ubicBezTo>
                  <a:pt x="183" y="207"/>
                  <a:pt x="183" y="206"/>
                  <a:pt x="183" y="206"/>
                </a:cubicBezTo>
                <a:cubicBezTo>
                  <a:pt x="183" y="204"/>
                  <a:pt x="181" y="203"/>
                  <a:pt x="180" y="203"/>
                </a:cubicBezTo>
                <a:cubicBezTo>
                  <a:pt x="180" y="203"/>
                  <a:pt x="180" y="203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7" y="204"/>
                  <a:pt x="177" y="206"/>
                </a:cubicBezTo>
                <a:cubicBezTo>
                  <a:pt x="177" y="207"/>
                  <a:pt x="178" y="208"/>
                  <a:pt x="179" y="209"/>
                </a:cubicBezTo>
                <a:cubicBezTo>
                  <a:pt x="180" y="209"/>
                  <a:pt x="181" y="208"/>
                  <a:pt x="182" y="208"/>
                </a:cubicBezTo>
                <a:close/>
                <a:moveTo>
                  <a:pt x="185" y="210"/>
                </a:moveTo>
                <a:cubicBezTo>
                  <a:pt x="185" y="210"/>
                  <a:pt x="186" y="210"/>
                  <a:pt x="186" y="210"/>
                </a:cubicBezTo>
                <a:cubicBezTo>
                  <a:pt x="186" y="210"/>
                  <a:pt x="185" y="209"/>
                  <a:pt x="185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4" y="210"/>
                  <a:pt x="184" y="210"/>
                  <a:pt x="185" y="210"/>
                </a:cubicBezTo>
                <a:close/>
                <a:moveTo>
                  <a:pt x="149" y="187"/>
                </a:moveTo>
                <a:cubicBezTo>
                  <a:pt x="150" y="187"/>
                  <a:pt x="152" y="186"/>
                  <a:pt x="152" y="184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8" y="182"/>
                  <a:pt x="146" y="183"/>
                  <a:pt x="146" y="185"/>
                </a:cubicBezTo>
                <a:cubicBezTo>
                  <a:pt x="146" y="186"/>
                  <a:pt x="147" y="187"/>
                  <a:pt x="149" y="187"/>
                </a:cubicBezTo>
                <a:close/>
                <a:moveTo>
                  <a:pt x="197" y="222"/>
                </a:moveTo>
                <a:cubicBezTo>
                  <a:pt x="199" y="222"/>
                  <a:pt x="200" y="221"/>
                  <a:pt x="200" y="220"/>
                </a:cubicBezTo>
                <a:cubicBezTo>
                  <a:pt x="200" y="219"/>
                  <a:pt x="200" y="217"/>
                  <a:pt x="199" y="217"/>
                </a:cubicBezTo>
                <a:cubicBezTo>
                  <a:pt x="198" y="217"/>
                  <a:pt x="198" y="217"/>
                  <a:pt x="198" y="218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17"/>
                  <a:pt x="196" y="217"/>
                  <a:pt x="195" y="217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194" y="218"/>
                  <a:pt x="194" y="219"/>
                  <a:pt x="194" y="219"/>
                </a:cubicBezTo>
                <a:cubicBezTo>
                  <a:pt x="195" y="221"/>
                  <a:pt x="196" y="223"/>
                  <a:pt x="197" y="222"/>
                </a:cubicBezTo>
                <a:close/>
                <a:moveTo>
                  <a:pt x="167" y="187"/>
                </a:moveTo>
                <a:cubicBezTo>
                  <a:pt x="168" y="187"/>
                  <a:pt x="170" y="186"/>
                  <a:pt x="169" y="184"/>
                </a:cubicBezTo>
                <a:cubicBezTo>
                  <a:pt x="170" y="183"/>
                  <a:pt x="168" y="182"/>
                  <a:pt x="167" y="182"/>
                </a:cubicBezTo>
                <a:cubicBezTo>
                  <a:pt x="167" y="182"/>
                  <a:pt x="167" y="183"/>
                  <a:pt x="167" y="183"/>
                </a:cubicBezTo>
                <a:cubicBezTo>
                  <a:pt x="166" y="183"/>
                  <a:pt x="166" y="183"/>
                  <a:pt x="166" y="183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3"/>
                  <a:pt x="164" y="183"/>
                  <a:pt x="164" y="184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5" y="185"/>
                  <a:pt x="165" y="186"/>
                  <a:pt x="165" y="186"/>
                </a:cubicBezTo>
                <a:cubicBezTo>
                  <a:pt x="165" y="186"/>
                  <a:pt x="166" y="187"/>
                  <a:pt x="167" y="187"/>
                </a:cubicBezTo>
                <a:close/>
                <a:moveTo>
                  <a:pt x="154" y="181"/>
                </a:moveTo>
                <a:cubicBezTo>
                  <a:pt x="155" y="180"/>
                  <a:pt x="156" y="179"/>
                  <a:pt x="156" y="178"/>
                </a:cubicBezTo>
                <a:cubicBezTo>
                  <a:pt x="155" y="176"/>
                  <a:pt x="155" y="175"/>
                  <a:pt x="153" y="175"/>
                </a:cubicBezTo>
                <a:cubicBezTo>
                  <a:pt x="152" y="175"/>
                  <a:pt x="150" y="177"/>
                  <a:pt x="150" y="178"/>
                </a:cubicBezTo>
                <a:cubicBezTo>
                  <a:pt x="150" y="179"/>
                  <a:pt x="151" y="181"/>
                  <a:pt x="154" y="181"/>
                </a:cubicBezTo>
                <a:close/>
                <a:moveTo>
                  <a:pt x="157" y="167"/>
                </a:moveTo>
                <a:cubicBezTo>
                  <a:pt x="157" y="168"/>
                  <a:pt x="154" y="169"/>
                  <a:pt x="155" y="170"/>
                </a:cubicBezTo>
                <a:cubicBezTo>
                  <a:pt x="155" y="172"/>
                  <a:pt x="156" y="173"/>
                  <a:pt x="158" y="173"/>
                </a:cubicBezTo>
                <a:cubicBezTo>
                  <a:pt x="159" y="173"/>
                  <a:pt x="161" y="172"/>
                  <a:pt x="160" y="170"/>
                </a:cubicBezTo>
                <a:cubicBezTo>
                  <a:pt x="161" y="169"/>
                  <a:pt x="159" y="167"/>
                  <a:pt x="157" y="167"/>
                </a:cubicBezTo>
                <a:close/>
                <a:moveTo>
                  <a:pt x="165" y="178"/>
                </a:moveTo>
                <a:cubicBezTo>
                  <a:pt x="165" y="176"/>
                  <a:pt x="164" y="174"/>
                  <a:pt x="162" y="175"/>
                </a:cubicBezTo>
                <a:cubicBezTo>
                  <a:pt x="161" y="175"/>
                  <a:pt x="160" y="176"/>
                  <a:pt x="159" y="177"/>
                </a:cubicBezTo>
                <a:cubicBezTo>
                  <a:pt x="159" y="180"/>
                  <a:pt x="160" y="181"/>
                  <a:pt x="163" y="181"/>
                </a:cubicBezTo>
                <a:cubicBezTo>
                  <a:pt x="164" y="181"/>
                  <a:pt x="165" y="179"/>
                  <a:pt x="165" y="178"/>
                </a:cubicBezTo>
                <a:close/>
                <a:moveTo>
                  <a:pt x="196" y="212"/>
                </a:moveTo>
                <a:cubicBezTo>
                  <a:pt x="196" y="211"/>
                  <a:pt x="194" y="209"/>
                  <a:pt x="193" y="210"/>
                </a:cubicBezTo>
                <a:cubicBezTo>
                  <a:pt x="191" y="210"/>
                  <a:pt x="190" y="211"/>
                  <a:pt x="191" y="212"/>
                </a:cubicBezTo>
                <a:cubicBezTo>
                  <a:pt x="190" y="214"/>
                  <a:pt x="192" y="215"/>
                  <a:pt x="193" y="215"/>
                </a:cubicBezTo>
                <a:cubicBezTo>
                  <a:pt x="194" y="215"/>
                  <a:pt x="196" y="214"/>
                  <a:pt x="196" y="212"/>
                </a:cubicBezTo>
                <a:close/>
                <a:moveTo>
                  <a:pt x="222" y="233"/>
                </a:moveTo>
                <a:cubicBezTo>
                  <a:pt x="222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1" y="232"/>
                  <a:pt x="221" y="233"/>
                  <a:pt x="221" y="233"/>
                </a:cubicBezTo>
                <a:cubicBezTo>
                  <a:pt x="221" y="233"/>
                  <a:pt x="221" y="233"/>
                  <a:pt x="222" y="233"/>
                </a:cubicBezTo>
                <a:close/>
                <a:moveTo>
                  <a:pt x="232" y="236"/>
                </a:moveTo>
                <a:cubicBezTo>
                  <a:pt x="232" y="236"/>
                  <a:pt x="232" y="236"/>
                  <a:pt x="232" y="236"/>
                </a:cubicBezTo>
                <a:cubicBezTo>
                  <a:pt x="232" y="235"/>
                  <a:pt x="232" y="235"/>
                  <a:pt x="232" y="235"/>
                </a:cubicBezTo>
                <a:cubicBezTo>
                  <a:pt x="232" y="235"/>
                  <a:pt x="232" y="235"/>
                  <a:pt x="232" y="236"/>
                </a:cubicBezTo>
                <a:close/>
                <a:moveTo>
                  <a:pt x="220" y="237"/>
                </a:moveTo>
                <a:cubicBezTo>
                  <a:pt x="220" y="237"/>
                  <a:pt x="220" y="237"/>
                  <a:pt x="219" y="237"/>
                </a:cubicBezTo>
                <a:cubicBezTo>
                  <a:pt x="219" y="237"/>
                  <a:pt x="219" y="237"/>
                  <a:pt x="218" y="237"/>
                </a:cubicBezTo>
                <a:cubicBezTo>
                  <a:pt x="219" y="237"/>
                  <a:pt x="219" y="238"/>
                  <a:pt x="219" y="238"/>
                </a:cubicBezTo>
                <a:cubicBezTo>
                  <a:pt x="219" y="238"/>
                  <a:pt x="220" y="238"/>
                  <a:pt x="220" y="237"/>
                </a:cubicBezTo>
                <a:close/>
                <a:moveTo>
                  <a:pt x="198" y="236"/>
                </a:moveTo>
                <a:cubicBezTo>
                  <a:pt x="198" y="236"/>
                  <a:pt x="198" y="235"/>
                  <a:pt x="198" y="235"/>
                </a:cubicBezTo>
                <a:cubicBezTo>
                  <a:pt x="197" y="235"/>
                  <a:pt x="197" y="235"/>
                  <a:pt x="198" y="236"/>
                </a:cubicBezTo>
                <a:close/>
                <a:moveTo>
                  <a:pt x="236" y="229"/>
                </a:moveTo>
                <a:cubicBezTo>
                  <a:pt x="237" y="229"/>
                  <a:pt x="238" y="228"/>
                  <a:pt x="238" y="229"/>
                </a:cubicBezTo>
                <a:cubicBezTo>
                  <a:pt x="238" y="229"/>
                  <a:pt x="238" y="229"/>
                  <a:pt x="238" y="228"/>
                </a:cubicBezTo>
                <a:cubicBezTo>
                  <a:pt x="239" y="228"/>
                  <a:pt x="239" y="228"/>
                  <a:pt x="238" y="228"/>
                </a:cubicBezTo>
                <a:cubicBezTo>
                  <a:pt x="238" y="228"/>
                  <a:pt x="237" y="227"/>
                  <a:pt x="236" y="227"/>
                </a:cubicBezTo>
                <a:cubicBezTo>
                  <a:pt x="236" y="228"/>
                  <a:pt x="236" y="228"/>
                  <a:pt x="236" y="229"/>
                </a:cubicBezTo>
                <a:cubicBezTo>
                  <a:pt x="236" y="229"/>
                  <a:pt x="236" y="229"/>
                  <a:pt x="236" y="229"/>
                </a:cubicBezTo>
                <a:close/>
                <a:moveTo>
                  <a:pt x="204" y="235"/>
                </a:moveTo>
                <a:cubicBezTo>
                  <a:pt x="204" y="235"/>
                  <a:pt x="204" y="235"/>
                  <a:pt x="204" y="235"/>
                </a:cubicBezTo>
                <a:cubicBezTo>
                  <a:pt x="204" y="235"/>
                  <a:pt x="204" y="236"/>
                  <a:pt x="204" y="236"/>
                </a:cubicBezTo>
                <a:cubicBezTo>
                  <a:pt x="204" y="235"/>
                  <a:pt x="204" y="235"/>
                  <a:pt x="204" y="235"/>
                </a:cubicBezTo>
                <a:close/>
                <a:moveTo>
                  <a:pt x="208" y="235"/>
                </a:moveTo>
                <a:cubicBezTo>
                  <a:pt x="208" y="235"/>
                  <a:pt x="207" y="236"/>
                  <a:pt x="207" y="235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6"/>
                  <a:pt x="208" y="236"/>
                  <a:pt x="208" y="235"/>
                </a:cubicBezTo>
                <a:close/>
                <a:moveTo>
                  <a:pt x="216" y="236"/>
                </a:moveTo>
                <a:cubicBezTo>
                  <a:pt x="216" y="236"/>
                  <a:pt x="216" y="236"/>
                  <a:pt x="216" y="236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4" y="236"/>
                  <a:pt x="215" y="236"/>
                  <a:pt x="216" y="236"/>
                </a:cubicBezTo>
                <a:close/>
                <a:moveTo>
                  <a:pt x="206" y="234"/>
                </a:moveTo>
                <a:cubicBezTo>
                  <a:pt x="207" y="234"/>
                  <a:pt x="207" y="235"/>
                  <a:pt x="207" y="235"/>
                </a:cubicBezTo>
                <a:cubicBezTo>
                  <a:pt x="208" y="235"/>
                  <a:pt x="207" y="235"/>
                  <a:pt x="207" y="234"/>
                </a:cubicBezTo>
                <a:cubicBezTo>
                  <a:pt x="207" y="234"/>
                  <a:pt x="208" y="234"/>
                  <a:pt x="208" y="234"/>
                </a:cubicBezTo>
                <a:cubicBezTo>
                  <a:pt x="208" y="234"/>
                  <a:pt x="209" y="234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2"/>
                  <a:pt x="209" y="232"/>
                </a:cubicBezTo>
                <a:cubicBezTo>
                  <a:pt x="208" y="232"/>
                  <a:pt x="208" y="232"/>
                  <a:pt x="207" y="231"/>
                </a:cubicBezTo>
                <a:cubicBezTo>
                  <a:pt x="208" y="231"/>
                  <a:pt x="208" y="231"/>
                  <a:pt x="208" y="231"/>
                </a:cubicBezTo>
                <a:cubicBezTo>
                  <a:pt x="207" y="231"/>
                  <a:pt x="207" y="231"/>
                  <a:pt x="206" y="231"/>
                </a:cubicBezTo>
                <a:cubicBezTo>
                  <a:pt x="206" y="231"/>
                  <a:pt x="205" y="231"/>
                  <a:pt x="205" y="231"/>
                </a:cubicBezTo>
                <a:cubicBezTo>
                  <a:pt x="205" y="231"/>
                  <a:pt x="205" y="231"/>
                  <a:pt x="205" y="231"/>
                </a:cubicBezTo>
                <a:cubicBezTo>
                  <a:pt x="206" y="231"/>
                  <a:pt x="206" y="231"/>
                  <a:pt x="207" y="231"/>
                </a:cubicBezTo>
                <a:cubicBezTo>
                  <a:pt x="206" y="232"/>
                  <a:pt x="207" y="231"/>
                  <a:pt x="208" y="232"/>
                </a:cubicBezTo>
                <a:cubicBezTo>
                  <a:pt x="206" y="232"/>
                  <a:pt x="207" y="234"/>
                  <a:pt x="206" y="234"/>
                </a:cubicBezTo>
                <a:close/>
                <a:moveTo>
                  <a:pt x="32" y="58"/>
                </a:moveTo>
                <a:cubicBezTo>
                  <a:pt x="32" y="59"/>
                  <a:pt x="31" y="59"/>
                  <a:pt x="31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2" y="60"/>
                  <a:pt x="32" y="60"/>
                  <a:pt x="33" y="60"/>
                </a:cubicBezTo>
                <a:cubicBezTo>
                  <a:pt x="33" y="59"/>
                  <a:pt x="32" y="59"/>
                  <a:pt x="33" y="59"/>
                </a:cubicBezTo>
                <a:cubicBezTo>
                  <a:pt x="33" y="59"/>
                  <a:pt x="33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60"/>
                  <a:pt x="32" y="60"/>
                  <a:pt x="32" y="61"/>
                </a:cubicBezTo>
                <a:cubicBezTo>
                  <a:pt x="32" y="61"/>
                  <a:pt x="33" y="62"/>
                  <a:pt x="34" y="61"/>
                </a:cubicBezTo>
                <a:cubicBezTo>
                  <a:pt x="35" y="62"/>
                  <a:pt x="37" y="61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59"/>
                  <a:pt x="36" y="59"/>
                  <a:pt x="36" y="59"/>
                </a:cubicBezTo>
                <a:cubicBezTo>
                  <a:pt x="36" y="58"/>
                  <a:pt x="35" y="56"/>
                  <a:pt x="34" y="56"/>
                </a:cubicBezTo>
                <a:cubicBezTo>
                  <a:pt x="33" y="56"/>
                  <a:pt x="32" y="56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6" y="59"/>
                  <a:pt x="36" y="59"/>
                </a:cubicBezTo>
                <a:cubicBezTo>
                  <a:pt x="35" y="59"/>
                  <a:pt x="34" y="59"/>
                  <a:pt x="32" y="58"/>
                </a:cubicBezTo>
                <a:close/>
                <a:moveTo>
                  <a:pt x="52" y="145"/>
                </a:moveTo>
                <a:cubicBezTo>
                  <a:pt x="53" y="145"/>
                  <a:pt x="55" y="144"/>
                  <a:pt x="54" y="142"/>
                </a:cubicBezTo>
                <a:cubicBezTo>
                  <a:pt x="54" y="141"/>
                  <a:pt x="53" y="139"/>
                  <a:pt x="51" y="139"/>
                </a:cubicBezTo>
                <a:cubicBezTo>
                  <a:pt x="50" y="139"/>
                  <a:pt x="49" y="140"/>
                  <a:pt x="48" y="142"/>
                </a:cubicBezTo>
                <a:cubicBezTo>
                  <a:pt x="49" y="144"/>
                  <a:pt x="50" y="145"/>
                  <a:pt x="52" y="145"/>
                </a:cubicBezTo>
                <a:close/>
                <a:moveTo>
                  <a:pt x="53" y="141"/>
                </a:moveTo>
                <a:cubicBezTo>
                  <a:pt x="53" y="143"/>
                  <a:pt x="53" y="143"/>
                  <a:pt x="53" y="143"/>
                </a:cubicBezTo>
                <a:cubicBezTo>
                  <a:pt x="52" y="143"/>
                  <a:pt x="50" y="143"/>
                  <a:pt x="49" y="143"/>
                </a:cubicBezTo>
                <a:cubicBezTo>
                  <a:pt x="50" y="142"/>
                  <a:pt x="51" y="141"/>
                  <a:pt x="53" y="141"/>
                </a:cubicBezTo>
                <a:close/>
                <a:moveTo>
                  <a:pt x="42" y="132"/>
                </a:moveTo>
                <a:cubicBezTo>
                  <a:pt x="44" y="131"/>
                  <a:pt x="46" y="130"/>
                  <a:pt x="46" y="128"/>
                </a:cubicBezTo>
                <a:cubicBezTo>
                  <a:pt x="45" y="127"/>
                  <a:pt x="44" y="126"/>
                  <a:pt x="43" y="126"/>
                </a:cubicBezTo>
                <a:cubicBezTo>
                  <a:pt x="42" y="126"/>
                  <a:pt x="41" y="127"/>
                  <a:pt x="40" y="128"/>
                </a:cubicBezTo>
                <a:cubicBezTo>
                  <a:pt x="40" y="129"/>
                  <a:pt x="41" y="130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2" y="131"/>
                  <a:pt x="42" y="131"/>
                  <a:pt x="42" y="132"/>
                </a:cubicBezTo>
                <a:close/>
                <a:moveTo>
                  <a:pt x="56" y="152"/>
                </a:moveTo>
                <a:cubicBezTo>
                  <a:pt x="58" y="153"/>
                  <a:pt x="59" y="151"/>
                  <a:pt x="59" y="150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4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53" y="150"/>
                  <a:pt x="54" y="150"/>
                  <a:pt x="54" y="150"/>
                </a:cubicBezTo>
                <a:cubicBezTo>
                  <a:pt x="54" y="150"/>
                  <a:pt x="53" y="150"/>
                  <a:pt x="53" y="150"/>
                </a:cubicBezTo>
                <a:cubicBezTo>
                  <a:pt x="53" y="152"/>
                  <a:pt x="55" y="153"/>
                  <a:pt x="56" y="152"/>
                </a:cubicBezTo>
                <a:close/>
                <a:moveTo>
                  <a:pt x="56" y="148"/>
                </a:moveTo>
                <a:cubicBezTo>
                  <a:pt x="57" y="148"/>
                  <a:pt x="57" y="150"/>
                  <a:pt x="59" y="150"/>
                </a:cubicBezTo>
                <a:cubicBezTo>
                  <a:pt x="58" y="150"/>
                  <a:pt x="57" y="150"/>
                  <a:pt x="57" y="150"/>
                </a:cubicBezTo>
                <a:cubicBezTo>
                  <a:pt x="57" y="151"/>
                  <a:pt x="58" y="151"/>
                  <a:pt x="58" y="151"/>
                </a:cubicBezTo>
                <a:cubicBezTo>
                  <a:pt x="58" y="151"/>
                  <a:pt x="57" y="151"/>
                  <a:pt x="57" y="151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6" y="151"/>
                  <a:pt x="56" y="150"/>
                  <a:pt x="55" y="150"/>
                </a:cubicBezTo>
                <a:cubicBezTo>
                  <a:pt x="55" y="149"/>
                  <a:pt x="56" y="149"/>
                  <a:pt x="56" y="148"/>
                </a:cubicBezTo>
                <a:close/>
                <a:moveTo>
                  <a:pt x="64" y="153"/>
                </a:moveTo>
                <a:cubicBezTo>
                  <a:pt x="66" y="153"/>
                  <a:pt x="67" y="152"/>
                  <a:pt x="68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49"/>
                  <a:pt x="66" y="149"/>
                  <a:pt x="67" y="149"/>
                </a:cubicBezTo>
                <a:cubicBezTo>
                  <a:pt x="67" y="148"/>
                  <a:pt x="66" y="147"/>
                  <a:pt x="65" y="147"/>
                </a:cubicBezTo>
                <a:cubicBezTo>
                  <a:pt x="63" y="147"/>
                  <a:pt x="63" y="148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0"/>
                  <a:pt x="63" y="150"/>
                  <a:pt x="63" y="150"/>
                </a:cubicBezTo>
                <a:cubicBezTo>
                  <a:pt x="63" y="151"/>
                  <a:pt x="63" y="151"/>
                  <a:pt x="63" y="152"/>
                </a:cubicBezTo>
                <a:cubicBezTo>
                  <a:pt x="63" y="152"/>
                  <a:pt x="63" y="153"/>
                  <a:pt x="64" y="153"/>
                </a:cubicBezTo>
                <a:close/>
                <a:moveTo>
                  <a:pt x="70" y="159"/>
                </a:moveTo>
                <a:cubicBezTo>
                  <a:pt x="71" y="159"/>
                  <a:pt x="72" y="158"/>
                  <a:pt x="72" y="156"/>
                </a:cubicBezTo>
                <a:cubicBezTo>
                  <a:pt x="72" y="155"/>
                  <a:pt x="71" y="154"/>
                  <a:pt x="69" y="153"/>
                </a:cubicBezTo>
                <a:cubicBezTo>
                  <a:pt x="68" y="154"/>
                  <a:pt x="67" y="154"/>
                  <a:pt x="66" y="156"/>
                </a:cubicBezTo>
                <a:cubicBezTo>
                  <a:pt x="66" y="158"/>
                  <a:pt x="68" y="160"/>
                  <a:pt x="70" y="159"/>
                </a:cubicBezTo>
                <a:close/>
                <a:moveTo>
                  <a:pt x="63" y="143"/>
                </a:moveTo>
                <a:cubicBezTo>
                  <a:pt x="64" y="141"/>
                  <a:pt x="62" y="139"/>
                  <a:pt x="61" y="139"/>
                </a:cubicBezTo>
                <a:cubicBezTo>
                  <a:pt x="59" y="140"/>
                  <a:pt x="58" y="141"/>
                  <a:pt x="58" y="142"/>
                </a:cubicBezTo>
                <a:cubicBezTo>
                  <a:pt x="58" y="144"/>
                  <a:pt x="59" y="145"/>
                  <a:pt x="61" y="146"/>
                </a:cubicBezTo>
                <a:cubicBezTo>
                  <a:pt x="62" y="145"/>
                  <a:pt x="64" y="144"/>
                  <a:pt x="63" y="143"/>
                </a:cubicBezTo>
                <a:close/>
                <a:moveTo>
                  <a:pt x="26" y="108"/>
                </a:moveTo>
                <a:cubicBezTo>
                  <a:pt x="27" y="109"/>
                  <a:pt x="27" y="110"/>
                  <a:pt x="28" y="110"/>
                </a:cubicBezTo>
                <a:cubicBezTo>
                  <a:pt x="29" y="110"/>
                  <a:pt x="29" y="109"/>
                  <a:pt x="30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7"/>
                  <a:pt x="29" y="107"/>
                </a:cubicBezTo>
                <a:cubicBezTo>
                  <a:pt x="30" y="107"/>
                  <a:pt x="31" y="106"/>
                  <a:pt x="31" y="105"/>
                </a:cubicBezTo>
                <a:cubicBezTo>
                  <a:pt x="31" y="105"/>
                  <a:pt x="30" y="105"/>
                  <a:pt x="30" y="105"/>
                </a:cubicBezTo>
                <a:cubicBezTo>
                  <a:pt x="28" y="105"/>
                  <a:pt x="27" y="106"/>
                  <a:pt x="26" y="108"/>
                </a:cubicBezTo>
                <a:close/>
                <a:moveTo>
                  <a:pt x="32" y="100"/>
                </a:moveTo>
                <a:cubicBezTo>
                  <a:pt x="32" y="100"/>
                  <a:pt x="32" y="101"/>
                  <a:pt x="32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3"/>
                  <a:pt x="33" y="104"/>
                  <a:pt x="34" y="104"/>
                </a:cubicBezTo>
                <a:cubicBezTo>
                  <a:pt x="35" y="103"/>
                  <a:pt x="36" y="103"/>
                  <a:pt x="37" y="102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5" y="101"/>
                </a:cubicBezTo>
                <a:cubicBezTo>
                  <a:pt x="35" y="101"/>
                  <a:pt x="35" y="100"/>
                  <a:pt x="35" y="100"/>
                </a:cubicBezTo>
                <a:cubicBezTo>
                  <a:pt x="35" y="100"/>
                  <a:pt x="33" y="100"/>
                  <a:pt x="33" y="99"/>
                </a:cubicBezTo>
                <a:cubicBezTo>
                  <a:pt x="34" y="98"/>
                  <a:pt x="35" y="99"/>
                  <a:pt x="36" y="99"/>
                </a:cubicBezTo>
                <a:cubicBezTo>
                  <a:pt x="35" y="98"/>
                  <a:pt x="35" y="98"/>
                  <a:pt x="34" y="98"/>
                </a:cubicBezTo>
                <a:cubicBezTo>
                  <a:pt x="33" y="98"/>
                  <a:pt x="31" y="99"/>
                  <a:pt x="32" y="100"/>
                </a:cubicBezTo>
                <a:close/>
                <a:moveTo>
                  <a:pt x="38" y="111"/>
                </a:moveTo>
                <a:cubicBezTo>
                  <a:pt x="38" y="111"/>
                  <a:pt x="38" y="111"/>
                  <a:pt x="38" y="111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7" y="111"/>
                  <a:pt x="38" y="111"/>
                  <a:pt x="38" y="111"/>
                </a:cubicBezTo>
                <a:close/>
                <a:moveTo>
                  <a:pt x="4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0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39" y="106"/>
                  <a:pt x="39" y="106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6" y="106"/>
                  <a:pt x="35" y="107"/>
                  <a:pt x="35" y="108"/>
                </a:cubicBezTo>
                <a:cubicBezTo>
                  <a:pt x="36" y="109"/>
                  <a:pt x="36" y="109"/>
                  <a:pt x="36" y="110"/>
                </a:cubicBezTo>
                <a:cubicBezTo>
                  <a:pt x="37" y="110"/>
                  <a:pt x="38" y="109"/>
                  <a:pt x="38" y="108"/>
                </a:cubicBezTo>
                <a:cubicBezTo>
                  <a:pt x="39" y="108"/>
                  <a:pt x="40" y="108"/>
                  <a:pt x="40" y="109"/>
                </a:cubicBezTo>
                <a:cubicBezTo>
                  <a:pt x="41" y="109"/>
                  <a:pt x="40" y="109"/>
                  <a:pt x="40" y="109"/>
                </a:cubicBezTo>
                <a:close/>
                <a:moveTo>
                  <a:pt x="103" y="150"/>
                </a:moveTo>
                <a:cubicBezTo>
                  <a:pt x="103" y="149"/>
                  <a:pt x="101" y="147"/>
                  <a:pt x="100" y="147"/>
                </a:cubicBezTo>
                <a:cubicBezTo>
                  <a:pt x="99" y="147"/>
                  <a:pt x="97" y="148"/>
                  <a:pt x="98" y="150"/>
                </a:cubicBezTo>
                <a:cubicBezTo>
                  <a:pt x="98" y="152"/>
                  <a:pt x="99" y="152"/>
                  <a:pt x="100" y="153"/>
                </a:cubicBezTo>
                <a:cubicBezTo>
                  <a:pt x="102" y="153"/>
                  <a:pt x="103" y="151"/>
                  <a:pt x="103" y="150"/>
                </a:cubicBezTo>
                <a:close/>
                <a:moveTo>
                  <a:pt x="109" y="167"/>
                </a:moveTo>
                <a:cubicBezTo>
                  <a:pt x="111" y="167"/>
                  <a:pt x="112" y="166"/>
                  <a:pt x="112" y="163"/>
                </a:cubicBezTo>
                <a:cubicBezTo>
                  <a:pt x="112" y="162"/>
                  <a:pt x="111" y="161"/>
                  <a:pt x="110" y="160"/>
                </a:cubicBezTo>
                <a:cubicBezTo>
                  <a:pt x="107" y="161"/>
                  <a:pt x="107" y="163"/>
                  <a:pt x="107" y="163"/>
                </a:cubicBezTo>
                <a:cubicBezTo>
                  <a:pt x="106" y="165"/>
                  <a:pt x="107" y="166"/>
                  <a:pt x="109" y="167"/>
                </a:cubicBezTo>
                <a:close/>
                <a:moveTo>
                  <a:pt x="107" y="156"/>
                </a:moveTo>
                <a:cubicBezTo>
                  <a:pt x="107" y="155"/>
                  <a:pt x="106" y="154"/>
                  <a:pt x="105" y="154"/>
                </a:cubicBezTo>
                <a:cubicBezTo>
                  <a:pt x="103" y="154"/>
                  <a:pt x="102" y="155"/>
                  <a:pt x="102" y="157"/>
                </a:cubicBezTo>
                <a:cubicBezTo>
                  <a:pt x="102" y="158"/>
                  <a:pt x="103" y="159"/>
                  <a:pt x="105" y="159"/>
                </a:cubicBezTo>
                <a:cubicBezTo>
                  <a:pt x="106" y="159"/>
                  <a:pt x="107" y="158"/>
                  <a:pt x="107" y="156"/>
                </a:cubicBezTo>
                <a:close/>
                <a:moveTo>
                  <a:pt x="74" y="153"/>
                </a:moveTo>
                <a:cubicBezTo>
                  <a:pt x="76" y="152"/>
                  <a:pt x="76" y="151"/>
                  <a:pt x="76" y="149"/>
                </a:cubicBezTo>
                <a:cubicBezTo>
                  <a:pt x="76" y="149"/>
                  <a:pt x="75" y="147"/>
                  <a:pt x="74" y="147"/>
                </a:cubicBezTo>
                <a:cubicBezTo>
                  <a:pt x="72" y="147"/>
                  <a:pt x="71" y="148"/>
                  <a:pt x="71" y="150"/>
                </a:cubicBezTo>
                <a:cubicBezTo>
                  <a:pt x="71" y="151"/>
                  <a:pt x="72" y="153"/>
                  <a:pt x="74" y="153"/>
                </a:cubicBezTo>
                <a:close/>
                <a:moveTo>
                  <a:pt x="23" y="107"/>
                </a:moveTo>
                <a:cubicBezTo>
                  <a:pt x="23" y="107"/>
                  <a:pt x="23" y="106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lose/>
                <a:moveTo>
                  <a:pt x="114" y="173"/>
                </a:moveTo>
                <a:cubicBezTo>
                  <a:pt x="115" y="173"/>
                  <a:pt x="117" y="172"/>
                  <a:pt x="116" y="170"/>
                </a:cubicBezTo>
                <a:cubicBezTo>
                  <a:pt x="116" y="168"/>
                  <a:pt x="115" y="168"/>
                  <a:pt x="114" y="168"/>
                </a:cubicBezTo>
                <a:cubicBezTo>
                  <a:pt x="112" y="168"/>
                  <a:pt x="110" y="169"/>
                  <a:pt x="110" y="170"/>
                </a:cubicBezTo>
                <a:cubicBezTo>
                  <a:pt x="110" y="172"/>
                  <a:pt x="112" y="173"/>
                  <a:pt x="114" y="173"/>
                </a:cubicBezTo>
                <a:close/>
                <a:moveTo>
                  <a:pt x="90" y="157"/>
                </a:moveTo>
                <a:cubicBezTo>
                  <a:pt x="90" y="155"/>
                  <a:pt x="89" y="154"/>
                  <a:pt x="87" y="153"/>
                </a:cubicBezTo>
                <a:cubicBezTo>
                  <a:pt x="86" y="153"/>
                  <a:pt x="85" y="155"/>
                  <a:pt x="85" y="157"/>
                </a:cubicBezTo>
                <a:cubicBezTo>
                  <a:pt x="84" y="158"/>
                  <a:pt x="85" y="159"/>
                  <a:pt x="87" y="159"/>
                </a:cubicBezTo>
                <a:cubicBezTo>
                  <a:pt x="89" y="159"/>
                  <a:pt x="90" y="158"/>
                  <a:pt x="90" y="157"/>
                </a:cubicBezTo>
                <a:close/>
                <a:moveTo>
                  <a:pt x="81" y="156"/>
                </a:moveTo>
                <a:cubicBezTo>
                  <a:pt x="81" y="155"/>
                  <a:pt x="80" y="154"/>
                  <a:pt x="79" y="153"/>
                </a:cubicBezTo>
                <a:cubicBezTo>
                  <a:pt x="77" y="154"/>
                  <a:pt x="76" y="155"/>
                  <a:pt x="75" y="156"/>
                </a:cubicBezTo>
                <a:cubicBezTo>
                  <a:pt x="75" y="158"/>
                  <a:pt x="76" y="160"/>
                  <a:pt x="79" y="160"/>
                </a:cubicBezTo>
                <a:cubicBezTo>
                  <a:pt x="80" y="159"/>
                  <a:pt x="81" y="159"/>
                  <a:pt x="81" y="156"/>
                </a:cubicBezTo>
                <a:close/>
                <a:moveTo>
                  <a:pt x="91" y="166"/>
                </a:moveTo>
                <a:cubicBezTo>
                  <a:pt x="93" y="166"/>
                  <a:pt x="94" y="166"/>
                  <a:pt x="94" y="164"/>
                </a:cubicBezTo>
                <a:cubicBezTo>
                  <a:pt x="94" y="163"/>
                  <a:pt x="93" y="161"/>
                  <a:pt x="91" y="161"/>
                </a:cubicBezTo>
                <a:cubicBezTo>
                  <a:pt x="89" y="161"/>
                  <a:pt x="88" y="162"/>
                  <a:pt x="89" y="164"/>
                </a:cubicBezTo>
                <a:cubicBezTo>
                  <a:pt x="89" y="165"/>
                  <a:pt x="90" y="167"/>
                  <a:pt x="91" y="166"/>
                </a:cubicBezTo>
                <a:close/>
                <a:moveTo>
                  <a:pt x="96" y="159"/>
                </a:moveTo>
                <a:cubicBezTo>
                  <a:pt x="98" y="160"/>
                  <a:pt x="98" y="158"/>
                  <a:pt x="98" y="156"/>
                </a:cubicBezTo>
                <a:cubicBezTo>
                  <a:pt x="99" y="155"/>
                  <a:pt x="97" y="153"/>
                  <a:pt x="96" y="154"/>
                </a:cubicBezTo>
                <a:cubicBezTo>
                  <a:pt x="95" y="154"/>
                  <a:pt x="93" y="155"/>
                  <a:pt x="93" y="157"/>
                </a:cubicBezTo>
                <a:cubicBezTo>
                  <a:pt x="93" y="158"/>
                  <a:pt x="94" y="159"/>
                  <a:pt x="96" y="159"/>
                </a:cubicBezTo>
                <a:close/>
                <a:moveTo>
                  <a:pt x="37" y="54"/>
                </a:moveTo>
                <a:cubicBezTo>
                  <a:pt x="37" y="54"/>
                  <a:pt x="38" y="53"/>
                  <a:pt x="38" y="53"/>
                </a:cubicBezTo>
                <a:cubicBezTo>
                  <a:pt x="38" y="52"/>
                  <a:pt x="38" y="53"/>
                  <a:pt x="38" y="53"/>
                </a:cubicBezTo>
                <a:cubicBezTo>
                  <a:pt x="38" y="54"/>
                  <a:pt x="38" y="54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9" y="54"/>
                </a:cubicBezTo>
                <a:cubicBezTo>
                  <a:pt x="39" y="54"/>
                  <a:pt x="40" y="54"/>
                  <a:pt x="40" y="54"/>
                </a:cubicBezTo>
                <a:cubicBezTo>
                  <a:pt x="41" y="54"/>
                  <a:pt x="41" y="53"/>
                  <a:pt x="41" y="52"/>
                </a:cubicBezTo>
                <a:cubicBezTo>
                  <a:pt x="42" y="51"/>
                  <a:pt x="40" y="50"/>
                  <a:pt x="39" y="49"/>
                </a:cubicBezTo>
                <a:cubicBezTo>
                  <a:pt x="38" y="49"/>
                  <a:pt x="37" y="50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lose/>
                <a:moveTo>
                  <a:pt x="140" y="103"/>
                </a:moveTo>
                <a:cubicBezTo>
                  <a:pt x="141" y="103"/>
                  <a:pt x="143" y="103"/>
                  <a:pt x="143" y="101"/>
                </a:cubicBezTo>
                <a:cubicBezTo>
                  <a:pt x="142" y="99"/>
                  <a:pt x="141" y="98"/>
                  <a:pt x="140" y="98"/>
                </a:cubicBezTo>
                <a:cubicBezTo>
                  <a:pt x="139" y="98"/>
                  <a:pt x="137" y="99"/>
                  <a:pt x="138" y="101"/>
                </a:cubicBezTo>
                <a:cubicBezTo>
                  <a:pt x="137" y="102"/>
                  <a:pt x="139" y="103"/>
                  <a:pt x="140" y="103"/>
                </a:cubicBezTo>
                <a:close/>
                <a:moveTo>
                  <a:pt x="44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84"/>
                  <a:pt x="43" y="84"/>
                  <a:pt x="43" y="84"/>
                </a:cubicBezTo>
                <a:cubicBezTo>
                  <a:pt x="41" y="84"/>
                  <a:pt x="40" y="85"/>
                  <a:pt x="40" y="86"/>
                </a:cubicBezTo>
                <a:cubicBezTo>
                  <a:pt x="40" y="85"/>
                  <a:pt x="41" y="85"/>
                  <a:pt x="41" y="85"/>
                </a:cubicBezTo>
                <a:cubicBezTo>
                  <a:pt x="41" y="85"/>
                  <a:pt x="41" y="86"/>
                  <a:pt x="42" y="86"/>
                </a:cubicBezTo>
                <a:cubicBezTo>
                  <a:pt x="41" y="87"/>
                  <a:pt x="42" y="88"/>
                  <a:pt x="42" y="89"/>
                </a:cubicBezTo>
                <a:cubicBezTo>
                  <a:pt x="42" y="89"/>
                  <a:pt x="42" y="89"/>
                  <a:pt x="41" y="89"/>
                </a:cubicBezTo>
                <a:cubicBezTo>
                  <a:pt x="42" y="89"/>
                  <a:pt x="42" y="90"/>
                  <a:pt x="42" y="90"/>
                </a:cubicBezTo>
                <a:cubicBezTo>
                  <a:pt x="43" y="90"/>
                  <a:pt x="43" y="89"/>
                  <a:pt x="43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6" y="86"/>
                  <a:pt x="45" y="85"/>
                </a:cubicBezTo>
                <a:cubicBezTo>
                  <a:pt x="45" y="85"/>
                  <a:pt x="44" y="85"/>
                  <a:pt x="44" y="85"/>
                </a:cubicBezTo>
                <a:cubicBezTo>
                  <a:pt x="44" y="84"/>
                  <a:pt x="44" y="85"/>
                  <a:pt x="44" y="84"/>
                </a:cubicBezTo>
                <a:close/>
                <a:moveTo>
                  <a:pt x="47" y="77"/>
                </a:moveTo>
                <a:cubicBezTo>
                  <a:pt x="47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5" y="78"/>
                  <a:pt x="45" y="79"/>
                  <a:pt x="45" y="79"/>
                </a:cubicBezTo>
                <a:cubicBezTo>
                  <a:pt x="45" y="79"/>
                  <a:pt x="46" y="79"/>
                  <a:pt x="47" y="79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8" y="79"/>
                  <a:pt x="48" y="80"/>
                </a:cubicBezTo>
                <a:cubicBezTo>
                  <a:pt x="48" y="80"/>
                  <a:pt x="49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8"/>
                  <a:pt x="49" y="77"/>
                  <a:pt x="47" y="77"/>
                </a:cubicBezTo>
                <a:close/>
                <a:moveTo>
                  <a:pt x="32" y="71"/>
                </a:moveTo>
                <a:cubicBezTo>
                  <a:pt x="32" y="72"/>
                  <a:pt x="31" y="72"/>
                  <a:pt x="31" y="72"/>
                </a:cubicBezTo>
                <a:cubicBezTo>
                  <a:pt x="32" y="74"/>
                  <a:pt x="32" y="75"/>
                  <a:pt x="34" y="76"/>
                </a:cubicBezTo>
                <a:cubicBezTo>
                  <a:pt x="36" y="76"/>
                  <a:pt x="37" y="75"/>
                  <a:pt x="37" y="73"/>
                </a:cubicBezTo>
                <a:cubicBezTo>
                  <a:pt x="37" y="72"/>
                  <a:pt x="36" y="72"/>
                  <a:pt x="36" y="71"/>
                </a:cubicBezTo>
                <a:cubicBezTo>
                  <a:pt x="36" y="72"/>
                  <a:pt x="35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2"/>
                  <a:pt x="33" y="72"/>
                  <a:pt x="32" y="72"/>
                </a:cubicBezTo>
                <a:cubicBezTo>
                  <a:pt x="32" y="72"/>
                  <a:pt x="32" y="71"/>
                  <a:pt x="32" y="71"/>
                </a:cubicBezTo>
                <a:close/>
                <a:moveTo>
                  <a:pt x="82" y="91"/>
                </a:moveTo>
                <a:cubicBezTo>
                  <a:pt x="81" y="91"/>
                  <a:pt x="80" y="92"/>
                  <a:pt x="79" y="94"/>
                </a:cubicBezTo>
                <a:cubicBezTo>
                  <a:pt x="80" y="94"/>
                  <a:pt x="80" y="95"/>
                  <a:pt x="80" y="95"/>
                </a:cubicBezTo>
                <a:cubicBezTo>
                  <a:pt x="80" y="95"/>
                  <a:pt x="80" y="95"/>
                  <a:pt x="81" y="95"/>
                </a:cubicBezTo>
                <a:cubicBezTo>
                  <a:pt x="81" y="95"/>
                  <a:pt x="81" y="96"/>
                  <a:pt x="80" y="96"/>
                </a:cubicBezTo>
                <a:cubicBezTo>
                  <a:pt x="81" y="97"/>
                  <a:pt x="82" y="97"/>
                  <a:pt x="82" y="96"/>
                </a:cubicBezTo>
                <a:cubicBezTo>
                  <a:pt x="84" y="97"/>
                  <a:pt x="85" y="96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2"/>
                  <a:pt x="84" y="92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1"/>
                  <a:pt x="83" y="91"/>
                  <a:pt x="82" y="91"/>
                </a:cubicBezTo>
                <a:close/>
                <a:moveTo>
                  <a:pt x="73" y="92"/>
                </a:moveTo>
                <a:cubicBezTo>
                  <a:pt x="73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3"/>
                  <a:pt x="74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5" y="94"/>
                  <a:pt x="74" y="94"/>
                </a:cubicBezTo>
                <a:cubicBezTo>
                  <a:pt x="74" y="93"/>
                  <a:pt x="72" y="93"/>
                  <a:pt x="71" y="93"/>
                </a:cubicBezTo>
                <a:cubicBezTo>
                  <a:pt x="71" y="94"/>
                  <a:pt x="71" y="94"/>
                  <a:pt x="70" y="94"/>
                </a:cubicBezTo>
                <a:cubicBezTo>
                  <a:pt x="71" y="96"/>
                  <a:pt x="72" y="97"/>
                  <a:pt x="73" y="96"/>
                </a:cubicBezTo>
                <a:cubicBezTo>
                  <a:pt x="75" y="96"/>
                  <a:pt x="77" y="95"/>
                  <a:pt x="76" y="94"/>
                </a:cubicBezTo>
                <a:cubicBezTo>
                  <a:pt x="76" y="93"/>
                  <a:pt x="76" y="91"/>
                  <a:pt x="73" y="92"/>
                </a:cubicBezTo>
                <a:close/>
                <a:moveTo>
                  <a:pt x="64" y="88"/>
                </a:moveTo>
                <a:cubicBezTo>
                  <a:pt x="64" y="87"/>
                  <a:pt x="64" y="87"/>
                  <a:pt x="64" y="87"/>
                </a:cubicBezTo>
                <a:cubicBezTo>
                  <a:pt x="63" y="85"/>
                  <a:pt x="62" y="84"/>
                  <a:pt x="61" y="84"/>
                </a:cubicBezTo>
                <a:cubicBezTo>
                  <a:pt x="59" y="84"/>
                  <a:pt x="58" y="85"/>
                  <a:pt x="58" y="86"/>
                </a:cubicBezTo>
                <a:cubicBezTo>
                  <a:pt x="58" y="88"/>
                  <a:pt x="58" y="88"/>
                  <a:pt x="59" y="89"/>
                </a:cubicBezTo>
                <a:cubicBezTo>
                  <a:pt x="59" y="89"/>
                  <a:pt x="59" y="88"/>
                  <a:pt x="59" y="88"/>
                </a:cubicBezTo>
                <a:cubicBezTo>
                  <a:pt x="61" y="89"/>
                  <a:pt x="62" y="88"/>
                  <a:pt x="63" y="88"/>
                </a:cubicBezTo>
                <a:cubicBezTo>
                  <a:pt x="63" y="88"/>
                  <a:pt x="63" y="87"/>
                  <a:pt x="63" y="87"/>
                </a:cubicBezTo>
                <a:cubicBezTo>
                  <a:pt x="63" y="87"/>
                  <a:pt x="63" y="87"/>
                  <a:pt x="64" y="88"/>
                </a:cubicBezTo>
                <a:close/>
                <a:moveTo>
                  <a:pt x="69" y="98"/>
                </a:moveTo>
                <a:cubicBezTo>
                  <a:pt x="69" y="98"/>
                  <a:pt x="68" y="98"/>
                  <a:pt x="68" y="98"/>
                </a:cubicBezTo>
                <a:cubicBezTo>
                  <a:pt x="68" y="99"/>
                  <a:pt x="68" y="101"/>
                  <a:pt x="69" y="101"/>
                </a:cubicBezTo>
                <a:cubicBezTo>
                  <a:pt x="69" y="101"/>
                  <a:pt x="69" y="100"/>
                  <a:pt x="68" y="100"/>
                </a:cubicBezTo>
                <a:cubicBezTo>
                  <a:pt x="70" y="100"/>
                  <a:pt x="71" y="101"/>
                  <a:pt x="71" y="103"/>
                </a:cubicBezTo>
                <a:cubicBezTo>
                  <a:pt x="72" y="102"/>
                  <a:pt x="72" y="101"/>
                  <a:pt x="72" y="100"/>
                </a:cubicBezTo>
                <a:cubicBezTo>
                  <a:pt x="72" y="99"/>
                  <a:pt x="71" y="98"/>
                  <a:pt x="69" y="98"/>
                </a:cubicBezTo>
                <a:close/>
                <a:moveTo>
                  <a:pt x="33" y="43"/>
                </a:moveTo>
                <a:cubicBezTo>
                  <a:pt x="33" y="43"/>
                  <a:pt x="33" y="43"/>
                  <a:pt x="33" y="42"/>
                </a:cubicBezTo>
                <a:cubicBezTo>
                  <a:pt x="32" y="43"/>
                  <a:pt x="31" y="43"/>
                  <a:pt x="32" y="44"/>
                </a:cubicBezTo>
                <a:cubicBezTo>
                  <a:pt x="32" y="44"/>
                  <a:pt x="32" y="44"/>
                  <a:pt x="31" y="44"/>
                </a:cubicBezTo>
                <a:cubicBezTo>
                  <a:pt x="32" y="44"/>
                  <a:pt x="32" y="45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2" y="47"/>
                  <a:pt x="32" y="47"/>
                </a:cubicBezTo>
                <a:cubicBezTo>
                  <a:pt x="32" y="47"/>
                  <a:pt x="32" y="47"/>
                  <a:pt x="32" y="46"/>
                </a:cubicBezTo>
                <a:cubicBezTo>
                  <a:pt x="33" y="46"/>
                  <a:pt x="35" y="48"/>
                  <a:pt x="35" y="46"/>
                </a:cubicBezTo>
                <a:cubicBezTo>
                  <a:pt x="36" y="45"/>
                  <a:pt x="36" y="46"/>
                  <a:pt x="36" y="46"/>
                </a:cubicBezTo>
                <a:cubicBezTo>
                  <a:pt x="37" y="46"/>
                  <a:pt x="37" y="45"/>
                  <a:pt x="37" y="45"/>
                </a:cubicBezTo>
                <a:cubicBezTo>
                  <a:pt x="36" y="43"/>
                  <a:pt x="36" y="42"/>
                  <a:pt x="34" y="42"/>
                </a:cubicBezTo>
                <a:cubicBezTo>
                  <a:pt x="34" y="42"/>
                  <a:pt x="33" y="43"/>
                  <a:pt x="33" y="43"/>
                </a:cubicBezTo>
                <a:close/>
                <a:moveTo>
                  <a:pt x="2" y="50"/>
                </a:moveTo>
                <a:cubicBezTo>
                  <a:pt x="2" y="50"/>
                  <a:pt x="2" y="50"/>
                  <a:pt x="2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2" y="50"/>
                </a:cubicBezTo>
                <a:close/>
                <a:moveTo>
                  <a:pt x="118" y="181"/>
                </a:moveTo>
                <a:cubicBezTo>
                  <a:pt x="119" y="181"/>
                  <a:pt x="121" y="179"/>
                  <a:pt x="121" y="177"/>
                </a:cubicBezTo>
                <a:cubicBezTo>
                  <a:pt x="120" y="176"/>
                  <a:pt x="120" y="175"/>
                  <a:pt x="118" y="175"/>
                </a:cubicBezTo>
                <a:cubicBezTo>
                  <a:pt x="116" y="175"/>
                  <a:pt x="115" y="176"/>
                  <a:pt x="115" y="177"/>
                </a:cubicBezTo>
                <a:cubicBezTo>
                  <a:pt x="115" y="179"/>
                  <a:pt x="116" y="181"/>
                  <a:pt x="118" y="181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9"/>
                  <a:pt x="18" y="99"/>
                  <a:pt x="19" y="99"/>
                </a:cubicBezTo>
                <a:cubicBezTo>
                  <a:pt x="19" y="99"/>
                  <a:pt x="19" y="99"/>
                  <a:pt x="18" y="98"/>
                </a:cubicBezTo>
                <a:close/>
                <a:moveTo>
                  <a:pt x="6" y="66"/>
                </a:moveTo>
                <a:cubicBezTo>
                  <a:pt x="6" y="66"/>
                  <a:pt x="6" y="66"/>
                  <a:pt x="6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5" y="100"/>
                </a:moveTo>
                <a:cubicBezTo>
                  <a:pt x="16" y="100"/>
                  <a:pt x="16" y="100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lose/>
                <a:moveTo>
                  <a:pt x="10" y="64"/>
                </a:moveTo>
                <a:cubicBezTo>
                  <a:pt x="9" y="64"/>
                  <a:pt x="9" y="65"/>
                  <a:pt x="9" y="65"/>
                </a:cubicBezTo>
                <a:cubicBezTo>
                  <a:pt x="9" y="65"/>
                  <a:pt x="9" y="65"/>
                  <a:pt x="10" y="65"/>
                </a:cubicBezTo>
                <a:cubicBezTo>
                  <a:pt x="10" y="65"/>
                  <a:pt x="10" y="64"/>
                  <a:pt x="10" y="64"/>
                </a:cubicBezTo>
                <a:close/>
                <a:moveTo>
                  <a:pt x="21" y="105"/>
                </a:moveTo>
                <a:cubicBezTo>
                  <a:pt x="21" y="105"/>
                  <a:pt x="21" y="105"/>
                  <a:pt x="21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1" y="105"/>
                  <a:pt x="21" y="105"/>
                </a:cubicBezTo>
                <a:close/>
                <a:moveTo>
                  <a:pt x="14" y="15"/>
                </a:moveTo>
                <a:cubicBezTo>
                  <a:pt x="14" y="16"/>
                  <a:pt x="13" y="16"/>
                  <a:pt x="13" y="17"/>
                </a:cubicBezTo>
                <a:cubicBezTo>
                  <a:pt x="14" y="16"/>
                  <a:pt x="16" y="16"/>
                  <a:pt x="17" y="16"/>
                </a:cubicBezTo>
                <a:cubicBezTo>
                  <a:pt x="16" y="16"/>
                  <a:pt x="15" y="14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73" y="178"/>
                </a:moveTo>
                <a:cubicBezTo>
                  <a:pt x="174" y="177"/>
                  <a:pt x="173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2" y="175"/>
                  <a:pt x="171" y="175"/>
                  <a:pt x="171" y="175"/>
                </a:cubicBezTo>
                <a:cubicBezTo>
                  <a:pt x="170" y="175"/>
                  <a:pt x="170" y="175"/>
                  <a:pt x="169" y="175"/>
                </a:cubicBezTo>
                <a:cubicBezTo>
                  <a:pt x="169" y="175"/>
                  <a:pt x="169" y="175"/>
                  <a:pt x="169" y="176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9" y="175"/>
                  <a:pt x="169" y="176"/>
                  <a:pt x="169" y="176"/>
                </a:cubicBezTo>
                <a:cubicBezTo>
                  <a:pt x="169" y="176"/>
                  <a:pt x="169" y="176"/>
                  <a:pt x="169" y="176"/>
                </a:cubicBezTo>
                <a:cubicBezTo>
                  <a:pt x="169" y="176"/>
                  <a:pt x="168" y="176"/>
                  <a:pt x="168" y="176"/>
                </a:cubicBezTo>
                <a:cubicBezTo>
                  <a:pt x="168" y="176"/>
                  <a:pt x="168" y="177"/>
                  <a:pt x="168" y="178"/>
                </a:cubicBezTo>
                <a:cubicBezTo>
                  <a:pt x="168" y="179"/>
                  <a:pt x="168" y="179"/>
                  <a:pt x="169" y="180"/>
                </a:cubicBezTo>
                <a:cubicBezTo>
                  <a:pt x="169" y="180"/>
                  <a:pt x="170" y="179"/>
                  <a:pt x="170" y="179"/>
                </a:cubicBezTo>
                <a:cubicBezTo>
                  <a:pt x="171" y="178"/>
                  <a:pt x="171" y="179"/>
                  <a:pt x="172" y="179"/>
                </a:cubicBezTo>
                <a:cubicBezTo>
                  <a:pt x="171" y="180"/>
                  <a:pt x="171" y="180"/>
                  <a:pt x="169" y="180"/>
                </a:cubicBezTo>
                <a:cubicBezTo>
                  <a:pt x="170" y="181"/>
                  <a:pt x="170" y="181"/>
                  <a:pt x="171" y="181"/>
                </a:cubicBezTo>
                <a:cubicBezTo>
                  <a:pt x="172" y="180"/>
                  <a:pt x="173" y="179"/>
                  <a:pt x="173" y="178"/>
                </a:cubicBezTo>
                <a:close/>
                <a:moveTo>
                  <a:pt x="227" y="123"/>
                </a:moveTo>
                <a:cubicBezTo>
                  <a:pt x="227" y="123"/>
                  <a:pt x="226" y="123"/>
                  <a:pt x="226" y="123"/>
                </a:cubicBezTo>
                <a:cubicBezTo>
                  <a:pt x="225" y="123"/>
                  <a:pt x="225" y="124"/>
                  <a:pt x="225" y="125"/>
                </a:cubicBezTo>
                <a:cubicBezTo>
                  <a:pt x="225" y="125"/>
                  <a:pt x="226" y="124"/>
                  <a:pt x="227" y="123"/>
                </a:cubicBezTo>
                <a:close/>
                <a:moveTo>
                  <a:pt x="225" y="128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5" y="129"/>
                  <a:pt x="226" y="130"/>
                  <a:pt x="227" y="131"/>
                </a:cubicBezTo>
                <a:cubicBezTo>
                  <a:pt x="227" y="130"/>
                  <a:pt x="226" y="129"/>
                  <a:pt x="225" y="128"/>
                </a:cubicBezTo>
                <a:close/>
                <a:moveTo>
                  <a:pt x="199" y="101"/>
                </a:moveTo>
                <a:cubicBezTo>
                  <a:pt x="199" y="103"/>
                  <a:pt x="200" y="104"/>
                  <a:pt x="202" y="103"/>
                </a:cubicBezTo>
                <a:cubicBezTo>
                  <a:pt x="203" y="103"/>
                  <a:pt x="205" y="102"/>
                  <a:pt x="204" y="100"/>
                </a:cubicBezTo>
                <a:cubicBezTo>
                  <a:pt x="204" y="99"/>
                  <a:pt x="203" y="98"/>
                  <a:pt x="202" y="98"/>
                </a:cubicBezTo>
                <a:cubicBezTo>
                  <a:pt x="200" y="98"/>
                  <a:pt x="199" y="99"/>
                  <a:pt x="199" y="101"/>
                </a:cubicBezTo>
                <a:close/>
                <a:moveTo>
                  <a:pt x="215" y="91"/>
                </a:moveTo>
                <a:cubicBezTo>
                  <a:pt x="214" y="91"/>
                  <a:pt x="212" y="93"/>
                  <a:pt x="212" y="94"/>
                </a:cubicBezTo>
                <a:cubicBezTo>
                  <a:pt x="212" y="95"/>
                  <a:pt x="213" y="97"/>
                  <a:pt x="215" y="96"/>
                </a:cubicBezTo>
                <a:cubicBezTo>
                  <a:pt x="217" y="96"/>
                  <a:pt x="218" y="96"/>
                  <a:pt x="217" y="94"/>
                </a:cubicBezTo>
                <a:cubicBezTo>
                  <a:pt x="218" y="92"/>
                  <a:pt x="217" y="91"/>
                  <a:pt x="215" y="91"/>
                </a:cubicBezTo>
                <a:close/>
                <a:moveTo>
                  <a:pt x="222" y="101"/>
                </a:moveTo>
                <a:cubicBezTo>
                  <a:pt x="223" y="99"/>
                  <a:pt x="221" y="98"/>
                  <a:pt x="219" y="98"/>
                </a:cubicBezTo>
                <a:cubicBezTo>
                  <a:pt x="218" y="98"/>
                  <a:pt x="217" y="99"/>
                  <a:pt x="217" y="100"/>
                </a:cubicBezTo>
                <a:cubicBezTo>
                  <a:pt x="217" y="102"/>
                  <a:pt x="218" y="103"/>
                  <a:pt x="220" y="103"/>
                </a:cubicBezTo>
                <a:cubicBezTo>
                  <a:pt x="221" y="104"/>
                  <a:pt x="222" y="102"/>
                  <a:pt x="222" y="101"/>
                </a:cubicBezTo>
                <a:close/>
                <a:moveTo>
                  <a:pt x="223" y="115"/>
                </a:moveTo>
                <a:cubicBezTo>
                  <a:pt x="223" y="113"/>
                  <a:pt x="221" y="112"/>
                  <a:pt x="220" y="112"/>
                </a:cubicBezTo>
                <a:cubicBezTo>
                  <a:pt x="218" y="111"/>
                  <a:pt x="216" y="114"/>
                  <a:pt x="217" y="115"/>
                </a:cubicBezTo>
                <a:cubicBezTo>
                  <a:pt x="216" y="116"/>
                  <a:pt x="218" y="117"/>
                  <a:pt x="220" y="118"/>
                </a:cubicBezTo>
                <a:cubicBezTo>
                  <a:pt x="221" y="117"/>
                  <a:pt x="222" y="116"/>
                  <a:pt x="223" y="115"/>
                </a:cubicBezTo>
                <a:close/>
                <a:moveTo>
                  <a:pt x="232" y="234"/>
                </a:moveTo>
                <a:cubicBezTo>
                  <a:pt x="232" y="235"/>
                  <a:pt x="233" y="235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34"/>
                  <a:pt x="233" y="234"/>
                  <a:pt x="232" y="234"/>
                </a:cubicBezTo>
                <a:close/>
                <a:moveTo>
                  <a:pt x="232" y="231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45" y="171"/>
                </a:moveTo>
                <a:cubicBezTo>
                  <a:pt x="245" y="171"/>
                  <a:pt x="245" y="171"/>
                  <a:pt x="245" y="170"/>
                </a:cubicBezTo>
                <a:cubicBezTo>
                  <a:pt x="245" y="170"/>
                  <a:pt x="245" y="171"/>
                  <a:pt x="245" y="171"/>
                </a:cubicBezTo>
                <a:close/>
                <a:moveTo>
                  <a:pt x="242" y="138"/>
                </a:moveTo>
                <a:cubicBezTo>
                  <a:pt x="243" y="137"/>
                  <a:pt x="242" y="137"/>
                  <a:pt x="241" y="138"/>
                </a:cubicBezTo>
                <a:cubicBezTo>
                  <a:pt x="241" y="138"/>
                  <a:pt x="242" y="138"/>
                  <a:pt x="242" y="138"/>
                </a:cubicBezTo>
                <a:close/>
                <a:moveTo>
                  <a:pt x="235" y="137"/>
                </a:moveTo>
                <a:cubicBezTo>
                  <a:pt x="235" y="136"/>
                  <a:pt x="235" y="136"/>
                  <a:pt x="235" y="136"/>
                </a:cubicBezTo>
                <a:cubicBezTo>
                  <a:pt x="235" y="135"/>
                  <a:pt x="234" y="133"/>
                  <a:pt x="232" y="133"/>
                </a:cubicBezTo>
                <a:cubicBezTo>
                  <a:pt x="232" y="133"/>
                  <a:pt x="232" y="133"/>
                  <a:pt x="231" y="133"/>
                </a:cubicBezTo>
                <a:cubicBezTo>
                  <a:pt x="231" y="134"/>
                  <a:pt x="231" y="134"/>
                  <a:pt x="230" y="135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30" y="136"/>
                  <a:pt x="230" y="136"/>
                  <a:pt x="230" y="137"/>
                </a:cubicBezTo>
                <a:cubicBezTo>
                  <a:pt x="230" y="138"/>
                  <a:pt x="231" y="138"/>
                  <a:pt x="233" y="138"/>
                </a:cubicBezTo>
                <a:cubicBezTo>
                  <a:pt x="234" y="138"/>
                  <a:pt x="234" y="138"/>
                  <a:pt x="234" y="137"/>
                </a:cubicBezTo>
                <a:cubicBezTo>
                  <a:pt x="234" y="137"/>
                  <a:pt x="234" y="137"/>
                  <a:pt x="234" y="137"/>
                </a:cubicBezTo>
                <a:cubicBezTo>
                  <a:pt x="234" y="137"/>
                  <a:pt x="233" y="138"/>
                  <a:pt x="233" y="137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33" y="136"/>
                  <a:pt x="234" y="136"/>
                  <a:pt x="235" y="137"/>
                </a:cubicBezTo>
                <a:close/>
                <a:moveTo>
                  <a:pt x="171" y="92"/>
                </a:moveTo>
                <a:cubicBezTo>
                  <a:pt x="170" y="92"/>
                  <a:pt x="168" y="93"/>
                  <a:pt x="168" y="94"/>
                </a:cubicBezTo>
                <a:cubicBezTo>
                  <a:pt x="168" y="96"/>
                  <a:pt x="169" y="97"/>
                  <a:pt x="171" y="97"/>
                </a:cubicBezTo>
                <a:cubicBezTo>
                  <a:pt x="173" y="96"/>
                  <a:pt x="174" y="95"/>
                  <a:pt x="174" y="94"/>
                </a:cubicBezTo>
                <a:cubicBezTo>
                  <a:pt x="174" y="92"/>
                  <a:pt x="173" y="92"/>
                  <a:pt x="171" y="92"/>
                </a:cubicBezTo>
                <a:close/>
                <a:moveTo>
                  <a:pt x="155" y="101"/>
                </a:moveTo>
                <a:cubicBezTo>
                  <a:pt x="155" y="102"/>
                  <a:pt x="156" y="102"/>
                  <a:pt x="157" y="103"/>
                </a:cubicBezTo>
                <a:cubicBezTo>
                  <a:pt x="158" y="103"/>
                  <a:pt x="159" y="101"/>
                  <a:pt x="160" y="103"/>
                </a:cubicBezTo>
                <a:cubicBezTo>
                  <a:pt x="160" y="102"/>
                  <a:pt x="160" y="101"/>
                  <a:pt x="160" y="101"/>
                </a:cubicBezTo>
                <a:cubicBezTo>
                  <a:pt x="161" y="99"/>
                  <a:pt x="159" y="98"/>
                  <a:pt x="157" y="98"/>
                </a:cubicBezTo>
                <a:cubicBezTo>
                  <a:pt x="157" y="97"/>
                  <a:pt x="155" y="99"/>
                  <a:pt x="155" y="101"/>
                </a:cubicBezTo>
                <a:close/>
                <a:moveTo>
                  <a:pt x="141" y="108"/>
                </a:moveTo>
                <a:cubicBezTo>
                  <a:pt x="141" y="109"/>
                  <a:pt x="143" y="110"/>
                  <a:pt x="144" y="110"/>
                </a:cubicBezTo>
                <a:cubicBezTo>
                  <a:pt x="146" y="110"/>
                  <a:pt x="147" y="109"/>
                  <a:pt x="147" y="107"/>
                </a:cubicBezTo>
                <a:cubicBezTo>
                  <a:pt x="147" y="106"/>
                  <a:pt x="146" y="105"/>
                  <a:pt x="145" y="105"/>
                </a:cubicBezTo>
                <a:cubicBezTo>
                  <a:pt x="142" y="105"/>
                  <a:pt x="142" y="106"/>
                  <a:pt x="141" y="108"/>
                </a:cubicBezTo>
                <a:close/>
                <a:moveTo>
                  <a:pt x="176" y="98"/>
                </a:moveTo>
                <a:cubicBezTo>
                  <a:pt x="175" y="98"/>
                  <a:pt x="174" y="98"/>
                  <a:pt x="174" y="98"/>
                </a:cubicBezTo>
                <a:cubicBezTo>
                  <a:pt x="174" y="98"/>
                  <a:pt x="175" y="98"/>
                  <a:pt x="175" y="99"/>
                </a:cubicBezTo>
                <a:cubicBezTo>
                  <a:pt x="175" y="99"/>
                  <a:pt x="175" y="100"/>
                  <a:pt x="174" y="100"/>
                </a:cubicBezTo>
                <a:cubicBezTo>
                  <a:pt x="174" y="99"/>
                  <a:pt x="174" y="99"/>
                  <a:pt x="173" y="98"/>
                </a:cubicBezTo>
                <a:cubicBezTo>
                  <a:pt x="173" y="99"/>
                  <a:pt x="173" y="100"/>
                  <a:pt x="172" y="101"/>
                </a:cubicBezTo>
                <a:cubicBezTo>
                  <a:pt x="173" y="103"/>
                  <a:pt x="174" y="103"/>
                  <a:pt x="176" y="103"/>
                </a:cubicBezTo>
                <a:cubicBezTo>
                  <a:pt x="177" y="104"/>
                  <a:pt x="178" y="103"/>
                  <a:pt x="178" y="101"/>
                </a:cubicBezTo>
                <a:cubicBezTo>
                  <a:pt x="179" y="99"/>
                  <a:pt x="177" y="98"/>
                  <a:pt x="176" y="98"/>
                </a:cubicBezTo>
                <a:close/>
                <a:moveTo>
                  <a:pt x="186" y="107"/>
                </a:moveTo>
                <a:cubicBezTo>
                  <a:pt x="186" y="109"/>
                  <a:pt x="187" y="111"/>
                  <a:pt x="189" y="111"/>
                </a:cubicBezTo>
                <a:cubicBezTo>
                  <a:pt x="190" y="111"/>
                  <a:pt x="192" y="110"/>
                  <a:pt x="191" y="108"/>
                </a:cubicBezTo>
                <a:cubicBezTo>
                  <a:pt x="192" y="106"/>
                  <a:pt x="190" y="105"/>
                  <a:pt x="189" y="105"/>
                </a:cubicBezTo>
                <a:cubicBezTo>
                  <a:pt x="187" y="105"/>
                  <a:pt x="186" y="107"/>
                  <a:pt x="186" y="107"/>
                </a:cubicBezTo>
                <a:close/>
                <a:moveTo>
                  <a:pt x="191" y="100"/>
                </a:moveTo>
                <a:cubicBezTo>
                  <a:pt x="190" y="102"/>
                  <a:pt x="192" y="103"/>
                  <a:pt x="193" y="103"/>
                </a:cubicBezTo>
                <a:cubicBezTo>
                  <a:pt x="195" y="103"/>
                  <a:pt x="196" y="103"/>
                  <a:pt x="196" y="100"/>
                </a:cubicBezTo>
                <a:cubicBezTo>
                  <a:pt x="196" y="99"/>
                  <a:pt x="195" y="98"/>
                  <a:pt x="193" y="97"/>
                </a:cubicBezTo>
                <a:cubicBezTo>
                  <a:pt x="191" y="97"/>
                  <a:pt x="190" y="99"/>
                  <a:pt x="191" y="100"/>
                </a:cubicBezTo>
                <a:close/>
                <a:moveTo>
                  <a:pt x="198" y="91"/>
                </a:moveTo>
                <a:cubicBezTo>
                  <a:pt x="196" y="91"/>
                  <a:pt x="195" y="92"/>
                  <a:pt x="195" y="94"/>
                </a:cubicBezTo>
                <a:cubicBezTo>
                  <a:pt x="195" y="96"/>
                  <a:pt x="196" y="97"/>
                  <a:pt x="198" y="97"/>
                </a:cubicBezTo>
                <a:cubicBezTo>
                  <a:pt x="198" y="97"/>
                  <a:pt x="201" y="96"/>
                  <a:pt x="200" y="94"/>
                </a:cubicBezTo>
                <a:cubicBezTo>
                  <a:pt x="200" y="93"/>
                  <a:pt x="199" y="91"/>
                  <a:pt x="198" y="91"/>
                </a:cubicBezTo>
                <a:close/>
                <a:moveTo>
                  <a:pt x="184" y="97"/>
                </a:moveTo>
                <a:cubicBezTo>
                  <a:pt x="182" y="98"/>
                  <a:pt x="181" y="99"/>
                  <a:pt x="182" y="100"/>
                </a:cubicBezTo>
                <a:cubicBezTo>
                  <a:pt x="182" y="102"/>
                  <a:pt x="183" y="103"/>
                  <a:pt x="184" y="103"/>
                </a:cubicBezTo>
                <a:cubicBezTo>
                  <a:pt x="186" y="103"/>
                  <a:pt x="187" y="102"/>
                  <a:pt x="187" y="100"/>
                </a:cubicBezTo>
                <a:cubicBezTo>
                  <a:pt x="187" y="99"/>
                  <a:pt x="186" y="97"/>
                  <a:pt x="184" y="97"/>
                </a:cubicBezTo>
                <a:close/>
                <a:moveTo>
                  <a:pt x="125" y="170"/>
                </a:moveTo>
                <a:cubicBezTo>
                  <a:pt x="125" y="168"/>
                  <a:pt x="123" y="168"/>
                  <a:pt x="122" y="167"/>
                </a:cubicBezTo>
                <a:cubicBezTo>
                  <a:pt x="120" y="168"/>
                  <a:pt x="120" y="169"/>
                  <a:pt x="120" y="170"/>
                </a:cubicBezTo>
                <a:cubicBezTo>
                  <a:pt x="120" y="172"/>
                  <a:pt x="121" y="173"/>
                  <a:pt x="122" y="173"/>
                </a:cubicBezTo>
                <a:cubicBezTo>
                  <a:pt x="124" y="173"/>
                  <a:pt x="125" y="171"/>
                  <a:pt x="125" y="170"/>
                </a:cubicBezTo>
                <a:close/>
                <a:moveTo>
                  <a:pt x="178" y="88"/>
                </a:move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lose/>
                <a:moveTo>
                  <a:pt x="165" y="164"/>
                </a:moveTo>
                <a:cubicBezTo>
                  <a:pt x="165" y="162"/>
                  <a:pt x="164" y="161"/>
                  <a:pt x="162" y="161"/>
                </a:cubicBezTo>
                <a:cubicBezTo>
                  <a:pt x="160" y="161"/>
                  <a:pt x="159" y="163"/>
                  <a:pt x="159" y="164"/>
                </a:cubicBezTo>
                <a:cubicBezTo>
                  <a:pt x="159" y="165"/>
                  <a:pt x="160" y="166"/>
                  <a:pt x="163" y="167"/>
                </a:cubicBezTo>
                <a:cubicBezTo>
                  <a:pt x="164" y="166"/>
                  <a:pt x="165" y="166"/>
                  <a:pt x="165" y="164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4"/>
                </a:cubicBezTo>
                <a:cubicBezTo>
                  <a:pt x="160" y="163"/>
                  <a:pt x="161" y="164"/>
                  <a:pt x="160" y="163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62" y="163"/>
                  <a:pt x="163" y="163"/>
                  <a:pt x="163" y="163"/>
                </a:cubicBezTo>
                <a:cubicBezTo>
                  <a:pt x="163" y="163"/>
                  <a:pt x="164" y="163"/>
                  <a:pt x="164" y="163"/>
                </a:cubicBezTo>
                <a:cubicBezTo>
                  <a:pt x="163" y="164"/>
                  <a:pt x="165" y="164"/>
                  <a:pt x="165" y="165"/>
                </a:cubicBezTo>
                <a:cubicBezTo>
                  <a:pt x="163" y="165"/>
                  <a:pt x="163" y="164"/>
                  <a:pt x="162" y="163"/>
                </a:cubicBezTo>
                <a:cubicBezTo>
                  <a:pt x="162" y="163"/>
                  <a:pt x="162" y="164"/>
                  <a:pt x="161" y="164"/>
                </a:cubicBezTo>
                <a:close/>
                <a:moveTo>
                  <a:pt x="167" y="171"/>
                </a:moveTo>
                <a:cubicBezTo>
                  <a:pt x="167" y="170"/>
                  <a:pt x="168" y="169"/>
                  <a:pt x="169" y="169"/>
                </a:cubicBezTo>
                <a:cubicBezTo>
                  <a:pt x="168" y="168"/>
                  <a:pt x="167" y="168"/>
                  <a:pt x="167" y="168"/>
                </a:cubicBezTo>
                <a:cubicBezTo>
                  <a:pt x="165" y="167"/>
                  <a:pt x="164" y="169"/>
                  <a:pt x="164" y="171"/>
                </a:cubicBezTo>
                <a:cubicBezTo>
                  <a:pt x="164" y="172"/>
                  <a:pt x="166" y="174"/>
                  <a:pt x="166" y="173"/>
                </a:cubicBezTo>
                <a:cubicBezTo>
                  <a:pt x="167" y="173"/>
                  <a:pt x="168" y="173"/>
                  <a:pt x="168" y="173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8" y="171"/>
                  <a:pt x="167" y="172"/>
                  <a:pt x="166" y="171"/>
                </a:cubicBezTo>
                <a:cubicBezTo>
                  <a:pt x="166" y="171"/>
                  <a:pt x="167" y="171"/>
                  <a:pt x="167" y="171"/>
                </a:cubicBezTo>
                <a:close/>
                <a:moveTo>
                  <a:pt x="154" y="166"/>
                </a:moveTo>
                <a:cubicBezTo>
                  <a:pt x="156" y="166"/>
                  <a:pt x="156" y="165"/>
                  <a:pt x="156" y="164"/>
                </a:cubicBezTo>
                <a:cubicBezTo>
                  <a:pt x="156" y="162"/>
                  <a:pt x="154" y="161"/>
                  <a:pt x="153" y="161"/>
                </a:cubicBezTo>
                <a:cubicBezTo>
                  <a:pt x="152" y="161"/>
                  <a:pt x="151" y="162"/>
                  <a:pt x="150" y="163"/>
                </a:cubicBezTo>
                <a:cubicBezTo>
                  <a:pt x="151" y="165"/>
                  <a:pt x="152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3" y="166"/>
                  <a:pt x="153" y="166"/>
                  <a:pt x="152" y="165"/>
                </a:cubicBezTo>
                <a:cubicBezTo>
                  <a:pt x="153" y="165"/>
                  <a:pt x="152" y="164"/>
                  <a:pt x="152" y="164"/>
                </a:cubicBezTo>
                <a:cubicBezTo>
                  <a:pt x="153" y="164"/>
                  <a:pt x="153" y="164"/>
                  <a:pt x="153" y="163"/>
                </a:cubicBezTo>
                <a:cubicBezTo>
                  <a:pt x="154" y="163"/>
                  <a:pt x="154" y="163"/>
                  <a:pt x="154" y="163"/>
                </a:cubicBezTo>
                <a:cubicBezTo>
                  <a:pt x="154" y="164"/>
                  <a:pt x="154" y="164"/>
                  <a:pt x="154" y="165"/>
                </a:cubicBezTo>
                <a:cubicBezTo>
                  <a:pt x="154" y="165"/>
                  <a:pt x="153" y="165"/>
                  <a:pt x="153" y="165"/>
                </a:cubicBezTo>
                <a:cubicBezTo>
                  <a:pt x="153" y="166"/>
                  <a:pt x="154" y="165"/>
                  <a:pt x="155" y="165"/>
                </a:cubicBezTo>
                <a:cubicBezTo>
                  <a:pt x="155" y="166"/>
                  <a:pt x="154" y="166"/>
                  <a:pt x="154" y="166"/>
                </a:cubicBezTo>
                <a:cubicBezTo>
                  <a:pt x="154" y="166"/>
                  <a:pt x="154" y="166"/>
                  <a:pt x="154" y="166"/>
                </a:cubicBezTo>
                <a:close/>
                <a:moveTo>
                  <a:pt x="178" y="184"/>
                </a:moveTo>
                <a:cubicBezTo>
                  <a:pt x="178" y="183"/>
                  <a:pt x="177" y="182"/>
                  <a:pt x="176" y="181"/>
                </a:cubicBezTo>
                <a:cubicBezTo>
                  <a:pt x="174" y="181"/>
                  <a:pt x="172" y="183"/>
                  <a:pt x="172" y="184"/>
                </a:cubicBezTo>
                <a:cubicBezTo>
                  <a:pt x="172" y="185"/>
                  <a:pt x="173" y="187"/>
                  <a:pt x="174" y="187"/>
                </a:cubicBezTo>
                <a:cubicBezTo>
                  <a:pt x="175" y="187"/>
                  <a:pt x="175" y="186"/>
                  <a:pt x="175" y="186"/>
                </a:cubicBezTo>
                <a:cubicBezTo>
                  <a:pt x="174" y="185"/>
                  <a:pt x="177" y="183"/>
                  <a:pt x="178" y="184"/>
                </a:cubicBezTo>
                <a:close/>
                <a:moveTo>
                  <a:pt x="140" y="112"/>
                </a:moveTo>
                <a:cubicBezTo>
                  <a:pt x="138" y="112"/>
                  <a:pt x="137" y="113"/>
                  <a:pt x="137" y="114"/>
                </a:cubicBezTo>
                <a:cubicBezTo>
                  <a:pt x="137" y="116"/>
                  <a:pt x="138" y="117"/>
                  <a:pt x="140" y="117"/>
                </a:cubicBezTo>
                <a:cubicBezTo>
                  <a:pt x="142" y="118"/>
                  <a:pt x="143" y="116"/>
                  <a:pt x="143" y="114"/>
                </a:cubicBezTo>
                <a:cubicBezTo>
                  <a:pt x="143" y="114"/>
                  <a:pt x="142" y="112"/>
                  <a:pt x="140" y="112"/>
                </a:cubicBezTo>
                <a:close/>
                <a:moveTo>
                  <a:pt x="135" y="180"/>
                </a:moveTo>
                <a:cubicBezTo>
                  <a:pt x="138" y="180"/>
                  <a:pt x="138" y="179"/>
                  <a:pt x="139" y="178"/>
                </a:cubicBezTo>
                <a:cubicBezTo>
                  <a:pt x="138" y="176"/>
                  <a:pt x="137" y="175"/>
                  <a:pt x="135" y="175"/>
                </a:cubicBezTo>
                <a:cubicBezTo>
                  <a:pt x="134" y="175"/>
                  <a:pt x="133" y="176"/>
                  <a:pt x="133" y="177"/>
                </a:cubicBezTo>
                <a:cubicBezTo>
                  <a:pt x="133" y="180"/>
                  <a:pt x="134" y="181"/>
                  <a:pt x="135" y="180"/>
                </a:cubicBezTo>
                <a:close/>
                <a:moveTo>
                  <a:pt x="149" y="174"/>
                </a:moveTo>
                <a:cubicBezTo>
                  <a:pt x="150" y="173"/>
                  <a:pt x="151" y="173"/>
                  <a:pt x="151" y="172"/>
                </a:cubicBezTo>
                <a:cubicBezTo>
                  <a:pt x="151" y="172"/>
                  <a:pt x="151" y="172"/>
                  <a:pt x="150" y="172"/>
                </a:cubicBezTo>
                <a:cubicBezTo>
                  <a:pt x="150" y="172"/>
                  <a:pt x="150" y="171"/>
                  <a:pt x="150" y="171"/>
                </a:cubicBezTo>
                <a:cubicBezTo>
                  <a:pt x="149" y="171"/>
                  <a:pt x="150" y="172"/>
                  <a:pt x="149" y="172"/>
                </a:cubicBezTo>
                <a:cubicBezTo>
                  <a:pt x="149" y="171"/>
                  <a:pt x="148" y="172"/>
                  <a:pt x="147" y="172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8" y="171"/>
                  <a:pt x="149" y="170"/>
                  <a:pt x="151" y="170"/>
                </a:cubicBezTo>
                <a:cubicBezTo>
                  <a:pt x="150" y="171"/>
                  <a:pt x="151" y="171"/>
                  <a:pt x="151" y="172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51" y="169"/>
                  <a:pt x="150" y="168"/>
                  <a:pt x="149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69"/>
                  <a:pt x="148" y="169"/>
                  <a:pt x="148" y="170"/>
                </a:cubicBezTo>
                <a:cubicBezTo>
                  <a:pt x="148" y="169"/>
                  <a:pt x="148" y="169"/>
                  <a:pt x="147" y="169"/>
                </a:cubicBezTo>
                <a:cubicBezTo>
                  <a:pt x="147" y="169"/>
                  <a:pt x="146" y="170"/>
                  <a:pt x="146" y="170"/>
                </a:cubicBezTo>
                <a:cubicBezTo>
                  <a:pt x="146" y="172"/>
                  <a:pt x="147" y="174"/>
                  <a:pt x="149" y="174"/>
                </a:cubicBezTo>
                <a:close/>
                <a:moveTo>
                  <a:pt x="126" y="181"/>
                </a:moveTo>
                <a:cubicBezTo>
                  <a:pt x="128" y="181"/>
                  <a:pt x="129" y="179"/>
                  <a:pt x="129" y="178"/>
                </a:cubicBezTo>
                <a:cubicBezTo>
                  <a:pt x="129" y="176"/>
                  <a:pt x="129" y="175"/>
                  <a:pt x="126" y="175"/>
                </a:cubicBezTo>
                <a:cubicBezTo>
                  <a:pt x="125" y="175"/>
                  <a:pt x="124" y="177"/>
                  <a:pt x="124" y="178"/>
                </a:cubicBezTo>
                <a:cubicBezTo>
                  <a:pt x="124" y="179"/>
                  <a:pt x="125" y="180"/>
                  <a:pt x="126" y="181"/>
                </a:cubicBezTo>
                <a:close/>
                <a:moveTo>
                  <a:pt x="144" y="180"/>
                </a:moveTo>
                <a:cubicBezTo>
                  <a:pt x="146" y="180"/>
                  <a:pt x="147" y="179"/>
                  <a:pt x="147" y="178"/>
                </a:cubicBezTo>
                <a:cubicBezTo>
                  <a:pt x="147" y="176"/>
                  <a:pt x="146" y="175"/>
                  <a:pt x="145" y="175"/>
                </a:cubicBezTo>
                <a:cubicBezTo>
                  <a:pt x="143" y="174"/>
                  <a:pt x="142" y="176"/>
                  <a:pt x="142" y="178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4" y="180"/>
                  <a:pt x="144" y="180"/>
                </a:cubicBezTo>
                <a:close/>
                <a:moveTo>
                  <a:pt x="216" y="231"/>
                </a:moveTo>
                <a:cubicBezTo>
                  <a:pt x="216" y="232"/>
                  <a:pt x="216" y="233"/>
                  <a:pt x="217" y="233"/>
                </a:cubicBezTo>
                <a:cubicBezTo>
                  <a:pt x="217" y="232"/>
                  <a:pt x="217" y="231"/>
                  <a:pt x="216" y="231"/>
                </a:cubicBezTo>
                <a:close/>
                <a:moveTo>
                  <a:pt x="204" y="220"/>
                </a:moveTo>
                <a:cubicBezTo>
                  <a:pt x="205" y="220"/>
                  <a:pt x="204" y="221"/>
                  <a:pt x="205" y="220"/>
                </a:cubicBezTo>
                <a:cubicBezTo>
                  <a:pt x="205" y="219"/>
                  <a:pt x="205" y="219"/>
                  <a:pt x="206" y="218"/>
                </a:cubicBezTo>
                <a:cubicBezTo>
                  <a:pt x="206" y="219"/>
                  <a:pt x="206" y="219"/>
                  <a:pt x="205" y="219"/>
                </a:cubicBezTo>
                <a:cubicBezTo>
                  <a:pt x="206" y="220"/>
                  <a:pt x="206" y="220"/>
                  <a:pt x="207" y="221"/>
                </a:cubicBezTo>
                <a:cubicBezTo>
                  <a:pt x="207" y="221"/>
                  <a:pt x="207" y="220"/>
                  <a:pt x="207" y="220"/>
                </a:cubicBezTo>
                <a:cubicBezTo>
                  <a:pt x="207" y="221"/>
                  <a:pt x="208" y="221"/>
                  <a:pt x="208" y="221"/>
                </a:cubicBezTo>
                <a:cubicBezTo>
                  <a:pt x="208" y="220"/>
                  <a:pt x="208" y="220"/>
                  <a:pt x="209" y="220"/>
                </a:cubicBezTo>
                <a:cubicBezTo>
                  <a:pt x="209" y="220"/>
                  <a:pt x="209" y="219"/>
                  <a:pt x="209" y="219"/>
                </a:cubicBezTo>
                <a:cubicBezTo>
                  <a:pt x="209" y="218"/>
                  <a:pt x="208" y="216"/>
                  <a:pt x="206" y="217"/>
                </a:cubicBezTo>
                <a:cubicBezTo>
                  <a:pt x="205" y="217"/>
                  <a:pt x="203" y="218"/>
                  <a:pt x="203" y="220"/>
                </a:cubicBezTo>
                <a:cubicBezTo>
                  <a:pt x="204" y="221"/>
                  <a:pt x="204" y="222"/>
                  <a:pt x="205" y="222"/>
                </a:cubicBezTo>
                <a:cubicBezTo>
                  <a:pt x="205" y="221"/>
                  <a:pt x="204" y="221"/>
                  <a:pt x="204" y="220"/>
                </a:cubicBezTo>
                <a:close/>
                <a:moveTo>
                  <a:pt x="187" y="197"/>
                </a:moveTo>
                <a:cubicBezTo>
                  <a:pt x="187" y="197"/>
                  <a:pt x="187" y="197"/>
                  <a:pt x="187" y="197"/>
                </a:cubicBezTo>
                <a:cubicBezTo>
                  <a:pt x="187" y="197"/>
                  <a:pt x="187" y="197"/>
                  <a:pt x="187" y="196"/>
                </a:cubicBezTo>
                <a:cubicBezTo>
                  <a:pt x="187" y="196"/>
                  <a:pt x="186" y="196"/>
                  <a:pt x="186" y="196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96"/>
                  <a:pt x="186" y="196"/>
                  <a:pt x="185" y="196"/>
                </a:cubicBezTo>
                <a:cubicBezTo>
                  <a:pt x="185" y="196"/>
                  <a:pt x="185" y="196"/>
                  <a:pt x="184" y="196"/>
                </a:cubicBezTo>
                <a:cubicBezTo>
                  <a:pt x="184" y="196"/>
                  <a:pt x="184" y="197"/>
                  <a:pt x="184" y="197"/>
                </a:cubicBezTo>
                <a:cubicBezTo>
                  <a:pt x="185" y="197"/>
                  <a:pt x="184" y="197"/>
                  <a:pt x="184" y="197"/>
                </a:cubicBezTo>
                <a:cubicBezTo>
                  <a:pt x="185" y="197"/>
                  <a:pt x="185" y="197"/>
                  <a:pt x="185" y="197"/>
                </a:cubicBezTo>
                <a:cubicBezTo>
                  <a:pt x="184" y="198"/>
                  <a:pt x="183" y="198"/>
                  <a:pt x="182" y="198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82" y="197"/>
                  <a:pt x="182" y="198"/>
                  <a:pt x="181" y="198"/>
                </a:cubicBezTo>
                <a:cubicBezTo>
                  <a:pt x="182" y="199"/>
                  <a:pt x="183" y="201"/>
                  <a:pt x="184" y="201"/>
                </a:cubicBezTo>
                <a:cubicBezTo>
                  <a:pt x="185" y="201"/>
                  <a:pt x="186" y="200"/>
                  <a:pt x="187" y="199"/>
                </a:cubicBezTo>
                <a:cubicBezTo>
                  <a:pt x="187" y="199"/>
                  <a:pt x="187" y="199"/>
                  <a:pt x="187" y="199"/>
                </a:cubicBezTo>
                <a:cubicBezTo>
                  <a:pt x="187" y="198"/>
                  <a:pt x="186" y="197"/>
                  <a:pt x="186" y="197"/>
                </a:cubicBezTo>
                <a:cubicBezTo>
                  <a:pt x="187" y="197"/>
                  <a:pt x="187" y="197"/>
                  <a:pt x="187" y="197"/>
                </a:cubicBezTo>
                <a:close/>
                <a:moveTo>
                  <a:pt x="207" y="221"/>
                </a:moveTo>
                <a:cubicBezTo>
                  <a:pt x="206" y="221"/>
                  <a:pt x="206" y="222"/>
                  <a:pt x="206" y="222"/>
                </a:cubicBezTo>
                <a:cubicBezTo>
                  <a:pt x="206" y="222"/>
                  <a:pt x="206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2"/>
                  <a:pt x="207" y="222"/>
                </a:cubicBezTo>
                <a:cubicBezTo>
                  <a:pt x="207" y="222"/>
                  <a:pt x="207" y="221"/>
                  <a:pt x="207" y="221"/>
                </a:cubicBezTo>
                <a:close/>
                <a:moveTo>
                  <a:pt x="226" y="228"/>
                </a:moveTo>
                <a:cubicBezTo>
                  <a:pt x="226" y="228"/>
                  <a:pt x="226" y="228"/>
                  <a:pt x="227" y="228"/>
                </a:cubicBezTo>
                <a:cubicBezTo>
                  <a:pt x="226" y="228"/>
                  <a:pt x="226" y="228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230" y="233"/>
                </a:moveTo>
                <a:cubicBezTo>
                  <a:pt x="230" y="234"/>
                  <a:pt x="230" y="235"/>
                  <a:pt x="231" y="235"/>
                </a:cubicBezTo>
                <a:cubicBezTo>
                  <a:pt x="231" y="235"/>
                  <a:pt x="231" y="234"/>
                  <a:pt x="232" y="234"/>
                </a:cubicBezTo>
                <a:cubicBezTo>
                  <a:pt x="231" y="234"/>
                  <a:pt x="230" y="233"/>
                  <a:pt x="230" y="233"/>
                </a:cubicBezTo>
                <a:cubicBezTo>
                  <a:pt x="230" y="233"/>
                  <a:pt x="230" y="233"/>
                  <a:pt x="230" y="233"/>
                </a:cubicBezTo>
                <a:close/>
                <a:moveTo>
                  <a:pt x="199" y="207"/>
                </a:moveTo>
                <a:cubicBezTo>
                  <a:pt x="200" y="207"/>
                  <a:pt x="200" y="207"/>
                  <a:pt x="200" y="207"/>
                </a:cubicBezTo>
                <a:cubicBezTo>
                  <a:pt x="199" y="207"/>
                  <a:pt x="199" y="207"/>
                  <a:pt x="199" y="207"/>
                </a:cubicBezTo>
                <a:cubicBezTo>
                  <a:pt x="198" y="207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4"/>
                  <a:pt x="199" y="203"/>
                  <a:pt x="199" y="203"/>
                </a:cubicBezTo>
                <a:cubicBezTo>
                  <a:pt x="199" y="203"/>
                  <a:pt x="199" y="203"/>
                  <a:pt x="199" y="204"/>
                </a:cubicBezTo>
                <a:cubicBezTo>
                  <a:pt x="198" y="204"/>
                  <a:pt x="197" y="203"/>
                  <a:pt x="196" y="203"/>
                </a:cubicBezTo>
                <a:cubicBezTo>
                  <a:pt x="195" y="203"/>
                  <a:pt x="195" y="204"/>
                  <a:pt x="195" y="206"/>
                </a:cubicBezTo>
                <a:cubicBezTo>
                  <a:pt x="195" y="207"/>
                  <a:pt x="196" y="208"/>
                  <a:pt x="197" y="208"/>
                </a:cubicBezTo>
                <a:cubicBezTo>
                  <a:pt x="198" y="208"/>
                  <a:pt x="199" y="208"/>
                  <a:pt x="199" y="207"/>
                </a:cubicBezTo>
                <a:close/>
                <a:moveTo>
                  <a:pt x="194" y="201"/>
                </a:moveTo>
                <a:cubicBezTo>
                  <a:pt x="195" y="200"/>
                  <a:pt x="195" y="199"/>
                  <a:pt x="196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199"/>
                  <a:pt x="196" y="199"/>
                  <a:pt x="196" y="198"/>
                </a:cubicBezTo>
                <a:cubicBezTo>
                  <a:pt x="196" y="198"/>
                  <a:pt x="196" y="198"/>
                  <a:pt x="196" y="197"/>
                </a:cubicBezTo>
                <a:cubicBezTo>
                  <a:pt x="196" y="198"/>
                  <a:pt x="196" y="198"/>
                  <a:pt x="195" y="198"/>
                </a:cubicBezTo>
                <a:cubicBezTo>
                  <a:pt x="195" y="198"/>
                  <a:pt x="195" y="197"/>
                  <a:pt x="194" y="197"/>
                </a:cubicBezTo>
                <a:cubicBezTo>
                  <a:pt x="194" y="198"/>
                  <a:pt x="193" y="197"/>
                  <a:pt x="192" y="197"/>
                </a:cubicBezTo>
                <a:cubicBezTo>
                  <a:pt x="193" y="198"/>
                  <a:pt x="192" y="198"/>
                  <a:pt x="193" y="198"/>
                </a:cubicBezTo>
                <a:cubicBezTo>
                  <a:pt x="193" y="198"/>
                  <a:pt x="193" y="198"/>
                  <a:pt x="194" y="198"/>
                </a:cubicBezTo>
                <a:cubicBezTo>
                  <a:pt x="193" y="199"/>
                  <a:pt x="194" y="199"/>
                  <a:pt x="194" y="199"/>
                </a:cubicBezTo>
                <a:cubicBezTo>
                  <a:pt x="194" y="199"/>
                  <a:pt x="192" y="199"/>
                  <a:pt x="192" y="197"/>
                </a:cubicBezTo>
                <a:cubicBezTo>
                  <a:pt x="192" y="197"/>
                  <a:pt x="192" y="197"/>
                  <a:pt x="193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1" y="197"/>
                  <a:pt x="190" y="198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199"/>
                  <a:pt x="190" y="199"/>
                  <a:pt x="190" y="199"/>
                </a:cubicBezTo>
                <a:cubicBezTo>
                  <a:pt x="190" y="200"/>
                  <a:pt x="192" y="201"/>
                  <a:pt x="193" y="201"/>
                </a:cubicBezTo>
                <a:cubicBezTo>
                  <a:pt x="193" y="201"/>
                  <a:pt x="194" y="201"/>
                  <a:pt x="194" y="201"/>
                </a:cubicBezTo>
                <a:close/>
                <a:moveTo>
                  <a:pt x="202" y="211"/>
                </a:moveTo>
                <a:cubicBezTo>
                  <a:pt x="202" y="211"/>
                  <a:pt x="202" y="211"/>
                  <a:pt x="202" y="211"/>
                </a:cubicBezTo>
                <a:cubicBezTo>
                  <a:pt x="201" y="211"/>
                  <a:pt x="201" y="211"/>
                  <a:pt x="201" y="211"/>
                </a:cubicBezTo>
                <a:cubicBezTo>
                  <a:pt x="201" y="211"/>
                  <a:pt x="201" y="211"/>
                  <a:pt x="200" y="211"/>
                </a:cubicBezTo>
                <a:cubicBezTo>
                  <a:pt x="200" y="211"/>
                  <a:pt x="200" y="211"/>
                  <a:pt x="200" y="211"/>
                </a:cubicBezTo>
                <a:cubicBezTo>
                  <a:pt x="200" y="211"/>
                  <a:pt x="199" y="211"/>
                  <a:pt x="199" y="211"/>
                </a:cubicBezTo>
                <a:cubicBezTo>
                  <a:pt x="199" y="211"/>
                  <a:pt x="199" y="212"/>
                  <a:pt x="199" y="212"/>
                </a:cubicBezTo>
                <a:cubicBezTo>
                  <a:pt x="199" y="214"/>
                  <a:pt x="200" y="214"/>
                  <a:pt x="201" y="215"/>
                </a:cubicBezTo>
                <a:cubicBezTo>
                  <a:pt x="201" y="214"/>
                  <a:pt x="200" y="213"/>
                  <a:pt x="200" y="212"/>
                </a:cubicBezTo>
                <a:cubicBezTo>
                  <a:pt x="200" y="212"/>
                  <a:pt x="201" y="212"/>
                  <a:pt x="201" y="212"/>
                </a:cubicBezTo>
                <a:cubicBezTo>
                  <a:pt x="201" y="212"/>
                  <a:pt x="201" y="212"/>
                  <a:pt x="201" y="211"/>
                </a:cubicBezTo>
                <a:cubicBezTo>
                  <a:pt x="201" y="211"/>
                  <a:pt x="202" y="212"/>
                  <a:pt x="202" y="211"/>
                </a:cubicBezTo>
                <a:close/>
                <a:moveTo>
                  <a:pt x="202" y="228"/>
                </a:moveTo>
                <a:cubicBezTo>
                  <a:pt x="204" y="229"/>
                  <a:pt x="205" y="227"/>
                  <a:pt x="204" y="226"/>
                </a:cubicBezTo>
                <a:cubicBezTo>
                  <a:pt x="205" y="225"/>
                  <a:pt x="204" y="223"/>
                  <a:pt x="202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3"/>
                  <a:pt x="201" y="223"/>
                  <a:pt x="201" y="224"/>
                </a:cubicBezTo>
                <a:cubicBezTo>
                  <a:pt x="201" y="224"/>
                  <a:pt x="200" y="224"/>
                  <a:pt x="200" y="224"/>
                </a:cubicBezTo>
                <a:cubicBezTo>
                  <a:pt x="199" y="224"/>
                  <a:pt x="199" y="225"/>
                  <a:pt x="199" y="226"/>
                </a:cubicBezTo>
                <a:cubicBezTo>
                  <a:pt x="199" y="227"/>
                  <a:pt x="201" y="229"/>
                  <a:pt x="202" y="228"/>
                </a:cubicBezTo>
                <a:close/>
                <a:moveTo>
                  <a:pt x="202" y="227"/>
                </a:moveTo>
                <a:cubicBezTo>
                  <a:pt x="200" y="226"/>
                  <a:pt x="203" y="223"/>
                  <a:pt x="204" y="226"/>
                </a:cubicBezTo>
                <a:cubicBezTo>
                  <a:pt x="203" y="226"/>
                  <a:pt x="204" y="227"/>
                  <a:pt x="204" y="227"/>
                </a:cubicBezTo>
                <a:cubicBezTo>
                  <a:pt x="203" y="228"/>
                  <a:pt x="202" y="227"/>
                  <a:pt x="203" y="228"/>
                </a:cubicBezTo>
                <a:cubicBezTo>
                  <a:pt x="202" y="228"/>
                  <a:pt x="202" y="228"/>
                  <a:pt x="202" y="228"/>
                </a:cubicBezTo>
                <a:cubicBezTo>
                  <a:pt x="202" y="228"/>
                  <a:pt x="202" y="228"/>
                  <a:pt x="202" y="227"/>
                </a:cubicBezTo>
                <a:close/>
                <a:moveTo>
                  <a:pt x="76" y="87"/>
                </a:moveTo>
                <a:cubicBezTo>
                  <a:pt x="75" y="88"/>
                  <a:pt x="76" y="89"/>
                  <a:pt x="77" y="89"/>
                </a:cubicBezTo>
                <a:cubicBezTo>
                  <a:pt x="78" y="89"/>
                  <a:pt x="78" y="89"/>
                  <a:pt x="78" y="88"/>
                </a:cubicBezTo>
                <a:cubicBezTo>
                  <a:pt x="78" y="89"/>
                  <a:pt x="79" y="89"/>
                  <a:pt x="78" y="89"/>
                </a:cubicBezTo>
                <a:cubicBezTo>
                  <a:pt x="80" y="90"/>
                  <a:pt x="81" y="88"/>
                  <a:pt x="81" y="87"/>
                </a:cubicBezTo>
                <a:cubicBezTo>
                  <a:pt x="80" y="86"/>
                  <a:pt x="79" y="86"/>
                  <a:pt x="79" y="85"/>
                </a:cubicBezTo>
                <a:cubicBezTo>
                  <a:pt x="78" y="85"/>
                  <a:pt x="78" y="85"/>
                  <a:pt x="78" y="86"/>
                </a:cubicBezTo>
                <a:cubicBezTo>
                  <a:pt x="77" y="85"/>
                  <a:pt x="77" y="85"/>
                  <a:pt x="77" y="84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9" y="75"/>
                </a:moveTo>
                <a:cubicBezTo>
                  <a:pt x="80" y="75"/>
                  <a:pt x="81" y="74"/>
                  <a:pt x="81" y="72"/>
                </a:cubicBezTo>
                <a:cubicBezTo>
                  <a:pt x="81" y="72"/>
                  <a:pt x="81" y="71"/>
                  <a:pt x="81" y="71"/>
                </a:cubicBezTo>
                <a:cubicBezTo>
                  <a:pt x="80" y="71"/>
                  <a:pt x="80" y="72"/>
                  <a:pt x="80" y="72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7" y="70"/>
                  <a:pt x="76" y="72"/>
                  <a:pt x="76" y="73"/>
                </a:cubicBezTo>
                <a:cubicBezTo>
                  <a:pt x="75" y="74"/>
                  <a:pt x="76" y="74"/>
                  <a:pt x="76" y="75"/>
                </a:cubicBezTo>
                <a:cubicBezTo>
                  <a:pt x="76" y="75"/>
                  <a:pt x="76" y="74"/>
                  <a:pt x="76" y="74"/>
                </a:cubicBezTo>
                <a:cubicBezTo>
                  <a:pt x="77" y="75"/>
                  <a:pt x="78" y="75"/>
                  <a:pt x="79" y="75"/>
                </a:cubicBezTo>
                <a:close/>
                <a:moveTo>
                  <a:pt x="73" y="65"/>
                </a:moveTo>
                <a:cubicBezTo>
                  <a:pt x="73" y="66"/>
                  <a:pt x="74" y="67"/>
                  <a:pt x="74" y="69"/>
                </a:cubicBezTo>
                <a:cubicBezTo>
                  <a:pt x="75" y="68"/>
                  <a:pt x="76" y="68"/>
                  <a:pt x="76" y="66"/>
                </a:cubicBezTo>
                <a:cubicBezTo>
                  <a:pt x="76" y="66"/>
                  <a:pt x="76" y="65"/>
                  <a:pt x="76" y="65"/>
                </a:cubicBezTo>
                <a:cubicBezTo>
                  <a:pt x="76" y="65"/>
                  <a:pt x="75" y="65"/>
                  <a:pt x="75" y="65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4"/>
                  <a:pt x="73" y="65"/>
                </a:cubicBezTo>
                <a:close/>
                <a:moveTo>
                  <a:pt x="118" y="63"/>
                </a:moveTo>
                <a:cubicBezTo>
                  <a:pt x="116" y="63"/>
                  <a:pt x="116" y="65"/>
                  <a:pt x="115" y="66"/>
                </a:cubicBezTo>
                <a:cubicBezTo>
                  <a:pt x="115" y="68"/>
                  <a:pt x="117" y="68"/>
                  <a:pt x="117" y="69"/>
                </a:cubicBezTo>
                <a:cubicBezTo>
                  <a:pt x="120" y="69"/>
                  <a:pt x="121" y="67"/>
                  <a:pt x="121" y="66"/>
                </a:cubicBezTo>
                <a:cubicBezTo>
                  <a:pt x="120" y="64"/>
                  <a:pt x="119" y="63"/>
                  <a:pt x="118" y="63"/>
                </a:cubicBezTo>
                <a:close/>
                <a:moveTo>
                  <a:pt x="70" y="56"/>
                </a:moveTo>
                <a:cubicBezTo>
                  <a:pt x="68" y="56"/>
                  <a:pt x="67" y="57"/>
                  <a:pt x="66" y="59"/>
                </a:cubicBezTo>
                <a:cubicBezTo>
                  <a:pt x="67" y="60"/>
                  <a:pt x="67" y="61"/>
                  <a:pt x="70" y="61"/>
                </a:cubicBezTo>
                <a:cubicBezTo>
                  <a:pt x="71" y="61"/>
                  <a:pt x="72" y="61"/>
                  <a:pt x="72" y="59"/>
                </a:cubicBezTo>
                <a:cubicBezTo>
                  <a:pt x="71" y="59"/>
                  <a:pt x="71" y="59"/>
                  <a:pt x="70" y="59"/>
                </a:cubicBezTo>
                <a:cubicBezTo>
                  <a:pt x="70" y="58"/>
                  <a:pt x="71" y="58"/>
                  <a:pt x="71" y="58"/>
                </a:cubicBezTo>
                <a:cubicBezTo>
                  <a:pt x="71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6"/>
                  <a:pt x="70" y="56"/>
                  <a:pt x="70" y="56"/>
                </a:cubicBezTo>
                <a:close/>
                <a:moveTo>
                  <a:pt x="84" y="59"/>
                </a:moveTo>
                <a:cubicBezTo>
                  <a:pt x="84" y="61"/>
                  <a:pt x="85" y="62"/>
                  <a:pt x="87" y="62"/>
                </a:cubicBezTo>
                <a:cubicBezTo>
                  <a:pt x="89" y="61"/>
                  <a:pt x="90" y="61"/>
                  <a:pt x="90" y="59"/>
                </a:cubicBezTo>
                <a:cubicBezTo>
                  <a:pt x="90" y="59"/>
                  <a:pt x="89" y="59"/>
                  <a:pt x="89" y="59"/>
                </a:cubicBezTo>
                <a:cubicBezTo>
                  <a:pt x="89" y="59"/>
                  <a:pt x="87" y="59"/>
                  <a:pt x="87" y="57"/>
                </a:cubicBezTo>
                <a:cubicBezTo>
                  <a:pt x="88" y="57"/>
                  <a:pt x="88" y="57"/>
                  <a:pt x="89" y="56"/>
                </a:cubicBezTo>
                <a:cubicBezTo>
                  <a:pt x="88" y="56"/>
                  <a:pt x="88" y="56"/>
                  <a:pt x="87" y="56"/>
                </a:cubicBezTo>
                <a:cubicBezTo>
                  <a:pt x="86" y="56"/>
                  <a:pt x="84" y="57"/>
                  <a:pt x="84" y="59"/>
                </a:cubicBezTo>
                <a:close/>
                <a:moveTo>
                  <a:pt x="104" y="69"/>
                </a:moveTo>
                <a:cubicBezTo>
                  <a:pt x="104" y="70"/>
                  <a:pt x="102" y="71"/>
                  <a:pt x="102" y="73"/>
                </a:cubicBezTo>
                <a:cubicBezTo>
                  <a:pt x="102" y="74"/>
                  <a:pt x="104" y="76"/>
                  <a:pt x="105" y="75"/>
                </a:cubicBezTo>
                <a:cubicBezTo>
                  <a:pt x="107" y="75"/>
                  <a:pt x="107" y="74"/>
                  <a:pt x="108" y="73"/>
                </a:cubicBezTo>
                <a:cubicBezTo>
                  <a:pt x="107" y="71"/>
                  <a:pt x="106" y="70"/>
                  <a:pt x="104" y="69"/>
                </a:cubicBezTo>
                <a:close/>
                <a:moveTo>
                  <a:pt x="103" y="73"/>
                </a:moveTo>
                <a:cubicBezTo>
                  <a:pt x="104" y="72"/>
                  <a:pt x="105" y="72"/>
                  <a:pt x="106" y="71"/>
                </a:cubicBezTo>
                <a:cubicBezTo>
                  <a:pt x="106" y="73"/>
                  <a:pt x="105" y="73"/>
                  <a:pt x="103" y="73"/>
                </a:cubicBezTo>
                <a:close/>
                <a:moveTo>
                  <a:pt x="113" y="74"/>
                </a:moveTo>
                <a:cubicBezTo>
                  <a:pt x="112" y="74"/>
                  <a:pt x="112" y="74"/>
                  <a:pt x="111" y="74"/>
                </a:cubicBezTo>
                <a:cubicBezTo>
                  <a:pt x="111" y="75"/>
                  <a:pt x="112" y="75"/>
                  <a:pt x="114" y="75"/>
                </a:cubicBezTo>
                <a:cubicBezTo>
                  <a:pt x="115" y="75"/>
                  <a:pt x="117" y="74"/>
                  <a:pt x="116" y="73"/>
                </a:cubicBezTo>
                <a:cubicBezTo>
                  <a:pt x="116" y="71"/>
                  <a:pt x="115" y="70"/>
                  <a:pt x="114" y="70"/>
                </a:cubicBezTo>
                <a:cubicBezTo>
                  <a:pt x="112" y="70"/>
                  <a:pt x="111" y="71"/>
                  <a:pt x="111" y="72"/>
                </a:cubicBezTo>
                <a:cubicBezTo>
                  <a:pt x="112" y="72"/>
                  <a:pt x="112" y="72"/>
                  <a:pt x="112" y="73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2"/>
                  <a:pt x="114" y="72"/>
                  <a:pt x="114" y="71"/>
                </a:cubicBezTo>
                <a:cubicBezTo>
                  <a:pt x="114" y="71"/>
                  <a:pt x="114" y="72"/>
                  <a:pt x="115" y="73"/>
                </a:cubicBezTo>
                <a:cubicBezTo>
                  <a:pt x="114" y="73"/>
                  <a:pt x="114" y="73"/>
                  <a:pt x="113" y="74"/>
                </a:cubicBezTo>
                <a:close/>
                <a:moveTo>
                  <a:pt x="45" y="52"/>
                </a:moveTo>
                <a:cubicBezTo>
                  <a:pt x="45" y="52"/>
                  <a:pt x="45" y="53"/>
                  <a:pt x="46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4"/>
                  <a:pt x="46" y="55"/>
                  <a:pt x="47" y="55"/>
                </a:cubicBezTo>
                <a:cubicBezTo>
                  <a:pt x="47" y="55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8" y="54"/>
                  <a:pt x="47" y="54"/>
                </a:cubicBezTo>
                <a:cubicBezTo>
                  <a:pt x="47" y="54"/>
                  <a:pt x="47" y="54"/>
                  <a:pt x="47" y="53"/>
                </a:cubicBezTo>
                <a:cubicBezTo>
                  <a:pt x="48" y="53"/>
                  <a:pt x="48" y="53"/>
                  <a:pt x="49" y="53"/>
                </a:cubicBezTo>
                <a:cubicBezTo>
                  <a:pt x="49" y="53"/>
                  <a:pt x="49" y="52"/>
                  <a:pt x="50" y="51"/>
                </a:cubicBezTo>
                <a:cubicBezTo>
                  <a:pt x="50" y="51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49" y="49"/>
                  <a:pt x="47" y="50"/>
                </a:cubicBezTo>
                <a:cubicBezTo>
                  <a:pt x="46" y="50"/>
                  <a:pt x="46" y="50"/>
                  <a:pt x="45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5" y="51"/>
                  <a:pt x="45" y="51"/>
                  <a:pt x="45" y="52"/>
                </a:cubicBezTo>
                <a:cubicBezTo>
                  <a:pt x="45" y="52"/>
                  <a:pt x="45" y="52"/>
                  <a:pt x="45" y="52"/>
                </a:cubicBezTo>
                <a:close/>
                <a:moveTo>
                  <a:pt x="96" y="62"/>
                </a:moveTo>
                <a:cubicBezTo>
                  <a:pt x="97" y="62"/>
                  <a:pt x="98" y="60"/>
                  <a:pt x="99" y="59"/>
                </a:cubicBezTo>
                <a:cubicBezTo>
                  <a:pt x="98" y="57"/>
                  <a:pt x="98" y="56"/>
                  <a:pt x="96" y="56"/>
                </a:cubicBezTo>
                <a:cubicBezTo>
                  <a:pt x="94" y="56"/>
                  <a:pt x="93" y="57"/>
                  <a:pt x="93" y="59"/>
                </a:cubicBezTo>
                <a:cubicBezTo>
                  <a:pt x="93" y="61"/>
                  <a:pt x="94" y="62"/>
                  <a:pt x="96" y="62"/>
                </a:cubicBezTo>
                <a:close/>
                <a:moveTo>
                  <a:pt x="96" y="57"/>
                </a:moveTo>
                <a:cubicBezTo>
                  <a:pt x="96" y="57"/>
                  <a:pt x="96" y="58"/>
                  <a:pt x="97" y="58"/>
                </a:cubicBezTo>
                <a:cubicBezTo>
                  <a:pt x="97" y="58"/>
                  <a:pt x="97" y="58"/>
                  <a:pt x="97" y="59"/>
                </a:cubicBezTo>
                <a:cubicBezTo>
                  <a:pt x="97" y="59"/>
                  <a:pt x="98" y="59"/>
                  <a:pt x="98" y="59"/>
                </a:cubicBezTo>
                <a:cubicBezTo>
                  <a:pt x="98" y="60"/>
                  <a:pt x="95" y="60"/>
                  <a:pt x="95" y="59"/>
                </a:cubicBezTo>
                <a:cubicBezTo>
                  <a:pt x="95" y="58"/>
                  <a:pt x="95" y="57"/>
                  <a:pt x="96" y="57"/>
                </a:cubicBezTo>
                <a:close/>
                <a:moveTo>
                  <a:pt x="88" y="52"/>
                </a:moveTo>
                <a:cubicBezTo>
                  <a:pt x="88" y="54"/>
                  <a:pt x="90" y="55"/>
                  <a:pt x="91" y="55"/>
                </a:cubicBezTo>
                <a:cubicBezTo>
                  <a:pt x="93" y="55"/>
                  <a:pt x="94" y="54"/>
                  <a:pt x="94" y="53"/>
                </a:cubicBezTo>
                <a:cubicBezTo>
                  <a:pt x="94" y="53"/>
                  <a:pt x="93" y="53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0"/>
                  <a:pt x="93" y="49"/>
                  <a:pt x="91" y="50"/>
                </a:cubicBezTo>
                <a:cubicBezTo>
                  <a:pt x="89" y="49"/>
                  <a:pt x="88" y="50"/>
                  <a:pt x="88" y="52"/>
                </a:cubicBezTo>
                <a:close/>
                <a:moveTo>
                  <a:pt x="55" y="53"/>
                </a:moveTo>
                <a:cubicBezTo>
                  <a:pt x="54" y="53"/>
                  <a:pt x="54" y="53"/>
                  <a:pt x="53" y="53"/>
                </a:cubicBezTo>
                <a:cubicBezTo>
                  <a:pt x="54" y="54"/>
                  <a:pt x="55" y="55"/>
                  <a:pt x="57" y="55"/>
                </a:cubicBezTo>
                <a:cubicBezTo>
                  <a:pt x="57" y="55"/>
                  <a:pt x="58" y="54"/>
                  <a:pt x="58" y="54"/>
                </a:cubicBezTo>
                <a:cubicBezTo>
                  <a:pt x="58" y="54"/>
                  <a:pt x="57" y="54"/>
                  <a:pt x="57" y="53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2"/>
                  <a:pt x="57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9" y="53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9" y="52"/>
                  <a:pt x="59" y="52"/>
                </a:cubicBezTo>
                <a:cubicBezTo>
                  <a:pt x="59" y="52"/>
                  <a:pt x="59" y="51"/>
                  <a:pt x="59" y="51"/>
                </a:cubicBezTo>
                <a:cubicBezTo>
                  <a:pt x="58" y="50"/>
                  <a:pt x="57" y="49"/>
                  <a:pt x="56" y="49"/>
                </a:cubicBezTo>
                <a:cubicBezTo>
                  <a:pt x="56" y="49"/>
                  <a:pt x="55" y="49"/>
                  <a:pt x="55" y="49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6" y="50"/>
                  <a:pt x="57" y="51"/>
                </a:cubicBezTo>
                <a:cubicBezTo>
                  <a:pt x="56" y="52"/>
                  <a:pt x="55" y="52"/>
                  <a:pt x="55" y="53"/>
                </a:cubicBezTo>
                <a:close/>
                <a:moveTo>
                  <a:pt x="12" y="120"/>
                </a:moveTo>
                <a:cubicBezTo>
                  <a:pt x="12" y="120"/>
                  <a:pt x="13" y="120"/>
                  <a:pt x="13" y="119"/>
                </a:cubicBezTo>
                <a:cubicBezTo>
                  <a:pt x="13" y="119"/>
                  <a:pt x="12" y="119"/>
                  <a:pt x="12" y="119"/>
                </a:cubicBezTo>
                <a:cubicBezTo>
                  <a:pt x="12" y="120"/>
                  <a:pt x="12" y="120"/>
                  <a:pt x="12" y="120"/>
                </a:cubicBezTo>
                <a:close/>
                <a:moveTo>
                  <a:pt x="47" y="35"/>
                </a:move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8" y="35"/>
                  <a:pt x="48" y="35"/>
                </a:cubicBezTo>
                <a:cubicBezTo>
                  <a:pt x="48" y="35"/>
                  <a:pt x="48" y="35"/>
                  <a:pt x="47" y="35"/>
                </a:cubicBezTo>
                <a:close/>
                <a:moveTo>
                  <a:pt x="24" y="15"/>
                </a:moveTo>
                <a:cubicBezTo>
                  <a:pt x="24" y="15"/>
                  <a:pt x="24" y="15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4" y="15"/>
                  <a:pt x="24" y="16"/>
                  <a:pt x="23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5"/>
                  <a:pt x="27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5" y="15"/>
                  <a:pt x="24" y="15"/>
                </a:cubicBezTo>
                <a:close/>
                <a:moveTo>
                  <a:pt x="26" y="131"/>
                </a:moveTo>
                <a:cubicBezTo>
                  <a:pt x="27" y="131"/>
                  <a:pt x="28" y="130"/>
                  <a:pt x="28" y="129"/>
                </a:cubicBezTo>
                <a:cubicBezTo>
                  <a:pt x="28" y="127"/>
                  <a:pt x="27" y="126"/>
                  <a:pt x="26" y="126"/>
                </a:cubicBezTo>
                <a:cubicBezTo>
                  <a:pt x="24" y="125"/>
                  <a:pt x="22" y="127"/>
                  <a:pt x="22" y="129"/>
                </a:cubicBezTo>
                <a:cubicBezTo>
                  <a:pt x="23" y="130"/>
                  <a:pt x="24" y="131"/>
                  <a:pt x="26" y="131"/>
                </a:cubicBezTo>
                <a:close/>
                <a:moveTo>
                  <a:pt x="21" y="124"/>
                </a:moveTo>
                <a:cubicBezTo>
                  <a:pt x="22" y="125"/>
                  <a:pt x="24" y="123"/>
                  <a:pt x="24" y="122"/>
                </a:cubicBezTo>
                <a:cubicBezTo>
                  <a:pt x="23" y="121"/>
                  <a:pt x="22" y="119"/>
                  <a:pt x="21" y="119"/>
                </a:cubicBezTo>
                <a:cubicBezTo>
                  <a:pt x="19" y="119"/>
                  <a:pt x="18" y="121"/>
                  <a:pt x="18" y="122"/>
                </a:cubicBezTo>
                <a:cubicBezTo>
                  <a:pt x="18" y="123"/>
                  <a:pt x="19" y="125"/>
                  <a:pt x="21" y="124"/>
                </a:cubicBezTo>
                <a:close/>
                <a:moveTo>
                  <a:pt x="33" y="19"/>
                </a:moveTo>
                <a:cubicBezTo>
                  <a:pt x="33" y="19"/>
                  <a:pt x="33" y="19"/>
                  <a:pt x="34" y="19"/>
                </a:cubicBezTo>
                <a:cubicBezTo>
                  <a:pt x="35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8"/>
                  <a:pt x="35" y="17"/>
                </a:cubicBezTo>
                <a:cubicBezTo>
                  <a:pt x="34" y="17"/>
                  <a:pt x="34" y="16"/>
                  <a:pt x="33" y="16"/>
                </a:cubicBezTo>
                <a:cubicBezTo>
                  <a:pt x="32" y="17"/>
                  <a:pt x="33" y="18"/>
                  <a:pt x="33" y="19"/>
                </a:cubicBezTo>
                <a:close/>
                <a:moveTo>
                  <a:pt x="42" y="28"/>
                </a:move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1" y="31"/>
                  <a:pt x="43" y="30"/>
                </a:cubicBezTo>
                <a:cubicBezTo>
                  <a:pt x="42" y="29"/>
                  <a:pt x="43" y="29"/>
                  <a:pt x="43" y="28"/>
                </a:cubicBezTo>
                <a:cubicBezTo>
                  <a:pt x="43" y="28"/>
                  <a:pt x="44" y="28"/>
                  <a:pt x="44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2" y="28"/>
                  <a:pt x="42" y="29"/>
                  <a:pt x="42" y="29"/>
                </a:cubicBezTo>
                <a:cubicBezTo>
                  <a:pt x="41" y="29"/>
                  <a:pt x="42" y="28"/>
                  <a:pt x="42" y="28"/>
                </a:cubicBezTo>
                <a:close/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3" y="70"/>
                </a:moveTo>
                <a:cubicBezTo>
                  <a:pt x="192" y="70"/>
                  <a:pt x="190" y="72"/>
                  <a:pt x="191" y="73"/>
                </a:cubicBezTo>
                <a:cubicBezTo>
                  <a:pt x="191" y="74"/>
                  <a:pt x="191" y="76"/>
                  <a:pt x="193" y="76"/>
                </a:cubicBezTo>
                <a:cubicBezTo>
                  <a:pt x="195" y="75"/>
                  <a:pt x="196" y="74"/>
                  <a:pt x="196" y="73"/>
                </a:cubicBezTo>
                <a:cubicBezTo>
                  <a:pt x="196" y="71"/>
                  <a:pt x="194" y="69"/>
                  <a:pt x="193" y="70"/>
                </a:cubicBezTo>
                <a:close/>
                <a:moveTo>
                  <a:pt x="18" y="136"/>
                </a:moveTo>
                <a:cubicBezTo>
                  <a:pt x="18" y="138"/>
                  <a:pt x="19" y="139"/>
                  <a:pt x="21" y="139"/>
                </a:cubicBezTo>
                <a:cubicBezTo>
                  <a:pt x="22" y="139"/>
                  <a:pt x="23" y="137"/>
                  <a:pt x="24" y="135"/>
                </a:cubicBezTo>
                <a:cubicBezTo>
                  <a:pt x="23" y="134"/>
                  <a:pt x="22" y="134"/>
                  <a:pt x="20" y="134"/>
                </a:cubicBezTo>
                <a:cubicBezTo>
                  <a:pt x="19" y="133"/>
                  <a:pt x="17" y="134"/>
                  <a:pt x="18" y="136"/>
                </a:cubicBezTo>
                <a:close/>
                <a:moveTo>
                  <a:pt x="189" y="78"/>
                </a:moveTo>
                <a:cubicBezTo>
                  <a:pt x="187" y="77"/>
                  <a:pt x="186" y="78"/>
                  <a:pt x="186" y="80"/>
                </a:cubicBezTo>
                <a:cubicBezTo>
                  <a:pt x="186" y="81"/>
                  <a:pt x="187" y="83"/>
                  <a:pt x="188" y="83"/>
                </a:cubicBezTo>
                <a:cubicBezTo>
                  <a:pt x="190" y="83"/>
                  <a:pt x="191" y="81"/>
                  <a:pt x="192" y="80"/>
                </a:cubicBezTo>
                <a:cubicBezTo>
                  <a:pt x="191" y="79"/>
                  <a:pt x="190" y="77"/>
                  <a:pt x="189" y="78"/>
                </a:cubicBezTo>
                <a:close/>
                <a:moveTo>
                  <a:pt x="184" y="70"/>
                </a:moveTo>
                <a:cubicBezTo>
                  <a:pt x="183" y="70"/>
                  <a:pt x="182" y="71"/>
                  <a:pt x="181" y="73"/>
                </a:cubicBezTo>
                <a:cubicBezTo>
                  <a:pt x="182" y="74"/>
                  <a:pt x="183" y="76"/>
                  <a:pt x="185" y="75"/>
                </a:cubicBezTo>
                <a:cubicBezTo>
                  <a:pt x="186" y="76"/>
                  <a:pt x="187" y="74"/>
                  <a:pt x="188" y="73"/>
                </a:cubicBezTo>
                <a:cubicBezTo>
                  <a:pt x="187" y="71"/>
                  <a:pt x="186" y="70"/>
                  <a:pt x="184" y="70"/>
                </a:cubicBezTo>
                <a:close/>
                <a:moveTo>
                  <a:pt x="198" y="63"/>
                </a:moveTo>
                <a:cubicBezTo>
                  <a:pt x="195" y="63"/>
                  <a:pt x="195" y="65"/>
                  <a:pt x="195" y="67"/>
                </a:cubicBezTo>
                <a:cubicBezTo>
                  <a:pt x="195" y="67"/>
                  <a:pt x="196" y="69"/>
                  <a:pt x="198" y="69"/>
                </a:cubicBezTo>
                <a:cubicBezTo>
                  <a:pt x="199" y="69"/>
                  <a:pt x="200" y="67"/>
                  <a:pt x="200" y="66"/>
                </a:cubicBezTo>
                <a:cubicBezTo>
                  <a:pt x="200" y="65"/>
                  <a:pt x="199" y="64"/>
                  <a:pt x="198" y="63"/>
                </a:cubicBezTo>
                <a:close/>
                <a:moveTo>
                  <a:pt x="199" y="73"/>
                </a:moveTo>
                <a:cubicBezTo>
                  <a:pt x="199" y="75"/>
                  <a:pt x="201" y="75"/>
                  <a:pt x="202" y="76"/>
                </a:cubicBezTo>
                <a:cubicBezTo>
                  <a:pt x="203" y="76"/>
                  <a:pt x="205" y="74"/>
                  <a:pt x="205" y="73"/>
                </a:cubicBezTo>
                <a:cubicBezTo>
                  <a:pt x="204" y="71"/>
                  <a:pt x="203" y="70"/>
                  <a:pt x="202" y="70"/>
                </a:cubicBezTo>
                <a:cubicBezTo>
                  <a:pt x="201" y="70"/>
                  <a:pt x="199" y="71"/>
                  <a:pt x="199" y="73"/>
                </a:cubicBezTo>
                <a:close/>
                <a:moveTo>
                  <a:pt x="217" y="72"/>
                </a:moveTo>
                <a:cubicBezTo>
                  <a:pt x="217" y="74"/>
                  <a:pt x="218" y="75"/>
                  <a:pt x="219" y="75"/>
                </a:cubicBezTo>
                <a:cubicBezTo>
                  <a:pt x="221" y="76"/>
                  <a:pt x="223" y="74"/>
                  <a:pt x="222" y="72"/>
                </a:cubicBezTo>
                <a:cubicBezTo>
                  <a:pt x="222" y="71"/>
                  <a:pt x="221" y="70"/>
                  <a:pt x="220" y="70"/>
                </a:cubicBezTo>
                <a:cubicBezTo>
                  <a:pt x="218" y="70"/>
                  <a:pt x="217" y="71"/>
                  <a:pt x="217" y="72"/>
                </a:cubicBezTo>
                <a:close/>
                <a:moveTo>
                  <a:pt x="215" y="63"/>
                </a:moveTo>
                <a:cubicBezTo>
                  <a:pt x="213" y="63"/>
                  <a:pt x="212" y="64"/>
                  <a:pt x="212" y="66"/>
                </a:cubicBezTo>
                <a:cubicBezTo>
                  <a:pt x="212" y="68"/>
                  <a:pt x="213" y="69"/>
                  <a:pt x="215" y="69"/>
                </a:cubicBezTo>
                <a:cubicBezTo>
                  <a:pt x="217" y="69"/>
                  <a:pt x="218" y="67"/>
                  <a:pt x="217" y="66"/>
                </a:cubicBezTo>
                <a:cubicBezTo>
                  <a:pt x="218" y="65"/>
                  <a:pt x="217" y="64"/>
                  <a:pt x="215" y="63"/>
                </a:cubicBezTo>
                <a:close/>
                <a:moveTo>
                  <a:pt x="206" y="64"/>
                </a:moveTo>
                <a:cubicBezTo>
                  <a:pt x="204" y="64"/>
                  <a:pt x="204" y="65"/>
                  <a:pt x="204" y="66"/>
                </a:cubicBezTo>
                <a:cubicBezTo>
                  <a:pt x="203" y="67"/>
                  <a:pt x="205" y="69"/>
                  <a:pt x="207" y="68"/>
                </a:cubicBezTo>
                <a:cubicBezTo>
                  <a:pt x="207" y="69"/>
                  <a:pt x="209" y="68"/>
                  <a:pt x="209" y="66"/>
                </a:cubicBezTo>
                <a:cubicBezTo>
                  <a:pt x="209" y="64"/>
                  <a:pt x="208" y="63"/>
                  <a:pt x="206" y="64"/>
                </a:cubicBezTo>
                <a:close/>
                <a:moveTo>
                  <a:pt x="175" y="70"/>
                </a:moveTo>
                <a:cubicBezTo>
                  <a:pt x="174" y="70"/>
                  <a:pt x="173" y="71"/>
                  <a:pt x="173" y="72"/>
                </a:cubicBezTo>
                <a:cubicBezTo>
                  <a:pt x="173" y="74"/>
                  <a:pt x="174" y="75"/>
                  <a:pt x="176" y="75"/>
                </a:cubicBezTo>
                <a:cubicBezTo>
                  <a:pt x="177" y="75"/>
                  <a:pt x="178" y="74"/>
                  <a:pt x="179" y="72"/>
                </a:cubicBezTo>
                <a:cubicBezTo>
                  <a:pt x="178" y="71"/>
                  <a:pt x="177" y="70"/>
                  <a:pt x="175" y="70"/>
                </a:cubicBezTo>
                <a:close/>
                <a:moveTo>
                  <a:pt x="177" y="74"/>
                </a:moveTo>
                <a:cubicBezTo>
                  <a:pt x="176" y="74"/>
                  <a:pt x="175" y="74"/>
                  <a:pt x="175" y="73"/>
                </a:cubicBezTo>
                <a:cubicBezTo>
                  <a:pt x="176" y="74"/>
                  <a:pt x="176" y="73"/>
                  <a:pt x="177" y="74"/>
                </a:cubicBezTo>
                <a:cubicBezTo>
                  <a:pt x="177" y="74"/>
                  <a:pt x="177" y="74"/>
                  <a:pt x="177" y="74"/>
                </a:cubicBezTo>
                <a:close/>
                <a:moveTo>
                  <a:pt x="159" y="70"/>
                </a:move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lose/>
                <a:moveTo>
                  <a:pt x="138" y="87"/>
                </a:moveTo>
                <a:cubicBezTo>
                  <a:pt x="137" y="88"/>
                  <a:pt x="139" y="90"/>
                  <a:pt x="140" y="90"/>
                </a:cubicBezTo>
                <a:cubicBezTo>
                  <a:pt x="141" y="90"/>
                  <a:pt x="143" y="88"/>
                  <a:pt x="143" y="87"/>
                </a:cubicBezTo>
                <a:cubicBezTo>
                  <a:pt x="143" y="85"/>
                  <a:pt x="142" y="84"/>
                  <a:pt x="140" y="84"/>
                </a:cubicBezTo>
                <a:cubicBezTo>
                  <a:pt x="138" y="84"/>
                  <a:pt x="137" y="85"/>
                  <a:pt x="138" y="87"/>
                </a:cubicBezTo>
                <a:close/>
                <a:moveTo>
                  <a:pt x="134" y="91"/>
                </a:moveTo>
                <a:cubicBezTo>
                  <a:pt x="134" y="92"/>
                  <a:pt x="135" y="92"/>
                  <a:pt x="135" y="9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4"/>
                  <a:pt x="136" y="95"/>
                </a:cubicBezTo>
                <a:cubicBezTo>
                  <a:pt x="136" y="95"/>
                  <a:pt x="136" y="95"/>
                  <a:pt x="136" y="94"/>
                </a:cubicBezTo>
                <a:cubicBezTo>
                  <a:pt x="137" y="95"/>
                  <a:pt x="137" y="95"/>
                  <a:pt x="137" y="96"/>
                </a:cubicBezTo>
                <a:cubicBezTo>
                  <a:pt x="138" y="95"/>
                  <a:pt x="139" y="95"/>
                  <a:pt x="139" y="94"/>
                </a:cubicBezTo>
                <a:cubicBezTo>
                  <a:pt x="138" y="93"/>
                  <a:pt x="137" y="91"/>
                  <a:pt x="136" y="92"/>
                </a:cubicBezTo>
                <a:cubicBezTo>
                  <a:pt x="135" y="91"/>
                  <a:pt x="134" y="91"/>
                  <a:pt x="134" y="91"/>
                </a:cubicBezTo>
                <a:close/>
                <a:moveTo>
                  <a:pt x="131" y="84"/>
                </a:moveTo>
                <a:cubicBezTo>
                  <a:pt x="130" y="84"/>
                  <a:pt x="128" y="85"/>
                  <a:pt x="129" y="86"/>
                </a:cubicBezTo>
                <a:cubicBezTo>
                  <a:pt x="128" y="89"/>
                  <a:pt x="129" y="89"/>
                  <a:pt x="131" y="90"/>
                </a:cubicBezTo>
                <a:cubicBezTo>
                  <a:pt x="133" y="89"/>
                  <a:pt x="134" y="88"/>
                  <a:pt x="134" y="86"/>
                </a:cubicBezTo>
                <a:cubicBezTo>
                  <a:pt x="134" y="86"/>
                  <a:pt x="133" y="84"/>
                  <a:pt x="131" y="84"/>
                </a:cubicBezTo>
                <a:close/>
                <a:moveTo>
                  <a:pt x="170" y="63"/>
                </a:moveTo>
                <a:cubicBezTo>
                  <a:pt x="169" y="63"/>
                  <a:pt x="168" y="64"/>
                  <a:pt x="168" y="66"/>
                </a:cubicBezTo>
                <a:cubicBezTo>
                  <a:pt x="168" y="67"/>
                  <a:pt x="169" y="69"/>
                  <a:pt x="170" y="68"/>
                </a:cubicBezTo>
                <a:cubicBezTo>
                  <a:pt x="173" y="68"/>
                  <a:pt x="173" y="67"/>
                  <a:pt x="173" y="65"/>
                </a:cubicBezTo>
                <a:cubicBezTo>
                  <a:pt x="174" y="64"/>
                  <a:pt x="172" y="64"/>
                  <a:pt x="170" y="63"/>
                </a:cubicBezTo>
                <a:close/>
                <a:moveTo>
                  <a:pt x="145" y="77"/>
                </a:moveTo>
                <a:cubicBezTo>
                  <a:pt x="143" y="77"/>
                  <a:pt x="141" y="78"/>
                  <a:pt x="141" y="80"/>
                </a:cubicBezTo>
                <a:cubicBezTo>
                  <a:pt x="142" y="82"/>
                  <a:pt x="143" y="83"/>
                  <a:pt x="144" y="82"/>
                </a:cubicBezTo>
                <a:cubicBezTo>
                  <a:pt x="146" y="83"/>
                  <a:pt x="147" y="82"/>
                  <a:pt x="147" y="80"/>
                </a:cubicBezTo>
                <a:cubicBezTo>
                  <a:pt x="147" y="78"/>
                  <a:pt x="146" y="77"/>
                  <a:pt x="145" y="77"/>
                </a:cubicBezTo>
                <a:close/>
                <a:moveTo>
                  <a:pt x="162" y="63"/>
                </a:moveTo>
                <a:cubicBezTo>
                  <a:pt x="161" y="63"/>
                  <a:pt x="159" y="65"/>
                  <a:pt x="160" y="66"/>
                </a:cubicBezTo>
                <a:cubicBezTo>
                  <a:pt x="160" y="68"/>
                  <a:pt x="160" y="68"/>
                  <a:pt x="162" y="69"/>
                </a:cubicBezTo>
                <a:cubicBezTo>
                  <a:pt x="163" y="69"/>
                  <a:pt x="165" y="68"/>
                  <a:pt x="165" y="66"/>
                </a:cubicBezTo>
                <a:cubicBezTo>
                  <a:pt x="164" y="64"/>
                  <a:pt x="164" y="64"/>
                  <a:pt x="162" y="63"/>
                </a:cubicBezTo>
                <a:close/>
                <a:moveTo>
                  <a:pt x="157" y="70"/>
                </a:moveTo>
                <a:cubicBezTo>
                  <a:pt x="156" y="71"/>
                  <a:pt x="155" y="72"/>
                  <a:pt x="155" y="72"/>
                </a:cubicBezTo>
                <a:cubicBezTo>
                  <a:pt x="155" y="74"/>
                  <a:pt x="156" y="76"/>
                  <a:pt x="158" y="75"/>
                </a:cubicBezTo>
                <a:cubicBezTo>
                  <a:pt x="159" y="75"/>
                  <a:pt x="161" y="74"/>
                  <a:pt x="161" y="73"/>
                </a:cubicBezTo>
                <a:cubicBezTo>
                  <a:pt x="161" y="72"/>
                  <a:pt x="160" y="72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2"/>
                  <a:pt x="160" y="72"/>
                  <a:pt x="160" y="73"/>
                </a:cubicBezTo>
                <a:cubicBezTo>
                  <a:pt x="160" y="72"/>
                  <a:pt x="158" y="71"/>
                  <a:pt x="157" y="71"/>
                </a:cubicBezTo>
                <a:cubicBezTo>
                  <a:pt x="158" y="71"/>
                  <a:pt x="157" y="70"/>
                  <a:pt x="157" y="70"/>
                </a:cubicBezTo>
                <a:close/>
                <a:moveTo>
                  <a:pt x="123" y="70"/>
                </a:moveTo>
                <a:cubicBezTo>
                  <a:pt x="121" y="70"/>
                  <a:pt x="120" y="71"/>
                  <a:pt x="120" y="73"/>
                </a:cubicBezTo>
                <a:cubicBezTo>
                  <a:pt x="119" y="74"/>
                  <a:pt x="121" y="76"/>
                  <a:pt x="122" y="76"/>
                </a:cubicBezTo>
                <a:cubicBezTo>
                  <a:pt x="124" y="75"/>
                  <a:pt x="125" y="74"/>
                  <a:pt x="125" y="73"/>
                </a:cubicBezTo>
                <a:cubicBezTo>
                  <a:pt x="125" y="72"/>
                  <a:pt x="124" y="69"/>
                  <a:pt x="123" y="70"/>
                </a:cubicBezTo>
                <a:close/>
                <a:moveTo>
                  <a:pt x="153" y="63"/>
                </a:moveTo>
                <a:cubicBezTo>
                  <a:pt x="151" y="63"/>
                  <a:pt x="150" y="65"/>
                  <a:pt x="150" y="66"/>
                </a:cubicBezTo>
                <a:cubicBezTo>
                  <a:pt x="150" y="68"/>
                  <a:pt x="152" y="69"/>
                  <a:pt x="153" y="69"/>
                </a:cubicBezTo>
                <a:cubicBezTo>
                  <a:pt x="154" y="69"/>
                  <a:pt x="156" y="67"/>
                  <a:pt x="156" y="66"/>
                </a:cubicBezTo>
                <a:cubicBezTo>
                  <a:pt x="156" y="65"/>
                  <a:pt x="154" y="63"/>
                  <a:pt x="153" y="63"/>
                </a:cubicBezTo>
                <a:close/>
                <a:moveTo>
                  <a:pt x="118" y="203"/>
                </a:moveTo>
                <a:cubicBezTo>
                  <a:pt x="117" y="203"/>
                  <a:pt x="115" y="204"/>
                  <a:pt x="115" y="205"/>
                </a:cubicBezTo>
                <a:cubicBezTo>
                  <a:pt x="115" y="207"/>
                  <a:pt x="117" y="208"/>
                  <a:pt x="118" y="209"/>
                </a:cubicBezTo>
                <a:cubicBezTo>
                  <a:pt x="119" y="208"/>
                  <a:pt x="121" y="207"/>
                  <a:pt x="120" y="205"/>
                </a:cubicBezTo>
                <a:cubicBezTo>
                  <a:pt x="121" y="205"/>
                  <a:pt x="119" y="203"/>
                  <a:pt x="118" y="203"/>
                </a:cubicBezTo>
                <a:close/>
                <a:moveTo>
                  <a:pt x="197" y="236"/>
                </a:moveTo>
                <a:cubicBezTo>
                  <a:pt x="196" y="235"/>
                  <a:pt x="196" y="234"/>
                  <a:pt x="195" y="233"/>
                </a:cubicBezTo>
                <a:cubicBezTo>
                  <a:pt x="195" y="233"/>
                  <a:pt x="196" y="232"/>
                  <a:pt x="196" y="231"/>
                </a:cubicBezTo>
                <a:cubicBezTo>
                  <a:pt x="195" y="232"/>
                  <a:pt x="195" y="233"/>
                  <a:pt x="194" y="234"/>
                </a:cubicBezTo>
                <a:cubicBezTo>
                  <a:pt x="194" y="234"/>
                  <a:pt x="195" y="236"/>
                  <a:pt x="197" y="236"/>
                </a:cubicBezTo>
                <a:close/>
                <a:moveTo>
                  <a:pt x="212" y="240"/>
                </a:moveTo>
                <a:cubicBezTo>
                  <a:pt x="212" y="240"/>
                  <a:pt x="212" y="239"/>
                  <a:pt x="212" y="239"/>
                </a:cubicBezTo>
                <a:cubicBezTo>
                  <a:pt x="211" y="239"/>
                  <a:pt x="209" y="239"/>
                  <a:pt x="208" y="238"/>
                </a:cubicBezTo>
                <a:cubicBezTo>
                  <a:pt x="208" y="239"/>
                  <a:pt x="210" y="239"/>
                  <a:pt x="210" y="240"/>
                </a:cubicBezTo>
                <a:cubicBezTo>
                  <a:pt x="209" y="240"/>
                  <a:pt x="209" y="241"/>
                  <a:pt x="208" y="241"/>
                </a:cubicBezTo>
                <a:cubicBezTo>
                  <a:pt x="208" y="241"/>
                  <a:pt x="208" y="242"/>
                  <a:pt x="208" y="242"/>
                </a:cubicBezTo>
                <a:cubicBezTo>
                  <a:pt x="209" y="241"/>
                  <a:pt x="210" y="241"/>
                  <a:pt x="211" y="240"/>
                </a:cubicBezTo>
                <a:cubicBezTo>
                  <a:pt x="211" y="240"/>
                  <a:pt x="212" y="240"/>
                  <a:pt x="212" y="240"/>
                </a:cubicBezTo>
                <a:close/>
                <a:moveTo>
                  <a:pt x="183" y="219"/>
                </a:moveTo>
                <a:cubicBezTo>
                  <a:pt x="183" y="219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8"/>
                  <a:pt x="182" y="218"/>
                  <a:pt x="182" y="218"/>
                </a:cubicBezTo>
                <a:cubicBezTo>
                  <a:pt x="182" y="217"/>
                  <a:pt x="181" y="217"/>
                  <a:pt x="181" y="217"/>
                </a:cubicBezTo>
                <a:cubicBezTo>
                  <a:pt x="180" y="217"/>
                  <a:pt x="180" y="218"/>
                  <a:pt x="179" y="219"/>
                </a:cubicBezTo>
                <a:cubicBezTo>
                  <a:pt x="179" y="218"/>
                  <a:pt x="178" y="218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ubicBezTo>
                  <a:pt x="177" y="217"/>
                  <a:pt x="177" y="218"/>
                  <a:pt x="177" y="219"/>
                </a:cubicBezTo>
                <a:cubicBezTo>
                  <a:pt x="177" y="221"/>
                  <a:pt x="178" y="222"/>
                  <a:pt x="180" y="222"/>
                </a:cubicBezTo>
                <a:cubicBezTo>
                  <a:pt x="182" y="222"/>
                  <a:pt x="183" y="221"/>
                  <a:pt x="183" y="219"/>
                </a:cubicBezTo>
                <a:close/>
                <a:moveTo>
                  <a:pt x="203" y="239"/>
                </a:moveTo>
                <a:cubicBezTo>
                  <a:pt x="202" y="240"/>
                  <a:pt x="202" y="239"/>
                  <a:pt x="202" y="239"/>
                </a:cubicBezTo>
                <a:cubicBezTo>
                  <a:pt x="201" y="239"/>
                  <a:pt x="200" y="239"/>
                  <a:pt x="200" y="239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200" y="239"/>
                  <a:pt x="199" y="240"/>
                  <a:pt x="199" y="240"/>
                </a:cubicBezTo>
                <a:cubicBezTo>
                  <a:pt x="199" y="241"/>
                  <a:pt x="199" y="241"/>
                  <a:pt x="200" y="242"/>
                </a:cubicBezTo>
                <a:cubicBezTo>
                  <a:pt x="200" y="242"/>
                  <a:pt x="200" y="242"/>
                  <a:pt x="200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1" y="241"/>
                  <a:pt x="202" y="241"/>
                  <a:pt x="203" y="241"/>
                </a:cubicBezTo>
                <a:cubicBezTo>
                  <a:pt x="203" y="240"/>
                  <a:pt x="203" y="240"/>
                  <a:pt x="203" y="239"/>
                </a:cubicBezTo>
                <a:close/>
                <a:moveTo>
                  <a:pt x="200" y="242"/>
                </a:moveTo>
                <a:cubicBezTo>
                  <a:pt x="201" y="242"/>
                  <a:pt x="201" y="243"/>
                  <a:pt x="202" y="243"/>
                </a:cubicBezTo>
                <a:cubicBezTo>
                  <a:pt x="202" y="243"/>
                  <a:pt x="202" y="243"/>
                  <a:pt x="202" y="243"/>
                </a:cubicBezTo>
                <a:cubicBezTo>
                  <a:pt x="202" y="242"/>
                  <a:pt x="201" y="242"/>
                  <a:pt x="200" y="242"/>
                </a:cubicBezTo>
                <a:close/>
                <a:moveTo>
                  <a:pt x="187" y="228"/>
                </a:moveTo>
                <a:cubicBezTo>
                  <a:pt x="187" y="227"/>
                  <a:pt x="188" y="227"/>
                  <a:pt x="188" y="226"/>
                </a:cubicBezTo>
                <a:cubicBezTo>
                  <a:pt x="188" y="226"/>
                  <a:pt x="187" y="226"/>
                  <a:pt x="187" y="225"/>
                </a:cubicBezTo>
                <a:cubicBezTo>
                  <a:pt x="187" y="225"/>
                  <a:pt x="187" y="225"/>
                  <a:pt x="187" y="225"/>
                </a:cubicBezTo>
                <a:cubicBezTo>
                  <a:pt x="187" y="226"/>
                  <a:pt x="186" y="227"/>
                  <a:pt x="186" y="226"/>
                </a:cubicBezTo>
                <a:cubicBezTo>
                  <a:pt x="186" y="226"/>
                  <a:pt x="185" y="225"/>
                  <a:pt x="186" y="225"/>
                </a:cubicBezTo>
                <a:cubicBezTo>
                  <a:pt x="186" y="225"/>
                  <a:pt x="187" y="225"/>
                  <a:pt x="187" y="225"/>
                </a:cubicBezTo>
                <a:cubicBezTo>
                  <a:pt x="187" y="224"/>
                  <a:pt x="186" y="223"/>
                  <a:pt x="185" y="223"/>
                </a:cubicBezTo>
                <a:cubicBezTo>
                  <a:pt x="185" y="223"/>
                  <a:pt x="185" y="224"/>
                  <a:pt x="185" y="224"/>
                </a:cubicBezTo>
                <a:cubicBezTo>
                  <a:pt x="185" y="224"/>
                  <a:pt x="185" y="223"/>
                  <a:pt x="185" y="223"/>
                </a:cubicBezTo>
                <a:cubicBezTo>
                  <a:pt x="184" y="223"/>
                  <a:pt x="184" y="223"/>
                  <a:pt x="184" y="223"/>
                </a:cubicBezTo>
                <a:cubicBezTo>
                  <a:pt x="183" y="223"/>
                  <a:pt x="181" y="224"/>
                  <a:pt x="181" y="226"/>
                </a:cubicBezTo>
                <a:cubicBezTo>
                  <a:pt x="181" y="228"/>
                  <a:pt x="183" y="228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8"/>
                  <a:pt x="185" y="228"/>
                </a:cubicBezTo>
                <a:cubicBezTo>
                  <a:pt x="185" y="228"/>
                  <a:pt x="185" y="228"/>
                  <a:pt x="185" y="228"/>
                </a:cubicBezTo>
                <a:cubicBezTo>
                  <a:pt x="184" y="228"/>
                  <a:pt x="185" y="228"/>
                  <a:pt x="184" y="228"/>
                </a:cubicBezTo>
                <a:cubicBezTo>
                  <a:pt x="184" y="228"/>
                  <a:pt x="183" y="228"/>
                  <a:pt x="183" y="227"/>
                </a:cubicBezTo>
                <a:cubicBezTo>
                  <a:pt x="184" y="227"/>
                  <a:pt x="184" y="227"/>
                  <a:pt x="184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86" y="227"/>
                  <a:pt x="186" y="227"/>
                  <a:pt x="187" y="228"/>
                </a:cubicBezTo>
                <a:close/>
                <a:moveTo>
                  <a:pt x="161" y="198"/>
                </a:moveTo>
                <a:cubicBezTo>
                  <a:pt x="160" y="197"/>
                  <a:pt x="160" y="196"/>
                  <a:pt x="157" y="196"/>
                </a:cubicBezTo>
                <a:cubicBezTo>
                  <a:pt x="156" y="196"/>
                  <a:pt x="154" y="196"/>
                  <a:pt x="155" y="199"/>
                </a:cubicBezTo>
                <a:cubicBezTo>
                  <a:pt x="155" y="200"/>
                  <a:pt x="156" y="201"/>
                  <a:pt x="158" y="201"/>
                </a:cubicBezTo>
                <a:cubicBezTo>
                  <a:pt x="159" y="201"/>
                  <a:pt x="161" y="200"/>
                  <a:pt x="161" y="198"/>
                </a:cubicBezTo>
                <a:close/>
                <a:moveTo>
                  <a:pt x="178" y="224"/>
                </a:moveTo>
                <a:cubicBezTo>
                  <a:pt x="177" y="224"/>
                  <a:pt x="177" y="223"/>
                  <a:pt x="176" y="223"/>
                </a:cubicBezTo>
                <a:cubicBezTo>
                  <a:pt x="177" y="224"/>
                  <a:pt x="177" y="224"/>
                  <a:pt x="178" y="224"/>
                </a:cubicBezTo>
                <a:cubicBezTo>
                  <a:pt x="178" y="224"/>
                  <a:pt x="178" y="224"/>
                  <a:pt x="178" y="224"/>
                </a:cubicBezTo>
                <a:close/>
                <a:moveTo>
                  <a:pt x="160" y="207"/>
                </a:moveTo>
                <a:cubicBezTo>
                  <a:pt x="160" y="207"/>
                  <a:pt x="160" y="207"/>
                  <a:pt x="160" y="206"/>
                </a:cubicBezTo>
                <a:cubicBezTo>
                  <a:pt x="160" y="206"/>
                  <a:pt x="160" y="206"/>
                  <a:pt x="159" y="206"/>
                </a:cubicBezTo>
                <a:cubicBezTo>
                  <a:pt x="159" y="206"/>
                  <a:pt x="159" y="207"/>
                  <a:pt x="160" y="207"/>
                </a:cubicBezTo>
                <a:close/>
                <a:moveTo>
                  <a:pt x="167" y="209"/>
                </a:moveTo>
                <a:cubicBezTo>
                  <a:pt x="166" y="209"/>
                  <a:pt x="165" y="210"/>
                  <a:pt x="164" y="211"/>
                </a:cubicBezTo>
                <a:cubicBezTo>
                  <a:pt x="165" y="211"/>
                  <a:pt x="166" y="211"/>
                  <a:pt x="166" y="211"/>
                </a:cubicBezTo>
                <a:cubicBezTo>
                  <a:pt x="166" y="212"/>
                  <a:pt x="166" y="213"/>
                  <a:pt x="166" y="213"/>
                </a:cubicBezTo>
                <a:cubicBezTo>
                  <a:pt x="166" y="213"/>
                  <a:pt x="166" y="212"/>
                  <a:pt x="165" y="212"/>
                </a:cubicBezTo>
                <a:cubicBezTo>
                  <a:pt x="165" y="212"/>
                  <a:pt x="164" y="213"/>
                  <a:pt x="164" y="213"/>
                </a:cubicBezTo>
                <a:cubicBezTo>
                  <a:pt x="165" y="214"/>
                  <a:pt x="166" y="215"/>
                  <a:pt x="167" y="215"/>
                </a:cubicBezTo>
                <a:cubicBezTo>
                  <a:pt x="167" y="215"/>
                  <a:pt x="167" y="215"/>
                  <a:pt x="167" y="215"/>
                </a:cubicBezTo>
                <a:cubicBezTo>
                  <a:pt x="167" y="214"/>
                  <a:pt x="168" y="214"/>
                  <a:pt x="168" y="213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169" y="213"/>
                  <a:pt x="169" y="214"/>
                  <a:pt x="169" y="214"/>
                </a:cubicBezTo>
                <a:cubicBezTo>
                  <a:pt x="169" y="214"/>
                  <a:pt x="169" y="213"/>
                  <a:pt x="169" y="212"/>
                </a:cubicBezTo>
                <a:cubicBezTo>
                  <a:pt x="170" y="210"/>
                  <a:pt x="168" y="210"/>
                  <a:pt x="167" y="209"/>
                </a:cubicBezTo>
                <a:close/>
                <a:moveTo>
                  <a:pt x="232" y="250"/>
                </a:moveTo>
                <a:cubicBezTo>
                  <a:pt x="232" y="250"/>
                  <a:pt x="232" y="251"/>
                  <a:pt x="232" y="251"/>
                </a:cubicBezTo>
                <a:cubicBezTo>
                  <a:pt x="232" y="250"/>
                  <a:pt x="232" y="250"/>
                  <a:pt x="233" y="250"/>
                </a:cubicBezTo>
                <a:cubicBezTo>
                  <a:pt x="233" y="250"/>
                  <a:pt x="233" y="250"/>
                  <a:pt x="232" y="250"/>
                </a:cubicBezTo>
                <a:cubicBezTo>
                  <a:pt x="232" y="250"/>
                  <a:pt x="232" y="250"/>
                  <a:pt x="232" y="250"/>
                </a:cubicBezTo>
                <a:close/>
                <a:moveTo>
                  <a:pt x="248" y="238"/>
                </a:moveTo>
                <a:cubicBezTo>
                  <a:pt x="248" y="238"/>
                  <a:pt x="248" y="238"/>
                  <a:pt x="248" y="238"/>
                </a:cubicBezTo>
                <a:cubicBezTo>
                  <a:pt x="248" y="239"/>
                  <a:pt x="248" y="239"/>
                  <a:pt x="248" y="239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38"/>
                  <a:pt x="249" y="238"/>
                  <a:pt x="248" y="238"/>
                </a:cubicBezTo>
                <a:close/>
                <a:moveTo>
                  <a:pt x="243" y="248"/>
                </a:moveTo>
                <a:cubicBezTo>
                  <a:pt x="243" y="248"/>
                  <a:pt x="242" y="248"/>
                  <a:pt x="242" y="249"/>
                </a:cubicBezTo>
                <a:cubicBezTo>
                  <a:pt x="242" y="249"/>
                  <a:pt x="243" y="249"/>
                  <a:pt x="243" y="248"/>
                </a:cubicBezTo>
                <a:close/>
                <a:moveTo>
                  <a:pt x="238" y="112"/>
                </a:moveTo>
                <a:cubicBezTo>
                  <a:pt x="236" y="112"/>
                  <a:pt x="234" y="113"/>
                  <a:pt x="234" y="114"/>
                </a:cubicBezTo>
                <a:cubicBezTo>
                  <a:pt x="235" y="116"/>
                  <a:pt x="235" y="117"/>
                  <a:pt x="237" y="117"/>
                </a:cubicBezTo>
                <a:cubicBezTo>
                  <a:pt x="239" y="117"/>
                  <a:pt x="240" y="116"/>
                  <a:pt x="240" y="115"/>
                </a:cubicBezTo>
                <a:cubicBezTo>
                  <a:pt x="240" y="113"/>
                  <a:pt x="238" y="111"/>
                  <a:pt x="238" y="112"/>
                </a:cubicBezTo>
                <a:close/>
                <a:moveTo>
                  <a:pt x="237" y="98"/>
                </a:moveTo>
                <a:cubicBezTo>
                  <a:pt x="236" y="98"/>
                  <a:pt x="234" y="99"/>
                  <a:pt x="234" y="101"/>
                </a:cubicBezTo>
                <a:cubicBezTo>
                  <a:pt x="234" y="102"/>
                  <a:pt x="235" y="103"/>
                  <a:pt x="237" y="103"/>
                </a:cubicBezTo>
                <a:cubicBezTo>
                  <a:pt x="238" y="103"/>
                  <a:pt x="240" y="102"/>
                  <a:pt x="240" y="101"/>
                </a:cubicBezTo>
                <a:cubicBezTo>
                  <a:pt x="241" y="99"/>
                  <a:pt x="239" y="98"/>
                  <a:pt x="237" y="98"/>
                </a:cubicBezTo>
                <a:close/>
                <a:moveTo>
                  <a:pt x="235" y="248"/>
                </a:moveTo>
                <a:cubicBezTo>
                  <a:pt x="235" y="248"/>
                  <a:pt x="235" y="248"/>
                  <a:pt x="236" y="248"/>
                </a:cubicBezTo>
                <a:cubicBezTo>
                  <a:pt x="236" y="248"/>
                  <a:pt x="236" y="248"/>
                  <a:pt x="236" y="248"/>
                </a:cubicBezTo>
                <a:cubicBezTo>
                  <a:pt x="236" y="248"/>
                  <a:pt x="235" y="248"/>
                  <a:pt x="235" y="248"/>
                </a:cubicBezTo>
                <a:close/>
                <a:moveTo>
                  <a:pt x="213" y="241"/>
                </a:moveTo>
                <a:cubicBezTo>
                  <a:pt x="213" y="241"/>
                  <a:pt x="213" y="241"/>
                  <a:pt x="213" y="241"/>
                </a:cubicBezTo>
                <a:cubicBezTo>
                  <a:pt x="213" y="241"/>
                  <a:pt x="213" y="241"/>
                  <a:pt x="213" y="242"/>
                </a:cubicBezTo>
                <a:cubicBezTo>
                  <a:pt x="213" y="242"/>
                  <a:pt x="213" y="241"/>
                  <a:pt x="213" y="241"/>
                </a:cubicBezTo>
                <a:close/>
                <a:moveTo>
                  <a:pt x="230" y="248"/>
                </a:moveTo>
                <a:cubicBezTo>
                  <a:pt x="230" y="249"/>
                  <a:pt x="231" y="249"/>
                  <a:pt x="231" y="250"/>
                </a:cubicBezTo>
                <a:cubicBezTo>
                  <a:pt x="231" y="250"/>
                  <a:pt x="231" y="250"/>
                  <a:pt x="232" y="250"/>
                </a:cubicBezTo>
                <a:cubicBezTo>
                  <a:pt x="231" y="249"/>
                  <a:pt x="231" y="248"/>
                  <a:pt x="230" y="248"/>
                </a:cubicBezTo>
                <a:close/>
                <a:moveTo>
                  <a:pt x="209" y="242"/>
                </a:moveTo>
                <a:cubicBezTo>
                  <a:pt x="209" y="242"/>
                  <a:pt x="209" y="242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09" y="242"/>
                  <a:pt x="209" y="242"/>
                </a:cubicBezTo>
                <a:close/>
                <a:moveTo>
                  <a:pt x="152" y="208"/>
                </a:moveTo>
                <a:cubicBezTo>
                  <a:pt x="153" y="208"/>
                  <a:pt x="153" y="208"/>
                  <a:pt x="153" y="208"/>
                </a:cubicBezTo>
                <a:cubicBezTo>
                  <a:pt x="155" y="208"/>
                  <a:pt x="156" y="207"/>
                  <a:pt x="156" y="206"/>
                </a:cubicBezTo>
                <a:cubicBezTo>
                  <a:pt x="156" y="204"/>
                  <a:pt x="154" y="203"/>
                  <a:pt x="153" y="203"/>
                </a:cubicBezTo>
                <a:cubicBezTo>
                  <a:pt x="152" y="203"/>
                  <a:pt x="151" y="203"/>
                  <a:pt x="150" y="205"/>
                </a:cubicBezTo>
                <a:cubicBezTo>
                  <a:pt x="150" y="206"/>
                  <a:pt x="150" y="207"/>
                  <a:pt x="151" y="208"/>
                </a:cubicBezTo>
                <a:cubicBezTo>
                  <a:pt x="152" y="208"/>
                  <a:pt x="152" y="208"/>
                  <a:pt x="152" y="208"/>
                </a:cubicBezTo>
                <a:close/>
                <a:moveTo>
                  <a:pt x="26" y="146"/>
                </a:moveTo>
                <a:cubicBezTo>
                  <a:pt x="27" y="145"/>
                  <a:pt x="28" y="144"/>
                  <a:pt x="28" y="142"/>
                </a:cubicBezTo>
                <a:cubicBezTo>
                  <a:pt x="28" y="141"/>
                  <a:pt x="27" y="139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3" y="140"/>
                  <a:pt x="23" y="141"/>
                  <a:pt x="22" y="142"/>
                </a:cubicBezTo>
                <a:cubicBezTo>
                  <a:pt x="23" y="144"/>
                  <a:pt x="24" y="145"/>
                  <a:pt x="26" y="146"/>
                </a:cubicBezTo>
                <a:close/>
                <a:moveTo>
                  <a:pt x="51" y="187"/>
                </a:moveTo>
                <a:cubicBezTo>
                  <a:pt x="53" y="187"/>
                  <a:pt x="55" y="186"/>
                  <a:pt x="54" y="184"/>
                </a:cubicBezTo>
                <a:cubicBezTo>
                  <a:pt x="55" y="183"/>
                  <a:pt x="53" y="182"/>
                  <a:pt x="52" y="181"/>
                </a:cubicBezTo>
                <a:cubicBezTo>
                  <a:pt x="50" y="181"/>
                  <a:pt x="49" y="183"/>
                  <a:pt x="49" y="184"/>
                </a:cubicBezTo>
                <a:cubicBezTo>
                  <a:pt x="49" y="185"/>
                  <a:pt x="50" y="187"/>
                  <a:pt x="51" y="187"/>
                </a:cubicBezTo>
                <a:close/>
                <a:moveTo>
                  <a:pt x="65" y="194"/>
                </a:moveTo>
                <a:cubicBezTo>
                  <a:pt x="66" y="195"/>
                  <a:pt x="68" y="193"/>
                  <a:pt x="67" y="191"/>
                </a:cubicBezTo>
                <a:cubicBezTo>
                  <a:pt x="67" y="190"/>
                  <a:pt x="67" y="189"/>
                  <a:pt x="65" y="189"/>
                </a:cubicBezTo>
                <a:cubicBezTo>
                  <a:pt x="63" y="189"/>
                  <a:pt x="62" y="190"/>
                  <a:pt x="62" y="191"/>
                </a:cubicBezTo>
                <a:cubicBezTo>
                  <a:pt x="62" y="193"/>
                  <a:pt x="63" y="194"/>
                  <a:pt x="65" y="194"/>
                </a:cubicBezTo>
                <a:close/>
                <a:moveTo>
                  <a:pt x="64" y="184"/>
                </a:moveTo>
                <a:cubicBezTo>
                  <a:pt x="64" y="183"/>
                  <a:pt x="62" y="182"/>
                  <a:pt x="60" y="181"/>
                </a:cubicBezTo>
                <a:cubicBezTo>
                  <a:pt x="59" y="182"/>
                  <a:pt x="58" y="183"/>
                  <a:pt x="58" y="184"/>
                </a:cubicBezTo>
                <a:cubicBezTo>
                  <a:pt x="58" y="186"/>
                  <a:pt x="59" y="187"/>
                  <a:pt x="61" y="187"/>
                </a:cubicBezTo>
                <a:cubicBezTo>
                  <a:pt x="62" y="188"/>
                  <a:pt x="63" y="185"/>
                  <a:pt x="64" y="184"/>
                </a:cubicBezTo>
                <a:close/>
                <a:moveTo>
                  <a:pt x="31" y="184"/>
                </a:moveTo>
                <a:cubicBezTo>
                  <a:pt x="31" y="185"/>
                  <a:pt x="32" y="188"/>
                  <a:pt x="34" y="187"/>
                </a:cubicBezTo>
                <a:cubicBezTo>
                  <a:pt x="36" y="187"/>
                  <a:pt x="37" y="185"/>
                  <a:pt x="37" y="185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4"/>
                  <a:pt x="38" y="185"/>
                  <a:pt x="38" y="184"/>
                </a:cubicBezTo>
                <a:cubicBezTo>
                  <a:pt x="38" y="183"/>
                  <a:pt x="37" y="184"/>
                  <a:pt x="37" y="183"/>
                </a:cubicBezTo>
                <a:cubicBezTo>
                  <a:pt x="37" y="182"/>
                  <a:pt x="38" y="181"/>
                  <a:pt x="37" y="181"/>
                </a:cubicBezTo>
                <a:cubicBezTo>
                  <a:pt x="37" y="180"/>
                  <a:pt x="37" y="181"/>
                  <a:pt x="36" y="180"/>
                </a:cubicBezTo>
                <a:cubicBezTo>
                  <a:pt x="36" y="180"/>
                  <a:pt x="37" y="180"/>
                  <a:pt x="37" y="180"/>
                </a:cubicBezTo>
                <a:cubicBezTo>
                  <a:pt x="37" y="180"/>
                  <a:pt x="38" y="180"/>
                  <a:pt x="38" y="180"/>
                </a:cubicBezTo>
                <a:cubicBezTo>
                  <a:pt x="40" y="180"/>
                  <a:pt x="41" y="180"/>
                  <a:pt x="41" y="178"/>
                </a:cubicBezTo>
                <a:cubicBezTo>
                  <a:pt x="41" y="176"/>
                  <a:pt x="40" y="175"/>
                  <a:pt x="39" y="175"/>
                </a:cubicBezTo>
                <a:cubicBezTo>
                  <a:pt x="36" y="175"/>
                  <a:pt x="36" y="176"/>
                  <a:pt x="35" y="178"/>
                </a:cubicBezTo>
                <a:cubicBezTo>
                  <a:pt x="35" y="178"/>
                  <a:pt x="36" y="179"/>
                  <a:pt x="36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80"/>
                  <a:pt x="34" y="179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6" y="180"/>
                  <a:pt x="36" y="181"/>
                </a:cubicBezTo>
                <a:cubicBezTo>
                  <a:pt x="36" y="181"/>
                  <a:pt x="35" y="181"/>
                  <a:pt x="35" y="182"/>
                </a:cubicBezTo>
                <a:cubicBezTo>
                  <a:pt x="35" y="182"/>
                  <a:pt x="35" y="181"/>
                  <a:pt x="35" y="181"/>
                </a:cubicBezTo>
                <a:cubicBezTo>
                  <a:pt x="33" y="181"/>
                  <a:pt x="31" y="183"/>
                  <a:pt x="31" y="184"/>
                </a:cubicBezTo>
                <a:close/>
                <a:moveTo>
                  <a:pt x="47" y="195"/>
                </a:moveTo>
                <a:cubicBezTo>
                  <a:pt x="48" y="195"/>
                  <a:pt x="50" y="193"/>
                  <a:pt x="49" y="192"/>
                </a:cubicBezTo>
                <a:cubicBezTo>
                  <a:pt x="50" y="190"/>
                  <a:pt x="49" y="189"/>
                  <a:pt x="47" y="189"/>
                </a:cubicBezTo>
                <a:cubicBezTo>
                  <a:pt x="46" y="189"/>
                  <a:pt x="45" y="190"/>
                  <a:pt x="44" y="192"/>
                </a:cubicBezTo>
                <a:cubicBezTo>
                  <a:pt x="44" y="193"/>
                  <a:pt x="46" y="195"/>
                  <a:pt x="47" y="195"/>
                </a:cubicBezTo>
                <a:close/>
                <a:moveTo>
                  <a:pt x="34" y="145"/>
                </a:moveTo>
                <a:cubicBezTo>
                  <a:pt x="35" y="145"/>
                  <a:pt x="36" y="144"/>
                  <a:pt x="37" y="142"/>
                </a:cubicBezTo>
                <a:cubicBezTo>
                  <a:pt x="37" y="141"/>
                  <a:pt x="36" y="139"/>
                  <a:pt x="34" y="140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44"/>
                  <a:pt x="33" y="145"/>
                  <a:pt x="34" y="145"/>
                </a:cubicBezTo>
                <a:close/>
                <a:moveTo>
                  <a:pt x="32" y="136"/>
                </a:moveTo>
                <a:cubicBezTo>
                  <a:pt x="32" y="135"/>
                  <a:pt x="32" y="134"/>
                  <a:pt x="31" y="134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4"/>
                  <a:pt x="30" y="134"/>
                  <a:pt x="30" y="134"/>
                </a:cubicBezTo>
                <a:cubicBezTo>
                  <a:pt x="28" y="134"/>
                  <a:pt x="27" y="134"/>
                  <a:pt x="26" y="136"/>
                </a:cubicBezTo>
                <a:cubicBezTo>
                  <a:pt x="27" y="138"/>
                  <a:pt x="28" y="138"/>
                  <a:pt x="29" y="139"/>
                </a:cubicBezTo>
                <a:cubicBezTo>
                  <a:pt x="31" y="139"/>
                  <a:pt x="33" y="138"/>
                  <a:pt x="32" y="136"/>
                </a:cubicBezTo>
                <a:close/>
                <a:moveTo>
                  <a:pt x="37" y="171"/>
                </a:moveTo>
                <a:cubicBezTo>
                  <a:pt x="37" y="169"/>
                  <a:pt x="35" y="168"/>
                  <a:pt x="34" y="167"/>
                </a:cubicBezTo>
                <a:cubicBezTo>
                  <a:pt x="33" y="167"/>
                  <a:pt x="32" y="169"/>
                  <a:pt x="31" y="170"/>
                </a:cubicBezTo>
                <a:cubicBezTo>
                  <a:pt x="31" y="172"/>
                  <a:pt x="33" y="173"/>
                  <a:pt x="34" y="173"/>
                </a:cubicBezTo>
                <a:cubicBezTo>
                  <a:pt x="35" y="174"/>
                  <a:pt x="37" y="172"/>
                  <a:pt x="37" y="171"/>
                </a:cubicBezTo>
                <a:close/>
                <a:moveTo>
                  <a:pt x="36" y="151"/>
                </a:moveTo>
                <a:cubicBezTo>
                  <a:pt x="36" y="150"/>
                  <a:pt x="34" y="151"/>
                  <a:pt x="36" y="151"/>
                </a:cubicBezTo>
                <a:close/>
                <a:moveTo>
                  <a:pt x="89" y="198"/>
                </a:moveTo>
                <a:cubicBezTo>
                  <a:pt x="89" y="197"/>
                  <a:pt x="89" y="196"/>
                  <a:pt x="87" y="196"/>
                </a:cubicBezTo>
                <a:cubicBezTo>
                  <a:pt x="87" y="194"/>
                  <a:pt x="85" y="197"/>
                  <a:pt x="83" y="196"/>
                </a:cubicBezTo>
                <a:cubicBezTo>
                  <a:pt x="83" y="196"/>
                  <a:pt x="82" y="196"/>
                  <a:pt x="82" y="197"/>
                </a:cubicBezTo>
                <a:cubicBezTo>
                  <a:pt x="83" y="197"/>
                  <a:pt x="84" y="197"/>
                  <a:pt x="85" y="197"/>
                </a:cubicBezTo>
                <a:cubicBezTo>
                  <a:pt x="85" y="197"/>
                  <a:pt x="85" y="198"/>
                  <a:pt x="85" y="198"/>
                </a:cubicBezTo>
                <a:cubicBezTo>
                  <a:pt x="84" y="200"/>
                  <a:pt x="86" y="201"/>
                  <a:pt x="88" y="201"/>
                </a:cubicBezTo>
                <a:cubicBezTo>
                  <a:pt x="89" y="202"/>
                  <a:pt x="90" y="200"/>
                  <a:pt x="89" y="198"/>
                </a:cubicBezTo>
                <a:close/>
                <a:moveTo>
                  <a:pt x="87" y="196"/>
                </a:moveTo>
                <a:cubicBezTo>
                  <a:pt x="87" y="196"/>
                  <a:pt x="87" y="196"/>
                  <a:pt x="87" y="196"/>
                </a:cubicBezTo>
                <a:cubicBezTo>
                  <a:pt x="87" y="196"/>
                  <a:pt x="87" y="196"/>
                  <a:pt x="87" y="196"/>
                </a:cubicBezTo>
                <a:close/>
                <a:moveTo>
                  <a:pt x="77" y="192"/>
                </a:moveTo>
                <a:cubicBezTo>
                  <a:pt x="77" y="190"/>
                  <a:pt x="75" y="189"/>
                  <a:pt x="74" y="189"/>
                </a:cubicBezTo>
                <a:cubicBezTo>
                  <a:pt x="72" y="189"/>
                  <a:pt x="70" y="190"/>
                  <a:pt x="70" y="192"/>
                </a:cubicBezTo>
                <a:cubicBezTo>
                  <a:pt x="71" y="192"/>
                  <a:pt x="71" y="192"/>
                  <a:pt x="71" y="193"/>
                </a:cubicBezTo>
                <a:cubicBezTo>
                  <a:pt x="72" y="193"/>
                  <a:pt x="73" y="192"/>
                  <a:pt x="73" y="190"/>
                </a:cubicBezTo>
                <a:cubicBezTo>
                  <a:pt x="74" y="190"/>
                  <a:pt x="75" y="190"/>
                  <a:pt x="75" y="191"/>
                </a:cubicBezTo>
                <a:cubicBezTo>
                  <a:pt x="74" y="192"/>
                  <a:pt x="73" y="192"/>
                  <a:pt x="74" y="193"/>
                </a:cubicBezTo>
                <a:cubicBezTo>
                  <a:pt x="73" y="193"/>
                  <a:pt x="72" y="193"/>
                  <a:pt x="71" y="193"/>
                </a:cubicBezTo>
                <a:cubicBezTo>
                  <a:pt x="72" y="194"/>
                  <a:pt x="73" y="194"/>
                  <a:pt x="74" y="194"/>
                </a:cubicBezTo>
                <a:cubicBezTo>
                  <a:pt x="75" y="195"/>
                  <a:pt x="76" y="193"/>
                  <a:pt x="77" y="192"/>
                </a:cubicBezTo>
                <a:close/>
                <a:moveTo>
                  <a:pt x="116" y="212"/>
                </a:moveTo>
                <a:cubicBezTo>
                  <a:pt x="116" y="211"/>
                  <a:pt x="115" y="210"/>
                  <a:pt x="113" y="209"/>
                </a:cubicBezTo>
                <a:cubicBezTo>
                  <a:pt x="112" y="209"/>
                  <a:pt x="110" y="210"/>
                  <a:pt x="110" y="212"/>
                </a:cubicBezTo>
                <a:cubicBezTo>
                  <a:pt x="111" y="214"/>
                  <a:pt x="112" y="215"/>
                  <a:pt x="114" y="215"/>
                </a:cubicBezTo>
                <a:cubicBezTo>
                  <a:pt x="115" y="215"/>
                  <a:pt x="116" y="213"/>
                  <a:pt x="116" y="212"/>
                </a:cubicBezTo>
                <a:close/>
                <a:moveTo>
                  <a:pt x="111" y="217"/>
                </a:moveTo>
                <a:cubicBezTo>
                  <a:pt x="111" y="218"/>
                  <a:pt x="111" y="218"/>
                  <a:pt x="111" y="218"/>
                </a:cubicBezTo>
                <a:cubicBezTo>
                  <a:pt x="111" y="217"/>
                  <a:pt x="110" y="217"/>
                  <a:pt x="109" y="217"/>
                </a:cubicBezTo>
                <a:cubicBezTo>
                  <a:pt x="108" y="217"/>
                  <a:pt x="108" y="217"/>
                  <a:pt x="107" y="217"/>
                </a:cubicBezTo>
                <a:cubicBezTo>
                  <a:pt x="108" y="218"/>
                  <a:pt x="110" y="219"/>
                  <a:pt x="111" y="217"/>
                </a:cubicBezTo>
                <a:close/>
                <a:moveTo>
                  <a:pt x="227" y="66"/>
                </a:moveTo>
                <a:cubicBezTo>
                  <a:pt x="226" y="65"/>
                  <a:pt x="226" y="63"/>
                  <a:pt x="223" y="63"/>
                </a:cubicBezTo>
                <a:cubicBezTo>
                  <a:pt x="223" y="64"/>
                  <a:pt x="221" y="64"/>
                  <a:pt x="221" y="66"/>
                </a:cubicBezTo>
                <a:cubicBezTo>
                  <a:pt x="221" y="67"/>
                  <a:pt x="222" y="69"/>
                  <a:pt x="224" y="69"/>
                </a:cubicBezTo>
                <a:cubicBezTo>
                  <a:pt x="226" y="69"/>
                  <a:pt x="227" y="68"/>
                  <a:pt x="227" y="66"/>
                </a:cubicBezTo>
                <a:close/>
                <a:moveTo>
                  <a:pt x="100" y="194"/>
                </a:moveTo>
                <a:cubicBezTo>
                  <a:pt x="102" y="194"/>
                  <a:pt x="103" y="193"/>
                  <a:pt x="103" y="192"/>
                </a:cubicBezTo>
                <a:cubicBezTo>
                  <a:pt x="103" y="190"/>
                  <a:pt x="102" y="189"/>
                  <a:pt x="100" y="189"/>
                </a:cubicBezTo>
                <a:cubicBezTo>
                  <a:pt x="99" y="189"/>
                  <a:pt x="98" y="190"/>
                  <a:pt x="97" y="192"/>
                </a:cubicBezTo>
                <a:cubicBezTo>
                  <a:pt x="97" y="193"/>
                  <a:pt x="99" y="195"/>
                  <a:pt x="100" y="194"/>
                </a:cubicBezTo>
                <a:close/>
                <a:moveTo>
                  <a:pt x="82" y="208"/>
                </a:moveTo>
                <a:cubicBezTo>
                  <a:pt x="84" y="208"/>
                  <a:pt x="86" y="207"/>
                  <a:pt x="86" y="206"/>
                </a:cubicBezTo>
                <a:cubicBezTo>
                  <a:pt x="85" y="204"/>
                  <a:pt x="84" y="202"/>
                  <a:pt x="82" y="203"/>
                </a:cubicBezTo>
                <a:cubicBezTo>
                  <a:pt x="81" y="203"/>
                  <a:pt x="79" y="204"/>
                  <a:pt x="80" y="205"/>
                </a:cubicBezTo>
                <a:cubicBezTo>
                  <a:pt x="80" y="207"/>
                  <a:pt x="81" y="208"/>
                  <a:pt x="82" y="208"/>
                </a:cubicBezTo>
                <a:close/>
                <a:moveTo>
                  <a:pt x="128" y="100"/>
                </a:moveTo>
                <a:cubicBezTo>
                  <a:pt x="128" y="102"/>
                  <a:pt x="129" y="103"/>
                  <a:pt x="131" y="103"/>
                </a:cubicBezTo>
                <a:cubicBezTo>
                  <a:pt x="133" y="103"/>
                  <a:pt x="134" y="102"/>
                  <a:pt x="134" y="101"/>
                </a:cubicBezTo>
                <a:cubicBezTo>
                  <a:pt x="134" y="99"/>
                  <a:pt x="133" y="98"/>
                  <a:pt x="132" y="98"/>
                </a:cubicBezTo>
                <a:cubicBezTo>
                  <a:pt x="130" y="98"/>
                  <a:pt x="128" y="99"/>
                  <a:pt x="128" y="100"/>
                </a:cubicBezTo>
                <a:close/>
                <a:moveTo>
                  <a:pt x="91" y="209"/>
                </a:moveTo>
                <a:cubicBezTo>
                  <a:pt x="93" y="209"/>
                  <a:pt x="94" y="207"/>
                  <a:pt x="94" y="205"/>
                </a:cubicBezTo>
                <a:cubicBezTo>
                  <a:pt x="94" y="204"/>
                  <a:pt x="94" y="203"/>
                  <a:pt x="93" y="203"/>
                </a:cubicBezTo>
                <a:cubicBezTo>
                  <a:pt x="92" y="204"/>
                  <a:pt x="92" y="204"/>
                  <a:pt x="91" y="204"/>
                </a:cubicBezTo>
                <a:cubicBezTo>
                  <a:pt x="91" y="204"/>
                  <a:pt x="91" y="203"/>
                  <a:pt x="91" y="203"/>
                </a:cubicBezTo>
                <a:cubicBezTo>
                  <a:pt x="91" y="203"/>
                  <a:pt x="91" y="203"/>
                  <a:pt x="91" y="203"/>
                </a:cubicBezTo>
                <a:cubicBezTo>
                  <a:pt x="90" y="203"/>
                  <a:pt x="88" y="204"/>
                  <a:pt x="88" y="206"/>
                </a:cubicBezTo>
                <a:cubicBezTo>
                  <a:pt x="88" y="206"/>
                  <a:pt x="88" y="206"/>
                  <a:pt x="88" y="206"/>
                </a:cubicBezTo>
                <a:cubicBezTo>
                  <a:pt x="88" y="206"/>
                  <a:pt x="88" y="206"/>
                  <a:pt x="89" y="205"/>
                </a:cubicBezTo>
                <a:cubicBezTo>
                  <a:pt x="89" y="206"/>
                  <a:pt x="90" y="206"/>
                  <a:pt x="90" y="207"/>
                </a:cubicBezTo>
                <a:cubicBezTo>
                  <a:pt x="90" y="207"/>
                  <a:pt x="90" y="208"/>
                  <a:pt x="90" y="208"/>
                </a:cubicBezTo>
                <a:cubicBezTo>
                  <a:pt x="90" y="208"/>
                  <a:pt x="91" y="209"/>
                  <a:pt x="91" y="209"/>
                </a:cubicBezTo>
                <a:close/>
                <a:moveTo>
                  <a:pt x="146" y="226"/>
                </a:moveTo>
                <a:cubicBezTo>
                  <a:pt x="147" y="226"/>
                  <a:pt x="148" y="225"/>
                  <a:pt x="149" y="225"/>
                </a:cubicBezTo>
                <a:cubicBezTo>
                  <a:pt x="149" y="225"/>
                  <a:pt x="149" y="225"/>
                  <a:pt x="150" y="225"/>
                </a:cubicBezTo>
                <a:cubicBezTo>
                  <a:pt x="150" y="225"/>
                  <a:pt x="150" y="224"/>
                  <a:pt x="151" y="224"/>
                </a:cubicBezTo>
                <a:cubicBezTo>
                  <a:pt x="150" y="223"/>
                  <a:pt x="149" y="223"/>
                  <a:pt x="149" y="223"/>
                </a:cubicBezTo>
                <a:cubicBezTo>
                  <a:pt x="148" y="223"/>
                  <a:pt x="147" y="224"/>
                  <a:pt x="147" y="224"/>
                </a:cubicBezTo>
                <a:cubicBezTo>
                  <a:pt x="147" y="224"/>
                  <a:pt x="147" y="225"/>
                  <a:pt x="147" y="225"/>
                </a:cubicBezTo>
                <a:cubicBezTo>
                  <a:pt x="147" y="225"/>
                  <a:pt x="147" y="225"/>
                  <a:pt x="146" y="225"/>
                </a:cubicBezTo>
                <a:cubicBezTo>
                  <a:pt x="146" y="225"/>
                  <a:pt x="146" y="225"/>
                  <a:pt x="146" y="226"/>
                </a:cubicBezTo>
                <a:cubicBezTo>
                  <a:pt x="146" y="226"/>
                  <a:pt x="146" y="226"/>
                  <a:pt x="146" y="226"/>
                </a:cubicBezTo>
                <a:close/>
                <a:moveTo>
                  <a:pt x="81" y="198"/>
                </a:moveTo>
                <a:cubicBezTo>
                  <a:pt x="81" y="197"/>
                  <a:pt x="80" y="196"/>
                  <a:pt x="78" y="195"/>
                </a:cubicBezTo>
                <a:cubicBezTo>
                  <a:pt x="76" y="195"/>
                  <a:pt x="75" y="197"/>
                  <a:pt x="76" y="198"/>
                </a:cubicBezTo>
                <a:cubicBezTo>
                  <a:pt x="76" y="200"/>
                  <a:pt x="77" y="201"/>
                  <a:pt x="78" y="201"/>
                </a:cubicBezTo>
                <a:cubicBezTo>
                  <a:pt x="80" y="201"/>
                  <a:pt x="82" y="199"/>
                  <a:pt x="81" y="198"/>
                </a:cubicBezTo>
                <a:close/>
                <a:moveTo>
                  <a:pt x="44" y="178"/>
                </a:moveTo>
                <a:cubicBezTo>
                  <a:pt x="45" y="180"/>
                  <a:pt x="46" y="180"/>
                  <a:pt x="47" y="181"/>
                </a:cubicBezTo>
                <a:cubicBezTo>
                  <a:pt x="48" y="181"/>
                  <a:pt x="50" y="180"/>
                  <a:pt x="50" y="178"/>
                </a:cubicBezTo>
                <a:cubicBezTo>
                  <a:pt x="50" y="177"/>
                  <a:pt x="48" y="175"/>
                  <a:pt x="47" y="174"/>
                </a:cubicBezTo>
                <a:cubicBezTo>
                  <a:pt x="46" y="175"/>
                  <a:pt x="44" y="176"/>
                  <a:pt x="44" y="178"/>
                </a:cubicBezTo>
                <a:close/>
                <a:moveTo>
                  <a:pt x="55" y="171"/>
                </a:moveTo>
                <a:cubicBezTo>
                  <a:pt x="55" y="169"/>
                  <a:pt x="53" y="167"/>
                  <a:pt x="52" y="167"/>
                </a:cubicBezTo>
                <a:cubicBezTo>
                  <a:pt x="50" y="168"/>
                  <a:pt x="49" y="169"/>
                  <a:pt x="49" y="170"/>
                </a:cubicBezTo>
                <a:cubicBezTo>
                  <a:pt x="49" y="172"/>
                  <a:pt x="50" y="174"/>
                  <a:pt x="51" y="173"/>
                </a:cubicBezTo>
                <a:cubicBezTo>
                  <a:pt x="53" y="173"/>
                  <a:pt x="54" y="172"/>
                  <a:pt x="55" y="171"/>
                </a:cubicBezTo>
                <a:close/>
                <a:moveTo>
                  <a:pt x="63" y="170"/>
                </a:moveTo>
                <a:cubicBezTo>
                  <a:pt x="64" y="169"/>
                  <a:pt x="62" y="168"/>
                  <a:pt x="60" y="167"/>
                </a:cubicBezTo>
                <a:cubicBezTo>
                  <a:pt x="59" y="168"/>
                  <a:pt x="57" y="169"/>
                  <a:pt x="58" y="170"/>
                </a:cubicBezTo>
                <a:cubicBezTo>
                  <a:pt x="58" y="172"/>
                  <a:pt x="59" y="173"/>
                  <a:pt x="61" y="173"/>
                </a:cubicBezTo>
                <a:cubicBezTo>
                  <a:pt x="62" y="173"/>
                  <a:pt x="64" y="172"/>
                  <a:pt x="63" y="170"/>
                </a:cubicBezTo>
                <a:close/>
                <a:moveTo>
                  <a:pt x="40" y="171"/>
                </a:moveTo>
                <a:cubicBezTo>
                  <a:pt x="40" y="172"/>
                  <a:pt x="41" y="173"/>
                  <a:pt x="42" y="173"/>
                </a:cubicBezTo>
                <a:cubicBezTo>
                  <a:pt x="45" y="173"/>
                  <a:pt x="46" y="172"/>
                  <a:pt x="45" y="171"/>
                </a:cubicBezTo>
                <a:cubicBezTo>
                  <a:pt x="45" y="169"/>
                  <a:pt x="44" y="168"/>
                  <a:pt x="43" y="167"/>
                </a:cubicBezTo>
                <a:cubicBezTo>
                  <a:pt x="42" y="168"/>
                  <a:pt x="40" y="169"/>
                  <a:pt x="40" y="171"/>
                </a:cubicBezTo>
                <a:close/>
                <a:moveTo>
                  <a:pt x="72" y="72"/>
                </a:moveTo>
                <a:cubicBezTo>
                  <a:pt x="71" y="71"/>
                  <a:pt x="71" y="69"/>
                  <a:pt x="69" y="69"/>
                </a:cubicBezTo>
                <a:cubicBezTo>
                  <a:pt x="69" y="69"/>
                  <a:pt x="69" y="70"/>
                  <a:pt x="69" y="70"/>
                </a:cubicBezTo>
                <a:cubicBezTo>
                  <a:pt x="70" y="70"/>
                  <a:pt x="70" y="70"/>
                  <a:pt x="70" y="71"/>
                </a:cubicBezTo>
                <a:cubicBezTo>
                  <a:pt x="71" y="71"/>
                  <a:pt x="71" y="71"/>
                  <a:pt x="72" y="72"/>
                </a:cubicBezTo>
                <a:close/>
                <a:moveTo>
                  <a:pt x="34" y="131"/>
                </a:moveTo>
                <a:cubicBezTo>
                  <a:pt x="36" y="131"/>
                  <a:pt x="36" y="130"/>
                  <a:pt x="37" y="128"/>
                </a:cubicBezTo>
                <a:cubicBezTo>
                  <a:pt x="37" y="127"/>
                  <a:pt x="36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27"/>
                  <a:pt x="35" y="127"/>
                  <a:pt x="35" y="127"/>
                </a:cubicBezTo>
                <a:cubicBezTo>
                  <a:pt x="36" y="128"/>
                  <a:pt x="35" y="128"/>
                  <a:pt x="35" y="129"/>
                </a:cubicBezTo>
                <a:cubicBezTo>
                  <a:pt x="35" y="128"/>
                  <a:pt x="34" y="128"/>
                  <a:pt x="34" y="128"/>
                </a:cubicBezTo>
                <a:cubicBezTo>
                  <a:pt x="34" y="127"/>
                  <a:pt x="34" y="126"/>
                  <a:pt x="33" y="126"/>
                </a:cubicBezTo>
                <a:cubicBezTo>
                  <a:pt x="32" y="126"/>
                  <a:pt x="32" y="127"/>
                  <a:pt x="31" y="129"/>
                </a:cubicBezTo>
                <a:cubicBezTo>
                  <a:pt x="31" y="130"/>
                  <a:pt x="33" y="131"/>
                  <a:pt x="34" y="131"/>
                </a:cubicBezTo>
                <a:close/>
                <a:moveTo>
                  <a:pt x="42" y="159"/>
                </a:moveTo>
                <a:cubicBezTo>
                  <a:pt x="45" y="159"/>
                  <a:pt x="46" y="158"/>
                  <a:pt x="46" y="156"/>
                </a:cubicBezTo>
                <a:cubicBezTo>
                  <a:pt x="46" y="155"/>
                  <a:pt x="45" y="154"/>
                  <a:pt x="42" y="153"/>
                </a:cubicBezTo>
                <a:cubicBezTo>
                  <a:pt x="41" y="153"/>
                  <a:pt x="40" y="155"/>
                  <a:pt x="40" y="157"/>
                </a:cubicBezTo>
                <a:cubicBezTo>
                  <a:pt x="40" y="159"/>
                  <a:pt x="41" y="159"/>
                  <a:pt x="42" y="159"/>
                </a:cubicBezTo>
                <a:close/>
                <a:moveTo>
                  <a:pt x="40" y="142"/>
                </a:moveTo>
                <a:cubicBezTo>
                  <a:pt x="40" y="141"/>
                  <a:pt x="40" y="141"/>
                  <a:pt x="40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40" y="142"/>
                </a:cubicBezTo>
                <a:close/>
                <a:moveTo>
                  <a:pt x="81" y="184"/>
                </a:moveTo>
                <a:cubicBezTo>
                  <a:pt x="81" y="183"/>
                  <a:pt x="80" y="182"/>
                  <a:pt x="79" y="181"/>
                </a:cubicBezTo>
                <a:cubicBezTo>
                  <a:pt x="77" y="181"/>
                  <a:pt x="76" y="183"/>
                  <a:pt x="76" y="185"/>
                </a:cubicBezTo>
                <a:cubicBezTo>
                  <a:pt x="75" y="186"/>
                  <a:pt x="77" y="187"/>
                  <a:pt x="78" y="187"/>
                </a:cubicBezTo>
                <a:cubicBezTo>
                  <a:pt x="80" y="187"/>
                  <a:pt x="81" y="186"/>
                  <a:pt x="81" y="184"/>
                </a:cubicBezTo>
                <a:close/>
                <a:moveTo>
                  <a:pt x="103" y="177"/>
                </a:moveTo>
                <a:cubicBezTo>
                  <a:pt x="103" y="176"/>
                  <a:pt x="102" y="175"/>
                  <a:pt x="100" y="175"/>
                </a:cubicBezTo>
                <a:cubicBezTo>
                  <a:pt x="99" y="175"/>
                  <a:pt x="97" y="176"/>
                  <a:pt x="98" y="177"/>
                </a:cubicBezTo>
                <a:cubicBezTo>
                  <a:pt x="98" y="179"/>
                  <a:pt x="99" y="181"/>
                  <a:pt x="101" y="180"/>
                </a:cubicBezTo>
                <a:cubicBezTo>
                  <a:pt x="102" y="181"/>
                  <a:pt x="103" y="179"/>
                  <a:pt x="103" y="177"/>
                </a:cubicBezTo>
                <a:close/>
                <a:moveTo>
                  <a:pt x="64" y="181"/>
                </a:moveTo>
                <a:cubicBezTo>
                  <a:pt x="67" y="180"/>
                  <a:pt x="68" y="179"/>
                  <a:pt x="67" y="178"/>
                </a:cubicBezTo>
                <a:cubicBezTo>
                  <a:pt x="68" y="176"/>
                  <a:pt x="66" y="175"/>
                  <a:pt x="65" y="175"/>
                </a:cubicBezTo>
                <a:cubicBezTo>
                  <a:pt x="63" y="175"/>
                  <a:pt x="63" y="176"/>
                  <a:pt x="62" y="178"/>
                </a:cubicBezTo>
                <a:cubicBezTo>
                  <a:pt x="62" y="179"/>
                  <a:pt x="64" y="181"/>
                  <a:pt x="64" y="181"/>
                </a:cubicBezTo>
                <a:close/>
                <a:moveTo>
                  <a:pt x="100" y="185"/>
                </a:moveTo>
                <a:cubicBezTo>
                  <a:pt x="99" y="184"/>
                  <a:pt x="100" y="182"/>
                  <a:pt x="100" y="181"/>
                </a:cubicBezTo>
                <a:cubicBezTo>
                  <a:pt x="99" y="180"/>
                  <a:pt x="98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8" y="180"/>
                  <a:pt x="98" y="181"/>
                </a:cubicBezTo>
                <a:cubicBezTo>
                  <a:pt x="98" y="181"/>
                  <a:pt x="99" y="182"/>
                  <a:pt x="99" y="183"/>
                </a:cubicBezTo>
                <a:cubicBezTo>
                  <a:pt x="99" y="184"/>
                  <a:pt x="100" y="184"/>
                  <a:pt x="100" y="185"/>
                </a:cubicBezTo>
                <a:close/>
                <a:moveTo>
                  <a:pt x="109" y="195"/>
                </a:moveTo>
                <a:cubicBezTo>
                  <a:pt x="111" y="194"/>
                  <a:pt x="112" y="193"/>
                  <a:pt x="112" y="192"/>
                </a:cubicBezTo>
                <a:cubicBezTo>
                  <a:pt x="111" y="190"/>
                  <a:pt x="110" y="189"/>
                  <a:pt x="109" y="188"/>
                </a:cubicBezTo>
                <a:cubicBezTo>
                  <a:pt x="109" y="188"/>
                  <a:pt x="109" y="188"/>
                  <a:pt x="109" y="188"/>
                </a:cubicBezTo>
                <a:cubicBezTo>
                  <a:pt x="109" y="189"/>
                  <a:pt x="110" y="190"/>
                  <a:pt x="110" y="191"/>
                </a:cubicBezTo>
                <a:cubicBezTo>
                  <a:pt x="111" y="192"/>
                  <a:pt x="110" y="190"/>
                  <a:pt x="111" y="190"/>
                </a:cubicBezTo>
                <a:cubicBezTo>
                  <a:pt x="111" y="191"/>
                  <a:pt x="111" y="191"/>
                  <a:pt x="111" y="192"/>
                </a:cubicBezTo>
                <a:cubicBezTo>
                  <a:pt x="110" y="192"/>
                  <a:pt x="110" y="192"/>
                  <a:pt x="109" y="192"/>
                </a:cubicBezTo>
                <a:cubicBezTo>
                  <a:pt x="109" y="191"/>
                  <a:pt x="108" y="190"/>
                  <a:pt x="107" y="189"/>
                </a:cubicBezTo>
                <a:cubicBezTo>
                  <a:pt x="107" y="190"/>
                  <a:pt x="106" y="191"/>
                  <a:pt x="107" y="191"/>
                </a:cubicBezTo>
                <a:cubicBezTo>
                  <a:pt x="106" y="193"/>
                  <a:pt x="108" y="195"/>
                  <a:pt x="109" y="195"/>
                </a:cubicBezTo>
                <a:close/>
                <a:moveTo>
                  <a:pt x="71" y="80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1"/>
                  <a:pt x="71" y="81"/>
                  <a:pt x="71" y="81"/>
                </a:cubicBezTo>
                <a:cubicBezTo>
                  <a:pt x="73" y="80"/>
                  <a:pt x="74" y="80"/>
                  <a:pt x="75" y="81"/>
                </a:cubicBezTo>
                <a:cubicBezTo>
                  <a:pt x="75" y="81"/>
                  <a:pt x="76" y="81"/>
                  <a:pt x="76" y="82"/>
                </a:cubicBezTo>
                <a:cubicBezTo>
                  <a:pt x="76" y="81"/>
                  <a:pt x="77" y="80"/>
                  <a:pt x="77" y="80"/>
                </a:cubicBezTo>
                <a:cubicBezTo>
                  <a:pt x="77" y="78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3" y="77"/>
                  <a:pt x="73" y="77"/>
                </a:cubicBezTo>
                <a:cubicBezTo>
                  <a:pt x="72" y="77"/>
                  <a:pt x="71" y="79"/>
                  <a:pt x="71" y="80"/>
                </a:cubicBezTo>
                <a:close/>
                <a:moveTo>
                  <a:pt x="76" y="178"/>
                </a:moveTo>
                <a:cubicBezTo>
                  <a:pt x="76" y="176"/>
                  <a:pt x="75" y="175"/>
                  <a:pt x="74" y="175"/>
                </a:cubicBezTo>
                <a:cubicBezTo>
                  <a:pt x="72" y="175"/>
                  <a:pt x="70" y="177"/>
                  <a:pt x="71" y="178"/>
                </a:cubicBezTo>
                <a:cubicBezTo>
                  <a:pt x="71" y="179"/>
                  <a:pt x="72" y="180"/>
                  <a:pt x="74" y="180"/>
                </a:cubicBezTo>
                <a:cubicBezTo>
                  <a:pt x="76" y="180"/>
                  <a:pt x="77" y="179"/>
                  <a:pt x="76" y="178"/>
                </a:cubicBezTo>
                <a:close/>
                <a:moveTo>
                  <a:pt x="72" y="67"/>
                </a:moveTo>
                <a:cubicBezTo>
                  <a:pt x="72" y="67"/>
                  <a:pt x="71" y="68"/>
                  <a:pt x="71" y="68"/>
                </a:cubicBezTo>
                <a:cubicBezTo>
                  <a:pt x="72" y="68"/>
                  <a:pt x="72" y="68"/>
                  <a:pt x="73" y="68"/>
                </a:cubicBezTo>
                <a:cubicBezTo>
                  <a:pt x="73" y="68"/>
                  <a:pt x="72" y="68"/>
                  <a:pt x="72" y="67"/>
                </a:cubicBezTo>
                <a:close/>
                <a:moveTo>
                  <a:pt x="30" y="126"/>
                </a:moveTo>
                <a:cubicBezTo>
                  <a:pt x="30" y="126"/>
                  <a:pt x="30" y="126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lnTo>
                  <a:pt x="30" y="126"/>
                </a:lnTo>
                <a:close/>
                <a:moveTo>
                  <a:pt x="88" y="187"/>
                </a:moveTo>
                <a:cubicBezTo>
                  <a:pt x="89" y="187"/>
                  <a:pt x="89" y="186"/>
                  <a:pt x="89" y="185"/>
                </a:cubicBezTo>
                <a:cubicBezTo>
                  <a:pt x="90" y="183"/>
                  <a:pt x="89" y="181"/>
                  <a:pt x="87" y="182"/>
                </a:cubicBezTo>
                <a:cubicBezTo>
                  <a:pt x="86" y="182"/>
                  <a:pt x="85" y="183"/>
                  <a:pt x="84" y="184"/>
                </a:cubicBezTo>
                <a:cubicBezTo>
                  <a:pt x="84" y="186"/>
                  <a:pt x="85" y="187"/>
                  <a:pt x="88" y="187"/>
                </a:cubicBezTo>
                <a:close/>
                <a:moveTo>
                  <a:pt x="41" y="58"/>
                </a:moveTo>
                <a:cubicBezTo>
                  <a:pt x="40" y="60"/>
                  <a:pt x="41" y="62"/>
                  <a:pt x="43" y="61"/>
                </a:cubicBezTo>
                <a:cubicBezTo>
                  <a:pt x="44" y="61"/>
                  <a:pt x="44" y="61"/>
                  <a:pt x="45" y="61"/>
                </a:cubicBezTo>
                <a:cubicBezTo>
                  <a:pt x="45" y="61"/>
                  <a:pt x="44" y="60"/>
                  <a:pt x="44" y="60"/>
                </a:cubicBezTo>
                <a:cubicBezTo>
                  <a:pt x="44" y="60"/>
                  <a:pt x="44" y="59"/>
                  <a:pt x="44" y="58"/>
                </a:cubicBezTo>
                <a:cubicBezTo>
                  <a:pt x="45" y="58"/>
                  <a:pt x="44" y="59"/>
                  <a:pt x="45" y="59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60"/>
                  <a:pt x="46" y="59"/>
                  <a:pt x="46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6"/>
                </a:cubicBezTo>
                <a:cubicBezTo>
                  <a:pt x="42" y="56"/>
                  <a:pt x="42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lose/>
                <a:moveTo>
                  <a:pt x="14" y="9"/>
                </a:moveTo>
                <a:cubicBezTo>
                  <a:pt x="14" y="8"/>
                  <a:pt x="13" y="8"/>
                  <a:pt x="12" y="8"/>
                </a:cubicBezTo>
                <a:cubicBezTo>
                  <a:pt x="13" y="8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25" y="20"/>
                </a:moveTo>
                <a:cubicBezTo>
                  <a:pt x="25" y="20"/>
                  <a:pt x="25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ubicBezTo>
                  <a:pt x="26" y="19"/>
                  <a:pt x="26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lose/>
                <a:moveTo>
                  <a:pt x="49" y="58"/>
                </a:moveTo>
                <a:cubicBezTo>
                  <a:pt x="49" y="61"/>
                  <a:pt x="50" y="62"/>
                  <a:pt x="51" y="61"/>
                </a:cubicBezTo>
                <a:cubicBezTo>
                  <a:pt x="53" y="62"/>
                  <a:pt x="55" y="60"/>
                  <a:pt x="54" y="59"/>
                </a:cubicBezTo>
                <a:cubicBezTo>
                  <a:pt x="55" y="57"/>
                  <a:pt x="53" y="56"/>
                  <a:pt x="52" y="56"/>
                </a:cubicBezTo>
                <a:cubicBezTo>
                  <a:pt x="50" y="55"/>
                  <a:pt x="49" y="57"/>
                  <a:pt x="49" y="58"/>
                </a:cubicBezTo>
                <a:close/>
                <a:moveTo>
                  <a:pt x="45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47" y="40"/>
                </a:moveTo>
                <a:cubicBezTo>
                  <a:pt x="47" y="40"/>
                  <a:pt x="46" y="41"/>
                  <a:pt x="46" y="41"/>
                </a:cubicBezTo>
                <a:cubicBezTo>
                  <a:pt x="46" y="41"/>
                  <a:pt x="47" y="41"/>
                  <a:pt x="47" y="40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41" y="32"/>
                </a:moveTo>
                <a:cubicBezTo>
                  <a:pt x="40" y="31"/>
                  <a:pt x="40" y="31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2"/>
                  <a:pt x="40" y="32"/>
                  <a:pt x="41" y="32"/>
                </a:cubicBezTo>
                <a:close/>
                <a:moveTo>
                  <a:pt x="11" y="40"/>
                </a:moveTo>
                <a:cubicBezTo>
                  <a:pt x="11" y="40"/>
                  <a:pt x="11" y="39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3" y="41"/>
                  <a:pt x="13" y="41"/>
                  <a:pt x="14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9"/>
                  <a:pt x="13" y="39"/>
                  <a:pt x="13" y="38"/>
                </a:cubicBezTo>
                <a:cubicBezTo>
                  <a:pt x="11" y="37"/>
                  <a:pt x="9" y="38"/>
                  <a:pt x="9" y="39"/>
                </a:cubicBezTo>
                <a:cubicBezTo>
                  <a:pt x="9" y="40"/>
                  <a:pt x="10" y="40"/>
                  <a:pt x="10" y="40"/>
                </a:cubicBezTo>
                <a:cubicBezTo>
                  <a:pt x="10" y="40"/>
                  <a:pt x="10" y="40"/>
                  <a:pt x="11" y="40"/>
                </a:cubicBezTo>
                <a:close/>
                <a:moveTo>
                  <a:pt x="18" y="113"/>
                </a:moveTo>
                <a:cubicBezTo>
                  <a:pt x="18" y="113"/>
                  <a:pt x="18" y="112"/>
                  <a:pt x="18" y="112"/>
                </a:cubicBezTo>
                <a:cubicBezTo>
                  <a:pt x="18" y="112"/>
                  <a:pt x="18" y="113"/>
                  <a:pt x="18" y="113"/>
                </a:cubicBezTo>
                <a:close/>
                <a:moveTo>
                  <a:pt x="14" y="36"/>
                </a:moveTo>
                <a:cubicBezTo>
                  <a:pt x="14" y="36"/>
                  <a:pt x="14" y="36"/>
                  <a:pt x="14" y="37"/>
                </a:cubicBezTo>
                <a:cubicBezTo>
                  <a:pt x="13" y="36"/>
                  <a:pt x="13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6"/>
                  <a:pt x="11" y="36"/>
                  <a:pt x="12" y="37"/>
                </a:cubicBezTo>
                <a:cubicBezTo>
                  <a:pt x="13" y="37"/>
                  <a:pt x="13" y="37"/>
                  <a:pt x="14" y="36"/>
                </a:cubicBezTo>
                <a:close/>
                <a:moveTo>
                  <a:pt x="65" y="63"/>
                </a:moveTo>
                <a:cubicBezTo>
                  <a:pt x="64" y="63"/>
                  <a:pt x="62" y="65"/>
                  <a:pt x="62" y="66"/>
                </a:cubicBezTo>
                <a:cubicBezTo>
                  <a:pt x="62" y="67"/>
                  <a:pt x="63" y="68"/>
                  <a:pt x="63" y="68"/>
                </a:cubicBezTo>
                <a:cubicBezTo>
                  <a:pt x="64" y="68"/>
                  <a:pt x="65" y="68"/>
                  <a:pt x="6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8"/>
                  <a:pt x="68" y="68"/>
                  <a:pt x="68" y="66"/>
                </a:cubicBezTo>
                <a:cubicBezTo>
                  <a:pt x="67" y="65"/>
                  <a:pt x="66" y="63"/>
                  <a:pt x="65" y="63"/>
                </a:cubicBezTo>
                <a:close/>
                <a:moveTo>
                  <a:pt x="19" y="114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3"/>
                  <a:pt x="17" y="113"/>
                </a:cubicBezTo>
                <a:cubicBezTo>
                  <a:pt x="17" y="114"/>
                  <a:pt x="18" y="114"/>
                  <a:pt x="19" y="114"/>
                </a:cubicBezTo>
                <a:close/>
                <a:moveTo>
                  <a:pt x="66" y="72"/>
                </a:moveTo>
                <a:cubicBezTo>
                  <a:pt x="66" y="74"/>
                  <a:pt x="67" y="75"/>
                  <a:pt x="69" y="76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4"/>
                  <a:pt x="72" y="73"/>
                </a:cubicBezTo>
                <a:cubicBezTo>
                  <a:pt x="72" y="73"/>
                  <a:pt x="72" y="72"/>
                  <a:pt x="72" y="72"/>
                </a:cubicBezTo>
                <a:cubicBezTo>
                  <a:pt x="72" y="72"/>
                  <a:pt x="72" y="73"/>
                  <a:pt x="72" y="73"/>
                </a:cubicBezTo>
                <a:cubicBezTo>
                  <a:pt x="70" y="73"/>
                  <a:pt x="70" y="71"/>
                  <a:pt x="68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67" y="71"/>
                  <a:pt x="66" y="71"/>
                  <a:pt x="66" y="72"/>
                </a:cubicBezTo>
                <a:close/>
                <a:moveTo>
                  <a:pt x="5" y="107"/>
                </a:moveTo>
                <a:cubicBezTo>
                  <a:pt x="5" y="107"/>
                  <a:pt x="5" y="105"/>
                  <a:pt x="5" y="106"/>
                </a:cubicBezTo>
                <a:cubicBezTo>
                  <a:pt x="4" y="106"/>
                  <a:pt x="4" y="107"/>
                  <a:pt x="5" y="107"/>
                </a:cubicBezTo>
                <a:close/>
                <a:moveTo>
                  <a:pt x="33" y="122"/>
                </a:moveTo>
                <a:cubicBezTo>
                  <a:pt x="32" y="120"/>
                  <a:pt x="31" y="119"/>
                  <a:pt x="30" y="119"/>
                </a:cubicBezTo>
                <a:cubicBezTo>
                  <a:pt x="28" y="119"/>
                  <a:pt x="27" y="120"/>
                  <a:pt x="27" y="121"/>
                </a:cubicBezTo>
                <a:cubicBezTo>
                  <a:pt x="28" y="122"/>
                  <a:pt x="29" y="122"/>
                  <a:pt x="29" y="123"/>
                </a:cubicBezTo>
                <a:cubicBezTo>
                  <a:pt x="28" y="123"/>
                  <a:pt x="27" y="123"/>
                  <a:pt x="27" y="123"/>
                </a:cubicBezTo>
                <a:cubicBezTo>
                  <a:pt x="27" y="124"/>
                  <a:pt x="29" y="125"/>
                  <a:pt x="30" y="124"/>
                </a:cubicBezTo>
                <a:cubicBezTo>
                  <a:pt x="31" y="125"/>
                  <a:pt x="33" y="123"/>
                  <a:pt x="33" y="122"/>
                </a:cubicBezTo>
                <a:close/>
                <a:moveTo>
                  <a:pt x="63" y="57"/>
                </a:moveTo>
                <a:cubicBezTo>
                  <a:pt x="63" y="56"/>
                  <a:pt x="61" y="56"/>
                  <a:pt x="60" y="56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9" y="61"/>
                  <a:pt x="61" y="62"/>
                </a:cubicBezTo>
                <a:cubicBezTo>
                  <a:pt x="62" y="61"/>
                  <a:pt x="63" y="61"/>
                  <a:pt x="64" y="60"/>
                </a:cubicBezTo>
                <a:cubicBezTo>
                  <a:pt x="64" y="59"/>
                  <a:pt x="63" y="59"/>
                  <a:pt x="63" y="59"/>
                </a:cubicBezTo>
                <a:cubicBezTo>
                  <a:pt x="63" y="59"/>
                  <a:pt x="64" y="59"/>
                  <a:pt x="64" y="58"/>
                </a:cubicBezTo>
                <a:cubicBezTo>
                  <a:pt x="64" y="57"/>
                  <a:pt x="62" y="58"/>
                  <a:pt x="62" y="57"/>
                </a:cubicBezTo>
                <a:cubicBezTo>
                  <a:pt x="62" y="57"/>
                  <a:pt x="63" y="57"/>
                  <a:pt x="63" y="57"/>
                </a:cubicBezTo>
                <a:close/>
                <a:moveTo>
                  <a:pt x="168" y="199"/>
                </a:moveTo>
                <a:cubicBezTo>
                  <a:pt x="168" y="199"/>
                  <a:pt x="168" y="198"/>
                  <a:pt x="168" y="198"/>
                </a:cubicBezTo>
                <a:cubicBezTo>
                  <a:pt x="167" y="199"/>
                  <a:pt x="166" y="199"/>
                  <a:pt x="166" y="200"/>
                </a:cubicBezTo>
                <a:cubicBezTo>
                  <a:pt x="167" y="200"/>
                  <a:pt x="167" y="200"/>
                  <a:pt x="167" y="201"/>
                </a:cubicBezTo>
                <a:cubicBezTo>
                  <a:pt x="169" y="201"/>
                  <a:pt x="169" y="200"/>
                  <a:pt x="169" y="198"/>
                </a:cubicBezTo>
                <a:cubicBezTo>
                  <a:pt x="170" y="197"/>
                  <a:pt x="168" y="195"/>
                  <a:pt x="166" y="195"/>
                </a:cubicBezTo>
                <a:cubicBezTo>
                  <a:pt x="165" y="195"/>
                  <a:pt x="164" y="197"/>
                  <a:pt x="163" y="199"/>
                </a:cubicBezTo>
                <a:cubicBezTo>
                  <a:pt x="164" y="200"/>
                  <a:pt x="164" y="200"/>
                  <a:pt x="165" y="201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199"/>
                  <a:pt x="166" y="200"/>
                  <a:pt x="166" y="199"/>
                </a:cubicBezTo>
                <a:cubicBezTo>
                  <a:pt x="166" y="199"/>
                  <a:pt x="165" y="199"/>
                  <a:pt x="165" y="198"/>
                </a:cubicBezTo>
                <a:cubicBezTo>
                  <a:pt x="166" y="197"/>
                  <a:pt x="167" y="198"/>
                  <a:pt x="168" y="198"/>
                </a:cubicBezTo>
                <a:cubicBezTo>
                  <a:pt x="168" y="199"/>
                  <a:pt x="169" y="198"/>
                  <a:pt x="169" y="198"/>
                </a:cubicBezTo>
                <a:cubicBezTo>
                  <a:pt x="169" y="199"/>
                  <a:pt x="169" y="199"/>
                  <a:pt x="168" y="199"/>
                </a:cubicBezTo>
                <a:close/>
                <a:moveTo>
                  <a:pt x="220" y="238"/>
                </a:moveTo>
                <a:cubicBezTo>
                  <a:pt x="219" y="239"/>
                  <a:pt x="218" y="239"/>
                  <a:pt x="217" y="239"/>
                </a:cubicBezTo>
                <a:cubicBezTo>
                  <a:pt x="218" y="240"/>
                  <a:pt x="218" y="242"/>
                  <a:pt x="219" y="242"/>
                </a:cubicBezTo>
                <a:cubicBezTo>
                  <a:pt x="219" y="242"/>
                  <a:pt x="219" y="242"/>
                  <a:pt x="219" y="242"/>
                </a:cubicBezTo>
                <a:cubicBezTo>
                  <a:pt x="219" y="242"/>
                  <a:pt x="220" y="242"/>
                  <a:pt x="220" y="242"/>
                </a:cubicBezTo>
                <a:cubicBezTo>
                  <a:pt x="220" y="242"/>
                  <a:pt x="219" y="241"/>
                  <a:pt x="219" y="241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8"/>
                </a:cubicBezTo>
                <a:close/>
                <a:moveTo>
                  <a:pt x="241" y="233"/>
                </a:moveTo>
                <a:cubicBezTo>
                  <a:pt x="241" y="233"/>
                  <a:pt x="241" y="232"/>
                  <a:pt x="242" y="232"/>
                </a:cubicBezTo>
                <a:cubicBezTo>
                  <a:pt x="242" y="232"/>
                  <a:pt x="241" y="232"/>
                  <a:pt x="241" y="232"/>
                </a:cubicBezTo>
                <a:cubicBezTo>
                  <a:pt x="241" y="232"/>
                  <a:pt x="241" y="232"/>
                  <a:pt x="241" y="233"/>
                </a:cubicBezTo>
                <a:cubicBezTo>
                  <a:pt x="241" y="233"/>
                  <a:pt x="241" y="233"/>
                  <a:pt x="241" y="233"/>
                </a:cubicBezTo>
                <a:close/>
                <a:moveTo>
                  <a:pt x="213" y="238"/>
                </a:moveTo>
                <a:cubicBezTo>
                  <a:pt x="213" y="237"/>
                  <a:pt x="212" y="237"/>
                  <a:pt x="212" y="237"/>
                </a:cubicBezTo>
                <a:cubicBezTo>
                  <a:pt x="212" y="237"/>
                  <a:pt x="212" y="238"/>
                  <a:pt x="212" y="238"/>
                </a:cubicBezTo>
                <a:cubicBezTo>
                  <a:pt x="212" y="238"/>
                  <a:pt x="213" y="238"/>
                  <a:pt x="213" y="238"/>
                </a:cubicBezTo>
                <a:close/>
                <a:moveTo>
                  <a:pt x="242" y="231"/>
                </a:moveTo>
                <a:cubicBezTo>
                  <a:pt x="242" y="231"/>
                  <a:pt x="243" y="231"/>
                  <a:pt x="243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2" y="231"/>
                  <a:pt x="242" y="231"/>
                  <a:pt x="242" y="231"/>
                </a:cubicBezTo>
                <a:close/>
                <a:moveTo>
                  <a:pt x="202" y="237"/>
                </a:moveTo>
                <a:cubicBezTo>
                  <a:pt x="202" y="237"/>
                  <a:pt x="202" y="237"/>
                  <a:pt x="202" y="237"/>
                </a:cubicBezTo>
                <a:cubicBezTo>
                  <a:pt x="202" y="237"/>
                  <a:pt x="202" y="237"/>
                  <a:pt x="202" y="237"/>
                </a:cubicBezTo>
                <a:close/>
                <a:moveTo>
                  <a:pt x="191" y="219"/>
                </a:moveTo>
                <a:cubicBezTo>
                  <a:pt x="191" y="217"/>
                  <a:pt x="190" y="216"/>
                  <a:pt x="189" y="217"/>
                </a:cubicBezTo>
                <a:cubicBezTo>
                  <a:pt x="187" y="216"/>
                  <a:pt x="186" y="218"/>
                  <a:pt x="186" y="220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86" y="220"/>
                  <a:pt x="187" y="220"/>
                  <a:pt x="187" y="220"/>
                </a:cubicBezTo>
                <a:cubicBezTo>
                  <a:pt x="188" y="220"/>
                  <a:pt x="188" y="220"/>
                  <a:pt x="189" y="220"/>
                </a:cubicBezTo>
                <a:cubicBezTo>
                  <a:pt x="189" y="220"/>
                  <a:pt x="189" y="220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0"/>
                  <a:pt x="190" y="221"/>
                  <a:pt x="190" y="221"/>
                </a:cubicBezTo>
                <a:cubicBezTo>
                  <a:pt x="190" y="220"/>
                  <a:pt x="190" y="220"/>
                  <a:pt x="189" y="220"/>
                </a:cubicBezTo>
                <a:cubicBezTo>
                  <a:pt x="190" y="219"/>
                  <a:pt x="190" y="219"/>
                  <a:pt x="191" y="219"/>
                </a:cubicBezTo>
                <a:cubicBezTo>
                  <a:pt x="191" y="219"/>
                  <a:pt x="191" y="219"/>
                  <a:pt x="191" y="219"/>
                </a:cubicBezTo>
                <a:close/>
                <a:moveTo>
                  <a:pt x="117" y="77"/>
                </a:moveTo>
                <a:cubicBezTo>
                  <a:pt x="117" y="77"/>
                  <a:pt x="116" y="78"/>
                  <a:pt x="116" y="80"/>
                </a:cubicBezTo>
                <a:cubicBezTo>
                  <a:pt x="116" y="82"/>
                  <a:pt x="116" y="82"/>
                  <a:pt x="117" y="83"/>
                </a:cubicBezTo>
                <a:cubicBezTo>
                  <a:pt x="119" y="83"/>
                  <a:pt x="120" y="81"/>
                  <a:pt x="120" y="80"/>
                </a:cubicBezTo>
                <a:cubicBezTo>
                  <a:pt x="121" y="78"/>
                  <a:pt x="119" y="77"/>
                  <a:pt x="117" y="77"/>
                </a:cubicBezTo>
                <a:close/>
                <a:moveTo>
                  <a:pt x="193" y="229"/>
                </a:moveTo>
                <a:cubicBezTo>
                  <a:pt x="195" y="229"/>
                  <a:pt x="196" y="227"/>
                  <a:pt x="196" y="226"/>
                </a:cubicBezTo>
                <a:cubicBezTo>
                  <a:pt x="196" y="224"/>
                  <a:pt x="195" y="223"/>
                  <a:pt x="193" y="224"/>
                </a:cubicBezTo>
                <a:cubicBezTo>
                  <a:pt x="193" y="224"/>
                  <a:pt x="192" y="224"/>
                  <a:pt x="192" y="224"/>
                </a:cubicBezTo>
                <a:cubicBezTo>
                  <a:pt x="193" y="224"/>
                  <a:pt x="194" y="224"/>
                  <a:pt x="194" y="225"/>
                </a:cubicBezTo>
                <a:cubicBezTo>
                  <a:pt x="194" y="226"/>
                  <a:pt x="192" y="226"/>
                  <a:pt x="192" y="225"/>
                </a:cubicBezTo>
                <a:cubicBezTo>
                  <a:pt x="191" y="226"/>
                  <a:pt x="191" y="226"/>
                  <a:pt x="190" y="226"/>
                </a:cubicBezTo>
                <a:cubicBezTo>
                  <a:pt x="190" y="226"/>
                  <a:pt x="190" y="226"/>
                  <a:pt x="190" y="227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91" y="227"/>
                  <a:pt x="192" y="226"/>
                  <a:pt x="192" y="226"/>
                </a:cubicBezTo>
                <a:cubicBezTo>
                  <a:pt x="193" y="227"/>
                  <a:pt x="193" y="228"/>
                  <a:pt x="193" y="229"/>
                </a:cubicBezTo>
                <a:cubicBezTo>
                  <a:pt x="193" y="229"/>
                  <a:pt x="193" y="229"/>
                  <a:pt x="193" y="229"/>
                </a:cubicBezTo>
                <a:close/>
                <a:moveTo>
                  <a:pt x="123" y="84"/>
                </a:moveTo>
                <a:cubicBezTo>
                  <a:pt x="122" y="84"/>
                  <a:pt x="121" y="84"/>
                  <a:pt x="120" y="85"/>
                </a:cubicBezTo>
                <a:cubicBezTo>
                  <a:pt x="121" y="85"/>
                  <a:pt x="122" y="86"/>
                  <a:pt x="121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3" y="88"/>
                  <a:pt x="123" y="88"/>
                  <a:pt x="123" y="89"/>
                </a:cubicBezTo>
                <a:cubicBezTo>
                  <a:pt x="125" y="89"/>
                  <a:pt x="125" y="88"/>
                  <a:pt x="125" y="87"/>
                </a:cubicBezTo>
                <a:cubicBezTo>
                  <a:pt x="126" y="85"/>
                  <a:pt x="124" y="84"/>
                  <a:pt x="123" y="84"/>
                </a:cubicBezTo>
                <a:close/>
                <a:moveTo>
                  <a:pt x="231" y="100"/>
                </a:moveTo>
                <a:cubicBezTo>
                  <a:pt x="231" y="99"/>
                  <a:pt x="230" y="98"/>
                  <a:pt x="228" y="97"/>
                </a:cubicBezTo>
                <a:cubicBezTo>
                  <a:pt x="227" y="98"/>
                  <a:pt x="226" y="99"/>
                  <a:pt x="226" y="100"/>
                </a:cubicBezTo>
                <a:cubicBezTo>
                  <a:pt x="226" y="102"/>
                  <a:pt x="226" y="104"/>
                  <a:pt x="228" y="104"/>
                </a:cubicBezTo>
                <a:cubicBezTo>
                  <a:pt x="230" y="103"/>
                  <a:pt x="231" y="102"/>
                  <a:pt x="231" y="100"/>
                </a:cubicBezTo>
                <a:close/>
                <a:moveTo>
                  <a:pt x="232" y="87"/>
                </a:moveTo>
                <a:cubicBezTo>
                  <a:pt x="231" y="85"/>
                  <a:pt x="230" y="84"/>
                  <a:pt x="229" y="84"/>
                </a:cubicBezTo>
                <a:cubicBezTo>
                  <a:pt x="227" y="84"/>
                  <a:pt x="226" y="85"/>
                  <a:pt x="226" y="87"/>
                </a:cubicBezTo>
                <a:cubicBezTo>
                  <a:pt x="226" y="88"/>
                  <a:pt x="227" y="89"/>
                  <a:pt x="229" y="90"/>
                </a:cubicBezTo>
                <a:cubicBezTo>
                  <a:pt x="230" y="90"/>
                  <a:pt x="231" y="88"/>
                  <a:pt x="232" y="87"/>
                </a:cubicBezTo>
                <a:close/>
                <a:moveTo>
                  <a:pt x="127" y="91"/>
                </a:moveTo>
                <a:cubicBezTo>
                  <a:pt x="125" y="92"/>
                  <a:pt x="124" y="93"/>
                  <a:pt x="124" y="94"/>
                </a:cubicBezTo>
                <a:cubicBezTo>
                  <a:pt x="124" y="95"/>
                  <a:pt x="125" y="96"/>
                  <a:pt x="127" y="96"/>
                </a:cubicBezTo>
                <a:cubicBezTo>
                  <a:pt x="128" y="97"/>
                  <a:pt x="130" y="95"/>
                  <a:pt x="130" y="94"/>
                </a:cubicBezTo>
                <a:cubicBezTo>
                  <a:pt x="129" y="92"/>
                  <a:pt x="129" y="91"/>
                  <a:pt x="127" y="91"/>
                </a:cubicBezTo>
                <a:close/>
                <a:moveTo>
                  <a:pt x="231" y="73"/>
                </a:moveTo>
                <a:cubicBezTo>
                  <a:pt x="231" y="71"/>
                  <a:pt x="230" y="70"/>
                  <a:pt x="229" y="70"/>
                </a:cubicBezTo>
                <a:cubicBezTo>
                  <a:pt x="227" y="70"/>
                  <a:pt x="225" y="72"/>
                  <a:pt x="226" y="72"/>
                </a:cubicBezTo>
                <a:cubicBezTo>
                  <a:pt x="225" y="74"/>
                  <a:pt x="227" y="75"/>
                  <a:pt x="228" y="75"/>
                </a:cubicBezTo>
                <a:cubicBezTo>
                  <a:pt x="230" y="76"/>
                  <a:pt x="231" y="74"/>
                  <a:pt x="231" y="73"/>
                </a:cubicBezTo>
                <a:close/>
                <a:moveTo>
                  <a:pt x="233" y="119"/>
                </a:moveTo>
                <a:cubicBezTo>
                  <a:pt x="231" y="119"/>
                  <a:pt x="230" y="121"/>
                  <a:pt x="230" y="122"/>
                </a:cubicBezTo>
                <a:cubicBezTo>
                  <a:pt x="230" y="123"/>
                  <a:pt x="231" y="125"/>
                  <a:pt x="233" y="125"/>
                </a:cubicBezTo>
                <a:cubicBezTo>
                  <a:pt x="233" y="125"/>
                  <a:pt x="233" y="125"/>
                  <a:pt x="233" y="124"/>
                </a:cubicBezTo>
                <a:cubicBezTo>
                  <a:pt x="233" y="124"/>
                  <a:pt x="233" y="125"/>
                  <a:pt x="233" y="125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5" y="125"/>
                  <a:pt x="236" y="123"/>
                  <a:pt x="236" y="121"/>
                </a:cubicBezTo>
                <a:cubicBezTo>
                  <a:pt x="235" y="120"/>
                  <a:pt x="234" y="119"/>
                  <a:pt x="233" y="119"/>
                </a:cubicBezTo>
                <a:close/>
                <a:moveTo>
                  <a:pt x="248" y="227"/>
                </a:moveTo>
                <a:cubicBezTo>
                  <a:pt x="248" y="226"/>
                  <a:pt x="248" y="226"/>
                  <a:pt x="248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7" y="225"/>
                  <a:pt x="247" y="224"/>
                </a:cubicBezTo>
                <a:cubicBezTo>
                  <a:pt x="246" y="224"/>
                  <a:pt x="246" y="224"/>
                  <a:pt x="246" y="225"/>
                </a:cubicBezTo>
                <a:cubicBezTo>
                  <a:pt x="247" y="224"/>
                  <a:pt x="247" y="225"/>
                  <a:pt x="247" y="225"/>
                </a:cubicBezTo>
                <a:cubicBezTo>
                  <a:pt x="247" y="225"/>
                  <a:pt x="247" y="225"/>
                  <a:pt x="247" y="226"/>
                </a:cubicBezTo>
                <a:cubicBezTo>
                  <a:pt x="247" y="226"/>
                  <a:pt x="248" y="226"/>
                  <a:pt x="248" y="227"/>
                </a:cubicBezTo>
                <a:close/>
                <a:moveTo>
                  <a:pt x="243" y="233"/>
                </a:moveTo>
                <a:cubicBezTo>
                  <a:pt x="244" y="233"/>
                  <a:pt x="244" y="233"/>
                  <a:pt x="245" y="233"/>
                </a:cubicBezTo>
                <a:cubicBezTo>
                  <a:pt x="245" y="233"/>
                  <a:pt x="245" y="233"/>
                  <a:pt x="245" y="233"/>
                </a:cubicBezTo>
                <a:cubicBezTo>
                  <a:pt x="245" y="233"/>
                  <a:pt x="244" y="233"/>
                  <a:pt x="244" y="232"/>
                </a:cubicBezTo>
                <a:cubicBezTo>
                  <a:pt x="244" y="232"/>
                  <a:pt x="244" y="232"/>
                  <a:pt x="243" y="232"/>
                </a:cubicBezTo>
                <a:cubicBezTo>
                  <a:pt x="243" y="233"/>
                  <a:pt x="243" y="233"/>
                  <a:pt x="243" y="233"/>
                </a:cubicBezTo>
                <a:close/>
                <a:moveTo>
                  <a:pt x="236" y="108"/>
                </a:moveTo>
                <a:cubicBezTo>
                  <a:pt x="236" y="106"/>
                  <a:pt x="234" y="105"/>
                  <a:pt x="232" y="105"/>
                </a:cubicBezTo>
                <a:cubicBezTo>
                  <a:pt x="231" y="105"/>
                  <a:pt x="230" y="107"/>
                  <a:pt x="229" y="108"/>
                </a:cubicBezTo>
                <a:cubicBezTo>
                  <a:pt x="230" y="110"/>
                  <a:pt x="231" y="110"/>
                  <a:pt x="232" y="110"/>
                </a:cubicBezTo>
                <a:cubicBezTo>
                  <a:pt x="234" y="110"/>
                  <a:pt x="236" y="110"/>
                  <a:pt x="236" y="108"/>
                </a:cubicBezTo>
                <a:close/>
                <a:moveTo>
                  <a:pt x="189" y="221"/>
                </a:moveTo>
                <a:cubicBezTo>
                  <a:pt x="188" y="221"/>
                  <a:pt x="187" y="221"/>
                  <a:pt x="187" y="220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2"/>
                  <a:pt x="188" y="222"/>
                  <a:pt x="189" y="223"/>
                </a:cubicBezTo>
                <a:cubicBezTo>
                  <a:pt x="189" y="223"/>
                  <a:pt x="190" y="222"/>
                  <a:pt x="190" y="222"/>
                </a:cubicBezTo>
                <a:cubicBezTo>
                  <a:pt x="190" y="222"/>
                  <a:pt x="190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ubicBezTo>
                  <a:pt x="189" y="221"/>
                  <a:pt x="189" y="221"/>
                  <a:pt x="189" y="221"/>
                </a:cubicBezTo>
                <a:close/>
                <a:moveTo>
                  <a:pt x="143" y="212"/>
                </a:moveTo>
                <a:cubicBezTo>
                  <a:pt x="143" y="212"/>
                  <a:pt x="143" y="212"/>
                  <a:pt x="143" y="212"/>
                </a:cubicBezTo>
                <a:cubicBezTo>
                  <a:pt x="143" y="210"/>
                  <a:pt x="142" y="209"/>
                  <a:pt x="141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40" y="210"/>
                  <a:pt x="139" y="211"/>
                  <a:pt x="139" y="211"/>
                </a:cubicBezTo>
                <a:cubicBezTo>
                  <a:pt x="139" y="211"/>
                  <a:pt x="138" y="211"/>
                  <a:pt x="138" y="210"/>
                </a:cubicBezTo>
                <a:cubicBezTo>
                  <a:pt x="137" y="211"/>
                  <a:pt x="137" y="211"/>
                  <a:pt x="138" y="212"/>
                </a:cubicBezTo>
                <a:cubicBezTo>
                  <a:pt x="137" y="214"/>
                  <a:pt x="139" y="215"/>
                  <a:pt x="140" y="215"/>
                </a:cubicBezTo>
                <a:cubicBezTo>
                  <a:pt x="141" y="215"/>
                  <a:pt x="141" y="215"/>
                  <a:pt x="142" y="215"/>
                </a:cubicBezTo>
                <a:cubicBezTo>
                  <a:pt x="141" y="214"/>
                  <a:pt x="141" y="214"/>
                  <a:pt x="141" y="213"/>
                </a:cubicBezTo>
                <a:cubicBezTo>
                  <a:pt x="141" y="213"/>
                  <a:pt x="142" y="212"/>
                  <a:pt x="142" y="212"/>
                </a:cubicBezTo>
                <a:cubicBezTo>
                  <a:pt x="143" y="212"/>
                  <a:pt x="143" y="212"/>
                  <a:pt x="143" y="212"/>
                </a:cubicBezTo>
                <a:close/>
                <a:moveTo>
                  <a:pt x="100" y="77"/>
                </a:moveTo>
                <a:cubicBezTo>
                  <a:pt x="100" y="77"/>
                  <a:pt x="99" y="77"/>
                  <a:pt x="99" y="78"/>
                </a:cubicBezTo>
                <a:cubicBezTo>
                  <a:pt x="99" y="78"/>
                  <a:pt x="100" y="77"/>
                  <a:pt x="100" y="77"/>
                </a:cubicBezTo>
                <a:cubicBezTo>
                  <a:pt x="100" y="78"/>
                  <a:pt x="100" y="78"/>
                  <a:pt x="100" y="79"/>
                </a:cubicBezTo>
                <a:cubicBezTo>
                  <a:pt x="100" y="78"/>
                  <a:pt x="99" y="78"/>
                  <a:pt x="99" y="78"/>
                </a:cubicBezTo>
                <a:cubicBezTo>
                  <a:pt x="98" y="78"/>
                  <a:pt x="97" y="79"/>
                  <a:pt x="97" y="80"/>
                </a:cubicBezTo>
                <a:cubicBezTo>
                  <a:pt x="97" y="80"/>
                  <a:pt x="98" y="80"/>
                  <a:pt x="98" y="80"/>
                </a:cubicBezTo>
                <a:cubicBezTo>
                  <a:pt x="98" y="80"/>
                  <a:pt x="99" y="79"/>
                  <a:pt x="100" y="80"/>
                </a:cubicBezTo>
                <a:cubicBezTo>
                  <a:pt x="100" y="81"/>
                  <a:pt x="101" y="81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3" y="81"/>
                  <a:pt x="103" y="81"/>
                  <a:pt x="103" y="79"/>
                </a:cubicBezTo>
                <a:cubicBezTo>
                  <a:pt x="104" y="78"/>
                  <a:pt x="101" y="78"/>
                  <a:pt x="100" y="77"/>
                </a:cubicBezTo>
                <a:close/>
                <a:moveTo>
                  <a:pt x="144" y="223"/>
                </a:moveTo>
                <a:cubicBezTo>
                  <a:pt x="144" y="223"/>
                  <a:pt x="145" y="223"/>
                  <a:pt x="145" y="223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44" y="222"/>
                  <a:pt x="143" y="222"/>
                  <a:pt x="143" y="221"/>
                </a:cubicBezTo>
                <a:cubicBezTo>
                  <a:pt x="143" y="222"/>
                  <a:pt x="144" y="222"/>
                  <a:pt x="144" y="223"/>
                </a:cubicBezTo>
                <a:close/>
                <a:moveTo>
                  <a:pt x="147" y="214"/>
                </a:moveTo>
                <a:cubicBezTo>
                  <a:pt x="148" y="214"/>
                  <a:pt x="148" y="215"/>
                  <a:pt x="149" y="215"/>
                </a:cubicBezTo>
                <a:cubicBezTo>
                  <a:pt x="149" y="215"/>
                  <a:pt x="150" y="214"/>
                  <a:pt x="150" y="214"/>
                </a:cubicBezTo>
                <a:cubicBezTo>
                  <a:pt x="149" y="214"/>
                  <a:pt x="149" y="214"/>
                  <a:pt x="148" y="214"/>
                </a:cubicBezTo>
                <a:cubicBezTo>
                  <a:pt x="148" y="214"/>
                  <a:pt x="148" y="214"/>
                  <a:pt x="147" y="214"/>
                </a:cubicBezTo>
                <a:close/>
                <a:moveTo>
                  <a:pt x="107" y="84"/>
                </a:moveTo>
                <a:cubicBezTo>
                  <a:pt x="106" y="85"/>
                  <a:pt x="104" y="85"/>
                  <a:pt x="104" y="84"/>
                </a:cubicBezTo>
                <a:cubicBezTo>
                  <a:pt x="103" y="84"/>
                  <a:pt x="102" y="85"/>
                  <a:pt x="101" y="86"/>
                </a:cubicBezTo>
                <a:cubicBezTo>
                  <a:pt x="102" y="88"/>
                  <a:pt x="103" y="89"/>
                  <a:pt x="105" y="89"/>
                </a:cubicBezTo>
                <a:cubicBezTo>
                  <a:pt x="106" y="89"/>
                  <a:pt x="107" y="88"/>
                  <a:pt x="108" y="86"/>
                </a:cubicBezTo>
                <a:cubicBezTo>
                  <a:pt x="108" y="85"/>
                  <a:pt x="107" y="85"/>
                  <a:pt x="107" y="84"/>
                </a:cubicBezTo>
                <a:close/>
                <a:moveTo>
                  <a:pt x="135" y="209"/>
                </a:moveTo>
                <a:cubicBezTo>
                  <a:pt x="137" y="208"/>
                  <a:pt x="138" y="207"/>
                  <a:pt x="139" y="206"/>
                </a:cubicBezTo>
                <a:cubicBezTo>
                  <a:pt x="138" y="204"/>
                  <a:pt x="137" y="203"/>
                  <a:pt x="136" y="203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4"/>
                  <a:pt x="136" y="204"/>
                  <a:pt x="136" y="204"/>
                </a:cubicBezTo>
                <a:cubicBezTo>
                  <a:pt x="135" y="204"/>
                  <a:pt x="135" y="203"/>
                  <a:pt x="135" y="203"/>
                </a:cubicBezTo>
                <a:cubicBezTo>
                  <a:pt x="133" y="204"/>
                  <a:pt x="133" y="205"/>
                  <a:pt x="132" y="205"/>
                </a:cubicBezTo>
                <a:cubicBezTo>
                  <a:pt x="133" y="208"/>
                  <a:pt x="134" y="209"/>
                  <a:pt x="135" y="209"/>
                </a:cubicBezTo>
                <a:close/>
                <a:moveTo>
                  <a:pt x="84" y="78"/>
                </a:moveTo>
                <a:cubicBezTo>
                  <a:pt x="83" y="78"/>
                  <a:pt x="83" y="77"/>
                  <a:pt x="82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79" y="82"/>
                  <a:pt x="81" y="82"/>
                  <a:pt x="83" y="82"/>
                </a:cubicBezTo>
                <a:cubicBezTo>
                  <a:pt x="84" y="82"/>
                  <a:pt x="85" y="81"/>
                  <a:pt x="85" y="80"/>
                </a:cubicBezTo>
                <a:cubicBezTo>
                  <a:pt x="85" y="79"/>
                  <a:pt x="85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lose/>
                <a:moveTo>
                  <a:pt x="96" y="70"/>
                </a:moveTo>
                <a:cubicBezTo>
                  <a:pt x="96" y="70"/>
                  <a:pt x="96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4" y="71"/>
                  <a:pt x="93" y="72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3"/>
                  <a:pt x="94" y="73"/>
                  <a:pt x="95" y="73"/>
                </a:cubicBezTo>
                <a:cubicBezTo>
                  <a:pt x="95" y="74"/>
                  <a:pt x="94" y="74"/>
                  <a:pt x="94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4"/>
                  <a:pt x="99" y="72"/>
                </a:cubicBezTo>
                <a:cubicBezTo>
                  <a:pt x="98" y="71"/>
                  <a:pt x="98" y="70"/>
                  <a:pt x="96" y="70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lose/>
                <a:moveTo>
                  <a:pt x="160" y="184"/>
                </a:moveTo>
                <a:cubicBezTo>
                  <a:pt x="161" y="183"/>
                  <a:pt x="159" y="181"/>
                  <a:pt x="157" y="182"/>
                </a:cubicBezTo>
                <a:cubicBezTo>
                  <a:pt x="156" y="182"/>
                  <a:pt x="155" y="183"/>
                  <a:pt x="155" y="184"/>
                </a:cubicBezTo>
                <a:cubicBezTo>
                  <a:pt x="155" y="186"/>
                  <a:pt x="156" y="188"/>
                  <a:pt x="157" y="188"/>
                </a:cubicBezTo>
                <a:cubicBezTo>
                  <a:pt x="159" y="187"/>
                  <a:pt x="160" y="185"/>
                  <a:pt x="160" y="184"/>
                </a:cubicBezTo>
                <a:close/>
                <a:moveTo>
                  <a:pt x="109" y="208"/>
                </a:moveTo>
                <a:cubicBezTo>
                  <a:pt x="111" y="208"/>
                  <a:pt x="111" y="207"/>
                  <a:pt x="111" y="205"/>
                </a:cubicBezTo>
                <a:cubicBezTo>
                  <a:pt x="112" y="204"/>
                  <a:pt x="110" y="203"/>
                  <a:pt x="109" y="203"/>
                </a:cubicBezTo>
                <a:cubicBezTo>
                  <a:pt x="108" y="203"/>
                  <a:pt x="107" y="204"/>
                  <a:pt x="107" y="205"/>
                </a:cubicBezTo>
                <a:cubicBezTo>
                  <a:pt x="106" y="207"/>
                  <a:pt x="107" y="208"/>
                  <a:pt x="109" y="208"/>
                </a:cubicBezTo>
                <a:close/>
                <a:moveTo>
                  <a:pt x="165" y="193"/>
                </a:moveTo>
                <a:cubicBezTo>
                  <a:pt x="165" y="193"/>
                  <a:pt x="165" y="192"/>
                  <a:pt x="165" y="192"/>
                </a:cubicBezTo>
                <a:cubicBezTo>
                  <a:pt x="164" y="190"/>
                  <a:pt x="164" y="189"/>
                  <a:pt x="162" y="188"/>
                </a:cubicBezTo>
                <a:cubicBezTo>
                  <a:pt x="161" y="189"/>
                  <a:pt x="159" y="190"/>
                  <a:pt x="160" y="192"/>
                </a:cubicBezTo>
                <a:cubicBezTo>
                  <a:pt x="159" y="193"/>
                  <a:pt x="160" y="195"/>
                  <a:pt x="162" y="195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3" y="194"/>
                  <a:pt x="163" y="194"/>
                  <a:pt x="163" y="193"/>
                </a:cubicBezTo>
                <a:cubicBezTo>
                  <a:pt x="163" y="192"/>
                  <a:pt x="164" y="193"/>
                  <a:pt x="165" y="193"/>
                </a:cubicBezTo>
                <a:close/>
                <a:moveTo>
                  <a:pt x="171" y="208"/>
                </a:moveTo>
                <a:cubicBezTo>
                  <a:pt x="172" y="208"/>
                  <a:pt x="173" y="208"/>
                  <a:pt x="174" y="206"/>
                </a:cubicBezTo>
                <a:cubicBezTo>
                  <a:pt x="174" y="205"/>
                  <a:pt x="173" y="205"/>
                  <a:pt x="173" y="204"/>
                </a:cubicBezTo>
                <a:cubicBezTo>
                  <a:pt x="173" y="204"/>
                  <a:pt x="173" y="205"/>
                  <a:pt x="173" y="20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3"/>
                  <a:pt x="172" y="203"/>
                  <a:pt x="170" y="203"/>
                </a:cubicBezTo>
                <a:cubicBezTo>
                  <a:pt x="169" y="202"/>
                  <a:pt x="168" y="204"/>
                  <a:pt x="168" y="205"/>
                </a:cubicBezTo>
                <a:cubicBezTo>
                  <a:pt x="168" y="208"/>
                  <a:pt x="169" y="209"/>
                  <a:pt x="171" y="208"/>
                </a:cubicBezTo>
                <a:close/>
                <a:moveTo>
                  <a:pt x="114" y="85"/>
                </a:moveTo>
                <a:cubicBezTo>
                  <a:pt x="114" y="85"/>
                  <a:pt x="114" y="85"/>
                  <a:pt x="11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3" y="85"/>
                  <a:pt x="114" y="85"/>
                </a:cubicBezTo>
                <a:close/>
                <a:moveTo>
                  <a:pt x="153" y="195"/>
                </a:moveTo>
                <a:cubicBezTo>
                  <a:pt x="155" y="194"/>
                  <a:pt x="156" y="193"/>
                  <a:pt x="156" y="191"/>
                </a:cubicBezTo>
                <a:cubicBezTo>
                  <a:pt x="156" y="191"/>
                  <a:pt x="155" y="189"/>
                  <a:pt x="153" y="188"/>
                </a:cubicBezTo>
                <a:cubicBezTo>
                  <a:pt x="152" y="189"/>
                  <a:pt x="151" y="190"/>
                  <a:pt x="150" y="192"/>
                </a:cubicBezTo>
                <a:cubicBezTo>
                  <a:pt x="150" y="193"/>
                  <a:pt x="151" y="194"/>
                  <a:pt x="153" y="195"/>
                </a:cubicBezTo>
                <a:close/>
              </a:path>
            </a:pathLst>
          </a:custGeom>
          <a:solidFill>
            <a:srgbClr val="8121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0803817"/>
      </p:ext>
    </p:extLst>
  </p:cSld>
  <p:clrMapOvr>
    <a:masterClrMapping/>
  </p:clrMapOvr>
  <p:transition spd="slow" advClick="0" advTm="10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2" grpId="0"/>
      <p:bldP spid="86" grpId="0"/>
      <p:bldP spid="63" grpId="0"/>
      <p:bldP spid="44" grpId="0"/>
      <p:bldP spid="83" grpId="0"/>
      <p:bldP spid="89" grpId="0"/>
      <p:bldP spid="91" grpId="0"/>
      <p:bldP spid="22" grpId="0"/>
      <p:bldP spid="23" grpId="0"/>
      <p:bldP spid="24" grpId="0"/>
      <p:bldP spid="25" grpId="0"/>
      <p:bldP spid="26" grpId="0"/>
      <p:bldP spid="27" grpId="0"/>
      <p:bldP spid="29" grpId="0"/>
      <p:bldP spid="31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76447"/>
            <a:ext cx="12801600" cy="7570381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617709" y="1939083"/>
            <a:ext cx="71741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 b="1" dirty="0" smtClean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张海山锐谐体" panose="02000000000000000000" pitchFamily="2" charset="-122"/>
                <a:ea typeface="张海山锐谐体" panose="02000000000000000000" pitchFamily="2" charset="-122"/>
                <a:cs typeface="Lantinghei SC Demibold" charset="-122"/>
              </a:rPr>
              <a:t>谢谢观赏</a:t>
            </a:r>
            <a:endParaRPr lang="zh-CN" altLang="en-US" sz="9600" b="1" dirty="0">
              <a:solidFill>
                <a:schemeClr val="bg1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  <a:latin typeface="张海山锐谐体" panose="02000000000000000000" pitchFamily="2" charset="-122"/>
              <a:ea typeface="张海山锐谐体" panose="02000000000000000000" pitchFamily="2" charset="-122"/>
              <a:cs typeface="Lantinghei SC Demibold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106621" y="5565878"/>
            <a:ext cx="41963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rgbClr val="C2352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汇报人：某某某                                    汇报单位：某某党委或党支部</a:t>
            </a:r>
            <a:endParaRPr lang="zh-CN" altLang="en-US" sz="2400" b="1" dirty="0">
              <a:solidFill>
                <a:srgbClr val="C2352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57739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Click="0" advTm="9000">
        <p14:shred/>
      </p:transition>
    </mc:Choice>
    <mc:Fallback>
      <p:transition spd="slow" advClick="0" advTm="9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4627"/>
          <p:cNvGrpSpPr>
            <a:grpSpLocks/>
          </p:cNvGrpSpPr>
          <p:nvPr/>
        </p:nvGrpSpPr>
        <p:grpSpPr bwMode="auto">
          <a:xfrm>
            <a:off x="4451877" y="1181389"/>
            <a:ext cx="3182300" cy="2794094"/>
            <a:chOff x="2868" y="2100"/>
            <a:chExt cx="482" cy="408"/>
          </a:xfrm>
          <a:solidFill>
            <a:srgbClr val="A83021"/>
          </a:solidFill>
        </p:grpSpPr>
        <p:sp>
          <p:nvSpPr>
            <p:cNvPr id="15" name="Freeform 4427"/>
            <p:cNvSpPr>
              <a:spLocks/>
            </p:cNvSpPr>
            <p:nvPr/>
          </p:nvSpPr>
          <p:spPr bwMode="auto">
            <a:xfrm>
              <a:off x="2908" y="22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Freeform 4428"/>
            <p:cNvSpPr>
              <a:spLocks/>
            </p:cNvSpPr>
            <p:nvPr/>
          </p:nvSpPr>
          <p:spPr bwMode="auto">
            <a:xfrm>
              <a:off x="2904" y="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Freeform 4429"/>
            <p:cNvSpPr>
              <a:spLocks noEditPoints="1"/>
            </p:cNvSpPr>
            <p:nvPr/>
          </p:nvSpPr>
          <p:spPr bwMode="auto">
            <a:xfrm>
              <a:off x="2894" y="2100"/>
              <a:ext cx="456" cy="408"/>
            </a:xfrm>
            <a:custGeom>
              <a:avLst/>
              <a:gdLst>
                <a:gd name="T0" fmla="*/ 360 w 512"/>
                <a:gd name="T1" fmla="*/ 6 h 459"/>
                <a:gd name="T2" fmla="*/ 114 w 512"/>
                <a:gd name="T3" fmla="*/ 71 h 459"/>
                <a:gd name="T4" fmla="*/ 99 w 512"/>
                <a:gd name="T5" fmla="*/ 127 h 459"/>
                <a:gd name="T6" fmla="*/ 56 w 512"/>
                <a:gd name="T7" fmla="*/ 144 h 459"/>
                <a:gd name="T8" fmla="*/ 18 w 512"/>
                <a:gd name="T9" fmla="*/ 182 h 459"/>
                <a:gd name="T10" fmla="*/ 13 w 512"/>
                <a:gd name="T11" fmla="*/ 204 h 459"/>
                <a:gd name="T12" fmla="*/ 3 w 512"/>
                <a:gd name="T13" fmla="*/ 227 h 459"/>
                <a:gd name="T14" fmla="*/ 1 w 512"/>
                <a:gd name="T15" fmla="*/ 253 h 459"/>
                <a:gd name="T16" fmla="*/ 17 w 512"/>
                <a:gd name="T17" fmla="*/ 279 h 459"/>
                <a:gd name="T18" fmla="*/ 25 w 512"/>
                <a:gd name="T19" fmla="*/ 295 h 459"/>
                <a:gd name="T20" fmla="*/ 60 w 512"/>
                <a:gd name="T21" fmla="*/ 341 h 459"/>
                <a:gd name="T22" fmla="*/ 96 w 512"/>
                <a:gd name="T23" fmla="*/ 353 h 459"/>
                <a:gd name="T24" fmla="*/ 117 w 512"/>
                <a:gd name="T25" fmla="*/ 382 h 459"/>
                <a:gd name="T26" fmla="*/ 136 w 512"/>
                <a:gd name="T27" fmla="*/ 368 h 459"/>
                <a:gd name="T28" fmla="*/ 176 w 512"/>
                <a:gd name="T29" fmla="*/ 401 h 459"/>
                <a:gd name="T30" fmla="*/ 222 w 512"/>
                <a:gd name="T31" fmla="*/ 413 h 459"/>
                <a:gd name="T32" fmla="*/ 200 w 512"/>
                <a:gd name="T33" fmla="*/ 432 h 459"/>
                <a:gd name="T34" fmla="*/ 227 w 512"/>
                <a:gd name="T35" fmla="*/ 422 h 459"/>
                <a:gd name="T36" fmla="*/ 271 w 512"/>
                <a:gd name="T37" fmla="*/ 425 h 459"/>
                <a:gd name="T38" fmla="*/ 267 w 512"/>
                <a:gd name="T39" fmla="*/ 441 h 459"/>
                <a:gd name="T40" fmla="*/ 248 w 512"/>
                <a:gd name="T41" fmla="*/ 457 h 459"/>
                <a:gd name="T42" fmla="*/ 277 w 512"/>
                <a:gd name="T43" fmla="*/ 448 h 459"/>
                <a:gd name="T44" fmla="*/ 320 w 512"/>
                <a:gd name="T45" fmla="*/ 437 h 459"/>
                <a:gd name="T46" fmla="*/ 356 w 512"/>
                <a:gd name="T47" fmla="*/ 414 h 459"/>
                <a:gd name="T48" fmla="*/ 389 w 512"/>
                <a:gd name="T49" fmla="*/ 382 h 459"/>
                <a:gd name="T50" fmla="*/ 412 w 512"/>
                <a:gd name="T51" fmla="*/ 353 h 459"/>
                <a:gd name="T52" fmla="*/ 12 w 512"/>
                <a:gd name="T53" fmla="*/ 219 h 459"/>
                <a:gd name="T54" fmla="*/ 98 w 512"/>
                <a:gd name="T55" fmla="*/ 135 h 459"/>
                <a:gd name="T56" fmla="*/ 49 w 512"/>
                <a:gd name="T57" fmla="*/ 173 h 459"/>
                <a:gd name="T58" fmla="*/ 44 w 512"/>
                <a:gd name="T59" fmla="*/ 228 h 459"/>
                <a:gd name="T60" fmla="*/ 39 w 512"/>
                <a:gd name="T61" fmla="*/ 272 h 459"/>
                <a:gd name="T62" fmla="*/ 20 w 512"/>
                <a:gd name="T63" fmla="*/ 229 h 459"/>
                <a:gd name="T64" fmla="*/ 36 w 512"/>
                <a:gd name="T65" fmla="*/ 228 h 459"/>
                <a:gd name="T66" fmla="*/ 33 w 512"/>
                <a:gd name="T67" fmla="*/ 263 h 459"/>
                <a:gd name="T68" fmla="*/ 40 w 512"/>
                <a:gd name="T69" fmla="*/ 234 h 459"/>
                <a:gd name="T70" fmla="*/ 22 w 512"/>
                <a:gd name="T71" fmla="*/ 184 h 459"/>
                <a:gd name="T72" fmla="*/ 26 w 512"/>
                <a:gd name="T73" fmla="*/ 228 h 459"/>
                <a:gd name="T74" fmla="*/ 16 w 512"/>
                <a:gd name="T75" fmla="*/ 277 h 459"/>
                <a:gd name="T76" fmla="*/ 25 w 512"/>
                <a:gd name="T77" fmla="*/ 286 h 459"/>
                <a:gd name="T78" fmla="*/ 47 w 512"/>
                <a:gd name="T79" fmla="*/ 275 h 459"/>
                <a:gd name="T80" fmla="*/ 56 w 512"/>
                <a:gd name="T81" fmla="*/ 315 h 459"/>
                <a:gd name="T82" fmla="*/ 69 w 512"/>
                <a:gd name="T83" fmla="*/ 302 h 459"/>
                <a:gd name="T84" fmla="*/ 87 w 512"/>
                <a:gd name="T85" fmla="*/ 152 h 459"/>
                <a:gd name="T86" fmla="*/ 75 w 512"/>
                <a:gd name="T87" fmla="*/ 143 h 459"/>
                <a:gd name="T88" fmla="*/ 73 w 512"/>
                <a:gd name="T89" fmla="*/ 132 h 459"/>
                <a:gd name="T90" fmla="*/ 101 w 512"/>
                <a:gd name="T91" fmla="*/ 343 h 459"/>
                <a:gd name="T92" fmla="*/ 110 w 512"/>
                <a:gd name="T93" fmla="*/ 358 h 459"/>
                <a:gd name="T94" fmla="*/ 126 w 512"/>
                <a:gd name="T95" fmla="*/ 366 h 459"/>
                <a:gd name="T96" fmla="*/ 110 w 512"/>
                <a:gd name="T97" fmla="*/ 128 h 459"/>
                <a:gd name="T98" fmla="*/ 142 w 512"/>
                <a:gd name="T99" fmla="*/ 102 h 459"/>
                <a:gd name="T100" fmla="*/ 154 w 512"/>
                <a:gd name="T101" fmla="*/ 76 h 459"/>
                <a:gd name="T102" fmla="*/ 197 w 512"/>
                <a:gd name="T103" fmla="*/ 406 h 459"/>
                <a:gd name="T104" fmla="*/ 213 w 512"/>
                <a:gd name="T105" fmla="*/ 435 h 459"/>
                <a:gd name="T106" fmla="*/ 223 w 512"/>
                <a:gd name="T107" fmla="*/ 416 h 459"/>
                <a:gd name="T108" fmla="*/ 234 w 512"/>
                <a:gd name="T109" fmla="*/ 417 h 459"/>
                <a:gd name="T110" fmla="*/ 257 w 512"/>
                <a:gd name="T111" fmla="*/ 429 h 459"/>
                <a:gd name="T112" fmla="*/ 251 w 512"/>
                <a:gd name="T113" fmla="*/ 453 h 459"/>
                <a:gd name="T114" fmla="*/ 286 w 512"/>
                <a:gd name="T115" fmla="*/ 441 h 459"/>
                <a:gd name="T116" fmla="*/ 304 w 512"/>
                <a:gd name="T117" fmla="*/ 412 h 459"/>
                <a:gd name="T118" fmla="*/ 312 w 512"/>
                <a:gd name="T119" fmla="*/ 429 h 459"/>
                <a:gd name="T120" fmla="*/ 324 w 512"/>
                <a:gd name="T121" fmla="*/ 419 h 459"/>
                <a:gd name="T122" fmla="*/ 347 w 512"/>
                <a:gd name="T123" fmla="*/ 41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2" h="459">
                  <a:moveTo>
                    <a:pt x="505" y="211"/>
                  </a:moveTo>
                  <a:cubicBezTo>
                    <a:pt x="503" y="206"/>
                    <a:pt x="511" y="203"/>
                    <a:pt x="509" y="198"/>
                  </a:cubicBezTo>
                  <a:cubicBezTo>
                    <a:pt x="508" y="192"/>
                    <a:pt x="505" y="187"/>
                    <a:pt x="507" y="180"/>
                  </a:cubicBezTo>
                  <a:cubicBezTo>
                    <a:pt x="507" y="180"/>
                    <a:pt x="508" y="179"/>
                    <a:pt x="509" y="179"/>
                  </a:cubicBezTo>
                  <a:cubicBezTo>
                    <a:pt x="507" y="178"/>
                    <a:pt x="507" y="178"/>
                    <a:pt x="507" y="178"/>
                  </a:cubicBezTo>
                  <a:cubicBezTo>
                    <a:pt x="507" y="177"/>
                    <a:pt x="506" y="175"/>
                    <a:pt x="508" y="175"/>
                  </a:cubicBezTo>
                  <a:cubicBezTo>
                    <a:pt x="505" y="175"/>
                    <a:pt x="507" y="172"/>
                    <a:pt x="506" y="169"/>
                  </a:cubicBezTo>
                  <a:cubicBezTo>
                    <a:pt x="507" y="169"/>
                    <a:pt x="508" y="167"/>
                    <a:pt x="509" y="167"/>
                  </a:cubicBezTo>
                  <a:cubicBezTo>
                    <a:pt x="507" y="166"/>
                    <a:pt x="507" y="166"/>
                    <a:pt x="507" y="166"/>
                  </a:cubicBezTo>
                  <a:cubicBezTo>
                    <a:pt x="512" y="160"/>
                    <a:pt x="504" y="155"/>
                    <a:pt x="506" y="149"/>
                  </a:cubicBezTo>
                  <a:cubicBezTo>
                    <a:pt x="504" y="146"/>
                    <a:pt x="508" y="140"/>
                    <a:pt x="503" y="138"/>
                  </a:cubicBezTo>
                  <a:cubicBezTo>
                    <a:pt x="504" y="138"/>
                    <a:pt x="504" y="138"/>
                    <a:pt x="504" y="138"/>
                  </a:cubicBezTo>
                  <a:cubicBezTo>
                    <a:pt x="503" y="137"/>
                    <a:pt x="502" y="135"/>
                    <a:pt x="502" y="133"/>
                  </a:cubicBezTo>
                  <a:cubicBezTo>
                    <a:pt x="504" y="131"/>
                    <a:pt x="501" y="129"/>
                    <a:pt x="503" y="127"/>
                  </a:cubicBezTo>
                  <a:cubicBezTo>
                    <a:pt x="503" y="125"/>
                    <a:pt x="501" y="124"/>
                    <a:pt x="499" y="123"/>
                  </a:cubicBezTo>
                  <a:cubicBezTo>
                    <a:pt x="500" y="122"/>
                    <a:pt x="500" y="122"/>
                    <a:pt x="500" y="122"/>
                  </a:cubicBezTo>
                  <a:cubicBezTo>
                    <a:pt x="494" y="120"/>
                    <a:pt x="498" y="114"/>
                    <a:pt x="493" y="113"/>
                  </a:cubicBezTo>
                  <a:cubicBezTo>
                    <a:pt x="494" y="109"/>
                    <a:pt x="488" y="106"/>
                    <a:pt x="491" y="101"/>
                  </a:cubicBezTo>
                  <a:cubicBezTo>
                    <a:pt x="493" y="99"/>
                    <a:pt x="490" y="96"/>
                    <a:pt x="491" y="94"/>
                  </a:cubicBezTo>
                  <a:cubicBezTo>
                    <a:pt x="490" y="89"/>
                    <a:pt x="485" y="88"/>
                    <a:pt x="483" y="84"/>
                  </a:cubicBezTo>
                  <a:cubicBezTo>
                    <a:pt x="480" y="85"/>
                    <a:pt x="480" y="81"/>
                    <a:pt x="477" y="81"/>
                  </a:cubicBezTo>
                  <a:cubicBezTo>
                    <a:pt x="476" y="79"/>
                    <a:pt x="473" y="80"/>
                    <a:pt x="473" y="77"/>
                  </a:cubicBezTo>
                  <a:cubicBezTo>
                    <a:pt x="473" y="77"/>
                    <a:pt x="473" y="77"/>
                    <a:pt x="473" y="77"/>
                  </a:cubicBezTo>
                  <a:cubicBezTo>
                    <a:pt x="470" y="71"/>
                    <a:pt x="463" y="67"/>
                    <a:pt x="457" y="66"/>
                  </a:cubicBezTo>
                  <a:cubicBezTo>
                    <a:pt x="449" y="59"/>
                    <a:pt x="444" y="52"/>
                    <a:pt x="436" y="46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32" y="41"/>
                    <a:pt x="428" y="36"/>
                    <a:pt x="422" y="35"/>
                  </a:cubicBezTo>
                  <a:cubicBezTo>
                    <a:pt x="422" y="31"/>
                    <a:pt x="417" y="29"/>
                    <a:pt x="414" y="27"/>
                  </a:cubicBezTo>
                  <a:cubicBezTo>
                    <a:pt x="411" y="24"/>
                    <a:pt x="406" y="24"/>
                    <a:pt x="404" y="20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6" y="13"/>
                    <a:pt x="394" y="14"/>
                    <a:pt x="393" y="13"/>
                  </a:cubicBezTo>
                  <a:cubicBezTo>
                    <a:pt x="388" y="11"/>
                    <a:pt x="384" y="6"/>
                    <a:pt x="379" y="7"/>
                  </a:cubicBezTo>
                  <a:cubicBezTo>
                    <a:pt x="373" y="1"/>
                    <a:pt x="366" y="9"/>
                    <a:pt x="360" y="6"/>
                  </a:cubicBezTo>
                  <a:cubicBezTo>
                    <a:pt x="350" y="8"/>
                    <a:pt x="343" y="2"/>
                    <a:pt x="335" y="2"/>
                  </a:cubicBezTo>
                  <a:cubicBezTo>
                    <a:pt x="331" y="4"/>
                    <a:pt x="328" y="0"/>
                    <a:pt x="324" y="2"/>
                  </a:cubicBezTo>
                  <a:cubicBezTo>
                    <a:pt x="318" y="2"/>
                    <a:pt x="312" y="4"/>
                    <a:pt x="307" y="6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5" y="5"/>
                    <a:pt x="305" y="5"/>
                    <a:pt x="305" y="5"/>
                  </a:cubicBezTo>
                  <a:cubicBezTo>
                    <a:pt x="299" y="9"/>
                    <a:pt x="291" y="4"/>
                    <a:pt x="283" y="6"/>
                  </a:cubicBezTo>
                  <a:cubicBezTo>
                    <a:pt x="281" y="7"/>
                    <a:pt x="278" y="7"/>
                    <a:pt x="276" y="8"/>
                  </a:cubicBezTo>
                  <a:cubicBezTo>
                    <a:pt x="273" y="7"/>
                    <a:pt x="268" y="10"/>
                    <a:pt x="264" y="8"/>
                  </a:cubicBezTo>
                  <a:cubicBezTo>
                    <a:pt x="263" y="10"/>
                    <a:pt x="260" y="8"/>
                    <a:pt x="258" y="10"/>
                  </a:cubicBezTo>
                  <a:cubicBezTo>
                    <a:pt x="255" y="9"/>
                    <a:pt x="254" y="13"/>
                    <a:pt x="251" y="14"/>
                  </a:cubicBezTo>
                  <a:cubicBezTo>
                    <a:pt x="245" y="14"/>
                    <a:pt x="242" y="17"/>
                    <a:pt x="237" y="17"/>
                  </a:cubicBezTo>
                  <a:cubicBezTo>
                    <a:pt x="232" y="15"/>
                    <a:pt x="230" y="19"/>
                    <a:pt x="225" y="17"/>
                  </a:cubicBezTo>
                  <a:cubicBezTo>
                    <a:pt x="222" y="19"/>
                    <a:pt x="219" y="20"/>
                    <a:pt x="216" y="20"/>
                  </a:cubicBezTo>
                  <a:cubicBezTo>
                    <a:pt x="213" y="24"/>
                    <a:pt x="207" y="21"/>
                    <a:pt x="205" y="25"/>
                  </a:cubicBezTo>
                  <a:cubicBezTo>
                    <a:pt x="200" y="23"/>
                    <a:pt x="199" y="32"/>
                    <a:pt x="195" y="29"/>
                  </a:cubicBezTo>
                  <a:cubicBezTo>
                    <a:pt x="194" y="32"/>
                    <a:pt x="191" y="34"/>
                    <a:pt x="188" y="34"/>
                  </a:cubicBezTo>
                  <a:cubicBezTo>
                    <a:pt x="182" y="34"/>
                    <a:pt x="177" y="35"/>
                    <a:pt x="171" y="39"/>
                  </a:cubicBezTo>
                  <a:cubicBezTo>
                    <a:pt x="169" y="38"/>
                    <a:pt x="168" y="42"/>
                    <a:pt x="165" y="41"/>
                  </a:cubicBezTo>
                  <a:cubicBezTo>
                    <a:pt x="165" y="41"/>
                    <a:pt x="165" y="43"/>
                    <a:pt x="164" y="42"/>
                  </a:cubicBezTo>
                  <a:cubicBezTo>
                    <a:pt x="163" y="43"/>
                    <a:pt x="161" y="45"/>
                    <a:pt x="160" y="44"/>
                  </a:cubicBezTo>
                  <a:cubicBezTo>
                    <a:pt x="158" y="47"/>
                    <a:pt x="152" y="45"/>
                    <a:pt x="151" y="49"/>
                  </a:cubicBezTo>
                  <a:cubicBezTo>
                    <a:pt x="147" y="52"/>
                    <a:pt x="142" y="52"/>
                    <a:pt x="138" y="54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36" y="56"/>
                    <a:pt x="134" y="58"/>
                    <a:pt x="131" y="60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29" y="62"/>
                    <a:pt x="128" y="67"/>
                    <a:pt x="124" y="65"/>
                  </a:cubicBezTo>
                  <a:cubicBezTo>
                    <a:pt x="126" y="67"/>
                    <a:pt x="120" y="66"/>
                    <a:pt x="121" y="69"/>
                  </a:cubicBezTo>
                  <a:cubicBezTo>
                    <a:pt x="118" y="72"/>
                    <a:pt x="116" y="68"/>
                    <a:pt x="113" y="69"/>
                  </a:cubicBezTo>
                  <a:cubicBezTo>
                    <a:pt x="111" y="74"/>
                    <a:pt x="109" y="70"/>
                    <a:pt x="107" y="73"/>
                  </a:cubicBezTo>
                  <a:cubicBezTo>
                    <a:pt x="108" y="73"/>
                    <a:pt x="111" y="73"/>
                    <a:pt x="110" y="75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0" y="73"/>
                    <a:pt x="110" y="73"/>
                  </a:cubicBezTo>
                  <a:cubicBezTo>
                    <a:pt x="111" y="72"/>
                    <a:pt x="113" y="71"/>
                    <a:pt x="114" y="71"/>
                  </a:cubicBezTo>
                  <a:cubicBezTo>
                    <a:pt x="115" y="71"/>
                    <a:pt x="115" y="72"/>
                    <a:pt x="115" y="72"/>
                  </a:cubicBezTo>
                  <a:cubicBezTo>
                    <a:pt x="117" y="73"/>
                    <a:pt x="118" y="72"/>
                    <a:pt x="118" y="70"/>
                  </a:cubicBezTo>
                  <a:cubicBezTo>
                    <a:pt x="121" y="72"/>
                    <a:pt x="122" y="69"/>
                    <a:pt x="123" y="69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5" y="69"/>
                    <a:pt x="126" y="68"/>
                    <a:pt x="126" y="67"/>
                  </a:cubicBezTo>
                  <a:cubicBezTo>
                    <a:pt x="129" y="68"/>
                    <a:pt x="128" y="70"/>
                    <a:pt x="128" y="71"/>
                  </a:cubicBezTo>
                  <a:cubicBezTo>
                    <a:pt x="129" y="71"/>
                    <a:pt x="129" y="69"/>
                    <a:pt x="130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0" y="69"/>
                    <a:pt x="130" y="70"/>
                    <a:pt x="130" y="70"/>
                  </a:cubicBezTo>
                  <a:cubicBezTo>
                    <a:pt x="132" y="70"/>
                    <a:pt x="134" y="70"/>
                    <a:pt x="134" y="72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1" y="75"/>
                    <a:pt x="133" y="75"/>
                    <a:pt x="133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27" y="78"/>
                    <a:pt x="132" y="77"/>
                    <a:pt x="132" y="80"/>
                  </a:cubicBezTo>
                  <a:cubicBezTo>
                    <a:pt x="132" y="81"/>
                    <a:pt x="132" y="83"/>
                    <a:pt x="131" y="83"/>
                  </a:cubicBezTo>
                  <a:cubicBezTo>
                    <a:pt x="130" y="89"/>
                    <a:pt x="123" y="84"/>
                    <a:pt x="123" y="89"/>
                  </a:cubicBezTo>
                  <a:cubicBezTo>
                    <a:pt x="122" y="89"/>
                    <a:pt x="120" y="90"/>
                    <a:pt x="119" y="89"/>
                  </a:cubicBezTo>
                  <a:cubicBezTo>
                    <a:pt x="117" y="90"/>
                    <a:pt x="116" y="90"/>
                    <a:pt x="115" y="92"/>
                  </a:cubicBezTo>
                  <a:cubicBezTo>
                    <a:pt x="114" y="95"/>
                    <a:pt x="112" y="91"/>
                    <a:pt x="111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1" y="94"/>
                    <a:pt x="110" y="92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1" y="98"/>
                    <a:pt x="104" y="97"/>
                    <a:pt x="104" y="100"/>
                  </a:cubicBezTo>
                  <a:cubicBezTo>
                    <a:pt x="102" y="99"/>
                    <a:pt x="98" y="100"/>
                    <a:pt x="98" y="96"/>
                  </a:cubicBezTo>
                  <a:cubicBezTo>
                    <a:pt x="97" y="97"/>
                    <a:pt x="99" y="100"/>
                    <a:pt x="97" y="102"/>
                  </a:cubicBezTo>
                  <a:cubicBezTo>
                    <a:pt x="101" y="101"/>
                    <a:pt x="97" y="106"/>
                    <a:pt x="99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101" y="106"/>
                    <a:pt x="102" y="108"/>
                    <a:pt x="103" y="111"/>
                  </a:cubicBezTo>
                  <a:cubicBezTo>
                    <a:pt x="102" y="112"/>
                    <a:pt x="101" y="113"/>
                    <a:pt x="100" y="113"/>
                  </a:cubicBezTo>
                  <a:cubicBezTo>
                    <a:pt x="102" y="118"/>
                    <a:pt x="102" y="122"/>
                    <a:pt x="99" y="127"/>
                  </a:cubicBezTo>
                  <a:cubicBezTo>
                    <a:pt x="97" y="127"/>
                    <a:pt x="96" y="126"/>
                    <a:pt x="95" y="126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4" y="123"/>
                    <a:pt x="91" y="125"/>
                    <a:pt x="91" y="121"/>
                  </a:cubicBezTo>
                  <a:cubicBezTo>
                    <a:pt x="89" y="120"/>
                    <a:pt x="88" y="119"/>
                    <a:pt x="86" y="119"/>
                  </a:cubicBezTo>
                  <a:cubicBezTo>
                    <a:pt x="90" y="116"/>
                    <a:pt x="88" y="111"/>
                    <a:pt x="91" y="108"/>
                  </a:cubicBezTo>
                  <a:cubicBezTo>
                    <a:pt x="92" y="109"/>
                    <a:pt x="92" y="110"/>
                    <a:pt x="92" y="110"/>
                  </a:cubicBezTo>
                  <a:cubicBezTo>
                    <a:pt x="93" y="110"/>
                    <a:pt x="93" y="110"/>
                    <a:pt x="94" y="110"/>
                  </a:cubicBezTo>
                  <a:cubicBezTo>
                    <a:pt x="93" y="109"/>
                    <a:pt x="93" y="108"/>
                    <a:pt x="91" y="108"/>
                  </a:cubicBezTo>
                  <a:cubicBezTo>
                    <a:pt x="90" y="105"/>
                    <a:pt x="94" y="105"/>
                    <a:pt x="95" y="105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102"/>
                    <a:pt x="93" y="99"/>
                    <a:pt x="91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89" y="102"/>
                    <a:pt x="90" y="103"/>
                    <a:pt x="88" y="103"/>
                  </a:cubicBezTo>
                  <a:cubicBezTo>
                    <a:pt x="86" y="102"/>
                    <a:pt x="85" y="107"/>
                    <a:pt x="83" y="107"/>
                  </a:cubicBezTo>
                  <a:cubicBezTo>
                    <a:pt x="85" y="110"/>
                    <a:pt x="80" y="111"/>
                    <a:pt x="81" y="113"/>
                  </a:cubicBezTo>
                  <a:cubicBezTo>
                    <a:pt x="80" y="113"/>
                    <a:pt x="79" y="115"/>
                    <a:pt x="78" y="114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14"/>
                    <a:pt x="77" y="113"/>
                    <a:pt x="76" y="113"/>
                  </a:cubicBezTo>
                  <a:cubicBezTo>
                    <a:pt x="76" y="114"/>
                    <a:pt x="73" y="115"/>
                    <a:pt x="75" y="116"/>
                  </a:cubicBezTo>
                  <a:cubicBezTo>
                    <a:pt x="76" y="119"/>
                    <a:pt x="77" y="123"/>
                    <a:pt x="73" y="122"/>
                  </a:cubicBezTo>
                  <a:cubicBezTo>
                    <a:pt x="73" y="123"/>
                    <a:pt x="73" y="124"/>
                    <a:pt x="73" y="124"/>
                  </a:cubicBezTo>
                  <a:cubicBezTo>
                    <a:pt x="72" y="127"/>
                    <a:pt x="69" y="129"/>
                    <a:pt x="66" y="129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70" y="134"/>
                    <a:pt x="63" y="134"/>
                    <a:pt x="64" y="136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8"/>
                    <a:pt x="60" y="136"/>
                    <a:pt x="59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41"/>
                    <a:pt x="60" y="141"/>
                    <a:pt x="58" y="143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6" y="142"/>
                    <a:pt x="58" y="144"/>
                    <a:pt x="56" y="145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5" y="148"/>
                    <a:pt x="53" y="148"/>
                    <a:pt x="51" y="149"/>
                  </a:cubicBezTo>
                  <a:cubicBezTo>
                    <a:pt x="51" y="150"/>
                    <a:pt x="54" y="149"/>
                    <a:pt x="53" y="150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4" y="157"/>
                    <a:pt x="49" y="155"/>
                    <a:pt x="48" y="161"/>
                  </a:cubicBezTo>
                  <a:cubicBezTo>
                    <a:pt x="45" y="162"/>
                    <a:pt x="47" y="159"/>
                    <a:pt x="45" y="158"/>
                  </a:cubicBezTo>
                  <a:cubicBezTo>
                    <a:pt x="44" y="161"/>
                    <a:pt x="42" y="157"/>
                    <a:pt x="41" y="160"/>
                  </a:cubicBezTo>
                  <a:cubicBezTo>
                    <a:pt x="42" y="160"/>
                    <a:pt x="43" y="164"/>
                    <a:pt x="45" y="164"/>
                  </a:cubicBezTo>
                  <a:cubicBezTo>
                    <a:pt x="42" y="166"/>
                    <a:pt x="46" y="166"/>
                    <a:pt x="45" y="168"/>
                  </a:cubicBezTo>
                  <a:cubicBezTo>
                    <a:pt x="45" y="168"/>
                    <a:pt x="45" y="169"/>
                    <a:pt x="44" y="169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3" y="171"/>
                    <a:pt x="40" y="171"/>
                    <a:pt x="37" y="168"/>
                  </a:cubicBezTo>
                  <a:cubicBezTo>
                    <a:pt x="36" y="171"/>
                    <a:pt x="35" y="166"/>
                    <a:pt x="33" y="169"/>
                  </a:cubicBezTo>
                  <a:cubicBezTo>
                    <a:pt x="34" y="170"/>
                    <a:pt x="35" y="169"/>
                    <a:pt x="36" y="169"/>
                  </a:cubicBezTo>
                  <a:cubicBezTo>
                    <a:pt x="36" y="170"/>
                    <a:pt x="38" y="171"/>
                    <a:pt x="37" y="172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40" y="170"/>
                    <a:pt x="39" y="172"/>
                    <a:pt x="40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3"/>
                    <a:pt x="44" y="174"/>
                    <a:pt x="43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39" y="173"/>
                    <a:pt x="38" y="175"/>
                    <a:pt x="37" y="173"/>
                  </a:cubicBezTo>
                  <a:cubicBezTo>
                    <a:pt x="36" y="174"/>
                    <a:pt x="33" y="172"/>
                    <a:pt x="32" y="173"/>
                  </a:cubicBezTo>
                  <a:cubicBezTo>
                    <a:pt x="31" y="175"/>
                    <a:pt x="33" y="176"/>
                    <a:pt x="33" y="177"/>
                  </a:cubicBezTo>
                  <a:cubicBezTo>
                    <a:pt x="31" y="181"/>
                    <a:pt x="29" y="176"/>
                    <a:pt x="26" y="177"/>
                  </a:cubicBezTo>
                  <a:cubicBezTo>
                    <a:pt x="25" y="182"/>
                    <a:pt x="20" y="175"/>
                    <a:pt x="16" y="178"/>
                  </a:cubicBezTo>
                  <a:cubicBezTo>
                    <a:pt x="17" y="178"/>
                    <a:pt x="18" y="178"/>
                    <a:pt x="18" y="178"/>
                  </a:cubicBezTo>
                  <a:cubicBezTo>
                    <a:pt x="20" y="175"/>
                    <a:pt x="20" y="180"/>
                    <a:pt x="23" y="179"/>
                  </a:cubicBezTo>
                  <a:cubicBezTo>
                    <a:pt x="23" y="181"/>
                    <a:pt x="23" y="181"/>
                    <a:pt x="22" y="182"/>
                  </a:cubicBezTo>
                  <a:cubicBezTo>
                    <a:pt x="21" y="182"/>
                    <a:pt x="20" y="182"/>
                    <a:pt x="20" y="181"/>
                  </a:cubicBezTo>
                  <a:cubicBezTo>
                    <a:pt x="19" y="180"/>
                    <a:pt x="18" y="182"/>
                    <a:pt x="16" y="181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5"/>
                    <a:pt x="19" y="188"/>
                    <a:pt x="16" y="188"/>
                  </a:cubicBezTo>
                  <a:cubicBezTo>
                    <a:pt x="16" y="188"/>
                    <a:pt x="16" y="188"/>
                    <a:pt x="16" y="187"/>
                  </a:cubicBezTo>
                  <a:cubicBezTo>
                    <a:pt x="16" y="188"/>
                    <a:pt x="17" y="188"/>
                    <a:pt x="16" y="189"/>
                  </a:cubicBezTo>
                  <a:cubicBezTo>
                    <a:pt x="16" y="189"/>
                    <a:pt x="16" y="190"/>
                    <a:pt x="15" y="190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7" y="191"/>
                    <a:pt x="17" y="192"/>
                    <a:pt x="18" y="192"/>
                  </a:cubicBezTo>
                  <a:cubicBezTo>
                    <a:pt x="14" y="192"/>
                    <a:pt x="17" y="195"/>
                    <a:pt x="14" y="197"/>
                  </a:cubicBezTo>
                  <a:cubicBezTo>
                    <a:pt x="15" y="197"/>
                    <a:pt x="16" y="197"/>
                    <a:pt x="16" y="196"/>
                  </a:cubicBezTo>
                  <a:cubicBezTo>
                    <a:pt x="16" y="195"/>
                    <a:pt x="16" y="194"/>
                    <a:pt x="17" y="194"/>
                  </a:cubicBezTo>
                  <a:cubicBezTo>
                    <a:pt x="19" y="195"/>
                    <a:pt x="18" y="190"/>
                    <a:pt x="21" y="191"/>
                  </a:cubicBezTo>
                  <a:cubicBezTo>
                    <a:pt x="21" y="189"/>
                    <a:pt x="21" y="188"/>
                    <a:pt x="20" y="187"/>
                  </a:cubicBezTo>
                  <a:cubicBezTo>
                    <a:pt x="22" y="186"/>
                    <a:pt x="24" y="186"/>
                    <a:pt x="26" y="187"/>
                  </a:cubicBezTo>
                  <a:cubicBezTo>
                    <a:pt x="24" y="188"/>
                    <a:pt x="28" y="191"/>
                    <a:pt x="24" y="191"/>
                  </a:cubicBezTo>
                  <a:cubicBezTo>
                    <a:pt x="23" y="192"/>
                    <a:pt x="24" y="193"/>
                    <a:pt x="25" y="194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6"/>
                    <a:pt x="19" y="195"/>
                    <a:pt x="19" y="196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2"/>
                    <a:pt x="19" y="203"/>
                    <a:pt x="18" y="202"/>
                  </a:cubicBezTo>
                  <a:cubicBezTo>
                    <a:pt x="17" y="200"/>
                    <a:pt x="14" y="200"/>
                    <a:pt x="13" y="200"/>
                  </a:cubicBezTo>
                  <a:cubicBezTo>
                    <a:pt x="14" y="199"/>
                    <a:pt x="11" y="196"/>
                    <a:pt x="11" y="196"/>
                  </a:cubicBezTo>
                  <a:cubicBezTo>
                    <a:pt x="11" y="197"/>
                    <a:pt x="12" y="198"/>
                    <a:pt x="10" y="199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11" y="199"/>
                    <a:pt x="13" y="201"/>
                    <a:pt x="12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2"/>
                    <a:pt x="15" y="202"/>
                    <a:pt x="15" y="203"/>
                  </a:cubicBezTo>
                  <a:cubicBezTo>
                    <a:pt x="15" y="204"/>
                    <a:pt x="13" y="204"/>
                    <a:pt x="13" y="204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13" y="205"/>
                    <a:pt x="13" y="205"/>
                    <a:pt x="14" y="205"/>
                  </a:cubicBezTo>
                  <a:cubicBezTo>
                    <a:pt x="17" y="207"/>
                    <a:pt x="17" y="207"/>
                    <a:pt x="17" y="207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15" y="205"/>
                    <a:pt x="13" y="209"/>
                    <a:pt x="11" y="207"/>
                  </a:cubicBezTo>
                  <a:cubicBezTo>
                    <a:pt x="11" y="208"/>
                    <a:pt x="11" y="209"/>
                    <a:pt x="9" y="209"/>
                  </a:cubicBezTo>
                  <a:cubicBezTo>
                    <a:pt x="9" y="208"/>
                    <a:pt x="8" y="208"/>
                    <a:pt x="8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8"/>
                    <a:pt x="6" y="211"/>
                    <a:pt x="9" y="211"/>
                  </a:cubicBezTo>
                  <a:cubicBezTo>
                    <a:pt x="9" y="213"/>
                    <a:pt x="6" y="213"/>
                    <a:pt x="5" y="213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6" y="212"/>
                    <a:pt x="11" y="212"/>
                    <a:pt x="13" y="213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2" y="214"/>
                    <a:pt x="11" y="213"/>
                    <a:pt x="10" y="213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9" y="215"/>
                    <a:pt x="8" y="218"/>
                    <a:pt x="6" y="216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4" y="217"/>
                    <a:pt x="4" y="216"/>
                    <a:pt x="4" y="216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9"/>
                    <a:pt x="7" y="217"/>
                    <a:pt x="7" y="217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8" y="219"/>
                    <a:pt x="10" y="225"/>
                    <a:pt x="12" y="221"/>
                  </a:cubicBezTo>
                  <a:cubicBezTo>
                    <a:pt x="14" y="223"/>
                    <a:pt x="10" y="223"/>
                    <a:pt x="11" y="225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3" y="225"/>
                    <a:pt x="12" y="227"/>
                    <a:pt x="13" y="228"/>
                  </a:cubicBezTo>
                  <a:cubicBezTo>
                    <a:pt x="12" y="232"/>
                    <a:pt x="10" y="228"/>
                    <a:pt x="8" y="228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5" y="227"/>
                    <a:pt x="6" y="230"/>
                    <a:pt x="6" y="232"/>
                  </a:cubicBezTo>
                  <a:cubicBezTo>
                    <a:pt x="8" y="230"/>
                    <a:pt x="11" y="232"/>
                    <a:pt x="13" y="229"/>
                  </a:cubicBezTo>
                  <a:cubicBezTo>
                    <a:pt x="15" y="228"/>
                    <a:pt x="18" y="229"/>
                    <a:pt x="18" y="231"/>
                  </a:cubicBezTo>
                  <a:cubicBezTo>
                    <a:pt x="17" y="231"/>
                    <a:pt x="15" y="232"/>
                    <a:pt x="15" y="234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2" y="234"/>
                    <a:pt x="11" y="234"/>
                    <a:pt x="11" y="23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9" y="234"/>
                    <a:pt x="7" y="233"/>
                    <a:pt x="6" y="233"/>
                  </a:cubicBezTo>
                  <a:cubicBezTo>
                    <a:pt x="6" y="234"/>
                    <a:pt x="7" y="235"/>
                    <a:pt x="6" y="235"/>
                  </a:cubicBezTo>
                  <a:cubicBezTo>
                    <a:pt x="6" y="235"/>
                    <a:pt x="8" y="234"/>
                    <a:pt x="8" y="235"/>
                  </a:cubicBezTo>
                  <a:cubicBezTo>
                    <a:pt x="9" y="237"/>
                    <a:pt x="5" y="237"/>
                    <a:pt x="6" y="237"/>
                  </a:cubicBezTo>
                  <a:cubicBezTo>
                    <a:pt x="7" y="238"/>
                    <a:pt x="8" y="239"/>
                    <a:pt x="9" y="238"/>
                  </a:cubicBezTo>
                  <a:cubicBezTo>
                    <a:pt x="9" y="238"/>
                    <a:pt x="9" y="237"/>
                    <a:pt x="9" y="237"/>
                  </a:cubicBezTo>
                  <a:cubicBezTo>
                    <a:pt x="11" y="238"/>
                    <a:pt x="11" y="234"/>
                    <a:pt x="13" y="237"/>
                  </a:cubicBezTo>
                  <a:cubicBezTo>
                    <a:pt x="14" y="238"/>
                    <a:pt x="11" y="238"/>
                    <a:pt x="10" y="238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4" y="240"/>
                    <a:pt x="13" y="239"/>
                    <a:pt x="12" y="240"/>
                  </a:cubicBezTo>
                  <a:cubicBezTo>
                    <a:pt x="13" y="242"/>
                    <a:pt x="14" y="240"/>
                    <a:pt x="15" y="242"/>
                  </a:cubicBezTo>
                  <a:cubicBezTo>
                    <a:pt x="15" y="244"/>
                    <a:pt x="13" y="242"/>
                    <a:pt x="13" y="24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5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5"/>
                    <a:pt x="14" y="249"/>
                    <a:pt x="13" y="246"/>
                  </a:cubicBezTo>
                  <a:cubicBezTo>
                    <a:pt x="12" y="246"/>
                    <a:pt x="11" y="246"/>
                    <a:pt x="11" y="245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0" y="247"/>
                    <a:pt x="11" y="249"/>
                    <a:pt x="10" y="250"/>
                  </a:cubicBezTo>
                  <a:cubicBezTo>
                    <a:pt x="12" y="250"/>
                    <a:pt x="13" y="248"/>
                    <a:pt x="14" y="250"/>
                  </a:cubicBezTo>
                  <a:cubicBezTo>
                    <a:pt x="15" y="251"/>
                    <a:pt x="13" y="251"/>
                    <a:pt x="13" y="252"/>
                  </a:cubicBezTo>
                  <a:cubicBezTo>
                    <a:pt x="14" y="253"/>
                    <a:pt x="11" y="254"/>
                    <a:pt x="13" y="256"/>
                  </a:cubicBezTo>
                  <a:cubicBezTo>
                    <a:pt x="12" y="255"/>
                    <a:pt x="10" y="255"/>
                    <a:pt x="10" y="256"/>
                  </a:cubicBezTo>
                  <a:cubicBezTo>
                    <a:pt x="9" y="255"/>
                    <a:pt x="7" y="256"/>
                    <a:pt x="7" y="254"/>
                  </a:cubicBezTo>
                  <a:cubicBezTo>
                    <a:pt x="6" y="254"/>
                    <a:pt x="3" y="250"/>
                    <a:pt x="1" y="253"/>
                  </a:cubicBezTo>
                  <a:cubicBezTo>
                    <a:pt x="0" y="254"/>
                    <a:pt x="3" y="254"/>
                    <a:pt x="3" y="253"/>
                  </a:cubicBezTo>
                  <a:cubicBezTo>
                    <a:pt x="4" y="254"/>
                    <a:pt x="7" y="253"/>
                    <a:pt x="6" y="255"/>
                  </a:cubicBezTo>
                  <a:cubicBezTo>
                    <a:pt x="5" y="255"/>
                    <a:pt x="5" y="254"/>
                    <a:pt x="4" y="254"/>
                  </a:cubicBezTo>
                  <a:cubicBezTo>
                    <a:pt x="6" y="258"/>
                    <a:pt x="7" y="257"/>
                    <a:pt x="11" y="257"/>
                  </a:cubicBezTo>
                  <a:cubicBezTo>
                    <a:pt x="11" y="259"/>
                    <a:pt x="9" y="259"/>
                    <a:pt x="10" y="261"/>
                  </a:cubicBezTo>
                  <a:cubicBezTo>
                    <a:pt x="12" y="260"/>
                    <a:pt x="14" y="261"/>
                    <a:pt x="14" y="263"/>
                  </a:cubicBezTo>
                  <a:cubicBezTo>
                    <a:pt x="13" y="266"/>
                    <a:pt x="11" y="261"/>
                    <a:pt x="9" y="264"/>
                  </a:cubicBezTo>
                  <a:cubicBezTo>
                    <a:pt x="10" y="264"/>
                    <a:pt x="10" y="266"/>
                    <a:pt x="11" y="264"/>
                  </a:cubicBezTo>
                  <a:cubicBezTo>
                    <a:pt x="12" y="265"/>
                    <a:pt x="13" y="266"/>
                    <a:pt x="13" y="267"/>
                  </a:cubicBezTo>
                  <a:cubicBezTo>
                    <a:pt x="11" y="268"/>
                    <a:pt x="10" y="269"/>
                    <a:pt x="9" y="266"/>
                  </a:cubicBezTo>
                  <a:cubicBezTo>
                    <a:pt x="7" y="266"/>
                    <a:pt x="7" y="264"/>
                    <a:pt x="4" y="264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4" y="264"/>
                    <a:pt x="4" y="263"/>
                    <a:pt x="3" y="262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5" y="266"/>
                    <a:pt x="9" y="266"/>
                    <a:pt x="10" y="269"/>
                  </a:cubicBezTo>
                  <a:cubicBezTo>
                    <a:pt x="10" y="269"/>
                    <a:pt x="11" y="270"/>
                    <a:pt x="10" y="270"/>
                  </a:cubicBezTo>
                  <a:cubicBezTo>
                    <a:pt x="9" y="271"/>
                    <a:pt x="9" y="270"/>
                    <a:pt x="9" y="27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4" y="274"/>
                    <a:pt x="8" y="273"/>
                    <a:pt x="8" y="277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0" y="279"/>
                    <a:pt x="10" y="284"/>
                    <a:pt x="7" y="282"/>
                  </a:cubicBezTo>
                  <a:cubicBezTo>
                    <a:pt x="7" y="282"/>
                    <a:pt x="7" y="282"/>
                    <a:pt x="7" y="282"/>
                  </a:cubicBezTo>
                  <a:cubicBezTo>
                    <a:pt x="7" y="282"/>
                    <a:pt x="8" y="282"/>
                    <a:pt x="8" y="283"/>
                  </a:cubicBezTo>
                  <a:cubicBezTo>
                    <a:pt x="8" y="283"/>
                    <a:pt x="8" y="283"/>
                    <a:pt x="8" y="283"/>
                  </a:cubicBezTo>
                  <a:cubicBezTo>
                    <a:pt x="9" y="282"/>
                    <a:pt x="11" y="282"/>
                    <a:pt x="11" y="280"/>
                  </a:cubicBezTo>
                  <a:cubicBezTo>
                    <a:pt x="12" y="280"/>
                    <a:pt x="13" y="279"/>
                    <a:pt x="14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14" y="284"/>
                    <a:pt x="14" y="284"/>
                    <a:pt x="14" y="284"/>
                  </a:cubicBezTo>
                  <a:cubicBezTo>
                    <a:pt x="14" y="282"/>
                    <a:pt x="15" y="283"/>
                    <a:pt x="17" y="282"/>
                  </a:cubicBezTo>
                  <a:cubicBezTo>
                    <a:pt x="16" y="281"/>
                    <a:pt x="16" y="281"/>
                    <a:pt x="17" y="279"/>
                  </a:cubicBezTo>
                  <a:cubicBezTo>
                    <a:pt x="18" y="280"/>
                    <a:pt x="20" y="278"/>
                    <a:pt x="21" y="280"/>
                  </a:cubicBezTo>
                  <a:cubicBezTo>
                    <a:pt x="20" y="280"/>
                    <a:pt x="20" y="280"/>
                    <a:pt x="20" y="280"/>
                  </a:cubicBezTo>
                  <a:cubicBezTo>
                    <a:pt x="18" y="281"/>
                    <a:pt x="20" y="283"/>
                    <a:pt x="21" y="284"/>
                  </a:cubicBezTo>
                  <a:cubicBezTo>
                    <a:pt x="21" y="284"/>
                    <a:pt x="21" y="284"/>
                    <a:pt x="21" y="284"/>
                  </a:cubicBezTo>
                  <a:cubicBezTo>
                    <a:pt x="20" y="284"/>
                    <a:pt x="19" y="284"/>
                    <a:pt x="18" y="283"/>
                  </a:cubicBezTo>
                  <a:cubicBezTo>
                    <a:pt x="17" y="283"/>
                    <a:pt x="17" y="284"/>
                    <a:pt x="16" y="284"/>
                  </a:cubicBezTo>
                  <a:cubicBezTo>
                    <a:pt x="17" y="285"/>
                    <a:pt x="14" y="286"/>
                    <a:pt x="15" y="288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7" y="287"/>
                    <a:pt x="19" y="286"/>
                    <a:pt x="19" y="288"/>
                  </a:cubicBezTo>
                  <a:cubicBezTo>
                    <a:pt x="17" y="289"/>
                    <a:pt x="16" y="291"/>
                    <a:pt x="14" y="291"/>
                  </a:cubicBezTo>
                  <a:cubicBezTo>
                    <a:pt x="13" y="288"/>
                    <a:pt x="13" y="288"/>
                    <a:pt x="13" y="288"/>
                  </a:cubicBezTo>
                  <a:cubicBezTo>
                    <a:pt x="13" y="287"/>
                    <a:pt x="12" y="288"/>
                    <a:pt x="13" y="288"/>
                  </a:cubicBezTo>
                  <a:cubicBezTo>
                    <a:pt x="14" y="289"/>
                    <a:pt x="13" y="291"/>
                    <a:pt x="13" y="292"/>
                  </a:cubicBezTo>
                  <a:cubicBezTo>
                    <a:pt x="10" y="292"/>
                    <a:pt x="7" y="290"/>
                    <a:pt x="6" y="293"/>
                  </a:cubicBezTo>
                  <a:cubicBezTo>
                    <a:pt x="7" y="293"/>
                    <a:pt x="7" y="294"/>
                    <a:pt x="7" y="295"/>
                  </a:cubicBezTo>
                  <a:cubicBezTo>
                    <a:pt x="10" y="296"/>
                    <a:pt x="12" y="295"/>
                    <a:pt x="14" y="296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3" y="299"/>
                    <a:pt x="14" y="299"/>
                    <a:pt x="15" y="300"/>
                  </a:cubicBezTo>
                  <a:cubicBezTo>
                    <a:pt x="16" y="299"/>
                    <a:pt x="17" y="299"/>
                    <a:pt x="17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4" y="294"/>
                    <a:pt x="18" y="293"/>
                    <a:pt x="16" y="291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20" y="291"/>
                    <a:pt x="20" y="286"/>
                    <a:pt x="23" y="288"/>
                  </a:cubicBezTo>
                  <a:cubicBezTo>
                    <a:pt x="22" y="288"/>
                    <a:pt x="23" y="291"/>
                    <a:pt x="23" y="292"/>
                  </a:cubicBezTo>
                  <a:cubicBezTo>
                    <a:pt x="25" y="292"/>
                    <a:pt x="25" y="292"/>
                    <a:pt x="25" y="292"/>
                  </a:cubicBezTo>
                  <a:cubicBezTo>
                    <a:pt x="24" y="291"/>
                    <a:pt x="23" y="289"/>
                    <a:pt x="24" y="288"/>
                  </a:cubicBezTo>
                  <a:cubicBezTo>
                    <a:pt x="26" y="287"/>
                    <a:pt x="29" y="286"/>
                    <a:pt x="31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32" y="288"/>
                    <a:pt x="32" y="291"/>
                    <a:pt x="35" y="291"/>
                  </a:cubicBezTo>
                  <a:cubicBezTo>
                    <a:pt x="35" y="293"/>
                    <a:pt x="32" y="293"/>
                    <a:pt x="31" y="292"/>
                  </a:cubicBezTo>
                  <a:cubicBezTo>
                    <a:pt x="31" y="292"/>
                    <a:pt x="31" y="291"/>
                    <a:pt x="32" y="291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25" y="291"/>
                    <a:pt x="29" y="297"/>
                    <a:pt x="25" y="295"/>
                  </a:cubicBezTo>
                  <a:cubicBezTo>
                    <a:pt x="27" y="299"/>
                    <a:pt x="33" y="298"/>
                    <a:pt x="34" y="301"/>
                  </a:cubicBezTo>
                  <a:cubicBezTo>
                    <a:pt x="33" y="301"/>
                    <a:pt x="33" y="302"/>
                    <a:pt x="32" y="302"/>
                  </a:cubicBezTo>
                  <a:cubicBezTo>
                    <a:pt x="32" y="303"/>
                    <a:pt x="32" y="304"/>
                    <a:pt x="33" y="305"/>
                  </a:cubicBezTo>
                  <a:cubicBezTo>
                    <a:pt x="33" y="308"/>
                    <a:pt x="30" y="305"/>
                    <a:pt x="29" y="306"/>
                  </a:cubicBezTo>
                  <a:cubicBezTo>
                    <a:pt x="31" y="307"/>
                    <a:pt x="35" y="307"/>
                    <a:pt x="34" y="310"/>
                  </a:cubicBezTo>
                  <a:cubicBezTo>
                    <a:pt x="33" y="310"/>
                    <a:pt x="33" y="310"/>
                    <a:pt x="33" y="310"/>
                  </a:cubicBezTo>
                  <a:cubicBezTo>
                    <a:pt x="32" y="310"/>
                    <a:pt x="33" y="309"/>
                    <a:pt x="33" y="308"/>
                  </a:cubicBezTo>
                  <a:cubicBezTo>
                    <a:pt x="31" y="308"/>
                    <a:pt x="31" y="308"/>
                    <a:pt x="31" y="308"/>
                  </a:cubicBezTo>
                  <a:cubicBezTo>
                    <a:pt x="34" y="312"/>
                    <a:pt x="34" y="312"/>
                    <a:pt x="34" y="312"/>
                  </a:cubicBezTo>
                  <a:cubicBezTo>
                    <a:pt x="34" y="311"/>
                    <a:pt x="34" y="311"/>
                    <a:pt x="34" y="311"/>
                  </a:cubicBezTo>
                  <a:cubicBezTo>
                    <a:pt x="36" y="311"/>
                    <a:pt x="39" y="308"/>
                    <a:pt x="41" y="310"/>
                  </a:cubicBezTo>
                  <a:cubicBezTo>
                    <a:pt x="39" y="312"/>
                    <a:pt x="35" y="311"/>
                    <a:pt x="36" y="314"/>
                  </a:cubicBezTo>
                  <a:cubicBezTo>
                    <a:pt x="38" y="315"/>
                    <a:pt x="40" y="316"/>
                    <a:pt x="41" y="315"/>
                  </a:cubicBezTo>
                  <a:cubicBezTo>
                    <a:pt x="43" y="316"/>
                    <a:pt x="42" y="317"/>
                    <a:pt x="41" y="318"/>
                  </a:cubicBezTo>
                  <a:cubicBezTo>
                    <a:pt x="44" y="319"/>
                    <a:pt x="41" y="315"/>
                    <a:pt x="44" y="315"/>
                  </a:cubicBezTo>
                  <a:cubicBezTo>
                    <a:pt x="47" y="316"/>
                    <a:pt x="43" y="317"/>
                    <a:pt x="43" y="319"/>
                  </a:cubicBezTo>
                  <a:cubicBezTo>
                    <a:pt x="44" y="320"/>
                    <a:pt x="45" y="321"/>
                    <a:pt x="46" y="320"/>
                  </a:cubicBezTo>
                  <a:cubicBezTo>
                    <a:pt x="45" y="318"/>
                    <a:pt x="45" y="318"/>
                    <a:pt x="45" y="318"/>
                  </a:cubicBezTo>
                  <a:cubicBezTo>
                    <a:pt x="46" y="318"/>
                    <a:pt x="46" y="318"/>
                    <a:pt x="46" y="318"/>
                  </a:cubicBezTo>
                  <a:cubicBezTo>
                    <a:pt x="47" y="318"/>
                    <a:pt x="47" y="319"/>
                    <a:pt x="47" y="319"/>
                  </a:cubicBezTo>
                  <a:cubicBezTo>
                    <a:pt x="47" y="319"/>
                    <a:pt x="47" y="319"/>
                    <a:pt x="47" y="319"/>
                  </a:cubicBezTo>
                  <a:cubicBezTo>
                    <a:pt x="48" y="318"/>
                    <a:pt x="48" y="318"/>
                    <a:pt x="49" y="318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9" y="322"/>
                    <a:pt x="50" y="320"/>
                    <a:pt x="51" y="322"/>
                  </a:cubicBezTo>
                  <a:cubicBezTo>
                    <a:pt x="49" y="324"/>
                    <a:pt x="49" y="324"/>
                    <a:pt x="49" y="324"/>
                  </a:cubicBezTo>
                  <a:cubicBezTo>
                    <a:pt x="50" y="324"/>
                    <a:pt x="50" y="324"/>
                    <a:pt x="50" y="324"/>
                  </a:cubicBezTo>
                  <a:cubicBezTo>
                    <a:pt x="51" y="325"/>
                    <a:pt x="54" y="323"/>
                    <a:pt x="52" y="325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6" y="329"/>
                    <a:pt x="53" y="328"/>
                    <a:pt x="52" y="331"/>
                  </a:cubicBezTo>
                  <a:cubicBezTo>
                    <a:pt x="53" y="333"/>
                    <a:pt x="53" y="334"/>
                    <a:pt x="56" y="334"/>
                  </a:cubicBezTo>
                  <a:cubicBezTo>
                    <a:pt x="57" y="336"/>
                    <a:pt x="57" y="337"/>
                    <a:pt x="56" y="339"/>
                  </a:cubicBezTo>
                  <a:cubicBezTo>
                    <a:pt x="57" y="340"/>
                    <a:pt x="57" y="338"/>
                    <a:pt x="59" y="338"/>
                  </a:cubicBezTo>
                  <a:cubicBezTo>
                    <a:pt x="59" y="339"/>
                    <a:pt x="61" y="340"/>
                    <a:pt x="60" y="341"/>
                  </a:cubicBezTo>
                  <a:cubicBezTo>
                    <a:pt x="57" y="340"/>
                    <a:pt x="56" y="342"/>
                    <a:pt x="53" y="340"/>
                  </a:cubicBezTo>
                  <a:cubicBezTo>
                    <a:pt x="52" y="341"/>
                    <a:pt x="52" y="341"/>
                    <a:pt x="52" y="342"/>
                  </a:cubicBezTo>
                  <a:cubicBezTo>
                    <a:pt x="53" y="342"/>
                    <a:pt x="53" y="342"/>
                    <a:pt x="53" y="342"/>
                  </a:cubicBezTo>
                  <a:cubicBezTo>
                    <a:pt x="57" y="341"/>
                    <a:pt x="58" y="343"/>
                    <a:pt x="62" y="341"/>
                  </a:cubicBezTo>
                  <a:cubicBezTo>
                    <a:pt x="63" y="343"/>
                    <a:pt x="65" y="343"/>
                    <a:pt x="68" y="34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65" y="341"/>
                    <a:pt x="65" y="339"/>
                    <a:pt x="65" y="339"/>
                  </a:cubicBezTo>
                  <a:cubicBezTo>
                    <a:pt x="64" y="339"/>
                    <a:pt x="62" y="338"/>
                    <a:pt x="61" y="337"/>
                  </a:cubicBezTo>
                  <a:cubicBezTo>
                    <a:pt x="62" y="335"/>
                    <a:pt x="63" y="336"/>
                    <a:pt x="64" y="335"/>
                  </a:cubicBezTo>
                  <a:cubicBezTo>
                    <a:pt x="61" y="334"/>
                    <a:pt x="63" y="331"/>
                    <a:pt x="62" y="329"/>
                  </a:cubicBezTo>
                  <a:cubicBezTo>
                    <a:pt x="64" y="328"/>
                    <a:pt x="64" y="326"/>
                    <a:pt x="66" y="327"/>
                  </a:cubicBezTo>
                  <a:cubicBezTo>
                    <a:pt x="66" y="328"/>
                    <a:pt x="65" y="328"/>
                    <a:pt x="65" y="328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69" y="330"/>
                    <a:pt x="72" y="329"/>
                    <a:pt x="72" y="331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73" y="330"/>
                    <a:pt x="75" y="329"/>
                    <a:pt x="76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30"/>
                    <a:pt x="79" y="330"/>
                    <a:pt x="78" y="331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9" y="332"/>
                    <a:pt x="83" y="331"/>
                    <a:pt x="84" y="334"/>
                  </a:cubicBezTo>
                  <a:cubicBezTo>
                    <a:pt x="82" y="334"/>
                    <a:pt x="82" y="335"/>
                    <a:pt x="82" y="336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5" y="335"/>
                    <a:pt x="84" y="338"/>
                    <a:pt x="84" y="339"/>
                  </a:cubicBezTo>
                  <a:cubicBezTo>
                    <a:pt x="85" y="338"/>
                    <a:pt x="85" y="338"/>
                    <a:pt x="85" y="338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86" y="339"/>
                    <a:pt x="86" y="339"/>
                    <a:pt x="86" y="339"/>
                  </a:cubicBezTo>
                  <a:cubicBezTo>
                    <a:pt x="87" y="339"/>
                    <a:pt x="87" y="340"/>
                    <a:pt x="87" y="340"/>
                  </a:cubicBezTo>
                  <a:cubicBezTo>
                    <a:pt x="89" y="340"/>
                    <a:pt x="88" y="343"/>
                    <a:pt x="88" y="344"/>
                  </a:cubicBezTo>
                  <a:cubicBezTo>
                    <a:pt x="86" y="343"/>
                    <a:pt x="86" y="345"/>
                    <a:pt x="85" y="346"/>
                  </a:cubicBezTo>
                  <a:cubicBezTo>
                    <a:pt x="89" y="344"/>
                    <a:pt x="91" y="351"/>
                    <a:pt x="96" y="348"/>
                  </a:cubicBezTo>
                  <a:cubicBezTo>
                    <a:pt x="97" y="350"/>
                    <a:pt x="98" y="351"/>
                    <a:pt x="100" y="350"/>
                  </a:cubicBezTo>
                  <a:cubicBezTo>
                    <a:pt x="100" y="353"/>
                    <a:pt x="97" y="351"/>
                    <a:pt x="96" y="353"/>
                  </a:cubicBezTo>
                  <a:cubicBezTo>
                    <a:pt x="97" y="354"/>
                    <a:pt x="97" y="353"/>
                    <a:pt x="98" y="353"/>
                  </a:cubicBezTo>
                  <a:cubicBezTo>
                    <a:pt x="99" y="353"/>
                    <a:pt x="99" y="352"/>
                    <a:pt x="100" y="351"/>
                  </a:cubicBezTo>
                  <a:cubicBezTo>
                    <a:pt x="101" y="352"/>
                    <a:pt x="101" y="352"/>
                    <a:pt x="101" y="352"/>
                  </a:cubicBezTo>
                  <a:cubicBezTo>
                    <a:pt x="102" y="353"/>
                    <a:pt x="101" y="355"/>
                    <a:pt x="100" y="356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06" y="355"/>
                    <a:pt x="109" y="355"/>
                    <a:pt x="110" y="355"/>
                  </a:cubicBezTo>
                  <a:cubicBezTo>
                    <a:pt x="106" y="356"/>
                    <a:pt x="110" y="359"/>
                    <a:pt x="106" y="359"/>
                  </a:cubicBezTo>
                  <a:cubicBezTo>
                    <a:pt x="107" y="360"/>
                    <a:pt x="107" y="359"/>
                    <a:pt x="108" y="359"/>
                  </a:cubicBezTo>
                  <a:cubicBezTo>
                    <a:pt x="109" y="360"/>
                    <a:pt x="109" y="360"/>
                    <a:pt x="109" y="361"/>
                  </a:cubicBezTo>
                  <a:cubicBezTo>
                    <a:pt x="108" y="362"/>
                    <a:pt x="106" y="361"/>
                    <a:pt x="104" y="360"/>
                  </a:cubicBezTo>
                  <a:cubicBezTo>
                    <a:pt x="105" y="361"/>
                    <a:pt x="104" y="361"/>
                    <a:pt x="104" y="361"/>
                  </a:cubicBezTo>
                  <a:cubicBezTo>
                    <a:pt x="104" y="361"/>
                    <a:pt x="104" y="361"/>
                    <a:pt x="104" y="361"/>
                  </a:cubicBezTo>
                  <a:cubicBezTo>
                    <a:pt x="105" y="364"/>
                    <a:pt x="110" y="362"/>
                    <a:pt x="109" y="365"/>
                  </a:cubicBezTo>
                  <a:cubicBezTo>
                    <a:pt x="107" y="364"/>
                    <a:pt x="104" y="364"/>
                    <a:pt x="102" y="364"/>
                  </a:cubicBezTo>
                  <a:cubicBezTo>
                    <a:pt x="105" y="366"/>
                    <a:pt x="107" y="364"/>
                    <a:pt x="110" y="366"/>
                  </a:cubicBezTo>
                  <a:cubicBezTo>
                    <a:pt x="109" y="367"/>
                    <a:pt x="109" y="367"/>
                    <a:pt x="109" y="367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08" y="370"/>
                    <a:pt x="106" y="367"/>
                    <a:pt x="104" y="367"/>
                  </a:cubicBezTo>
                  <a:cubicBezTo>
                    <a:pt x="106" y="368"/>
                    <a:pt x="108" y="371"/>
                    <a:pt x="110" y="368"/>
                  </a:cubicBezTo>
                  <a:cubicBezTo>
                    <a:pt x="113" y="372"/>
                    <a:pt x="106" y="370"/>
                    <a:pt x="106" y="373"/>
                  </a:cubicBezTo>
                  <a:cubicBezTo>
                    <a:pt x="106" y="373"/>
                    <a:pt x="107" y="373"/>
                    <a:pt x="107" y="373"/>
                  </a:cubicBezTo>
                  <a:cubicBezTo>
                    <a:pt x="109" y="371"/>
                    <a:pt x="111" y="372"/>
                    <a:pt x="113" y="371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8"/>
                    <a:pt x="111" y="368"/>
                    <a:pt x="112" y="367"/>
                  </a:cubicBezTo>
                  <a:cubicBezTo>
                    <a:pt x="113" y="367"/>
                    <a:pt x="112" y="368"/>
                    <a:pt x="112" y="369"/>
                  </a:cubicBezTo>
                  <a:cubicBezTo>
                    <a:pt x="113" y="369"/>
                    <a:pt x="115" y="369"/>
                    <a:pt x="115" y="370"/>
                  </a:cubicBezTo>
                  <a:cubicBezTo>
                    <a:pt x="111" y="374"/>
                    <a:pt x="117" y="376"/>
                    <a:pt x="113" y="379"/>
                  </a:cubicBezTo>
                  <a:cubicBezTo>
                    <a:pt x="114" y="378"/>
                    <a:pt x="116" y="378"/>
                    <a:pt x="116" y="380"/>
                  </a:cubicBezTo>
                  <a:cubicBezTo>
                    <a:pt x="116" y="381"/>
                    <a:pt x="114" y="380"/>
                    <a:pt x="114" y="380"/>
                  </a:cubicBezTo>
                  <a:cubicBezTo>
                    <a:pt x="113" y="381"/>
                    <a:pt x="113" y="381"/>
                    <a:pt x="113" y="38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7" y="383"/>
                    <a:pt x="116" y="382"/>
                    <a:pt x="115" y="383"/>
                  </a:cubicBezTo>
                  <a:cubicBezTo>
                    <a:pt x="116" y="383"/>
                    <a:pt x="117" y="383"/>
                    <a:pt x="117" y="382"/>
                  </a:cubicBezTo>
                  <a:cubicBezTo>
                    <a:pt x="118" y="383"/>
                    <a:pt x="118" y="383"/>
                    <a:pt x="118" y="383"/>
                  </a:cubicBezTo>
                  <a:cubicBezTo>
                    <a:pt x="118" y="384"/>
                    <a:pt x="118" y="385"/>
                    <a:pt x="117" y="385"/>
                  </a:cubicBezTo>
                  <a:cubicBezTo>
                    <a:pt x="119" y="385"/>
                    <a:pt x="120" y="383"/>
                    <a:pt x="121" y="38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2" y="385"/>
                    <a:pt x="122" y="385"/>
                    <a:pt x="122" y="385"/>
                  </a:cubicBezTo>
                  <a:cubicBezTo>
                    <a:pt x="122" y="385"/>
                    <a:pt x="123" y="386"/>
                    <a:pt x="123" y="386"/>
                  </a:cubicBezTo>
                  <a:cubicBezTo>
                    <a:pt x="123" y="386"/>
                    <a:pt x="124" y="385"/>
                    <a:pt x="124" y="385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24" y="382"/>
                    <a:pt x="127" y="382"/>
                    <a:pt x="128" y="382"/>
                  </a:cubicBezTo>
                  <a:cubicBezTo>
                    <a:pt x="127" y="382"/>
                    <a:pt x="127" y="382"/>
                    <a:pt x="127" y="382"/>
                  </a:cubicBezTo>
                  <a:cubicBezTo>
                    <a:pt x="129" y="380"/>
                    <a:pt x="129" y="380"/>
                    <a:pt x="129" y="380"/>
                  </a:cubicBezTo>
                  <a:cubicBezTo>
                    <a:pt x="129" y="380"/>
                    <a:pt x="126" y="381"/>
                    <a:pt x="126" y="379"/>
                  </a:cubicBezTo>
                  <a:cubicBezTo>
                    <a:pt x="127" y="377"/>
                    <a:pt x="128" y="379"/>
                    <a:pt x="129" y="378"/>
                  </a:cubicBezTo>
                  <a:cubicBezTo>
                    <a:pt x="127" y="377"/>
                    <a:pt x="127" y="377"/>
                    <a:pt x="127" y="377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26" y="376"/>
                    <a:pt x="125" y="376"/>
                    <a:pt x="125" y="375"/>
                  </a:cubicBezTo>
                  <a:cubicBezTo>
                    <a:pt x="124" y="376"/>
                    <a:pt x="123" y="375"/>
                    <a:pt x="122" y="374"/>
                  </a:cubicBezTo>
                  <a:cubicBezTo>
                    <a:pt x="123" y="373"/>
                    <a:pt x="123" y="373"/>
                    <a:pt x="123" y="373"/>
                  </a:cubicBezTo>
                  <a:cubicBezTo>
                    <a:pt x="122" y="373"/>
                    <a:pt x="122" y="373"/>
                    <a:pt x="122" y="373"/>
                  </a:cubicBezTo>
                  <a:cubicBezTo>
                    <a:pt x="120" y="372"/>
                    <a:pt x="117" y="373"/>
                    <a:pt x="116" y="375"/>
                  </a:cubicBezTo>
                  <a:cubicBezTo>
                    <a:pt x="115" y="374"/>
                    <a:pt x="114" y="373"/>
                    <a:pt x="115" y="372"/>
                  </a:cubicBezTo>
                  <a:cubicBezTo>
                    <a:pt x="116" y="372"/>
                    <a:pt x="118" y="372"/>
                    <a:pt x="117" y="371"/>
                  </a:cubicBezTo>
                  <a:cubicBezTo>
                    <a:pt x="120" y="371"/>
                    <a:pt x="125" y="369"/>
                    <a:pt x="129" y="371"/>
                  </a:cubicBezTo>
                  <a:cubicBezTo>
                    <a:pt x="128" y="369"/>
                    <a:pt x="128" y="369"/>
                    <a:pt x="128" y="369"/>
                  </a:cubicBezTo>
                  <a:cubicBezTo>
                    <a:pt x="129" y="369"/>
                    <a:pt x="129" y="368"/>
                    <a:pt x="129" y="367"/>
                  </a:cubicBezTo>
                  <a:cubicBezTo>
                    <a:pt x="130" y="368"/>
                    <a:pt x="130" y="368"/>
                    <a:pt x="130" y="368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2" y="366"/>
                    <a:pt x="133" y="367"/>
                    <a:pt x="132" y="367"/>
                  </a:cubicBezTo>
                  <a:cubicBezTo>
                    <a:pt x="132" y="367"/>
                    <a:pt x="132" y="367"/>
                    <a:pt x="132" y="367"/>
                  </a:cubicBezTo>
                  <a:cubicBezTo>
                    <a:pt x="133" y="367"/>
                    <a:pt x="133" y="367"/>
                    <a:pt x="133" y="367"/>
                  </a:cubicBezTo>
                  <a:cubicBezTo>
                    <a:pt x="137" y="369"/>
                    <a:pt x="133" y="365"/>
                    <a:pt x="136" y="365"/>
                  </a:cubicBezTo>
                  <a:cubicBezTo>
                    <a:pt x="136" y="366"/>
                    <a:pt x="137" y="367"/>
                    <a:pt x="136" y="368"/>
                  </a:cubicBezTo>
                  <a:cubicBezTo>
                    <a:pt x="135" y="370"/>
                    <a:pt x="134" y="367"/>
                    <a:pt x="133" y="369"/>
                  </a:cubicBezTo>
                  <a:cubicBezTo>
                    <a:pt x="135" y="369"/>
                    <a:pt x="137" y="369"/>
                    <a:pt x="140" y="369"/>
                  </a:cubicBezTo>
                  <a:cubicBezTo>
                    <a:pt x="139" y="370"/>
                    <a:pt x="140" y="371"/>
                    <a:pt x="139" y="372"/>
                  </a:cubicBezTo>
                  <a:cubicBezTo>
                    <a:pt x="139" y="373"/>
                    <a:pt x="139" y="374"/>
                    <a:pt x="138" y="374"/>
                  </a:cubicBezTo>
                  <a:cubicBezTo>
                    <a:pt x="141" y="376"/>
                    <a:pt x="144" y="374"/>
                    <a:pt x="147" y="375"/>
                  </a:cubicBezTo>
                  <a:cubicBezTo>
                    <a:pt x="145" y="376"/>
                    <a:pt x="145" y="379"/>
                    <a:pt x="145" y="380"/>
                  </a:cubicBezTo>
                  <a:cubicBezTo>
                    <a:pt x="146" y="379"/>
                    <a:pt x="146" y="379"/>
                    <a:pt x="146" y="379"/>
                  </a:cubicBezTo>
                  <a:cubicBezTo>
                    <a:pt x="145" y="381"/>
                    <a:pt x="148" y="383"/>
                    <a:pt x="150" y="382"/>
                  </a:cubicBezTo>
                  <a:cubicBezTo>
                    <a:pt x="148" y="380"/>
                    <a:pt x="148" y="380"/>
                    <a:pt x="148" y="380"/>
                  </a:cubicBezTo>
                  <a:cubicBezTo>
                    <a:pt x="149" y="380"/>
                    <a:pt x="149" y="379"/>
                    <a:pt x="149" y="378"/>
                  </a:cubicBezTo>
                  <a:cubicBezTo>
                    <a:pt x="151" y="380"/>
                    <a:pt x="151" y="380"/>
                    <a:pt x="151" y="380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4" y="379"/>
                    <a:pt x="151" y="381"/>
                    <a:pt x="152" y="382"/>
                  </a:cubicBezTo>
                  <a:cubicBezTo>
                    <a:pt x="154" y="380"/>
                    <a:pt x="154" y="383"/>
                    <a:pt x="156" y="383"/>
                  </a:cubicBezTo>
                  <a:cubicBezTo>
                    <a:pt x="155" y="385"/>
                    <a:pt x="152" y="384"/>
                    <a:pt x="152" y="387"/>
                  </a:cubicBezTo>
                  <a:cubicBezTo>
                    <a:pt x="155" y="384"/>
                    <a:pt x="156" y="391"/>
                    <a:pt x="158" y="387"/>
                  </a:cubicBezTo>
                  <a:cubicBezTo>
                    <a:pt x="159" y="389"/>
                    <a:pt x="159" y="389"/>
                    <a:pt x="159" y="389"/>
                  </a:cubicBezTo>
                  <a:cubicBezTo>
                    <a:pt x="160" y="387"/>
                    <a:pt x="160" y="387"/>
                    <a:pt x="160" y="387"/>
                  </a:cubicBezTo>
                  <a:cubicBezTo>
                    <a:pt x="161" y="392"/>
                    <a:pt x="161" y="392"/>
                    <a:pt x="161" y="392"/>
                  </a:cubicBezTo>
                  <a:cubicBezTo>
                    <a:pt x="162" y="392"/>
                    <a:pt x="162" y="392"/>
                    <a:pt x="162" y="392"/>
                  </a:cubicBezTo>
                  <a:cubicBezTo>
                    <a:pt x="163" y="391"/>
                    <a:pt x="161" y="390"/>
                    <a:pt x="162" y="389"/>
                  </a:cubicBezTo>
                  <a:cubicBezTo>
                    <a:pt x="164" y="388"/>
                    <a:pt x="165" y="391"/>
                    <a:pt x="165" y="391"/>
                  </a:cubicBezTo>
                  <a:cubicBezTo>
                    <a:pt x="165" y="391"/>
                    <a:pt x="165" y="391"/>
                    <a:pt x="165" y="39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6" y="395"/>
                    <a:pt x="163" y="390"/>
                    <a:pt x="163" y="394"/>
                  </a:cubicBezTo>
                  <a:cubicBezTo>
                    <a:pt x="164" y="395"/>
                    <a:pt x="168" y="393"/>
                    <a:pt x="167" y="396"/>
                  </a:cubicBezTo>
                  <a:cubicBezTo>
                    <a:pt x="169" y="397"/>
                    <a:pt x="170" y="393"/>
                    <a:pt x="172" y="396"/>
                  </a:cubicBezTo>
                  <a:cubicBezTo>
                    <a:pt x="172" y="396"/>
                    <a:pt x="172" y="397"/>
                    <a:pt x="171" y="397"/>
                  </a:cubicBezTo>
                  <a:cubicBezTo>
                    <a:pt x="172" y="398"/>
                    <a:pt x="172" y="398"/>
                    <a:pt x="172" y="399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9"/>
                    <a:pt x="175" y="400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5" y="400"/>
                    <a:pt x="176" y="400"/>
                    <a:pt x="176" y="401"/>
                  </a:cubicBezTo>
                  <a:cubicBezTo>
                    <a:pt x="175" y="401"/>
                    <a:pt x="175" y="401"/>
                    <a:pt x="175" y="401"/>
                  </a:cubicBezTo>
                  <a:cubicBezTo>
                    <a:pt x="178" y="400"/>
                    <a:pt x="179" y="404"/>
                    <a:pt x="179" y="403"/>
                  </a:cubicBezTo>
                  <a:cubicBezTo>
                    <a:pt x="179" y="403"/>
                    <a:pt x="179" y="403"/>
                    <a:pt x="179" y="403"/>
                  </a:cubicBezTo>
                  <a:cubicBezTo>
                    <a:pt x="179" y="402"/>
                    <a:pt x="179" y="401"/>
                    <a:pt x="180" y="401"/>
                  </a:cubicBezTo>
                  <a:cubicBezTo>
                    <a:pt x="180" y="401"/>
                    <a:pt x="181" y="401"/>
                    <a:pt x="181" y="401"/>
                  </a:cubicBezTo>
                  <a:cubicBezTo>
                    <a:pt x="181" y="402"/>
                    <a:pt x="181" y="402"/>
                    <a:pt x="181" y="402"/>
                  </a:cubicBezTo>
                  <a:cubicBezTo>
                    <a:pt x="182" y="403"/>
                    <a:pt x="182" y="404"/>
                    <a:pt x="183" y="405"/>
                  </a:cubicBezTo>
                  <a:cubicBezTo>
                    <a:pt x="183" y="406"/>
                    <a:pt x="183" y="405"/>
                    <a:pt x="182" y="405"/>
                  </a:cubicBezTo>
                  <a:cubicBezTo>
                    <a:pt x="188" y="407"/>
                    <a:pt x="187" y="401"/>
                    <a:pt x="192" y="403"/>
                  </a:cubicBezTo>
                  <a:cubicBezTo>
                    <a:pt x="191" y="406"/>
                    <a:pt x="186" y="405"/>
                    <a:pt x="185" y="408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8" y="405"/>
                    <a:pt x="189" y="408"/>
                    <a:pt x="191" y="407"/>
                  </a:cubicBezTo>
                  <a:cubicBezTo>
                    <a:pt x="191" y="409"/>
                    <a:pt x="192" y="408"/>
                    <a:pt x="193" y="410"/>
                  </a:cubicBezTo>
                  <a:cubicBezTo>
                    <a:pt x="197" y="407"/>
                    <a:pt x="196" y="411"/>
                    <a:pt x="199" y="408"/>
                  </a:cubicBezTo>
                  <a:cubicBezTo>
                    <a:pt x="200" y="409"/>
                    <a:pt x="199" y="410"/>
                    <a:pt x="199" y="411"/>
                  </a:cubicBezTo>
                  <a:cubicBezTo>
                    <a:pt x="201" y="412"/>
                    <a:pt x="201" y="412"/>
                    <a:pt x="201" y="412"/>
                  </a:cubicBezTo>
                  <a:cubicBezTo>
                    <a:pt x="201" y="412"/>
                    <a:pt x="201" y="413"/>
                    <a:pt x="200" y="413"/>
                  </a:cubicBezTo>
                  <a:cubicBezTo>
                    <a:pt x="201" y="414"/>
                    <a:pt x="201" y="415"/>
                    <a:pt x="202" y="414"/>
                  </a:cubicBezTo>
                  <a:cubicBezTo>
                    <a:pt x="201" y="413"/>
                    <a:pt x="203" y="413"/>
                    <a:pt x="202" y="411"/>
                  </a:cubicBezTo>
                  <a:cubicBezTo>
                    <a:pt x="202" y="411"/>
                    <a:pt x="202" y="411"/>
                    <a:pt x="202" y="411"/>
                  </a:cubicBezTo>
                  <a:cubicBezTo>
                    <a:pt x="203" y="403"/>
                    <a:pt x="207" y="413"/>
                    <a:pt x="211" y="412"/>
                  </a:cubicBezTo>
                  <a:cubicBezTo>
                    <a:pt x="210" y="412"/>
                    <a:pt x="211" y="413"/>
                    <a:pt x="210" y="413"/>
                  </a:cubicBezTo>
                  <a:cubicBezTo>
                    <a:pt x="210" y="413"/>
                    <a:pt x="207" y="412"/>
                    <a:pt x="208" y="413"/>
                  </a:cubicBezTo>
                  <a:cubicBezTo>
                    <a:pt x="210" y="414"/>
                    <a:pt x="210" y="414"/>
                    <a:pt x="210" y="414"/>
                  </a:cubicBezTo>
                  <a:cubicBezTo>
                    <a:pt x="210" y="415"/>
                    <a:pt x="208" y="416"/>
                    <a:pt x="209" y="416"/>
                  </a:cubicBezTo>
                  <a:cubicBezTo>
                    <a:pt x="212" y="414"/>
                    <a:pt x="212" y="414"/>
                    <a:pt x="212" y="414"/>
                  </a:cubicBezTo>
                  <a:cubicBezTo>
                    <a:pt x="212" y="413"/>
                    <a:pt x="210" y="413"/>
                    <a:pt x="211" y="412"/>
                  </a:cubicBezTo>
                  <a:cubicBezTo>
                    <a:pt x="212" y="412"/>
                    <a:pt x="212" y="412"/>
                    <a:pt x="212" y="412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7" y="411"/>
                    <a:pt x="217" y="411"/>
                    <a:pt x="217" y="411"/>
                  </a:cubicBezTo>
                  <a:cubicBezTo>
                    <a:pt x="216" y="415"/>
                    <a:pt x="220" y="410"/>
                    <a:pt x="222" y="413"/>
                  </a:cubicBezTo>
                  <a:cubicBezTo>
                    <a:pt x="222" y="413"/>
                    <a:pt x="221" y="413"/>
                    <a:pt x="220" y="413"/>
                  </a:cubicBezTo>
                  <a:cubicBezTo>
                    <a:pt x="221" y="415"/>
                    <a:pt x="220" y="417"/>
                    <a:pt x="222" y="419"/>
                  </a:cubicBezTo>
                  <a:cubicBezTo>
                    <a:pt x="221" y="419"/>
                    <a:pt x="221" y="420"/>
                    <a:pt x="220" y="420"/>
                  </a:cubicBezTo>
                  <a:cubicBezTo>
                    <a:pt x="219" y="419"/>
                    <a:pt x="219" y="419"/>
                    <a:pt x="219" y="418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9" y="415"/>
                    <a:pt x="219" y="415"/>
                    <a:pt x="219" y="415"/>
                  </a:cubicBezTo>
                  <a:cubicBezTo>
                    <a:pt x="219" y="416"/>
                    <a:pt x="218" y="416"/>
                    <a:pt x="217" y="416"/>
                  </a:cubicBezTo>
                  <a:cubicBezTo>
                    <a:pt x="217" y="418"/>
                    <a:pt x="219" y="418"/>
                    <a:pt x="218" y="419"/>
                  </a:cubicBezTo>
                  <a:cubicBezTo>
                    <a:pt x="220" y="422"/>
                    <a:pt x="220" y="422"/>
                    <a:pt x="220" y="422"/>
                  </a:cubicBezTo>
                  <a:cubicBezTo>
                    <a:pt x="220" y="422"/>
                    <a:pt x="219" y="422"/>
                    <a:pt x="219" y="422"/>
                  </a:cubicBezTo>
                  <a:cubicBezTo>
                    <a:pt x="219" y="423"/>
                    <a:pt x="220" y="425"/>
                    <a:pt x="220" y="425"/>
                  </a:cubicBezTo>
                  <a:cubicBezTo>
                    <a:pt x="218" y="428"/>
                    <a:pt x="215" y="421"/>
                    <a:pt x="214" y="426"/>
                  </a:cubicBezTo>
                  <a:cubicBezTo>
                    <a:pt x="213" y="426"/>
                    <a:pt x="212" y="426"/>
                    <a:pt x="211" y="425"/>
                  </a:cubicBezTo>
                  <a:cubicBezTo>
                    <a:pt x="212" y="424"/>
                    <a:pt x="213" y="425"/>
                    <a:pt x="213" y="424"/>
                  </a:cubicBezTo>
                  <a:cubicBezTo>
                    <a:pt x="213" y="420"/>
                    <a:pt x="208" y="424"/>
                    <a:pt x="207" y="421"/>
                  </a:cubicBezTo>
                  <a:cubicBezTo>
                    <a:pt x="205" y="421"/>
                    <a:pt x="204" y="420"/>
                    <a:pt x="204" y="422"/>
                  </a:cubicBezTo>
                  <a:cubicBezTo>
                    <a:pt x="201" y="419"/>
                    <a:pt x="201" y="419"/>
                    <a:pt x="201" y="419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198" y="419"/>
                    <a:pt x="196" y="422"/>
                    <a:pt x="193" y="421"/>
                  </a:cubicBezTo>
                  <a:cubicBezTo>
                    <a:pt x="193" y="421"/>
                    <a:pt x="193" y="421"/>
                    <a:pt x="194" y="421"/>
                  </a:cubicBezTo>
                  <a:cubicBezTo>
                    <a:pt x="194" y="418"/>
                    <a:pt x="190" y="420"/>
                    <a:pt x="192" y="417"/>
                  </a:cubicBezTo>
                  <a:cubicBezTo>
                    <a:pt x="190" y="418"/>
                    <a:pt x="190" y="418"/>
                    <a:pt x="190" y="418"/>
                  </a:cubicBezTo>
                  <a:cubicBezTo>
                    <a:pt x="193" y="418"/>
                    <a:pt x="191" y="421"/>
                    <a:pt x="192" y="422"/>
                  </a:cubicBezTo>
                  <a:cubicBezTo>
                    <a:pt x="193" y="422"/>
                    <a:pt x="194" y="423"/>
                    <a:pt x="194" y="422"/>
                  </a:cubicBezTo>
                  <a:cubicBezTo>
                    <a:pt x="195" y="423"/>
                    <a:pt x="195" y="423"/>
                    <a:pt x="195" y="423"/>
                  </a:cubicBezTo>
                  <a:cubicBezTo>
                    <a:pt x="195" y="423"/>
                    <a:pt x="194" y="425"/>
                    <a:pt x="193" y="425"/>
                  </a:cubicBezTo>
                  <a:cubicBezTo>
                    <a:pt x="194" y="425"/>
                    <a:pt x="195" y="426"/>
                    <a:pt x="195" y="426"/>
                  </a:cubicBezTo>
                  <a:cubicBezTo>
                    <a:pt x="196" y="430"/>
                    <a:pt x="193" y="427"/>
                    <a:pt x="192" y="429"/>
                  </a:cubicBezTo>
                  <a:cubicBezTo>
                    <a:pt x="194" y="430"/>
                    <a:pt x="194" y="430"/>
                    <a:pt x="194" y="430"/>
                  </a:cubicBezTo>
                  <a:cubicBezTo>
                    <a:pt x="192" y="431"/>
                    <a:pt x="192" y="431"/>
                    <a:pt x="192" y="431"/>
                  </a:cubicBezTo>
                  <a:cubicBezTo>
                    <a:pt x="194" y="431"/>
                    <a:pt x="194" y="434"/>
                    <a:pt x="194" y="434"/>
                  </a:cubicBezTo>
                  <a:cubicBezTo>
                    <a:pt x="196" y="432"/>
                    <a:pt x="196" y="432"/>
                    <a:pt x="196" y="432"/>
                  </a:cubicBezTo>
                  <a:cubicBezTo>
                    <a:pt x="197" y="433"/>
                    <a:pt x="198" y="432"/>
                    <a:pt x="200" y="432"/>
                  </a:cubicBezTo>
                  <a:cubicBezTo>
                    <a:pt x="199" y="431"/>
                    <a:pt x="199" y="430"/>
                    <a:pt x="199" y="429"/>
                  </a:cubicBezTo>
                  <a:cubicBezTo>
                    <a:pt x="200" y="429"/>
                    <a:pt x="201" y="429"/>
                    <a:pt x="201" y="430"/>
                  </a:cubicBezTo>
                  <a:cubicBezTo>
                    <a:pt x="201" y="430"/>
                    <a:pt x="200" y="430"/>
                    <a:pt x="200" y="431"/>
                  </a:cubicBezTo>
                  <a:cubicBezTo>
                    <a:pt x="201" y="431"/>
                    <a:pt x="201" y="432"/>
                    <a:pt x="201" y="432"/>
                  </a:cubicBezTo>
                  <a:cubicBezTo>
                    <a:pt x="203" y="432"/>
                    <a:pt x="204" y="433"/>
                    <a:pt x="204" y="433"/>
                  </a:cubicBezTo>
                  <a:cubicBezTo>
                    <a:pt x="206" y="432"/>
                    <a:pt x="206" y="432"/>
                    <a:pt x="206" y="432"/>
                  </a:cubicBezTo>
                  <a:cubicBezTo>
                    <a:pt x="207" y="434"/>
                    <a:pt x="212" y="433"/>
                    <a:pt x="211" y="437"/>
                  </a:cubicBezTo>
                  <a:cubicBezTo>
                    <a:pt x="214" y="436"/>
                    <a:pt x="213" y="438"/>
                    <a:pt x="213" y="437"/>
                  </a:cubicBezTo>
                  <a:cubicBezTo>
                    <a:pt x="214" y="437"/>
                    <a:pt x="215" y="438"/>
                    <a:pt x="215" y="438"/>
                  </a:cubicBezTo>
                  <a:cubicBezTo>
                    <a:pt x="216" y="438"/>
                    <a:pt x="216" y="438"/>
                    <a:pt x="217" y="437"/>
                  </a:cubicBezTo>
                  <a:cubicBezTo>
                    <a:pt x="217" y="438"/>
                    <a:pt x="220" y="438"/>
                    <a:pt x="219" y="438"/>
                  </a:cubicBezTo>
                  <a:cubicBezTo>
                    <a:pt x="218" y="436"/>
                    <a:pt x="218" y="436"/>
                    <a:pt x="218" y="436"/>
                  </a:cubicBezTo>
                  <a:cubicBezTo>
                    <a:pt x="219" y="435"/>
                    <a:pt x="219" y="435"/>
                    <a:pt x="220" y="435"/>
                  </a:cubicBezTo>
                  <a:cubicBezTo>
                    <a:pt x="221" y="435"/>
                    <a:pt x="221" y="436"/>
                    <a:pt x="221" y="437"/>
                  </a:cubicBezTo>
                  <a:cubicBezTo>
                    <a:pt x="221" y="437"/>
                    <a:pt x="221" y="437"/>
                    <a:pt x="221" y="437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2" y="435"/>
                    <a:pt x="223" y="434"/>
                    <a:pt x="224" y="435"/>
                  </a:cubicBezTo>
                  <a:cubicBezTo>
                    <a:pt x="225" y="438"/>
                    <a:pt x="229" y="438"/>
                    <a:pt x="227" y="440"/>
                  </a:cubicBezTo>
                  <a:cubicBezTo>
                    <a:pt x="229" y="440"/>
                    <a:pt x="229" y="440"/>
                    <a:pt x="229" y="440"/>
                  </a:cubicBezTo>
                  <a:cubicBezTo>
                    <a:pt x="228" y="438"/>
                    <a:pt x="228" y="436"/>
                    <a:pt x="225" y="436"/>
                  </a:cubicBezTo>
                  <a:cubicBezTo>
                    <a:pt x="226" y="436"/>
                    <a:pt x="226" y="436"/>
                    <a:pt x="226" y="436"/>
                  </a:cubicBezTo>
                  <a:cubicBezTo>
                    <a:pt x="224" y="434"/>
                    <a:pt x="223" y="432"/>
                    <a:pt x="221" y="431"/>
                  </a:cubicBezTo>
                  <a:cubicBezTo>
                    <a:pt x="223" y="430"/>
                    <a:pt x="225" y="429"/>
                    <a:pt x="226" y="430"/>
                  </a:cubicBezTo>
                  <a:cubicBezTo>
                    <a:pt x="227" y="429"/>
                    <a:pt x="228" y="428"/>
                    <a:pt x="229" y="430"/>
                  </a:cubicBezTo>
                  <a:cubicBezTo>
                    <a:pt x="228" y="430"/>
                    <a:pt x="228" y="430"/>
                    <a:pt x="228" y="431"/>
                  </a:cubicBezTo>
                  <a:cubicBezTo>
                    <a:pt x="230" y="431"/>
                    <a:pt x="230" y="431"/>
                    <a:pt x="230" y="431"/>
                  </a:cubicBezTo>
                  <a:cubicBezTo>
                    <a:pt x="229" y="429"/>
                    <a:pt x="226" y="429"/>
                    <a:pt x="227" y="427"/>
                  </a:cubicBezTo>
                  <a:cubicBezTo>
                    <a:pt x="226" y="427"/>
                    <a:pt x="225" y="430"/>
                    <a:pt x="224" y="428"/>
                  </a:cubicBezTo>
                  <a:cubicBezTo>
                    <a:pt x="224" y="428"/>
                    <a:pt x="225" y="427"/>
                    <a:pt x="225" y="427"/>
                  </a:cubicBezTo>
                  <a:cubicBezTo>
                    <a:pt x="223" y="428"/>
                    <a:pt x="222" y="426"/>
                    <a:pt x="221" y="425"/>
                  </a:cubicBezTo>
                  <a:cubicBezTo>
                    <a:pt x="222" y="425"/>
                    <a:pt x="224" y="424"/>
                    <a:pt x="225" y="425"/>
                  </a:cubicBezTo>
                  <a:cubicBezTo>
                    <a:pt x="226" y="425"/>
                    <a:pt x="226" y="423"/>
                    <a:pt x="227" y="422"/>
                  </a:cubicBezTo>
                  <a:cubicBezTo>
                    <a:pt x="229" y="423"/>
                    <a:pt x="233" y="422"/>
                    <a:pt x="232" y="425"/>
                  </a:cubicBezTo>
                  <a:cubicBezTo>
                    <a:pt x="231" y="426"/>
                    <a:pt x="231" y="428"/>
                    <a:pt x="229" y="428"/>
                  </a:cubicBezTo>
                  <a:cubicBezTo>
                    <a:pt x="232" y="430"/>
                    <a:pt x="235" y="428"/>
                    <a:pt x="235" y="432"/>
                  </a:cubicBezTo>
                  <a:cubicBezTo>
                    <a:pt x="236" y="432"/>
                    <a:pt x="238" y="434"/>
                    <a:pt x="238" y="433"/>
                  </a:cubicBezTo>
                  <a:cubicBezTo>
                    <a:pt x="236" y="431"/>
                    <a:pt x="236" y="431"/>
                    <a:pt x="236" y="431"/>
                  </a:cubicBezTo>
                  <a:cubicBezTo>
                    <a:pt x="236" y="430"/>
                    <a:pt x="236" y="429"/>
                    <a:pt x="237" y="429"/>
                  </a:cubicBezTo>
                  <a:cubicBezTo>
                    <a:pt x="239" y="427"/>
                    <a:pt x="240" y="430"/>
                    <a:pt x="242" y="431"/>
                  </a:cubicBezTo>
                  <a:cubicBezTo>
                    <a:pt x="242" y="432"/>
                    <a:pt x="242" y="433"/>
                    <a:pt x="241" y="433"/>
                  </a:cubicBezTo>
                  <a:cubicBezTo>
                    <a:pt x="244" y="434"/>
                    <a:pt x="244" y="434"/>
                    <a:pt x="244" y="434"/>
                  </a:cubicBezTo>
                  <a:cubicBezTo>
                    <a:pt x="244" y="436"/>
                    <a:pt x="244" y="436"/>
                    <a:pt x="244" y="436"/>
                  </a:cubicBezTo>
                  <a:cubicBezTo>
                    <a:pt x="245" y="435"/>
                    <a:pt x="246" y="436"/>
                    <a:pt x="246" y="435"/>
                  </a:cubicBezTo>
                  <a:cubicBezTo>
                    <a:pt x="245" y="434"/>
                    <a:pt x="245" y="434"/>
                    <a:pt x="245" y="434"/>
                  </a:cubicBezTo>
                  <a:cubicBezTo>
                    <a:pt x="245" y="434"/>
                    <a:pt x="245" y="433"/>
                    <a:pt x="246" y="433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0" y="429"/>
                    <a:pt x="250" y="429"/>
                    <a:pt x="250" y="429"/>
                  </a:cubicBezTo>
                  <a:cubicBezTo>
                    <a:pt x="249" y="431"/>
                    <a:pt x="252" y="432"/>
                    <a:pt x="254" y="433"/>
                  </a:cubicBezTo>
                  <a:cubicBezTo>
                    <a:pt x="254" y="432"/>
                    <a:pt x="255" y="432"/>
                    <a:pt x="255" y="431"/>
                  </a:cubicBezTo>
                  <a:cubicBezTo>
                    <a:pt x="257" y="431"/>
                    <a:pt x="259" y="433"/>
                    <a:pt x="257" y="435"/>
                  </a:cubicBezTo>
                  <a:cubicBezTo>
                    <a:pt x="258" y="435"/>
                    <a:pt x="258" y="435"/>
                    <a:pt x="258" y="435"/>
                  </a:cubicBezTo>
                  <a:cubicBezTo>
                    <a:pt x="258" y="434"/>
                    <a:pt x="258" y="434"/>
                    <a:pt x="258" y="434"/>
                  </a:cubicBezTo>
                  <a:cubicBezTo>
                    <a:pt x="259" y="433"/>
                    <a:pt x="259" y="433"/>
                    <a:pt x="259" y="433"/>
                  </a:cubicBezTo>
                  <a:cubicBezTo>
                    <a:pt x="259" y="434"/>
                    <a:pt x="261" y="435"/>
                    <a:pt x="260" y="436"/>
                  </a:cubicBezTo>
                  <a:cubicBezTo>
                    <a:pt x="261" y="437"/>
                    <a:pt x="262" y="434"/>
                    <a:pt x="262" y="434"/>
                  </a:cubicBezTo>
                  <a:cubicBezTo>
                    <a:pt x="261" y="433"/>
                    <a:pt x="260" y="434"/>
                    <a:pt x="259" y="433"/>
                  </a:cubicBezTo>
                  <a:cubicBezTo>
                    <a:pt x="258" y="430"/>
                    <a:pt x="264" y="431"/>
                    <a:pt x="262" y="428"/>
                  </a:cubicBezTo>
                  <a:cubicBezTo>
                    <a:pt x="267" y="430"/>
                    <a:pt x="267" y="430"/>
                    <a:pt x="267" y="430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66" y="427"/>
                    <a:pt x="268" y="427"/>
                    <a:pt x="269" y="427"/>
                  </a:cubicBezTo>
                  <a:cubicBezTo>
                    <a:pt x="270" y="428"/>
                    <a:pt x="268" y="429"/>
                    <a:pt x="270" y="431"/>
                  </a:cubicBezTo>
                  <a:cubicBezTo>
                    <a:pt x="271" y="429"/>
                    <a:pt x="271" y="429"/>
                    <a:pt x="271" y="429"/>
                  </a:cubicBezTo>
                  <a:cubicBezTo>
                    <a:pt x="272" y="428"/>
                    <a:pt x="273" y="429"/>
                    <a:pt x="274" y="430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69" y="428"/>
                    <a:pt x="274" y="427"/>
                    <a:pt x="271" y="425"/>
                  </a:cubicBezTo>
                  <a:cubicBezTo>
                    <a:pt x="273" y="422"/>
                    <a:pt x="272" y="425"/>
                    <a:pt x="274" y="426"/>
                  </a:cubicBezTo>
                  <a:cubicBezTo>
                    <a:pt x="274" y="425"/>
                    <a:pt x="274" y="425"/>
                    <a:pt x="274" y="425"/>
                  </a:cubicBezTo>
                  <a:cubicBezTo>
                    <a:pt x="275" y="424"/>
                    <a:pt x="276" y="424"/>
                    <a:pt x="276" y="424"/>
                  </a:cubicBezTo>
                  <a:cubicBezTo>
                    <a:pt x="276" y="422"/>
                    <a:pt x="278" y="422"/>
                    <a:pt x="279" y="422"/>
                  </a:cubicBezTo>
                  <a:cubicBezTo>
                    <a:pt x="280" y="423"/>
                    <a:pt x="280" y="423"/>
                    <a:pt x="280" y="423"/>
                  </a:cubicBezTo>
                  <a:cubicBezTo>
                    <a:pt x="282" y="423"/>
                    <a:pt x="281" y="422"/>
                    <a:pt x="283" y="421"/>
                  </a:cubicBezTo>
                  <a:cubicBezTo>
                    <a:pt x="283" y="422"/>
                    <a:pt x="284" y="423"/>
                    <a:pt x="283" y="424"/>
                  </a:cubicBezTo>
                  <a:cubicBezTo>
                    <a:pt x="287" y="424"/>
                    <a:pt x="289" y="421"/>
                    <a:pt x="291" y="420"/>
                  </a:cubicBezTo>
                  <a:cubicBezTo>
                    <a:pt x="294" y="421"/>
                    <a:pt x="298" y="421"/>
                    <a:pt x="298" y="423"/>
                  </a:cubicBezTo>
                  <a:cubicBezTo>
                    <a:pt x="296" y="424"/>
                    <a:pt x="294" y="425"/>
                    <a:pt x="295" y="428"/>
                  </a:cubicBezTo>
                  <a:cubicBezTo>
                    <a:pt x="294" y="427"/>
                    <a:pt x="294" y="426"/>
                    <a:pt x="294" y="425"/>
                  </a:cubicBezTo>
                  <a:cubicBezTo>
                    <a:pt x="290" y="425"/>
                    <a:pt x="291" y="429"/>
                    <a:pt x="289" y="430"/>
                  </a:cubicBezTo>
                  <a:cubicBezTo>
                    <a:pt x="288" y="431"/>
                    <a:pt x="287" y="430"/>
                    <a:pt x="286" y="429"/>
                  </a:cubicBezTo>
                  <a:cubicBezTo>
                    <a:pt x="289" y="431"/>
                    <a:pt x="285" y="433"/>
                    <a:pt x="285" y="435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3" y="433"/>
                    <a:pt x="285" y="432"/>
                    <a:pt x="285" y="432"/>
                  </a:cubicBezTo>
                  <a:cubicBezTo>
                    <a:pt x="285" y="432"/>
                    <a:pt x="284" y="431"/>
                    <a:pt x="283" y="431"/>
                  </a:cubicBezTo>
                  <a:cubicBezTo>
                    <a:pt x="283" y="432"/>
                    <a:pt x="283" y="432"/>
                    <a:pt x="283" y="432"/>
                  </a:cubicBezTo>
                  <a:cubicBezTo>
                    <a:pt x="282" y="432"/>
                    <a:pt x="282" y="432"/>
                    <a:pt x="282" y="432"/>
                  </a:cubicBezTo>
                  <a:cubicBezTo>
                    <a:pt x="281" y="433"/>
                    <a:pt x="281" y="433"/>
                    <a:pt x="281" y="433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2" y="437"/>
                    <a:pt x="282" y="437"/>
                    <a:pt x="282" y="437"/>
                  </a:cubicBezTo>
                  <a:cubicBezTo>
                    <a:pt x="279" y="436"/>
                    <a:pt x="279" y="438"/>
                    <a:pt x="276" y="437"/>
                  </a:cubicBezTo>
                  <a:cubicBezTo>
                    <a:pt x="277" y="437"/>
                    <a:pt x="277" y="437"/>
                    <a:pt x="277" y="437"/>
                  </a:cubicBezTo>
                  <a:cubicBezTo>
                    <a:pt x="276" y="437"/>
                    <a:pt x="276" y="437"/>
                    <a:pt x="276" y="437"/>
                  </a:cubicBezTo>
                  <a:cubicBezTo>
                    <a:pt x="276" y="441"/>
                    <a:pt x="273" y="435"/>
                    <a:pt x="271" y="437"/>
                  </a:cubicBezTo>
                  <a:cubicBezTo>
                    <a:pt x="273" y="437"/>
                    <a:pt x="272" y="439"/>
                    <a:pt x="274" y="439"/>
                  </a:cubicBezTo>
                  <a:cubicBezTo>
                    <a:pt x="272" y="440"/>
                    <a:pt x="272" y="440"/>
                    <a:pt x="272" y="440"/>
                  </a:cubicBezTo>
                  <a:cubicBezTo>
                    <a:pt x="273" y="440"/>
                    <a:pt x="273" y="441"/>
                    <a:pt x="273" y="441"/>
                  </a:cubicBezTo>
                  <a:cubicBezTo>
                    <a:pt x="271" y="443"/>
                    <a:pt x="269" y="443"/>
                    <a:pt x="267" y="442"/>
                  </a:cubicBezTo>
                  <a:cubicBezTo>
                    <a:pt x="268" y="441"/>
                    <a:pt x="269" y="441"/>
                    <a:pt x="270" y="441"/>
                  </a:cubicBezTo>
                  <a:cubicBezTo>
                    <a:pt x="270" y="438"/>
                    <a:pt x="267" y="441"/>
                    <a:pt x="266" y="440"/>
                  </a:cubicBezTo>
                  <a:cubicBezTo>
                    <a:pt x="267" y="441"/>
                    <a:pt x="267" y="441"/>
                    <a:pt x="267" y="441"/>
                  </a:cubicBezTo>
                  <a:cubicBezTo>
                    <a:pt x="266" y="443"/>
                    <a:pt x="264" y="441"/>
                    <a:pt x="262" y="441"/>
                  </a:cubicBezTo>
                  <a:cubicBezTo>
                    <a:pt x="262" y="440"/>
                    <a:pt x="263" y="440"/>
                    <a:pt x="263" y="440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59" y="445"/>
                    <a:pt x="266" y="442"/>
                    <a:pt x="264" y="446"/>
                  </a:cubicBezTo>
                  <a:cubicBezTo>
                    <a:pt x="259" y="445"/>
                    <a:pt x="256" y="447"/>
                    <a:pt x="254" y="442"/>
                  </a:cubicBezTo>
                  <a:cubicBezTo>
                    <a:pt x="253" y="443"/>
                    <a:pt x="253" y="445"/>
                    <a:pt x="252" y="445"/>
                  </a:cubicBezTo>
                  <a:cubicBezTo>
                    <a:pt x="253" y="445"/>
                    <a:pt x="253" y="445"/>
                    <a:pt x="253" y="445"/>
                  </a:cubicBezTo>
                  <a:cubicBezTo>
                    <a:pt x="254" y="445"/>
                    <a:pt x="256" y="446"/>
                    <a:pt x="255" y="447"/>
                  </a:cubicBezTo>
                  <a:cubicBezTo>
                    <a:pt x="253" y="446"/>
                    <a:pt x="251" y="446"/>
                    <a:pt x="249" y="446"/>
                  </a:cubicBezTo>
                  <a:cubicBezTo>
                    <a:pt x="250" y="444"/>
                    <a:pt x="250" y="444"/>
                    <a:pt x="250" y="444"/>
                  </a:cubicBezTo>
                  <a:cubicBezTo>
                    <a:pt x="249" y="445"/>
                    <a:pt x="248" y="445"/>
                    <a:pt x="248" y="446"/>
                  </a:cubicBezTo>
                  <a:cubicBezTo>
                    <a:pt x="248" y="448"/>
                    <a:pt x="249" y="447"/>
                    <a:pt x="250" y="449"/>
                  </a:cubicBezTo>
                  <a:cubicBezTo>
                    <a:pt x="249" y="450"/>
                    <a:pt x="249" y="450"/>
                    <a:pt x="249" y="450"/>
                  </a:cubicBezTo>
                  <a:cubicBezTo>
                    <a:pt x="247" y="449"/>
                    <a:pt x="245" y="448"/>
                    <a:pt x="244" y="448"/>
                  </a:cubicBezTo>
                  <a:cubicBezTo>
                    <a:pt x="245" y="447"/>
                    <a:pt x="245" y="447"/>
                    <a:pt x="246" y="447"/>
                  </a:cubicBezTo>
                  <a:cubicBezTo>
                    <a:pt x="245" y="445"/>
                    <a:pt x="242" y="447"/>
                    <a:pt x="241" y="447"/>
                  </a:cubicBezTo>
                  <a:cubicBezTo>
                    <a:pt x="241" y="447"/>
                    <a:pt x="242" y="447"/>
                    <a:pt x="242" y="448"/>
                  </a:cubicBezTo>
                  <a:cubicBezTo>
                    <a:pt x="242" y="449"/>
                    <a:pt x="242" y="449"/>
                    <a:pt x="241" y="450"/>
                  </a:cubicBezTo>
                  <a:cubicBezTo>
                    <a:pt x="240" y="450"/>
                    <a:pt x="238" y="449"/>
                    <a:pt x="237" y="449"/>
                  </a:cubicBezTo>
                  <a:cubicBezTo>
                    <a:pt x="237" y="449"/>
                    <a:pt x="237" y="449"/>
                    <a:pt x="237" y="449"/>
                  </a:cubicBezTo>
                  <a:cubicBezTo>
                    <a:pt x="238" y="450"/>
                    <a:pt x="237" y="451"/>
                    <a:pt x="236" y="452"/>
                  </a:cubicBezTo>
                  <a:cubicBezTo>
                    <a:pt x="235" y="451"/>
                    <a:pt x="233" y="452"/>
                    <a:pt x="233" y="450"/>
                  </a:cubicBezTo>
                  <a:cubicBezTo>
                    <a:pt x="234" y="450"/>
                    <a:pt x="234" y="450"/>
                    <a:pt x="234" y="450"/>
                  </a:cubicBezTo>
                  <a:cubicBezTo>
                    <a:pt x="232" y="451"/>
                    <a:pt x="231" y="453"/>
                    <a:pt x="229" y="453"/>
                  </a:cubicBezTo>
                  <a:cubicBezTo>
                    <a:pt x="230" y="453"/>
                    <a:pt x="229" y="455"/>
                    <a:pt x="229" y="455"/>
                  </a:cubicBezTo>
                  <a:cubicBezTo>
                    <a:pt x="230" y="457"/>
                    <a:pt x="232" y="455"/>
                    <a:pt x="233" y="456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3" y="456"/>
                    <a:pt x="235" y="456"/>
                    <a:pt x="236" y="455"/>
                  </a:cubicBezTo>
                  <a:cubicBezTo>
                    <a:pt x="237" y="456"/>
                    <a:pt x="239" y="456"/>
                    <a:pt x="240" y="456"/>
                  </a:cubicBezTo>
                  <a:cubicBezTo>
                    <a:pt x="240" y="454"/>
                    <a:pt x="240" y="454"/>
                    <a:pt x="240" y="454"/>
                  </a:cubicBezTo>
                  <a:cubicBezTo>
                    <a:pt x="243" y="453"/>
                    <a:pt x="243" y="456"/>
                    <a:pt x="245" y="456"/>
                  </a:cubicBezTo>
                  <a:cubicBezTo>
                    <a:pt x="247" y="455"/>
                    <a:pt x="247" y="457"/>
                    <a:pt x="247" y="458"/>
                  </a:cubicBezTo>
                  <a:cubicBezTo>
                    <a:pt x="248" y="458"/>
                    <a:pt x="247" y="456"/>
                    <a:pt x="248" y="457"/>
                  </a:cubicBezTo>
                  <a:cubicBezTo>
                    <a:pt x="249" y="454"/>
                    <a:pt x="246" y="453"/>
                    <a:pt x="246" y="451"/>
                  </a:cubicBezTo>
                  <a:cubicBezTo>
                    <a:pt x="248" y="451"/>
                    <a:pt x="249" y="454"/>
                    <a:pt x="251" y="454"/>
                  </a:cubicBezTo>
                  <a:cubicBezTo>
                    <a:pt x="251" y="454"/>
                    <a:pt x="251" y="455"/>
                    <a:pt x="250" y="455"/>
                  </a:cubicBezTo>
                  <a:cubicBezTo>
                    <a:pt x="250" y="455"/>
                    <a:pt x="250" y="455"/>
                    <a:pt x="250" y="455"/>
                  </a:cubicBezTo>
                  <a:cubicBezTo>
                    <a:pt x="251" y="456"/>
                    <a:pt x="250" y="459"/>
                    <a:pt x="253" y="459"/>
                  </a:cubicBezTo>
                  <a:cubicBezTo>
                    <a:pt x="252" y="459"/>
                    <a:pt x="252" y="459"/>
                    <a:pt x="252" y="459"/>
                  </a:cubicBezTo>
                  <a:cubicBezTo>
                    <a:pt x="253" y="457"/>
                    <a:pt x="256" y="456"/>
                    <a:pt x="257" y="456"/>
                  </a:cubicBezTo>
                  <a:cubicBezTo>
                    <a:pt x="257" y="456"/>
                    <a:pt x="257" y="456"/>
                    <a:pt x="257" y="456"/>
                  </a:cubicBezTo>
                  <a:cubicBezTo>
                    <a:pt x="255" y="455"/>
                    <a:pt x="257" y="454"/>
                    <a:pt x="257" y="453"/>
                  </a:cubicBezTo>
                  <a:cubicBezTo>
                    <a:pt x="257" y="453"/>
                    <a:pt x="258" y="453"/>
                    <a:pt x="258" y="454"/>
                  </a:cubicBezTo>
                  <a:cubicBezTo>
                    <a:pt x="259" y="452"/>
                    <a:pt x="260" y="451"/>
                    <a:pt x="262" y="452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3" y="455"/>
                    <a:pt x="263" y="455"/>
                    <a:pt x="263" y="455"/>
                  </a:cubicBezTo>
                  <a:cubicBezTo>
                    <a:pt x="262" y="455"/>
                    <a:pt x="262" y="455"/>
                    <a:pt x="262" y="455"/>
                  </a:cubicBezTo>
                  <a:cubicBezTo>
                    <a:pt x="263" y="454"/>
                    <a:pt x="263" y="454"/>
                    <a:pt x="263" y="454"/>
                  </a:cubicBezTo>
                  <a:cubicBezTo>
                    <a:pt x="264" y="455"/>
                    <a:pt x="264" y="455"/>
                    <a:pt x="264" y="455"/>
                  </a:cubicBezTo>
                  <a:cubicBezTo>
                    <a:pt x="264" y="454"/>
                    <a:pt x="264" y="454"/>
                    <a:pt x="264" y="454"/>
                  </a:cubicBezTo>
                  <a:cubicBezTo>
                    <a:pt x="266" y="453"/>
                    <a:pt x="267" y="453"/>
                    <a:pt x="268" y="455"/>
                  </a:cubicBezTo>
                  <a:cubicBezTo>
                    <a:pt x="268" y="453"/>
                    <a:pt x="270" y="453"/>
                    <a:pt x="270" y="452"/>
                  </a:cubicBezTo>
                  <a:cubicBezTo>
                    <a:pt x="269" y="452"/>
                    <a:pt x="269" y="453"/>
                    <a:pt x="268" y="452"/>
                  </a:cubicBezTo>
                  <a:cubicBezTo>
                    <a:pt x="268" y="451"/>
                    <a:pt x="268" y="451"/>
                    <a:pt x="269" y="450"/>
                  </a:cubicBezTo>
                  <a:cubicBezTo>
                    <a:pt x="270" y="450"/>
                    <a:pt x="271" y="451"/>
                    <a:pt x="271" y="451"/>
                  </a:cubicBezTo>
                  <a:cubicBezTo>
                    <a:pt x="271" y="452"/>
                    <a:pt x="272" y="453"/>
                    <a:pt x="271" y="453"/>
                  </a:cubicBezTo>
                  <a:cubicBezTo>
                    <a:pt x="272" y="454"/>
                    <a:pt x="272" y="454"/>
                    <a:pt x="273" y="454"/>
                  </a:cubicBezTo>
                  <a:cubicBezTo>
                    <a:pt x="273" y="454"/>
                    <a:pt x="272" y="453"/>
                    <a:pt x="272" y="453"/>
                  </a:cubicBezTo>
                  <a:cubicBezTo>
                    <a:pt x="273" y="452"/>
                    <a:pt x="273" y="452"/>
                    <a:pt x="274" y="452"/>
                  </a:cubicBezTo>
                  <a:cubicBezTo>
                    <a:pt x="275" y="451"/>
                    <a:pt x="273" y="449"/>
                    <a:pt x="276" y="449"/>
                  </a:cubicBezTo>
                  <a:cubicBezTo>
                    <a:pt x="275" y="449"/>
                    <a:pt x="274" y="448"/>
                    <a:pt x="274" y="449"/>
                  </a:cubicBezTo>
                  <a:cubicBezTo>
                    <a:pt x="273" y="451"/>
                    <a:pt x="271" y="450"/>
                    <a:pt x="270" y="449"/>
                  </a:cubicBezTo>
                  <a:cubicBezTo>
                    <a:pt x="272" y="448"/>
                    <a:pt x="269" y="449"/>
                    <a:pt x="270" y="447"/>
                  </a:cubicBezTo>
                  <a:cubicBezTo>
                    <a:pt x="272" y="447"/>
                    <a:pt x="275" y="448"/>
                    <a:pt x="275" y="445"/>
                  </a:cubicBezTo>
                  <a:cubicBezTo>
                    <a:pt x="276" y="446"/>
                    <a:pt x="277" y="445"/>
                    <a:pt x="278" y="446"/>
                  </a:cubicBezTo>
                  <a:cubicBezTo>
                    <a:pt x="277" y="448"/>
                    <a:pt x="277" y="448"/>
                    <a:pt x="277" y="448"/>
                  </a:cubicBezTo>
                  <a:cubicBezTo>
                    <a:pt x="279" y="449"/>
                    <a:pt x="277" y="451"/>
                    <a:pt x="279" y="451"/>
                  </a:cubicBezTo>
                  <a:cubicBezTo>
                    <a:pt x="283" y="448"/>
                    <a:pt x="283" y="448"/>
                    <a:pt x="283" y="448"/>
                  </a:cubicBezTo>
                  <a:cubicBezTo>
                    <a:pt x="285" y="449"/>
                    <a:pt x="285" y="451"/>
                    <a:pt x="285" y="452"/>
                  </a:cubicBezTo>
                  <a:cubicBezTo>
                    <a:pt x="287" y="451"/>
                    <a:pt x="284" y="448"/>
                    <a:pt x="288" y="449"/>
                  </a:cubicBezTo>
                  <a:cubicBezTo>
                    <a:pt x="285" y="448"/>
                    <a:pt x="286" y="446"/>
                    <a:pt x="287" y="446"/>
                  </a:cubicBezTo>
                  <a:cubicBezTo>
                    <a:pt x="288" y="446"/>
                    <a:pt x="288" y="446"/>
                    <a:pt x="288" y="446"/>
                  </a:cubicBezTo>
                  <a:cubicBezTo>
                    <a:pt x="289" y="447"/>
                    <a:pt x="289" y="447"/>
                    <a:pt x="290" y="446"/>
                  </a:cubicBezTo>
                  <a:cubicBezTo>
                    <a:pt x="289" y="446"/>
                    <a:pt x="289" y="446"/>
                    <a:pt x="289" y="446"/>
                  </a:cubicBezTo>
                  <a:cubicBezTo>
                    <a:pt x="292" y="446"/>
                    <a:pt x="295" y="444"/>
                    <a:pt x="297" y="445"/>
                  </a:cubicBezTo>
                  <a:cubicBezTo>
                    <a:pt x="297" y="445"/>
                    <a:pt x="298" y="444"/>
                    <a:pt x="298" y="443"/>
                  </a:cubicBezTo>
                  <a:cubicBezTo>
                    <a:pt x="297" y="441"/>
                    <a:pt x="297" y="445"/>
                    <a:pt x="296" y="444"/>
                  </a:cubicBezTo>
                  <a:cubicBezTo>
                    <a:pt x="296" y="443"/>
                    <a:pt x="295" y="442"/>
                    <a:pt x="296" y="441"/>
                  </a:cubicBezTo>
                  <a:cubicBezTo>
                    <a:pt x="298" y="442"/>
                    <a:pt x="300" y="440"/>
                    <a:pt x="301" y="442"/>
                  </a:cubicBezTo>
                  <a:cubicBezTo>
                    <a:pt x="302" y="442"/>
                    <a:pt x="301" y="441"/>
                    <a:pt x="301" y="440"/>
                  </a:cubicBezTo>
                  <a:cubicBezTo>
                    <a:pt x="302" y="440"/>
                    <a:pt x="303" y="440"/>
                    <a:pt x="303" y="441"/>
                  </a:cubicBezTo>
                  <a:cubicBezTo>
                    <a:pt x="304" y="439"/>
                    <a:pt x="304" y="439"/>
                    <a:pt x="304" y="439"/>
                  </a:cubicBezTo>
                  <a:cubicBezTo>
                    <a:pt x="305" y="439"/>
                    <a:pt x="306" y="439"/>
                    <a:pt x="306" y="440"/>
                  </a:cubicBezTo>
                  <a:cubicBezTo>
                    <a:pt x="305" y="440"/>
                    <a:pt x="305" y="440"/>
                    <a:pt x="305" y="440"/>
                  </a:cubicBezTo>
                  <a:cubicBezTo>
                    <a:pt x="306" y="441"/>
                    <a:pt x="307" y="441"/>
                    <a:pt x="307" y="440"/>
                  </a:cubicBezTo>
                  <a:cubicBezTo>
                    <a:pt x="305" y="438"/>
                    <a:pt x="309" y="438"/>
                    <a:pt x="308" y="436"/>
                  </a:cubicBezTo>
                  <a:cubicBezTo>
                    <a:pt x="310" y="436"/>
                    <a:pt x="310" y="439"/>
                    <a:pt x="312" y="437"/>
                  </a:cubicBezTo>
                  <a:cubicBezTo>
                    <a:pt x="310" y="435"/>
                    <a:pt x="310" y="435"/>
                    <a:pt x="310" y="435"/>
                  </a:cubicBezTo>
                  <a:cubicBezTo>
                    <a:pt x="311" y="434"/>
                    <a:pt x="311" y="434"/>
                    <a:pt x="311" y="434"/>
                  </a:cubicBezTo>
                  <a:cubicBezTo>
                    <a:pt x="312" y="435"/>
                    <a:pt x="312" y="435"/>
                    <a:pt x="312" y="435"/>
                  </a:cubicBezTo>
                  <a:cubicBezTo>
                    <a:pt x="313" y="432"/>
                    <a:pt x="312" y="430"/>
                    <a:pt x="315" y="429"/>
                  </a:cubicBezTo>
                  <a:cubicBezTo>
                    <a:pt x="316" y="428"/>
                    <a:pt x="318" y="426"/>
                    <a:pt x="320" y="426"/>
                  </a:cubicBezTo>
                  <a:cubicBezTo>
                    <a:pt x="321" y="427"/>
                    <a:pt x="324" y="427"/>
                    <a:pt x="323" y="429"/>
                  </a:cubicBezTo>
                  <a:cubicBezTo>
                    <a:pt x="325" y="430"/>
                    <a:pt x="324" y="426"/>
                    <a:pt x="325" y="425"/>
                  </a:cubicBezTo>
                  <a:cubicBezTo>
                    <a:pt x="326" y="427"/>
                    <a:pt x="328" y="425"/>
                    <a:pt x="329" y="427"/>
                  </a:cubicBezTo>
                  <a:cubicBezTo>
                    <a:pt x="326" y="431"/>
                    <a:pt x="324" y="429"/>
                    <a:pt x="320" y="431"/>
                  </a:cubicBezTo>
                  <a:cubicBezTo>
                    <a:pt x="320" y="432"/>
                    <a:pt x="319" y="435"/>
                    <a:pt x="317" y="436"/>
                  </a:cubicBezTo>
                  <a:cubicBezTo>
                    <a:pt x="317" y="436"/>
                    <a:pt x="319" y="435"/>
                    <a:pt x="320" y="436"/>
                  </a:cubicBezTo>
                  <a:cubicBezTo>
                    <a:pt x="320" y="436"/>
                    <a:pt x="320" y="436"/>
                    <a:pt x="320" y="437"/>
                  </a:cubicBezTo>
                  <a:cubicBezTo>
                    <a:pt x="321" y="437"/>
                    <a:pt x="321" y="437"/>
                    <a:pt x="321" y="437"/>
                  </a:cubicBezTo>
                  <a:cubicBezTo>
                    <a:pt x="319" y="433"/>
                    <a:pt x="325" y="435"/>
                    <a:pt x="324" y="434"/>
                  </a:cubicBezTo>
                  <a:cubicBezTo>
                    <a:pt x="322" y="433"/>
                    <a:pt x="322" y="433"/>
                    <a:pt x="322" y="433"/>
                  </a:cubicBezTo>
                  <a:cubicBezTo>
                    <a:pt x="323" y="432"/>
                    <a:pt x="325" y="433"/>
                    <a:pt x="326" y="432"/>
                  </a:cubicBezTo>
                  <a:cubicBezTo>
                    <a:pt x="326" y="432"/>
                    <a:pt x="325" y="432"/>
                    <a:pt x="325" y="432"/>
                  </a:cubicBezTo>
                  <a:cubicBezTo>
                    <a:pt x="324" y="432"/>
                    <a:pt x="324" y="432"/>
                    <a:pt x="324" y="432"/>
                  </a:cubicBezTo>
                  <a:cubicBezTo>
                    <a:pt x="326" y="428"/>
                    <a:pt x="329" y="432"/>
                    <a:pt x="331" y="431"/>
                  </a:cubicBezTo>
                  <a:cubicBezTo>
                    <a:pt x="332" y="429"/>
                    <a:pt x="331" y="429"/>
                    <a:pt x="333" y="428"/>
                  </a:cubicBezTo>
                  <a:cubicBezTo>
                    <a:pt x="333" y="427"/>
                    <a:pt x="333" y="428"/>
                    <a:pt x="334" y="428"/>
                  </a:cubicBezTo>
                  <a:cubicBezTo>
                    <a:pt x="334" y="428"/>
                    <a:pt x="333" y="428"/>
                    <a:pt x="333" y="429"/>
                  </a:cubicBezTo>
                  <a:cubicBezTo>
                    <a:pt x="334" y="428"/>
                    <a:pt x="335" y="429"/>
                    <a:pt x="335" y="430"/>
                  </a:cubicBezTo>
                  <a:cubicBezTo>
                    <a:pt x="335" y="430"/>
                    <a:pt x="335" y="430"/>
                    <a:pt x="335" y="431"/>
                  </a:cubicBezTo>
                  <a:cubicBezTo>
                    <a:pt x="336" y="431"/>
                    <a:pt x="336" y="431"/>
                    <a:pt x="336" y="431"/>
                  </a:cubicBezTo>
                  <a:cubicBezTo>
                    <a:pt x="335" y="429"/>
                    <a:pt x="335" y="427"/>
                    <a:pt x="335" y="425"/>
                  </a:cubicBezTo>
                  <a:cubicBezTo>
                    <a:pt x="338" y="425"/>
                    <a:pt x="338" y="425"/>
                    <a:pt x="338" y="425"/>
                  </a:cubicBezTo>
                  <a:cubicBezTo>
                    <a:pt x="338" y="426"/>
                    <a:pt x="338" y="426"/>
                    <a:pt x="337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5"/>
                    <a:pt x="338" y="425"/>
                    <a:pt x="337" y="425"/>
                  </a:cubicBezTo>
                  <a:cubicBezTo>
                    <a:pt x="338" y="424"/>
                    <a:pt x="338" y="424"/>
                    <a:pt x="338" y="424"/>
                  </a:cubicBezTo>
                  <a:cubicBezTo>
                    <a:pt x="339" y="423"/>
                    <a:pt x="340" y="423"/>
                    <a:pt x="341" y="424"/>
                  </a:cubicBezTo>
                  <a:cubicBezTo>
                    <a:pt x="343" y="420"/>
                    <a:pt x="343" y="420"/>
                    <a:pt x="343" y="420"/>
                  </a:cubicBezTo>
                  <a:cubicBezTo>
                    <a:pt x="344" y="422"/>
                    <a:pt x="345" y="423"/>
                    <a:pt x="347" y="423"/>
                  </a:cubicBezTo>
                  <a:cubicBezTo>
                    <a:pt x="346" y="423"/>
                    <a:pt x="344" y="421"/>
                    <a:pt x="345" y="420"/>
                  </a:cubicBezTo>
                  <a:cubicBezTo>
                    <a:pt x="346" y="419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51" y="416"/>
                    <a:pt x="351" y="416"/>
                    <a:pt x="351" y="416"/>
                  </a:cubicBezTo>
                  <a:cubicBezTo>
                    <a:pt x="352" y="417"/>
                    <a:pt x="352" y="417"/>
                    <a:pt x="352" y="417"/>
                  </a:cubicBezTo>
                  <a:cubicBezTo>
                    <a:pt x="351" y="418"/>
                    <a:pt x="351" y="418"/>
                    <a:pt x="351" y="418"/>
                  </a:cubicBezTo>
                  <a:cubicBezTo>
                    <a:pt x="355" y="419"/>
                    <a:pt x="355" y="419"/>
                    <a:pt x="355" y="419"/>
                  </a:cubicBezTo>
                  <a:cubicBezTo>
                    <a:pt x="356" y="418"/>
                    <a:pt x="354" y="419"/>
                    <a:pt x="354" y="418"/>
                  </a:cubicBezTo>
                  <a:cubicBezTo>
                    <a:pt x="353" y="415"/>
                    <a:pt x="356" y="416"/>
                    <a:pt x="356" y="414"/>
                  </a:cubicBezTo>
                  <a:cubicBezTo>
                    <a:pt x="360" y="418"/>
                    <a:pt x="360" y="418"/>
                    <a:pt x="360" y="418"/>
                  </a:cubicBezTo>
                  <a:cubicBezTo>
                    <a:pt x="360" y="416"/>
                    <a:pt x="359" y="415"/>
                    <a:pt x="356" y="414"/>
                  </a:cubicBezTo>
                  <a:cubicBezTo>
                    <a:pt x="357" y="414"/>
                    <a:pt x="357" y="414"/>
                    <a:pt x="357" y="414"/>
                  </a:cubicBezTo>
                  <a:cubicBezTo>
                    <a:pt x="355" y="412"/>
                    <a:pt x="355" y="412"/>
                    <a:pt x="355" y="412"/>
                  </a:cubicBezTo>
                  <a:cubicBezTo>
                    <a:pt x="356" y="410"/>
                    <a:pt x="356" y="410"/>
                    <a:pt x="356" y="410"/>
                  </a:cubicBezTo>
                  <a:cubicBezTo>
                    <a:pt x="357" y="413"/>
                    <a:pt x="359" y="412"/>
                    <a:pt x="361" y="412"/>
                  </a:cubicBezTo>
                  <a:cubicBezTo>
                    <a:pt x="363" y="412"/>
                    <a:pt x="364" y="410"/>
                    <a:pt x="363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1"/>
                    <a:pt x="361" y="410"/>
                    <a:pt x="360" y="410"/>
                  </a:cubicBezTo>
                  <a:cubicBezTo>
                    <a:pt x="360" y="409"/>
                    <a:pt x="357" y="409"/>
                    <a:pt x="358" y="407"/>
                  </a:cubicBezTo>
                  <a:cubicBezTo>
                    <a:pt x="359" y="407"/>
                    <a:pt x="359" y="407"/>
                    <a:pt x="359" y="407"/>
                  </a:cubicBezTo>
                  <a:cubicBezTo>
                    <a:pt x="362" y="409"/>
                    <a:pt x="365" y="406"/>
                    <a:pt x="367" y="407"/>
                  </a:cubicBezTo>
                  <a:cubicBezTo>
                    <a:pt x="366" y="407"/>
                    <a:pt x="368" y="405"/>
                    <a:pt x="367" y="405"/>
                  </a:cubicBezTo>
                  <a:cubicBezTo>
                    <a:pt x="363" y="407"/>
                    <a:pt x="363" y="407"/>
                    <a:pt x="363" y="407"/>
                  </a:cubicBezTo>
                  <a:cubicBezTo>
                    <a:pt x="360" y="404"/>
                    <a:pt x="366" y="406"/>
                    <a:pt x="365" y="403"/>
                  </a:cubicBezTo>
                  <a:cubicBezTo>
                    <a:pt x="367" y="403"/>
                    <a:pt x="369" y="403"/>
                    <a:pt x="370" y="405"/>
                  </a:cubicBezTo>
                  <a:cubicBezTo>
                    <a:pt x="372" y="404"/>
                    <a:pt x="369" y="403"/>
                    <a:pt x="370" y="402"/>
                  </a:cubicBezTo>
                  <a:cubicBezTo>
                    <a:pt x="371" y="402"/>
                    <a:pt x="371" y="402"/>
                    <a:pt x="372" y="403"/>
                  </a:cubicBezTo>
                  <a:cubicBezTo>
                    <a:pt x="372" y="402"/>
                    <a:pt x="372" y="402"/>
                    <a:pt x="373" y="402"/>
                  </a:cubicBezTo>
                  <a:cubicBezTo>
                    <a:pt x="369" y="400"/>
                    <a:pt x="369" y="400"/>
                    <a:pt x="369" y="400"/>
                  </a:cubicBezTo>
                  <a:cubicBezTo>
                    <a:pt x="370" y="398"/>
                    <a:pt x="371" y="399"/>
                    <a:pt x="371" y="399"/>
                  </a:cubicBezTo>
                  <a:cubicBezTo>
                    <a:pt x="372" y="398"/>
                    <a:pt x="373" y="398"/>
                    <a:pt x="374" y="399"/>
                  </a:cubicBezTo>
                  <a:cubicBezTo>
                    <a:pt x="374" y="398"/>
                    <a:pt x="374" y="398"/>
                    <a:pt x="374" y="398"/>
                  </a:cubicBezTo>
                  <a:cubicBezTo>
                    <a:pt x="375" y="398"/>
                    <a:pt x="375" y="398"/>
                    <a:pt x="375" y="398"/>
                  </a:cubicBezTo>
                  <a:cubicBezTo>
                    <a:pt x="373" y="392"/>
                    <a:pt x="380" y="394"/>
                    <a:pt x="383" y="391"/>
                  </a:cubicBezTo>
                  <a:cubicBezTo>
                    <a:pt x="383" y="390"/>
                    <a:pt x="383" y="390"/>
                    <a:pt x="383" y="390"/>
                  </a:cubicBezTo>
                  <a:cubicBezTo>
                    <a:pt x="384" y="385"/>
                    <a:pt x="387" y="385"/>
                    <a:pt x="390" y="384"/>
                  </a:cubicBezTo>
                  <a:cubicBezTo>
                    <a:pt x="389" y="383"/>
                    <a:pt x="389" y="383"/>
                    <a:pt x="389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89" y="382"/>
                    <a:pt x="388" y="384"/>
                    <a:pt x="38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87" y="381"/>
                    <a:pt x="386" y="382"/>
                    <a:pt x="385" y="381"/>
                  </a:cubicBezTo>
                  <a:cubicBezTo>
                    <a:pt x="385" y="381"/>
                    <a:pt x="386" y="380"/>
                    <a:pt x="386" y="380"/>
                  </a:cubicBezTo>
                  <a:cubicBezTo>
                    <a:pt x="388" y="378"/>
                    <a:pt x="388" y="381"/>
                    <a:pt x="389" y="382"/>
                  </a:cubicBezTo>
                  <a:cubicBezTo>
                    <a:pt x="390" y="381"/>
                    <a:pt x="391" y="381"/>
                    <a:pt x="391" y="380"/>
                  </a:cubicBezTo>
                  <a:cubicBezTo>
                    <a:pt x="390" y="380"/>
                    <a:pt x="389" y="381"/>
                    <a:pt x="388" y="380"/>
                  </a:cubicBezTo>
                  <a:cubicBezTo>
                    <a:pt x="391" y="379"/>
                    <a:pt x="387" y="378"/>
                    <a:pt x="388" y="377"/>
                  </a:cubicBezTo>
                  <a:cubicBezTo>
                    <a:pt x="389" y="376"/>
                    <a:pt x="390" y="377"/>
                    <a:pt x="391" y="377"/>
                  </a:cubicBezTo>
                  <a:cubicBezTo>
                    <a:pt x="392" y="374"/>
                    <a:pt x="392" y="374"/>
                    <a:pt x="392" y="374"/>
                  </a:cubicBezTo>
                  <a:cubicBezTo>
                    <a:pt x="394" y="373"/>
                    <a:pt x="394" y="371"/>
                    <a:pt x="396" y="370"/>
                  </a:cubicBezTo>
                  <a:cubicBezTo>
                    <a:pt x="397" y="373"/>
                    <a:pt x="396" y="373"/>
                    <a:pt x="395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4" y="379"/>
                    <a:pt x="394" y="379"/>
                    <a:pt x="394" y="379"/>
                  </a:cubicBezTo>
                  <a:cubicBezTo>
                    <a:pt x="396" y="380"/>
                    <a:pt x="396" y="380"/>
                    <a:pt x="396" y="380"/>
                  </a:cubicBezTo>
                  <a:cubicBezTo>
                    <a:pt x="395" y="382"/>
                    <a:pt x="394" y="380"/>
                    <a:pt x="393" y="381"/>
                  </a:cubicBezTo>
                  <a:cubicBezTo>
                    <a:pt x="394" y="381"/>
                    <a:pt x="394" y="383"/>
                    <a:pt x="396" y="383"/>
                  </a:cubicBezTo>
                  <a:cubicBezTo>
                    <a:pt x="393" y="383"/>
                    <a:pt x="393" y="385"/>
                    <a:pt x="391" y="386"/>
                  </a:cubicBezTo>
                  <a:cubicBezTo>
                    <a:pt x="393" y="389"/>
                    <a:pt x="393" y="389"/>
                    <a:pt x="393" y="389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0" y="392"/>
                    <a:pt x="390" y="392"/>
                    <a:pt x="390" y="392"/>
                  </a:cubicBezTo>
                  <a:cubicBezTo>
                    <a:pt x="392" y="391"/>
                    <a:pt x="392" y="391"/>
                    <a:pt x="392" y="391"/>
                  </a:cubicBezTo>
                  <a:cubicBezTo>
                    <a:pt x="395" y="390"/>
                    <a:pt x="394" y="387"/>
                    <a:pt x="395" y="385"/>
                  </a:cubicBezTo>
                  <a:cubicBezTo>
                    <a:pt x="397" y="383"/>
                    <a:pt x="397" y="383"/>
                    <a:pt x="397" y="383"/>
                  </a:cubicBezTo>
                  <a:cubicBezTo>
                    <a:pt x="395" y="382"/>
                    <a:pt x="397" y="380"/>
                    <a:pt x="397" y="379"/>
                  </a:cubicBezTo>
                  <a:cubicBezTo>
                    <a:pt x="397" y="379"/>
                    <a:pt x="396" y="380"/>
                    <a:pt x="395" y="379"/>
                  </a:cubicBezTo>
                  <a:cubicBezTo>
                    <a:pt x="396" y="378"/>
                    <a:pt x="397" y="378"/>
                    <a:pt x="397" y="376"/>
                  </a:cubicBezTo>
                  <a:cubicBezTo>
                    <a:pt x="398" y="377"/>
                    <a:pt x="398" y="378"/>
                    <a:pt x="399" y="377"/>
                  </a:cubicBezTo>
                  <a:cubicBezTo>
                    <a:pt x="400" y="377"/>
                    <a:pt x="398" y="376"/>
                    <a:pt x="398" y="375"/>
                  </a:cubicBezTo>
                  <a:cubicBezTo>
                    <a:pt x="401" y="374"/>
                    <a:pt x="401" y="374"/>
                    <a:pt x="401" y="374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3" y="371"/>
                    <a:pt x="403" y="371"/>
                    <a:pt x="403" y="371"/>
                  </a:cubicBezTo>
                  <a:cubicBezTo>
                    <a:pt x="402" y="371"/>
                    <a:pt x="400" y="370"/>
                    <a:pt x="400" y="368"/>
                  </a:cubicBezTo>
                  <a:cubicBezTo>
                    <a:pt x="401" y="366"/>
                    <a:pt x="402" y="368"/>
                    <a:pt x="403" y="367"/>
                  </a:cubicBezTo>
                  <a:cubicBezTo>
                    <a:pt x="401" y="365"/>
                    <a:pt x="407" y="362"/>
                    <a:pt x="404" y="361"/>
                  </a:cubicBezTo>
                  <a:cubicBezTo>
                    <a:pt x="404" y="359"/>
                    <a:pt x="407" y="358"/>
                    <a:pt x="409" y="358"/>
                  </a:cubicBezTo>
                  <a:cubicBezTo>
                    <a:pt x="408" y="355"/>
                    <a:pt x="414" y="356"/>
                    <a:pt x="412" y="353"/>
                  </a:cubicBezTo>
                  <a:cubicBezTo>
                    <a:pt x="418" y="352"/>
                    <a:pt x="423" y="346"/>
                    <a:pt x="428" y="341"/>
                  </a:cubicBezTo>
                  <a:cubicBezTo>
                    <a:pt x="433" y="341"/>
                    <a:pt x="436" y="338"/>
                    <a:pt x="438" y="335"/>
                  </a:cubicBezTo>
                  <a:cubicBezTo>
                    <a:pt x="443" y="333"/>
                    <a:pt x="441" y="325"/>
                    <a:pt x="447" y="324"/>
                  </a:cubicBezTo>
                  <a:cubicBezTo>
                    <a:pt x="448" y="322"/>
                    <a:pt x="448" y="320"/>
                    <a:pt x="450" y="318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57" y="316"/>
                    <a:pt x="455" y="311"/>
                    <a:pt x="462" y="309"/>
                  </a:cubicBezTo>
                  <a:cubicBezTo>
                    <a:pt x="463" y="306"/>
                    <a:pt x="466" y="305"/>
                    <a:pt x="467" y="303"/>
                  </a:cubicBezTo>
                  <a:cubicBezTo>
                    <a:pt x="469" y="300"/>
                    <a:pt x="469" y="298"/>
                    <a:pt x="471" y="296"/>
                  </a:cubicBezTo>
                  <a:cubicBezTo>
                    <a:pt x="470" y="295"/>
                    <a:pt x="471" y="294"/>
                    <a:pt x="471" y="292"/>
                  </a:cubicBezTo>
                  <a:cubicBezTo>
                    <a:pt x="470" y="289"/>
                    <a:pt x="476" y="287"/>
                    <a:pt x="474" y="283"/>
                  </a:cubicBezTo>
                  <a:cubicBezTo>
                    <a:pt x="475" y="283"/>
                    <a:pt x="475" y="283"/>
                    <a:pt x="475" y="283"/>
                  </a:cubicBezTo>
                  <a:cubicBezTo>
                    <a:pt x="474" y="278"/>
                    <a:pt x="479" y="277"/>
                    <a:pt x="479" y="274"/>
                  </a:cubicBezTo>
                  <a:cubicBezTo>
                    <a:pt x="480" y="272"/>
                    <a:pt x="480" y="267"/>
                    <a:pt x="483" y="268"/>
                  </a:cubicBezTo>
                  <a:cubicBezTo>
                    <a:pt x="484" y="266"/>
                    <a:pt x="488" y="265"/>
                    <a:pt x="486" y="264"/>
                  </a:cubicBezTo>
                  <a:cubicBezTo>
                    <a:pt x="488" y="263"/>
                    <a:pt x="490" y="264"/>
                    <a:pt x="491" y="261"/>
                  </a:cubicBezTo>
                  <a:cubicBezTo>
                    <a:pt x="494" y="259"/>
                    <a:pt x="495" y="256"/>
                    <a:pt x="497" y="254"/>
                  </a:cubicBezTo>
                  <a:cubicBezTo>
                    <a:pt x="501" y="250"/>
                    <a:pt x="498" y="246"/>
                    <a:pt x="501" y="242"/>
                  </a:cubicBezTo>
                  <a:cubicBezTo>
                    <a:pt x="499" y="238"/>
                    <a:pt x="503" y="233"/>
                    <a:pt x="501" y="228"/>
                  </a:cubicBezTo>
                  <a:cubicBezTo>
                    <a:pt x="505" y="226"/>
                    <a:pt x="499" y="223"/>
                    <a:pt x="502" y="221"/>
                  </a:cubicBezTo>
                  <a:cubicBezTo>
                    <a:pt x="499" y="218"/>
                    <a:pt x="504" y="216"/>
                    <a:pt x="505" y="214"/>
                  </a:cubicBezTo>
                  <a:cubicBezTo>
                    <a:pt x="505" y="213"/>
                    <a:pt x="504" y="212"/>
                    <a:pt x="505" y="211"/>
                  </a:cubicBezTo>
                  <a:close/>
                  <a:moveTo>
                    <a:pt x="19" y="191"/>
                  </a:moveTo>
                  <a:cubicBezTo>
                    <a:pt x="16" y="190"/>
                    <a:pt x="16" y="190"/>
                    <a:pt x="16" y="190"/>
                  </a:cubicBezTo>
                  <a:cubicBezTo>
                    <a:pt x="17" y="189"/>
                    <a:pt x="18" y="190"/>
                    <a:pt x="19" y="190"/>
                  </a:cubicBezTo>
                  <a:lnTo>
                    <a:pt x="19" y="191"/>
                  </a:lnTo>
                  <a:close/>
                  <a:moveTo>
                    <a:pt x="10" y="219"/>
                  </a:moveTo>
                  <a:cubicBezTo>
                    <a:pt x="9" y="218"/>
                    <a:pt x="10" y="216"/>
                    <a:pt x="11" y="215"/>
                  </a:cubicBezTo>
                  <a:cubicBezTo>
                    <a:pt x="12" y="215"/>
                    <a:pt x="12" y="216"/>
                    <a:pt x="13" y="216"/>
                  </a:cubicBezTo>
                  <a:cubicBezTo>
                    <a:pt x="12" y="215"/>
                    <a:pt x="10" y="217"/>
                    <a:pt x="10" y="219"/>
                  </a:cubicBezTo>
                  <a:close/>
                  <a:moveTo>
                    <a:pt x="13" y="221"/>
                  </a:moveTo>
                  <a:cubicBezTo>
                    <a:pt x="13" y="220"/>
                    <a:pt x="13" y="220"/>
                    <a:pt x="12" y="219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2" y="219"/>
                    <a:pt x="12" y="219"/>
                    <a:pt x="12" y="219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14" y="221"/>
                    <a:pt x="13" y="221"/>
                    <a:pt x="13" y="221"/>
                  </a:cubicBezTo>
                  <a:close/>
                  <a:moveTo>
                    <a:pt x="14" y="209"/>
                  </a:moveTo>
                  <a:cubicBezTo>
                    <a:pt x="16" y="209"/>
                    <a:pt x="16" y="209"/>
                    <a:pt x="16" y="209"/>
                  </a:cubicBezTo>
                  <a:cubicBezTo>
                    <a:pt x="15" y="210"/>
                    <a:pt x="15" y="210"/>
                    <a:pt x="15" y="210"/>
                  </a:cubicBezTo>
                  <a:lnTo>
                    <a:pt x="14" y="209"/>
                  </a:lnTo>
                  <a:close/>
                  <a:moveTo>
                    <a:pt x="32" y="295"/>
                  </a:moveTo>
                  <a:cubicBezTo>
                    <a:pt x="31" y="295"/>
                    <a:pt x="32" y="293"/>
                    <a:pt x="33" y="294"/>
                  </a:cubicBezTo>
                  <a:cubicBezTo>
                    <a:pt x="34" y="294"/>
                    <a:pt x="33" y="295"/>
                    <a:pt x="32" y="295"/>
                  </a:cubicBezTo>
                  <a:close/>
                  <a:moveTo>
                    <a:pt x="38" y="313"/>
                  </a:moveTo>
                  <a:cubicBezTo>
                    <a:pt x="38" y="312"/>
                    <a:pt x="40" y="311"/>
                    <a:pt x="41" y="312"/>
                  </a:cubicBezTo>
                  <a:cubicBezTo>
                    <a:pt x="40" y="312"/>
                    <a:pt x="39" y="313"/>
                    <a:pt x="38" y="313"/>
                  </a:cubicBezTo>
                  <a:close/>
                  <a:moveTo>
                    <a:pt x="123" y="378"/>
                  </a:moveTo>
                  <a:cubicBezTo>
                    <a:pt x="124" y="378"/>
                    <a:pt x="124" y="378"/>
                    <a:pt x="124" y="378"/>
                  </a:cubicBezTo>
                  <a:cubicBezTo>
                    <a:pt x="123" y="379"/>
                    <a:pt x="123" y="379"/>
                    <a:pt x="123" y="379"/>
                  </a:cubicBezTo>
                  <a:lnTo>
                    <a:pt x="123" y="378"/>
                  </a:lnTo>
                  <a:close/>
                  <a:moveTo>
                    <a:pt x="141" y="80"/>
                  </a:moveTo>
                  <a:cubicBezTo>
                    <a:pt x="141" y="80"/>
                    <a:pt x="141" y="80"/>
                    <a:pt x="141" y="80"/>
                  </a:cubicBezTo>
                  <a:cubicBezTo>
                    <a:pt x="140" y="80"/>
                    <a:pt x="140" y="80"/>
                    <a:pt x="140" y="80"/>
                  </a:cubicBezTo>
                  <a:lnTo>
                    <a:pt x="141" y="80"/>
                  </a:lnTo>
                  <a:close/>
                  <a:moveTo>
                    <a:pt x="140" y="86"/>
                  </a:moveTo>
                  <a:cubicBezTo>
                    <a:pt x="141" y="86"/>
                    <a:pt x="141" y="86"/>
                    <a:pt x="141" y="87"/>
                  </a:cubicBezTo>
                  <a:cubicBezTo>
                    <a:pt x="141" y="88"/>
                    <a:pt x="140" y="87"/>
                    <a:pt x="140" y="87"/>
                  </a:cubicBezTo>
                  <a:lnTo>
                    <a:pt x="140" y="86"/>
                  </a:lnTo>
                  <a:close/>
                  <a:moveTo>
                    <a:pt x="112" y="100"/>
                  </a:moveTo>
                  <a:cubicBezTo>
                    <a:pt x="113" y="101"/>
                    <a:pt x="113" y="101"/>
                    <a:pt x="113" y="101"/>
                  </a:cubicBezTo>
                  <a:cubicBezTo>
                    <a:pt x="112" y="102"/>
                    <a:pt x="112" y="102"/>
                    <a:pt x="112" y="102"/>
                  </a:cubicBezTo>
                  <a:lnTo>
                    <a:pt x="112" y="100"/>
                  </a:lnTo>
                  <a:close/>
                  <a:moveTo>
                    <a:pt x="98" y="135"/>
                  </a:moveTo>
                  <a:cubicBezTo>
                    <a:pt x="100" y="135"/>
                    <a:pt x="100" y="135"/>
                    <a:pt x="100" y="135"/>
                  </a:cubicBezTo>
                  <a:cubicBezTo>
                    <a:pt x="100" y="137"/>
                    <a:pt x="99" y="138"/>
                    <a:pt x="100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101" y="138"/>
                    <a:pt x="96" y="138"/>
                    <a:pt x="98" y="135"/>
                  </a:cubicBezTo>
                  <a:close/>
                  <a:moveTo>
                    <a:pt x="96" y="150"/>
                  </a:moveTo>
                  <a:cubicBezTo>
                    <a:pt x="97" y="151"/>
                    <a:pt x="97" y="151"/>
                    <a:pt x="97" y="151"/>
                  </a:cubicBezTo>
                  <a:cubicBezTo>
                    <a:pt x="95" y="150"/>
                    <a:pt x="95" y="150"/>
                    <a:pt x="95" y="150"/>
                  </a:cubicBezTo>
                  <a:lnTo>
                    <a:pt x="96" y="150"/>
                  </a:lnTo>
                  <a:close/>
                  <a:moveTo>
                    <a:pt x="89" y="123"/>
                  </a:moveTo>
                  <a:cubicBezTo>
                    <a:pt x="91" y="125"/>
                    <a:pt x="91" y="125"/>
                    <a:pt x="91" y="125"/>
                  </a:cubicBezTo>
                  <a:cubicBezTo>
                    <a:pt x="90" y="125"/>
                    <a:pt x="89" y="125"/>
                    <a:pt x="89" y="123"/>
                  </a:cubicBezTo>
                  <a:close/>
                  <a:moveTo>
                    <a:pt x="87" y="107"/>
                  </a:moveTo>
                  <a:cubicBezTo>
                    <a:pt x="87" y="108"/>
                    <a:pt x="87" y="108"/>
                    <a:pt x="87" y="108"/>
                  </a:cubicBezTo>
                  <a:cubicBezTo>
                    <a:pt x="85" y="107"/>
                    <a:pt x="85" y="107"/>
                    <a:pt x="85" y="107"/>
                  </a:cubicBezTo>
                  <a:lnTo>
                    <a:pt x="87" y="107"/>
                  </a:lnTo>
                  <a:close/>
                  <a:moveTo>
                    <a:pt x="53" y="159"/>
                  </a:moveTo>
                  <a:cubicBezTo>
                    <a:pt x="52" y="160"/>
                    <a:pt x="52" y="160"/>
                    <a:pt x="52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1" y="160"/>
                    <a:pt x="52" y="159"/>
                    <a:pt x="53" y="159"/>
                  </a:cubicBezTo>
                  <a:close/>
                  <a:moveTo>
                    <a:pt x="53" y="258"/>
                  </a:moveTo>
                  <a:cubicBezTo>
                    <a:pt x="51" y="260"/>
                    <a:pt x="51" y="260"/>
                    <a:pt x="51" y="260"/>
                  </a:cubicBezTo>
                  <a:cubicBezTo>
                    <a:pt x="51" y="259"/>
                    <a:pt x="51" y="259"/>
                    <a:pt x="51" y="259"/>
                  </a:cubicBezTo>
                  <a:cubicBezTo>
                    <a:pt x="53" y="260"/>
                    <a:pt x="51" y="257"/>
                    <a:pt x="53" y="258"/>
                  </a:cubicBezTo>
                  <a:close/>
                  <a:moveTo>
                    <a:pt x="52" y="206"/>
                  </a:moveTo>
                  <a:cubicBezTo>
                    <a:pt x="54" y="206"/>
                    <a:pt x="54" y="206"/>
                    <a:pt x="54" y="206"/>
                  </a:cubicBezTo>
                  <a:cubicBezTo>
                    <a:pt x="54" y="207"/>
                    <a:pt x="54" y="207"/>
                    <a:pt x="54" y="207"/>
                  </a:cubicBezTo>
                  <a:lnTo>
                    <a:pt x="52" y="206"/>
                  </a:lnTo>
                  <a:close/>
                  <a:moveTo>
                    <a:pt x="52" y="268"/>
                  </a:moveTo>
                  <a:cubicBezTo>
                    <a:pt x="52" y="269"/>
                    <a:pt x="52" y="269"/>
                    <a:pt x="52" y="269"/>
                  </a:cubicBezTo>
                  <a:cubicBezTo>
                    <a:pt x="50" y="268"/>
                    <a:pt x="50" y="268"/>
                    <a:pt x="50" y="268"/>
                  </a:cubicBezTo>
                  <a:cubicBezTo>
                    <a:pt x="51" y="268"/>
                    <a:pt x="51" y="268"/>
                    <a:pt x="52" y="268"/>
                  </a:cubicBezTo>
                  <a:close/>
                  <a:moveTo>
                    <a:pt x="51" y="258"/>
                  </a:moveTo>
                  <a:cubicBezTo>
                    <a:pt x="49" y="259"/>
                    <a:pt x="49" y="259"/>
                    <a:pt x="49" y="259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1" y="257"/>
                    <a:pt x="50" y="258"/>
                    <a:pt x="51" y="258"/>
                  </a:cubicBezTo>
                  <a:close/>
                  <a:moveTo>
                    <a:pt x="50" y="173"/>
                  </a:moveTo>
                  <a:cubicBezTo>
                    <a:pt x="49" y="173"/>
                    <a:pt x="49" y="173"/>
                    <a:pt x="49" y="173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49" y="173"/>
                    <a:pt x="50" y="173"/>
                  </a:cubicBezTo>
                  <a:close/>
                  <a:moveTo>
                    <a:pt x="48" y="164"/>
                  </a:moveTo>
                  <a:cubicBezTo>
                    <a:pt x="50" y="166"/>
                    <a:pt x="50" y="166"/>
                    <a:pt x="50" y="166"/>
                  </a:cubicBezTo>
                  <a:cubicBezTo>
                    <a:pt x="47" y="166"/>
                    <a:pt x="47" y="166"/>
                    <a:pt x="47" y="166"/>
                  </a:cubicBezTo>
                  <a:lnTo>
                    <a:pt x="48" y="164"/>
                  </a:lnTo>
                  <a:close/>
                  <a:moveTo>
                    <a:pt x="44" y="291"/>
                  </a:moveTo>
                  <a:cubicBezTo>
                    <a:pt x="43" y="290"/>
                    <a:pt x="45" y="290"/>
                    <a:pt x="46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90"/>
                    <a:pt x="46" y="290"/>
                    <a:pt x="46" y="290"/>
                  </a:cubicBezTo>
                  <a:lnTo>
                    <a:pt x="44" y="291"/>
                  </a:lnTo>
                  <a:close/>
                  <a:moveTo>
                    <a:pt x="45" y="296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4" y="296"/>
                    <a:pt x="44" y="296"/>
                    <a:pt x="44" y="296"/>
                  </a:cubicBezTo>
                  <a:lnTo>
                    <a:pt x="45" y="296"/>
                  </a:lnTo>
                  <a:close/>
                  <a:moveTo>
                    <a:pt x="44" y="283"/>
                  </a:moveTo>
                  <a:cubicBezTo>
                    <a:pt x="45" y="281"/>
                    <a:pt x="45" y="281"/>
                    <a:pt x="45" y="281"/>
                  </a:cubicBezTo>
                  <a:cubicBezTo>
                    <a:pt x="46" y="282"/>
                    <a:pt x="46" y="282"/>
                    <a:pt x="46" y="282"/>
                  </a:cubicBezTo>
                  <a:lnTo>
                    <a:pt x="44" y="283"/>
                  </a:lnTo>
                  <a:close/>
                  <a:moveTo>
                    <a:pt x="46" y="271"/>
                  </a:moveTo>
                  <a:cubicBezTo>
                    <a:pt x="47" y="270"/>
                    <a:pt x="47" y="270"/>
                    <a:pt x="47" y="270"/>
                  </a:cubicBezTo>
                  <a:cubicBezTo>
                    <a:pt x="49" y="270"/>
                    <a:pt x="49" y="270"/>
                    <a:pt x="49" y="270"/>
                  </a:cubicBezTo>
                  <a:cubicBezTo>
                    <a:pt x="48" y="271"/>
                    <a:pt x="47" y="271"/>
                    <a:pt x="46" y="271"/>
                  </a:cubicBezTo>
                  <a:close/>
                  <a:moveTo>
                    <a:pt x="48" y="268"/>
                  </a:move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6" y="268"/>
                    <a:pt x="46" y="268"/>
                  </a:cubicBezTo>
                  <a:cubicBezTo>
                    <a:pt x="47" y="266"/>
                    <a:pt x="47" y="266"/>
                    <a:pt x="47" y="266"/>
                  </a:cubicBezTo>
                  <a:lnTo>
                    <a:pt x="48" y="268"/>
                  </a:lnTo>
                  <a:close/>
                  <a:moveTo>
                    <a:pt x="45" y="226"/>
                  </a:moveTo>
                  <a:cubicBezTo>
                    <a:pt x="47" y="228"/>
                    <a:pt x="47" y="228"/>
                    <a:pt x="47" y="228"/>
                  </a:cubicBezTo>
                  <a:cubicBezTo>
                    <a:pt x="44" y="228"/>
                    <a:pt x="44" y="228"/>
                    <a:pt x="44" y="228"/>
                  </a:cubicBezTo>
                  <a:lnTo>
                    <a:pt x="45" y="226"/>
                  </a:lnTo>
                  <a:close/>
                  <a:moveTo>
                    <a:pt x="44" y="273"/>
                  </a:moveTo>
                  <a:cubicBezTo>
                    <a:pt x="43" y="272"/>
                    <a:pt x="42" y="273"/>
                    <a:pt x="42" y="274"/>
                  </a:cubicBezTo>
                  <a:cubicBezTo>
                    <a:pt x="45" y="272"/>
                    <a:pt x="44" y="276"/>
                    <a:pt x="45" y="278"/>
                  </a:cubicBezTo>
                  <a:cubicBezTo>
                    <a:pt x="42" y="275"/>
                    <a:pt x="41" y="279"/>
                    <a:pt x="38" y="275"/>
                  </a:cubicBezTo>
                  <a:cubicBezTo>
                    <a:pt x="38" y="275"/>
                    <a:pt x="37" y="276"/>
                    <a:pt x="37" y="276"/>
                  </a:cubicBezTo>
                  <a:cubicBezTo>
                    <a:pt x="36" y="278"/>
                    <a:pt x="38" y="279"/>
                    <a:pt x="39" y="280"/>
                  </a:cubicBezTo>
                  <a:cubicBezTo>
                    <a:pt x="39" y="280"/>
                    <a:pt x="36" y="279"/>
                    <a:pt x="35" y="279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8"/>
                    <a:pt x="32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1" y="277"/>
                    <a:pt x="30" y="277"/>
                    <a:pt x="30" y="276"/>
                  </a:cubicBezTo>
                  <a:cubicBezTo>
                    <a:pt x="29" y="277"/>
                    <a:pt x="28" y="278"/>
                    <a:pt x="28" y="278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7" y="277"/>
                    <a:pt x="27" y="276"/>
                    <a:pt x="27" y="275"/>
                  </a:cubicBezTo>
                  <a:cubicBezTo>
                    <a:pt x="24" y="274"/>
                    <a:pt x="24" y="274"/>
                    <a:pt x="24" y="274"/>
                  </a:cubicBezTo>
                  <a:cubicBezTo>
                    <a:pt x="24" y="273"/>
                    <a:pt x="26" y="273"/>
                    <a:pt x="26" y="273"/>
                  </a:cubicBezTo>
                  <a:cubicBezTo>
                    <a:pt x="26" y="276"/>
                    <a:pt x="28" y="274"/>
                    <a:pt x="29" y="275"/>
                  </a:cubicBezTo>
                  <a:cubicBezTo>
                    <a:pt x="28" y="273"/>
                    <a:pt x="32" y="271"/>
                    <a:pt x="28" y="271"/>
                  </a:cubicBezTo>
                  <a:cubicBezTo>
                    <a:pt x="29" y="269"/>
                    <a:pt x="31" y="272"/>
                    <a:pt x="32" y="270"/>
                  </a:cubicBezTo>
                  <a:cubicBezTo>
                    <a:pt x="31" y="269"/>
                    <a:pt x="30" y="269"/>
                    <a:pt x="28" y="268"/>
                  </a:cubicBezTo>
                  <a:cubicBezTo>
                    <a:pt x="30" y="266"/>
                    <a:pt x="31" y="267"/>
                    <a:pt x="32" y="266"/>
                  </a:cubicBezTo>
                  <a:cubicBezTo>
                    <a:pt x="31" y="266"/>
                    <a:pt x="32" y="267"/>
                    <a:pt x="33" y="268"/>
                  </a:cubicBezTo>
                  <a:cubicBezTo>
                    <a:pt x="32" y="268"/>
                    <a:pt x="32" y="268"/>
                    <a:pt x="32" y="268"/>
                  </a:cubicBezTo>
                  <a:cubicBezTo>
                    <a:pt x="32" y="272"/>
                    <a:pt x="37" y="271"/>
                    <a:pt x="39" y="272"/>
                  </a:cubicBezTo>
                  <a:cubicBezTo>
                    <a:pt x="40" y="271"/>
                    <a:pt x="42" y="273"/>
                    <a:pt x="44" y="273"/>
                  </a:cubicBezTo>
                  <a:close/>
                  <a:moveTo>
                    <a:pt x="35" y="292"/>
                  </a:moveTo>
                  <a:cubicBezTo>
                    <a:pt x="36" y="290"/>
                    <a:pt x="36" y="290"/>
                    <a:pt x="36" y="290"/>
                  </a:cubicBezTo>
                  <a:cubicBezTo>
                    <a:pt x="37" y="292"/>
                    <a:pt x="41" y="290"/>
                    <a:pt x="41" y="294"/>
                  </a:cubicBezTo>
                  <a:lnTo>
                    <a:pt x="35" y="292"/>
                  </a:lnTo>
                  <a:close/>
                  <a:moveTo>
                    <a:pt x="41" y="295"/>
                  </a:moveTo>
                  <a:cubicBezTo>
                    <a:pt x="40" y="297"/>
                    <a:pt x="38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8" y="296"/>
                    <a:pt x="39" y="295"/>
                    <a:pt x="41" y="295"/>
                  </a:cubicBezTo>
                  <a:close/>
                  <a:moveTo>
                    <a:pt x="39" y="297"/>
                  </a:moveTo>
                  <a:cubicBezTo>
                    <a:pt x="39" y="297"/>
                    <a:pt x="39" y="297"/>
                    <a:pt x="39" y="297"/>
                  </a:cubicBezTo>
                  <a:cubicBezTo>
                    <a:pt x="39" y="299"/>
                    <a:pt x="37" y="299"/>
                    <a:pt x="36" y="300"/>
                  </a:cubicBezTo>
                  <a:cubicBezTo>
                    <a:pt x="36" y="299"/>
                    <a:pt x="39" y="299"/>
                    <a:pt x="39" y="297"/>
                  </a:cubicBezTo>
                  <a:close/>
                  <a:moveTo>
                    <a:pt x="41" y="301"/>
                  </a:moveTo>
                  <a:cubicBezTo>
                    <a:pt x="42" y="301"/>
                    <a:pt x="41" y="302"/>
                    <a:pt x="41" y="303"/>
                  </a:cubicBezTo>
                  <a:cubicBezTo>
                    <a:pt x="39" y="303"/>
                    <a:pt x="38" y="303"/>
                    <a:pt x="37" y="302"/>
                  </a:cubicBezTo>
                  <a:cubicBezTo>
                    <a:pt x="39" y="303"/>
                    <a:pt x="40" y="300"/>
                    <a:pt x="41" y="301"/>
                  </a:cubicBezTo>
                  <a:close/>
                  <a:moveTo>
                    <a:pt x="41" y="290"/>
                  </a:moveTo>
                  <a:cubicBezTo>
                    <a:pt x="42" y="288"/>
                    <a:pt x="42" y="288"/>
                    <a:pt x="42" y="288"/>
                  </a:cubicBezTo>
                  <a:cubicBezTo>
                    <a:pt x="42" y="291"/>
                    <a:pt x="42" y="291"/>
                    <a:pt x="42" y="291"/>
                  </a:cubicBezTo>
                  <a:lnTo>
                    <a:pt x="41" y="290"/>
                  </a:lnTo>
                  <a:close/>
                  <a:moveTo>
                    <a:pt x="41" y="285"/>
                  </a:moveTo>
                  <a:cubicBezTo>
                    <a:pt x="43" y="286"/>
                    <a:pt x="43" y="286"/>
                    <a:pt x="43" y="286"/>
                  </a:cubicBezTo>
                  <a:cubicBezTo>
                    <a:pt x="43" y="286"/>
                    <a:pt x="41" y="287"/>
                    <a:pt x="41" y="285"/>
                  </a:cubicBezTo>
                  <a:close/>
                  <a:moveTo>
                    <a:pt x="42" y="281"/>
                  </a:moveTo>
                  <a:cubicBezTo>
                    <a:pt x="44" y="282"/>
                    <a:pt x="44" y="282"/>
                    <a:pt x="44" y="282"/>
                  </a:cubicBezTo>
                  <a:cubicBezTo>
                    <a:pt x="44" y="282"/>
                    <a:pt x="44" y="282"/>
                    <a:pt x="44" y="282"/>
                  </a:cubicBezTo>
                  <a:lnTo>
                    <a:pt x="42" y="281"/>
                  </a:lnTo>
                  <a:close/>
                  <a:moveTo>
                    <a:pt x="22" y="255"/>
                  </a:moveTo>
                  <a:cubicBezTo>
                    <a:pt x="20" y="255"/>
                    <a:pt x="20" y="255"/>
                    <a:pt x="20" y="25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2" y="253"/>
                    <a:pt x="23" y="255"/>
                    <a:pt x="22" y="255"/>
                  </a:cubicBezTo>
                  <a:close/>
                  <a:moveTo>
                    <a:pt x="20" y="229"/>
                  </a:moveTo>
                  <a:cubicBezTo>
                    <a:pt x="19" y="230"/>
                    <a:pt x="19" y="229"/>
                    <a:pt x="18" y="229"/>
                  </a:cubicBezTo>
                  <a:cubicBezTo>
                    <a:pt x="18" y="228"/>
                    <a:pt x="19" y="228"/>
                    <a:pt x="20" y="228"/>
                  </a:cubicBezTo>
                  <a:cubicBezTo>
                    <a:pt x="18" y="229"/>
                    <a:pt x="22" y="229"/>
                    <a:pt x="20" y="229"/>
                  </a:cubicBezTo>
                  <a:close/>
                  <a:moveTo>
                    <a:pt x="20" y="251"/>
                  </a:moveTo>
                  <a:cubicBezTo>
                    <a:pt x="20" y="251"/>
                    <a:pt x="20" y="251"/>
                    <a:pt x="20" y="251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20" y="250"/>
                    <a:pt x="20" y="251"/>
                  </a:cubicBezTo>
                  <a:close/>
                  <a:moveTo>
                    <a:pt x="23" y="239"/>
                  </a:moveTo>
                  <a:cubicBezTo>
                    <a:pt x="23" y="240"/>
                    <a:pt x="22" y="241"/>
                    <a:pt x="21" y="240"/>
                  </a:cubicBezTo>
                  <a:cubicBezTo>
                    <a:pt x="22" y="240"/>
                    <a:pt x="22" y="239"/>
                    <a:pt x="23" y="239"/>
                  </a:cubicBezTo>
                  <a:close/>
                  <a:moveTo>
                    <a:pt x="21" y="236"/>
                  </a:moveTo>
                  <a:cubicBezTo>
                    <a:pt x="22" y="236"/>
                    <a:pt x="22" y="236"/>
                    <a:pt x="22" y="236"/>
                  </a:cubicBezTo>
                  <a:cubicBezTo>
                    <a:pt x="22" y="237"/>
                    <a:pt x="22" y="237"/>
                    <a:pt x="22" y="237"/>
                  </a:cubicBezTo>
                  <a:lnTo>
                    <a:pt x="21" y="236"/>
                  </a:lnTo>
                  <a:close/>
                  <a:moveTo>
                    <a:pt x="24" y="270"/>
                  </a:moveTo>
                  <a:cubicBezTo>
                    <a:pt x="24" y="271"/>
                    <a:pt x="24" y="271"/>
                    <a:pt x="24" y="271"/>
                  </a:cubicBezTo>
                  <a:cubicBezTo>
                    <a:pt x="23" y="271"/>
                    <a:pt x="23" y="271"/>
                    <a:pt x="23" y="271"/>
                  </a:cubicBezTo>
                  <a:lnTo>
                    <a:pt x="24" y="270"/>
                  </a:lnTo>
                  <a:close/>
                  <a:moveTo>
                    <a:pt x="22" y="247"/>
                  </a:moveTo>
                  <a:cubicBezTo>
                    <a:pt x="21" y="245"/>
                    <a:pt x="21" y="245"/>
                    <a:pt x="22" y="244"/>
                  </a:cubicBezTo>
                  <a:cubicBezTo>
                    <a:pt x="23" y="244"/>
                    <a:pt x="23" y="244"/>
                    <a:pt x="24" y="245"/>
                  </a:cubicBezTo>
                  <a:cubicBezTo>
                    <a:pt x="24" y="246"/>
                    <a:pt x="22" y="246"/>
                    <a:pt x="22" y="247"/>
                  </a:cubicBezTo>
                  <a:close/>
                  <a:moveTo>
                    <a:pt x="24" y="229"/>
                  </a:moveTo>
                  <a:cubicBezTo>
                    <a:pt x="23" y="229"/>
                    <a:pt x="23" y="229"/>
                    <a:pt x="23" y="229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26" y="229"/>
                    <a:pt x="28" y="230"/>
                    <a:pt x="29" y="232"/>
                  </a:cubicBezTo>
                  <a:cubicBezTo>
                    <a:pt x="28" y="232"/>
                    <a:pt x="26" y="233"/>
                    <a:pt x="25" y="232"/>
                  </a:cubicBezTo>
                  <a:cubicBezTo>
                    <a:pt x="25" y="231"/>
                    <a:pt x="25" y="230"/>
                    <a:pt x="24" y="229"/>
                  </a:cubicBezTo>
                  <a:close/>
                  <a:moveTo>
                    <a:pt x="33" y="200"/>
                  </a:moveTo>
                  <a:cubicBezTo>
                    <a:pt x="32" y="202"/>
                    <a:pt x="31" y="200"/>
                    <a:pt x="31" y="200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0" y="201"/>
                    <a:pt x="32" y="199"/>
                    <a:pt x="33" y="200"/>
                  </a:cubicBezTo>
                  <a:close/>
                  <a:moveTo>
                    <a:pt x="36" y="228"/>
                  </a:moveTo>
                  <a:cubicBezTo>
                    <a:pt x="35" y="228"/>
                    <a:pt x="34" y="229"/>
                    <a:pt x="33" y="229"/>
                  </a:cubicBezTo>
                  <a:cubicBezTo>
                    <a:pt x="33" y="228"/>
                    <a:pt x="32" y="228"/>
                    <a:pt x="32" y="227"/>
                  </a:cubicBezTo>
                  <a:cubicBezTo>
                    <a:pt x="33" y="227"/>
                    <a:pt x="34" y="228"/>
                    <a:pt x="35" y="227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5" y="227"/>
                    <a:pt x="35" y="227"/>
                    <a:pt x="35" y="227"/>
                  </a:cubicBezTo>
                  <a:lnTo>
                    <a:pt x="36" y="228"/>
                  </a:lnTo>
                  <a:close/>
                  <a:moveTo>
                    <a:pt x="36" y="266"/>
                  </a:moveTo>
                  <a:cubicBezTo>
                    <a:pt x="36" y="267"/>
                    <a:pt x="36" y="267"/>
                    <a:pt x="36" y="267"/>
                  </a:cubicBezTo>
                  <a:cubicBezTo>
                    <a:pt x="35" y="265"/>
                    <a:pt x="35" y="265"/>
                    <a:pt x="35" y="265"/>
                  </a:cubicBezTo>
                  <a:lnTo>
                    <a:pt x="36" y="266"/>
                  </a:lnTo>
                  <a:close/>
                  <a:moveTo>
                    <a:pt x="31" y="236"/>
                  </a:moveTo>
                  <a:cubicBezTo>
                    <a:pt x="30" y="237"/>
                    <a:pt x="29" y="237"/>
                    <a:pt x="28" y="237"/>
                  </a:cubicBezTo>
                  <a:cubicBezTo>
                    <a:pt x="28" y="237"/>
                    <a:pt x="27" y="237"/>
                    <a:pt x="26" y="237"/>
                  </a:cubicBezTo>
                  <a:cubicBezTo>
                    <a:pt x="27" y="237"/>
                    <a:pt x="28" y="237"/>
                    <a:pt x="28" y="237"/>
                  </a:cubicBezTo>
                  <a:cubicBezTo>
                    <a:pt x="29" y="236"/>
                    <a:pt x="30" y="236"/>
                    <a:pt x="31" y="236"/>
                  </a:cubicBezTo>
                  <a:close/>
                  <a:moveTo>
                    <a:pt x="30" y="226"/>
                  </a:moveTo>
                  <a:cubicBezTo>
                    <a:pt x="30" y="225"/>
                    <a:pt x="30" y="225"/>
                    <a:pt x="30" y="225"/>
                  </a:cubicBezTo>
                  <a:cubicBezTo>
                    <a:pt x="32" y="225"/>
                    <a:pt x="32" y="225"/>
                    <a:pt x="32" y="225"/>
                  </a:cubicBezTo>
                  <a:lnTo>
                    <a:pt x="30" y="226"/>
                  </a:lnTo>
                  <a:close/>
                  <a:moveTo>
                    <a:pt x="28" y="238"/>
                  </a:moveTo>
                  <a:cubicBezTo>
                    <a:pt x="29" y="238"/>
                    <a:pt x="30" y="237"/>
                    <a:pt x="32" y="238"/>
                  </a:cubicBezTo>
                  <a:cubicBezTo>
                    <a:pt x="30" y="239"/>
                    <a:pt x="29" y="238"/>
                    <a:pt x="28" y="238"/>
                  </a:cubicBezTo>
                  <a:cubicBezTo>
                    <a:pt x="27" y="239"/>
                    <a:pt x="27" y="239"/>
                    <a:pt x="26" y="239"/>
                  </a:cubicBezTo>
                  <a:cubicBezTo>
                    <a:pt x="27" y="239"/>
                    <a:pt x="27" y="238"/>
                    <a:pt x="28" y="238"/>
                  </a:cubicBezTo>
                  <a:close/>
                  <a:moveTo>
                    <a:pt x="30" y="241"/>
                  </a:moveTo>
                  <a:cubicBezTo>
                    <a:pt x="30" y="242"/>
                    <a:pt x="29" y="242"/>
                    <a:pt x="29" y="243"/>
                  </a:cubicBezTo>
                  <a:cubicBezTo>
                    <a:pt x="29" y="242"/>
                    <a:pt x="28" y="242"/>
                    <a:pt x="27" y="242"/>
                  </a:cubicBezTo>
                  <a:cubicBezTo>
                    <a:pt x="26" y="240"/>
                    <a:pt x="29" y="239"/>
                    <a:pt x="30" y="241"/>
                  </a:cubicBezTo>
                  <a:close/>
                  <a:moveTo>
                    <a:pt x="31" y="263"/>
                  </a:moveTo>
                  <a:cubicBezTo>
                    <a:pt x="30" y="262"/>
                    <a:pt x="30" y="262"/>
                    <a:pt x="30" y="262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4"/>
                    <a:pt x="31" y="264"/>
                    <a:pt x="30" y="265"/>
                  </a:cubicBezTo>
                  <a:cubicBezTo>
                    <a:pt x="28" y="264"/>
                    <a:pt x="28" y="264"/>
                    <a:pt x="28" y="264"/>
                  </a:cubicBezTo>
                  <a:lnTo>
                    <a:pt x="31" y="263"/>
                  </a:lnTo>
                  <a:close/>
                  <a:moveTo>
                    <a:pt x="33" y="214"/>
                  </a:move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0" y="217"/>
                  </a:cubicBezTo>
                  <a:lnTo>
                    <a:pt x="33" y="214"/>
                  </a:lnTo>
                  <a:close/>
                  <a:moveTo>
                    <a:pt x="29" y="194"/>
                  </a:moveTo>
                  <a:cubicBezTo>
                    <a:pt x="30" y="194"/>
                    <a:pt x="30" y="194"/>
                    <a:pt x="30" y="194"/>
                  </a:cubicBezTo>
                  <a:cubicBezTo>
                    <a:pt x="31" y="195"/>
                    <a:pt x="31" y="195"/>
                    <a:pt x="31" y="195"/>
                  </a:cubicBezTo>
                  <a:lnTo>
                    <a:pt x="29" y="194"/>
                  </a:lnTo>
                  <a:close/>
                  <a:moveTo>
                    <a:pt x="33" y="221"/>
                  </a:moveTo>
                  <a:cubicBezTo>
                    <a:pt x="34" y="222"/>
                    <a:pt x="33" y="222"/>
                    <a:pt x="32" y="223"/>
                  </a:cubicBezTo>
                  <a:cubicBezTo>
                    <a:pt x="30" y="222"/>
                    <a:pt x="30" y="222"/>
                    <a:pt x="30" y="222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0"/>
                    <a:pt x="32" y="223"/>
                    <a:pt x="33" y="221"/>
                  </a:cubicBezTo>
                  <a:close/>
                  <a:moveTo>
                    <a:pt x="30" y="228"/>
                  </a:moveTo>
                  <a:cubicBezTo>
                    <a:pt x="30" y="228"/>
                    <a:pt x="30" y="228"/>
                    <a:pt x="30" y="228"/>
                  </a:cubicBezTo>
                  <a:cubicBezTo>
                    <a:pt x="28" y="227"/>
                    <a:pt x="28" y="227"/>
                    <a:pt x="28" y="227"/>
                  </a:cubicBezTo>
                  <a:cubicBezTo>
                    <a:pt x="29" y="227"/>
                    <a:pt x="30" y="227"/>
                    <a:pt x="30" y="228"/>
                  </a:cubicBezTo>
                  <a:close/>
                  <a:moveTo>
                    <a:pt x="26" y="270"/>
                  </a:moveTo>
                  <a:cubicBezTo>
                    <a:pt x="25" y="268"/>
                    <a:pt x="25" y="268"/>
                    <a:pt x="25" y="268"/>
                  </a:cubicBezTo>
                  <a:cubicBezTo>
                    <a:pt x="26" y="268"/>
                    <a:pt x="26" y="268"/>
                    <a:pt x="26" y="268"/>
                  </a:cubicBezTo>
                  <a:lnTo>
                    <a:pt x="26" y="270"/>
                  </a:lnTo>
                  <a:close/>
                  <a:moveTo>
                    <a:pt x="37" y="218"/>
                  </a:moveTo>
                  <a:cubicBezTo>
                    <a:pt x="39" y="218"/>
                    <a:pt x="39" y="218"/>
                    <a:pt x="39" y="218"/>
                  </a:cubicBezTo>
                  <a:cubicBezTo>
                    <a:pt x="38" y="219"/>
                    <a:pt x="38" y="219"/>
                    <a:pt x="38" y="219"/>
                  </a:cubicBezTo>
                  <a:lnTo>
                    <a:pt x="37" y="218"/>
                  </a:lnTo>
                  <a:close/>
                  <a:moveTo>
                    <a:pt x="40" y="234"/>
                  </a:moveTo>
                  <a:cubicBezTo>
                    <a:pt x="40" y="232"/>
                    <a:pt x="40" y="232"/>
                    <a:pt x="40" y="232"/>
                  </a:cubicBezTo>
                  <a:cubicBezTo>
                    <a:pt x="41" y="232"/>
                    <a:pt x="41" y="232"/>
                    <a:pt x="41" y="232"/>
                  </a:cubicBezTo>
                  <a:lnTo>
                    <a:pt x="40" y="234"/>
                  </a:lnTo>
                  <a:close/>
                  <a:moveTo>
                    <a:pt x="43" y="263"/>
                  </a:moveTo>
                  <a:cubicBezTo>
                    <a:pt x="41" y="262"/>
                    <a:pt x="41" y="262"/>
                    <a:pt x="41" y="262"/>
                  </a:cubicBezTo>
                  <a:cubicBezTo>
                    <a:pt x="43" y="262"/>
                    <a:pt x="43" y="262"/>
                    <a:pt x="43" y="262"/>
                  </a:cubicBezTo>
                  <a:lnTo>
                    <a:pt x="43" y="263"/>
                  </a:lnTo>
                  <a:close/>
                  <a:moveTo>
                    <a:pt x="41" y="216"/>
                  </a:moveTo>
                  <a:cubicBezTo>
                    <a:pt x="39" y="218"/>
                    <a:pt x="38" y="213"/>
                    <a:pt x="37" y="216"/>
                  </a:cubicBezTo>
                  <a:cubicBezTo>
                    <a:pt x="36" y="215"/>
                    <a:pt x="36" y="216"/>
                    <a:pt x="36" y="215"/>
                  </a:cubicBezTo>
                  <a:cubicBezTo>
                    <a:pt x="38" y="214"/>
                    <a:pt x="39" y="215"/>
                    <a:pt x="41" y="216"/>
                  </a:cubicBezTo>
                  <a:close/>
                  <a:moveTo>
                    <a:pt x="38" y="186"/>
                  </a:moveTo>
                  <a:cubicBezTo>
                    <a:pt x="37" y="188"/>
                    <a:pt x="40" y="188"/>
                    <a:pt x="38" y="189"/>
                  </a:cubicBezTo>
                  <a:cubicBezTo>
                    <a:pt x="36" y="188"/>
                    <a:pt x="36" y="188"/>
                    <a:pt x="36" y="188"/>
                  </a:cubicBezTo>
                  <a:lnTo>
                    <a:pt x="38" y="186"/>
                  </a:lnTo>
                  <a:close/>
                  <a:moveTo>
                    <a:pt x="35" y="174"/>
                  </a:moveTo>
                  <a:cubicBezTo>
                    <a:pt x="35" y="174"/>
                    <a:pt x="35" y="174"/>
                    <a:pt x="35" y="174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6" y="175"/>
                    <a:pt x="34" y="175"/>
                    <a:pt x="35" y="174"/>
                  </a:cubicBezTo>
                  <a:close/>
                  <a:moveTo>
                    <a:pt x="36" y="183"/>
                  </a:moveTo>
                  <a:cubicBezTo>
                    <a:pt x="35" y="185"/>
                    <a:pt x="33" y="183"/>
                    <a:pt x="33" y="185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2" y="186"/>
                    <a:pt x="32" y="186"/>
                    <a:pt x="32" y="187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9" y="186"/>
                    <a:pt x="28" y="185"/>
                  </a:cubicBezTo>
                  <a:cubicBezTo>
                    <a:pt x="28" y="185"/>
                    <a:pt x="26" y="183"/>
                    <a:pt x="28" y="182"/>
                  </a:cubicBezTo>
                  <a:cubicBezTo>
                    <a:pt x="29" y="182"/>
                    <a:pt x="29" y="185"/>
                    <a:pt x="30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3"/>
                    <a:pt x="35" y="184"/>
                    <a:pt x="36" y="183"/>
                  </a:cubicBezTo>
                  <a:close/>
                  <a:moveTo>
                    <a:pt x="22" y="184"/>
                  </a:moveTo>
                  <a:cubicBezTo>
                    <a:pt x="25" y="185"/>
                    <a:pt x="25" y="185"/>
                    <a:pt x="25" y="185"/>
                  </a:cubicBezTo>
                  <a:cubicBezTo>
                    <a:pt x="24" y="186"/>
                    <a:pt x="21" y="186"/>
                    <a:pt x="22" y="184"/>
                  </a:cubicBezTo>
                  <a:close/>
                  <a:moveTo>
                    <a:pt x="24" y="182"/>
                  </a:moveTo>
                  <a:cubicBezTo>
                    <a:pt x="22" y="179"/>
                    <a:pt x="26" y="180"/>
                    <a:pt x="27" y="178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9" y="182"/>
                    <a:pt x="27" y="181"/>
                    <a:pt x="24" y="182"/>
                  </a:cubicBezTo>
                  <a:close/>
                  <a:moveTo>
                    <a:pt x="28" y="199"/>
                  </a:moveTo>
                  <a:cubicBezTo>
                    <a:pt x="27" y="198"/>
                    <a:pt x="26" y="199"/>
                    <a:pt x="24" y="199"/>
                  </a:cubicBezTo>
                  <a:cubicBezTo>
                    <a:pt x="26" y="198"/>
                    <a:pt x="26" y="198"/>
                    <a:pt x="28" y="199"/>
                  </a:cubicBezTo>
                  <a:close/>
                  <a:moveTo>
                    <a:pt x="24" y="200"/>
                  </a:moveTo>
                  <a:cubicBezTo>
                    <a:pt x="23" y="200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2" y="200"/>
                    <a:pt x="22" y="200"/>
                    <a:pt x="22" y="200"/>
                  </a:cubicBezTo>
                  <a:lnTo>
                    <a:pt x="24" y="200"/>
                  </a:lnTo>
                  <a:close/>
                  <a:moveTo>
                    <a:pt x="22" y="207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20" y="204"/>
                    <a:pt x="21" y="206"/>
                    <a:pt x="22" y="207"/>
                  </a:cubicBezTo>
                  <a:close/>
                  <a:moveTo>
                    <a:pt x="18" y="213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18" y="214"/>
                    <a:pt x="18" y="214"/>
                    <a:pt x="18" y="214"/>
                  </a:cubicBezTo>
                  <a:lnTo>
                    <a:pt x="18" y="213"/>
                  </a:lnTo>
                  <a:close/>
                  <a:moveTo>
                    <a:pt x="17" y="225"/>
                  </a:moveTo>
                  <a:cubicBezTo>
                    <a:pt x="19" y="223"/>
                    <a:pt x="21" y="224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7"/>
                    <a:pt x="26" y="226"/>
                    <a:pt x="26" y="228"/>
                  </a:cubicBezTo>
                  <a:cubicBezTo>
                    <a:pt x="25" y="230"/>
                    <a:pt x="24" y="226"/>
                    <a:pt x="23" y="226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2" y="225"/>
                    <a:pt x="19" y="226"/>
                    <a:pt x="17" y="225"/>
                  </a:cubicBezTo>
                  <a:close/>
                  <a:moveTo>
                    <a:pt x="18" y="235"/>
                  </a:moveTo>
                  <a:cubicBezTo>
                    <a:pt x="19" y="235"/>
                    <a:pt x="19" y="235"/>
                    <a:pt x="19" y="235"/>
                  </a:cubicBezTo>
                  <a:cubicBezTo>
                    <a:pt x="17" y="237"/>
                    <a:pt x="17" y="237"/>
                    <a:pt x="17" y="237"/>
                  </a:cubicBezTo>
                  <a:lnTo>
                    <a:pt x="18" y="235"/>
                  </a:lnTo>
                  <a:close/>
                  <a:moveTo>
                    <a:pt x="12" y="235"/>
                  </a:moveTo>
                  <a:cubicBezTo>
                    <a:pt x="13" y="235"/>
                    <a:pt x="15" y="235"/>
                    <a:pt x="16" y="234"/>
                  </a:cubicBezTo>
                  <a:cubicBezTo>
                    <a:pt x="17" y="235"/>
                    <a:pt x="15" y="235"/>
                    <a:pt x="14" y="236"/>
                  </a:cubicBezTo>
                  <a:cubicBezTo>
                    <a:pt x="13" y="235"/>
                    <a:pt x="12" y="236"/>
                    <a:pt x="12" y="235"/>
                  </a:cubicBezTo>
                  <a:close/>
                  <a:moveTo>
                    <a:pt x="16" y="238"/>
                  </a:moveTo>
                  <a:cubicBezTo>
                    <a:pt x="15" y="238"/>
                    <a:pt x="15" y="238"/>
                    <a:pt x="14" y="237"/>
                  </a:cubicBezTo>
                  <a:cubicBezTo>
                    <a:pt x="15" y="237"/>
                    <a:pt x="16" y="237"/>
                    <a:pt x="16" y="238"/>
                  </a:cubicBezTo>
                  <a:cubicBezTo>
                    <a:pt x="17" y="238"/>
                    <a:pt x="18" y="238"/>
                    <a:pt x="18" y="239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7" y="240"/>
                    <a:pt x="17" y="238"/>
                    <a:pt x="16" y="238"/>
                  </a:cubicBezTo>
                  <a:close/>
                  <a:moveTo>
                    <a:pt x="13" y="248"/>
                  </a:moveTo>
                  <a:cubicBezTo>
                    <a:pt x="15" y="248"/>
                    <a:pt x="16" y="247"/>
                    <a:pt x="17" y="249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7" y="248"/>
                    <a:pt x="15" y="249"/>
                    <a:pt x="13" y="248"/>
                  </a:cubicBezTo>
                  <a:close/>
                  <a:moveTo>
                    <a:pt x="16" y="252"/>
                  </a:moveTo>
                  <a:cubicBezTo>
                    <a:pt x="16" y="253"/>
                    <a:pt x="16" y="253"/>
                    <a:pt x="16" y="253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5" y="252"/>
                    <a:pt x="15" y="252"/>
                    <a:pt x="16" y="252"/>
                  </a:cubicBezTo>
                  <a:close/>
                  <a:moveTo>
                    <a:pt x="13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3" y="277"/>
                    <a:pt x="14" y="276"/>
                    <a:pt x="14" y="276"/>
                  </a:cubicBezTo>
                  <a:cubicBezTo>
                    <a:pt x="14" y="277"/>
                    <a:pt x="14" y="277"/>
                    <a:pt x="13" y="278"/>
                  </a:cubicBezTo>
                  <a:close/>
                  <a:moveTo>
                    <a:pt x="16" y="277"/>
                  </a:moveTo>
                  <a:cubicBezTo>
                    <a:pt x="15" y="277"/>
                    <a:pt x="15" y="277"/>
                    <a:pt x="15" y="277"/>
                  </a:cubicBezTo>
                  <a:cubicBezTo>
                    <a:pt x="15" y="277"/>
                    <a:pt x="16" y="276"/>
                    <a:pt x="16" y="277"/>
                  </a:cubicBezTo>
                  <a:close/>
                  <a:moveTo>
                    <a:pt x="18" y="268"/>
                  </a:moveTo>
                  <a:cubicBezTo>
                    <a:pt x="17" y="269"/>
                    <a:pt x="16" y="267"/>
                    <a:pt x="16" y="269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5" y="270"/>
                    <a:pt x="15" y="270"/>
                    <a:pt x="15" y="270"/>
                  </a:cubicBezTo>
                  <a:cubicBezTo>
                    <a:pt x="14" y="271"/>
                    <a:pt x="15" y="272"/>
                    <a:pt x="13" y="271"/>
                  </a:cubicBezTo>
                  <a:cubicBezTo>
                    <a:pt x="13" y="271"/>
                    <a:pt x="14" y="270"/>
                    <a:pt x="15" y="270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6" y="268"/>
                    <a:pt x="17" y="267"/>
                    <a:pt x="16" y="266"/>
                  </a:cubicBezTo>
                  <a:cubicBezTo>
                    <a:pt x="16" y="267"/>
                    <a:pt x="19" y="266"/>
                    <a:pt x="18" y="268"/>
                  </a:cubicBezTo>
                  <a:close/>
                  <a:moveTo>
                    <a:pt x="16" y="261"/>
                  </a:move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7" y="261"/>
                    <a:pt x="17" y="261"/>
                  </a:cubicBezTo>
                  <a:cubicBezTo>
                    <a:pt x="17" y="262"/>
                    <a:pt x="17" y="262"/>
                    <a:pt x="17" y="262"/>
                  </a:cubicBezTo>
                  <a:cubicBezTo>
                    <a:pt x="16" y="261"/>
                    <a:pt x="16" y="261"/>
                    <a:pt x="16" y="261"/>
                  </a:cubicBezTo>
                  <a:close/>
                  <a:moveTo>
                    <a:pt x="15" y="260"/>
                  </a:moveTo>
                  <a:cubicBezTo>
                    <a:pt x="14" y="260"/>
                    <a:pt x="14" y="259"/>
                    <a:pt x="13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7"/>
                    <a:pt x="16" y="257"/>
                    <a:pt x="17" y="257"/>
                  </a:cubicBezTo>
                  <a:cubicBezTo>
                    <a:pt x="16" y="255"/>
                    <a:pt x="15" y="256"/>
                    <a:pt x="14" y="256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18" y="254"/>
                    <a:pt x="16" y="257"/>
                    <a:pt x="19" y="257"/>
                  </a:cubicBezTo>
                  <a:cubicBezTo>
                    <a:pt x="19" y="260"/>
                    <a:pt x="15" y="259"/>
                    <a:pt x="15" y="260"/>
                  </a:cubicBezTo>
                  <a:close/>
                  <a:moveTo>
                    <a:pt x="19" y="275"/>
                  </a:moveTo>
                  <a:cubicBezTo>
                    <a:pt x="21" y="273"/>
                    <a:pt x="23" y="275"/>
                    <a:pt x="24" y="275"/>
                  </a:cubicBezTo>
                  <a:cubicBezTo>
                    <a:pt x="23" y="276"/>
                    <a:pt x="21" y="275"/>
                    <a:pt x="19" y="275"/>
                  </a:cubicBezTo>
                  <a:close/>
                  <a:moveTo>
                    <a:pt x="28" y="285"/>
                  </a:moveTo>
                  <a:cubicBezTo>
                    <a:pt x="28" y="286"/>
                    <a:pt x="28" y="286"/>
                    <a:pt x="28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7" y="286"/>
                    <a:pt x="26" y="286"/>
                    <a:pt x="25" y="286"/>
                  </a:cubicBezTo>
                  <a:cubicBezTo>
                    <a:pt x="24" y="286"/>
                    <a:pt x="24" y="286"/>
                    <a:pt x="23" y="285"/>
                  </a:cubicBezTo>
                  <a:cubicBezTo>
                    <a:pt x="24" y="285"/>
                    <a:pt x="24" y="285"/>
                    <a:pt x="25" y="286"/>
                  </a:cubicBezTo>
                  <a:cubicBezTo>
                    <a:pt x="25" y="285"/>
                    <a:pt x="26" y="285"/>
                    <a:pt x="26" y="285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9" y="285"/>
                    <a:pt x="29" y="285"/>
                    <a:pt x="30" y="285"/>
                  </a:cubicBezTo>
                  <a:cubicBezTo>
                    <a:pt x="30" y="286"/>
                    <a:pt x="29" y="285"/>
                    <a:pt x="28" y="285"/>
                  </a:cubicBezTo>
                  <a:close/>
                  <a:moveTo>
                    <a:pt x="28" y="284"/>
                  </a:moveTo>
                  <a:cubicBezTo>
                    <a:pt x="26" y="279"/>
                    <a:pt x="26" y="279"/>
                    <a:pt x="26" y="279"/>
                  </a:cubicBezTo>
                  <a:cubicBezTo>
                    <a:pt x="28" y="279"/>
                    <a:pt x="27" y="285"/>
                    <a:pt x="30" y="281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32" y="282"/>
                    <a:pt x="32" y="282"/>
                    <a:pt x="32" y="282"/>
                  </a:cubicBezTo>
                  <a:lnTo>
                    <a:pt x="28" y="284"/>
                  </a:lnTo>
                  <a:close/>
                  <a:moveTo>
                    <a:pt x="35" y="288"/>
                  </a:moveTo>
                  <a:cubicBezTo>
                    <a:pt x="33" y="288"/>
                    <a:pt x="34" y="283"/>
                    <a:pt x="31" y="285"/>
                  </a:cubicBezTo>
                  <a:cubicBezTo>
                    <a:pt x="30" y="285"/>
                    <a:pt x="30" y="284"/>
                    <a:pt x="31" y="283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4" y="286"/>
                    <a:pt x="35" y="282"/>
                    <a:pt x="37" y="284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5" y="285"/>
                    <a:pt x="35" y="286"/>
                    <a:pt x="35" y="288"/>
                  </a:cubicBezTo>
                  <a:close/>
                  <a:moveTo>
                    <a:pt x="34" y="305"/>
                  </a:moveTo>
                  <a:cubicBezTo>
                    <a:pt x="37" y="306"/>
                    <a:pt x="39" y="303"/>
                    <a:pt x="41" y="305"/>
                  </a:cubicBezTo>
                  <a:cubicBezTo>
                    <a:pt x="39" y="303"/>
                    <a:pt x="35" y="309"/>
                    <a:pt x="34" y="305"/>
                  </a:cubicBezTo>
                  <a:close/>
                  <a:moveTo>
                    <a:pt x="40" y="307"/>
                  </a:moveTo>
                  <a:cubicBezTo>
                    <a:pt x="40" y="306"/>
                    <a:pt x="40" y="306"/>
                    <a:pt x="40" y="306"/>
                  </a:cubicBezTo>
                  <a:cubicBezTo>
                    <a:pt x="41" y="308"/>
                    <a:pt x="44" y="306"/>
                    <a:pt x="45" y="308"/>
                  </a:cubicBezTo>
                  <a:cubicBezTo>
                    <a:pt x="43" y="310"/>
                    <a:pt x="42" y="306"/>
                    <a:pt x="40" y="307"/>
                  </a:cubicBezTo>
                  <a:close/>
                  <a:moveTo>
                    <a:pt x="47" y="314"/>
                  </a:moveTo>
                  <a:cubicBezTo>
                    <a:pt x="46" y="314"/>
                    <a:pt x="45" y="315"/>
                    <a:pt x="44" y="315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4" y="312"/>
                    <a:pt x="47" y="311"/>
                    <a:pt x="47" y="314"/>
                  </a:cubicBezTo>
                  <a:close/>
                  <a:moveTo>
                    <a:pt x="47" y="275"/>
                  </a:moveTo>
                  <a:cubicBezTo>
                    <a:pt x="49" y="276"/>
                    <a:pt x="49" y="276"/>
                    <a:pt x="49" y="276"/>
                  </a:cubicBezTo>
                  <a:cubicBezTo>
                    <a:pt x="48" y="277"/>
                    <a:pt x="48" y="277"/>
                    <a:pt x="48" y="277"/>
                  </a:cubicBezTo>
                  <a:lnTo>
                    <a:pt x="47" y="275"/>
                  </a:lnTo>
                  <a:close/>
                  <a:moveTo>
                    <a:pt x="48" y="308"/>
                  </a:moveTo>
                  <a:cubicBezTo>
                    <a:pt x="47" y="308"/>
                    <a:pt x="47" y="308"/>
                    <a:pt x="47" y="308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7"/>
                    <a:pt x="49" y="308"/>
                    <a:pt x="48" y="308"/>
                  </a:cubicBezTo>
                  <a:close/>
                  <a:moveTo>
                    <a:pt x="47" y="302"/>
                  </a:moveTo>
                  <a:cubicBezTo>
                    <a:pt x="48" y="302"/>
                    <a:pt x="48" y="302"/>
                    <a:pt x="48" y="302"/>
                  </a:cubicBezTo>
                  <a:cubicBezTo>
                    <a:pt x="48" y="303"/>
                    <a:pt x="48" y="303"/>
                    <a:pt x="48" y="303"/>
                  </a:cubicBezTo>
                  <a:lnTo>
                    <a:pt x="47" y="302"/>
                  </a:lnTo>
                  <a:close/>
                  <a:moveTo>
                    <a:pt x="48" y="296"/>
                  </a:moveTo>
                  <a:cubicBezTo>
                    <a:pt x="48" y="296"/>
                    <a:pt x="49" y="296"/>
                    <a:pt x="50" y="296"/>
                  </a:cubicBezTo>
                  <a:lnTo>
                    <a:pt x="48" y="296"/>
                  </a:lnTo>
                  <a:close/>
                  <a:moveTo>
                    <a:pt x="51" y="278"/>
                  </a:moveTo>
                  <a:cubicBezTo>
                    <a:pt x="50" y="275"/>
                    <a:pt x="50" y="275"/>
                    <a:pt x="50" y="275"/>
                  </a:cubicBezTo>
                  <a:cubicBezTo>
                    <a:pt x="50" y="276"/>
                    <a:pt x="51" y="276"/>
                    <a:pt x="52" y="277"/>
                  </a:cubicBezTo>
                  <a:cubicBezTo>
                    <a:pt x="52" y="277"/>
                    <a:pt x="53" y="277"/>
                    <a:pt x="54" y="277"/>
                  </a:cubicBezTo>
                  <a:lnTo>
                    <a:pt x="51" y="278"/>
                  </a:lnTo>
                  <a:close/>
                  <a:moveTo>
                    <a:pt x="54" y="252"/>
                  </a:moveTo>
                  <a:cubicBezTo>
                    <a:pt x="53" y="252"/>
                    <a:pt x="53" y="252"/>
                    <a:pt x="53" y="252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1"/>
                    <a:pt x="54" y="250"/>
                    <a:pt x="55" y="251"/>
                  </a:cubicBezTo>
                  <a:cubicBezTo>
                    <a:pt x="55" y="252"/>
                    <a:pt x="55" y="252"/>
                    <a:pt x="55" y="252"/>
                  </a:cubicBezTo>
                  <a:cubicBezTo>
                    <a:pt x="55" y="251"/>
                    <a:pt x="54" y="252"/>
                    <a:pt x="54" y="252"/>
                  </a:cubicBezTo>
                  <a:close/>
                  <a:moveTo>
                    <a:pt x="58" y="275"/>
                  </a:moveTo>
                  <a:cubicBezTo>
                    <a:pt x="57" y="276"/>
                    <a:pt x="57" y="276"/>
                    <a:pt x="56" y="276"/>
                  </a:cubicBezTo>
                  <a:cubicBezTo>
                    <a:pt x="55" y="275"/>
                    <a:pt x="55" y="275"/>
                    <a:pt x="55" y="275"/>
                  </a:cubicBezTo>
                  <a:cubicBezTo>
                    <a:pt x="56" y="275"/>
                    <a:pt x="57" y="276"/>
                    <a:pt x="58" y="275"/>
                  </a:cubicBezTo>
                  <a:close/>
                  <a:moveTo>
                    <a:pt x="56" y="315"/>
                  </a:moveTo>
                  <a:cubicBezTo>
                    <a:pt x="55" y="314"/>
                    <a:pt x="55" y="314"/>
                    <a:pt x="55" y="314"/>
                  </a:cubicBezTo>
                  <a:cubicBezTo>
                    <a:pt x="56" y="314"/>
                    <a:pt x="56" y="314"/>
                    <a:pt x="56" y="314"/>
                  </a:cubicBezTo>
                  <a:lnTo>
                    <a:pt x="56" y="315"/>
                  </a:lnTo>
                  <a:close/>
                  <a:moveTo>
                    <a:pt x="56" y="280"/>
                  </a:moveTo>
                  <a:cubicBezTo>
                    <a:pt x="57" y="280"/>
                    <a:pt x="57" y="280"/>
                    <a:pt x="57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79"/>
                    <a:pt x="56" y="279"/>
                    <a:pt x="56" y="279"/>
                  </a:cubicBezTo>
                  <a:cubicBezTo>
                    <a:pt x="57" y="279"/>
                    <a:pt x="57" y="279"/>
                    <a:pt x="58" y="279"/>
                  </a:cubicBezTo>
                  <a:cubicBezTo>
                    <a:pt x="57" y="280"/>
                    <a:pt x="57" y="279"/>
                    <a:pt x="56" y="280"/>
                  </a:cubicBezTo>
                  <a:close/>
                  <a:moveTo>
                    <a:pt x="59" y="292"/>
                  </a:moveTo>
                  <a:cubicBezTo>
                    <a:pt x="59" y="292"/>
                    <a:pt x="59" y="293"/>
                    <a:pt x="58" y="293"/>
                  </a:cubicBezTo>
                  <a:cubicBezTo>
                    <a:pt x="57" y="293"/>
                    <a:pt x="59" y="292"/>
                    <a:pt x="59" y="292"/>
                  </a:cubicBezTo>
                  <a:close/>
                  <a:moveTo>
                    <a:pt x="55" y="334"/>
                  </a:moveTo>
                  <a:cubicBezTo>
                    <a:pt x="53" y="331"/>
                    <a:pt x="53" y="331"/>
                    <a:pt x="53" y="331"/>
                  </a:cubicBezTo>
                  <a:cubicBezTo>
                    <a:pt x="53" y="331"/>
                    <a:pt x="55" y="330"/>
                    <a:pt x="55" y="329"/>
                  </a:cubicBezTo>
                  <a:cubicBezTo>
                    <a:pt x="57" y="329"/>
                    <a:pt x="57" y="333"/>
                    <a:pt x="59" y="332"/>
                  </a:cubicBezTo>
                  <a:cubicBezTo>
                    <a:pt x="60" y="331"/>
                    <a:pt x="60" y="331"/>
                    <a:pt x="60" y="331"/>
                  </a:cubicBezTo>
                  <a:cubicBezTo>
                    <a:pt x="59" y="332"/>
                    <a:pt x="59" y="332"/>
                    <a:pt x="59" y="332"/>
                  </a:cubicBezTo>
                  <a:cubicBezTo>
                    <a:pt x="58" y="333"/>
                    <a:pt x="58" y="334"/>
                    <a:pt x="55" y="334"/>
                  </a:cubicBezTo>
                  <a:close/>
                  <a:moveTo>
                    <a:pt x="59" y="337"/>
                  </a:moveTo>
                  <a:cubicBezTo>
                    <a:pt x="60" y="336"/>
                    <a:pt x="60" y="336"/>
                    <a:pt x="60" y="336"/>
                  </a:cubicBezTo>
                  <a:cubicBezTo>
                    <a:pt x="60" y="337"/>
                    <a:pt x="61" y="337"/>
                    <a:pt x="61" y="338"/>
                  </a:cubicBezTo>
                  <a:lnTo>
                    <a:pt x="59" y="337"/>
                  </a:lnTo>
                  <a:close/>
                  <a:moveTo>
                    <a:pt x="60" y="309"/>
                  </a:moveTo>
                  <a:cubicBezTo>
                    <a:pt x="61" y="309"/>
                    <a:pt x="61" y="309"/>
                    <a:pt x="61" y="309"/>
                  </a:cubicBezTo>
                  <a:cubicBezTo>
                    <a:pt x="63" y="310"/>
                    <a:pt x="63" y="310"/>
                    <a:pt x="63" y="310"/>
                  </a:cubicBezTo>
                  <a:lnTo>
                    <a:pt x="60" y="309"/>
                  </a:lnTo>
                  <a:close/>
                  <a:moveTo>
                    <a:pt x="62" y="325"/>
                  </a:moveTo>
                  <a:cubicBezTo>
                    <a:pt x="63" y="324"/>
                    <a:pt x="63" y="324"/>
                    <a:pt x="63" y="324"/>
                  </a:cubicBezTo>
                  <a:cubicBezTo>
                    <a:pt x="63" y="325"/>
                    <a:pt x="63" y="325"/>
                    <a:pt x="63" y="325"/>
                  </a:cubicBezTo>
                  <a:lnTo>
                    <a:pt x="62" y="325"/>
                  </a:lnTo>
                  <a:close/>
                  <a:moveTo>
                    <a:pt x="61" y="321"/>
                  </a:moveTo>
                  <a:cubicBezTo>
                    <a:pt x="62" y="319"/>
                    <a:pt x="64" y="320"/>
                    <a:pt x="65" y="319"/>
                  </a:cubicBezTo>
                  <a:cubicBezTo>
                    <a:pt x="66" y="323"/>
                    <a:pt x="63" y="319"/>
                    <a:pt x="61" y="321"/>
                  </a:cubicBezTo>
                  <a:close/>
                  <a:moveTo>
                    <a:pt x="66" y="300"/>
                  </a:moveTo>
                  <a:cubicBezTo>
                    <a:pt x="67" y="300"/>
                    <a:pt x="68" y="301"/>
                    <a:pt x="69" y="302"/>
                  </a:cubicBezTo>
                  <a:lnTo>
                    <a:pt x="66" y="300"/>
                  </a:lnTo>
                  <a:close/>
                  <a:moveTo>
                    <a:pt x="70" y="310"/>
                  </a:moveTo>
                  <a:cubicBezTo>
                    <a:pt x="68" y="309"/>
                    <a:pt x="68" y="309"/>
                    <a:pt x="68" y="309"/>
                  </a:cubicBezTo>
                  <a:cubicBezTo>
                    <a:pt x="68" y="308"/>
                    <a:pt x="70" y="309"/>
                    <a:pt x="70" y="310"/>
                  </a:cubicBezTo>
                  <a:close/>
                  <a:moveTo>
                    <a:pt x="64" y="296"/>
                  </a:moveTo>
                  <a:cubicBezTo>
                    <a:pt x="68" y="296"/>
                    <a:pt x="68" y="296"/>
                    <a:pt x="68" y="296"/>
                  </a:cubicBezTo>
                  <a:cubicBezTo>
                    <a:pt x="67" y="297"/>
                    <a:pt x="65" y="297"/>
                    <a:pt x="64" y="296"/>
                  </a:cubicBezTo>
                  <a:close/>
                  <a:moveTo>
                    <a:pt x="66" y="310"/>
                  </a:moveTo>
                  <a:cubicBezTo>
                    <a:pt x="64" y="310"/>
                    <a:pt x="64" y="310"/>
                    <a:pt x="64" y="310"/>
                  </a:cubicBezTo>
                  <a:cubicBezTo>
                    <a:pt x="65" y="310"/>
                    <a:pt x="66" y="310"/>
                    <a:pt x="66" y="310"/>
                  </a:cubicBezTo>
                  <a:close/>
                  <a:moveTo>
                    <a:pt x="65" y="323"/>
                  </a:moveTo>
                  <a:cubicBezTo>
                    <a:pt x="64" y="322"/>
                    <a:pt x="66" y="322"/>
                    <a:pt x="67" y="322"/>
                  </a:cubicBezTo>
                  <a:cubicBezTo>
                    <a:pt x="67" y="322"/>
                    <a:pt x="66" y="323"/>
                    <a:pt x="67" y="323"/>
                  </a:cubicBezTo>
                  <a:cubicBezTo>
                    <a:pt x="66" y="323"/>
                    <a:pt x="65" y="325"/>
                    <a:pt x="65" y="323"/>
                  </a:cubicBezTo>
                  <a:close/>
                  <a:moveTo>
                    <a:pt x="66" y="325"/>
                  </a:moveTo>
                  <a:cubicBezTo>
                    <a:pt x="67" y="325"/>
                    <a:pt x="69" y="324"/>
                    <a:pt x="71" y="325"/>
                  </a:cubicBezTo>
                  <a:lnTo>
                    <a:pt x="66" y="325"/>
                  </a:lnTo>
                  <a:close/>
                  <a:moveTo>
                    <a:pt x="73" y="321"/>
                  </a:moveTo>
                  <a:cubicBezTo>
                    <a:pt x="74" y="322"/>
                    <a:pt x="74" y="322"/>
                    <a:pt x="74" y="322"/>
                  </a:cubicBezTo>
                  <a:cubicBezTo>
                    <a:pt x="73" y="322"/>
                    <a:pt x="71" y="322"/>
                    <a:pt x="73" y="321"/>
                  </a:cubicBezTo>
                  <a:close/>
                  <a:moveTo>
                    <a:pt x="79" y="324"/>
                  </a:moveTo>
                  <a:cubicBezTo>
                    <a:pt x="77" y="323"/>
                    <a:pt x="77" y="323"/>
                    <a:pt x="77" y="323"/>
                  </a:cubicBezTo>
                  <a:cubicBezTo>
                    <a:pt x="78" y="323"/>
                    <a:pt x="78" y="323"/>
                    <a:pt x="78" y="323"/>
                  </a:cubicBezTo>
                  <a:lnTo>
                    <a:pt x="79" y="324"/>
                  </a:lnTo>
                  <a:close/>
                  <a:moveTo>
                    <a:pt x="81" y="328"/>
                  </a:moveTo>
                  <a:cubicBezTo>
                    <a:pt x="80" y="328"/>
                    <a:pt x="78" y="328"/>
                    <a:pt x="77" y="326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80" y="326"/>
                    <a:pt x="79" y="329"/>
                    <a:pt x="81" y="328"/>
                  </a:cubicBezTo>
                  <a:close/>
                  <a:moveTo>
                    <a:pt x="85" y="327"/>
                  </a:moveTo>
                  <a:cubicBezTo>
                    <a:pt x="87" y="327"/>
                    <a:pt x="87" y="327"/>
                    <a:pt x="87" y="327"/>
                  </a:cubicBezTo>
                  <a:cubicBezTo>
                    <a:pt x="86" y="328"/>
                    <a:pt x="85" y="328"/>
                    <a:pt x="85" y="327"/>
                  </a:cubicBezTo>
                  <a:close/>
                  <a:moveTo>
                    <a:pt x="86" y="150"/>
                  </a:moveTo>
                  <a:cubicBezTo>
                    <a:pt x="87" y="151"/>
                    <a:pt x="86" y="152"/>
                    <a:pt x="87" y="152"/>
                  </a:cubicBezTo>
                  <a:cubicBezTo>
                    <a:pt x="83" y="155"/>
                    <a:pt x="82" y="150"/>
                    <a:pt x="80" y="147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82" y="144"/>
                    <a:pt x="84" y="150"/>
                    <a:pt x="88" y="147"/>
                  </a:cubicBezTo>
                  <a:cubicBezTo>
                    <a:pt x="87" y="148"/>
                    <a:pt x="90" y="150"/>
                    <a:pt x="86" y="150"/>
                  </a:cubicBezTo>
                  <a:close/>
                  <a:moveTo>
                    <a:pt x="81" y="139"/>
                  </a:moveTo>
                  <a:cubicBezTo>
                    <a:pt x="81" y="139"/>
                    <a:pt x="81" y="139"/>
                    <a:pt x="81" y="139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7"/>
                    <a:pt x="80" y="136"/>
                    <a:pt x="80" y="136"/>
                  </a:cubicBezTo>
                  <a:cubicBezTo>
                    <a:pt x="81" y="134"/>
                    <a:pt x="83" y="136"/>
                    <a:pt x="82" y="137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lose/>
                  <a:moveTo>
                    <a:pt x="88" y="134"/>
                  </a:moveTo>
                  <a:cubicBezTo>
                    <a:pt x="87" y="135"/>
                    <a:pt x="87" y="136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90" y="138"/>
                    <a:pt x="91" y="139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5" y="137"/>
                    <a:pt x="86" y="133"/>
                    <a:pt x="84" y="134"/>
                  </a:cubicBezTo>
                  <a:cubicBezTo>
                    <a:pt x="83" y="132"/>
                    <a:pt x="81" y="134"/>
                    <a:pt x="79" y="134"/>
                  </a:cubicBezTo>
                  <a:cubicBezTo>
                    <a:pt x="79" y="135"/>
                    <a:pt x="78" y="136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7" y="139"/>
                    <a:pt x="75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35"/>
                    <a:pt x="73" y="134"/>
                    <a:pt x="72" y="134"/>
                  </a:cubicBezTo>
                  <a:cubicBezTo>
                    <a:pt x="71" y="134"/>
                    <a:pt x="71" y="134"/>
                    <a:pt x="70" y="135"/>
                  </a:cubicBezTo>
                  <a:cubicBezTo>
                    <a:pt x="68" y="140"/>
                    <a:pt x="77" y="139"/>
                    <a:pt x="73" y="144"/>
                  </a:cubicBezTo>
                  <a:cubicBezTo>
                    <a:pt x="74" y="144"/>
                    <a:pt x="75" y="144"/>
                    <a:pt x="75" y="143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3" y="145"/>
                    <a:pt x="72" y="146"/>
                    <a:pt x="69" y="147"/>
                  </a:cubicBezTo>
                  <a:cubicBezTo>
                    <a:pt x="70" y="148"/>
                    <a:pt x="71" y="148"/>
                    <a:pt x="72" y="148"/>
                  </a:cubicBezTo>
                  <a:cubicBezTo>
                    <a:pt x="72" y="147"/>
                    <a:pt x="73" y="147"/>
                    <a:pt x="73" y="146"/>
                  </a:cubicBezTo>
                  <a:cubicBezTo>
                    <a:pt x="75" y="147"/>
                    <a:pt x="75" y="148"/>
                    <a:pt x="77" y="149"/>
                  </a:cubicBezTo>
                  <a:cubicBezTo>
                    <a:pt x="75" y="150"/>
                    <a:pt x="75" y="151"/>
                    <a:pt x="73" y="151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6" y="155"/>
                    <a:pt x="66" y="154"/>
                    <a:pt x="67" y="155"/>
                  </a:cubicBezTo>
                  <a:cubicBezTo>
                    <a:pt x="65" y="154"/>
                    <a:pt x="64" y="156"/>
                    <a:pt x="61" y="156"/>
                  </a:cubicBezTo>
                  <a:cubicBezTo>
                    <a:pt x="61" y="157"/>
                    <a:pt x="62" y="158"/>
                    <a:pt x="62" y="159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4" y="161"/>
                    <a:pt x="54" y="164"/>
                    <a:pt x="52" y="163"/>
                  </a:cubicBezTo>
                  <a:cubicBezTo>
                    <a:pt x="51" y="161"/>
                    <a:pt x="54" y="163"/>
                    <a:pt x="54" y="161"/>
                  </a:cubicBezTo>
                  <a:cubicBezTo>
                    <a:pt x="55" y="157"/>
                    <a:pt x="56" y="153"/>
                    <a:pt x="57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7" y="150"/>
                    <a:pt x="58" y="150"/>
                    <a:pt x="59" y="150"/>
                  </a:cubicBezTo>
                  <a:cubicBezTo>
                    <a:pt x="61" y="147"/>
                    <a:pt x="59" y="146"/>
                    <a:pt x="60" y="143"/>
                  </a:cubicBezTo>
                  <a:cubicBezTo>
                    <a:pt x="60" y="144"/>
                    <a:pt x="61" y="144"/>
                    <a:pt x="61" y="143"/>
                  </a:cubicBezTo>
                  <a:cubicBezTo>
                    <a:pt x="62" y="141"/>
                    <a:pt x="63" y="138"/>
                    <a:pt x="64" y="137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9"/>
                    <a:pt x="65" y="139"/>
                    <a:pt x="65" y="140"/>
                  </a:cubicBezTo>
                  <a:cubicBezTo>
                    <a:pt x="65" y="141"/>
                    <a:pt x="66" y="141"/>
                    <a:pt x="67" y="141"/>
                  </a:cubicBezTo>
                  <a:cubicBezTo>
                    <a:pt x="69" y="139"/>
                    <a:pt x="70" y="136"/>
                    <a:pt x="70" y="133"/>
                  </a:cubicBezTo>
                  <a:cubicBezTo>
                    <a:pt x="71" y="132"/>
                    <a:pt x="72" y="133"/>
                    <a:pt x="73" y="132"/>
                  </a:cubicBezTo>
                  <a:cubicBezTo>
                    <a:pt x="72" y="127"/>
                    <a:pt x="80" y="125"/>
                    <a:pt x="77" y="120"/>
                  </a:cubicBezTo>
                  <a:cubicBezTo>
                    <a:pt x="80" y="117"/>
                    <a:pt x="83" y="116"/>
                    <a:pt x="83" y="112"/>
                  </a:cubicBezTo>
                  <a:cubicBezTo>
                    <a:pt x="84" y="112"/>
                    <a:pt x="85" y="110"/>
                    <a:pt x="86" y="110"/>
                  </a:cubicBezTo>
                  <a:cubicBezTo>
                    <a:pt x="87" y="112"/>
                    <a:pt x="87" y="116"/>
                    <a:pt x="87" y="117"/>
                  </a:cubicBezTo>
                  <a:cubicBezTo>
                    <a:pt x="85" y="117"/>
                    <a:pt x="85" y="119"/>
                    <a:pt x="86" y="120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7" y="124"/>
                    <a:pt x="87" y="126"/>
                    <a:pt x="88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32"/>
                    <a:pt x="93" y="132"/>
                    <a:pt x="92" y="135"/>
                  </a:cubicBezTo>
                  <a:cubicBezTo>
                    <a:pt x="91" y="133"/>
                    <a:pt x="90" y="132"/>
                    <a:pt x="88" y="132"/>
                  </a:cubicBezTo>
                  <a:cubicBezTo>
                    <a:pt x="86" y="134"/>
                    <a:pt x="86" y="134"/>
                    <a:pt x="86" y="134"/>
                  </a:cubicBezTo>
                  <a:cubicBezTo>
                    <a:pt x="87" y="135"/>
                    <a:pt x="88" y="134"/>
                    <a:pt x="88" y="134"/>
                  </a:cubicBezTo>
                  <a:close/>
                  <a:moveTo>
                    <a:pt x="94" y="335"/>
                  </a:moveTo>
                  <a:cubicBezTo>
                    <a:pt x="91" y="335"/>
                    <a:pt x="91" y="335"/>
                    <a:pt x="91" y="335"/>
                  </a:cubicBezTo>
                  <a:cubicBezTo>
                    <a:pt x="93" y="334"/>
                    <a:pt x="93" y="333"/>
                    <a:pt x="94" y="335"/>
                  </a:cubicBezTo>
                  <a:close/>
                  <a:moveTo>
                    <a:pt x="93" y="347"/>
                  </a:moveTo>
                  <a:cubicBezTo>
                    <a:pt x="92" y="347"/>
                    <a:pt x="92" y="347"/>
                    <a:pt x="92" y="347"/>
                  </a:cubicBezTo>
                  <a:cubicBezTo>
                    <a:pt x="92" y="346"/>
                    <a:pt x="92" y="346"/>
                    <a:pt x="92" y="346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96" y="347"/>
                    <a:pt x="93" y="348"/>
                    <a:pt x="93" y="347"/>
                  </a:cubicBezTo>
                  <a:close/>
                  <a:moveTo>
                    <a:pt x="100" y="348"/>
                  </a:moveTo>
                  <a:cubicBezTo>
                    <a:pt x="98" y="347"/>
                    <a:pt x="98" y="348"/>
                    <a:pt x="97" y="346"/>
                  </a:cubicBezTo>
                  <a:cubicBezTo>
                    <a:pt x="97" y="347"/>
                    <a:pt x="96" y="347"/>
                    <a:pt x="96" y="347"/>
                  </a:cubicBezTo>
                  <a:cubicBezTo>
                    <a:pt x="95" y="347"/>
                    <a:pt x="95" y="347"/>
                    <a:pt x="95" y="347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6" y="346"/>
                    <a:pt x="96" y="346"/>
                    <a:pt x="96" y="346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93" y="344"/>
                    <a:pt x="95" y="346"/>
                    <a:pt x="96" y="345"/>
                  </a:cubicBezTo>
                  <a:cubicBezTo>
                    <a:pt x="98" y="346"/>
                    <a:pt x="99" y="345"/>
                    <a:pt x="100" y="346"/>
                  </a:cubicBezTo>
                  <a:lnTo>
                    <a:pt x="100" y="348"/>
                  </a:lnTo>
                  <a:close/>
                  <a:moveTo>
                    <a:pt x="99" y="343"/>
                  </a:moveTo>
                  <a:cubicBezTo>
                    <a:pt x="100" y="342"/>
                    <a:pt x="100" y="342"/>
                    <a:pt x="100" y="342"/>
                  </a:cubicBezTo>
                  <a:cubicBezTo>
                    <a:pt x="101" y="343"/>
                    <a:pt x="101" y="343"/>
                    <a:pt x="101" y="343"/>
                  </a:cubicBezTo>
                  <a:lnTo>
                    <a:pt x="99" y="343"/>
                  </a:lnTo>
                  <a:close/>
                  <a:moveTo>
                    <a:pt x="104" y="352"/>
                  </a:moveTo>
                  <a:cubicBezTo>
                    <a:pt x="103" y="349"/>
                    <a:pt x="103" y="349"/>
                    <a:pt x="103" y="349"/>
                  </a:cubicBezTo>
                  <a:cubicBezTo>
                    <a:pt x="105" y="350"/>
                    <a:pt x="105" y="350"/>
                    <a:pt x="105" y="350"/>
                  </a:cubicBezTo>
                  <a:lnTo>
                    <a:pt x="104" y="352"/>
                  </a:lnTo>
                  <a:close/>
                  <a:moveTo>
                    <a:pt x="106" y="144"/>
                  </a:moveTo>
                  <a:cubicBezTo>
                    <a:pt x="106" y="143"/>
                    <a:pt x="105" y="143"/>
                    <a:pt x="104" y="143"/>
                  </a:cubicBezTo>
                  <a:cubicBezTo>
                    <a:pt x="102" y="144"/>
                    <a:pt x="104" y="145"/>
                    <a:pt x="102" y="145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2" y="147"/>
                    <a:pt x="100" y="145"/>
                    <a:pt x="100" y="147"/>
                  </a:cubicBezTo>
                  <a:cubicBezTo>
                    <a:pt x="99" y="147"/>
                    <a:pt x="99" y="146"/>
                    <a:pt x="99" y="146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0" y="145"/>
                    <a:pt x="100" y="145"/>
                    <a:pt x="100" y="145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3" y="143"/>
                    <a:pt x="104" y="141"/>
                    <a:pt x="106" y="142"/>
                  </a:cubicBezTo>
                  <a:lnTo>
                    <a:pt x="106" y="144"/>
                  </a:lnTo>
                  <a:close/>
                  <a:moveTo>
                    <a:pt x="108" y="142"/>
                  </a:moveTo>
                  <a:cubicBezTo>
                    <a:pt x="107" y="142"/>
                    <a:pt x="104" y="140"/>
                    <a:pt x="104" y="139"/>
                  </a:cubicBezTo>
                  <a:cubicBezTo>
                    <a:pt x="105" y="138"/>
                    <a:pt x="105" y="137"/>
                    <a:pt x="104" y="136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8" y="135"/>
                    <a:pt x="110" y="137"/>
                    <a:pt x="109" y="139"/>
                  </a:cubicBezTo>
                  <a:cubicBezTo>
                    <a:pt x="108" y="141"/>
                    <a:pt x="106" y="137"/>
                    <a:pt x="105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6" y="140"/>
                    <a:pt x="106" y="140"/>
                    <a:pt x="106" y="141"/>
                  </a:cubicBezTo>
                  <a:cubicBezTo>
                    <a:pt x="107" y="141"/>
                    <a:pt x="108" y="141"/>
                    <a:pt x="109" y="141"/>
                  </a:cubicBezTo>
                  <a:cubicBezTo>
                    <a:pt x="108" y="141"/>
                    <a:pt x="108" y="141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9" y="142"/>
                    <a:pt x="110" y="142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09" y="142"/>
                    <a:pt x="109" y="143"/>
                    <a:pt x="108" y="142"/>
                  </a:cubicBezTo>
                  <a:close/>
                  <a:moveTo>
                    <a:pt x="110" y="358"/>
                  </a:moveTo>
                  <a:cubicBezTo>
                    <a:pt x="110" y="357"/>
                    <a:pt x="110" y="357"/>
                    <a:pt x="110" y="357"/>
                  </a:cubicBezTo>
                  <a:cubicBezTo>
                    <a:pt x="110" y="357"/>
                    <a:pt x="110" y="357"/>
                    <a:pt x="111" y="358"/>
                  </a:cubicBezTo>
                  <a:lnTo>
                    <a:pt x="110" y="358"/>
                  </a:lnTo>
                  <a:close/>
                  <a:moveTo>
                    <a:pt x="114" y="353"/>
                  </a:moveTo>
                  <a:cubicBezTo>
                    <a:pt x="117" y="353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5" y="354"/>
                    <a:pt x="115" y="353"/>
                    <a:pt x="114" y="353"/>
                  </a:cubicBezTo>
                  <a:close/>
                  <a:moveTo>
                    <a:pt x="116" y="357"/>
                  </a:moveTo>
                  <a:cubicBezTo>
                    <a:pt x="116" y="357"/>
                    <a:pt x="117" y="356"/>
                    <a:pt x="119" y="356"/>
                  </a:cubicBezTo>
                  <a:cubicBezTo>
                    <a:pt x="118" y="357"/>
                    <a:pt x="117" y="357"/>
                    <a:pt x="116" y="357"/>
                  </a:cubicBezTo>
                  <a:close/>
                  <a:moveTo>
                    <a:pt x="114" y="126"/>
                  </a:moveTo>
                  <a:cubicBezTo>
                    <a:pt x="114" y="124"/>
                    <a:pt x="117" y="124"/>
                    <a:pt x="119" y="124"/>
                  </a:cubicBezTo>
                  <a:cubicBezTo>
                    <a:pt x="117" y="125"/>
                    <a:pt x="116" y="125"/>
                    <a:pt x="114" y="126"/>
                  </a:cubicBezTo>
                  <a:close/>
                  <a:moveTo>
                    <a:pt x="119" y="356"/>
                  </a:moveTo>
                  <a:cubicBezTo>
                    <a:pt x="121" y="355"/>
                    <a:pt x="120" y="354"/>
                    <a:pt x="122" y="354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7"/>
                    <a:pt x="125" y="356"/>
                    <a:pt x="125" y="358"/>
                  </a:cubicBezTo>
                  <a:cubicBezTo>
                    <a:pt x="124" y="359"/>
                    <a:pt x="122" y="355"/>
                    <a:pt x="119" y="356"/>
                  </a:cubicBezTo>
                  <a:close/>
                  <a:moveTo>
                    <a:pt x="124" y="119"/>
                  </a:moveTo>
                  <a:cubicBezTo>
                    <a:pt x="126" y="118"/>
                    <a:pt x="126" y="118"/>
                    <a:pt x="126" y="118"/>
                  </a:cubicBezTo>
                  <a:cubicBezTo>
                    <a:pt x="125" y="119"/>
                    <a:pt x="125" y="119"/>
                    <a:pt x="125" y="119"/>
                  </a:cubicBezTo>
                  <a:lnTo>
                    <a:pt x="124" y="119"/>
                  </a:lnTo>
                  <a:close/>
                  <a:moveTo>
                    <a:pt x="127" y="367"/>
                  </a:moveTo>
                  <a:cubicBezTo>
                    <a:pt x="126" y="367"/>
                    <a:pt x="126" y="367"/>
                    <a:pt x="126" y="367"/>
                  </a:cubicBezTo>
                  <a:cubicBezTo>
                    <a:pt x="127" y="368"/>
                    <a:pt x="127" y="368"/>
                    <a:pt x="127" y="368"/>
                  </a:cubicBezTo>
                  <a:cubicBezTo>
                    <a:pt x="128" y="368"/>
                    <a:pt x="128" y="368"/>
                    <a:pt x="128" y="368"/>
                  </a:cubicBezTo>
                  <a:cubicBezTo>
                    <a:pt x="127" y="369"/>
                    <a:pt x="128" y="369"/>
                    <a:pt x="127" y="370"/>
                  </a:cubicBezTo>
                  <a:cubicBezTo>
                    <a:pt x="125" y="370"/>
                    <a:pt x="127" y="369"/>
                    <a:pt x="127" y="368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5" y="369"/>
                    <a:pt x="123" y="369"/>
                    <a:pt x="121" y="369"/>
                  </a:cubicBezTo>
                  <a:cubicBezTo>
                    <a:pt x="122" y="368"/>
                    <a:pt x="125" y="369"/>
                    <a:pt x="125" y="367"/>
                  </a:cubicBezTo>
                  <a:cubicBezTo>
                    <a:pt x="123" y="368"/>
                    <a:pt x="125" y="366"/>
                    <a:pt x="126" y="366"/>
                  </a:cubicBezTo>
                  <a:cubicBezTo>
                    <a:pt x="127" y="366"/>
                    <a:pt x="128" y="366"/>
                    <a:pt x="128" y="367"/>
                  </a:cubicBezTo>
                  <a:cubicBezTo>
                    <a:pt x="128" y="367"/>
                    <a:pt x="127" y="367"/>
                    <a:pt x="127" y="367"/>
                  </a:cubicBezTo>
                  <a:close/>
                  <a:moveTo>
                    <a:pt x="133" y="353"/>
                  </a:moveTo>
                  <a:cubicBezTo>
                    <a:pt x="131" y="353"/>
                    <a:pt x="131" y="353"/>
                    <a:pt x="131" y="353"/>
                  </a:cubicBezTo>
                  <a:cubicBezTo>
                    <a:pt x="132" y="352"/>
                    <a:pt x="132" y="352"/>
                    <a:pt x="133" y="352"/>
                  </a:cubicBezTo>
                  <a:lnTo>
                    <a:pt x="133" y="353"/>
                  </a:lnTo>
                  <a:close/>
                  <a:moveTo>
                    <a:pt x="142" y="102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41" y="101"/>
                    <a:pt x="138" y="98"/>
                    <a:pt x="138" y="101"/>
                  </a:cubicBezTo>
                  <a:cubicBezTo>
                    <a:pt x="138" y="103"/>
                    <a:pt x="139" y="103"/>
                    <a:pt x="138" y="104"/>
                  </a:cubicBezTo>
                  <a:cubicBezTo>
                    <a:pt x="137" y="103"/>
                    <a:pt x="137" y="106"/>
                    <a:pt x="135" y="106"/>
                  </a:cubicBezTo>
                  <a:cubicBezTo>
                    <a:pt x="135" y="107"/>
                    <a:pt x="134" y="109"/>
                    <a:pt x="132" y="111"/>
                  </a:cubicBezTo>
                  <a:cubicBezTo>
                    <a:pt x="133" y="112"/>
                    <a:pt x="135" y="111"/>
                    <a:pt x="134" y="113"/>
                  </a:cubicBezTo>
                  <a:cubicBezTo>
                    <a:pt x="133" y="113"/>
                    <a:pt x="131" y="112"/>
                    <a:pt x="129" y="113"/>
                  </a:cubicBezTo>
                  <a:cubicBezTo>
                    <a:pt x="129" y="113"/>
                    <a:pt x="129" y="113"/>
                    <a:pt x="129" y="112"/>
                  </a:cubicBezTo>
                  <a:cubicBezTo>
                    <a:pt x="128" y="114"/>
                    <a:pt x="126" y="114"/>
                    <a:pt x="127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4" y="116"/>
                    <a:pt x="126" y="112"/>
                    <a:pt x="124" y="111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24" y="119"/>
                    <a:pt x="120" y="120"/>
                    <a:pt x="121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6" y="120"/>
                    <a:pt x="123" y="118"/>
                    <a:pt x="119" y="118"/>
                  </a:cubicBezTo>
                  <a:cubicBezTo>
                    <a:pt x="117" y="116"/>
                    <a:pt x="118" y="113"/>
                    <a:pt x="116" y="112"/>
                  </a:cubicBezTo>
                  <a:cubicBezTo>
                    <a:pt x="112" y="113"/>
                    <a:pt x="112" y="116"/>
                    <a:pt x="109" y="115"/>
                  </a:cubicBezTo>
                  <a:cubicBezTo>
                    <a:pt x="109" y="117"/>
                    <a:pt x="111" y="117"/>
                    <a:pt x="113" y="117"/>
                  </a:cubicBezTo>
                  <a:cubicBezTo>
                    <a:pt x="110" y="117"/>
                    <a:pt x="113" y="120"/>
                    <a:pt x="110" y="119"/>
                  </a:cubicBezTo>
                  <a:cubicBezTo>
                    <a:pt x="110" y="120"/>
                    <a:pt x="115" y="125"/>
                    <a:pt x="111" y="126"/>
                  </a:cubicBezTo>
                  <a:cubicBezTo>
                    <a:pt x="110" y="127"/>
                    <a:pt x="112" y="128"/>
                    <a:pt x="110" y="128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7" y="125"/>
                    <a:pt x="111" y="129"/>
                    <a:pt x="107" y="128"/>
                  </a:cubicBezTo>
                  <a:cubicBezTo>
                    <a:pt x="105" y="124"/>
                    <a:pt x="109" y="120"/>
                    <a:pt x="104" y="119"/>
                  </a:cubicBezTo>
                  <a:cubicBezTo>
                    <a:pt x="107" y="116"/>
                    <a:pt x="102" y="110"/>
                    <a:pt x="108" y="111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1"/>
                    <a:pt x="109" y="110"/>
                  </a:cubicBezTo>
                  <a:cubicBezTo>
                    <a:pt x="109" y="109"/>
                    <a:pt x="106" y="110"/>
                    <a:pt x="107" y="108"/>
                  </a:cubicBezTo>
                  <a:cubicBezTo>
                    <a:pt x="112" y="108"/>
                    <a:pt x="110" y="102"/>
                    <a:pt x="114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9" y="106"/>
                    <a:pt x="117" y="97"/>
                    <a:pt x="121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1" y="101"/>
                    <a:pt x="123" y="98"/>
                    <a:pt x="123" y="100"/>
                  </a:cubicBezTo>
                  <a:cubicBezTo>
                    <a:pt x="124" y="100"/>
                    <a:pt x="126" y="98"/>
                    <a:pt x="124" y="97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6" y="98"/>
                    <a:pt x="126" y="101"/>
                    <a:pt x="128" y="102"/>
                  </a:cubicBezTo>
                  <a:cubicBezTo>
                    <a:pt x="130" y="99"/>
                    <a:pt x="126" y="95"/>
                    <a:pt x="131" y="93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41" y="91"/>
                    <a:pt x="136" y="100"/>
                    <a:pt x="142" y="97"/>
                  </a:cubicBezTo>
                  <a:cubicBezTo>
                    <a:pt x="138" y="95"/>
                    <a:pt x="145" y="93"/>
                    <a:pt x="141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1"/>
                    <a:pt x="141" y="90"/>
                    <a:pt x="141" y="90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1" y="88"/>
                    <a:pt x="142" y="89"/>
                    <a:pt x="142" y="90"/>
                  </a:cubicBezTo>
                  <a:cubicBezTo>
                    <a:pt x="143" y="93"/>
                    <a:pt x="143" y="93"/>
                    <a:pt x="143" y="95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4" y="99"/>
                    <a:pt x="145" y="99"/>
                    <a:pt x="144" y="101"/>
                  </a:cubicBezTo>
                  <a:cubicBezTo>
                    <a:pt x="144" y="102"/>
                    <a:pt x="143" y="103"/>
                    <a:pt x="144" y="103"/>
                  </a:cubicBezTo>
                  <a:cubicBezTo>
                    <a:pt x="143" y="103"/>
                    <a:pt x="142" y="103"/>
                    <a:pt x="142" y="102"/>
                  </a:cubicBezTo>
                  <a:close/>
                  <a:moveTo>
                    <a:pt x="146" y="94"/>
                  </a:moveTo>
                  <a:cubicBezTo>
                    <a:pt x="145" y="92"/>
                    <a:pt x="145" y="92"/>
                    <a:pt x="145" y="92"/>
                  </a:cubicBezTo>
                  <a:cubicBezTo>
                    <a:pt x="146" y="92"/>
                    <a:pt x="146" y="92"/>
                    <a:pt x="146" y="92"/>
                  </a:cubicBezTo>
                  <a:lnTo>
                    <a:pt x="146" y="94"/>
                  </a:lnTo>
                  <a:close/>
                  <a:moveTo>
                    <a:pt x="149" y="376"/>
                  </a:moveTo>
                  <a:cubicBezTo>
                    <a:pt x="147" y="376"/>
                    <a:pt x="147" y="376"/>
                    <a:pt x="147" y="376"/>
                  </a:cubicBezTo>
                  <a:cubicBezTo>
                    <a:pt x="147" y="376"/>
                    <a:pt x="148" y="376"/>
                    <a:pt x="149" y="376"/>
                  </a:cubicBezTo>
                  <a:close/>
                  <a:moveTo>
                    <a:pt x="148" y="88"/>
                  </a:moveTo>
                  <a:cubicBezTo>
                    <a:pt x="148" y="88"/>
                    <a:pt x="148" y="88"/>
                    <a:pt x="148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6" y="88"/>
                    <a:pt x="146" y="87"/>
                  </a:cubicBezTo>
                  <a:cubicBezTo>
                    <a:pt x="144" y="87"/>
                    <a:pt x="145" y="89"/>
                    <a:pt x="144" y="90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5" y="86"/>
                    <a:pt x="146" y="86"/>
                    <a:pt x="146" y="87"/>
                  </a:cubicBezTo>
                  <a:cubicBezTo>
                    <a:pt x="148" y="86"/>
                    <a:pt x="146" y="84"/>
                    <a:pt x="147" y="8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8" y="80"/>
                    <a:pt x="146" y="77"/>
                    <a:pt x="149" y="76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3"/>
                    <a:pt x="149" y="73"/>
                    <a:pt x="149" y="73"/>
                  </a:cubicBezTo>
                  <a:cubicBezTo>
                    <a:pt x="149" y="75"/>
                    <a:pt x="151" y="77"/>
                    <a:pt x="151" y="79"/>
                  </a:cubicBezTo>
                  <a:cubicBezTo>
                    <a:pt x="148" y="84"/>
                    <a:pt x="148" y="84"/>
                    <a:pt x="148" y="84"/>
                  </a:cubicBezTo>
                  <a:cubicBezTo>
                    <a:pt x="149" y="86"/>
                    <a:pt x="151" y="87"/>
                    <a:pt x="152" y="88"/>
                  </a:cubicBezTo>
                  <a:cubicBezTo>
                    <a:pt x="151" y="91"/>
                    <a:pt x="149" y="87"/>
                    <a:pt x="148" y="88"/>
                  </a:cubicBezTo>
                  <a:close/>
                  <a:moveTo>
                    <a:pt x="152" y="83"/>
                  </a:moveTo>
                  <a:cubicBezTo>
                    <a:pt x="151" y="82"/>
                    <a:pt x="155" y="79"/>
                    <a:pt x="156" y="82"/>
                  </a:cubicBezTo>
                  <a:cubicBezTo>
                    <a:pt x="155" y="84"/>
                    <a:pt x="153" y="82"/>
                    <a:pt x="152" y="83"/>
                  </a:cubicBezTo>
                  <a:close/>
                  <a:moveTo>
                    <a:pt x="153" y="79"/>
                  </a:moveTo>
                  <a:cubicBezTo>
                    <a:pt x="153" y="78"/>
                    <a:pt x="153" y="77"/>
                    <a:pt x="154" y="76"/>
                  </a:cubicBezTo>
                  <a:cubicBezTo>
                    <a:pt x="155" y="76"/>
                    <a:pt x="159" y="76"/>
                    <a:pt x="159" y="77"/>
                  </a:cubicBezTo>
                  <a:cubicBezTo>
                    <a:pt x="157" y="78"/>
                    <a:pt x="155" y="79"/>
                    <a:pt x="153" y="79"/>
                  </a:cubicBezTo>
                  <a:close/>
                  <a:moveTo>
                    <a:pt x="160" y="386"/>
                  </a:moveTo>
                  <a:cubicBezTo>
                    <a:pt x="160" y="384"/>
                    <a:pt x="160" y="384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60" y="385"/>
                    <a:pt x="160" y="386"/>
                    <a:pt x="160" y="386"/>
                  </a:cubicBezTo>
                  <a:close/>
                  <a:moveTo>
                    <a:pt x="159" y="382"/>
                  </a:moveTo>
                  <a:cubicBezTo>
                    <a:pt x="158" y="382"/>
                    <a:pt x="161" y="380"/>
                    <a:pt x="162" y="382"/>
                  </a:cubicBezTo>
                  <a:lnTo>
                    <a:pt x="159" y="382"/>
                  </a:lnTo>
                  <a:close/>
                  <a:moveTo>
                    <a:pt x="160" y="63"/>
                  </a:moveTo>
                  <a:cubicBezTo>
                    <a:pt x="161" y="64"/>
                    <a:pt x="162" y="63"/>
                    <a:pt x="162" y="64"/>
                  </a:cubicBezTo>
                  <a:cubicBezTo>
                    <a:pt x="162" y="64"/>
                    <a:pt x="160" y="65"/>
                    <a:pt x="160" y="63"/>
                  </a:cubicBezTo>
                  <a:close/>
                  <a:moveTo>
                    <a:pt x="164" y="63"/>
                  </a:moveTo>
                  <a:cubicBezTo>
                    <a:pt x="163" y="63"/>
                    <a:pt x="163" y="63"/>
                    <a:pt x="163" y="63"/>
                  </a:cubicBezTo>
                  <a:cubicBezTo>
                    <a:pt x="165" y="63"/>
                    <a:pt x="165" y="63"/>
                    <a:pt x="165" y="63"/>
                  </a:cubicBezTo>
                  <a:lnTo>
                    <a:pt x="164" y="63"/>
                  </a:lnTo>
                  <a:close/>
                  <a:moveTo>
                    <a:pt x="169" y="71"/>
                  </a:moveTo>
                  <a:cubicBezTo>
                    <a:pt x="169" y="69"/>
                    <a:pt x="166" y="69"/>
                    <a:pt x="165" y="68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6"/>
                    <a:pt x="168" y="68"/>
                    <a:pt x="169" y="67"/>
                  </a:cubicBezTo>
                  <a:cubicBezTo>
                    <a:pt x="169" y="68"/>
                    <a:pt x="168" y="69"/>
                    <a:pt x="170" y="69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3" y="70"/>
                    <a:pt x="169" y="71"/>
                    <a:pt x="169" y="71"/>
                  </a:cubicBezTo>
                  <a:close/>
                  <a:moveTo>
                    <a:pt x="172" y="64"/>
                  </a:moveTo>
                  <a:cubicBezTo>
                    <a:pt x="173" y="63"/>
                    <a:pt x="173" y="63"/>
                    <a:pt x="173" y="63"/>
                  </a:cubicBezTo>
                  <a:cubicBezTo>
                    <a:pt x="174" y="64"/>
                    <a:pt x="174" y="64"/>
                    <a:pt x="174" y="64"/>
                  </a:cubicBezTo>
                  <a:lnTo>
                    <a:pt x="172" y="64"/>
                  </a:lnTo>
                  <a:close/>
                  <a:moveTo>
                    <a:pt x="197" y="406"/>
                  </a:moveTo>
                  <a:cubicBezTo>
                    <a:pt x="195" y="406"/>
                    <a:pt x="195" y="406"/>
                    <a:pt x="195" y="406"/>
                  </a:cubicBezTo>
                  <a:cubicBezTo>
                    <a:pt x="197" y="405"/>
                    <a:pt x="197" y="405"/>
                    <a:pt x="197" y="405"/>
                  </a:cubicBezTo>
                  <a:cubicBezTo>
                    <a:pt x="194" y="405"/>
                    <a:pt x="194" y="405"/>
                    <a:pt x="194" y="405"/>
                  </a:cubicBezTo>
                  <a:cubicBezTo>
                    <a:pt x="197" y="403"/>
                    <a:pt x="197" y="403"/>
                    <a:pt x="197" y="403"/>
                  </a:cubicBezTo>
                  <a:lnTo>
                    <a:pt x="197" y="406"/>
                  </a:lnTo>
                  <a:close/>
                  <a:moveTo>
                    <a:pt x="199" y="407"/>
                  </a:moveTo>
                  <a:cubicBezTo>
                    <a:pt x="199" y="406"/>
                    <a:pt x="199" y="406"/>
                    <a:pt x="199" y="406"/>
                  </a:cubicBezTo>
                  <a:cubicBezTo>
                    <a:pt x="199" y="407"/>
                    <a:pt x="199" y="407"/>
                    <a:pt x="199" y="407"/>
                  </a:cubicBezTo>
                  <a:close/>
                  <a:moveTo>
                    <a:pt x="213" y="410"/>
                  </a:moveTo>
                  <a:cubicBezTo>
                    <a:pt x="214" y="407"/>
                    <a:pt x="214" y="407"/>
                    <a:pt x="214" y="407"/>
                  </a:cubicBezTo>
                  <a:cubicBezTo>
                    <a:pt x="214" y="410"/>
                    <a:pt x="219" y="409"/>
                    <a:pt x="221" y="410"/>
                  </a:cubicBezTo>
                  <a:cubicBezTo>
                    <a:pt x="220" y="410"/>
                    <a:pt x="216" y="410"/>
                    <a:pt x="213" y="410"/>
                  </a:cubicBezTo>
                  <a:close/>
                  <a:moveTo>
                    <a:pt x="198" y="432"/>
                  </a:moveTo>
                  <a:cubicBezTo>
                    <a:pt x="196" y="432"/>
                    <a:pt x="197" y="429"/>
                    <a:pt x="198" y="430"/>
                  </a:cubicBezTo>
                  <a:cubicBezTo>
                    <a:pt x="196" y="430"/>
                    <a:pt x="199" y="432"/>
                    <a:pt x="198" y="432"/>
                  </a:cubicBezTo>
                  <a:close/>
                  <a:moveTo>
                    <a:pt x="206" y="428"/>
                  </a:moveTo>
                  <a:cubicBezTo>
                    <a:pt x="206" y="428"/>
                    <a:pt x="205" y="428"/>
                    <a:pt x="205" y="428"/>
                  </a:cubicBezTo>
                  <a:cubicBezTo>
                    <a:pt x="205" y="431"/>
                    <a:pt x="206" y="429"/>
                    <a:pt x="207" y="430"/>
                  </a:cubicBezTo>
                  <a:cubicBezTo>
                    <a:pt x="207" y="432"/>
                    <a:pt x="205" y="430"/>
                    <a:pt x="204" y="430"/>
                  </a:cubicBezTo>
                  <a:cubicBezTo>
                    <a:pt x="203" y="430"/>
                    <a:pt x="203" y="431"/>
                    <a:pt x="202" y="431"/>
                  </a:cubicBezTo>
                  <a:cubicBezTo>
                    <a:pt x="201" y="431"/>
                    <a:pt x="202" y="430"/>
                    <a:pt x="202" y="429"/>
                  </a:cubicBezTo>
                  <a:cubicBezTo>
                    <a:pt x="203" y="428"/>
                    <a:pt x="205" y="428"/>
                    <a:pt x="204" y="427"/>
                  </a:cubicBezTo>
                  <a:cubicBezTo>
                    <a:pt x="203" y="424"/>
                    <a:pt x="201" y="428"/>
                    <a:pt x="199" y="426"/>
                  </a:cubicBezTo>
                  <a:cubicBezTo>
                    <a:pt x="201" y="425"/>
                    <a:pt x="198" y="424"/>
                    <a:pt x="198" y="422"/>
                  </a:cubicBezTo>
                  <a:cubicBezTo>
                    <a:pt x="197" y="422"/>
                    <a:pt x="198" y="425"/>
                    <a:pt x="196" y="424"/>
                  </a:cubicBezTo>
                  <a:cubicBezTo>
                    <a:pt x="196" y="422"/>
                    <a:pt x="196" y="422"/>
                    <a:pt x="196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198" y="424"/>
                    <a:pt x="202" y="424"/>
                    <a:pt x="200" y="425"/>
                  </a:cubicBezTo>
                  <a:cubicBezTo>
                    <a:pt x="201" y="426"/>
                    <a:pt x="201" y="426"/>
                    <a:pt x="201" y="426"/>
                  </a:cubicBezTo>
                  <a:cubicBezTo>
                    <a:pt x="202" y="424"/>
                    <a:pt x="205" y="427"/>
                    <a:pt x="205" y="424"/>
                  </a:cubicBezTo>
                  <a:cubicBezTo>
                    <a:pt x="206" y="425"/>
                    <a:pt x="207" y="424"/>
                    <a:pt x="208" y="424"/>
                  </a:cubicBezTo>
                  <a:cubicBezTo>
                    <a:pt x="209" y="427"/>
                    <a:pt x="206" y="427"/>
                    <a:pt x="206" y="428"/>
                  </a:cubicBezTo>
                  <a:close/>
                  <a:moveTo>
                    <a:pt x="218" y="435"/>
                  </a:moveTo>
                  <a:cubicBezTo>
                    <a:pt x="217" y="435"/>
                    <a:pt x="215" y="435"/>
                    <a:pt x="215" y="436"/>
                  </a:cubicBezTo>
                  <a:cubicBezTo>
                    <a:pt x="215" y="437"/>
                    <a:pt x="215" y="437"/>
                    <a:pt x="215" y="437"/>
                  </a:cubicBezTo>
                  <a:cubicBezTo>
                    <a:pt x="215" y="436"/>
                    <a:pt x="215" y="436"/>
                    <a:pt x="215" y="436"/>
                  </a:cubicBezTo>
                  <a:cubicBezTo>
                    <a:pt x="215" y="436"/>
                    <a:pt x="213" y="437"/>
                    <a:pt x="213" y="435"/>
                  </a:cubicBezTo>
                  <a:cubicBezTo>
                    <a:pt x="213" y="435"/>
                    <a:pt x="214" y="436"/>
                    <a:pt x="215" y="436"/>
                  </a:cubicBezTo>
                  <a:cubicBezTo>
                    <a:pt x="216" y="435"/>
                    <a:pt x="216" y="435"/>
                    <a:pt x="216" y="435"/>
                  </a:cubicBezTo>
                  <a:cubicBezTo>
                    <a:pt x="215" y="434"/>
                    <a:pt x="214" y="434"/>
                    <a:pt x="214" y="434"/>
                  </a:cubicBezTo>
                  <a:cubicBezTo>
                    <a:pt x="213" y="432"/>
                    <a:pt x="215" y="434"/>
                    <a:pt x="216" y="432"/>
                  </a:cubicBezTo>
                  <a:cubicBezTo>
                    <a:pt x="217" y="433"/>
                    <a:pt x="218" y="433"/>
                    <a:pt x="218" y="434"/>
                  </a:cubicBezTo>
                  <a:lnTo>
                    <a:pt x="218" y="435"/>
                  </a:lnTo>
                  <a:close/>
                  <a:moveTo>
                    <a:pt x="221" y="428"/>
                  </a:moveTo>
                  <a:cubicBezTo>
                    <a:pt x="222" y="429"/>
                    <a:pt x="223" y="428"/>
                    <a:pt x="224" y="428"/>
                  </a:cubicBezTo>
                  <a:cubicBezTo>
                    <a:pt x="223" y="430"/>
                    <a:pt x="222" y="429"/>
                    <a:pt x="221" y="428"/>
                  </a:cubicBezTo>
                  <a:close/>
                  <a:moveTo>
                    <a:pt x="243" y="409"/>
                  </a:moveTo>
                  <a:cubicBezTo>
                    <a:pt x="242" y="409"/>
                    <a:pt x="242" y="409"/>
                    <a:pt x="242" y="410"/>
                  </a:cubicBezTo>
                  <a:cubicBezTo>
                    <a:pt x="241" y="409"/>
                    <a:pt x="241" y="409"/>
                    <a:pt x="241" y="409"/>
                  </a:cubicBezTo>
                  <a:lnTo>
                    <a:pt x="243" y="409"/>
                  </a:lnTo>
                  <a:close/>
                  <a:moveTo>
                    <a:pt x="238" y="409"/>
                  </a:moveTo>
                  <a:cubicBezTo>
                    <a:pt x="238" y="410"/>
                    <a:pt x="239" y="410"/>
                    <a:pt x="238" y="410"/>
                  </a:cubicBezTo>
                  <a:cubicBezTo>
                    <a:pt x="237" y="411"/>
                    <a:pt x="237" y="410"/>
                    <a:pt x="237" y="409"/>
                  </a:cubicBezTo>
                  <a:cubicBezTo>
                    <a:pt x="237" y="409"/>
                    <a:pt x="238" y="408"/>
                    <a:pt x="238" y="409"/>
                  </a:cubicBezTo>
                  <a:close/>
                  <a:moveTo>
                    <a:pt x="222" y="411"/>
                  </a:moveTo>
                  <a:cubicBezTo>
                    <a:pt x="224" y="410"/>
                    <a:pt x="224" y="413"/>
                    <a:pt x="226" y="413"/>
                  </a:cubicBezTo>
                  <a:cubicBezTo>
                    <a:pt x="226" y="411"/>
                    <a:pt x="229" y="411"/>
                    <a:pt x="228" y="410"/>
                  </a:cubicBezTo>
                  <a:cubicBezTo>
                    <a:pt x="226" y="410"/>
                    <a:pt x="226" y="411"/>
                    <a:pt x="224" y="410"/>
                  </a:cubicBezTo>
                  <a:cubicBezTo>
                    <a:pt x="224" y="408"/>
                    <a:pt x="224" y="408"/>
                    <a:pt x="224" y="408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30" y="410"/>
                    <a:pt x="230" y="411"/>
                  </a:cubicBezTo>
                  <a:cubicBezTo>
                    <a:pt x="230" y="410"/>
                    <a:pt x="229" y="410"/>
                    <a:pt x="229" y="410"/>
                  </a:cubicBezTo>
                  <a:cubicBezTo>
                    <a:pt x="228" y="411"/>
                    <a:pt x="228" y="412"/>
                    <a:pt x="229" y="413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29" y="417"/>
                    <a:pt x="229" y="417"/>
                    <a:pt x="229" y="417"/>
                  </a:cubicBezTo>
                  <a:cubicBezTo>
                    <a:pt x="228" y="415"/>
                    <a:pt x="228" y="415"/>
                    <a:pt x="228" y="415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4" y="418"/>
                    <a:pt x="225" y="415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4" y="415"/>
                    <a:pt x="223" y="413"/>
                    <a:pt x="224" y="412"/>
                  </a:cubicBezTo>
                  <a:cubicBezTo>
                    <a:pt x="223" y="412"/>
                    <a:pt x="223" y="411"/>
                    <a:pt x="222" y="411"/>
                  </a:cubicBezTo>
                  <a:close/>
                  <a:moveTo>
                    <a:pt x="231" y="420"/>
                  </a:moveTo>
                  <a:cubicBezTo>
                    <a:pt x="229" y="419"/>
                    <a:pt x="229" y="419"/>
                    <a:pt x="229" y="419"/>
                  </a:cubicBezTo>
                  <a:cubicBezTo>
                    <a:pt x="228" y="421"/>
                    <a:pt x="228" y="421"/>
                    <a:pt x="228" y="421"/>
                  </a:cubicBezTo>
                  <a:cubicBezTo>
                    <a:pt x="226" y="417"/>
                    <a:pt x="224" y="424"/>
                    <a:pt x="222" y="420"/>
                  </a:cubicBezTo>
                  <a:cubicBezTo>
                    <a:pt x="223" y="420"/>
                    <a:pt x="224" y="421"/>
                    <a:pt x="224" y="420"/>
                  </a:cubicBezTo>
                  <a:cubicBezTo>
                    <a:pt x="224" y="419"/>
                    <a:pt x="223" y="419"/>
                    <a:pt x="223" y="419"/>
                  </a:cubicBezTo>
                  <a:cubicBezTo>
                    <a:pt x="228" y="419"/>
                    <a:pt x="228" y="419"/>
                    <a:pt x="228" y="419"/>
                  </a:cubicBezTo>
                  <a:cubicBezTo>
                    <a:pt x="228" y="418"/>
                    <a:pt x="228" y="418"/>
                    <a:pt x="228" y="418"/>
                  </a:cubicBezTo>
                  <a:cubicBezTo>
                    <a:pt x="233" y="419"/>
                    <a:pt x="233" y="419"/>
                    <a:pt x="233" y="419"/>
                  </a:cubicBezTo>
                  <a:lnTo>
                    <a:pt x="231" y="420"/>
                  </a:lnTo>
                  <a:close/>
                  <a:moveTo>
                    <a:pt x="235" y="427"/>
                  </a:moveTo>
                  <a:cubicBezTo>
                    <a:pt x="236" y="426"/>
                    <a:pt x="238" y="426"/>
                    <a:pt x="238" y="428"/>
                  </a:cubicBezTo>
                  <a:lnTo>
                    <a:pt x="235" y="427"/>
                  </a:lnTo>
                  <a:close/>
                  <a:moveTo>
                    <a:pt x="234" y="424"/>
                  </a:moveTo>
                  <a:cubicBezTo>
                    <a:pt x="235" y="423"/>
                    <a:pt x="235" y="423"/>
                    <a:pt x="235" y="423"/>
                  </a:cubicBezTo>
                  <a:cubicBezTo>
                    <a:pt x="234" y="422"/>
                    <a:pt x="234" y="422"/>
                    <a:pt x="234" y="422"/>
                  </a:cubicBezTo>
                  <a:cubicBezTo>
                    <a:pt x="234" y="420"/>
                    <a:pt x="237" y="422"/>
                    <a:pt x="239" y="422"/>
                  </a:cubicBezTo>
                  <a:lnTo>
                    <a:pt x="234" y="424"/>
                  </a:lnTo>
                  <a:close/>
                  <a:moveTo>
                    <a:pt x="240" y="428"/>
                  </a:moveTo>
                  <a:cubicBezTo>
                    <a:pt x="243" y="428"/>
                    <a:pt x="243" y="428"/>
                    <a:pt x="243" y="428"/>
                  </a:cubicBezTo>
                  <a:cubicBezTo>
                    <a:pt x="243" y="428"/>
                    <a:pt x="243" y="428"/>
                    <a:pt x="243" y="428"/>
                  </a:cubicBezTo>
                  <a:lnTo>
                    <a:pt x="240" y="428"/>
                  </a:lnTo>
                  <a:close/>
                  <a:moveTo>
                    <a:pt x="244" y="418"/>
                  </a:moveTo>
                  <a:cubicBezTo>
                    <a:pt x="242" y="419"/>
                    <a:pt x="242" y="419"/>
                    <a:pt x="242" y="419"/>
                  </a:cubicBezTo>
                  <a:cubicBezTo>
                    <a:pt x="243" y="420"/>
                    <a:pt x="243" y="420"/>
                    <a:pt x="243" y="420"/>
                  </a:cubicBezTo>
                  <a:cubicBezTo>
                    <a:pt x="243" y="420"/>
                    <a:pt x="242" y="420"/>
                    <a:pt x="242" y="420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38" y="417"/>
                    <a:pt x="238" y="417"/>
                    <a:pt x="238" y="417"/>
                  </a:cubicBezTo>
                  <a:cubicBezTo>
                    <a:pt x="239" y="417"/>
                    <a:pt x="239" y="417"/>
                    <a:pt x="239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8" y="416"/>
                    <a:pt x="236" y="416"/>
                    <a:pt x="234" y="417"/>
                  </a:cubicBezTo>
                  <a:cubicBezTo>
                    <a:pt x="235" y="416"/>
                    <a:pt x="235" y="416"/>
                    <a:pt x="235" y="416"/>
                  </a:cubicBezTo>
                  <a:cubicBezTo>
                    <a:pt x="234" y="414"/>
                    <a:pt x="232" y="413"/>
                    <a:pt x="235" y="411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235" y="413"/>
                    <a:pt x="235" y="413"/>
                    <a:pt x="235" y="413"/>
                  </a:cubicBezTo>
                  <a:cubicBezTo>
                    <a:pt x="235" y="413"/>
                    <a:pt x="234" y="412"/>
                    <a:pt x="234" y="413"/>
                  </a:cubicBezTo>
                  <a:cubicBezTo>
                    <a:pt x="235" y="415"/>
                    <a:pt x="238" y="413"/>
                    <a:pt x="238" y="415"/>
                  </a:cubicBezTo>
                  <a:cubicBezTo>
                    <a:pt x="241" y="415"/>
                    <a:pt x="238" y="413"/>
                    <a:pt x="242" y="414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2" y="418"/>
                    <a:pt x="242" y="418"/>
                    <a:pt x="242" y="418"/>
                  </a:cubicBezTo>
                  <a:cubicBezTo>
                    <a:pt x="242" y="418"/>
                    <a:pt x="243" y="418"/>
                    <a:pt x="244" y="418"/>
                  </a:cubicBezTo>
                  <a:close/>
                  <a:moveTo>
                    <a:pt x="245" y="413"/>
                  </a:moveTo>
                  <a:cubicBezTo>
                    <a:pt x="244" y="412"/>
                    <a:pt x="240" y="414"/>
                    <a:pt x="239" y="411"/>
                  </a:cubicBezTo>
                  <a:cubicBezTo>
                    <a:pt x="240" y="410"/>
                    <a:pt x="243" y="412"/>
                    <a:pt x="245" y="410"/>
                  </a:cubicBezTo>
                  <a:cubicBezTo>
                    <a:pt x="245" y="411"/>
                    <a:pt x="245" y="411"/>
                    <a:pt x="246" y="412"/>
                  </a:cubicBezTo>
                  <a:cubicBezTo>
                    <a:pt x="246" y="411"/>
                    <a:pt x="246" y="411"/>
                    <a:pt x="246" y="411"/>
                  </a:cubicBezTo>
                  <a:cubicBezTo>
                    <a:pt x="247" y="412"/>
                    <a:pt x="246" y="413"/>
                    <a:pt x="245" y="413"/>
                  </a:cubicBezTo>
                  <a:close/>
                  <a:moveTo>
                    <a:pt x="247" y="414"/>
                  </a:moveTo>
                  <a:cubicBezTo>
                    <a:pt x="249" y="415"/>
                    <a:pt x="249" y="415"/>
                    <a:pt x="249" y="415"/>
                  </a:cubicBezTo>
                  <a:cubicBezTo>
                    <a:pt x="251" y="415"/>
                    <a:pt x="247" y="416"/>
                    <a:pt x="247" y="414"/>
                  </a:cubicBezTo>
                  <a:close/>
                  <a:moveTo>
                    <a:pt x="250" y="417"/>
                  </a:moveTo>
                  <a:cubicBezTo>
                    <a:pt x="251" y="417"/>
                    <a:pt x="251" y="417"/>
                    <a:pt x="251" y="417"/>
                  </a:cubicBezTo>
                  <a:cubicBezTo>
                    <a:pt x="253" y="419"/>
                    <a:pt x="253" y="419"/>
                    <a:pt x="253" y="419"/>
                  </a:cubicBezTo>
                  <a:lnTo>
                    <a:pt x="250" y="417"/>
                  </a:lnTo>
                  <a:close/>
                  <a:moveTo>
                    <a:pt x="253" y="426"/>
                  </a:moveTo>
                  <a:cubicBezTo>
                    <a:pt x="253" y="426"/>
                    <a:pt x="253" y="426"/>
                    <a:pt x="253" y="426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53" y="423"/>
                    <a:pt x="253" y="425"/>
                    <a:pt x="253" y="426"/>
                  </a:cubicBezTo>
                  <a:close/>
                  <a:moveTo>
                    <a:pt x="258" y="414"/>
                  </a:moveTo>
                  <a:cubicBezTo>
                    <a:pt x="256" y="415"/>
                    <a:pt x="256" y="413"/>
                    <a:pt x="255" y="412"/>
                  </a:cubicBezTo>
                  <a:cubicBezTo>
                    <a:pt x="257" y="413"/>
                    <a:pt x="257" y="412"/>
                    <a:pt x="258" y="414"/>
                  </a:cubicBezTo>
                  <a:close/>
                  <a:moveTo>
                    <a:pt x="260" y="430"/>
                  </a:moveTo>
                  <a:cubicBezTo>
                    <a:pt x="260" y="429"/>
                    <a:pt x="257" y="428"/>
                    <a:pt x="257" y="428"/>
                  </a:cubicBezTo>
                  <a:cubicBezTo>
                    <a:pt x="257" y="429"/>
                    <a:pt x="257" y="429"/>
                    <a:pt x="257" y="429"/>
                  </a:cubicBezTo>
                  <a:cubicBezTo>
                    <a:pt x="254" y="428"/>
                    <a:pt x="254" y="428"/>
                    <a:pt x="254" y="428"/>
                  </a:cubicBezTo>
                  <a:cubicBezTo>
                    <a:pt x="260" y="428"/>
                    <a:pt x="260" y="428"/>
                    <a:pt x="260" y="428"/>
                  </a:cubicBezTo>
                  <a:cubicBezTo>
                    <a:pt x="260" y="428"/>
                    <a:pt x="260" y="428"/>
                    <a:pt x="260" y="428"/>
                  </a:cubicBezTo>
                  <a:lnTo>
                    <a:pt x="260" y="430"/>
                  </a:lnTo>
                  <a:close/>
                  <a:moveTo>
                    <a:pt x="262" y="425"/>
                  </a:moveTo>
                  <a:cubicBezTo>
                    <a:pt x="262" y="425"/>
                    <a:pt x="262" y="425"/>
                    <a:pt x="262" y="425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6"/>
                    <a:pt x="262" y="426"/>
                    <a:pt x="262" y="426"/>
                  </a:cubicBezTo>
                  <a:cubicBezTo>
                    <a:pt x="261" y="425"/>
                    <a:pt x="261" y="425"/>
                    <a:pt x="260" y="425"/>
                  </a:cubicBezTo>
                  <a:cubicBezTo>
                    <a:pt x="260" y="425"/>
                    <a:pt x="260" y="425"/>
                    <a:pt x="260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5"/>
                    <a:pt x="262" y="425"/>
                  </a:cubicBezTo>
                  <a:close/>
                  <a:moveTo>
                    <a:pt x="265" y="427"/>
                  </a:moveTo>
                  <a:cubicBezTo>
                    <a:pt x="265" y="426"/>
                    <a:pt x="264" y="427"/>
                    <a:pt x="264" y="427"/>
                  </a:cubicBezTo>
                  <a:cubicBezTo>
                    <a:pt x="264" y="426"/>
                    <a:pt x="266" y="426"/>
                    <a:pt x="266" y="426"/>
                  </a:cubicBezTo>
                  <a:lnTo>
                    <a:pt x="265" y="427"/>
                  </a:lnTo>
                  <a:close/>
                  <a:moveTo>
                    <a:pt x="270" y="426"/>
                  </a:moveTo>
                  <a:cubicBezTo>
                    <a:pt x="268" y="426"/>
                    <a:pt x="268" y="426"/>
                    <a:pt x="268" y="426"/>
                  </a:cubicBezTo>
                  <a:cubicBezTo>
                    <a:pt x="267" y="424"/>
                    <a:pt x="268" y="425"/>
                    <a:pt x="268" y="423"/>
                  </a:cubicBezTo>
                  <a:cubicBezTo>
                    <a:pt x="269" y="424"/>
                    <a:pt x="269" y="424"/>
                    <a:pt x="270" y="424"/>
                  </a:cubicBezTo>
                  <a:lnTo>
                    <a:pt x="270" y="426"/>
                  </a:lnTo>
                  <a:close/>
                  <a:moveTo>
                    <a:pt x="232" y="455"/>
                  </a:moveTo>
                  <a:cubicBezTo>
                    <a:pt x="232" y="451"/>
                    <a:pt x="237" y="453"/>
                    <a:pt x="238" y="454"/>
                  </a:cubicBezTo>
                  <a:cubicBezTo>
                    <a:pt x="235" y="454"/>
                    <a:pt x="233" y="451"/>
                    <a:pt x="232" y="455"/>
                  </a:cubicBezTo>
                  <a:close/>
                  <a:moveTo>
                    <a:pt x="253" y="447"/>
                  </a:moveTo>
                  <a:cubicBezTo>
                    <a:pt x="253" y="447"/>
                    <a:pt x="253" y="447"/>
                    <a:pt x="253" y="447"/>
                  </a:cubicBezTo>
                  <a:cubicBezTo>
                    <a:pt x="252" y="449"/>
                    <a:pt x="252" y="449"/>
                    <a:pt x="252" y="449"/>
                  </a:cubicBezTo>
                  <a:lnTo>
                    <a:pt x="253" y="447"/>
                  </a:lnTo>
                  <a:close/>
                  <a:moveTo>
                    <a:pt x="253" y="456"/>
                  </a:moveTo>
                  <a:cubicBezTo>
                    <a:pt x="252" y="453"/>
                    <a:pt x="252" y="453"/>
                    <a:pt x="252" y="453"/>
                  </a:cubicBezTo>
                  <a:cubicBezTo>
                    <a:pt x="251" y="453"/>
                    <a:pt x="251" y="453"/>
                    <a:pt x="251" y="453"/>
                  </a:cubicBezTo>
                  <a:cubicBezTo>
                    <a:pt x="253" y="451"/>
                    <a:pt x="255" y="453"/>
                    <a:pt x="255" y="455"/>
                  </a:cubicBezTo>
                  <a:lnTo>
                    <a:pt x="253" y="456"/>
                  </a:lnTo>
                  <a:close/>
                  <a:moveTo>
                    <a:pt x="257" y="452"/>
                  </a:moveTo>
                  <a:cubicBezTo>
                    <a:pt x="257" y="452"/>
                    <a:pt x="257" y="452"/>
                    <a:pt x="257" y="452"/>
                  </a:cubicBezTo>
                  <a:cubicBezTo>
                    <a:pt x="256" y="452"/>
                    <a:pt x="257" y="451"/>
                    <a:pt x="258" y="451"/>
                  </a:cubicBezTo>
                  <a:cubicBezTo>
                    <a:pt x="258" y="451"/>
                    <a:pt x="258" y="452"/>
                    <a:pt x="257" y="452"/>
                  </a:cubicBezTo>
                  <a:close/>
                  <a:moveTo>
                    <a:pt x="265" y="447"/>
                  </a:moveTo>
                  <a:cubicBezTo>
                    <a:pt x="266" y="447"/>
                    <a:pt x="266" y="447"/>
                    <a:pt x="266" y="447"/>
                  </a:cubicBezTo>
                  <a:cubicBezTo>
                    <a:pt x="266" y="448"/>
                    <a:pt x="266" y="449"/>
                    <a:pt x="265" y="449"/>
                  </a:cubicBezTo>
                  <a:lnTo>
                    <a:pt x="265" y="447"/>
                  </a:lnTo>
                  <a:close/>
                  <a:moveTo>
                    <a:pt x="262" y="450"/>
                  </a:moveTo>
                  <a:cubicBezTo>
                    <a:pt x="262" y="448"/>
                    <a:pt x="262" y="448"/>
                    <a:pt x="262" y="448"/>
                  </a:cubicBezTo>
                  <a:cubicBezTo>
                    <a:pt x="263" y="449"/>
                    <a:pt x="263" y="449"/>
                    <a:pt x="263" y="449"/>
                  </a:cubicBezTo>
                  <a:lnTo>
                    <a:pt x="262" y="450"/>
                  </a:lnTo>
                  <a:close/>
                  <a:moveTo>
                    <a:pt x="266" y="452"/>
                  </a:moveTo>
                  <a:cubicBezTo>
                    <a:pt x="265" y="453"/>
                    <a:pt x="264" y="454"/>
                    <a:pt x="263" y="452"/>
                  </a:cubicBezTo>
                  <a:cubicBezTo>
                    <a:pt x="264" y="452"/>
                    <a:pt x="267" y="449"/>
                    <a:pt x="266" y="452"/>
                  </a:cubicBezTo>
                  <a:close/>
                  <a:moveTo>
                    <a:pt x="280" y="446"/>
                  </a:moveTo>
                  <a:cubicBezTo>
                    <a:pt x="280" y="445"/>
                    <a:pt x="280" y="445"/>
                    <a:pt x="280" y="445"/>
                  </a:cubicBezTo>
                  <a:cubicBezTo>
                    <a:pt x="281" y="444"/>
                    <a:pt x="281" y="445"/>
                    <a:pt x="282" y="446"/>
                  </a:cubicBezTo>
                  <a:lnTo>
                    <a:pt x="280" y="446"/>
                  </a:lnTo>
                  <a:close/>
                  <a:moveTo>
                    <a:pt x="294" y="428"/>
                  </a:moveTo>
                  <a:cubicBezTo>
                    <a:pt x="294" y="429"/>
                    <a:pt x="294" y="429"/>
                    <a:pt x="294" y="430"/>
                  </a:cubicBezTo>
                  <a:cubicBezTo>
                    <a:pt x="292" y="430"/>
                    <a:pt x="292" y="430"/>
                    <a:pt x="292" y="430"/>
                  </a:cubicBezTo>
                  <a:cubicBezTo>
                    <a:pt x="292" y="429"/>
                    <a:pt x="293" y="428"/>
                    <a:pt x="294" y="428"/>
                  </a:cubicBezTo>
                  <a:close/>
                  <a:moveTo>
                    <a:pt x="287" y="444"/>
                  </a:moveTo>
                  <a:cubicBezTo>
                    <a:pt x="287" y="445"/>
                    <a:pt x="287" y="445"/>
                    <a:pt x="287" y="445"/>
                  </a:cubicBezTo>
                  <a:cubicBezTo>
                    <a:pt x="286" y="445"/>
                    <a:pt x="286" y="445"/>
                    <a:pt x="286" y="445"/>
                  </a:cubicBezTo>
                  <a:cubicBezTo>
                    <a:pt x="287" y="445"/>
                    <a:pt x="285" y="442"/>
                    <a:pt x="287" y="443"/>
                  </a:cubicBezTo>
                  <a:cubicBezTo>
                    <a:pt x="286" y="444"/>
                    <a:pt x="286" y="444"/>
                    <a:pt x="286" y="444"/>
                  </a:cubicBezTo>
                  <a:cubicBezTo>
                    <a:pt x="287" y="444"/>
                    <a:pt x="287" y="444"/>
                    <a:pt x="287" y="444"/>
                  </a:cubicBezTo>
                  <a:close/>
                  <a:moveTo>
                    <a:pt x="285" y="441"/>
                  </a:moveTo>
                  <a:cubicBezTo>
                    <a:pt x="286" y="441"/>
                    <a:pt x="286" y="441"/>
                    <a:pt x="286" y="441"/>
                  </a:cubicBezTo>
                  <a:cubicBezTo>
                    <a:pt x="288" y="441"/>
                    <a:pt x="288" y="441"/>
                    <a:pt x="288" y="441"/>
                  </a:cubicBezTo>
                  <a:lnTo>
                    <a:pt x="285" y="441"/>
                  </a:lnTo>
                  <a:close/>
                  <a:moveTo>
                    <a:pt x="296" y="439"/>
                  </a:moveTo>
                  <a:cubicBezTo>
                    <a:pt x="294" y="439"/>
                    <a:pt x="289" y="442"/>
                    <a:pt x="288" y="438"/>
                  </a:cubicBezTo>
                  <a:cubicBezTo>
                    <a:pt x="291" y="440"/>
                    <a:pt x="292" y="438"/>
                    <a:pt x="296" y="438"/>
                  </a:cubicBezTo>
                  <a:lnTo>
                    <a:pt x="296" y="439"/>
                  </a:lnTo>
                  <a:close/>
                  <a:moveTo>
                    <a:pt x="316" y="406"/>
                  </a:move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5" y="406"/>
                    <a:pt x="315" y="404"/>
                    <a:pt x="316" y="406"/>
                  </a:cubicBezTo>
                  <a:close/>
                  <a:moveTo>
                    <a:pt x="314" y="411"/>
                  </a:moveTo>
                  <a:cubicBezTo>
                    <a:pt x="315" y="411"/>
                    <a:pt x="315" y="411"/>
                    <a:pt x="315" y="411"/>
                  </a:cubicBezTo>
                  <a:cubicBezTo>
                    <a:pt x="315" y="413"/>
                    <a:pt x="315" y="413"/>
                    <a:pt x="315" y="413"/>
                  </a:cubicBezTo>
                  <a:cubicBezTo>
                    <a:pt x="314" y="413"/>
                    <a:pt x="314" y="413"/>
                    <a:pt x="314" y="413"/>
                  </a:cubicBezTo>
                  <a:lnTo>
                    <a:pt x="314" y="411"/>
                  </a:lnTo>
                  <a:close/>
                  <a:moveTo>
                    <a:pt x="310" y="407"/>
                  </a:moveTo>
                  <a:cubicBezTo>
                    <a:pt x="308" y="407"/>
                    <a:pt x="308" y="407"/>
                    <a:pt x="308" y="407"/>
                  </a:cubicBezTo>
                  <a:cubicBezTo>
                    <a:pt x="309" y="406"/>
                    <a:pt x="310" y="406"/>
                    <a:pt x="310" y="407"/>
                  </a:cubicBezTo>
                  <a:close/>
                  <a:moveTo>
                    <a:pt x="311" y="410"/>
                  </a:moveTo>
                  <a:cubicBezTo>
                    <a:pt x="310" y="410"/>
                    <a:pt x="309" y="410"/>
                    <a:pt x="308" y="410"/>
                  </a:cubicBezTo>
                  <a:cubicBezTo>
                    <a:pt x="309" y="411"/>
                    <a:pt x="307" y="411"/>
                    <a:pt x="307" y="411"/>
                  </a:cubicBezTo>
                  <a:cubicBezTo>
                    <a:pt x="306" y="410"/>
                    <a:pt x="306" y="410"/>
                    <a:pt x="306" y="410"/>
                  </a:cubicBezTo>
                  <a:cubicBezTo>
                    <a:pt x="308" y="412"/>
                    <a:pt x="309" y="407"/>
                    <a:pt x="311" y="410"/>
                  </a:cubicBezTo>
                  <a:close/>
                  <a:moveTo>
                    <a:pt x="304" y="412"/>
                  </a:moveTo>
                  <a:cubicBezTo>
                    <a:pt x="306" y="417"/>
                    <a:pt x="316" y="409"/>
                    <a:pt x="310" y="415"/>
                  </a:cubicBezTo>
                  <a:cubicBezTo>
                    <a:pt x="310" y="415"/>
                    <a:pt x="310" y="415"/>
                    <a:pt x="310" y="415"/>
                  </a:cubicBezTo>
                  <a:cubicBezTo>
                    <a:pt x="309" y="416"/>
                    <a:pt x="311" y="418"/>
                    <a:pt x="308" y="417"/>
                  </a:cubicBezTo>
                  <a:cubicBezTo>
                    <a:pt x="308" y="416"/>
                    <a:pt x="309" y="416"/>
                    <a:pt x="309" y="416"/>
                  </a:cubicBezTo>
                  <a:cubicBezTo>
                    <a:pt x="306" y="415"/>
                    <a:pt x="305" y="413"/>
                    <a:pt x="303" y="415"/>
                  </a:cubicBezTo>
                  <a:cubicBezTo>
                    <a:pt x="303" y="417"/>
                    <a:pt x="303" y="417"/>
                    <a:pt x="303" y="417"/>
                  </a:cubicBezTo>
                  <a:cubicBezTo>
                    <a:pt x="301" y="417"/>
                    <a:pt x="300" y="416"/>
                    <a:pt x="299" y="415"/>
                  </a:cubicBezTo>
                  <a:cubicBezTo>
                    <a:pt x="302" y="416"/>
                    <a:pt x="302" y="414"/>
                    <a:pt x="304" y="412"/>
                  </a:cubicBezTo>
                  <a:close/>
                  <a:moveTo>
                    <a:pt x="292" y="419"/>
                  </a:moveTo>
                  <a:cubicBezTo>
                    <a:pt x="292" y="418"/>
                    <a:pt x="292" y="418"/>
                    <a:pt x="292" y="418"/>
                  </a:cubicBezTo>
                  <a:cubicBezTo>
                    <a:pt x="293" y="419"/>
                    <a:pt x="295" y="418"/>
                    <a:pt x="297" y="418"/>
                  </a:cubicBezTo>
                  <a:cubicBezTo>
                    <a:pt x="297" y="416"/>
                    <a:pt x="297" y="416"/>
                    <a:pt x="297" y="416"/>
                  </a:cubicBezTo>
                  <a:cubicBezTo>
                    <a:pt x="298" y="416"/>
                    <a:pt x="299" y="417"/>
                    <a:pt x="298" y="418"/>
                  </a:cubicBezTo>
                  <a:cubicBezTo>
                    <a:pt x="301" y="418"/>
                    <a:pt x="302" y="419"/>
                    <a:pt x="303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5" y="419"/>
                    <a:pt x="306" y="419"/>
                  </a:cubicBezTo>
                  <a:cubicBezTo>
                    <a:pt x="307" y="421"/>
                    <a:pt x="307" y="421"/>
                    <a:pt x="307" y="421"/>
                  </a:cubicBezTo>
                  <a:cubicBezTo>
                    <a:pt x="306" y="423"/>
                    <a:pt x="303" y="420"/>
                    <a:pt x="303" y="423"/>
                  </a:cubicBezTo>
                  <a:cubicBezTo>
                    <a:pt x="303" y="422"/>
                    <a:pt x="302" y="422"/>
                    <a:pt x="302" y="422"/>
                  </a:cubicBezTo>
                  <a:cubicBezTo>
                    <a:pt x="303" y="423"/>
                    <a:pt x="304" y="421"/>
                    <a:pt x="304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2" y="420"/>
                    <a:pt x="300" y="424"/>
                    <a:pt x="298" y="420"/>
                  </a:cubicBezTo>
                  <a:cubicBezTo>
                    <a:pt x="297" y="416"/>
                    <a:pt x="294" y="421"/>
                    <a:pt x="292" y="419"/>
                  </a:cubicBezTo>
                  <a:close/>
                  <a:moveTo>
                    <a:pt x="299" y="422"/>
                  </a:moveTo>
                  <a:cubicBezTo>
                    <a:pt x="299" y="423"/>
                    <a:pt x="301" y="426"/>
                    <a:pt x="303" y="424"/>
                  </a:cubicBezTo>
                  <a:cubicBezTo>
                    <a:pt x="302" y="424"/>
                    <a:pt x="302" y="424"/>
                    <a:pt x="302" y="424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303" y="427"/>
                    <a:pt x="301" y="424"/>
                    <a:pt x="300" y="427"/>
                  </a:cubicBezTo>
                  <a:cubicBezTo>
                    <a:pt x="299" y="426"/>
                    <a:pt x="298" y="424"/>
                    <a:pt x="299" y="422"/>
                  </a:cubicBezTo>
                  <a:close/>
                  <a:moveTo>
                    <a:pt x="301" y="435"/>
                  </a:moveTo>
                  <a:cubicBezTo>
                    <a:pt x="301" y="436"/>
                    <a:pt x="300" y="436"/>
                    <a:pt x="300" y="436"/>
                  </a:cubicBezTo>
                  <a:cubicBezTo>
                    <a:pt x="300" y="436"/>
                    <a:pt x="301" y="435"/>
                    <a:pt x="301" y="435"/>
                  </a:cubicBezTo>
                  <a:cubicBezTo>
                    <a:pt x="302" y="434"/>
                    <a:pt x="303" y="432"/>
                    <a:pt x="305" y="432"/>
                  </a:cubicBezTo>
                  <a:cubicBezTo>
                    <a:pt x="305" y="435"/>
                    <a:pt x="305" y="435"/>
                    <a:pt x="305" y="435"/>
                  </a:cubicBezTo>
                  <a:cubicBezTo>
                    <a:pt x="306" y="435"/>
                    <a:pt x="306" y="435"/>
                    <a:pt x="306" y="435"/>
                  </a:cubicBezTo>
                  <a:cubicBezTo>
                    <a:pt x="304" y="437"/>
                    <a:pt x="303" y="435"/>
                    <a:pt x="301" y="435"/>
                  </a:cubicBezTo>
                  <a:close/>
                  <a:moveTo>
                    <a:pt x="306" y="430"/>
                  </a:moveTo>
                  <a:cubicBezTo>
                    <a:pt x="309" y="431"/>
                    <a:pt x="309" y="431"/>
                    <a:pt x="309" y="431"/>
                  </a:cubicBezTo>
                  <a:cubicBezTo>
                    <a:pt x="308" y="432"/>
                    <a:pt x="307" y="431"/>
                    <a:pt x="306" y="430"/>
                  </a:cubicBezTo>
                  <a:close/>
                  <a:moveTo>
                    <a:pt x="312" y="429"/>
                  </a:moveTo>
                  <a:cubicBezTo>
                    <a:pt x="310" y="429"/>
                    <a:pt x="310" y="426"/>
                    <a:pt x="307" y="427"/>
                  </a:cubicBezTo>
                  <a:cubicBezTo>
                    <a:pt x="308" y="426"/>
                    <a:pt x="309" y="425"/>
                    <a:pt x="311" y="426"/>
                  </a:cubicBezTo>
                  <a:cubicBezTo>
                    <a:pt x="311" y="426"/>
                    <a:pt x="311" y="427"/>
                    <a:pt x="311" y="427"/>
                  </a:cubicBezTo>
                  <a:cubicBezTo>
                    <a:pt x="312" y="427"/>
                    <a:pt x="312" y="427"/>
                    <a:pt x="312" y="427"/>
                  </a:cubicBezTo>
                  <a:cubicBezTo>
                    <a:pt x="312" y="427"/>
                    <a:pt x="310" y="428"/>
                    <a:pt x="312" y="429"/>
                  </a:cubicBezTo>
                  <a:close/>
                  <a:moveTo>
                    <a:pt x="310" y="421"/>
                  </a:moveTo>
                  <a:cubicBezTo>
                    <a:pt x="310" y="419"/>
                    <a:pt x="309" y="421"/>
                    <a:pt x="309" y="420"/>
                  </a:cubicBezTo>
                  <a:cubicBezTo>
                    <a:pt x="311" y="418"/>
                    <a:pt x="312" y="422"/>
                    <a:pt x="313" y="421"/>
                  </a:cubicBezTo>
                  <a:cubicBezTo>
                    <a:pt x="312" y="422"/>
                    <a:pt x="311" y="421"/>
                    <a:pt x="310" y="421"/>
                  </a:cubicBezTo>
                  <a:close/>
                  <a:moveTo>
                    <a:pt x="313" y="419"/>
                  </a:moveTo>
                  <a:cubicBezTo>
                    <a:pt x="314" y="419"/>
                    <a:pt x="314" y="419"/>
                    <a:pt x="314" y="419"/>
                  </a:cubicBezTo>
                  <a:cubicBezTo>
                    <a:pt x="314" y="419"/>
                    <a:pt x="314" y="419"/>
                    <a:pt x="313" y="419"/>
                  </a:cubicBezTo>
                  <a:close/>
                  <a:moveTo>
                    <a:pt x="314" y="427"/>
                  </a:moveTo>
                  <a:cubicBezTo>
                    <a:pt x="313" y="426"/>
                    <a:pt x="313" y="426"/>
                    <a:pt x="313" y="426"/>
                  </a:cubicBezTo>
                  <a:cubicBezTo>
                    <a:pt x="314" y="426"/>
                    <a:pt x="316" y="425"/>
                    <a:pt x="316" y="426"/>
                  </a:cubicBezTo>
                  <a:cubicBezTo>
                    <a:pt x="315" y="426"/>
                    <a:pt x="315" y="427"/>
                    <a:pt x="314" y="427"/>
                  </a:cubicBezTo>
                  <a:close/>
                  <a:moveTo>
                    <a:pt x="315" y="423"/>
                  </a:moveTo>
                  <a:cubicBezTo>
                    <a:pt x="315" y="421"/>
                    <a:pt x="315" y="421"/>
                    <a:pt x="315" y="421"/>
                  </a:cubicBezTo>
                  <a:cubicBezTo>
                    <a:pt x="316" y="421"/>
                    <a:pt x="316" y="422"/>
                    <a:pt x="317" y="422"/>
                  </a:cubicBezTo>
                  <a:cubicBezTo>
                    <a:pt x="317" y="423"/>
                    <a:pt x="316" y="422"/>
                    <a:pt x="315" y="423"/>
                  </a:cubicBezTo>
                  <a:close/>
                  <a:moveTo>
                    <a:pt x="323" y="425"/>
                  </a:moveTo>
                  <a:cubicBezTo>
                    <a:pt x="322" y="425"/>
                    <a:pt x="321" y="423"/>
                    <a:pt x="321" y="424"/>
                  </a:cubicBezTo>
                  <a:cubicBezTo>
                    <a:pt x="321" y="425"/>
                    <a:pt x="321" y="425"/>
                    <a:pt x="321" y="425"/>
                  </a:cubicBezTo>
                  <a:cubicBezTo>
                    <a:pt x="319" y="426"/>
                    <a:pt x="320" y="424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20" y="424"/>
                    <a:pt x="322" y="423"/>
                    <a:pt x="323" y="423"/>
                  </a:cubicBezTo>
                  <a:cubicBezTo>
                    <a:pt x="323" y="424"/>
                    <a:pt x="323" y="425"/>
                    <a:pt x="323" y="425"/>
                  </a:cubicBezTo>
                  <a:close/>
                  <a:moveTo>
                    <a:pt x="323" y="421"/>
                  </a:moveTo>
                  <a:cubicBezTo>
                    <a:pt x="321" y="421"/>
                    <a:pt x="320" y="419"/>
                    <a:pt x="318" y="419"/>
                  </a:cubicBezTo>
                  <a:cubicBezTo>
                    <a:pt x="320" y="418"/>
                    <a:pt x="320" y="418"/>
                    <a:pt x="320" y="418"/>
                  </a:cubicBezTo>
                  <a:cubicBezTo>
                    <a:pt x="322" y="420"/>
                    <a:pt x="322" y="420"/>
                    <a:pt x="322" y="420"/>
                  </a:cubicBezTo>
                  <a:cubicBezTo>
                    <a:pt x="323" y="420"/>
                    <a:pt x="323" y="419"/>
                    <a:pt x="324" y="419"/>
                  </a:cubicBezTo>
                  <a:cubicBezTo>
                    <a:pt x="324" y="420"/>
                    <a:pt x="323" y="421"/>
                    <a:pt x="323" y="421"/>
                  </a:cubicBezTo>
                  <a:close/>
                  <a:moveTo>
                    <a:pt x="326" y="420"/>
                  </a:moveTo>
                  <a:cubicBezTo>
                    <a:pt x="325" y="420"/>
                    <a:pt x="324" y="418"/>
                    <a:pt x="325" y="418"/>
                  </a:cubicBezTo>
                  <a:cubicBezTo>
                    <a:pt x="325" y="419"/>
                    <a:pt x="327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lnTo>
                    <a:pt x="326" y="420"/>
                  </a:lnTo>
                  <a:close/>
                  <a:moveTo>
                    <a:pt x="328" y="408"/>
                  </a:moveTo>
                  <a:cubicBezTo>
                    <a:pt x="328" y="407"/>
                    <a:pt x="328" y="407"/>
                    <a:pt x="328" y="407"/>
                  </a:cubicBezTo>
                  <a:cubicBezTo>
                    <a:pt x="328" y="407"/>
                    <a:pt x="328" y="408"/>
                    <a:pt x="329" y="408"/>
                  </a:cubicBezTo>
                  <a:lnTo>
                    <a:pt x="328" y="408"/>
                  </a:lnTo>
                  <a:close/>
                  <a:moveTo>
                    <a:pt x="331" y="426"/>
                  </a:moveTo>
                  <a:cubicBezTo>
                    <a:pt x="328" y="425"/>
                    <a:pt x="330" y="422"/>
                    <a:pt x="332" y="424"/>
                  </a:cubicBezTo>
                  <a:cubicBezTo>
                    <a:pt x="333" y="425"/>
                    <a:pt x="332" y="425"/>
                    <a:pt x="331" y="426"/>
                  </a:cubicBezTo>
                  <a:close/>
                  <a:moveTo>
                    <a:pt x="333" y="422"/>
                  </a:moveTo>
                  <a:cubicBezTo>
                    <a:pt x="333" y="422"/>
                    <a:pt x="331" y="421"/>
                    <a:pt x="332" y="420"/>
                  </a:cubicBezTo>
                  <a:cubicBezTo>
                    <a:pt x="334" y="419"/>
                    <a:pt x="334" y="420"/>
                    <a:pt x="334" y="421"/>
                  </a:cubicBezTo>
                  <a:lnTo>
                    <a:pt x="333" y="422"/>
                  </a:lnTo>
                  <a:close/>
                  <a:moveTo>
                    <a:pt x="334" y="416"/>
                  </a:moveTo>
                  <a:cubicBezTo>
                    <a:pt x="335" y="417"/>
                    <a:pt x="336" y="418"/>
                    <a:pt x="337" y="419"/>
                  </a:cubicBezTo>
                  <a:cubicBezTo>
                    <a:pt x="334" y="419"/>
                    <a:pt x="335" y="417"/>
                    <a:pt x="334" y="416"/>
                  </a:cubicBezTo>
                  <a:close/>
                  <a:moveTo>
                    <a:pt x="337" y="421"/>
                  </a:moveTo>
                  <a:cubicBezTo>
                    <a:pt x="337" y="420"/>
                    <a:pt x="337" y="420"/>
                    <a:pt x="337" y="420"/>
                  </a:cubicBezTo>
                  <a:cubicBezTo>
                    <a:pt x="339" y="420"/>
                    <a:pt x="339" y="420"/>
                    <a:pt x="339" y="420"/>
                  </a:cubicBezTo>
                  <a:cubicBezTo>
                    <a:pt x="338" y="420"/>
                    <a:pt x="338" y="420"/>
                    <a:pt x="337" y="421"/>
                  </a:cubicBezTo>
                  <a:close/>
                  <a:moveTo>
                    <a:pt x="342" y="418"/>
                  </a:moveTo>
                  <a:cubicBezTo>
                    <a:pt x="341" y="418"/>
                    <a:pt x="341" y="418"/>
                    <a:pt x="341" y="418"/>
                  </a:cubicBezTo>
                  <a:cubicBezTo>
                    <a:pt x="341" y="417"/>
                    <a:pt x="342" y="416"/>
                    <a:pt x="343" y="417"/>
                  </a:cubicBezTo>
                  <a:cubicBezTo>
                    <a:pt x="343" y="417"/>
                    <a:pt x="342" y="417"/>
                    <a:pt x="342" y="418"/>
                  </a:cubicBezTo>
                  <a:close/>
                  <a:moveTo>
                    <a:pt x="347" y="413"/>
                  </a:moveTo>
                  <a:cubicBezTo>
                    <a:pt x="345" y="413"/>
                    <a:pt x="346" y="418"/>
                    <a:pt x="343" y="414"/>
                  </a:cubicBezTo>
                  <a:cubicBezTo>
                    <a:pt x="343" y="413"/>
                    <a:pt x="345" y="413"/>
                    <a:pt x="347" y="413"/>
                  </a:cubicBezTo>
                  <a:cubicBezTo>
                    <a:pt x="347" y="413"/>
                    <a:pt x="347" y="413"/>
                    <a:pt x="347" y="413"/>
                  </a:cubicBezTo>
                  <a:close/>
                  <a:moveTo>
                    <a:pt x="351" y="407"/>
                  </a:moveTo>
                  <a:cubicBezTo>
                    <a:pt x="352" y="408"/>
                    <a:pt x="352" y="408"/>
                    <a:pt x="352" y="408"/>
                  </a:cubicBezTo>
                  <a:cubicBezTo>
                    <a:pt x="350" y="408"/>
                    <a:pt x="350" y="408"/>
                    <a:pt x="350" y="408"/>
                  </a:cubicBezTo>
                  <a:lnTo>
                    <a:pt x="351" y="407"/>
                  </a:lnTo>
                  <a:close/>
                  <a:moveTo>
                    <a:pt x="352" y="413"/>
                  </a:moveTo>
                  <a:cubicBezTo>
                    <a:pt x="351" y="413"/>
                    <a:pt x="351" y="413"/>
                    <a:pt x="351" y="413"/>
                  </a:cubicBezTo>
                  <a:cubicBezTo>
                    <a:pt x="351" y="412"/>
                    <a:pt x="353" y="412"/>
                    <a:pt x="353" y="411"/>
                  </a:cubicBezTo>
                  <a:cubicBezTo>
                    <a:pt x="353" y="412"/>
                    <a:pt x="353" y="412"/>
                    <a:pt x="352" y="413"/>
                  </a:cubicBezTo>
                  <a:close/>
                  <a:moveTo>
                    <a:pt x="367" y="400"/>
                  </a:moveTo>
                  <a:cubicBezTo>
                    <a:pt x="366" y="400"/>
                    <a:pt x="366" y="400"/>
                    <a:pt x="366" y="400"/>
                  </a:cubicBezTo>
                  <a:cubicBezTo>
                    <a:pt x="365" y="398"/>
                    <a:pt x="367" y="400"/>
                    <a:pt x="367" y="399"/>
                  </a:cubicBezTo>
                  <a:cubicBezTo>
                    <a:pt x="368" y="399"/>
                    <a:pt x="367" y="400"/>
                    <a:pt x="367" y="400"/>
                  </a:cubicBezTo>
                  <a:close/>
                  <a:moveTo>
                    <a:pt x="378" y="390"/>
                  </a:moveTo>
                  <a:cubicBezTo>
                    <a:pt x="377" y="388"/>
                    <a:pt x="375" y="389"/>
                    <a:pt x="375" y="387"/>
                  </a:cubicBezTo>
                  <a:cubicBezTo>
                    <a:pt x="377" y="387"/>
                    <a:pt x="378" y="389"/>
                    <a:pt x="380" y="390"/>
                  </a:cubicBezTo>
                  <a:cubicBezTo>
                    <a:pt x="379" y="390"/>
                    <a:pt x="379" y="390"/>
                    <a:pt x="378" y="390"/>
                  </a:cubicBezTo>
                  <a:close/>
                  <a:moveTo>
                    <a:pt x="380" y="388"/>
                  </a:moveTo>
                  <a:cubicBezTo>
                    <a:pt x="380" y="387"/>
                    <a:pt x="379" y="388"/>
                    <a:pt x="378" y="387"/>
                  </a:cubicBezTo>
                  <a:cubicBezTo>
                    <a:pt x="378" y="386"/>
                    <a:pt x="379" y="386"/>
                    <a:pt x="380" y="386"/>
                  </a:cubicBezTo>
                  <a:lnTo>
                    <a:pt x="380" y="388"/>
                  </a:lnTo>
                  <a:close/>
                  <a:moveTo>
                    <a:pt x="388" y="383"/>
                  </a:moveTo>
                  <a:cubicBezTo>
                    <a:pt x="388" y="384"/>
                    <a:pt x="388" y="384"/>
                    <a:pt x="388" y="384"/>
                  </a:cubicBezTo>
                  <a:cubicBezTo>
                    <a:pt x="387" y="383"/>
                    <a:pt x="387" y="383"/>
                    <a:pt x="387" y="383"/>
                  </a:cubicBezTo>
                  <a:lnTo>
                    <a:pt x="388" y="3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Freeform 4430"/>
            <p:cNvSpPr>
              <a:spLocks/>
            </p:cNvSpPr>
            <p:nvPr/>
          </p:nvSpPr>
          <p:spPr bwMode="auto">
            <a:xfrm>
              <a:off x="3166" y="249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Freeform 4431"/>
            <p:cNvSpPr>
              <a:spLocks/>
            </p:cNvSpPr>
            <p:nvPr/>
          </p:nvSpPr>
          <p:spPr bwMode="auto">
            <a:xfrm>
              <a:off x="3105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Freeform 4432"/>
            <p:cNvSpPr>
              <a:spLocks/>
            </p:cNvSpPr>
            <p:nvPr/>
          </p:nvSpPr>
          <p:spPr bwMode="auto">
            <a:xfrm>
              <a:off x="3158" y="249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Freeform 4433"/>
            <p:cNvSpPr>
              <a:spLocks/>
            </p:cNvSpPr>
            <p:nvPr/>
          </p:nvSpPr>
          <p:spPr bwMode="auto">
            <a:xfrm>
              <a:off x="3140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Freeform 4434"/>
            <p:cNvSpPr>
              <a:spLocks/>
            </p:cNvSpPr>
            <p:nvPr/>
          </p:nvSpPr>
          <p:spPr bwMode="auto">
            <a:xfrm>
              <a:off x="3096" y="2501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Freeform 4435"/>
            <p:cNvSpPr>
              <a:spLocks/>
            </p:cNvSpPr>
            <p:nvPr/>
          </p:nvSpPr>
          <p:spPr bwMode="auto">
            <a:xfrm>
              <a:off x="3097" y="25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Line 4436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Line 4437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Freeform 4438"/>
            <p:cNvSpPr>
              <a:spLocks/>
            </p:cNvSpPr>
            <p:nvPr/>
          </p:nvSpPr>
          <p:spPr bwMode="auto">
            <a:xfrm>
              <a:off x="3227" y="2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Freeform 4439"/>
            <p:cNvSpPr>
              <a:spLocks/>
            </p:cNvSpPr>
            <p:nvPr/>
          </p:nvSpPr>
          <p:spPr bwMode="auto">
            <a:xfrm>
              <a:off x="3227" y="2454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Freeform 4440"/>
            <p:cNvSpPr>
              <a:spLocks/>
            </p:cNvSpPr>
            <p:nvPr/>
          </p:nvSpPr>
          <p:spPr bwMode="auto">
            <a:xfrm>
              <a:off x="3221" y="246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Freeform 4441"/>
            <p:cNvSpPr>
              <a:spLocks/>
            </p:cNvSpPr>
            <p:nvPr/>
          </p:nvSpPr>
          <p:spPr bwMode="auto">
            <a:xfrm>
              <a:off x="3204" y="247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Freeform 4442"/>
            <p:cNvSpPr>
              <a:spLocks/>
            </p:cNvSpPr>
            <p:nvPr/>
          </p:nvSpPr>
          <p:spPr bwMode="auto">
            <a:xfrm>
              <a:off x="3205" y="2473"/>
              <a:ext cx="2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Freeform 4443"/>
            <p:cNvSpPr>
              <a:spLocks/>
            </p:cNvSpPr>
            <p:nvPr/>
          </p:nvSpPr>
          <p:spPr bwMode="auto">
            <a:xfrm>
              <a:off x="3109" y="2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Freeform 4444"/>
            <p:cNvSpPr>
              <a:spLocks/>
            </p:cNvSpPr>
            <p:nvPr/>
          </p:nvSpPr>
          <p:spPr bwMode="auto">
            <a:xfrm>
              <a:off x="3049" y="2455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Freeform 4445"/>
            <p:cNvSpPr>
              <a:spLocks/>
            </p:cNvSpPr>
            <p:nvPr/>
          </p:nvSpPr>
          <p:spPr bwMode="auto">
            <a:xfrm>
              <a:off x="3012" y="24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Freeform 4446"/>
            <p:cNvSpPr>
              <a:spLocks/>
            </p:cNvSpPr>
            <p:nvPr/>
          </p:nvSpPr>
          <p:spPr bwMode="auto">
            <a:xfrm>
              <a:off x="3088" y="247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Freeform 4447"/>
            <p:cNvSpPr>
              <a:spLocks noEditPoints="1"/>
            </p:cNvSpPr>
            <p:nvPr/>
          </p:nvSpPr>
          <p:spPr bwMode="auto">
            <a:xfrm>
              <a:off x="3002" y="2442"/>
              <a:ext cx="15" cy="11"/>
            </a:xfrm>
            <a:custGeom>
              <a:avLst/>
              <a:gdLst>
                <a:gd name="T0" fmla="*/ 0 w 17"/>
                <a:gd name="T1" fmla="*/ 6 h 13"/>
                <a:gd name="T2" fmla="*/ 2 w 17"/>
                <a:gd name="T3" fmla="*/ 6 h 13"/>
                <a:gd name="T4" fmla="*/ 7 w 17"/>
                <a:gd name="T5" fmla="*/ 6 h 13"/>
                <a:gd name="T6" fmla="*/ 2 w 17"/>
                <a:gd name="T7" fmla="*/ 9 h 13"/>
                <a:gd name="T8" fmla="*/ 3 w 17"/>
                <a:gd name="T9" fmla="*/ 11 h 13"/>
                <a:gd name="T10" fmla="*/ 4 w 17"/>
                <a:gd name="T11" fmla="*/ 9 h 13"/>
                <a:gd name="T12" fmla="*/ 5 w 17"/>
                <a:gd name="T13" fmla="*/ 13 h 13"/>
                <a:gd name="T14" fmla="*/ 7 w 17"/>
                <a:gd name="T15" fmla="*/ 13 h 13"/>
                <a:gd name="T16" fmla="*/ 8 w 17"/>
                <a:gd name="T17" fmla="*/ 11 h 13"/>
                <a:gd name="T18" fmla="*/ 8 w 17"/>
                <a:gd name="T19" fmla="*/ 9 h 13"/>
                <a:gd name="T20" fmla="*/ 10 w 17"/>
                <a:gd name="T21" fmla="*/ 10 h 13"/>
                <a:gd name="T22" fmla="*/ 9 w 17"/>
                <a:gd name="T23" fmla="*/ 7 h 13"/>
                <a:gd name="T24" fmla="*/ 14 w 17"/>
                <a:gd name="T25" fmla="*/ 7 h 13"/>
                <a:gd name="T26" fmla="*/ 9 w 17"/>
                <a:gd name="T27" fmla="*/ 7 h 13"/>
                <a:gd name="T28" fmla="*/ 6 w 17"/>
                <a:gd name="T29" fmla="*/ 3 h 13"/>
                <a:gd name="T30" fmla="*/ 8 w 17"/>
                <a:gd name="T31" fmla="*/ 2 h 13"/>
                <a:gd name="T32" fmla="*/ 9 w 17"/>
                <a:gd name="T33" fmla="*/ 5 h 13"/>
                <a:gd name="T34" fmla="*/ 10 w 17"/>
                <a:gd name="T35" fmla="*/ 5 h 13"/>
                <a:gd name="T36" fmla="*/ 17 w 17"/>
                <a:gd name="T37" fmla="*/ 1 h 13"/>
                <a:gd name="T38" fmla="*/ 14 w 17"/>
                <a:gd name="T39" fmla="*/ 0 h 13"/>
                <a:gd name="T40" fmla="*/ 4 w 17"/>
                <a:gd name="T41" fmla="*/ 3 h 13"/>
                <a:gd name="T42" fmla="*/ 4 w 17"/>
                <a:gd name="T43" fmla="*/ 1 h 13"/>
                <a:gd name="T44" fmla="*/ 2 w 17"/>
                <a:gd name="T45" fmla="*/ 2 h 13"/>
                <a:gd name="T46" fmla="*/ 2 w 17"/>
                <a:gd name="T47" fmla="*/ 2 h 13"/>
                <a:gd name="T48" fmla="*/ 0 w 17"/>
                <a:gd name="T49" fmla="*/ 6 h 13"/>
                <a:gd name="T50" fmla="*/ 6 w 17"/>
                <a:gd name="T51" fmla="*/ 3 h 13"/>
                <a:gd name="T52" fmla="*/ 4 w 17"/>
                <a:gd name="T53" fmla="*/ 4 h 13"/>
                <a:gd name="T54" fmla="*/ 6 w 17"/>
                <a:gd name="T5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5" y="4"/>
                    <a:pt x="7" y="6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7" y="11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8" y="12"/>
                    <a:pt x="8" y="11"/>
                  </a:cubicBezTo>
                  <a:cubicBezTo>
                    <a:pt x="8" y="11"/>
                    <a:pt x="6" y="9"/>
                    <a:pt x="8" y="9"/>
                  </a:cubicBezTo>
                  <a:cubicBezTo>
                    <a:pt x="8" y="9"/>
                    <a:pt x="8" y="11"/>
                    <a:pt x="10" y="10"/>
                  </a:cubicBezTo>
                  <a:cubicBezTo>
                    <a:pt x="9" y="9"/>
                    <a:pt x="8" y="8"/>
                    <a:pt x="9" y="7"/>
                  </a:cubicBezTo>
                  <a:cubicBezTo>
                    <a:pt x="10" y="9"/>
                    <a:pt x="12" y="7"/>
                    <a:pt x="1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5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5" y="4"/>
                    <a:pt x="17" y="1"/>
                  </a:cubicBezTo>
                  <a:cubicBezTo>
                    <a:pt x="15" y="2"/>
                    <a:pt x="13" y="2"/>
                    <a:pt x="14" y="0"/>
                  </a:cubicBezTo>
                  <a:cubicBezTo>
                    <a:pt x="11" y="1"/>
                    <a:pt x="8" y="2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2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lose/>
                  <a:moveTo>
                    <a:pt x="6" y="3"/>
                  </a:moveTo>
                  <a:cubicBezTo>
                    <a:pt x="5" y="3"/>
                    <a:pt x="5" y="5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Freeform 4448"/>
            <p:cNvSpPr>
              <a:spLocks/>
            </p:cNvSpPr>
            <p:nvPr/>
          </p:nvSpPr>
          <p:spPr bwMode="auto">
            <a:xfrm>
              <a:off x="3008" y="2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Freeform 4449"/>
            <p:cNvSpPr>
              <a:spLocks/>
            </p:cNvSpPr>
            <p:nvPr/>
          </p:nvSpPr>
          <p:spPr bwMode="auto">
            <a:xfrm>
              <a:off x="3016" y="2429"/>
              <a:ext cx="2" cy="1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Freeform 4450"/>
            <p:cNvSpPr>
              <a:spLocks/>
            </p:cNvSpPr>
            <p:nvPr/>
          </p:nvSpPr>
          <p:spPr bwMode="auto">
            <a:xfrm>
              <a:off x="3101" y="2484"/>
              <a:ext cx="2" cy="2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4451"/>
            <p:cNvSpPr>
              <a:spLocks/>
            </p:cNvSpPr>
            <p:nvPr/>
          </p:nvSpPr>
          <p:spPr bwMode="auto">
            <a:xfrm>
              <a:off x="3072" y="2484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Freeform 4452"/>
            <p:cNvSpPr>
              <a:spLocks/>
            </p:cNvSpPr>
            <p:nvPr/>
          </p:nvSpPr>
          <p:spPr bwMode="auto">
            <a:xfrm>
              <a:off x="3076" y="2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Freeform 4453"/>
            <p:cNvSpPr>
              <a:spLocks/>
            </p:cNvSpPr>
            <p:nvPr/>
          </p:nvSpPr>
          <p:spPr bwMode="auto">
            <a:xfrm>
              <a:off x="3065" y="247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4454"/>
            <p:cNvSpPr>
              <a:spLocks/>
            </p:cNvSpPr>
            <p:nvPr/>
          </p:nvSpPr>
          <p:spPr bwMode="auto">
            <a:xfrm>
              <a:off x="3141" y="2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Freeform 4455"/>
            <p:cNvSpPr>
              <a:spLocks/>
            </p:cNvSpPr>
            <p:nvPr/>
          </p:nvSpPr>
          <p:spPr bwMode="auto">
            <a:xfrm>
              <a:off x="2980" y="2148"/>
              <a:ext cx="3" cy="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4456"/>
            <p:cNvSpPr>
              <a:spLocks/>
            </p:cNvSpPr>
            <p:nvPr/>
          </p:nvSpPr>
          <p:spPr bwMode="auto">
            <a:xfrm>
              <a:off x="2982" y="216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4457"/>
            <p:cNvSpPr>
              <a:spLocks/>
            </p:cNvSpPr>
            <p:nvPr/>
          </p:nvSpPr>
          <p:spPr bwMode="auto">
            <a:xfrm>
              <a:off x="2969" y="2168"/>
              <a:ext cx="3" cy="4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2 h 5"/>
                <a:gd name="T4" fmla="*/ 0 w 4"/>
                <a:gd name="T5" fmla="*/ 1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4458"/>
            <p:cNvSpPr>
              <a:spLocks/>
            </p:cNvSpPr>
            <p:nvPr/>
          </p:nvSpPr>
          <p:spPr bwMode="auto">
            <a:xfrm>
              <a:off x="2972" y="21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Freeform 4459"/>
            <p:cNvSpPr>
              <a:spLocks/>
            </p:cNvSpPr>
            <p:nvPr/>
          </p:nvSpPr>
          <p:spPr bwMode="auto">
            <a:xfrm>
              <a:off x="2966" y="217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Freeform 4460"/>
            <p:cNvSpPr>
              <a:spLocks/>
            </p:cNvSpPr>
            <p:nvPr/>
          </p:nvSpPr>
          <p:spPr bwMode="auto">
            <a:xfrm>
              <a:off x="2966" y="2172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Freeform 4461"/>
            <p:cNvSpPr>
              <a:spLocks/>
            </p:cNvSpPr>
            <p:nvPr/>
          </p:nvSpPr>
          <p:spPr bwMode="auto">
            <a:xfrm>
              <a:off x="3007" y="2192"/>
              <a:ext cx="7" cy="6"/>
            </a:xfrm>
            <a:custGeom>
              <a:avLst/>
              <a:gdLst>
                <a:gd name="T0" fmla="*/ 3 w 8"/>
                <a:gd name="T1" fmla="*/ 4 h 6"/>
                <a:gd name="T2" fmla="*/ 1 w 8"/>
                <a:gd name="T3" fmla="*/ 0 h 6"/>
                <a:gd name="T4" fmla="*/ 2 w 8"/>
                <a:gd name="T5" fmla="*/ 6 h 6"/>
                <a:gd name="T6" fmla="*/ 3 w 8"/>
                <a:gd name="T7" fmla="*/ 5 h 6"/>
                <a:gd name="T8" fmla="*/ 4 w 8"/>
                <a:gd name="T9" fmla="*/ 6 h 6"/>
                <a:gd name="T10" fmla="*/ 5 w 8"/>
                <a:gd name="T11" fmla="*/ 6 h 6"/>
                <a:gd name="T12" fmla="*/ 6 w 8"/>
                <a:gd name="T13" fmla="*/ 0 h 6"/>
                <a:gd name="T14" fmla="*/ 3 w 8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1" y="3"/>
                    <a:pt x="3" y="1"/>
                    <a:pt x="1" y="0"/>
                  </a:cubicBezTo>
                  <a:cubicBezTo>
                    <a:pt x="2" y="2"/>
                    <a:pt x="0" y="4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8" y="3"/>
                    <a:pt x="6" y="0"/>
                  </a:cubicBezTo>
                  <a:cubicBezTo>
                    <a:pt x="3" y="0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Freeform 4462"/>
            <p:cNvSpPr>
              <a:spLocks/>
            </p:cNvSpPr>
            <p:nvPr/>
          </p:nvSpPr>
          <p:spPr bwMode="auto">
            <a:xfrm>
              <a:off x="2956" y="2207"/>
              <a:ext cx="3" cy="4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2" y="4"/>
                    <a:pt x="0" y="5"/>
                  </a:cubicBezTo>
                  <a:cubicBezTo>
                    <a:pt x="3" y="4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Freeform 4463"/>
            <p:cNvSpPr>
              <a:spLocks/>
            </p:cNvSpPr>
            <p:nvPr/>
          </p:nvSpPr>
          <p:spPr bwMode="auto">
            <a:xfrm>
              <a:off x="2962" y="221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Freeform 4464"/>
            <p:cNvSpPr>
              <a:spLocks/>
            </p:cNvSpPr>
            <p:nvPr/>
          </p:nvSpPr>
          <p:spPr bwMode="auto">
            <a:xfrm>
              <a:off x="2924" y="2225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Freeform 4465"/>
            <p:cNvSpPr>
              <a:spLocks/>
            </p:cNvSpPr>
            <p:nvPr/>
          </p:nvSpPr>
          <p:spPr bwMode="auto">
            <a:xfrm>
              <a:off x="2953" y="2229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Freeform 4466"/>
            <p:cNvSpPr>
              <a:spLocks/>
            </p:cNvSpPr>
            <p:nvPr/>
          </p:nvSpPr>
          <p:spPr bwMode="auto">
            <a:xfrm>
              <a:off x="2950" y="2230"/>
              <a:ext cx="1" cy="2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Freeform 4467"/>
            <p:cNvSpPr>
              <a:spLocks/>
            </p:cNvSpPr>
            <p:nvPr/>
          </p:nvSpPr>
          <p:spPr bwMode="auto">
            <a:xfrm>
              <a:off x="2931" y="2238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4468"/>
            <p:cNvSpPr>
              <a:spLocks/>
            </p:cNvSpPr>
            <p:nvPr/>
          </p:nvSpPr>
          <p:spPr bwMode="auto">
            <a:xfrm>
              <a:off x="2928" y="22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Freeform 4469"/>
            <p:cNvSpPr>
              <a:spLocks/>
            </p:cNvSpPr>
            <p:nvPr/>
          </p:nvSpPr>
          <p:spPr bwMode="auto">
            <a:xfrm>
              <a:off x="2930" y="2240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4470"/>
            <p:cNvSpPr>
              <a:spLocks/>
            </p:cNvSpPr>
            <p:nvPr/>
          </p:nvSpPr>
          <p:spPr bwMode="auto">
            <a:xfrm>
              <a:off x="2924" y="2238"/>
              <a:ext cx="2" cy="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0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4471"/>
            <p:cNvSpPr>
              <a:spLocks/>
            </p:cNvSpPr>
            <p:nvPr/>
          </p:nvSpPr>
          <p:spPr bwMode="auto">
            <a:xfrm>
              <a:off x="2934" y="2238"/>
              <a:ext cx="4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1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4472"/>
            <p:cNvSpPr>
              <a:spLocks/>
            </p:cNvSpPr>
            <p:nvPr/>
          </p:nvSpPr>
          <p:spPr bwMode="auto">
            <a:xfrm>
              <a:off x="2921" y="2242"/>
              <a:ext cx="9" cy="6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6 h 7"/>
                <a:gd name="T4" fmla="*/ 3 w 10"/>
                <a:gd name="T5" fmla="*/ 7 h 7"/>
                <a:gd name="T6" fmla="*/ 7 w 10"/>
                <a:gd name="T7" fmla="*/ 4 h 7"/>
                <a:gd name="T8" fmla="*/ 10 w 10"/>
                <a:gd name="T9" fmla="*/ 5 h 7"/>
                <a:gd name="T10" fmla="*/ 10 w 10"/>
                <a:gd name="T11" fmla="*/ 0 h 7"/>
                <a:gd name="T12" fmla="*/ 8 w 10"/>
                <a:gd name="T13" fmla="*/ 0 h 7"/>
                <a:gd name="T14" fmla="*/ 5 w 10"/>
                <a:gd name="T15" fmla="*/ 6 h 7"/>
                <a:gd name="T16" fmla="*/ 2 w 10"/>
                <a:gd name="T17" fmla="*/ 4 h 7"/>
                <a:gd name="T18" fmla="*/ 0 w 10"/>
                <a:gd name="T19" fmla="*/ 5 h 7"/>
                <a:gd name="T20" fmla="*/ 2 w 10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5" y="7"/>
                    <a:pt x="7" y="7"/>
                    <a:pt x="7" y="4"/>
                  </a:cubicBezTo>
                  <a:cubicBezTo>
                    <a:pt x="8" y="5"/>
                    <a:pt x="9" y="6"/>
                    <a:pt x="10" y="5"/>
                  </a:cubicBezTo>
                  <a:cubicBezTo>
                    <a:pt x="6" y="4"/>
                    <a:pt x="10" y="3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2"/>
                    <a:pt x="8" y="3"/>
                    <a:pt x="5" y="6"/>
                  </a:cubicBezTo>
                  <a:cubicBezTo>
                    <a:pt x="5" y="5"/>
                    <a:pt x="1" y="7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4473"/>
            <p:cNvSpPr>
              <a:spLocks/>
            </p:cNvSpPr>
            <p:nvPr/>
          </p:nvSpPr>
          <p:spPr bwMode="auto">
            <a:xfrm>
              <a:off x="2918" y="225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4474"/>
            <p:cNvSpPr>
              <a:spLocks/>
            </p:cNvSpPr>
            <p:nvPr/>
          </p:nvSpPr>
          <p:spPr bwMode="auto">
            <a:xfrm>
              <a:off x="2912" y="2255"/>
              <a:ext cx="4" cy="1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4475"/>
            <p:cNvSpPr>
              <a:spLocks/>
            </p:cNvSpPr>
            <p:nvPr/>
          </p:nvSpPr>
          <p:spPr bwMode="auto">
            <a:xfrm>
              <a:off x="2875" y="2258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4476"/>
            <p:cNvSpPr>
              <a:spLocks/>
            </p:cNvSpPr>
            <p:nvPr/>
          </p:nvSpPr>
          <p:spPr bwMode="auto">
            <a:xfrm>
              <a:off x="2896" y="2263"/>
              <a:ext cx="2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4477"/>
            <p:cNvSpPr>
              <a:spLocks/>
            </p:cNvSpPr>
            <p:nvPr/>
          </p:nvSpPr>
          <p:spPr bwMode="auto">
            <a:xfrm>
              <a:off x="2897" y="2267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4478"/>
            <p:cNvSpPr>
              <a:spLocks/>
            </p:cNvSpPr>
            <p:nvPr/>
          </p:nvSpPr>
          <p:spPr bwMode="auto">
            <a:xfrm>
              <a:off x="2902" y="227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4479"/>
            <p:cNvSpPr>
              <a:spLocks/>
            </p:cNvSpPr>
            <p:nvPr/>
          </p:nvSpPr>
          <p:spPr bwMode="auto">
            <a:xfrm>
              <a:off x="2905" y="227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4480"/>
            <p:cNvSpPr>
              <a:spLocks/>
            </p:cNvSpPr>
            <p:nvPr/>
          </p:nvSpPr>
          <p:spPr bwMode="auto">
            <a:xfrm>
              <a:off x="2894" y="2277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4481"/>
            <p:cNvSpPr>
              <a:spLocks/>
            </p:cNvSpPr>
            <p:nvPr/>
          </p:nvSpPr>
          <p:spPr bwMode="auto">
            <a:xfrm>
              <a:off x="2899" y="2280"/>
              <a:ext cx="1" cy="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4482"/>
            <p:cNvSpPr>
              <a:spLocks/>
            </p:cNvSpPr>
            <p:nvPr/>
          </p:nvSpPr>
          <p:spPr bwMode="auto">
            <a:xfrm>
              <a:off x="2868" y="2282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4483"/>
            <p:cNvSpPr>
              <a:spLocks/>
            </p:cNvSpPr>
            <p:nvPr/>
          </p:nvSpPr>
          <p:spPr bwMode="auto">
            <a:xfrm>
              <a:off x="2893" y="2283"/>
              <a:ext cx="5" cy="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2" y="0"/>
                    <a:pt x="1" y="0"/>
                  </a:cubicBezTo>
                  <a:cubicBezTo>
                    <a:pt x="0" y="2"/>
                    <a:pt x="4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4484"/>
            <p:cNvSpPr>
              <a:spLocks/>
            </p:cNvSpPr>
            <p:nvPr/>
          </p:nvSpPr>
          <p:spPr bwMode="auto">
            <a:xfrm>
              <a:off x="2896" y="22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4485"/>
            <p:cNvSpPr>
              <a:spLocks/>
            </p:cNvSpPr>
            <p:nvPr/>
          </p:nvSpPr>
          <p:spPr bwMode="auto">
            <a:xfrm>
              <a:off x="2889" y="2293"/>
              <a:ext cx="3" cy="3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2 w 4"/>
                <a:gd name="T5" fmla="*/ 4 h 4"/>
                <a:gd name="T6" fmla="*/ 2 w 4"/>
                <a:gd name="T7" fmla="*/ 1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0" y="2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4486"/>
            <p:cNvSpPr>
              <a:spLocks/>
            </p:cNvSpPr>
            <p:nvPr/>
          </p:nvSpPr>
          <p:spPr bwMode="auto">
            <a:xfrm>
              <a:off x="2892" y="2310"/>
              <a:ext cx="8" cy="4"/>
            </a:xfrm>
            <a:custGeom>
              <a:avLst/>
              <a:gdLst>
                <a:gd name="T0" fmla="*/ 0 w 8"/>
                <a:gd name="T1" fmla="*/ 3 h 5"/>
                <a:gd name="T2" fmla="*/ 0 w 8"/>
                <a:gd name="T3" fmla="*/ 4 h 5"/>
                <a:gd name="T4" fmla="*/ 3 w 8"/>
                <a:gd name="T5" fmla="*/ 3 h 5"/>
                <a:gd name="T6" fmla="*/ 5 w 8"/>
                <a:gd name="T7" fmla="*/ 4 h 5"/>
                <a:gd name="T8" fmla="*/ 5 w 8"/>
                <a:gd name="T9" fmla="*/ 4 h 5"/>
                <a:gd name="T10" fmla="*/ 8 w 8"/>
                <a:gd name="T11" fmla="*/ 3 h 5"/>
                <a:gd name="T12" fmla="*/ 3 w 8"/>
                <a:gd name="T13" fmla="*/ 2 h 5"/>
                <a:gd name="T14" fmla="*/ 1 w 8"/>
                <a:gd name="T15" fmla="*/ 4 h 5"/>
                <a:gd name="T16" fmla="*/ 0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0"/>
                    <a:pt x="5" y="4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4487"/>
            <p:cNvSpPr>
              <a:spLocks/>
            </p:cNvSpPr>
            <p:nvPr/>
          </p:nvSpPr>
          <p:spPr bwMode="auto">
            <a:xfrm>
              <a:off x="2900" y="2319"/>
              <a:ext cx="1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4488"/>
            <p:cNvSpPr>
              <a:spLocks/>
            </p:cNvSpPr>
            <p:nvPr/>
          </p:nvSpPr>
          <p:spPr bwMode="auto">
            <a:xfrm>
              <a:off x="2901" y="231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4489"/>
            <p:cNvSpPr>
              <a:spLocks/>
            </p:cNvSpPr>
            <p:nvPr/>
          </p:nvSpPr>
          <p:spPr bwMode="auto">
            <a:xfrm>
              <a:off x="2892" y="2318"/>
              <a:ext cx="8" cy="5"/>
            </a:xfrm>
            <a:custGeom>
              <a:avLst/>
              <a:gdLst>
                <a:gd name="T0" fmla="*/ 6 w 9"/>
                <a:gd name="T1" fmla="*/ 2 h 6"/>
                <a:gd name="T2" fmla="*/ 3 w 9"/>
                <a:gd name="T3" fmla="*/ 2 h 6"/>
                <a:gd name="T4" fmla="*/ 5 w 9"/>
                <a:gd name="T5" fmla="*/ 0 h 6"/>
                <a:gd name="T6" fmla="*/ 1 w 9"/>
                <a:gd name="T7" fmla="*/ 0 h 6"/>
                <a:gd name="T8" fmla="*/ 0 w 9"/>
                <a:gd name="T9" fmla="*/ 2 h 6"/>
                <a:gd name="T10" fmla="*/ 4 w 9"/>
                <a:gd name="T11" fmla="*/ 5 h 6"/>
                <a:gd name="T12" fmla="*/ 9 w 9"/>
                <a:gd name="T13" fmla="*/ 5 h 6"/>
                <a:gd name="T14" fmla="*/ 8 w 9"/>
                <a:gd name="T15" fmla="*/ 4 h 6"/>
                <a:gd name="T16" fmla="*/ 8 w 9"/>
                <a:gd name="T17" fmla="*/ 3 h 6"/>
                <a:gd name="T18" fmla="*/ 6 w 9"/>
                <a:gd name="T19" fmla="*/ 3 h 6"/>
                <a:gd name="T20" fmla="*/ 6 w 9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5" y="1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4" y="5"/>
                  </a:cubicBezTo>
                  <a:cubicBezTo>
                    <a:pt x="6" y="6"/>
                    <a:pt x="7" y="6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Rectangle 4490"/>
            <p:cNvSpPr>
              <a:spLocks noChangeArrowheads="1"/>
            </p:cNvSpPr>
            <p:nvPr/>
          </p:nvSpPr>
          <p:spPr bwMode="auto">
            <a:xfrm>
              <a:off x="2901" y="232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Freeform 4491"/>
            <p:cNvSpPr>
              <a:spLocks/>
            </p:cNvSpPr>
            <p:nvPr/>
          </p:nvSpPr>
          <p:spPr bwMode="auto">
            <a:xfrm>
              <a:off x="2888" y="23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Freeform 4492"/>
            <p:cNvSpPr>
              <a:spLocks/>
            </p:cNvSpPr>
            <p:nvPr/>
          </p:nvSpPr>
          <p:spPr bwMode="auto">
            <a:xfrm>
              <a:off x="2888" y="2328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4493"/>
            <p:cNvSpPr>
              <a:spLocks/>
            </p:cNvSpPr>
            <p:nvPr/>
          </p:nvSpPr>
          <p:spPr bwMode="auto">
            <a:xfrm>
              <a:off x="2896" y="2336"/>
              <a:ext cx="4" cy="7"/>
            </a:xfrm>
            <a:custGeom>
              <a:avLst/>
              <a:gdLst>
                <a:gd name="T0" fmla="*/ 0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2 w 5"/>
                <a:gd name="T7" fmla="*/ 0 h 7"/>
                <a:gd name="T8" fmla="*/ 1 w 5"/>
                <a:gd name="T9" fmla="*/ 1 h 7"/>
                <a:gd name="T10" fmla="*/ 2 w 5"/>
                <a:gd name="T11" fmla="*/ 1 h 7"/>
                <a:gd name="T12" fmla="*/ 0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4" y="5"/>
                    <a:pt x="5" y="3"/>
                  </a:cubicBezTo>
                  <a:cubicBezTo>
                    <a:pt x="3" y="4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2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4494"/>
            <p:cNvSpPr>
              <a:spLocks/>
            </p:cNvSpPr>
            <p:nvPr/>
          </p:nvSpPr>
          <p:spPr bwMode="auto">
            <a:xfrm>
              <a:off x="2922" y="2341"/>
              <a:ext cx="4" cy="4"/>
            </a:xfrm>
            <a:custGeom>
              <a:avLst/>
              <a:gdLst>
                <a:gd name="T0" fmla="*/ 0 w 5"/>
                <a:gd name="T1" fmla="*/ 2 h 5"/>
                <a:gd name="T2" fmla="*/ 4 w 5"/>
                <a:gd name="T3" fmla="*/ 5 h 5"/>
                <a:gd name="T4" fmla="*/ 4 w 5"/>
                <a:gd name="T5" fmla="*/ 5 h 5"/>
                <a:gd name="T6" fmla="*/ 5 w 5"/>
                <a:gd name="T7" fmla="*/ 5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3" y="1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4495"/>
            <p:cNvSpPr>
              <a:spLocks/>
            </p:cNvSpPr>
            <p:nvPr/>
          </p:nvSpPr>
          <p:spPr bwMode="auto">
            <a:xfrm>
              <a:off x="2927" y="2342"/>
              <a:ext cx="2" cy="1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4496"/>
            <p:cNvSpPr>
              <a:spLocks/>
            </p:cNvSpPr>
            <p:nvPr/>
          </p:nvSpPr>
          <p:spPr bwMode="auto">
            <a:xfrm>
              <a:off x="2895" y="2343"/>
              <a:ext cx="5" cy="9"/>
            </a:xfrm>
            <a:custGeom>
              <a:avLst/>
              <a:gdLst>
                <a:gd name="T0" fmla="*/ 3 w 6"/>
                <a:gd name="T1" fmla="*/ 9 h 10"/>
                <a:gd name="T2" fmla="*/ 3 w 6"/>
                <a:gd name="T3" fmla="*/ 8 h 10"/>
                <a:gd name="T4" fmla="*/ 5 w 6"/>
                <a:gd name="T5" fmla="*/ 5 h 10"/>
                <a:gd name="T6" fmla="*/ 5 w 6"/>
                <a:gd name="T7" fmla="*/ 2 h 10"/>
                <a:gd name="T8" fmla="*/ 4 w 6"/>
                <a:gd name="T9" fmla="*/ 2 h 10"/>
                <a:gd name="T10" fmla="*/ 5 w 6"/>
                <a:gd name="T11" fmla="*/ 5 h 10"/>
                <a:gd name="T12" fmla="*/ 1 w 6"/>
                <a:gd name="T13" fmla="*/ 0 h 10"/>
                <a:gd name="T14" fmla="*/ 3 w 6"/>
                <a:gd name="T15" fmla="*/ 3 h 10"/>
                <a:gd name="T16" fmla="*/ 2 w 6"/>
                <a:gd name="T17" fmla="*/ 4 h 10"/>
                <a:gd name="T18" fmla="*/ 1 w 6"/>
                <a:gd name="T19" fmla="*/ 8 h 10"/>
                <a:gd name="T20" fmla="*/ 3 w 6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8"/>
                    <a:pt x="6" y="1"/>
                    <a:pt x="1" y="0"/>
                  </a:cubicBezTo>
                  <a:cubicBezTo>
                    <a:pt x="1" y="2"/>
                    <a:pt x="1" y="2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2" y="8"/>
                    <a:pt x="3" y="1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4497"/>
            <p:cNvSpPr>
              <a:spLocks/>
            </p:cNvSpPr>
            <p:nvPr/>
          </p:nvSpPr>
          <p:spPr bwMode="auto">
            <a:xfrm>
              <a:off x="2929" y="2343"/>
              <a:ext cx="3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4498"/>
            <p:cNvSpPr>
              <a:spLocks/>
            </p:cNvSpPr>
            <p:nvPr/>
          </p:nvSpPr>
          <p:spPr bwMode="auto">
            <a:xfrm>
              <a:off x="2929" y="23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4499"/>
            <p:cNvSpPr>
              <a:spLocks/>
            </p:cNvSpPr>
            <p:nvPr/>
          </p:nvSpPr>
          <p:spPr bwMode="auto">
            <a:xfrm>
              <a:off x="2892" y="2345"/>
              <a:ext cx="1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4500"/>
            <p:cNvSpPr>
              <a:spLocks/>
            </p:cNvSpPr>
            <p:nvPr/>
          </p:nvSpPr>
          <p:spPr bwMode="auto">
            <a:xfrm>
              <a:off x="2892" y="23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4501"/>
            <p:cNvSpPr>
              <a:spLocks/>
            </p:cNvSpPr>
            <p:nvPr/>
          </p:nvSpPr>
          <p:spPr bwMode="auto">
            <a:xfrm>
              <a:off x="2894" y="2353"/>
              <a:ext cx="3" cy="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2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4502"/>
            <p:cNvSpPr>
              <a:spLocks/>
            </p:cNvSpPr>
            <p:nvPr/>
          </p:nvSpPr>
          <p:spPr bwMode="auto">
            <a:xfrm>
              <a:off x="2898" y="2354"/>
              <a:ext cx="2" cy="4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4503"/>
            <p:cNvSpPr>
              <a:spLocks/>
            </p:cNvSpPr>
            <p:nvPr/>
          </p:nvSpPr>
          <p:spPr bwMode="auto">
            <a:xfrm>
              <a:off x="2909" y="2358"/>
              <a:ext cx="4" cy="3"/>
            </a:xfrm>
            <a:custGeom>
              <a:avLst/>
              <a:gdLst>
                <a:gd name="T0" fmla="*/ 0 w 4"/>
                <a:gd name="T1" fmla="*/ 2 h 3"/>
                <a:gd name="T2" fmla="*/ 1 w 4"/>
                <a:gd name="T3" fmla="*/ 3 h 3"/>
                <a:gd name="T4" fmla="*/ 4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4504"/>
            <p:cNvSpPr>
              <a:spLocks/>
            </p:cNvSpPr>
            <p:nvPr/>
          </p:nvSpPr>
          <p:spPr bwMode="auto">
            <a:xfrm>
              <a:off x="2897" y="2361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4505"/>
            <p:cNvSpPr>
              <a:spLocks/>
            </p:cNvSpPr>
            <p:nvPr/>
          </p:nvSpPr>
          <p:spPr bwMode="auto">
            <a:xfrm>
              <a:off x="2900" y="2364"/>
              <a:ext cx="6" cy="3"/>
            </a:xfrm>
            <a:custGeom>
              <a:avLst/>
              <a:gdLst>
                <a:gd name="T0" fmla="*/ 5 w 7"/>
                <a:gd name="T1" fmla="*/ 2 h 4"/>
                <a:gd name="T2" fmla="*/ 7 w 7"/>
                <a:gd name="T3" fmla="*/ 4 h 4"/>
                <a:gd name="T4" fmla="*/ 7 w 7"/>
                <a:gd name="T5" fmla="*/ 1 h 4"/>
                <a:gd name="T6" fmla="*/ 0 w 7"/>
                <a:gd name="T7" fmla="*/ 0 h 4"/>
                <a:gd name="T8" fmla="*/ 5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1" y="0"/>
                    <a:pt x="3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4506"/>
            <p:cNvSpPr>
              <a:spLocks/>
            </p:cNvSpPr>
            <p:nvPr/>
          </p:nvSpPr>
          <p:spPr bwMode="auto">
            <a:xfrm>
              <a:off x="2896" y="2366"/>
              <a:ext cx="4" cy="4"/>
            </a:xfrm>
            <a:custGeom>
              <a:avLst/>
              <a:gdLst>
                <a:gd name="T0" fmla="*/ 4 w 5"/>
                <a:gd name="T1" fmla="*/ 4 h 5"/>
                <a:gd name="T2" fmla="*/ 3 w 5"/>
                <a:gd name="T3" fmla="*/ 0 h 5"/>
                <a:gd name="T4" fmla="*/ 2 w 5"/>
                <a:gd name="T5" fmla="*/ 0 h 5"/>
                <a:gd name="T6" fmla="*/ 0 w 5"/>
                <a:gd name="T7" fmla="*/ 4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4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2"/>
                    <a:pt x="1" y="2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4507"/>
            <p:cNvSpPr>
              <a:spLocks/>
            </p:cNvSpPr>
            <p:nvPr/>
          </p:nvSpPr>
          <p:spPr bwMode="auto">
            <a:xfrm>
              <a:off x="2915" y="2365"/>
              <a:ext cx="2" cy="4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1 h 5"/>
                <a:gd name="T4" fmla="*/ 0 w 3"/>
                <a:gd name="T5" fmla="*/ 3 h 5"/>
                <a:gd name="T6" fmla="*/ 1 w 3"/>
                <a:gd name="T7" fmla="*/ 3 h 5"/>
                <a:gd name="T8" fmla="*/ 1 w 3"/>
                <a:gd name="T9" fmla="*/ 2 h 5"/>
                <a:gd name="T10" fmla="*/ 3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4508"/>
            <p:cNvSpPr>
              <a:spLocks/>
            </p:cNvSpPr>
            <p:nvPr/>
          </p:nvSpPr>
          <p:spPr bwMode="auto">
            <a:xfrm>
              <a:off x="2915" y="2369"/>
              <a:ext cx="1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4509"/>
            <p:cNvSpPr>
              <a:spLocks/>
            </p:cNvSpPr>
            <p:nvPr/>
          </p:nvSpPr>
          <p:spPr bwMode="auto">
            <a:xfrm>
              <a:off x="2899" y="2372"/>
              <a:ext cx="3" cy="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4510"/>
            <p:cNvSpPr>
              <a:spLocks/>
            </p:cNvSpPr>
            <p:nvPr/>
          </p:nvSpPr>
          <p:spPr bwMode="auto">
            <a:xfrm>
              <a:off x="2906" y="2375"/>
              <a:ext cx="4" cy="8"/>
            </a:xfrm>
            <a:custGeom>
              <a:avLst/>
              <a:gdLst>
                <a:gd name="T0" fmla="*/ 5 w 5"/>
                <a:gd name="T1" fmla="*/ 6 h 9"/>
                <a:gd name="T2" fmla="*/ 3 w 5"/>
                <a:gd name="T3" fmla="*/ 6 h 9"/>
                <a:gd name="T4" fmla="*/ 5 w 5"/>
                <a:gd name="T5" fmla="*/ 3 h 9"/>
                <a:gd name="T6" fmla="*/ 2 w 5"/>
                <a:gd name="T7" fmla="*/ 1 h 9"/>
                <a:gd name="T8" fmla="*/ 3 w 5"/>
                <a:gd name="T9" fmla="*/ 5 h 9"/>
                <a:gd name="T10" fmla="*/ 0 w 5"/>
                <a:gd name="T11" fmla="*/ 2 h 9"/>
                <a:gd name="T12" fmla="*/ 0 w 5"/>
                <a:gd name="T13" fmla="*/ 5 h 9"/>
                <a:gd name="T14" fmla="*/ 2 w 5"/>
                <a:gd name="T15" fmla="*/ 5 h 9"/>
                <a:gd name="T16" fmla="*/ 1 w 5"/>
                <a:gd name="T17" fmla="*/ 6 h 9"/>
                <a:gd name="T18" fmla="*/ 2 w 5"/>
                <a:gd name="T19" fmla="*/ 7 h 9"/>
                <a:gd name="T20" fmla="*/ 0 w 5"/>
                <a:gd name="T21" fmla="*/ 9 h 9"/>
                <a:gd name="T22" fmla="*/ 5 w 5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4" y="2"/>
                    <a:pt x="4" y="0"/>
                    <a:pt x="2" y="1"/>
                  </a:cubicBezTo>
                  <a:cubicBezTo>
                    <a:pt x="2" y="2"/>
                    <a:pt x="5" y="3"/>
                    <a:pt x="3" y="5"/>
                  </a:cubicBezTo>
                  <a:cubicBezTo>
                    <a:pt x="0" y="6"/>
                    <a:pt x="2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8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4511"/>
            <p:cNvSpPr>
              <a:spLocks/>
            </p:cNvSpPr>
            <p:nvPr/>
          </p:nvSpPr>
          <p:spPr bwMode="auto">
            <a:xfrm>
              <a:off x="2913" y="2376"/>
              <a:ext cx="5" cy="7"/>
            </a:xfrm>
            <a:custGeom>
              <a:avLst/>
              <a:gdLst>
                <a:gd name="T0" fmla="*/ 3 w 6"/>
                <a:gd name="T1" fmla="*/ 5 h 8"/>
                <a:gd name="T2" fmla="*/ 5 w 6"/>
                <a:gd name="T3" fmla="*/ 8 h 8"/>
                <a:gd name="T4" fmla="*/ 5 w 6"/>
                <a:gd name="T5" fmla="*/ 7 h 8"/>
                <a:gd name="T6" fmla="*/ 6 w 6"/>
                <a:gd name="T7" fmla="*/ 4 h 8"/>
                <a:gd name="T8" fmla="*/ 2 w 6"/>
                <a:gd name="T9" fmla="*/ 0 h 8"/>
                <a:gd name="T10" fmla="*/ 3 w 6"/>
                <a:gd name="T11" fmla="*/ 2 h 8"/>
                <a:gd name="T12" fmla="*/ 1 w 6"/>
                <a:gd name="T13" fmla="*/ 5 h 8"/>
                <a:gd name="T14" fmla="*/ 3 w 6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5"/>
                  </a:moveTo>
                  <a:cubicBezTo>
                    <a:pt x="5" y="6"/>
                    <a:pt x="2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4" y="4"/>
                    <a:pt x="6" y="4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0" y="1"/>
                    <a:pt x="2" y="2"/>
                    <a:pt x="3" y="2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4512"/>
            <p:cNvSpPr>
              <a:spLocks/>
            </p:cNvSpPr>
            <p:nvPr/>
          </p:nvSpPr>
          <p:spPr bwMode="auto">
            <a:xfrm>
              <a:off x="2911" y="23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2"/>
                    <a:pt x="1" y="1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4513"/>
            <p:cNvSpPr>
              <a:spLocks/>
            </p:cNvSpPr>
            <p:nvPr/>
          </p:nvSpPr>
          <p:spPr bwMode="auto">
            <a:xfrm>
              <a:off x="2911" y="2382"/>
              <a:ext cx="4" cy="4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3 h 5"/>
                <a:gd name="T4" fmla="*/ 0 w 4"/>
                <a:gd name="T5" fmla="*/ 0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4514"/>
            <p:cNvSpPr>
              <a:spLocks/>
            </p:cNvSpPr>
            <p:nvPr/>
          </p:nvSpPr>
          <p:spPr bwMode="auto">
            <a:xfrm>
              <a:off x="2909" y="2385"/>
              <a:ext cx="8" cy="3"/>
            </a:xfrm>
            <a:custGeom>
              <a:avLst/>
              <a:gdLst>
                <a:gd name="T0" fmla="*/ 9 w 9"/>
                <a:gd name="T1" fmla="*/ 1 h 3"/>
                <a:gd name="T2" fmla="*/ 7 w 9"/>
                <a:gd name="T3" fmla="*/ 2 h 3"/>
                <a:gd name="T4" fmla="*/ 0 w 9"/>
                <a:gd name="T5" fmla="*/ 2 h 3"/>
                <a:gd name="T6" fmla="*/ 9 w 9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0"/>
                    <a:pt x="2" y="2"/>
                    <a:pt x="0" y="2"/>
                  </a:cubicBezTo>
                  <a:cubicBezTo>
                    <a:pt x="3" y="2"/>
                    <a:pt x="7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4515"/>
            <p:cNvSpPr>
              <a:spLocks/>
            </p:cNvSpPr>
            <p:nvPr/>
          </p:nvSpPr>
          <p:spPr bwMode="auto">
            <a:xfrm>
              <a:off x="2932" y="2389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4516"/>
            <p:cNvSpPr>
              <a:spLocks/>
            </p:cNvSpPr>
            <p:nvPr/>
          </p:nvSpPr>
          <p:spPr bwMode="auto">
            <a:xfrm>
              <a:off x="2932" y="2387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4517"/>
            <p:cNvSpPr>
              <a:spLocks/>
            </p:cNvSpPr>
            <p:nvPr/>
          </p:nvSpPr>
          <p:spPr bwMode="auto">
            <a:xfrm>
              <a:off x="2924" y="2388"/>
              <a:ext cx="2" cy="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4518"/>
            <p:cNvSpPr>
              <a:spLocks/>
            </p:cNvSpPr>
            <p:nvPr/>
          </p:nvSpPr>
          <p:spPr bwMode="auto">
            <a:xfrm>
              <a:off x="2911" y="2389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4519"/>
            <p:cNvSpPr>
              <a:spLocks/>
            </p:cNvSpPr>
            <p:nvPr/>
          </p:nvSpPr>
          <p:spPr bwMode="auto">
            <a:xfrm>
              <a:off x="2921" y="238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4520"/>
            <p:cNvSpPr>
              <a:spLocks/>
            </p:cNvSpPr>
            <p:nvPr/>
          </p:nvSpPr>
          <p:spPr bwMode="auto">
            <a:xfrm>
              <a:off x="2916" y="23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4521"/>
            <p:cNvSpPr>
              <a:spLocks/>
            </p:cNvSpPr>
            <p:nvPr/>
          </p:nvSpPr>
          <p:spPr bwMode="auto">
            <a:xfrm>
              <a:off x="2916" y="2391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4522"/>
            <p:cNvSpPr>
              <a:spLocks/>
            </p:cNvSpPr>
            <p:nvPr/>
          </p:nvSpPr>
          <p:spPr bwMode="auto">
            <a:xfrm>
              <a:off x="2916" y="2389"/>
              <a:ext cx="3" cy="2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  <a:gd name="T10" fmla="*/ 1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4523"/>
            <p:cNvSpPr>
              <a:spLocks/>
            </p:cNvSpPr>
            <p:nvPr/>
          </p:nvSpPr>
          <p:spPr bwMode="auto">
            <a:xfrm>
              <a:off x="2916" y="239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4524"/>
            <p:cNvSpPr>
              <a:spLocks/>
            </p:cNvSpPr>
            <p:nvPr/>
          </p:nvSpPr>
          <p:spPr bwMode="auto">
            <a:xfrm>
              <a:off x="2906" y="2390"/>
              <a:ext cx="7" cy="5"/>
            </a:xfrm>
            <a:custGeom>
              <a:avLst/>
              <a:gdLst>
                <a:gd name="T0" fmla="*/ 2 w 8"/>
                <a:gd name="T1" fmla="*/ 0 h 6"/>
                <a:gd name="T2" fmla="*/ 0 w 8"/>
                <a:gd name="T3" fmla="*/ 3 h 6"/>
                <a:gd name="T4" fmla="*/ 4 w 8"/>
                <a:gd name="T5" fmla="*/ 2 h 6"/>
                <a:gd name="T6" fmla="*/ 3 w 8"/>
                <a:gd name="T7" fmla="*/ 3 h 6"/>
                <a:gd name="T8" fmla="*/ 6 w 8"/>
                <a:gd name="T9" fmla="*/ 6 h 6"/>
                <a:gd name="T10" fmla="*/ 8 w 8"/>
                <a:gd name="T11" fmla="*/ 5 h 6"/>
                <a:gd name="T12" fmla="*/ 6 w 8"/>
                <a:gd name="T13" fmla="*/ 4 h 6"/>
                <a:gd name="T14" fmla="*/ 7 w 8"/>
                <a:gd name="T15" fmla="*/ 3 h 6"/>
                <a:gd name="T16" fmla="*/ 2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3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4525"/>
            <p:cNvSpPr>
              <a:spLocks/>
            </p:cNvSpPr>
            <p:nvPr/>
          </p:nvSpPr>
          <p:spPr bwMode="auto">
            <a:xfrm>
              <a:off x="2912" y="239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4526"/>
            <p:cNvSpPr>
              <a:spLocks/>
            </p:cNvSpPr>
            <p:nvPr/>
          </p:nvSpPr>
          <p:spPr bwMode="auto">
            <a:xfrm>
              <a:off x="2902" y="23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4527"/>
            <p:cNvSpPr>
              <a:spLocks/>
            </p:cNvSpPr>
            <p:nvPr/>
          </p:nvSpPr>
          <p:spPr bwMode="auto">
            <a:xfrm>
              <a:off x="2923" y="2391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2"/>
                    <a:pt x="0" y="3"/>
                  </a:cubicBezTo>
                  <a:cubicBezTo>
                    <a:pt x="1" y="3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4528"/>
            <p:cNvSpPr>
              <a:spLocks/>
            </p:cNvSpPr>
            <p:nvPr/>
          </p:nvSpPr>
          <p:spPr bwMode="auto">
            <a:xfrm>
              <a:off x="2921" y="2394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4529"/>
            <p:cNvSpPr>
              <a:spLocks/>
            </p:cNvSpPr>
            <p:nvPr/>
          </p:nvSpPr>
          <p:spPr bwMode="auto">
            <a:xfrm>
              <a:off x="2920" y="2391"/>
              <a:ext cx="1" cy="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4530"/>
            <p:cNvSpPr>
              <a:spLocks/>
            </p:cNvSpPr>
            <p:nvPr/>
          </p:nvSpPr>
          <p:spPr bwMode="auto">
            <a:xfrm>
              <a:off x="2959" y="2394"/>
              <a:ext cx="3" cy="4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3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3" y="4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4531"/>
            <p:cNvSpPr>
              <a:spLocks/>
            </p:cNvSpPr>
            <p:nvPr/>
          </p:nvSpPr>
          <p:spPr bwMode="auto">
            <a:xfrm>
              <a:off x="2908" y="2394"/>
              <a:ext cx="12" cy="10"/>
            </a:xfrm>
            <a:custGeom>
              <a:avLst/>
              <a:gdLst>
                <a:gd name="T0" fmla="*/ 7 w 14"/>
                <a:gd name="T1" fmla="*/ 11 h 11"/>
                <a:gd name="T2" fmla="*/ 12 w 14"/>
                <a:gd name="T3" fmla="*/ 8 h 11"/>
                <a:gd name="T4" fmla="*/ 11 w 14"/>
                <a:gd name="T5" fmla="*/ 8 h 11"/>
                <a:gd name="T6" fmla="*/ 14 w 14"/>
                <a:gd name="T7" fmla="*/ 3 h 11"/>
                <a:gd name="T8" fmla="*/ 14 w 14"/>
                <a:gd name="T9" fmla="*/ 2 h 11"/>
                <a:gd name="T10" fmla="*/ 10 w 14"/>
                <a:gd name="T11" fmla="*/ 0 h 11"/>
                <a:gd name="T12" fmla="*/ 8 w 14"/>
                <a:gd name="T13" fmla="*/ 3 h 11"/>
                <a:gd name="T14" fmla="*/ 11 w 14"/>
                <a:gd name="T15" fmla="*/ 4 h 11"/>
                <a:gd name="T16" fmla="*/ 9 w 14"/>
                <a:gd name="T17" fmla="*/ 9 h 11"/>
                <a:gd name="T18" fmla="*/ 6 w 14"/>
                <a:gd name="T19" fmla="*/ 9 h 11"/>
                <a:gd name="T20" fmla="*/ 7 w 14"/>
                <a:gd name="T21" fmla="*/ 6 h 11"/>
                <a:gd name="T22" fmla="*/ 3 w 14"/>
                <a:gd name="T23" fmla="*/ 7 h 11"/>
                <a:gd name="T24" fmla="*/ 4 w 14"/>
                <a:gd name="T25" fmla="*/ 4 h 11"/>
                <a:gd name="T26" fmla="*/ 6 w 14"/>
                <a:gd name="T27" fmla="*/ 4 h 11"/>
                <a:gd name="T28" fmla="*/ 5 w 14"/>
                <a:gd name="T29" fmla="*/ 5 h 11"/>
                <a:gd name="T30" fmla="*/ 5 w 14"/>
                <a:gd name="T31" fmla="*/ 3 h 11"/>
                <a:gd name="T32" fmla="*/ 1 w 14"/>
                <a:gd name="T33" fmla="*/ 4 h 11"/>
                <a:gd name="T34" fmla="*/ 0 w 14"/>
                <a:gd name="T35" fmla="*/ 9 h 11"/>
                <a:gd name="T36" fmla="*/ 7 w 14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1">
                  <a:moveTo>
                    <a:pt x="7" y="11"/>
                  </a:moveTo>
                  <a:cubicBezTo>
                    <a:pt x="9" y="10"/>
                    <a:pt x="10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5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0" y="2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9" y="7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6" y="7"/>
                    <a:pt x="7" y="6"/>
                  </a:cubicBezTo>
                  <a:cubicBezTo>
                    <a:pt x="6" y="5"/>
                    <a:pt x="5" y="9"/>
                    <a:pt x="3" y="7"/>
                  </a:cubicBezTo>
                  <a:cubicBezTo>
                    <a:pt x="4" y="6"/>
                    <a:pt x="2" y="5"/>
                    <a:pt x="4" y="4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5" y="4"/>
                    <a:pt x="5" y="3"/>
                  </a:cubicBezTo>
                  <a:cubicBezTo>
                    <a:pt x="3" y="2"/>
                    <a:pt x="2" y="5"/>
                    <a:pt x="1" y="4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2" y="9"/>
                    <a:pt x="5" y="9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4532"/>
            <p:cNvSpPr>
              <a:spLocks/>
            </p:cNvSpPr>
            <p:nvPr/>
          </p:nvSpPr>
          <p:spPr bwMode="auto">
            <a:xfrm>
              <a:off x="2906" y="2401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Rectangle 4533"/>
            <p:cNvSpPr>
              <a:spLocks noChangeArrowheads="1"/>
            </p:cNvSpPr>
            <p:nvPr/>
          </p:nvSpPr>
          <p:spPr bwMode="auto">
            <a:xfrm>
              <a:off x="2908" y="240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4534"/>
            <p:cNvSpPr>
              <a:spLocks/>
            </p:cNvSpPr>
            <p:nvPr/>
          </p:nvSpPr>
          <p:spPr bwMode="auto">
            <a:xfrm>
              <a:off x="2963" y="2396"/>
              <a:ext cx="3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2 h 3"/>
                <a:gd name="T6" fmla="*/ 2 w 4"/>
                <a:gd name="T7" fmla="*/ 3 h 3"/>
                <a:gd name="T8" fmla="*/ 4 w 4"/>
                <a:gd name="T9" fmla="*/ 2 h 3"/>
                <a:gd name="T10" fmla="*/ 1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4535"/>
            <p:cNvSpPr>
              <a:spLocks/>
            </p:cNvSpPr>
            <p:nvPr/>
          </p:nvSpPr>
          <p:spPr bwMode="auto">
            <a:xfrm>
              <a:off x="2953" y="2398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2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4536"/>
            <p:cNvSpPr>
              <a:spLocks/>
            </p:cNvSpPr>
            <p:nvPr/>
          </p:nvSpPr>
          <p:spPr bwMode="auto">
            <a:xfrm>
              <a:off x="2940" y="2399"/>
              <a:ext cx="2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4537"/>
            <p:cNvSpPr>
              <a:spLocks/>
            </p:cNvSpPr>
            <p:nvPr/>
          </p:nvSpPr>
          <p:spPr bwMode="auto">
            <a:xfrm>
              <a:off x="2960" y="239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4538"/>
            <p:cNvSpPr>
              <a:spLocks/>
            </p:cNvSpPr>
            <p:nvPr/>
          </p:nvSpPr>
          <p:spPr bwMode="auto">
            <a:xfrm>
              <a:off x="2920" y="2401"/>
              <a:ext cx="3" cy="4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2"/>
                    <a:pt x="2" y="2"/>
                    <a:pt x="0" y="0"/>
                  </a:cubicBezTo>
                  <a:cubicBezTo>
                    <a:pt x="1" y="2"/>
                    <a:pt x="1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4539"/>
            <p:cNvSpPr>
              <a:spLocks/>
            </p:cNvSpPr>
            <p:nvPr/>
          </p:nvSpPr>
          <p:spPr bwMode="auto">
            <a:xfrm>
              <a:off x="2964" y="2401"/>
              <a:ext cx="1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4540"/>
            <p:cNvSpPr>
              <a:spLocks/>
            </p:cNvSpPr>
            <p:nvPr/>
          </p:nvSpPr>
          <p:spPr bwMode="auto">
            <a:xfrm>
              <a:off x="2963" y="2402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4541"/>
            <p:cNvSpPr>
              <a:spLocks/>
            </p:cNvSpPr>
            <p:nvPr/>
          </p:nvSpPr>
          <p:spPr bwMode="auto">
            <a:xfrm>
              <a:off x="2968" y="2404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4542"/>
            <p:cNvSpPr>
              <a:spLocks/>
            </p:cNvSpPr>
            <p:nvPr/>
          </p:nvSpPr>
          <p:spPr bwMode="auto">
            <a:xfrm>
              <a:off x="2908" y="240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4543"/>
            <p:cNvSpPr>
              <a:spLocks/>
            </p:cNvSpPr>
            <p:nvPr/>
          </p:nvSpPr>
          <p:spPr bwMode="auto">
            <a:xfrm>
              <a:off x="2914" y="240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4544"/>
            <p:cNvSpPr>
              <a:spLocks/>
            </p:cNvSpPr>
            <p:nvPr/>
          </p:nvSpPr>
          <p:spPr bwMode="auto">
            <a:xfrm>
              <a:off x="2912" y="2405"/>
              <a:ext cx="3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2" y="2"/>
                    <a:pt x="2" y="2"/>
                  </a:cubicBezTo>
                  <a:cubicBezTo>
                    <a:pt x="2" y="2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4545"/>
            <p:cNvSpPr>
              <a:spLocks/>
            </p:cNvSpPr>
            <p:nvPr/>
          </p:nvSpPr>
          <p:spPr bwMode="auto">
            <a:xfrm>
              <a:off x="2920" y="2406"/>
              <a:ext cx="5" cy="3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3 h 4"/>
                <a:gd name="T4" fmla="*/ 3 w 6"/>
                <a:gd name="T5" fmla="*/ 2 h 4"/>
                <a:gd name="T6" fmla="*/ 4 w 6"/>
                <a:gd name="T7" fmla="*/ 3 h 4"/>
                <a:gd name="T8" fmla="*/ 4 w 6"/>
                <a:gd name="T9" fmla="*/ 0 h 4"/>
                <a:gd name="T10" fmla="*/ 3 w 6"/>
                <a:gd name="T11" fmla="*/ 2 h 4"/>
                <a:gd name="T12" fmla="*/ 3 w 6"/>
                <a:gd name="T13" fmla="*/ 1 h 4"/>
                <a:gd name="T14" fmla="*/ 1 w 6"/>
                <a:gd name="T15" fmla="*/ 0 h 4"/>
                <a:gd name="T16" fmla="*/ 1 w 6"/>
                <a:gd name="T17" fmla="*/ 2 h 4"/>
                <a:gd name="T18" fmla="*/ 0 w 6"/>
                <a:gd name="T19" fmla="*/ 3 h 4"/>
                <a:gd name="T20" fmla="*/ 3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2"/>
                    <a:pt x="6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4546"/>
            <p:cNvSpPr>
              <a:spLocks/>
            </p:cNvSpPr>
            <p:nvPr/>
          </p:nvSpPr>
          <p:spPr bwMode="auto">
            <a:xfrm>
              <a:off x="2944" y="2405"/>
              <a:ext cx="12" cy="7"/>
            </a:xfrm>
            <a:custGeom>
              <a:avLst/>
              <a:gdLst>
                <a:gd name="T0" fmla="*/ 3 w 14"/>
                <a:gd name="T1" fmla="*/ 6 h 8"/>
                <a:gd name="T2" fmla="*/ 7 w 14"/>
                <a:gd name="T3" fmla="*/ 6 h 8"/>
                <a:gd name="T4" fmla="*/ 8 w 14"/>
                <a:gd name="T5" fmla="*/ 5 h 8"/>
                <a:gd name="T6" fmla="*/ 8 w 14"/>
                <a:gd name="T7" fmla="*/ 5 h 8"/>
                <a:gd name="T8" fmla="*/ 8 w 14"/>
                <a:gd name="T9" fmla="*/ 5 h 8"/>
                <a:gd name="T10" fmla="*/ 12 w 14"/>
                <a:gd name="T11" fmla="*/ 6 h 8"/>
                <a:gd name="T12" fmla="*/ 12 w 14"/>
                <a:gd name="T13" fmla="*/ 4 h 8"/>
                <a:gd name="T14" fmla="*/ 14 w 14"/>
                <a:gd name="T15" fmla="*/ 3 h 8"/>
                <a:gd name="T16" fmla="*/ 13 w 14"/>
                <a:gd name="T17" fmla="*/ 3 h 8"/>
                <a:gd name="T18" fmla="*/ 13 w 14"/>
                <a:gd name="T19" fmla="*/ 3 h 8"/>
                <a:gd name="T20" fmla="*/ 9 w 14"/>
                <a:gd name="T21" fmla="*/ 2 h 8"/>
                <a:gd name="T22" fmla="*/ 9 w 14"/>
                <a:gd name="T23" fmla="*/ 4 h 8"/>
                <a:gd name="T24" fmla="*/ 2 w 14"/>
                <a:gd name="T25" fmla="*/ 3 h 8"/>
                <a:gd name="T26" fmla="*/ 4 w 14"/>
                <a:gd name="T27" fmla="*/ 3 h 8"/>
                <a:gd name="T28" fmla="*/ 7 w 14"/>
                <a:gd name="T29" fmla="*/ 3 h 8"/>
                <a:gd name="T30" fmla="*/ 7 w 14"/>
                <a:gd name="T31" fmla="*/ 2 h 8"/>
                <a:gd name="T32" fmla="*/ 1 w 14"/>
                <a:gd name="T33" fmla="*/ 2 h 8"/>
                <a:gd name="T34" fmla="*/ 3 w 1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3" y="6"/>
                  </a:moveTo>
                  <a:cubicBezTo>
                    <a:pt x="5" y="8"/>
                    <a:pt x="6" y="5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4"/>
                    <a:pt x="12" y="7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4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8"/>
                    <a:pt x="2" y="3"/>
                  </a:cubicBezTo>
                  <a:cubicBezTo>
                    <a:pt x="2" y="1"/>
                    <a:pt x="4" y="3"/>
                    <a:pt x="4" y="3"/>
                  </a:cubicBezTo>
                  <a:cubicBezTo>
                    <a:pt x="5" y="2"/>
                    <a:pt x="5" y="4"/>
                    <a:pt x="7" y="3"/>
                  </a:cubicBezTo>
                  <a:cubicBezTo>
                    <a:pt x="7" y="3"/>
                    <a:pt x="8" y="3"/>
                    <a:pt x="7" y="2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4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4547"/>
            <p:cNvSpPr>
              <a:spLocks/>
            </p:cNvSpPr>
            <p:nvPr/>
          </p:nvSpPr>
          <p:spPr bwMode="auto">
            <a:xfrm>
              <a:off x="2950" y="24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4548"/>
            <p:cNvSpPr>
              <a:spLocks/>
            </p:cNvSpPr>
            <p:nvPr/>
          </p:nvSpPr>
          <p:spPr bwMode="auto">
            <a:xfrm>
              <a:off x="2948" y="24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4549"/>
            <p:cNvSpPr>
              <a:spLocks/>
            </p:cNvSpPr>
            <p:nvPr/>
          </p:nvSpPr>
          <p:spPr bwMode="auto">
            <a:xfrm>
              <a:off x="2951" y="24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4550"/>
            <p:cNvSpPr>
              <a:spLocks/>
            </p:cNvSpPr>
            <p:nvPr/>
          </p:nvSpPr>
          <p:spPr bwMode="auto">
            <a:xfrm>
              <a:off x="2917" y="2408"/>
              <a:ext cx="5" cy="5"/>
            </a:xfrm>
            <a:custGeom>
              <a:avLst/>
              <a:gdLst>
                <a:gd name="T0" fmla="*/ 3 w 5"/>
                <a:gd name="T1" fmla="*/ 2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3 w 5"/>
                <a:gd name="T11" fmla="*/ 5 h 5"/>
                <a:gd name="T12" fmla="*/ 3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2"/>
                    <a:pt x="0" y="5"/>
                    <a:pt x="3" y="5"/>
                  </a:cubicBezTo>
                  <a:cubicBezTo>
                    <a:pt x="5" y="4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4551"/>
            <p:cNvSpPr>
              <a:spLocks/>
            </p:cNvSpPr>
            <p:nvPr/>
          </p:nvSpPr>
          <p:spPr bwMode="auto">
            <a:xfrm>
              <a:off x="2918" y="24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4552"/>
            <p:cNvSpPr>
              <a:spLocks/>
            </p:cNvSpPr>
            <p:nvPr/>
          </p:nvSpPr>
          <p:spPr bwMode="auto">
            <a:xfrm>
              <a:off x="2918" y="24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4553"/>
            <p:cNvSpPr>
              <a:spLocks/>
            </p:cNvSpPr>
            <p:nvPr/>
          </p:nvSpPr>
          <p:spPr bwMode="auto">
            <a:xfrm>
              <a:off x="2918" y="240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Rectangle 4554"/>
            <p:cNvSpPr>
              <a:spLocks noChangeArrowheads="1"/>
            </p:cNvSpPr>
            <p:nvPr/>
          </p:nvSpPr>
          <p:spPr bwMode="auto">
            <a:xfrm>
              <a:off x="2928" y="240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4555"/>
            <p:cNvSpPr>
              <a:spLocks/>
            </p:cNvSpPr>
            <p:nvPr/>
          </p:nvSpPr>
          <p:spPr bwMode="auto">
            <a:xfrm>
              <a:off x="2912" y="2409"/>
              <a:ext cx="3" cy="1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4556"/>
            <p:cNvSpPr>
              <a:spLocks/>
            </p:cNvSpPr>
            <p:nvPr/>
          </p:nvSpPr>
          <p:spPr bwMode="auto">
            <a:xfrm>
              <a:off x="2940" y="240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4557"/>
            <p:cNvSpPr>
              <a:spLocks/>
            </p:cNvSpPr>
            <p:nvPr/>
          </p:nvSpPr>
          <p:spPr bwMode="auto">
            <a:xfrm>
              <a:off x="2924" y="240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4558"/>
            <p:cNvSpPr>
              <a:spLocks/>
            </p:cNvSpPr>
            <p:nvPr/>
          </p:nvSpPr>
          <p:spPr bwMode="auto">
            <a:xfrm>
              <a:off x="2922" y="2410"/>
              <a:ext cx="2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1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4559"/>
            <p:cNvSpPr>
              <a:spLocks/>
            </p:cNvSpPr>
            <p:nvPr/>
          </p:nvSpPr>
          <p:spPr bwMode="auto">
            <a:xfrm>
              <a:off x="2953" y="2411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2 w 3"/>
                <a:gd name="T5" fmla="*/ 1 h 3"/>
                <a:gd name="T6" fmla="*/ 2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4560"/>
            <p:cNvSpPr>
              <a:spLocks/>
            </p:cNvSpPr>
            <p:nvPr/>
          </p:nvSpPr>
          <p:spPr bwMode="auto">
            <a:xfrm>
              <a:off x="2956" y="2411"/>
              <a:ext cx="4" cy="3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4561"/>
            <p:cNvSpPr>
              <a:spLocks/>
            </p:cNvSpPr>
            <p:nvPr/>
          </p:nvSpPr>
          <p:spPr bwMode="auto">
            <a:xfrm>
              <a:off x="2925" y="2412"/>
              <a:ext cx="2" cy="2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0 h 3"/>
                <a:gd name="T4" fmla="*/ 1 w 2"/>
                <a:gd name="T5" fmla="*/ 2 h 3"/>
                <a:gd name="T6" fmla="*/ 0 w 2"/>
                <a:gd name="T7" fmla="*/ 2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4562"/>
            <p:cNvSpPr>
              <a:spLocks/>
            </p:cNvSpPr>
            <p:nvPr/>
          </p:nvSpPr>
          <p:spPr bwMode="auto">
            <a:xfrm>
              <a:off x="2946" y="2412"/>
              <a:ext cx="2" cy="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3 w 3"/>
                <a:gd name="T5" fmla="*/ 2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2" y="1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4563"/>
            <p:cNvSpPr>
              <a:spLocks/>
            </p:cNvSpPr>
            <p:nvPr/>
          </p:nvSpPr>
          <p:spPr bwMode="auto">
            <a:xfrm>
              <a:off x="2949" y="2414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4564"/>
            <p:cNvSpPr>
              <a:spLocks/>
            </p:cNvSpPr>
            <p:nvPr/>
          </p:nvSpPr>
          <p:spPr bwMode="auto">
            <a:xfrm>
              <a:off x="2928" y="2414"/>
              <a:ext cx="3" cy="0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4565"/>
            <p:cNvSpPr>
              <a:spLocks/>
            </p:cNvSpPr>
            <p:nvPr/>
          </p:nvSpPr>
          <p:spPr bwMode="auto">
            <a:xfrm>
              <a:off x="2942" y="241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4566"/>
            <p:cNvSpPr>
              <a:spLocks/>
            </p:cNvSpPr>
            <p:nvPr/>
          </p:nvSpPr>
          <p:spPr bwMode="auto">
            <a:xfrm>
              <a:off x="2977" y="2414"/>
              <a:ext cx="4" cy="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0 w 4"/>
                <a:gd name="T5" fmla="*/ 1 h 2"/>
                <a:gd name="T6" fmla="*/ 1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0"/>
                    <a:pt x="3" y="2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4567"/>
            <p:cNvSpPr>
              <a:spLocks/>
            </p:cNvSpPr>
            <p:nvPr/>
          </p:nvSpPr>
          <p:spPr bwMode="auto">
            <a:xfrm>
              <a:off x="2919" y="2415"/>
              <a:ext cx="4" cy="4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1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4568"/>
            <p:cNvSpPr>
              <a:spLocks/>
            </p:cNvSpPr>
            <p:nvPr/>
          </p:nvSpPr>
          <p:spPr bwMode="auto">
            <a:xfrm>
              <a:off x="2960" y="2416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4569"/>
            <p:cNvSpPr>
              <a:spLocks/>
            </p:cNvSpPr>
            <p:nvPr/>
          </p:nvSpPr>
          <p:spPr bwMode="auto">
            <a:xfrm>
              <a:off x="2923" y="2418"/>
              <a:ext cx="1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4570"/>
            <p:cNvSpPr>
              <a:spLocks/>
            </p:cNvSpPr>
            <p:nvPr/>
          </p:nvSpPr>
          <p:spPr bwMode="auto">
            <a:xfrm>
              <a:off x="2925" y="2418"/>
              <a:ext cx="2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4571"/>
            <p:cNvSpPr>
              <a:spLocks/>
            </p:cNvSpPr>
            <p:nvPr/>
          </p:nvSpPr>
          <p:spPr bwMode="auto">
            <a:xfrm>
              <a:off x="2950" y="2418"/>
              <a:ext cx="10" cy="3"/>
            </a:xfrm>
            <a:custGeom>
              <a:avLst/>
              <a:gdLst>
                <a:gd name="T0" fmla="*/ 10 w 11"/>
                <a:gd name="T1" fmla="*/ 3 h 3"/>
                <a:gd name="T2" fmla="*/ 10 w 11"/>
                <a:gd name="T3" fmla="*/ 2 h 3"/>
                <a:gd name="T4" fmla="*/ 7 w 11"/>
                <a:gd name="T5" fmla="*/ 2 h 3"/>
                <a:gd name="T6" fmla="*/ 6 w 11"/>
                <a:gd name="T7" fmla="*/ 0 h 3"/>
                <a:gd name="T8" fmla="*/ 5 w 11"/>
                <a:gd name="T9" fmla="*/ 1 h 3"/>
                <a:gd name="T10" fmla="*/ 2 w 11"/>
                <a:gd name="T11" fmla="*/ 0 h 3"/>
                <a:gd name="T12" fmla="*/ 2 w 11"/>
                <a:gd name="T13" fmla="*/ 0 h 3"/>
                <a:gd name="T14" fmla="*/ 0 w 11"/>
                <a:gd name="T15" fmla="*/ 2 h 3"/>
                <a:gd name="T16" fmla="*/ 3 w 11"/>
                <a:gd name="T17" fmla="*/ 0 h 3"/>
                <a:gd name="T18" fmla="*/ 5 w 11"/>
                <a:gd name="T19" fmla="*/ 3 h 3"/>
                <a:gd name="T20" fmla="*/ 8 w 11"/>
                <a:gd name="T21" fmla="*/ 3 h 3"/>
                <a:gd name="T22" fmla="*/ 10 w 1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">
                  <a:moveTo>
                    <a:pt x="10" y="3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5" y="2"/>
                    <a:pt x="7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9" y="1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4572"/>
            <p:cNvSpPr>
              <a:spLocks/>
            </p:cNvSpPr>
            <p:nvPr/>
          </p:nvSpPr>
          <p:spPr bwMode="auto">
            <a:xfrm>
              <a:off x="2981" y="2417"/>
              <a:ext cx="6" cy="4"/>
            </a:xfrm>
            <a:custGeom>
              <a:avLst/>
              <a:gdLst>
                <a:gd name="T0" fmla="*/ 4 w 7"/>
                <a:gd name="T1" fmla="*/ 2 h 4"/>
                <a:gd name="T2" fmla="*/ 5 w 7"/>
                <a:gd name="T3" fmla="*/ 4 h 4"/>
                <a:gd name="T4" fmla="*/ 7 w 7"/>
                <a:gd name="T5" fmla="*/ 1 h 4"/>
                <a:gd name="T6" fmla="*/ 3 w 7"/>
                <a:gd name="T7" fmla="*/ 2 h 4"/>
                <a:gd name="T8" fmla="*/ 0 w 7"/>
                <a:gd name="T9" fmla="*/ 2 h 4"/>
                <a:gd name="T10" fmla="*/ 4 w 7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4" y="3"/>
                    <a:pt x="5" y="3"/>
                    <a:pt x="5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3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4573"/>
            <p:cNvSpPr>
              <a:spLocks/>
            </p:cNvSpPr>
            <p:nvPr/>
          </p:nvSpPr>
          <p:spPr bwMode="auto">
            <a:xfrm>
              <a:off x="2958" y="2421"/>
              <a:ext cx="7" cy="3"/>
            </a:xfrm>
            <a:custGeom>
              <a:avLst/>
              <a:gdLst>
                <a:gd name="T0" fmla="*/ 0 w 8"/>
                <a:gd name="T1" fmla="*/ 4 h 4"/>
                <a:gd name="T2" fmla="*/ 5 w 8"/>
                <a:gd name="T3" fmla="*/ 3 h 4"/>
                <a:gd name="T4" fmla="*/ 3 w 8"/>
                <a:gd name="T5" fmla="*/ 2 h 4"/>
                <a:gd name="T6" fmla="*/ 8 w 8"/>
                <a:gd name="T7" fmla="*/ 2 h 4"/>
                <a:gd name="T8" fmla="*/ 4 w 8"/>
                <a:gd name="T9" fmla="*/ 0 h 4"/>
                <a:gd name="T10" fmla="*/ 0 w 8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4574"/>
            <p:cNvSpPr>
              <a:spLocks/>
            </p:cNvSpPr>
            <p:nvPr/>
          </p:nvSpPr>
          <p:spPr bwMode="auto">
            <a:xfrm>
              <a:off x="2917" y="2422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4575"/>
            <p:cNvSpPr>
              <a:spLocks/>
            </p:cNvSpPr>
            <p:nvPr/>
          </p:nvSpPr>
          <p:spPr bwMode="auto">
            <a:xfrm>
              <a:off x="2926" y="2422"/>
              <a:ext cx="5" cy="3"/>
            </a:xfrm>
            <a:custGeom>
              <a:avLst/>
              <a:gdLst>
                <a:gd name="T0" fmla="*/ 1 w 5"/>
                <a:gd name="T1" fmla="*/ 2 h 3"/>
                <a:gd name="T2" fmla="*/ 2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0 w 5"/>
                <a:gd name="T9" fmla="*/ 1 h 3"/>
                <a:gd name="T10" fmla="*/ 1 w 5"/>
                <a:gd name="T11" fmla="*/ 3 h 3"/>
                <a:gd name="T12" fmla="*/ 1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2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4576"/>
            <p:cNvSpPr>
              <a:spLocks/>
            </p:cNvSpPr>
            <p:nvPr/>
          </p:nvSpPr>
          <p:spPr bwMode="auto">
            <a:xfrm>
              <a:off x="2933" y="2423"/>
              <a:ext cx="3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1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4577"/>
            <p:cNvSpPr>
              <a:spLocks/>
            </p:cNvSpPr>
            <p:nvPr/>
          </p:nvSpPr>
          <p:spPr bwMode="auto">
            <a:xfrm>
              <a:off x="2932" y="2423"/>
              <a:ext cx="0" cy="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4578"/>
            <p:cNvSpPr>
              <a:spLocks/>
            </p:cNvSpPr>
            <p:nvPr/>
          </p:nvSpPr>
          <p:spPr bwMode="auto">
            <a:xfrm>
              <a:off x="2961" y="2425"/>
              <a:ext cx="4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4579"/>
            <p:cNvSpPr>
              <a:spLocks/>
            </p:cNvSpPr>
            <p:nvPr/>
          </p:nvSpPr>
          <p:spPr bwMode="auto">
            <a:xfrm>
              <a:off x="2953" y="242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4580"/>
            <p:cNvSpPr>
              <a:spLocks/>
            </p:cNvSpPr>
            <p:nvPr/>
          </p:nvSpPr>
          <p:spPr bwMode="auto">
            <a:xfrm>
              <a:off x="2933" y="2425"/>
              <a:ext cx="1" cy="3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4581"/>
            <p:cNvSpPr>
              <a:spLocks/>
            </p:cNvSpPr>
            <p:nvPr/>
          </p:nvSpPr>
          <p:spPr bwMode="auto">
            <a:xfrm>
              <a:off x="2926" y="2426"/>
              <a:ext cx="5" cy="4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3 h 5"/>
                <a:gd name="T4" fmla="*/ 1 w 5"/>
                <a:gd name="T5" fmla="*/ 2 h 5"/>
                <a:gd name="T6" fmla="*/ 2 w 5"/>
                <a:gd name="T7" fmla="*/ 5 h 5"/>
                <a:gd name="T8" fmla="*/ 5 w 5"/>
                <a:gd name="T9" fmla="*/ 1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2"/>
                    <a:pt x="4" y="2"/>
                    <a:pt x="3" y="3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2" y="2"/>
                    <a:pt x="5" y="4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4582"/>
            <p:cNvSpPr>
              <a:spLocks/>
            </p:cNvSpPr>
            <p:nvPr/>
          </p:nvSpPr>
          <p:spPr bwMode="auto">
            <a:xfrm>
              <a:off x="2924" y="2427"/>
              <a:ext cx="1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4583"/>
            <p:cNvSpPr>
              <a:spLocks/>
            </p:cNvSpPr>
            <p:nvPr/>
          </p:nvSpPr>
          <p:spPr bwMode="auto">
            <a:xfrm>
              <a:off x="2963" y="2427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4584"/>
            <p:cNvSpPr>
              <a:spLocks/>
            </p:cNvSpPr>
            <p:nvPr/>
          </p:nvSpPr>
          <p:spPr bwMode="auto">
            <a:xfrm>
              <a:off x="2957" y="2427"/>
              <a:ext cx="5" cy="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2 h 3"/>
                <a:gd name="T4" fmla="*/ 0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3" y="2"/>
                    <a:pt x="5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4585"/>
            <p:cNvSpPr>
              <a:spLocks/>
            </p:cNvSpPr>
            <p:nvPr/>
          </p:nvSpPr>
          <p:spPr bwMode="auto">
            <a:xfrm>
              <a:off x="2933" y="2428"/>
              <a:ext cx="0" cy="2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4586"/>
            <p:cNvSpPr>
              <a:spLocks/>
            </p:cNvSpPr>
            <p:nvPr/>
          </p:nvSpPr>
          <p:spPr bwMode="auto">
            <a:xfrm>
              <a:off x="2938" y="2429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4587"/>
            <p:cNvSpPr>
              <a:spLocks/>
            </p:cNvSpPr>
            <p:nvPr/>
          </p:nvSpPr>
          <p:spPr bwMode="auto">
            <a:xfrm>
              <a:off x="2920" y="2428"/>
              <a:ext cx="3" cy="3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3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1"/>
                    <a:pt x="3" y="4"/>
                    <a:pt x="3" y="3"/>
                  </a:cubicBezTo>
                  <a:cubicBezTo>
                    <a:pt x="2" y="3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4588"/>
            <p:cNvSpPr>
              <a:spLocks/>
            </p:cNvSpPr>
            <p:nvPr/>
          </p:nvSpPr>
          <p:spPr bwMode="auto">
            <a:xfrm>
              <a:off x="2965" y="242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4589"/>
            <p:cNvSpPr>
              <a:spLocks/>
            </p:cNvSpPr>
            <p:nvPr/>
          </p:nvSpPr>
          <p:spPr bwMode="auto">
            <a:xfrm>
              <a:off x="2962" y="2430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4590"/>
            <p:cNvSpPr>
              <a:spLocks/>
            </p:cNvSpPr>
            <p:nvPr/>
          </p:nvSpPr>
          <p:spPr bwMode="auto">
            <a:xfrm>
              <a:off x="2959" y="2432"/>
              <a:ext cx="3" cy="4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0" y="4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Freeform 4591"/>
            <p:cNvSpPr>
              <a:spLocks/>
            </p:cNvSpPr>
            <p:nvPr/>
          </p:nvSpPr>
          <p:spPr bwMode="auto">
            <a:xfrm>
              <a:off x="2962" y="24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Freeform 4592"/>
            <p:cNvSpPr>
              <a:spLocks/>
            </p:cNvSpPr>
            <p:nvPr/>
          </p:nvSpPr>
          <p:spPr bwMode="auto">
            <a:xfrm>
              <a:off x="2934" y="2433"/>
              <a:ext cx="3" cy="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4593"/>
            <p:cNvSpPr>
              <a:spLocks/>
            </p:cNvSpPr>
            <p:nvPr/>
          </p:nvSpPr>
          <p:spPr bwMode="auto">
            <a:xfrm>
              <a:off x="2992" y="243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4594"/>
            <p:cNvSpPr>
              <a:spLocks/>
            </p:cNvSpPr>
            <p:nvPr/>
          </p:nvSpPr>
          <p:spPr bwMode="auto">
            <a:xfrm>
              <a:off x="2937" y="2434"/>
              <a:ext cx="3" cy="4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3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Rectangle 4595"/>
            <p:cNvSpPr>
              <a:spLocks noChangeArrowheads="1"/>
            </p:cNvSpPr>
            <p:nvPr/>
          </p:nvSpPr>
          <p:spPr bwMode="auto">
            <a:xfrm>
              <a:off x="2947" y="243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Freeform 4596"/>
            <p:cNvSpPr>
              <a:spLocks/>
            </p:cNvSpPr>
            <p:nvPr/>
          </p:nvSpPr>
          <p:spPr bwMode="auto">
            <a:xfrm>
              <a:off x="2967" y="2436"/>
              <a:ext cx="2" cy="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2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Freeform 4597"/>
            <p:cNvSpPr>
              <a:spLocks/>
            </p:cNvSpPr>
            <p:nvPr/>
          </p:nvSpPr>
          <p:spPr bwMode="auto">
            <a:xfrm>
              <a:off x="2934" y="2438"/>
              <a:ext cx="5" cy="3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5 w 5"/>
                <a:gd name="T5" fmla="*/ 4 h 4"/>
                <a:gd name="T6" fmla="*/ 5 w 5"/>
                <a:gd name="T7" fmla="*/ 2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0"/>
                    <a:pt x="4" y="3"/>
                    <a:pt x="1" y="4"/>
                  </a:cubicBezTo>
                  <a:cubicBezTo>
                    <a:pt x="3" y="4"/>
                    <a:pt x="4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Freeform 4598"/>
            <p:cNvSpPr>
              <a:spLocks/>
            </p:cNvSpPr>
            <p:nvPr/>
          </p:nvSpPr>
          <p:spPr bwMode="auto">
            <a:xfrm>
              <a:off x="2971" y="2438"/>
              <a:ext cx="2" cy="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Freeform 4599"/>
            <p:cNvSpPr>
              <a:spLocks/>
            </p:cNvSpPr>
            <p:nvPr/>
          </p:nvSpPr>
          <p:spPr bwMode="auto">
            <a:xfrm>
              <a:off x="2929" y="24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Freeform 4600"/>
            <p:cNvSpPr>
              <a:spLocks/>
            </p:cNvSpPr>
            <p:nvPr/>
          </p:nvSpPr>
          <p:spPr bwMode="auto">
            <a:xfrm>
              <a:off x="2929" y="2438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Freeform 4601"/>
            <p:cNvSpPr>
              <a:spLocks/>
            </p:cNvSpPr>
            <p:nvPr/>
          </p:nvSpPr>
          <p:spPr bwMode="auto">
            <a:xfrm>
              <a:off x="2993" y="243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4602"/>
            <p:cNvSpPr>
              <a:spLocks/>
            </p:cNvSpPr>
            <p:nvPr/>
          </p:nvSpPr>
          <p:spPr bwMode="auto">
            <a:xfrm>
              <a:off x="2942" y="2439"/>
              <a:ext cx="3" cy="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4603"/>
            <p:cNvSpPr>
              <a:spLocks/>
            </p:cNvSpPr>
            <p:nvPr/>
          </p:nvSpPr>
          <p:spPr bwMode="auto">
            <a:xfrm>
              <a:off x="3020" y="244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4604"/>
            <p:cNvSpPr>
              <a:spLocks/>
            </p:cNvSpPr>
            <p:nvPr/>
          </p:nvSpPr>
          <p:spPr bwMode="auto">
            <a:xfrm>
              <a:off x="2932" y="2444"/>
              <a:ext cx="2" cy="1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4605"/>
            <p:cNvSpPr>
              <a:spLocks/>
            </p:cNvSpPr>
            <p:nvPr/>
          </p:nvSpPr>
          <p:spPr bwMode="auto">
            <a:xfrm>
              <a:off x="3000" y="2443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4606"/>
            <p:cNvSpPr>
              <a:spLocks/>
            </p:cNvSpPr>
            <p:nvPr/>
          </p:nvSpPr>
          <p:spPr bwMode="auto">
            <a:xfrm>
              <a:off x="3239" y="24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4607"/>
            <p:cNvSpPr>
              <a:spLocks/>
            </p:cNvSpPr>
            <p:nvPr/>
          </p:nvSpPr>
          <p:spPr bwMode="auto">
            <a:xfrm>
              <a:off x="2940" y="2445"/>
              <a:ext cx="4" cy="5"/>
            </a:xfrm>
            <a:custGeom>
              <a:avLst/>
              <a:gdLst>
                <a:gd name="T0" fmla="*/ 0 w 4"/>
                <a:gd name="T1" fmla="*/ 1 h 6"/>
                <a:gd name="T2" fmla="*/ 3 w 4"/>
                <a:gd name="T3" fmla="*/ 3 h 6"/>
                <a:gd name="T4" fmla="*/ 2 w 4"/>
                <a:gd name="T5" fmla="*/ 3 h 6"/>
                <a:gd name="T6" fmla="*/ 3 w 4"/>
                <a:gd name="T7" fmla="*/ 6 h 6"/>
                <a:gd name="T8" fmla="*/ 4 w 4"/>
                <a:gd name="T9" fmla="*/ 2 h 6"/>
                <a:gd name="T10" fmla="*/ 0 w 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2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4608"/>
            <p:cNvSpPr>
              <a:spLocks/>
            </p:cNvSpPr>
            <p:nvPr/>
          </p:nvSpPr>
          <p:spPr bwMode="auto">
            <a:xfrm>
              <a:off x="2946" y="2445"/>
              <a:ext cx="2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4609"/>
            <p:cNvSpPr>
              <a:spLocks/>
            </p:cNvSpPr>
            <p:nvPr/>
          </p:nvSpPr>
          <p:spPr bwMode="auto">
            <a:xfrm>
              <a:off x="2948" y="2447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Freeform 4610"/>
            <p:cNvSpPr>
              <a:spLocks/>
            </p:cNvSpPr>
            <p:nvPr/>
          </p:nvSpPr>
          <p:spPr bwMode="auto">
            <a:xfrm>
              <a:off x="3011" y="2445"/>
              <a:ext cx="7" cy="2"/>
            </a:xfrm>
            <a:custGeom>
              <a:avLst/>
              <a:gdLst>
                <a:gd name="T0" fmla="*/ 1 w 8"/>
                <a:gd name="T1" fmla="*/ 3 h 3"/>
                <a:gd name="T2" fmla="*/ 5 w 8"/>
                <a:gd name="T3" fmla="*/ 3 h 3"/>
                <a:gd name="T4" fmla="*/ 1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3"/>
                    <a:pt x="4" y="2"/>
                    <a:pt x="5" y="3"/>
                  </a:cubicBezTo>
                  <a:cubicBezTo>
                    <a:pt x="8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Freeform 4611"/>
            <p:cNvSpPr>
              <a:spLocks/>
            </p:cNvSpPr>
            <p:nvPr/>
          </p:nvSpPr>
          <p:spPr bwMode="auto">
            <a:xfrm>
              <a:off x="2967" y="244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4612"/>
            <p:cNvSpPr>
              <a:spLocks/>
            </p:cNvSpPr>
            <p:nvPr/>
          </p:nvSpPr>
          <p:spPr bwMode="auto">
            <a:xfrm>
              <a:off x="3017" y="245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4613"/>
            <p:cNvSpPr>
              <a:spLocks/>
            </p:cNvSpPr>
            <p:nvPr/>
          </p:nvSpPr>
          <p:spPr bwMode="auto">
            <a:xfrm>
              <a:off x="3013" y="2447"/>
              <a:ext cx="6" cy="5"/>
            </a:xfrm>
            <a:custGeom>
              <a:avLst/>
              <a:gdLst>
                <a:gd name="T0" fmla="*/ 0 w 6"/>
                <a:gd name="T1" fmla="*/ 3 h 5"/>
                <a:gd name="T2" fmla="*/ 4 w 6"/>
                <a:gd name="T3" fmla="*/ 4 h 5"/>
                <a:gd name="T4" fmla="*/ 4 w 6"/>
                <a:gd name="T5" fmla="*/ 3 h 5"/>
                <a:gd name="T6" fmla="*/ 6 w 6"/>
                <a:gd name="T7" fmla="*/ 2 h 5"/>
                <a:gd name="T8" fmla="*/ 4 w 6"/>
                <a:gd name="T9" fmla="*/ 2 h 5"/>
                <a:gd name="T10" fmla="*/ 6 w 6"/>
                <a:gd name="T11" fmla="*/ 0 h 5"/>
                <a:gd name="T12" fmla="*/ 5 w 6"/>
                <a:gd name="T13" fmla="*/ 0 h 5"/>
                <a:gd name="T14" fmla="*/ 3 w 6"/>
                <a:gd name="T15" fmla="*/ 3 h 5"/>
                <a:gd name="T16" fmla="*/ 2 w 6"/>
                <a:gd name="T17" fmla="*/ 3 h 5"/>
                <a:gd name="T18" fmla="*/ 2 w 6"/>
                <a:gd name="T19" fmla="*/ 2 h 5"/>
                <a:gd name="T20" fmla="*/ 0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5"/>
                    <a:pt x="3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4614"/>
            <p:cNvSpPr>
              <a:spLocks/>
            </p:cNvSpPr>
            <p:nvPr/>
          </p:nvSpPr>
          <p:spPr bwMode="auto">
            <a:xfrm>
              <a:off x="3034" y="2448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4615"/>
            <p:cNvSpPr>
              <a:spLocks/>
            </p:cNvSpPr>
            <p:nvPr/>
          </p:nvSpPr>
          <p:spPr bwMode="auto">
            <a:xfrm>
              <a:off x="3240" y="244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2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4616"/>
            <p:cNvSpPr>
              <a:spLocks/>
            </p:cNvSpPr>
            <p:nvPr/>
          </p:nvSpPr>
          <p:spPr bwMode="auto">
            <a:xfrm>
              <a:off x="3239" y="245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4617"/>
            <p:cNvSpPr>
              <a:spLocks/>
            </p:cNvSpPr>
            <p:nvPr/>
          </p:nvSpPr>
          <p:spPr bwMode="auto">
            <a:xfrm>
              <a:off x="2999" y="2450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4618"/>
            <p:cNvSpPr>
              <a:spLocks/>
            </p:cNvSpPr>
            <p:nvPr/>
          </p:nvSpPr>
          <p:spPr bwMode="auto">
            <a:xfrm>
              <a:off x="2981" y="2450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4619"/>
            <p:cNvSpPr>
              <a:spLocks/>
            </p:cNvSpPr>
            <p:nvPr/>
          </p:nvSpPr>
          <p:spPr bwMode="auto">
            <a:xfrm>
              <a:off x="2946" y="2450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4620"/>
            <p:cNvSpPr>
              <a:spLocks/>
            </p:cNvSpPr>
            <p:nvPr/>
          </p:nvSpPr>
          <p:spPr bwMode="auto">
            <a:xfrm>
              <a:off x="3011" y="2451"/>
              <a:ext cx="3" cy="2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4621"/>
            <p:cNvSpPr>
              <a:spLocks/>
            </p:cNvSpPr>
            <p:nvPr/>
          </p:nvSpPr>
          <p:spPr bwMode="auto">
            <a:xfrm>
              <a:off x="3018" y="2456"/>
              <a:ext cx="2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4622"/>
            <p:cNvSpPr>
              <a:spLocks noEditPoints="1"/>
            </p:cNvSpPr>
            <p:nvPr/>
          </p:nvSpPr>
          <p:spPr bwMode="auto">
            <a:xfrm>
              <a:off x="3013" y="2451"/>
              <a:ext cx="15" cy="8"/>
            </a:xfrm>
            <a:custGeom>
              <a:avLst/>
              <a:gdLst>
                <a:gd name="T0" fmla="*/ 0 w 16"/>
                <a:gd name="T1" fmla="*/ 4 h 9"/>
                <a:gd name="T2" fmla="*/ 4 w 16"/>
                <a:gd name="T3" fmla="*/ 4 h 9"/>
                <a:gd name="T4" fmla="*/ 4 w 16"/>
                <a:gd name="T5" fmla="*/ 5 h 9"/>
                <a:gd name="T6" fmla="*/ 6 w 16"/>
                <a:gd name="T7" fmla="*/ 5 h 9"/>
                <a:gd name="T8" fmla="*/ 7 w 16"/>
                <a:gd name="T9" fmla="*/ 6 h 9"/>
                <a:gd name="T10" fmla="*/ 7 w 16"/>
                <a:gd name="T11" fmla="*/ 6 h 9"/>
                <a:gd name="T12" fmla="*/ 9 w 16"/>
                <a:gd name="T13" fmla="*/ 9 h 9"/>
                <a:gd name="T14" fmla="*/ 16 w 16"/>
                <a:gd name="T15" fmla="*/ 6 h 9"/>
                <a:gd name="T16" fmla="*/ 11 w 16"/>
                <a:gd name="T17" fmla="*/ 5 h 9"/>
                <a:gd name="T18" fmla="*/ 14 w 16"/>
                <a:gd name="T19" fmla="*/ 3 h 9"/>
                <a:gd name="T20" fmla="*/ 7 w 16"/>
                <a:gd name="T21" fmla="*/ 3 h 9"/>
                <a:gd name="T22" fmla="*/ 0 w 16"/>
                <a:gd name="T23" fmla="*/ 4 h 9"/>
                <a:gd name="T24" fmla="*/ 13 w 16"/>
                <a:gd name="T25" fmla="*/ 6 h 9"/>
                <a:gd name="T26" fmla="*/ 12 w 16"/>
                <a:gd name="T27" fmla="*/ 6 h 9"/>
                <a:gd name="T28" fmla="*/ 13 w 16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cubicBezTo>
                    <a:pt x="2" y="6"/>
                    <a:pt x="3" y="2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10" y="7"/>
                    <a:pt x="14" y="8"/>
                    <a:pt x="16" y="6"/>
                  </a:cubicBezTo>
                  <a:cubicBezTo>
                    <a:pt x="15" y="4"/>
                    <a:pt x="12" y="6"/>
                    <a:pt x="11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0" y="5"/>
                    <a:pt x="7" y="3"/>
                  </a:cubicBezTo>
                  <a:cubicBezTo>
                    <a:pt x="6" y="0"/>
                    <a:pt x="1" y="2"/>
                    <a:pt x="0" y="4"/>
                  </a:cubicBezTo>
                  <a:close/>
                  <a:moveTo>
                    <a:pt x="1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4623"/>
            <p:cNvSpPr>
              <a:spLocks/>
            </p:cNvSpPr>
            <p:nvPr/>
          </p:nvSpPr>
          <p:spPr bwMode="auto">
            <a:xfrm>
              <a:off x="3039" y="2453"/>
              <a:ext cx="5" cy="1"/>
            </a:xfrm>
            <a:custGeom>
              <a:avLst/>
              <a:gdLst>
                <a:gd name="T0" fmla="*/ 2 w 5"/>
                <a:gd name="T1" fmla="*/ 0 h 2"/>
                <a:gd name="T2" fmla="*/ 1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5 w 5"/>
                <a:gd name="T9" fmla="*/ 1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4624"/>
            <p:cNvSpPr>
              <a:spLocks/>
            </p:cNvSpPr>
            <p:nvPr/>
          </p:nvSpPr>
          <p:spPr bwMode="auto">
            <a:xfrm>
              <a:off x="2948" y="2453"/>
              <a:ext cx="1" cy="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4625"/>
            <p:cNvSpPr>
              <a:spLocks/>
            </p:cNvSpPr>
            <p:nvPr/>
          </p:nvSpPr>
          <p:spPr bwMode="auto">
            <a:xfrm>
              <a:off x="3033" y="2453"/>
              <a:ext cx="4" cy="4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3 h 5"/>
                <a:gd name="T4" fmla="*/ 4 w 5"/>
                <a:gd name="T5" fmla="*/ 1 h 5"/>
                <a:gd name="T6" fmla="*/ 0 w 5"/>
                <a:gd name="T7" fmla="*/ 3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4"/>
                    <a:pt x="4" y="4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2" y="3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4626"/>
            <p:cNvSpPr>
              <a:spLocks/>
            </p:cNvSpPr>
            <p:nvPr/>
          </p:nvSpPr>
          <p:spPr bwMode="auto">
            <a:xfrm>
              <a:off x="3002" y="24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2596593" y="4263430"/>
            <a:ext cx="91372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入党的标准及条件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465425" y="1656099"/>
            <a:ext cx="25495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b="1" dirty="0" smtClean="0">
                <a:solidFill>
                  <a:schemeClr val="bg1"/>
                </a:solidFill>
                <a:latin typeface="Microsoft YaHei" charset="-122"/>
                <a:ea typeface="Microsoft YaHei" charset="-122"/>
                <a:cs typeface="Microsoft YaHei" charset="-122"/>
              </a:rPr>
              <a:t>01</a:t>
            </a:r>
            <a:endParaRPr lang="zh-CN" altLang="en-US" sz="9600" b="1" dirty="0">
              <a:solidFill>
                <a:schemeClr val="bg1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7587549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 advClick="0" advTm="4000">
        <p15:prstTrans prst="drape"/>
      </p:transition>
    </mc:Choice>
    <mc:Fallback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Freeform 465"/>
          <p:cNvSpPr>
            <a:spLocks noEditPoints="1"/>
          </p:cNvSpPr>
          <p:nvPr/>
        </p:nvSpPr>
        <p:spPr bwMode="auto">
          <a:xfrm>
            <a:off x="921497" y="2580133"/>
            <a:ext cx="2715448" cy="2063178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465"/>
          <p:cNvSpPr>
            <a:spLocks noEditPoints="1"/>
          </p:cNvSpPr>
          <p:nvPr/>
        </p:nvSpPr>
        <p:spPr bwMode="auto">
          <a:xfrm>
            <a:off x="3921568" y="2454727"/>
            <a:ext cx="7171258" cy="1103100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465"/>
          <p:cNvSpPr>
            <a:spLocks noEditPoints="1"/>
          </p:cNvSpPr>
          <p:nvPr/>
        </p:nvSpPr>
        <p:spPr bwMode="auto">
          <a:xfrm>
            <a:off x="3921568" y="3012442"/>
            <a:ext cx="7171258" cy="1103100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465"/>
          <p:cNvSpPr>
            <a:spLocks noEditPoints="1"/>
          </p:cNvSpPr>
          <p:nvPr/>
        </p:nvSpPr>
        <p:spPr bwMode="auto">
          <a:xfrm>
            <a:off x="3844072" y="3955496"/>
            <a:ext cx="7171258" cy="1103100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465"/>
          <p:cNvSpPr>
            <a:spLocks noEditPoints="1"/>
          </p:cNvSpPr>
          <p:nvPr/>
        </p:nvSpPr>
        <p:spPr bwMode="auto">
          <a:xfrm>
            <a:off x="3844072" y="4811846"/>
            <a:ext cx="7171258" cy="1103100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465"/>
          <p:cNvSpPr>
            <a:spLocks noEditPoints="1"/>
          </p:cNvSpPr>
          <p:nvPr/>
        </p:nvSpPr>
        <p:spPr bwMode="auto">
          <a:xfrm>
            <a:off x="3844072" y="1642898"/>
            <a:ext cx="7171258" cy="1103100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1119898" y="307186"/>
            <a:ext cx="36471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入党的标准及条件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1580758" y="2745998"/>
            <a:ext cx="183838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党员标准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4206020" y="3388886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03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4926413" y="3705948"/>
            <a:ext cx="53087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zh-CN" dirty="0">
                <a:solidFill>
                  <a:schemeClr val="bg1"/>
                </a:solidFill>
                <a:latin typeface="微软雅黑" panose="020B0503020204020204" pitchFamily="34" charset="-122"/>
              </a:rPr>
              <a:t>永远是劳动人民普通的一员，不谋求私利和特权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4926413" y="1903177"/>
            <a:ext cx="5018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必须是中国工人阶级的有共产主义觉悟的先锋战士，保持先进性是党员的必备本质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4195619" y="1817794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01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4143682" y="2622663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02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88" name="Text Box 4"/>
          <p:cNvSpPr txBox="1">
            <a:spLocks noChangeArrowheads="1"/>
          </p:cNvSpPr>
          <p:nvPr/>
        </p:nvSpPr>
        <p:spPr bwMode="auto">
          <a:xfrm>
            <a:off x="4926413" y="2804335"/>
            <a:ext cx="516156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zh-CN" dirty="0">
                <a:solidFill>
                  <a:schemeClr val="bg1"/>
                </a:solidFill>
                <a:latin typeface="微软雅黑" panose="020B0503020204020204" pitchFamily="34" charset="-122"/>
              </a:rPr>
              <a:t>必须以全心全意为人民服务为唯一宗旨，不惜牺牲个人的一切，为实现共产主义奋斗终身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4190630" y="4194760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04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90" name="Text Box 4"/>
          <p:cNvSpPr txBox="1">
            <a:spLocks noChangeArrowheads="1"/>
          </p:cNvSpPr>
          <p:nvPr/>
        </p:nvSpPr>
        <p:spPr bwMode="auto">
          <a:xfrm>
            <a:off x="4952435" y="4414177"/>
            <a:ext cx="43211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zh-CN" dirty="0">
                <a:solidFill>
                  <a:schemeClr val="bg1"/>
                </a:solidFill>
                <a:latin typeface="微软雅黑" panose="020B0503020204020204" pitchFamily="34" charset="-122"/>
              </a:rPr>
              <a:t>必须严格履行党的义务和权利</a:t>
            </a:r>
          </a:p>
        </p:txBody>
      </p:sp>
      <p:sp>
        <p:nvSpPr>
          <p:cNvPr id="91" name="文本框 90"/>
          <p:cNvSpPr txBox="1"/>
          <p:nvPr/>
        </p:nvSpPr>
        <p:spPr>
          <a:xfrm>
            <a:off x="4176108" y="5005352"/>
            <a:ext cx="9704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05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92" name="Text Box 4"/>
          <p:cNvSpPr txBox="1">
            <a:spLocks noChangeArrowheads="1"/>
          </p:cNvSpPr>
          <p:nvPr/>
        </p:nvSpPr>
        <p:spPr bwMode="auto">
          <a:xfrm>
            <a:off x="4952435" y="5158545"/>
            <a:ext cx="43211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dirty="0">
                <a:solidFill>
                  <a:schemeClr val="bg1"/>
                </a:solidFill>
                <a:latin typeface="微软雅黑" panose="020B0503020204020204" pitchFamily="34" charset="-122"/>
              </a:rPr>
              <a:t>遵守党内政汉生活的若干准则</a:t>
            </a:r>
          </a:p>
        </p:txBody>
      </p:sp>
    </p:spTree>
    <p:extLst>
      <p:ext uri="{BB962C8B-B14F-4D97-AF65-F5344CB8AC3E}">
        <p14:creationId xmlns:p14="http://schemas.microsoft.com/office/powerpoint/2010/main" val="1323315280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8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" grpId="0" animBg="1"/>
      <p:bldP spid="238" grpId="0" animBg="1"/>
      <p:bldP spid="239" grpId="0" animBg="1"/>
      <p:bldP spid="240" grpId="0" animBg="1"/>
      <p:bldP spid="241" grpId="0" animBg="1"/>
      <p:bldP spid="237" grpId="0" animBg="1"/>
      <p:bldP spid="2" grpId="0"/>
      <p:bldP spid="86" grpId="0"/>
      <p:bldP spid="63" grpId="0"/>
      <p:bldP spid="28" grpId="0"/>
      <p:bldP spid="43" grpId="0"/>
      <p:bldP spid="44" grpId="0"/>
      <p:bldP spid="83" grpId="0"/>
      <p:bldP spid="88" grpId="0"/>
      <p:bldP spid="89" grpId="0"/>
      <p:bldP spid="90" grpId="0"/>
      <p:bldP spid="91" grpId="0"/>
      <p:bldP spid="9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Freeform 12"/>
          <p:cNvSpPr>
            <a:spLocks/>
          </p:cNvSpPr>
          <p:nvPr/>
        </p:nvSpPr>
        <p:spPr bwMode="auto">
          <a:xfrm>
            <a:off x="1108896" y="873560"/>
            <a:ext cx="10298113" cy="5773534"/>
          </a:xfrm>
          <a:custGeom>
            <a:avLst/>
            <a:gdLst>
              <a:gd name="T0" fmla="*/ 782 w 1778"/>
              <a:gd name="T1" fmla="*/ 124 h 1079"/>
              <a:gd name="T2" fmla="*/ 810 w 1778"/>
              <a:gd name="T3" fmla="*/ 170 h 1079"/>
              <a:gd name="T4" fmla="*/ 802 w 1778"/>
              <a:gd name="T5" fmla="*/ 215 h 1079"/>
              <a:gd name="T6" fmla="*/ 881 w 1778"/>
              <a:gd name="T7" fmla="*/ 197 h 1079"/>
              <a:gd name="T8" fmla="*/ 790 w 1778"/>
              <a:gd name="T9" fmla="*/ 290 h 1079"/>
              <a:gd name="T10" fmla="*/ 1009 w 1778"/>
              <a:gd name="T11" fmla="*/ 184 h 1079"/>
              <a:gd name="T12" fmla="*/ 1232 w 1778"/>
              <a:gd name="T13" fmla="*/ 7 h 1079"/>
              <a:gd name="T14" fmla="*/ 1030 w 1778"/>
              <a:gd name="T15" fmla="*/ 205 h 1079"/>
              <a:gd name="T16" fmla="*/ 1042 w 1778"/>
              <a:gd name="T17" fmla="*/ 209 h 1079"/>
              <a:gd name="T18" fmla="*/ 1177 w 1778"/>
              <a:gd name="T19" fmla="*/ 92 h 1079"/>
              <a:gd name="T20" fmla="*/ 1130 w 1778"/>
              <a:gd name="T21" fmla="*/ 176 h 1079"/>
              <a:gd name="T22" fmla="*/ 1260 w 1778"/>
              <a:gd name="T23" fmla="*/ 97 h 1079"/>
              <a:gd name="T24" fmla="*/ 1120 w 1778"/>
              <a:gd name="T25" fmla="*/ 207 h 1079"/>
              <a:gd name="T26" fmla="*/ 1163 w 1778"/>
              <a:gd name="T27" fmla="*/ 219 h 1079"/>
              <a:gd name="T28" fmla="*/ 1280 w 1778"/>
              <a:gd name="T29" fmla="*/ 136 h 1079"/>
              <a:gd name="T30" fmla="*/ 1368 w 1778"/>
              <a:gd name="T31" fmla="*/ 185 h 1079"/>
              <a:gd name="T32" fmla="*/ 1336 w 1778"/>
              <a:gd name="T33" fmla="*/ 231 h 1079"/>
              <a:gd name="T34" fmla="*/ 1470 w 1778"/>
              <a:gd name="T35" fmla="*/ 275 h 1079"/>
              <a:gd name="T36" fmla="*/ 1610 w 1778"/>
              <a:gd name="T37" fmla="*/ 326 h 1079"/>
              <a:gd name="T38" fmla="*/ 1651 w 1778"/>
              <a:gd name="T39" fmla="*/ 431 h 1079"/>
              <a:gd name="T40" fmla="*/ 1656 w 1778"/>
              <a:gd name="T41" fmla="*/ 473 h 1079"/>
              <a:gd name="T42" fmla="*/ 1408 w 1778"/>
              <a:gd name="T43" fmla="*/ 580 h 1079"/>
              <a:gd name="T44" fmla="*/ 1556 w 1778"/>
              <a:gd name="T45" fmla="*/ 529 h 1079"/>
              <a:gd name="T46" fmla="*/ 1657 w 1778"/>
              <a:gd name="T47" fmla="*/ 511 h 1079"/>
              <a:gd name="T48" fmla="*/ 1682 w 1778"/>
              <a:gd name="T49" fmla="*/ 579 h 1079"/>
              <a:gd name="T50" fmla="*/ 1679 w 1778"/>
              <a:gd name="T51" fmla="*/ 645 h 1079"/>
              <a:gd name="T52" fmla="*/ 1613 w 1778"/>
              <a:gd name="T53" fmla="*/ 699 h 1079"/>
              <a:gd name="T54" fmla="*/ 1702 w 1778"/>
              <a:gd name="T55" fmla="*/ 701 h 1079"/>
              <a:gd name="T56" fmla="*/ 1377 w 1778"/>
              <a:gd name="T57" fmla="*/ 890 h 1079"/>
              <a:gd name="T58" fmla="*/ 1081 w 1778"/>
              <a:gd name="T59" fmla="*/ 1051 h 1079"/>
              <a:gd name="T60" fmla="*/ 970 w 1778"/>
              <a:gd name="T61" fmla="*/ 1036 h 1079"/>
              <a:gd name="T62" fmla="*/ 1066 w 1778"/>
              <a:gd name="T63" fmla="*/ 890 h 1079"/>
              <a:gd name="T64" fmla="*/ 1071 w 1778"/>
              <a:gd name="T65" fmla="*/ 844 h 1079"/>
              <a:gd name="T66" fmla="*/ 579 w 1778"/>
              <a:gd name="T67" fmla="*/ 923 h 1079"/>
              <a:gd name="T68" fmla="*/ 570 w 1778"/>
              <a:gd name="T69" fmla="*/ 903 h 1079"/>
              <a:gd name="T70" fmla="*/ 515 w 1778"/>
              <a:gd name="T71" fmla="*/ 912 h 1079"/>
              <a:gd name="T72" fmla="*/ 355 w 1778"/>
              <a:gd name="T73" fmla="*/ 934 h 1079"/>
              <a:gd name="T74" fmla="*/ 356 w 1778"/>
              <a:gd name="T75" fmla="*/ 977 h 1079"/>
              <a:gd name="T76" fmla="*/ 598 w 1778"/>
              <a:gd name="T77" fmla="*/ 951 h 1079"/>
              <a:gd name="T78" fmla="*/ 858 w 1778"/>
              <a:gd name="T79" fmla="*/ 915 h 1079"/>
              <a:gd name="T80" fmla="*/ 720 w 1778"/>
              <a:gd name="T81" fmla="*/ 940 h 1079"/>
              <a:gd name="T82" fmla="*/ 484 w 1778"/>
              <a:gd name="T83" fmla="*/ 976 h 1079"/>
              <a:gd name="T84" fmla="*/ 287 w 1778"/>
              <a:gd name="T85" fmla="*/ 954 h 1079"/>
              <a:gd name="T86" fmla="*/ 299 w 1778"/>
              <a:gd name="T87" fmla="*/ 868 h 1079"/>
              <a:gd name="T88" fmla="*/ 324 w 1778"/>
              <a:gd name="T89" fmla="*/ 827 h 1079"/>
              <a:gd name="T90" fmla="*/ 309 w 1778"/>
              <a:gd name="T91" fmla="*/ 739 h 1079"/>
              <a:gd name="T92" fmla="*/ 170 w 1778"/>
              <a:gd name="T93" fmla="*/ 754 h 1079"/>
              <a:gd name="T94" fmla="*/ 53 w 1778"/>
              <a:gd name="T95" fmla="*/ 722 h 1079"/>
              <a:gd name="T96" fmla="*/ 27 w 1778"/>
              <a:gd name="T97" fmla="*/ 628 h 1079"/>
              <a:gd name="T98" fmla="*/ 89 w 1778"/>
              <a:gd name="T99" fmla="*/ 508 h 1079"/>
              <a:gd name="T100" fmla="*/ 74 w 1778"/>
              <a:gd name="T101" fmla="*/ 466 h 1079"/>
              <a:gd name="T102" fmla="*/ 45 w 1778"/>
              <a:gd name="T103" fmla="*/ 455 h 1079"/>
              <a:gd name="T104" fmla="*/ 72 w 1778"/>
              <a:gd name="T105" fmla="*/ 400 h 1079"/>
              <a:gd name="T106" fmla="*/ 151 w 1778"/>
              <a:gd name="T107" fmla="*/ 323 h 1079"/>
              <a:gd name="T108" fmla="*/ 179 w 1778"/>
              <a:gd name="T109" fmla="*/ 258 h 1079"/>
              <a:gd name="T110" fmla="*/ 152 w 1778"/>
              <a:gd name="T111" fmla="*/ 188 h 1079"/>
              <a:gd name="T112" fmla="*/ 207 w 1778"/>
              <a:gd name="T113" fmla="*/ 134 h 1079"/>
              <a:gd name="T114" fmla="*/ 114 w 1778"/>
              <a:gd name="T115" fmla="*/ 108 h 1079"/>
              <a:gd name="T116" fmla="*/ 215 w 1778"/>
              <a:gd name="T117" fmla="*/ 80 h 1079"/>
              <a:gd name="T118" fmla="*/ 372 w 1778"/>
              <a:gd name="T119" fmla="*/ 75 h 1079"/>
              <a:gd name="T120" fmla="*/ 570 w 1778"/>
              <a:gd name="T121" fmla="*/ 57 h 1079"/>
              <a:gd name="T122" fmla="*/ 715 w 1778"/>
              <a:gd name="T123" fmla="*/ 21 h 1079"/>
              <a:gd name="T124" fmla="*/ 769 w 1778"/>
              <a:gd name="T125" fmla="*/ 59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079">
                <a:moveTo>
                  <a:pt x="876" y="9"/>
                </a:moveTo>
                <a:cubicBezTo>
                  <a:pt x="872" y="10"/>
                  <a:pt x="872" y="10"/>
                  <a:pt x="872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5" y="14"/>
                  <a:pt x="865" y="14"/>
                  <a:pt x="865" y="14"/>
                </a:cubicBezTo>
                <a:cubicBezTo>
                  <a:pt x="864" y="16"/>
                  <a:pt x="871" y="13"/>
                  <a:pt x="862" y="15"/>
                </a:cubicBezTo>
                <a:cubicBezTo>
                  <a:pt x="867" y="17"/>
                  <a:pt x="867" y="17"/>
                  <a:pt x="867" y="17"/>
                </a:cubicBezTo>
                <a:cubicBezTo>
                  <a:pt x="859" y="21"/>
                  <a:pt x="859" y="21"/>
                  <a:pt x="859" y="21"/>
                </a:cubicBezTo>
                <a:cubicBezTo>
                  <a:pt x="861" y="18"/>
                  <a:pt x="861" y="18"/>
                  <a:pt x="861" y="18"/>
                </a:cubicBezTo>
                <a:cubicBezTo>
                  <a:pt x="861" y="16"/>
                  <a:pt x="869" y="22"/>
                  <a:pt x="858" y="16"/>
                </a:cubicBezTo>
                <a:cubicBezTo>
                  <a:pt x="856" y="19"/>
                  <a:pt x="856" y="19"/>
                  <a:pt x="856" y="19"/>
                </a:cubicBezTo>
                <a:cubicBezTo>
                  <a:pt x="855" y="19"/>
                  <a:pt x="856" y="23"/>
                  <a:pt x="854" y="18"/>
                </a:cubicBezTo>
                <a:cubicBezTo>
                  <a:pt x="853" y="19"/>
                  <a:pt x="853" y="19"/>
                  <a:pt x="853" y="19"/>
                </a:cubicBezTo>
                <a:cubicBezTo>
                  <a:pt x="856" y="22"/>
                  <a:pt x="856" y="22"/>
                  <a:pt x="856" y="22"/>
                </a:cubicBezTo>
                <a:cubicBezTo>
                  <a:pt x="852" y="26"/>
                  <a:pt x="852" y="26"/>
                  <a:pt x="852" y="26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61" y="28"/>
                  <a:pt x="861" y="28"/>
                  <a:pt x="861" y="28"/>
                </a:cubicBezTo>
                <a:cubicBezTo>
                  <a:pt x="862" y="29"/>
                  <a:pt x="856" y="33"/>
                  <a:pt x="863" y="30"/>
                </a:cubicBezTo>
                <a:cubicBezTo>
                  <a:pt x="862" y="30"/>
                  <a:pt x="860" y="31"/>
                  <a:pt x="863" y="34"/>
                </a:cubicBezTo>
                <a:cubicBezTo>
                  <a:pt x="862" y="34"/>
                  <a:pt x="859" y="35"/>
                  <a:pt x="863" y="38"/>
                </a:cubicBezTo>
                <a:cubicBezTo>
                  <a:pt x="863" y="39"/>
                  <a:pt x="863" y="39"/>
                  <a:pt x="863" y="39"/>
                </a:cubicBezTo>
                <a:cubicBezTo>
                  <a:pt x="862" y="40"/>
                  <a:pt x="862" y="40"/>
                  <a:pt x="862" y="40"/>
                </a:cubicBezTo>
                <a:cubicBezTo>
                  <a:pt x="861" y="37"/>
                  <a:pt x="861" y="37"/>
                  <a:pt x="861" y="37"/>
                </a:cubicBezTo>
                <a:cubicBezTo>
                  <a:pt x="856" y="36"/>
                  <a:pt x="856" y="36"/>
                  <a:pt x="856" y="36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7" y="40"/>
                  <a:pt x="848" y="43"/>
                </a:cubicBezTo>
                <a:cubicBezTo>
                  <a:pt x="852" y="35"/>
                  <a:pt x="852" y="35"/>
                  <a:pt x="852" y="35"/>
                </a:cubicBezTo>
                <a:cubicBezTo>
                  <a:pt x="845" y="37"/>
                  <a:pt x="845" y="37"/>
                  <a:pt x="845" y="37"/>
                </a:cubicBezTo>
                <a:cubicBezTo>
                  <a:pt x="843" y="40"/>
                  <a:pt x="843" y="40"/>
                  <a:pt x="843" y="40"/>
                </a:cubicBezTo>
                <a:cubicBezTo>
                  <a:pt x="842" y="40"/>
                  <a:pt x="841" y="43"/>
                  <a:pt x="840" y="41"/>
                </a:cubicBezTo>
                <a:cubicBezTo>
                  <a:pt x="839" y="46"/>
                  <a:pt x="839" y="46"/>
                  <a:pt x="839" y="46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5" y="55"/>
                  <a:pt x="825" y="55"/>
                  <a:pt x="825" y="55"/>
                </a:cubicBezTo>
                <a:cubicBezTo>
                  <a:pt x="816" y="58"/>
                  <a:pt x="816" y="58"/>
                  <a:pt x="816" y="58"/>
                </a:cubicBezTo>
                <a:cubicBezTo>
                  <a:pt x="814" y="63"/>
                  <a:pt x="814" y="63"/>
                  <a:pt x="814" y="63"/>
                </a:cubicBezTo>
                <a:cubicBezTo>
                  <a:pt x="809" y="66"/>
                  <a:pt x="809" y="66"/>
                  <a:pt x="809" y="66"/>
                </a:cubicBezTo>
                <a:cubicBezTo>
                  <a:pt x="807" y="65"/>
                  <a:pt x="807" y="65"/>
                  <a:pt x="807" y="65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5" y="71"/>
                  <a:pt x="805" y="71"/>
                  <a:pt x="805" y="71"/>
                </a:cubicBezTo>
                <a:cubicBezTo>
                  <a:pt x="802" y="73"/>
                  <a:pt x="802" y="73"/>
                  <a:pt x="802" y="73"/>
                </a:cubicBezTo>
                <a:cubicBezTo>
                  <a:pt x="797" y="73"/>
                  <a:pt x="797" y="73"/>
                  <a:pt x="797" y="73"/>
                </a:cubicBezTo>
                <a:cubicBezTo>
                  <a:pt x="795" y="74"/>
                  <a:pt x="796" y="76"/>
                  <a:pt x="793" y="77"/>
                </a:cubicBezTo>
                <a:cubicBezTo>
                  <a:pt x="794" y="81"/>
                  <a:pt x="794" y="81"/>
                  <a:pt x="794" y="81"/>
                </a:cubicBezTo>
                <a:cubicBezTo>
                  <a:pt x="790" y="83"/>
                  <a:pt x="790" y="83"/>
                  <a:pt x="790" y="83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80" y="92"/>
                  <a:pt x="780" y="92"/>
                  <a:pt x="780" y="92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80" y="96"/>
                  <a:pt x="780" y="92"/>
                  <a:pt x="781" y="96"/>
                </a:cubicBezTo>
                <a:cubicBezTo>
                  <a:pt x="782" y="97"/>
                  <a:pt x="783" y="94"/>
                  <a:pt x="784" y="97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100"/>
                  <a:pt x="790" y="94"/>
                  <a:pt x="779" y="102"/>
                </a:cubicBezTo>
                <a:cubicBezTo>
                  <a:pt x="777" y="105"/>
                  <a:pt x="777" y="105"/>
                  <a:pt x="777" y="105"/>
                </a:cubicBezTo>
                <a:cubicBezTo>
                  <a:pt x="772" y="105"/>
                  <a:pt x="787" y="95"/>
                  <a:pt x="771" y="109"/>
                </a:cubicBezTo>
                <a:cubicBezTo>
                  <a:pt x="768" y="108"/>
                  <a:pt x="768" y="108"/>
                  <a:pt x="768" y="108"/>
                </a:cubicBezTo>
                <a:cubicBezTo>
                  <a:pt x="767" y="107"/>
                  <a:pt x="772" y="108"/>
                  <a:pt x="766" y="107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9" y="110"/>
                  <a:pt x="769" y="110"/>
                  <a:pt x="769" y="110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70" y="116"/>
                  <a:pt x="770" y="116"/>
                  <a:pt x="770" y="116"/>
                </a:cubicBezTo>
                <a:cubicBezTo>
                  <a:pt x="769" y="117"/>
                  <a:pt x="769" y="117"/>
                  <a:pt x="769" y="117"/>
                </a:cubicBezTo>
                <a:cubicBezTo>
                  <a:pt x="773" y="116"/>
                  <a:pt x="773" y="116"/>
                  <a:pt x="773" y="116"/>
                </a:cubicBezTo>
                <a:cubicBezTo>
                  <a:pt x="774" y="115"/>
                  <a:pt x="774" y="115"/>
                  <a:pt x="774" y="115"/>
                </a:cubicBezTo>
                <a:cubicBezTo>
                  <a:pt x="775" y="116"/>
                  <a:pt x="775" y="116"/>
                  <a:pt x="775" y="116"/>
                </a:cubicBezTo>
                <a:cubicBezTo>
                  <a:pt x="772" y="118"/>
                  <a:pt x="772" y="118"/>
                  <a:pt x="772" y="118"/>
                </a:cubicBezTo>
                <a:cubicBezTo>
                  <a:pt x="774" y="119"/>
                  <a:pt x="774" y="119"/>
                  <a:pt x="774" y="119"/>
                </a:cubicBezTo>
                <a:cubicBezTo>
                  <a:pt x="771" y="121"/>
                  <a:pt x="771" y="121"/>
                  <a:pt x="771" y="121"/>
                </a:cubicBezTo>
                <a:cubicBezTo>
                  <a:pt x="771" y="121"/>
                  <a:pt x="772" y="119"/>
                  <a:pt x="771" y="122"/>
                </a:cubicBezTo>
                <a:cubicBezTo>
                  <a:pt x="769" y="120"/>
                  <a:pt x="769" y="120"/>
                  <a:pt x="769" y="120"/>
                </a:cubicBezTo>
                <a:cubicBezTo>
                  <a:pt x="769" y="124"/>
                  <a:pt x="769" y="124"/>
                  <a:pt x="769" y="124"/>
                </a:cubicBezTo>
                <a:cubicBezTo>
                  <a:pt x="764" y="126"/>
                  <a:pt x="764" y="126"/>
                  <a:pt x="764" y="126"/>
                </a:cubicBezTo>
                <a:cubicBezTo>
                  <a:pt x="761" y="126"/>
                  <a:pt x="761" y="126"/>
                  <a:pt x="761" y="126"/>
                </a:cubicBezTo>
                <a:cubicBezTo>
                  <a:pt x="756" y="130"/>
                  <a:pt x="756" y="130"/>
                  <a:pt x="756" y="130"/>
                </a:cubicBezTo>
                <a:cubicBezTo>
                  <a:pt x="756" y="132"/>
                  <a:pt x="756" y="132"/>
                  <a:pt x="756" y="132"/>
                </a:cubicBezTo>
                <a:cubicBezTo>
                  <a:pt x="750" y="133"/>
                  <a:pt x="750" y="133"/>
                  <a:pt x="750" y="133"/>
                </a:cubicBezTo>
                <a:cubicBezTo>
                  <a:pt x="748" y="136"/>
                  <a:pt x="748" y="136"/>
                  <a:pt x="748" y="136"/>
                </a:cubicBezTo>
                <a:cubicBezTo>
                  <a:pt x="750" y="137"/>
                  <a:pt x="750" y="137"/>
                  <a:pt x="750" y="137"/>
                </a:cubicBezTo>
                <a:cubicBezTo>
                  <a:pt x="742" y="142"/>
                  <a:pt x="742" y="142"/>
                  <a:pt x="742" y="142"/>
                </a:cubicBezTo>
                <a:cubicBezTo>
                  <a:pt x="738" y="139"/>
                  <a:pt x="738" y="139"/>
                  <a:pt x="738" y="139"/>
                </a:cubicBezTo>
                <a:cubicBezTo>
                  <a:pt x="733" y="144"/>
                  <a:pt x="733" y="144"/>
                  <a:pt x="733" y="144"/>
                </a:cubicBezTo>
                <a:cubicBezTo>
                  <a:pt x="736" y="147"/>
                  <a:pt x="736" y="147"/>
                  <a:pt x="736" y="147"/>
                </a:cubicBezTo>
                <a:cubicBezTo>
                  <a:pt x="734" y="148"/>
                  <a:pt x="734" y="148"/>
                  <a:pt x="734" y="148"/>
                </a:cubicBezTo>
                <a:cubicBezTo>
                  <a:pt x="731" y="146"/>
                  <a:pt x="741" y="144"/>
                  <a:pt x="732" y="147"/>
                </a:cubicBezTo>
                <a:cubicBezTo>
                  <a:pt x="732" y="147"/>
                  <a:pt x="732" y="146"/>
                  <a:pt x="733" y="146"/>
                </a:cubicBezTo>
                <a:cubicBezTo>
                  <a:pt x="732" y="145"/>
                  <a:pt x="732" y="145"/>
                  <a:pt x="732" y="145"/>
                </a:cubicBezTo>
                <a:cubicBezTo>
                  <a:pt x="729" y="147"/>
                  <a:pt x="729" y="147"/>
                  <a:pt x="729" y="147"/>
                </a:cubicBezTo>
                <a:cubicBezTo>
                  <a:pt x="729" y="148"/>
                  <a:pt x="729" y="148"/>
                  <a:pt x="729" y="148"/>
                </a:cubicBezTo>
                <a:cubicBezTo>
                  <a:pt x="732" y="149"/>
                  <a:pt x="732" y="149"/>
                  <a:pt x="732" y="149"/>
                </a:cubicBezTo>
                <a:cubicBezTo>
                  <a:pt x="729" y="149"/>
                  <a:pt x="729" y="149"/>
                  <a:pt x="729" y="149"/>
                </a:cubicBezTo>
                <a:cubicBezTo>
                  <a:pt x="730" y="151"/>
                  <a:pt x="730" y="151"/>
                  <a:pt x="730" y="151"/>
                </a:cubicBezTo>
                <a:cubicBezTo>
                  <a:pt x="727" y="152"/>
                  <a:pt x="727" y="152"/>
                  <a:pt x="727" y="152"/>
                </a:cubicBezTo>
                <a:cubicBezTo>
                  <a:pt x="727" y="153"/>
                  <a:pt x="727" y="153"/>
                  <a:pt x="727" y="153"/>
                </a:cubicBezTo>
                <a:cubicBezTo>
                  <a:pt x="731" y="153"/>
                  <a:pt x="731" y="153"/>
                  <a:pt x="731" y="153"/>
                </a:cubicBezTo>
                <a:cubicBezTo>
                  <a:pt x="737" y="148"/>
                  <a:pt x="737" y="148"/>
                  <a:pt x="737" y="148"/>
                </a:cubicBezTo>
                <a:cubicBezTo>
                  <a:pt x="742" y="148"/>
                  <a:pt x="742" y="148"/>
                  <a:pt x="742" y="148"/>
                </a:cubicBezTo>
                <a:cubicBezTo>
                  <a:pt x="751" y="142"/>
                  <a:pt x="751" y="142"/>
                  <a:pt x="751" y="142"/>
                </a:cubicBezTo>
                <a:cubicBezTo>
                  <a:pt x="754" y="144"/>
                  <a:pt x="754" y="144"/>
                  <a:pt x="754" y="144"/>
                </a:cubicBezTo>
                <a:cubicBezTo>
                  <a:pt x="759" y="140"/>
                  <a:pt x="759" y="140"/>
                  <a:pt x="759" y="140"/>
                </a:cubicBezTo>
                <a:cubicBezTo>
                  <a:pt x="765" y="141"/>
                  <a:pt x="765" y="141"/>
                  <a:pt x="765" y="141"/>
                </a:cubicBezTo>
                <a:cubicBezTo>
                  <a:pt x="766" y="141"/>
                  <a:pt x="769" y="140"/>
                  <a:pt x="765" y="138"/>
                </a:cubicBezTo>
                <a:cubicBezTo>
                  <a:pt x="765" y="137"/>
                  <a:pt x="765" y="137"/>
                  <a:pt x="765" y="137"/>
                </a:cubicBezTo>
                <a:cubicBezTo>
                  <a:pt x="776" y="130"/>
                  <a:pt x="776" y="130"/>
                  <a:pt x="776" y="130"/>
                </a:cubicBezTo>
                <a:cubicBezTo>
                  <a:pt x="780" y="130"/>
                  <a:pt x="774" y="125"/>
                  <a:pt x="782" y="126"/>
                </a:cubicBezTo>
                <a:cubicBezTo>
                  <a:pt x="784" y="125"/>
                  <a:pt x="784" y="125"/>
                  <a:pt x="784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5" y="121"/>
                  <a:pt x="785" y="121"/>
                  <a:pt x="785" y="121"/>
                </a:cubicBezTo>
                <a:cubicBezTo>
                  <a:pt x="789" y="121"/>
                  <a:pt x="789" y="121"/>
                  <a:pt x="789" y="121"/>
                </a:cubicBezTo>
                <a:cubicBezTo>
                  <a:pt x="792" y="117"/>
                  <a:pt x="792" y="117"/>
                  <a:pt x="792" y="117"/>
                </a:cubicBezTo>
                <a:cubicBezTo>
                  <a:pt x="803" y="108"/>
                  <a:pt x="803" y="108"/>
                  <a:pt x="803" y="108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810" y="100"/>
                  <a:pt x="810" y="100"/>
                  <a:pt x="810" y="100"/>
                </a:cubicBezTo>
                <a:cubicBezTo>
                  <a:pt x="813" y="99"/>
                  <a:pt x="813" y="99"/>
                  <a:pt x="813" y="99"/>
                </a:cubicBezTo>
                <a:cubicBezTo>
                  <a:pt x="815" y="97"/>
                  <a:pt x="815" y="97"/>
                  <a:pt x="815" y="97"/>
                </a:cubicBezTo>
                <a:cubicBezTo>
                  <a:pt x="812" y="95"/>
                  <a:pt x="812" y="95"/>
                  <a:pt x="812" y="95"/>
                </a:cubicBezTo>
                <a:cubicBezTo>
                  <a:pt x="813" y="92"/>
                  <a:pt x="813" y="96"/>
                  <a:pt x="816" y="94"/>
                </a:cubicBezTo>
                <a:cubicBezTo>
                  <a:pt x="815" y="91"/>
                  <a:pt x="815" y="91"/>
                  <a:pt x="815" y="91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6" y="87"/>
                  <a:pt x="826" y="87"/>
                  <a:pt x="826" y="87"/>
                </a:cubicBezTo>
                <a:cubicBezTo>
                  <a:pt x="825" y="86"/>
                  <a:pt x="825" y="86"/>
                  <a:pt x="825" y="86"/>
                </a:cubicBezTo>
                <a:cubicBezTo>
                  <a:pt x="829" y="87"/>
                  <a:pt x="829" y="87"/>
                  <a:pt x="829" y="87"/>
                </a:cubicBezTo>
                <a:cubicBezTo>
                  <a:pt x="831" y="86"/>
                  <a:pt x="831" y="86"/>
                  <a:pt x="831" y="86"/>
                </a:cubicBezTo>
                <a:cubicBezTo>
                  <a:pt x="832" y="88"/>
                  <a:pt x="827" y="84"/>
                  <a:pt x="834" y="87"/>
                </a:cubicBezTo>
                <a:cubicBezTo>
                  <a:pt x="833" y="81"/>
                  <a:pt x="833" y="81"/>
                  <a:pt x="833" y="81"/>
                </a:cubicBezTo>
                <a:cubicBezTo>
                  <a:pt x="832" y="81"/>
                  <a:pt x="837" y="79"/>
                  <a:pt x="831" y="81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50" y="69"/>
                  <a:pt x="850" y="69"/>
                  <a:pt x="850" y="69"/>
                </a:cubicBezTo>
                <a:cubicBezTo>
                  <a:pt x="853" y="71"/>
                  <a:pt x="853" y="71"/>
                  <a:pt x="853" y="71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8" y="76"/>
                  <a:pt x="858" y="76"/>
                  <a:pt x="858" y="76"/>
                </a:cubicBezTo>
                <a:cubicBezTo>
                  <a:pt x="858" y="71"/>
                  <a:pt x="862" y="75"/>
                  <a:pt x="866" y="70"/>
                </a:cubicBezTo>
                <a:cubicBezTo>
                  <a:pt x="868" y="71"/>
                  <a:pt x="868" y="71"/>
                  <a:pt x="868" y="71"/>
                </a:cubicBezTo>
                <a:cubicBezTo>
                  <a:pt x="866" y="74"/>
                  <a:pt x="866" y="74"/>
                  <a:pt x="866" y="74"/>
                </a:cubicBezTo>
                <a:cubicBezTo>
                  <a:pt x="873" y="72"/>
                  <a:pt x="873" y="72"/>
                  <a:pt x="873" y="72"/>
                </a:cubicBezTo>
                <a:cubicBezTo>
                  <a:pt x="873" y="71"/>
                  <a:pt x="873" y="71"/>
                  <a:pt x="873" y="71"/>
                </a:cubicBezTo>
                <a:cubicBezTo>
                  <a:pt x="880" y="67"/>
                  <a:pt x="880" y="67"/>
                  <a:pt x="880" y="67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98" y="57"/>
                  <a:pt x="898" y="57"/>
                  <a:pt x="898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8"/>
                  <a:pt x="908" y="58"/>
                  <a:pt x="908" y="58"/>
                </a:cubicBezTo>
                <a:cubicBezTo>
                  <a:pt x="900" y="63"/>
                  <a:pt x="900" y="63"/>
                  <a:pt x="900" y="63"/>
                </a:cubicBezTo>
                <a:cubicBezTo>
                  <a:pt x="906" y="63"/>
                  <a:pt x="906" y="63"/>
                  <a:pt x="906" y="63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10" y="66"/>
                  <a:pt x="910" y="66"/>
                  <a:pt x="910" y="66"/>
                </a:cubicBezTo>
                <a:cubicBezTo>
                  <a:pt x="910" y="69"/>
                  <a:pt x="910" y="69"/>
                  <a:pt x="910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01" y="75"/>
                  <a:pt x="901" y="75"/>
                  <a:pt x="901" y="75"/>
                </a:cubicBezTo>
                <a:cubicBezTo>
                  <a:pt x="900" y="73"/>
                  <a:pt x="900" y="73"/>
                  <a:pt x="900" y="73"/>
                </a:cubicBezTo>
                <a:cubicBezTo>
                  <a:pt x="894" y="76"/>
                  <a:pt x="894" y="76"/>
                  <a:pt x="894" y="76"/>
                </a:cubicBezTo>
                <a:cubicBezTo>
                  <a:pt x="894" y="77"/>
                  <a:pt x="895" y="77"/>
                  <a:pt x="894" y="78"/>
                </a:cubicBezTo>
                <a:cubicBezTo>
                  <a:pt x="887" y="79"/>
                  <a:pt x="887" y="79"/>
                  <a:pt x="887" y="79"/>
                </a:cubicBezTo>
                <a:cubicBezTo>
                  <a:pt x="887" y="78"/>
                  <a:pt x="885" y="78"/>
                  <a:pt x="886" y="81"/>
                </a:cubicBezTo>
                <a:cubicBezTo>
                  <a:pt x="889" y="81"/>
                  <a:pt x="889" y="81"/>
                  <a:pt x="889" y="81"/>
                </a:cubicBezTo>
                <a:cubicBezTo>
                  <a:pt x="887" y="82"/>
                  <a:pt x="887" y="82"/>
                  <a:pt x="887" y="82"/>
                </a:cubicBezTo>
                <a:cubicBezTo>
                  <a:pt x="884" y="82"/>
                  <a:pt x="884" y="82"/>
                  <a:pt x="884" y="82"/>
                </a:cubicBezTo>
                <a:cubicBezTo>
                  <a:pt x="875" y="88"/>
                  <a:pt x="875" y="88"/>
                  <a:pt x="875" y="88"/>
                </a:cubicBezTo>
                <a:cubicBezTo>
                  <a:pt x="863" y="97"/>
                  <a:pt x="863" y="97"/>
                  <a:pt x="863" y="97"/>
                </a:cubicBezTo>
                <a:cubicBezTo>
                  <a:pt x="866" y="98"/>
                  <a:pt x="866" y="98"/>
                  <a:pt x="866" y="98"/>
                </a:cubicBezTo>
                <a:cubicBezTo>
                  <a:pt x="867" y="97"/>
                  <a:pt x="867" y="97"/>
                  <a:pt x="867" y="97"/>
                </a:cubicBezTo>
                <a:cubicBezTo>
                  <a:pt x="862" y="103"/>
                  <a:pt x="862" y="103"/>
                  <a:pt x="862" y="103"/>
                </a:cubicBezTo>
                <a:cubicBezTo>
                  <a:pt x="862" y="104"/>
                  <a:pt x="862" y="104"/>
                  <a:pt x="862" y="104"/>
                </a:cubicBezTo>
                <a:cubicBezTo>
                  <a:pt x="858" y="100"/>
                  <a:pt x="858" y="100"/>
                  <a:pt x="858" y="100"/>
                </a:cubicBezTo>
                <a:cubicBezTo>
                  <a:pt x="855" y="103"/>
                  <a:pt x="855" y="103"/>
                  <a:pt x="855" y="103"/>
                </a:cubicBezTo>
                <a:cubicBezTo>
                  <a:pt x="858" y="105"/>
                  <a:pt x="858" y="105"/>
                  <a:pt x="858" y="105"/>
                </a:cubicBezTo>
                <a:cubicBezTo>
                  <a:pt x="858" y="105"/>
                  <a:pt x="857" y="105"/>
                  <a:pt x="857" y="107"/>
                </a:cubicBezTo>
                <a:cubicBezTo>
                  <a:pt x="860" y="110"/>
                  <a:pt x="860" y="110"/>
                  <a:pt x="860" y="110"/>
                </a:cubicBezTo>
                <a:cubicBezTo>
                  <a:pt x="856" y="115"/>
                  <a:pt x="850" y="118"/>
                  <a:pt x="845" y="121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43" y="121"/>
                  <a:pt x="843" y="121"/>
                  <a:pt x="843" y="121"/>
                </a:cubicBezTo>
                <a:cubicBezTo>
                  <a:pt x="844" y="119"/>
                  <a:pt x="850" y="122"/>
                  <a:pt x="845" y="117"/>
                </a:cubicBezTo>
                <a:cubicBezTo>
                  <a:pt x="836" y="123"/>
                  <a:pt x="836" y="123"/>
                  <a:pt x="836" y="123"/>
                </a:cubicBezTo>
                <a:cubicBezTo>
                  <a:pt x="830" y="132"/>
                  <a:pt x="830" y="132"/>
                  <a:pt x="830" y="132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0" y="132"/>
                  <a:pt x="847" y="125"/>
                  <a:pt x="829" y="135"/>
                </a:cubicBezTo>
                <a:cubicBezTo>
                  <a:pt x="828" y="132"/>
                  <a:pt x="828" y="132"/>
                  <a:pt x="828" y="132"/>
                </a:cubicBezTo>
                <a:cubicBezTo>
                  <a:pt x="825" y="136"/>
                  <a:pt x="825" y="136"/>
                  <a:pt x="825" y="136"/>
                </a:cubicBezTo>
                <a:cubicBezTo>
                  <a:pt x="826" y="137"/>
                  <a:pt x="826" y="137"/>
                  <a:pt x="826" y="137"/>
                </a:cubicBezTo>
                <a:cubicBezTo>
                  <a:pt x="827" y="136"/>
                  <a:pt x="827" y="136"/>
                  <a:pt x="827" y="136"/>
                </a:cubicBezTo>
                <a:cubicBezTo>
                  <a:pt x="825" y="140"/>
                  <a:pt x="825" y="140"/>
                  <a:pt x="825" y="140"/>
                </a:cubicBezTo>
                <a:cubicBezTo>
                  <a:pt x="825" y="139"/>
                  <a:pt x="827" y="139"/>
                  <a:pt x="825" y="137"/>
                </a:cubicBezTo>
                <a:cubicBezTo>
                  <a:pt x="823" y="137"/>
                  <a:pt x="823" y="137"/>
                  <a:pt x="823" y="137"/>
                </a:cubicBezTo>
                <a:cubicBezTo>
                  <a:pt x="823" y="140"/>
                  <a:pt x="823" y="140"/>
                  <a:pt x="823" y="140"/>
                </a:cubicBezTo>
                <a:cubicBezTo>
                  <a:pt x="809" y="155"/>
                  <a:pt x="809" y="155"/>
                  <a:pt x="809" y="155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5" y="159"/>
                  <a:pt x="805" y="159"/>
                  <a:pt x="805" y="159"/>
                </a:cubicBezTo>
                <a:cubicBezTo>
                  <a:pt x="801" y="162"/>
                  <a:pt x="801" y="162"/>
                  <a:pt x="801" y="162"/>
                </a:cubicBezTo>
                <a:cubicBezTo>
                  <a:pt x="800" y="161"/>
                  <a:pt x="806" y="161"/>
                  <a:pt x="799" y="161"/>
                </a:cubicBezTo>
                <a:cubicBezTo>
                  <a:pt x="799" y="164"/>
                  <a:pt x="799" y="164"/>
                  <a:pt x="799" y="164"/>
                </a:cubicBezTo>
                <a:cubicBezTo>
                  <a:pt x="804" y="170"/>
                  <a:pt x="804" y="152"/>
                  <a:pt x="799" y="170"/>
                </a:cubicBezTo>
                <a:cubicBezTo>
                  <a:pt x="791" y="170"/>
                  <a:pt x="791" y="170"/>
                  <a:pt x="791" y="170"/>
                </a:cubicBezTo>
                <a:cubicBezTo>
                  <a:pt x="788" y="170"/>
                  <a:pt x="788" y="170"/>
                  <a:pt x="788" y="170"/>
                </a:cubicBezTo>
                <a:cubicBezTo>
                  <a:pt x="787" y="173"/>
                  <a:pt x="787" y="173"/>
                  <a:pt x="787" y="173"/>
                </a:cubicBezTo>
                <a:cubicBezTo>
                  <a:pt x="785" y="172"/>
                  <a:pt x="785" y="172"/>
                  <a:pt x="785" y="172"/>
                </a:cubicBezTo>
                <a:cubicBezTo>
                  <a:pt x="783" y="175"/>
                  <a:pt x="783" y="175"/>
                  <a:pt x="783" y="175"/>
                </a:cubicBezTo>
                <a:cubicBezTo>
                  <a:pt x="788" y="180"/>
                  <a:pt x="788" y="180"/>
                  <a:pt x="788" y="180"/>
                </a:cubicBezTo>
                <a:cubicBezTo>
                  <a:pt x="792" y="177"/>
                  <a:pt x="792" y="177"/>
                  <a:pt x="792" y="177"/>
                </a:cubicBezTo>
                <a:cubicBezTo>
                  <a:pt x="792" y="181"/>
                  <a:pt x="792" y="181"/>
                  <a:pt x="792" y="181"/>
                </a:cubicBezTo>
                <a:cubicBezTo>
                  <a:pt x="789" y="183"/>
                  <a:pt x="789" y="183"/>
                  <a:pt x="789" y="183"/>
                </a:cubicBezTo>
                <a:cubicBezTo>
                  <a:pt x="791" y="185"/>
                  <a:pt x="791" y="185"/>
                  <a:pt x="791" y="185"/>
                </a:cubicBezTo>
                <a:cubicBezTo>
                  <a:pt x="791" y="184"/>
                  <a:pt x="793" y="184"/>
                  <a:pt x="794" y="180"/>
                </a:cubicBezTo>
                <a:cubicBezTo>
                  <a:pt x="795" y="181"/>
                  <a:pt x="795" y="181"/>
                  <a:pt x="795" y="181"/>
                </a:cubicBezTo>
                <a:cubicBezTo>
                  <a:pt x="797" y="181"/>
                  <a:pt x="797" y="181"/>
                  <a:pt x="797" y="181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5" y="176"/>
                  <a:pt x="795" y="176"/>
                  <a:pt x="795" y="176"/>
                </a:cubicBezTo>
                <a:cubicBezTo>
                  <a:pt x="796" y="172"/>
                  <a:pt x="796" y="172"/>
                  <a:pt x="796" y="172"/>
                </a:cubicBezTo>
                <a:cubicBezTo>
                  <a:pt x="801" y="173"/>
                  <a:pt x="801" y="173"/>
                  <a:pt x="801" y="173"/>
                </a:cubicBezTo>
                <a:cubicBezTo>
                  <a:pt x="798" y="178"/>
                  <a:pt x="798" y="178"/>
                  <a:pt x="798" y="178"/>
                </a:cubicBezTo>
                <a:cubicBezTo>
                  <a:pt x="801" y="177"/>
                  <a:pt x="801" y="177"/>
                  <a:pt x="801" y="177"/>
                </a:cubicBezTo>
                <a:cubicBezTo>
                  <a:pt x="801" y="176"/>
                  <a:pt x="807" y="174"/>
                  <a:pt x="802" y="172"/>
                </a:cubicBezTo>
                <a:cubicBezTo>
                  <a:pt x="809" y="169"/>
                  <a:pt x="809" y="169"/>
                  <a:pt x="809" y="169"/>
                </a:cubicBezTo>
                <a:cubicBezTo>
                  <a:pt x="810" y="169"/>
                  <a:pt x="806" y="170"/>
                  <a:pt x="810" y="170"/>
                </a:cubicBezTo>
                <a:cubicBezTo>
                  <a:pt x="811" y="169"/>
                  <a:pt x="811" y="169"/>
                  <a:pt x="811" y="169"/>
                </a:cubicBezTo>
                <a:cubicBezTo>
                  <a:pt x="808" y="166"/>
                  <a:pt x="808" y="166"/>
                  <a:pt x="808" y="166"/>
                </a:cubicBezTo>
                <a:cubicBezTo>
                  <a:pt x="807" y="168"/>
                  <a:pt x="807" y="168"/>
                  <a:pt x="807" y="168"/>
                </a:cubicBezTo>
                <a:cubicBezTo>
                  <a:pt x="806" y="165"/>
                  <a:pt x="806" y="165"/>
                  <a:pt x="806" y="165"/>
                </a:cubicBezTo>
                <a:cubicBezTo>
                  <a:pt x="811" y="165"/>
                  <a:pt x="811" y="165"/>
                  <a:pt x="811" y="165"/>
                </a:cubicBezTo>
                <a:cubicBezTo>
                  <a:pt x="812" y="165"/>
                  <a:pt x="812" y="165"/>
                  <a:pt x="812" y="165"/>
                </a:cubicBezTo>
                <a:cubicBezTo>
                  <a:pt x="813" y="164"/>
                  <a:pt x="801" y="172"/>
                  <a:pt x="818" y="165"/>
                </a:cubicBezTo>
                <a:cubicBezTo>
                  <a:pt x="819" y="161"/>
                  <a:pt x="819" y="161"/>
                  <a:pt x="819" y="161"/>
                </a:cubicBezTo>
                <a:cubicBezTo>
                  <a:pt x="821" y="160"/>
                  <a:pt x="821" y="160"/>
                  <a:pt x="821" y="160"/>
                </a:cubicBezTo>
                <a:cubicBezTo>
                  <a:pt x="824" y="159"/>
                  <a:pt x="824" y="159"/>
                  <a:pt x="824" y="159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30" y="155"/>
                  <a:pt x="830" y="155"/>
                  <a:pt x="830" y="155"/>
                </a:cubicBezTo>
                <a:cubicBezTo>
                  <a:pt x="832" y="151"/>
                  <a:pt x="832" y="151"/>
                  <a:pt x="832" y="151"/>
                </a:cubicBezTo>
                <a:cubicBezTo>
                  <a:pt x="834" y="150"/>
                  <a:pt x="834" y="150"/>
                  <a:pt x="834" y="150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6" y="148"/>
                  <a:pt x="836" y="148"/>
                  <a:pt x="836" y="148"/>
                </a:cubicBezTo>
                <a:cubicBezTo>
                  <a:pt x="841" y="144"/>
                  <a:pt x="841" y="144"/>
                  <a:pt x="841" y="144"/>
                </a:cubicBezTo>
                <a:cubicBezTo>
                  <a:pt x="841" y="143"/>
                  <a:pt x="839" y="148"/>
                  <a:pt x="842" y="142"/>
                </a:cubicBezTo>
                <a:cubicBezTo>
                  <a:pt x="844" y="143"/>
                  <a:pt x="844" y="143"/>
                  <a:pt x="844" y="143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8" y="137"/>
                  <a:pt x="848" y="137"/>
                  <a:pt x="848" y="137"/>
                </a:cubicBezTo>
                <a:cubicBezTo>
                  <a:pt x="850" y="134"/>
                  <a:pt x="850" y="134"/>
                  <a:pt x="850" y="134"/>
                </a:cubicBezTo>
                <a:cubicBezTo>
                  <a:pt x="854" y="133"/>
                  <a:pt x="854" y="133"/>
                  <a:pt x="854" y="133"/>
                </a:cubicBezTo>
                <a:cubicBezTo>
                  <a:pt x="855" y="130"/>
                  <a:pt x="855" y="130"/>
                  <a:pt x="855" y="130"/>
                </a:cubicBezTo>
                <a:cubicBezTo>
                  <a:pt x="859" y="130"/>
                  <a:pt x="859" y="130"/>
                  <a:pt x="859" y="130"/>
                </a:cubicBezTo>
                <a:cubicBezTo>
                  <a:pt x="862" y="127"/>
                  <a:pt x="862" y="127"/>
                  <a:pt x="862" y="127"/>
                </a:cubicBezTo>
                <a:cubicBezTo>
                  <a:pt x="864" y="127"/>
                  <a:pt x="853" y="131"/>
                  <a:pt x="866" y="126"/>
                </a:cubicBezTo>
                <a:cubicBezTo>
                  <a:pt x="866" y="126"/>
                  <a:pt x="868" y="126"/>
                  <a:pt x="865" y="125"/>
                </a:cubicBezTo>
                <a:cubicBezTo>
                  <a:pt x="867" y="121"/>
                  <a:pt x="867" y="121"/>
                  <a:pt x="867" y="121"/>
                </a:cubicBezTo>
                <a:cubicBezTo>
                  <a:pt x="871" y="120"/>
                  <a:pt x="871" y="120"/>
                  <a:pt x="871" y="120"/>
                </a:cubicBezTo>
                <a:cubicBezTo>
                  <a:pt x="875" y="116"/>
                  <a:pt x="875" y="116"/>
                  <a:pt x="875" y="116"/>
                </a:cubicBezTo>
                <a:cubicBezTo>
                  <a:pt x="876" y="114"/>
                  <a:pt x="876" y="114"/>
                  <a:pt x="876" y="114"/>
                </a:cubicBezTo>
                <a:cubicBezTo>
                  <a:pt x="882" y="111"/>
                  <a:pt x="882" y="111"/>
                  <a:pt x="882" y="111"/>
                </a:cubicBezTo>
                <a:cubicBezTo>
                  <a:pt x="884" y="107"/>
                  <a:pt x="884" y="107"/>
                  <a:pt x="884" y="107"/>
                </a:cubicBezTo>
                <a:cubicBezTo>
                  <a:pt x="891" y="103"/>
                  <a:pt x="891" y="103"/>
                  <a:pt x="891" y="103"/>
                </a:cubicBezTo>
                <a:cubicBezTo>
                  <a:pt x="891" y="100"/>
                  <a:pt x="891" y="100"/>
                  <a:pt x="891" y="100"/>
                </a:cubicBezTo>
                <a:cubicBezTo>
                  <a:pt x="894" y="100"/>
                  <a:pt x="894" y="100"/>
                  <a:pt x="894" y="100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901" y="96"/>
                  <a:pt x="901" y="96"/>
                  <a:pt x="901" y="96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900" y="94"/>
                  <a:pt x="900" y="94"/>
                  <a:pt x="900" y="94"/>
                </a:cubicBezTo>
                <a:cubicBezTo>
                  <a:pt x="901" y="94"/>
                  <a:pt x="901" y="94"/>
                  <a:pt x="901" y="94"/>
                </a:cubicBezTo>
                <a:cubicBezTo>
                  <a:pt x="901" y="95"/>
                  <a:pt x="902" y="93"/>
                  <a:pt x="901" y="95"/>
                </a:cubicBezTo>
                <a:cubicBezTo>
                  <a:pt x="903" y="94"/>
                  <a:pt x="903" y="94"/>
                  <a:pt x="903" y="94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908" y="90"/>
                  <a:pt x="908" y="90"/>
                  <a:pt x="908" y="90"/>
                </a:cubicBezTo>
                <a:cubicBezTo>
                  <a:pt x="910" y="90"/>
                  <a:pt x="910" y="90"/>
                  <a:pt x="910" y="90"/>
                </a:cubicBezTo>
                <a:cubicBezTo>
                  <a:pt x="910" y="94"/>
                  <a:pt x="914" y="86"/>
                  <a:pt x="910" y="94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2" y="98"/>
                  <a:pt x="912" y="98"/>
                  <a:pt x="912" y="98"/>
                </a:cubicBezTo>
                <a:cubicBezTo>
                  <a:pt x="912" y="100"/>
                  <a:pt x="912" y="100"/>
                  <a:pt x="912" y="100"/>
                </a:cubicBezTo>
                <a:cubicBezTo>
                  <a:pt x="908" y="99"/>
                  <a:pt x="908" y="99"/>
                  <a:pt x="908" y="99"/>
                </a:cubicBezTo>
                <a:cubicBezTo>
                  <a:pt x="902" y="104"/>
                  <a:pt x="902" y="104"/>
                  <a:pt x="902" y="104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5"/>
                  <a:pt x="899" y="105"/>
                  <a:pt x="899" y="105"/>
                </a:cubicBezTo>
                <a:cubicBezTo>
                  <a:pt x="898" y="105"/>
                  <a:pt x="896" y="104"/>
                  <a:pt x="895" y="105"/>
                </a:cubicBezTo>
                <a:cubicBezTo>
                  <a:pt x="899" y="108"/>
                  <a:pt x="899" y="108"/>
                  <a:pt x="899" y="108"/>
                </a:cubicBezTo>
                <a:cubicBezTo>
                  <a:pt x="903" y="105"/>
                  <a:pt x="903" y="105"/>
                  <a:pt x="903" y="105"/>
                </a:cubicBezTo>
                <a:cubicBezTo>
                  <a:pt x="909" y="109"/>
                  <a:pt x="890" y="102"/>
                  <a:pt x="911" y="109"/>
                </a:cubicBezTo>
                <a:cubicBezTo>
                  <a:pt x="913" y="104"/>
                  <a:pt x="913" y="104"/>
                  <a:pt x="913" y="104"/>
                </a:cubicBezTo>
                <a:cubicBezTo>
                  <a:pt x="915" y="109"/>
                  <a:pt x="915" y="109"/>
                  <a:pt x="915" y="109"/>
                </a:cubicBezTo>
                <a:cubicBezTo>
                  <a:pt x="913" y="114"/>
                  <a:pt x="913" y="108"/>
                  <a:pt x="903" y="112"/>
                </a:cubicBezTo>
                <a:cubicBezTo>
                  <a:pt x="892" y="121"/>
                  <a:pt x="892" y="121"/>
                  <a:pt x="892" y="121"/>
                </a:cubicBezTo>
                <a:cubicBezTo>
                  <a:pt x="890" y="123"/>
                  <a:pt x="890" y="123"/>
                  <a:pt x="890" y="123"/>
                </a:cubicBezTo>
                <a:cubicBezTo>
                  <a:pt x="886" y="126"/>
                  <a:pt x="886" y="126"/>
                  <a:pt x="886" y="126"/>
                </a:cubicBezTo>
                <a:cubicBezTo>
                  <a:pt x="885" y="129"/>
                  <a:pt x="885" y="129"/>
                  <a:pt x="885" y="129"/>
                </a:cubicBezTo>
                <a:cubicBezTo>
                  <a:pt x="879" y="132"/>
                  <a:pt x="879" y="132"/>
                  <a:pt x="879" y="132"/>
                </a:cubicBezTo>
                <a:cubicBezTo>
                  <a:pt x="877" y="137"/>
                  <a:pt x="877" y="137"/>
                  <a:pt x="877" y="137"/>
                </a:cubicBezTo>
                <a:cubicBezTo>
                  <a:pt x="869" y="141"/>
                  <a:pt x="869" y="141"/>
                  <a:pt x="869" y="141"/>
                </a:cubicBezTo>
                <a:cubicBezTo>
                  <a:pt x="868" y="144"/>
                  <a:pt x="868" y="144"/>
                  <a:pt x="868" y="144"/>
                </a:cubicBezTo>
                <a:cubicBezTo>
                  <a:pt x="867" y="143"/>
                  <a:pt x="867" y="143"/>
                  <a:pt x="867" y="143"/>
                </a:cubicBezTo>
                <a:cubicBezTo>
                  <a:pt x="857" y="151"/>
                  <a:pt x="857" y="151"/>
                  <a:pt x="857" y="151"/>
                </a:cubicBezTo>
                <a:cubicBezTo>
                  <a:pt x="855" y="151"/>
                  <a:pt x="855" y="151"/>
                  <a:pt x="855" y="151"/>
                </a:cubicBezTo>
                <a:cubicBezTo>
                  <a:pt x="855" y="153"/>
                  <a:pt x="855" y="153"/>
                  <a:pt x="855" y="153"/>
                </a:cubicBezTo>
                <a:cubicBezTo>
                  <a:pt x="854" y="154"/>
                  <a:pt x="849" y="156"/>
                  <a:pt x="851" y="157"/>
                </a:cubicBezTo>
                <a:cubicBezTo>
                  <a:pt x="843" y="162"/>
                  <a:pt x="843" y="162"/>
                  <a:pt x="843" y="162"/>
                </a:cubicBezTo>
                <a:cubicBezTo>
                  <a:pt x="840" y="165"/>
                  <a:pt x="839" y="165"/>
                  <a:pt x="836" y="170"/>
                </a:cubicBezTo>
                <a:cubicBezTo>
                  <a:pt x="841" y="170"/>
                  <a:pt x="841" y="170"/>
                  <a:pt x="841" y="170"/>
                </a:cubicBezTo>
                <a:cubicBezTo>
                  <a:pt x="849" y="165"/>
                  <a:pt x="849" y="165"/>
                  <a:pt x="849" y="165"/>
                </a:cubicBezTo>
                <a:cubicBezTo>
                  <a:pt x="852" y="164"/>
                  <a:pt x="849" y="175"/>
                  <a:pt x="851" y="161"/>
                </a:cubicBezTo>
                <a:cubicBezTo>
                  <a:pt x="853" y="163"/>
                  <a:pt x="853" y="163"/>
                  <a:pt x="853" y="163"/>
                </a:cubicBezTo>
                <a:cubicBezTo>
                  <a:pt x="849" y="169"/>
                  <a:pt x="849" y="169"/>
                  <a:pt x="849" y="169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4" y="177"/>
                  <a:pt x="844" y="177"/>
                  <a:pt x="844" y="177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19" y="198"/>
                  <a:pt x="819" y="198"/>
                  <a:pt x="819" y="198"/>
                </a:cubicBezTo>
                <a:cubicBezTo>
                  <a:pt x="817" y="199"/>
                  <a:pt x="817" y="199"/>
                  <a:pt x="817" y="199"/>
                </a:cubicBezTo>
                <a:cubicBezTo>
                  <a:pt x="817" y="200"/>
                  <a:pt x="817" y="200"/>
                  <a:pt x="817" y="200"/>
                </a:cubicBezTo>
                <a:cubicBezTo>
                  <a:pt x="818" y="201"/>
                  <a:pt x="818" y="201"/>
                  <a:pt x="818" y="201"/>
                </a:cubicBezTo>
                <a:cubicBezTo>
                  <a:pt x="826" y="197"/>
                  <a:pt x="826" y="197"/>
                  <a:pt x="826" y="197"/>
                </a:cubicBezTo>
                <a:cubicBezTo>
                  <a:pt x="828" y="193"/>
                  <a:pt x="828" y="193"/>
                  <a:pt x="828" y="193"/>
                </a:cubicBezTo>
                <a:cubicBezTo>
                  <a:pt x="834" y="189"/>
                  <a:pt x="834" y="189"/>
                  <a:pt x="834" y="189"/>
                </a:cubicBezTo>
                <a:cubicBezTo>
                  <a:pt x="837" y="185"/>
                  <a:pt x="837" y="185"/>
                  <a:pt x="837" y="185"/>
                </a:cubicBezTo>
                <a:cubicBezTo>
                  <a:pt x="838" y="185"/>
                  <a:pt x="840" y="184"/>
                  <a:pt x="841" y="185"/>
                </a:cubicBezTo>
                <a:cubicBezTo>
                  <a:pt x="837" y="189"/>
                  <a:pt x="837" y="189"/>
                  <a:pt x="837" y="189"/>
                </a:cubicBezTo>
                <a:cubicBezTo>
                  <a:pt x="837" y="189"/>
                  <a:pt x="833" y="187"/>
                  <a:pt x="835" y="191"/>
                </a:cubicBezTo>
                <a:cubicBezTo>
                  <a:pt x="831" y="193"/>
                  <a:pt x="831" y="193"/>
                  <a:pt x="831" y="193"/>
                </a:cubicBezTo>
                <a:cubicBezTo>
                  <a:pt x="821" y="202"/>
                  <a:pt x="821" y="202"/>
                  <a:pt x="821" y="202"/>
                </a:cubicBezTo>
                <a:cubicBezTo>
                  <a:pt x="820" y="203"/>
                  <a:pt x="828" y="195"/>
                  <a:pt x="820" y="206"/>
                </a:cubicBezTo>
                <a:cubicBezTo>
                  <a:pt x="817" y="204"/>
                  <a:pt x="817" y="204"/>
                  <a:pt x="817" y="204"/>
                </a:cubicBezTo>
                <a:cubicBezTo>
                  <a:pt x="813" y="206"/>
                  <a:pt x="813" y="206"/>
                  <a:pt x="813" y="206"/>
                </a:cubicBezTo>
                <a:cubicBezTo>
                  <a:pt x="814" y="208"/>
                  <a:pt x="814" y="208"/>
                  <a:pt x="814" y="208"/>
                </a:cubicBezTo>
                <a:cubicBezTo>
                  <a:pt x="808" y="211"/>
                  <a:pt x="808" y="211"/>
                  <a:pt x="808" y="211"/>
                </a:cubicBezTo>
                <a:cubicBezTo>
                  <a:pt x="811" y="213"/>
                  <a:pt x="815" y="204"/>
                  <a:pt x="803" y="211"/>
                </a:cubicBezTo>
                <a:cubicBezTo>
                  <a:pt x="802" y="215"/>
                  <a:pt x="802" y="215"/>
                  <a:pt x="802" y="215"/>
                </a:cubicBezTo>
                <a:cubicBezTo>
                  <a:pt x="795" y="219"/>
                  <a:pt x="795" y="219"/>
                  <a:pt x="795" y="219"/>
                </a:cubicBezTo>
                <a:cubicBezTo>
                  <a:pt x="769" y="238"/>
                  <a:pt x="769" y="238"/>
                  <a:pt x="769" y="238"/>
                </a:cubicBezTo>
                <a:cubicBezTo>
                  <a:pt x="760" y="245"/>
                  <a:pt x="760" y="245"/>
                  <a:pt x="760" y="245"/>
                </a:cubicBezTo>
                <a:cubicBezTo>
                  <a:pt x="742" y="258"/>
                  <a:pt x="742" y="258"/>
                  <a:pt x="742" y="258"/>
                </a:cubicBezTo>
                <a:cubicBezTo>
                  <a:pt x="737" y="260"/>
                  <a:pt x="737" y="260"/>
                  <a:pt x="737" y="260"/>
                </a:cubicBezTo>
                <a:cubicBezTo>
                  <a:pt x="729" y="265"/>
                  <a:pt x="729" y="265"/>
                  <a:pt x="729" y="265"/>
                </a:cubicBezTo>
                <a:cubicBezTo>
                  <a:pt x="729" y="263"/>
                  <a:pt x="739" y="261"/>
                  <a:pt x="725" y="267"/>
                </a:cubicBezTo>
                <a:cubicBezTo>
                  <a:pt x="722" y="270"/>
                  <a:pt x="722" y="270"/>
                  <a:pt x="722" y="270"/>
                </a:cubicBezTo>
                <a:cubicBezTo>
                  <a:pt x="725" y="271"/>
                  <a:pt x="725" y="271"/>
                  <a:pt x="725" y="271"/>
                </a:cubicBezTo>
                <a:cubicBezTo>
                  <a:pt x="723" y="269"/>
                  <a:pt x="724" y="272"/>
                  <a:pt x="721" y="273"/>
                </a:cubicBezTo>
                <a:cubicBezTo>
                  <a:pt x="720" y="272"/>
                  <a:pt x="720" y="272"/>
                  <a:pt x="720" y="272"/>
                </a:cubicBezTo>
                <a:cubicBezTo>
                  <a:pt x="714" y="277"/>
                  <a:pt x="714" y="277"/>
                  <a:pt x="714" y="277"/>
                </a:cubicBezTo>
                <a:cubicBezTo>
                  <a:pt x="712" y="278"/>
                  <a:pt x="713" y="273"/>
                  <a:pt x="709" y="281"/>
                </a:cubicBezTo>
                <a:cubicBezTo>
                  <a:pt x="710" y="283"/>
                  <a:pt x="710" y="283"/>
                  <a:pt x="710" y="283"/>
                </a:cubicBezTo>
                <a:cubicBezTo>
                  <a:pt x="706" y="286"/>
                  <a:pt x="706" y="286"/>
                  <a:pt x="706" y="286"/>
                </a:cubicBezTo>
                <a:cubicBezTo>
                  <a:pt x="707" y="281"/>
                  <a:pt x="707" y="281"/>
                  <a:pt x="707" y="281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2" y="286"/>
                  <a:pt x="702" y="286"/>
                  <a:pt x="702" y="286"/>
                </a:cubicBezTo>
                <a:cubicBezTo>
                  <a:pt x="704" y="289"/>
                  <a:pt x="704" y="289"/>
                  <a:pt x="704" y="289"/>
                </a:cubicBezTo>
                <a:cubicBezTo>
                  <a:pt x="700" y="291"/>
                  <a:pt x="700" y="291"/>
                  <a:pt x="700" y="291"/>
                </a:cubicBezTo>
                <a:cubicBezTo>
                  <a:pt x="697" y="292"/>
                  <a:pt x="697" y="292"/>
                  <a:pt x="697" y="292"/>
                </a:cubicBezTo>
                <a:cubicBezTo>
                  <a:pt x="682" y="302"/>
                  <a:pt x="682" y="302"/>
                  <a:pt x="682" y="302"/>
                </a:cubicBezTo>
                <a:cubicBezTo>
                  <a:pt x="680" y="304"/>
                  <a:pt x="680" y="304"/>
                  <a:pt x="680" y="304"/>
                </a:cubicBezTo>
                <a:cubicBezTo>
                  <a:pt x="685" y="303"/>
                  <a:pt x="685" y="303"/>
                  <a:pt x="685" y="303"/>
                </a:cubicBezTo>
                <a:cubicBezTo>
                  <a:pt x="696" y="297"/>
                  <a:pt x="696" y="297"/>
                  <a:pt x="696" y="297"/>
                </a:cubicBezTo>
                <a:cubicBezTo>
                  <a:pt x="697" y="295"/>
                  <a:pt x="697" y="295"/>
                  <a:pt x="697" y="295"/>
                </a:cubicBezTo>
                <a:cubicBezTo>
                  <a:pt x="703" y="292"/>
                  <a:pt x="703" y="292"/>
                  <a:pt x="703" y="292"/>
                </a:cubicBezTo>
                <a:cubicBezTo>
                  <a:pt x="708" y="292"/>
                  <a:pt x="708" y="292"/>
                  <a:pt x="708" y="292"/>
                </a:cubicBezTo>
                <a:cubicBezTo>
                  <a:pt x="715" y="287"/>
                  <a:pt x="715" y="287"/>
                  <a:pt x="715" y="287"/>
                </a:cubicBezTo>
                <a:cubicBezTo>
                  <a:pt x="719" y="287"/>
                  <a:pt x="719" y="287"/>
                  <a:pt x="719" y="287"/>
                </a:cubicBezTo>
                <a:cubicBezTo>
                  <a:pt x="720" y="283"/>
                  <a:pt x="720" y="283"/>
                  <a:pt x="720" y="283"/>
                </a:cubicBezTo>
                <a:cubicBezTo>
                  <a:pt x="728" y="280"/>
                  <a:pt x="728" y="280"/>
                  <a:pt x="728" y="280"/>
                </a:cubicBezTo>
                <a:cubicBezTo>
                  <a:pt x="732" y="277"/>
                  <a:pt x="732" y="277"/>
                  <a:pt x="732" y="277"/>
                </a:cubicBezTo>
                <a:cubicBezTo>
                  <a:pt x="732" y="276"/>
                  <a:pt x="726" y="281"/>
                  <a:pt x="733" y="275"/>
                </a:cubicBezTo>
                <a:cubicBezTo>
                  <a:pt x="736" y="277"/>
                  <a:pt x="736" y="277"/>
                  <a:pt x="736" y="277"/>
                </a:cubicBezTo>
                <a:cubicBezTo>
                  <a:pt x="738" y="275"/>
                  <a:pt x="738" y="275"/>
                  <a:pt x="738" y="275"/>
                </a:cubicBezTo>
                <a:cubicBezTo>
                  <a:pt x="735" y="274"/>
                  <a:pt x="735" y="274"/>
                  <a:pt x="735" y="274"/>
                </a:cubicBezTo>
                <a:cubicBezTo>
                  <a:pt x="737" y="272"/>
                  <a:pt x="737" y="272"/>
                  <a:pt x="737" y="272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43" y="272"/>
                  <a:pt x="743" y="272"/>
                  <a:pt x="743" y="272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9" y="268"/>
                  <a:pt x="749" y="268"/>
                  <a:pt x="749" y="268"/>
                </a:cubicBezTo>
                <a:cubicBezTo>
                  <a:pt x="751" y="264"/>
                  <a:pt x="751" y="264"/>
                  <a:pt x="751" y="264"/>
                </a:cubicBezTo>
                <a:cubicBezTo>
                  <a:pt x="756" y="263"/>
                  <a:pt x="756" y="263"/>
                  <a:pt x="756" y="263"/>
                </a:cubicBezTo>
                <a:cubicBezTo>
                  <a:pt x="757" y="260"/>
                  <a:pt x="757" y="260"/>
                  <a:pt x="757" y="260"/>
                </a:cubicBezTo>
                <a:cubicBezTo>
                  <a:pt x="765" y="257"/>
                  <a:pt x="765" y="257"/>
                  <a:pt x="765" y="257"/>
                </a:cubicBezTo>
                <a:cubicBezTo>
                  <a:pt x="771" y="252"/>
                  <a:pt x="771" y="252"/>
                  <a:pt x="771" y="252"/>
                </a:cubicBezTo>
                <a:cubicBezTo>
                  <a:pt x="771" y="251"/>
                  <a:pt x="762" y="260"/>
                  <a:pt x="775" y="250"/>
                </a:cubicBezTo>
                <a:cubicBezTo>
                  <a:pt x="774" y="253"/>
                  <a:pt x="774" y="253"/>
                  <a:pt x="774" y="253"/>
                </a:cubicBezTo>
                <a:cubicBezTo>
                  <a:pt x="775" y="254"/>
                  <a:pt x="775" y="254"/>
                  <a:pt x="775" y="254"/>
                </a:cubicBezTo>
                <a:cubicBezTo>
                  <a:pt x="776" y="252"/>
                  <a:pt x="776" y="252"/>
                  <a:pt x="776" y="252"/>
                </a:cubicBezTo>
                <a:cubicBezTo>
                  <a:pt x="781" y="254"/>
                  <a:pt x="781" y="254"/>
                  <a:pt x="781" y="254"/>
                </a:cubicBezTo>
                <a:cubicBezTo>
                  <a:pt x="781" y="250"/>
                  <a:pt x="781" y="250"/>
                  <a:pt x="781" y="250"/>
                </a:cubicBezTo>
                <a:cubicBezTo>
                  <a:pt x="779" y="248"/>
                  <a:pt x="779" y="248"/>
                  <a:pt x="779" y="248"/>
                </a:cubicBezTo>
                <a:cubicBezTo>
                  <a:pt x="779" y="247"/>
                  <a:pt x="771" y="254"/>
                  <a:pt x="781" y="246"/>
                </a:cubicBezTo>
                <a:cubicBezTo>
                  <a:pt x="791" y="238"/>
                  <a:pt x="791" y="238"/>
                  <a:pt x="791" y="238"/>
                </a:cubicBezTo>
                <a:cubicBezTo>
                  <a:pt x="795" y="237"/>
                  <a:pt x="795" y="237"/>
                  <a:pt x="795" y="237"/>
                </a:cubicBezTo>
                <a:cubicBezTo>
                  <a:pt x="798" y="233"/>
                  <a:pt x="798" y="233"/>
                  <a:pt x="798" y="233"/>
                </a:cubicBezTo>
                <a:cubicBezTo>
                  <a:pt x="801" y="233"/>
                  <a:pt x="801" y="233"/>
                  <a:pt x="801" y="233"/>
                </a:cubicBezTo>
                <a:cubicBezTo>
                  <a:pt x="801" y="231"/>
                  <a:pt x="801" y="231"/>
                  <a:pt x="801" y="231"/>
                </a:cubicBezTo>
                <a:cubicBezTo>
                  <a:pt x="802" y="226"/>
                  <a:pt x="808" y="235"/>
                  <a:pt x="808" y="227"/>
                </a:cubicBezTo>
                <a:cubicBezTo>
                  <a:pt x="809" y="224"/>
                  <a:pt x="809" y="224"/>
                  <a:pt x="809" y="224"/>
                </a:cubicBezTo>
                <a:cubicBezTo>
                  <a:pt x="812" y="224"/>
                  <a:pt x="812" y="224"/>
                  <a:pt x="812" y="224"/>
                </a:cubicBezTo>
                <a:cubicBezTo>
                  <a:pt x="811" y="225"/>
                  <a:pt x="811" y="225"/>
                  <a:pt x="811" y="225"/>
                </a:cubicBezTo>
                <a:cubicBezTo>
                  <a:pt x="812" y="225"/>
                  <a:pt x="810" y="222"/>
                  <a:pt x="812" y="226"/>
                </a:cubicBezTo>
                <a:cubicBezTo>
                  <a:pt x="814" y="224"/>
                  <a:pt x="814" y="224"/>
                  <a:pt x="814" y="224"/>
                </a:cubicBezTo>
                <a:cubicBezTo>
                  <a:pt x="813" y="223"/>
                  <a:pt x="813" y="223"/>
                  <a:pt x="813" y="223"/>
                </a:cubicBezTo>
                <a:cubicBezTo>
                  <a:pt x="821" y="216"/>
                  <a:pt x="821" y="216"/>
                  <a:pt x="821" y="216"/>
                </a:cubicBezTo>
                <a:cubicBezTo>
                  <a:pt x="824" y="215"/>
                  <a:pt x="824" y="215"/>
                  <a:pt x="824" y="215"/>
                </a:cubicBezTo>
                <a:cubicBezTo>
                  <a:pt x="826" y="212"/>
                  <a:pt x="826" y="212"/>
                  <a:pt x="826" y="212"/>
                </a:cubicBezTo>
                <a:cubicBezTo>
                  <a:pt x="828" y="213"/>
                  <a:pt x="831" y="208"/>
                  <a:pt x="833" y="212"/>
                </a:cubicBezTo>
                <a:cubicBezTo>
                  <a:pt x="833" y="206"/>
                  <a:pt x="833" y="206"/>
                  <a:pt x="833" y="206"/>
                </a:cubicBezTo>
                <a:cubicBezTo>
                  <a:pt x="834" y="203"/>
                  <a:pt x="835" y="211"/>
                  <a:pt x="839" y="203"/>
                </a:cubicBezTo>
                <a:cubicBezTo>
                  <a:pt x="841" y="203"/>
                  <a:pt x="841" y="203"/>
                  <a:pt x="841" y="203"/>
                </a:cubicBezTo>
                <a:cubicBezTo>
                  <a:pt x="841" y="204"/>
                  <a:pt x="841" y="204"/>
                  <a:pt x="841" y="204"/>
                </a:cubicBezTo>
                <a:cubicBezTo>
                  <a:pt x="843" y="203"/>
                  <a:pt x="843" y="203"/>
                  <a:pt x="843" y="203"/>
                </a:cubicBezTo>
                <a:cubicBezTo>
                  <a:pt x="841" y="201"/>
                  <a:pt x="841" y="201"/>
                  <a:pt x="841" y="201"/>
                </a:cubicBezTo>
                <a:cubicBezTo>
                  <a:pt x="841" y="199"/>
                  <a:pt x="841" y="199"/>
                  <a:pt x="841" y="199"/>
                </a:cubicBezTo>
                <a:cubicBezTo>
                  <a:pt x="846" y="198"/>
                  <a:pt x="846" y="198"/>
                  <a:pt x="846" y="198"/>
                </a:cubicBezTo>
                <a:cubicBezTo>
                  <a:pt x="846" y="196"/>
                  <a:pt x="846" y="196"/>
                  <a:pt x="846" y="196"/>
                </a:cubicBezTo>
                <a:cubicBezTo>
                  <a:pt x="851" y="198"/>
                  <a:pt x="851" y="198"/>
                  <a:pt x="851" y="198"/>
                </a:cubicBezTo>
                <a:cubicBezTo>
                  <a:pt x="852" y="197"/>
                  <a:pt x="848" y="201"/>
                  <a:pt x="853" y="197"/>
                </a:cubicBezTo>
                <a:cubicBezTo>
                  <a:pt x="850" y="194"/>
                  <a:pt x="850" y="194"/>
                  <a:pt x="850" y="194"/>
                </a:cubicBezTo>
                <a:cubicBezTo>
                  <a:pt x="859" y="189"/>
                  <a:pt x="859" y="189"/>
                  <a:pt x="859" y="189"/>
                </a:cubicBezTo>
                <a:cubicBezTo>
                  <a:pt x="859" y="185"/>
                  <a:pt x="859" y="185"/>
                  <a:pt x="859" y="185"/>
                </a:cubicBezTo>
                <a:cubicBezTo>
                  <a:pt x="865" y="183"/>
                  <a:pt x="865" y="183"/>
                  <a:pt x="865" y="183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9" y="178"/>
                  <a:pt x="879" y="178"/>
                  <a:pt x="879" y="178"/>
                </a:cubicBezTo>
                <a:cubicBezTo>
                  <a:pt x="880" y="178"/>
                  <a:pt x="880" y="178"/>
                  <a:pt x="880" y="178"/>
                </a:cubicBezTo>
                <a:cubicBezTo>
                  <a:pt x="879" y="181"/>
                  <a:pt x="879" y="181"/>
                  <a:pt x="879" y="181"/>
                </a:cubicBezTo>
                <a:cubicBezTo>
                  <a:pt x="875" y="180"/>
                  <a:pt x="875" y="180"/>
                  <a:pt x="875" y="180"/>
                </a:cubicBezTo>
                <a:cubicBezTo>
                  <a:pt x="872" y="182"/>
                  <a:pt x="872" y="182"/>
                  <a:pt x="872" y="182"/>
                </a:cubicBezTo>
                <a:cubicBezTo>
                  <a:pt x="874" y="188"/>
                  <a:pt x="871" y="180"/>
                  <a:pt x="879" y="183"/>
                </a:cubicBezTo>
                <a:cubicBezTo>
                  <a:pt x="879" y="184"/>
                  <a:pt x="879" y="184"/>
                  <a:pt x="879" y="184"/>
                </a:cubicBezTo>
                <a:cubicBezTo>
                  <a:pt x="880" y="185"/>
                  <a:pt x="880" y="185"/>
                  <a:pt x="880" y="185"/>
                </a:cubicBezTo>
                <a:cubicBezTo>
                  <a:pt x="881" y="185"/>
                  <a:pt x="887" y="190"/>
                  <a:pt x="882" y="182"/>
                </a:cubicBezTo>
                <a:cubicBezTo>
                  <a:pt x="887" y="182"/>
                  <a:pt x="887" y="182"/>
                  <a:pt x="887" y="182"/>
                </a:cubicBezTo>
                <a:cubicBezTo>
                  <a:pt x="885" y="183"/>
                  <a:pt x="885" y="183"/>
                  <a:pt x="885" y="183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3" y="187"/>
                  <a:pt x="886" y="188"/>
                  <a:pt x="882" y="187"/>
                </a:cubicBezTo>
                <a:cubicBezTo>
                  <a:pt x="881" y="188"/>
                  <a:pt x="881" y="188"/>
                  <a:pt x="881" y="188"/>
                </a:cubicBezTo>
                <a:cubicBezTo>
                  <a:pt x="882" y="191"/>
                  <a:pt x="882" y="191"/>
                  <a:pt x="882" y="191"/>
                </a:cubicBezTo>
                <a:cubicBezTo>
                  <a:pt x="882" y="194"/>
                  <a:pt x="882" y="194"/>
                  <a:pt x="882" y="194"/>
                </a:cubicBezTo>
                <a:cubicBezTo>
                  <a:pt x="881" y="194"/>
                  <a:pt x="881" y="194"/>
                  <a:pt x="881" y="194"/>
                </a:cubicBezTo>
                <a:cubicBezTo>
                  <a:pt x="881" y="197"/>
                  <a:pt x="881" y="197"/>
                  <a:pt x="881" y="197"/>
                </a:cubicBezTo>
                <a:cubicBezTo>
                  <a:pt x="883" y="199"/>
                  <a:pt x="883" y="199"/>
                  <a:pt x="883" y="199"/>
                </a:cubicBezTo>
                <a:cubicBezTo>
                  <a:pt x="886" y="193"/>
                  <a:pt x="886" y="193"/>
                  <a:pt x="886" y="193"/>
                </a:cubicBezTo>
                <a:cubicBezTo>
                  <a:pt x="891" y="195"/>
                  <a:pt x="891" y="195"/>
                  <a:pt x="891" y="195"/>
                </a:cubicBezTo>
                <a:cubicBezTo>
                  <a:pt x="889" y="198"/>
                  <a:pt x="889" y="198"/>
                  <a:pt x="889" y="198"/>
                </a:cubicBezTo>
                <a:cubicBezTo>
                  <a:pt x="884" y="198"/>
                  <a:pt x="884" y="198"/>
                  <a:pt x="884" y="198"/>
                </a:cubicBezTo>
                <a:cubicBezTo>
                  <a:pt x="884" y="199"/>
                  <a:pt x="887" y="195"/>
                  <a:pt x="884" y="200"/>
                </a:cubicBezTo>
                <a:cubicBezTo>
                  <a:pt x="882" y="198"/>
                  <a:pt x="882" y="198"/>
                  <a:pt x="882" y="198"/>
                </a:cubicBezTo>
                <a:cubicBezTo>
                  <a:pt x="876" y="201"/>
                  <a:pt x="876" y="201"/>
                  <a:pt x="876" y="201"/>
                </a:cubicBezTo>
                <a:cubicBezTo>
                  <a:pt x="873" y="201"/>
                  <a:pt x="873" y="201"/>
                  <a:pt x="873" y="201"/>
                </a:cubicBezTo>
                <a:cubicBezTo>
                  <a:pt x="873" y="205"/>
                  <a:pt x="873" y="205"/>
                  <a:pt x="873" y="205"/>
                </a:cubicBezTo>
                <a:cubicBezTo>
                  <a:pt x="869" y="206"/>
                  <a:pt x="869" y="206"/>
                  <a:pt x="869" y="206"/>
                </a:cubicBezTo>
                <a:cubicBezTo>
                  <a:pt x="867" y="208"/>
                  <a:pt x="867" y="208"/>
                  <a:pt x="867" y="208"/>
                </a:cubicBezTo>
                <a:cubicBezTo>
                  <a:pt x="861" y="209"/>
                  <a:pt x="861" y="209"/>
                  <a:pt x="861" y="209"/>
                </a:cubicBezTo>
                <a:cubicBezTo>
                  <a:pt x="861" y="211"/>
                  <a:pt x="861" y="211"/>
                  <a:pt x="861" y="211"/>
                </a:cubicBezTo>
                <a:cubicBezTo>
                  <a:pt x="852" y="216"/>
                  <a:pt x="852" y="216"/>
                  <a:pt x="852" y="216"/>
                </a:cubicBezTo>
                <a:cubicBezTo>
                  <a:pt x="854" y="212"/>
                  <a:pt x="854" y="212"/>
                  <a:pt x="854" y="212"/>
                </a:cubicBezTo>
                <a:cubicBezTo>
                  <a:pt x="855" y="212"/>
                  <a:pt x="854" y="215"/>
                  <a:pt x="851" y="213"/>
                </a:cubicBezTo>
                <a:cubicBezTo>
                  <a:pt x="851" y="212"/>
                  <a:pt x="858" y="218"/>
                  <a:pt x="851" y="210"/>
                </a:cubicBezTo>
                <a:cubicBezTo>
                  <a:pt x="846" y="212"/>
                  <a:pt x="846" y="212"/>
                  <a:pt x="846" y="212"/>
                </a:cubicBezTo>
                <a:cubicBezTo>
                  <a:pt x="845" y="213"/>
                  <a:pt x="845" y="213"/>
                  <a:pt x="845" y="213"/>
                </a:cubicBezTo>
                <a:cubicBezTo>
                  <a:pt x="851" y="214"/>
                  <a:pt x="851" y="214"/>
                  <a:pt x="851" y="214"/>
                </a:cubicBezTo>
                <a:cubicBezTo>
                  <a:pt x="847" y="219"/>
                  <a:pt x="847" y="219"/>
                  <a:pt x="847" y="219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51" y="220"/>
                  <a:pt x="851" y="220"/>
                  <a:pt x="851" y="220"/>
                </a:cubicBezTo>
                <a:cubicBezTo>
                  <a:pt x="848" y="223"/>
                  <a:pt x="848" y="223"/>
                  <a:pt x="848" y="223"/>
                </a:cubicBezTo>
                <a:cubicBezTo>
                  <a:pt x="844" y="224"/>
                  <a:pt x="844" y="224"/>
                  <a:pt x="844" y="224"/>
                </a:cubicBezTo>
                <a:cubicBezTo>
                  <a:pt x="839" y="222"/>
                  <a:pt x="839" y="222"/>
                  <a:pt x="839" y="222"/>
                </a:cubicBezTo>
                <a:cubicBezTo>
                  <a:pt x="841" y="220"/>
                  <a:pt x="841" y="220"/>
                  <a:pt x="841" y="220"/>
                </a:cubicBezTo>
                <a:cubicBezTo>
                  <a:pt x="843" y="218"/>
                  <a:pt x="843" y="218"/>
                  <a:pt x="843" y="218"/>
                </a:cubicBezTo>
                <a:cubicBezTo>
                  <a:pt x="841" y="218"/>
                  <a:pt x="841" y="218"/>
                  <a:pt x="841" y="218"/>
                </a:cubicBezTo>
                <a:cubicBezTo>
                  <a:pt x="831" y="225"/>
                  <a:pt x="831" y="225"/>
                  <a:pt x="831" y="225"/>
                </a:cubicBezTo>
                <a:cubicBezTo>
                  <a:pt x="829" y="225"/>
                  <a:pt x="842" y="223"/>
                  <a:pt x="827" y="227"/>
                </a:cubicBezTo>
                <a:cubicBezTo>
                  <a:pt x="821" y="234"/>
                  <a:pt x="821" y="234"/>
                  <a:pt x="821" y="234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7" y="243"/>
                  <a:pt x="807" y="243"/>
                  <a:pt x="807" y="243"/>
                </a:cubicBezTo>
                <a:cubicBezTo>
                  <a:pt x="808" y="242"/>
                  <a:pt x="808" y="244"/>
                  <a:pt x="809" y="243"/>
                </a:cubicBezTo>
                <a:cubicBezTo>
                  <a:pt x="793" y="254"/>
                  <a:pt x="793" y="254"/>
                  <a:pt x="793" y="254"/>
                </a:cubicBezTo>
                <a:cubicBezTo>
                  <a:pt x="791" y="255"/>
                  <a:pt x="791" y="255"/>
                  <a:pt x="791" y="255"/>
                </a:cubicBezTo>
                <a:cubicBezTo>
                  <a:pt x="792" y="259"/>
                  <a:pt x="792" y="259"/>
                  <a:pt x="792" y="259"/>
                </a:cubicBezTo>
                <a:cubicBezTo>
                  <a:pt x="793" y="259"/>
                  <a:pt x="787" y="261"/>
                  <a:pt x="793" y="258"/>
                </a:cubicBezTo>
                <a:cubicBezTo>
                  <a:pt x="793" y="256"/>
                  <a:pt x="793" y="256"/>
                  <a:pt x="793" y="256"/>
                </a:cubicBezTo>
                <a:cubicBezTo>
                  <a:pt x="793" y="255"/>
                  <a:pt x="786" y="262"/>
                  <a:pt x="797" y="256"/>
                </a:cubicBezTo>
                <a:cubicBezTo>
                  <a:pt x="797" y="254"/>
                  <a:pt x="797" y="254"/>
                  <a:pt x="797" y="254"/>
                </a:cubicBezTo>
                <a:cubicBezTo>
                  <a:pt x="806" y="250"/>
                  <a:pt x="806" y="250"/>
                  <a:pt x="806" y="250"/>
                </a:cubicBezTo>
                <a:cubicBezTo>
                  <a:pt x="812" y="242"/>
                  <a:pt x="812" y="242"/>
                  <a:pt x="812" y="242"/>
                </a:cubicBezTo>
                <a:cubicBezTo>
                  <a:pt x="824" y="234"/>
                  <a:pt x="824" y="234"/>
                  <a:pt x="824" y="234"/>
                </a:cubicBezTo>
                <a:cubicBezTo>
                  <a:pt x="823" y="234"/>
                  <a:pt x="823" y="234"/>
                  <a:pt x="823" y="234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31" y="227"/>
                  <a:pt x="831" y="227"/>
                  <a:pt x="831" y="227"/>
                </a:cubicBezTo>
                <a:cubicBezTo>
                  <a:pt x="837" y="224"/>
                  <a:pt x="837" y="224"/>
                  <a:pt x="837" y="224"/>
                </a:cubicBezTo>
                <a:cubicBezTo>
                  <a:pt x="838" y="227"/>
                  <a:pt x="846" y="216"/>
                  <a:pt x="837" y="229"/>
                </a:cubicBezTo>
                <a:cubicBezTo>
                  <a:pt x="838" y="229"/>
                  <a:pt x="838" y="229"/>
                  <a:pt x="838" y="229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34" y="232"/>
                  <a:pt x="834" y="232"/>
                  <a:pt x="834" y="232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27" y="233"/>
                  <a:pt x="827" y="233"/>
                  <a:pt x="827" y="233"/>
                </a:cubicBezTo>
                <a:cubicBezTo>
                  <a:pt x="830" y="235"/>
                  <a:pt x="830" y="235"/>
                  <a:pt x="830" y="235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23" y="238"/>
                  <a:pt x="823" y="238"/>
                  <a:pt x="823" y="238"/>
                </a:cubicBezTo>
                <a:cubicBezTo>
                  <a:pt x="823" y="240"/>
                  <a:pt x="823" y="240"/>
                  <a:pt x="823" y="240"/>
                </a:cubicBezTo>
                <a:cubicBezTo>
                  <a:pt x="822" y="241"/>
                  <a:pt x="830" y="241"/>
                  <a:pt x="821" y="240"/>
                </a:cubicBezTo>
                <a:cubicBezTo>
                  <a:pt x="814" y="242"/>
                  <a:pt x="814" y="242"/>
                  <a:pt x="814" y="242"/>
                </a:cubicBezTo>
                <a:cubicBezTo>
                  <a:pt x="818" y="243"/>
                  <a:pt x="818" y="243"/>
                  <a:pt x="818" y="243"/>
                </a:cubicBezTo>
                <a:cubicBezTo>
                  <a:pt x="818" y="244"/>
                  <a:pt x="818" y="245"/>
                  <a:pt x="816" y="244"/>
                </a:cubicBezTo>
                <a:cubicBezTo>
                  <a:pt x="817" y="244"/>
                  <a:pt x="820" y="241"/>
                  <a:pt x="817" y="247"/>
                </a:cubicBezTo>
                <a:cubicBezTo>
                  <a:pt x="818" y="246"/>
                  <a:pt x="822" y="242"/>
                  <a:pt x="813" y="246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0" y="248"/>
                  <a:pt x="810" y="248"/>
                  <a:pt x="810" y="248"/>
                </a:cubicBezTo>
                <a:cubicBezTo>
                  <a:pt x="803" y="254"/>
                  <a:pt x="803" y="254"/>
                  <a:pt x="803" y="254"/>
                </a:cubicBezTo>
                <a:cubicBezTo>
                  <a:pt x="803" y="255"/>
                  <a:pt x="803" y="255"/>
                  <a:pt x="803" y="255"/>
                </a:cubicBezTo>
                <a:cubicBezTo>
                  <a:pt x="802" y="255"/>
                  <a:pt x="802" y="255"/>
                  <a:pt x="802" y="255"/>
                </a:cubicBezTo>
                <a:cubicBezTo>
                  <a:pt x="800" y="256"/>
                  <a:pt x="795" y="255"/>
                  <a:pt x="798" y="259"/>
                </a:cubicBezTo>
                <a:cubicBezTo>
                  <a:pt x="795" y="261"/>
                  <a:pt x="795" y="261"/>
                  <a:pt x="795" y="261"/>
                </a:cubicBezTo>
                <a:cubicBezTo>
                  <a:pt x="795" y="263"/>
                  <a:pt x="795" y="263"/>
                  <a:pt x="795" y="263"/>
                </a:cubicBezTo>
                <a:cubicBezTo>
                  <a:pt x="792" y="263"/>
                  <a:pt x="792" y="263"/>
                  <a:pt x="792" y="263"/>
                </a:cubicBezTo>
                <a:cubicBezTo>
                  <a:pt x="792" y="264"/>
                  <a:pt x="792" y="264"/>
                  <a:pt x="792" y="264"/>
                </a:cubicBezTo>
                <a:cubicBezTo>
                  <a:pt x="785" y="269"/>
                  <a:pt x="785" y="269"/>
                  <a:pt x="785" y="269"/>
                </a:cubicBezTo>
                <a:cubicBezTo>
                  <a:pt x="784" y="272"/>
                  <a:pt x="784" y="272"/>
                  <a:pt x="784" y="272"/>
                </a:cubicBezTo>
                <a:cubicBezTo>
                  <a:pt x="776" y="276"/>
                  <a:pt x="776" y="276"/>
                  <a:pt x="776" y="276"/>
                </a:cubicBezTo>
                <a:cubicBezTo>
                  <a:pt x="775" y="277"/>
                  <a:pt x="775" y="277"/>
                  <a:pt x="775" y="277"/>
                </a:cubicBezTo>
                <a:cubicBezTo>
                  <a:pt x="777" y="278"/>
                  <a:pt x="777" y="278"/>
                  <a:pt x="777" y="278"/>
                </a:cubicBezTo>
                <a:cubicBezTo>
                  <a:pt x="775" y="278"/>
                  <a:pt x="775" y="278"/>
                  <a:pt x="775" y="278"/>
                </a:cubicBezTo>
                <a:cubicBezTo>
                  <a:pt x="758" y="290"/>
                  <a:pt x="758" y="290"/>
                  <a:pt x="758" y="290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5" y="300"/>
                  <a:pt x="745" y="300"/>
                  <a:pt x="745" y="300"/>
                </a:cubicBezTo>
                <a:cubicBezTo>
                  <a:pt x="746" y="301"/>
                  <a:pt x="746" y="301"/>
                  <a:pt x="746" y="301"/>
                </a:cubicBezTo>
                <a:cubicBezTo>
                  <a:pt x="747" y="300"/>
                  <a:pt x="747" y="300"/>
                  <a:pt x="747" y="300"/>
                </a:cubicBezTo>
                <a:cubicBezTo>
                  <a:pt x="748" y="301"/>
                  <a:pt x="748" y="301"/>
                  <a:pt x="748" y="301"/>
                </a:cubicBezTo>
                <a:cubicBezTo>
                  <a:pt x="763" y="293"/>
                  <a:pt x="763" y="293"/>
                  <a:pt x="763" y="293"/>
                </a:cubicBezTo>
                <a:cubicBezTo>
                  <a:pt x="766" y="293"/>
                  <a:pt x="766" y="293"/>
                  <a:pt x="766" y="293"/>
                </a:cubicBezTo>
                <a:cubicBezTo>
                  <a:pt x="784" y="281"/>
                  <a:pt x="784" y="281"/>
                  <a:pt x="784" y="281"/>
                </a:cubicBezTo>
                <a:cubicBezTo>
                  <a:pt x="784" y="278"/>
                  <a:pt x="787" y="284"/>
                  <a:pt x="787" y="280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793" y="280"/>
                  <a:pt x="793" y="280"/>
                  <a:pt x="793" y="280"/>
                </a:cubicBezTo>
                <a:cubicBezTo>
                  <a:pt x="790" y="283"/>
                  <a:pt x="790" y="283"/>
                  <a:pt x="790" y="283"/>
                </a:cubicBezTo>
                <a:cubicBezTo>
                  <a:pt x="799" y="282"/>
                  <a:pt x="799" y="282"/>
                  <a:pt x="799" y="282"/>
                </a:cubicBezTo>
                <a:cubicBezTo>
                  <a:pt x="800" y="281"/>
                  <a:pt x="801" y="287"/>
                  <a:pt x="802" y="279"/>
                </a:cubicBezTo>
                <a:cubicBezTo>
                  <a:pt x="805" y="281"/>
                  <a:pt x="805" y="281"/>
                  <a:pt x="805" y="281"/>
                </a:cubicBezTo>
                <a:cubicBezTo>
                  <a:pt x="797" y="286"/>
                  <a:pt x="797" y="286"/>
                  <a:pt x="797" y="286"/>
                </a:cubicBezTo>
                <a:cubicBezTo>
                  <a:pt x="797" y="287"/>
                  <a:pt x="797" y="287"/>
                  <a:pt x="797" y="287"/>
                </a:cubicBezTo>
                <a:cubicBezTo>
                  <a:pt x="793" y="290"/>
                  <a:pt x="793" y="290"/>
                  <a:pt x="793" y="290"/>
                </a:cubicBezTo>
                <a:cubicBezTo>
                  <a:pt x="793" y="291"/>
                  <a:pt x="793" y="291"/>
                  <a:pt x="793" y="291"/>
                </a:cubicBezTo>
                <a:cubicBezTo>
                  <a:pt x="792" y="290"/>
                  <a:pt x="792" y="290"/>
                  <a:pt x="792" y="290"/>
                </a:cubicBezTo>
                <a:cubicBezTo>
                  <a:pt x="790" y="290"/>
                  <a:pt x="790" y="290"/>
                  <a:pt x="790" y="290"/>
                </a:cubicBezTo>
                <a:cubicBezTo>
                  <a:pt x="789" y="292"/>
                  <a:pt x="789" y="292"/>
                  <a:pt x="789" y="292"/>
                </a:cubicBezTo>
                <a:cubicBezTo>
                  <a:pt x="790" y="292"/>
                  <a:pt x="790" y="292"/>
                  <a:pt x="790" y="292"/>
                </a:cubicBezTo>
                <a:cubicBezTo>
                  <a:pt x="790" y="294"/>
                  <a:pt x="790" y="294"/>
                  <a:pt x="790" y="294"/>
                </a:cubicBezTo>
                <a:cubicBezTo>
                  <a:pt x="785" y="296"/>
                  <a:pt x="798" y="298"/>
                  <a:pt x="785" y="295"/>
                </a:cubicBezTo>
                <a:cubicBezTo>
                  <a:pt x="783" y="299"/>
                  <a:pt x="783" y="299"/>
                  <a:pt x="783" y="299"/>
                </a:cubicBezTo>
                <a:cubicBezTo>
                  <a:pt x="784" y="301"/>
                  <a:pt x="784" y="301"/>
                  <a:pt x="784" y="301"/>
                </a:cubicBezTo>
                <a:cubicBezTo>
                  <a:pt x="785" y="301"/>
                  <a:pt x="788" y="302"/>
                  <a:pt x="787" y="298"/>
                </a:cubicBezTo>
                <a:cubicBezTo>
                  <a:pt x="788" y="299"/>
                  <a:pt x="790" y="298"/>
                  <a:pt x="791" y="298"/>
                </a:cubicBezTo>
                <a:cubicBezTo>
                  <a:pt x="790" y="297"/>
                  <a:pt x="790" y="297"/>
                  <a:pt x="790" y="297"/>
                </a:cubicBezTo>
                <a:cubicBezTo>
                  <a:pt x="789" y="298"/>
                  <a:pt x="789" y="298"/>
                  <a:pt x="789" y="298"/>
                </a:cubicBezTo>
                <a:cubicBezTo>
                  <a:pt x="790" y="295"/>
                  <a:pt x="780" y="302"/>
                  <a:pt x="793" y="296"/>
                </a:cubicBezTo>
                <a:cubicBezTo>
                  <a:pt x="791" y="301"/>
                  <a:pt x="791" y="301"/>
                  <a:pt x="791" y="301"/>
                </a:cubicBezTo>
                <a:cubicBezTo>
                  <a:pt x="798" y="302"/>
                  <a:pt x="798" y="302"/>
                  <a:pt x="798" y="302"/>
                </a:cubicBezTo>
                <a:cubicBezTo>
                  <a:pt x="794" y="301"/>
                  <a:pt x="800" y="308"/>
                  <a:pt x="798" y="299"/>
                </a:cubicBezTo>
                <a:cubicBezTo>
                  <a:pt x="795" y="299"/>
                  <a:pt x="795" y="299"/>
                  <a:pt x="795" y="299"/>
                </a:cubicBezTo>
                <a:cubicBezTo>
                  <a:pt x="796" y="297"/>
                  <a:pt x="800" y="296"/>
                  <a:pt x="801" y="300"/>
                </a:cubicBezTo>
                <a:cubicBezTo>
                  <a:pt x="809" y="298"/>
                  <a:pt x="809" y="298"/>
                  <a:pt x="809" y="298"/>
                </a:cubicBezTo>
                <a:cubicBezTo>
                  <a:pt x="810" y="294"/>
                  <a:pt x="810" y="294"/>
                  <a:pt x="810" y="294"/>
                </a:cubicBezTo>
                <a:cubicBezTo>
                  <a:pt x="810" y="296"/>
                  <a:pt x="810" y="296"/>
                  <a:pt x="810" y="296"/>
                </a:cubicBezTo>
                <a:cubicBezTo>
                  <a:pt x="819" y="297"/>
                  <a:pt x="819" y="297"/>
                  <a:pt x="819" y="297"/>
                </a:cubicBezTo>
                <a:cubicBezTo>
                  <a:pt x="820" y="295"/>
                  <a:pt x="820" y="295"/>
                  <a:pt x="820" y="295"/>
                </a:cubicBezTo>
                <a:cubicBezTo>
                  <a:pt x="824" y="295"/>
                  <a:pt x="824" y="295"/>
                  <a:pt x="824" y="295"/>
                </a:cubicBezTo>
                <a:cubicBezTo>
                  <a:pt x="824" y="292"/>
                  <a:pt x="824" y="292"/>
                  <a:pt x="824" y="292"/>
                </a:cubicBezTo>
                <a:cubicBezTo>
                  <a:pt x="827" y="289"/>
                  <a:pt x="825" y="295"/>
                  <a:pt x="827" y="295"/>
                </a:cubicBezTo>
                <a:cubicBezTo>
                  <a:pt x="829" y="294"/>
                  <a:pt x="829" y="294"/>
                  <a:pt x="829" y="294"/>
                </a:cubicBezTo>
                <a:cubicBezTo>
                  <a:pt x="831" y="295"/>
                  <a:pt x="831" y="295"/>
                  <a:pt x="831" y="295"/>
                </a:cubicBezTo>
                <a:cubicBezTo>
                  <a:pt x="833" y="292"/>
                  <a:pt x="833" y="292"/>
                  <a:pt x="833" y="292"/>
                </a:cubicBezTo>
                <a:cubicBezTo>
                  <a:pt x="844" y="291"/>
                  <a:pt x="844" y="291"/>
                  <a:pt x="844" y="291"/>
                </a:cubicBezTo>
                <a:cubicBezTo>
                  <a:pt x="844" y="290"/>
                  <a:pt x="844" y="290"/>
                  <a:pt x="844" y="290"/>
                </a:cubicBezTo>
                <a:cubicBezTo>
                  <a:pt x="847" y="291"/>
                  <a:pt x="847" y="291"/>
                  <a:pt x="847" y="291"/>
                </a:cubicBezTo>
                <a:cubicBezTo>
                  <a:pt x="851" y="289"/>
                  <a:pt x="851" y="289"/>
                  <a:pt x="851" y="289"/>
                </a:cubicBezTo>
                <a:cubicBezTo>
                  <a:pt x="860" y="288"/>
                  <a:pt x="860" y="288"/>
                  <a:pt x="860" y="288"/>
                </a:cubicBezTo>
                <a:cubicBezTo>
                  <a:pt x="862" y="286"/>
                  <a:pt x="862" y="286"/>
                  <a:pt x="862" y="286"/>
                </a:cubicBezTo>
                <a:cubicBezTo>
                  <a:pt x="861" y="286"/>
                  <a:pt x="859" y="289"/>
                  <a:pt x="865" y="287"/>
                </a:cubicBezTo>
                <a:cubicBezTo>
                  <a:pt x="866" y="286"/>
                  <a:pt x="866" y="286"/>
                  <a:pt x="866" y="286"/>
                </a:cubicBezTo>
                <a:cubicBezTo>
                  <a:pt x="867" y="287"/>
                  <a:pt x="867" y="287"/>
                  <a:pt x="867" y="287"/>
                </a:cubicBezTo>
                <a:cubicBezTo>
                  <a:pt x="863" y="289"/>
                  <a:pt x="863" y="289"/>
                  <a:pt x="863" y="289"/>
                </a:cubicBezTo>
                <a:cubicBezTo>
                  <a:pt x="863" y="291"/>
                  <a:pt x="863" y="291"/>
                  <a:pt x="863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71" y="287"/>
                  <a:pt x="871" y="287"/>
                  <a:pt x="871" y="287"/>
                </a:cubicBezTo>
                <a:cubicBezTo>
                  <a:pt x="869" y="286"/>
                  <a:pt x="869" y="286"/>
                  <a:pt x="869" y="286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4" y="282"/>
                  <a:pt x="884" y="282"/>
                  <a:pt x="884" y="282"/>
                </a:cubicBezTo>
                <a:cubicBezTo>
                  <a:pt x="886" y="284"/>
                  <a:pt x="888" y="281"/>
                  <a:pt x="890" y="282"/>
                </a:cubicBezTo>
                <a:cubicBezTo>
                  <a:pt x="890" y="283"/>
                  <a:pt x="892" y="281"/>
                  <a:pt x="890" y="283"/>
                </a:cubicBezTo>
                <a:cubicBezTo>
                  <a:pt x="890" y="283"/>
                  <a:pt x="891" y="283"/>
                  <a:pt x="891" y="283"/>
                </a:cubicBezTo>
                <a:cubicBezTo>
                  <a:pt x="892" y="280"/>
                  <a:pt x="892" y="280"/>
                  <a:pt x="892" y="280"/>
                </a:cubicBezTo>
                <a:cubicBezTo>
                  <a:pt x="899" y="279"/>
                  <a:pt x="899" y="279"/>
                  <a:pt x="899" y="279"/>
                </a:cubicBezTo>
                <a:cubicBezTo>
                  <a:pt x="899" y="275"/>
                  <a:pt x="899" y="275"/>
                  <a:pt x="899" y="275"/>
                </a:cubicBezTo>
                <a:cubicBezTo>
                  <a:pt x="904" y="278"/>
                  <a:pt x="904" y="278"/>
                  <a:pt x="904" y="278"/>
                </a:cubicBezTo>
                <a:cubicBezTo>
                  <a:pt x="909" y="277"/>
                  <a:pt x="909" y="277"/>
                  <a:pt x="909" y="277"/>
                </a:cubicBezTo>
                <a:cubicBezTo>
                  <a:pt x="908" y="275"/>
                  <a:pt x="908" y="275"/>
                  <a:pt x="908" y="275"/>
                </a:cubicBezTo>
                <a:cubicBezTo>
                  <a:pt x="911" y="271"/>
                  <a:pt x="911" y="271"/>
                  <a:pt x="911" y="271"/>
                </a:cubicBezTo>
                <a:cubicBezTo>
                  <a:pt x="913" y="271"/>
                  <a:pt x="913" y="271"/>
                  <a:pt x="913" y="271"/>
                </a:cubicBezTo>
                <a:cubicBezTo>
                  <a:pt x="916" y="271"/>
                  <a:pt x="916" y="271"/>
                  <a:pt x="916" y="271"/>
                </a:cubicBezTo>
                <a:cubicBezTo>
                  <a:pt x="920" y="268"/>
                  <a:pt x="920" y="268"/>
                  <a:pt x="920" y="268"/>
                </a:cubicBezTo>
                <a:cubicBezTo>
                  <a:pt x="921" y="271"/>
                  <a:pt x="921" y="271"/>
                  <a:pt x="921" y="271"/>
                </a:cubicBezTo>
                <a:cubicBezTo>
                  <a:pt x="925" y="271"/>
                  <a:pt x="925" y="271"/>
                  <a:pt x="925" y="271"/>
                </a:cubicBezTo>
                <a:cubicBezTo>
                  <a:pt x="926" y="272"/>
                  <a:pt x="919" y="273"/>
                  <a:pt x="926" y="268"/>
                </a:cubicBezTo>
                <a:cubicBezTo>
                  <a:pt x="923" y="267"/>
                  <a:pt x="923" y="267"/>
                  <a:pt x="923" y="267"/>
                </a:cubicBezTo>
                <a:cubicBezTo>
                  <a:pt x="923" y="267"/>
                  <a:pt x="920" y="268"/>
                  <a:pt x="924" y="266"/>
                </a:cubicBezTo>
                <a:cubicBezTo>
                  <a:pt x="920" y="266"/>
                  <a:pt x="920" y="266"/>
                  <a:pt x="920" y="266"/>
                </a:cubicBezTo>
                <a:cubicBezTo>
                  <a:pt x="920" y="262"/>
                  <a:pt x="920" y="262"/>
                  <a:pt x="920" y="262"/>
                </a:cubicBezTo>
                <a:cubicBezTo>
                  <a:pt x="922" y="260"/>
                  <a:pt x="922" y="260"/>
                  <a:pt x="922" y="260"/>
                </a:cubicBezTo>
                <a:cubicBezTo>
                  <a:pt x="928" y="261"/>
                  <a:pt x="928" y="261"/>
                  <a:pt x="928" y="261"/>
                </a:cubicBezTo>
                <a:cubicBezTo>
                  <a:pt x="934" y="257"/>
                  <a:pt x="934" y="257"/>
                  <a:pt x="934" y="257"/>
                </a:cubicBezTo>
                <a:cubicBezTo>
                  <a:pt x="935" y="258"/>
                  <a:pt x="937" y="256"/>
                  <a:pt x="939" y="255"/>
                </a:cubicBezTo>
                <a:cubicBezTo>
                  <a:pt x="940" y="256"/>
                  <a:pt x="940" y="256"/>
                  <a:pt x="940" y="256"/>
                </a:cubicBezTo>
                <a:cubicBezTo>
                  <a:pt x="944" y="252"/>
                  <a:pt x="944" y="252"/>
                  <a:pt x="944" y="252"/>
                </a:cubicBezTo>
                <a:cubicBezTo>
                  <a:pt x="945" y="250"/>
                  <a:pt x="945" y="250"/>
                  <a:pt x="945" y="250"/>
                </a:cubicBezTo>
                <a:cubicBezTo>
                  <a:pt x="947" y="248"/>
                  <a:pt x="947" y="248"/>
                  <a:pt x="947" y="248"/>
                </a:cubicBezTo>
                <a:cubicBezTo>
                  <a:pt x="955" y="246"/>
                  <a:pt x="955" y="246"/>
                  <a:pt x="955" y="246"/>
                </a:cubicBezTo>
                <a:cubicBezTo>
                  <a:pt x="954" y="245"/>
                  <a:pt x="957" y="242"/>
                  <a:pt x="952" y="243"/>
                </a:cubicBezTo>
                <a:cubicBezTo>
                  <a:pt x="957" y="241"/>
                  <a:pt x="957" y="241"/>
                  <a:pt x="957" y="241"/>
                </a:cubicBezTo>
                <a:cubicBezTo>
                  <a:pt x="956" y="240"/>
                  <a:pt x="956" y="240"/>
                  <a:pt x="956" y="240"/>
                </a:cubicBezTo>
                <a:cubicBezTo>
                  <a:pt x="959" y="239"/>
                  <a:pt x="959" y="239"/>
                  <a:pt x="959" y="239"/>
                </a:cubicBezTo>
                <a:cubicBezTo>
                  <a:pt x="968" y="230"/>
                  <a:pt x="968" y="230"/>
                  <a:pt x="968" y="230"/>
                </a:cubicBezTo>
                <a:cubicBezTo>
                  <a:pt x="968" y="229"/>
                  <a:pt x="965" y="231"/>
                  <a:pt x="968" y="227"/>
                </a:cubicBezTo>
                <a:cubicBezTo>
                  <a:pt x="973" y="229"/>
                  <a:pt x="973" y="229"/>
                  <a:pt x="973" y="229"/>
                </a:cubicBezTo>
                <a:cubicBezTo>
                  <a:pt x="977" y="223"/>
                  <a:pt x="977" y="223"/>
                  <a:pt x="977" y="223"/>
                </a:cubicBezTo>
                <a:cubicBezTo>
                  <a:pt x="973" y="222"/>
                  <a:pt x="973" y="222"/>
                  <a:pt x="973" y="222"/>
                </a:cubicBezTo>
                <a:cubicBezTo>
                  <a:pt x="973" y="222"/>
                  <a:pt x="977" y="222"/>
                  <a:pt x="972" y="220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81" y="215"/>
                  <a:pt x="981" y="215"/>
                  <a:pt x="981" y="215"/>
                </a:cubicBezTo>
                <a:cubicBezTo>
                  <a:pt x="988" y="214"/>
                  <a:pt x="988" y="214"/>
                  <a:pt x="988" y="214"/>
                </a:cubicBezTo>
                <a:cubicBezTo>
                  <a:pt x="989" y="215"/>
                  <a:pt x="982" y="217"/>
                  <a:pt x="991" y="215"/>
                </a:cubicBezTo>
                <a:cubicBezTo>
                  <a:pt x="989" y="210"/>
                  <a:pt x="989" y="210"/>
                  <a:pt x="989" y="210"/>
                </a:cubicBezTo>
                <a:cubicBezTo>
                  <a:pt x="987" y="211"/>
                  <a:pt x="987" y="211"/>
                  <a:pt x="987" y="211"/>
                </a:cubicBezTo>
                <a:cubicBezTo>
                  <a:pt x="986" y="211"/>
                  <a:pt x="986" y="211"/>
                  <a:pt x="986" y="211"/>
                </a:cubicBezTo>
                <a:cubicBezTo>
                  <a:pt x="989" y="207"/>
                  <a:pt x="989" y="207"/>
                  <a:pt x="989" y="207"/>
                </a:cubicBezTo>
                <a:cubicBezTo>
                  <a:pt x="992" y="208"/>
                  <a:pt x="992" y="208"/>
                  <a:pt x="992" y="208"/>
                </a:cubicBezTo>
                <a:cubicBezTo>
                  <a:pt x="997" y="210"/>
                  <a:pt x="997" y="210"/>
                  <a:pt x="997" y="210"/>
                </a:cubicBezTo>
                <a:cubicBezTo>
                  <a:pt x="998" y="209"/>
                  <a:pt x="998" y="209"/>
                  <a:pt x="998" y="209"/>
                </a:cubicBezTo>
                <a:cubicBezTo>
                  <a:pt x="994" y="206"/>
                  <a:pt x="994" y="206"/>
                  <a:pt x="994" y="206"/>
                </a:cubicBezTo>
                <a:cubicBezTo>
                  <a:pt x="1002" y="200"/>
                  <a:pt x="1002" y="200"/>
                  <a:pt x="1002" y="200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198"/>
                  <a:pt x="998" y="198"/>
                  <a:pt x="998" y="198"/>
                </a:cubicBezTo>
                <a:cubicBezTo>
                  <a:pt x="997" y="198"/>
                  <a:pt x="997" y="198"/>
                  <a:pt x="997" y="198"/>
                </a:cubicBezTo>
                <a:cubicBezTo>
                  <a:pt x="1002" y="194"/>
                  <a:pt x="1002" y="194"/>
                  <a:pt x="1002" y="194"/>
                </a:cubicBezTo>
                <a:cubicBezTo>
                  <a:pt x="1004" y="196"/>
                  <a:pt x="997" y="195"/>
                  <a:pt x="1004" y="197"/>
                </a:cubicBezTo>
                <a:cubicBezTo>
                  <a:pt x="1010" y="194"/>
                  <a:pt x="1010" y="194"/>
                  <a:pt x="1010" y="194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11" y="187"/>
                  <a:pt x="1011" y="187"/>
                  <a:pt x="1011" y="187"/>
                </a:cubicBezTo>
                <a:cubicBezTo>
                  <a:pt x="1009" y="184"/>
                  <a:pt x="1009" y="184"/>
                  <a:pt x="1009" y="184"/>
                </a:cubicBezTo>
                <a:cubicBezTo>
                  <a:pt x="1009" y="182"/>
                  <a:pt x="1009" y="182"/>
                  <a:pt x="1009" y="182"/>
                </a:cubicBezTo>
                <a:cubicBezTo>
                  <a:pt x="1010" y="184"/>
                  <a:pt x="1010" y="184"/>
                  <a:pt x="1010" y="184"/>
                </a:cubicBezTo>
                <a:cubicBezTo>
                  <a:pt x="1013" y="178"/>
                  <a:pt x="1014" y="188"/>
                  <a:pt x="1022" y="181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0" y="177"/>
                  <a:pt x="1020" y="177"/>
                  <a:pt x="1020" y="177"/>
                </a:cubicBezTo>
                <a:cubicBezTo>
                  <a:pt x="1018" y="180"/>
                  <a:pt x="1018" y="180"/>
                  <a:pt x="1018" y="180"/>
                </a:cubicBezTo>
                <a:cubicBezTo>
                  <a:pt x="1018" y="177"/>
                  <a:pt x="1018" y="177"/>
                  <a:pt x="1018" y="177"/>
                </a:cubicBezTo>
                <a:cubicBezTo>
                  <a:pt x="1024" y="174"/>
                  <a:pt x="1024" y="174"/>
                  <a:pt x="1024" y="174"/>
                </a:cubicBezTo>
                <a:cubicBezTo>
                  <a:pt x="1025" y="175"/>
                  <a:pt x="1025" y="175"/>
                  <a:pt x="1025" y="175"/>
                </a:cubicBezTo>
                <a:cubicBezTo>
                  <a:pt x="1025" y="172"/>
                  <a:pt x="1025" y="172"/>
                  <a:pt x="1025" y="172"/>
                </a:cubicBezTo>
                <a:cubicBezTo>
                  <a:pt x="1031" y="173"/>
                  <a:pt x="1031" y="173"/>
                  <a:pt x="1031" y="173"/>
                </a:cubicBezTo>
                <a:cubicBezTo>
                  <a:pt x="1035" y="166"/>
                  <a:pt x="1032" y="178"/>
                  <a:pt x="1037" y="164"/>
                </a:cubicBezTo>
                <a:cubicBezTo>
                  <a:pt x="1037" y="163"/>
                  <a:pt x="1037" y="163"/>
                  <a:pt x="1037" y="163"/>
                </a:cubicBezTo>
                <a:cubicBezTo>
                  <a:pt x="1041" y="164"/>
                  <a:pt x="1041" y="164"/>
                  <a:pt x="1041" y="164"/>
                </a:cubicBezTo>
                <a:cubicBezTo>
                  <a:pt x="1041" y="165"/>
                  <a:pt x="1041" y="165"/>
                  <a:pt x="1041" y="165"/>
                </a:cubicBezTo>
                <a:cubicBezTo>
                  <a:pt x="1042" y="166"/>
                  <a:pt x="1042" y="166"/>
                  <a:pt x="1042" y="166"/>
                </a:cubicBezTo>
                <a:cubicBezTo>
                  <a:pt x="1043" y="166"/>
                  <a:pt x="1043" y="166"/>
                  <a:pt x="1043" y="166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59"/>
                  <a:pt x="1039" y="159"/>
                  <a:pt x="1039" y="159"/>
                </a:cubicBezTo>
                <a:cubicBezTo>
                  <a:pt x="1038" y="156"/>
                  <a:pt x="1038" y="156"/>
                  <a:pt x="1038" y="156"/>
                </a:cubicBezTo>
                <a:cubicBezTo>
                  <a:pt x="1042" y="154"/>
                  <a:pt x="1042" y="154"/>
                  <a:pt x="1042" y="154"/>
                </a:cubicBezTo>
                <a:cubicBezTo>
                  <a:pt x="1044" y="154"/>
                  <a:pt x="1041" y="157"/>
                  <a:pt x="1045" y="156"/>
                </a:cubicBezTo>
                <a:cubicBezTo>
                  <a:pt x="1047" y="155"/>
                  <a:pt x="1036" y="152"/>
                  <a:pt x="1050" y="155"/>
                </a:cubicBezTo>
                <a:cubicBezTo>
                  <a:pt x="1052" y="152"/>
                  <a:pt x="1052" y="152"/>
                  <a:pt x="1052" y="152"/>
                </a:cubicBezTo>
                <a:cubicBezTo>
                  <a:pt x="1048" y="152"/>
                  <a:pt x="1048" y="152"/>
                  <a:pt x="1048" y="152"/>
                </a:cubicBezTo>
                <a:cubicBezTo>
                  <a:pt x="1048" y="150"/>
                  <a:pt x="1048" y="150"/>
                  <a:pt x="1048" y="150"/>
                </a:cubicBezTo>
                <a:cubicBezTo>
                  <a:pt x="1052" y="148"/>
                  <a:pt x="1043" y="161"/>
                  <a:pt x="1052" y="146"/>
                </a:cubicBezTo>
                <a:cubicBezTo>
                  <a:pt x="1055" y="145"/>
                  <a:pt x="1055" y="145"/>
                  <a:pt x="1055" y="145"/>
                </a:cubicBezTo>
                <a:cubicBezTo>
                  <a:pt x="1059" y="148"/>
                  <a:pt x="1044" y="146"/>
                  <a:pt x="1061" y="141"/>
                </a:cubicBezTo>
                <a:cubicBezTo>
                  <a:pt x="1060" y="138"/>
                  <a:pt x="1054" y="145"/>
                  <a:pt x="1066" y="140"/>
                </a:cubicBezTo>
                <a:cubicBezTo>
                  <a:pt x="1064" y="137"/>
                  <a:pt x="1064" y="137"/>
                  <a:pt x="1064" y="137"/>
                </a:cubicBezTo>
                <a:cubicBezTo>
                  <a:pt x="1062" y="136"/>
                  <a:pt x="1062" y="136"/>
                  <a:pt x="1062" y="136"/>
                </a:cubicBezTo>
                <a:cubicBezTo>
                  <a:pt x="1063" y="132"/>
                  <a:pt x="1063" y="132"/>
                  <a:pt x="1063" y="132"/>
                </a:cubicBezTo>
                <a:cubicBezTo>
                  <a:pt x="1071" y="130"/>
                  <a:pt x="1071" y="130"/>
                  <a:pt x="1071" y="130"/>
                </a:cubicBezTo>
                <a:cubicBezTo>
                  <a:pt x="1073" y="128"/>
                  <a:pt x="1073" y="128"/>
                  <a:pt x="1073" y="128"/>
                </a:cubicBezTo>
                <a:cubicBezTo>
                  <a:pt x="1071" y="127"/>
                  <a:pt x="1071" y="127"/>
                  <a:pt x="1071" y="127"/>
                </a:cubicBezTo>
                <a:cubicBezTo>
                  <a:pt x="1074" y="126"/>
                  <a:pt x="1074" y="129"/>
                  <a:pt x="1075" y="123"/>
                </a:cubicBezTo>
                <a:cubicBezTo>
                  <a:pt x="1078" y="123"/>
                  <a:pt x="1078" y="123"/>
                  <a:pt x="1078" y="123"/>
                </a:cubicBezTo>
                <a:cubicBezTo>
                  <a:pt x="1083" y="124"/>
                  <a:pt x="1071" y="125"/>
                  <a:pt x="1082" y="123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081" y="120"/>
                  <a:pt x="1072" y="125"/>
                  <a:pt x="1084" y="120"/>
                </a:cubicBezTo>
                <a:cubicBezTo>
                  <a:pt x="1084" y="118"/>
                  <a:pt x="1084" y="118"/>
                  <a:pt x="1084" y="118"/>
                </a:cubicBezTo>
                <a:cubicBezTo>
                  <a:pt x="1089" y="117"/>
                  <a:pt x="1089" y="117"/>
                  <a:pt x="1089" y="117"/>
                </a:cubicBezTo>
                <a:cubicBezTo>
                  <a:pt x="1086" y="115"/>
                  <a:pt x="1086" y="115"/>
                  <a:pt x="1086" y="115"/>
                </a:cubicBezTo>
                <a:cubicBezTo>
                  <a:pt x="1087" y="111"/>
                  <a:pt x="1087" y="111"/>
                  <a:pt x="1087" y="111"/>
                </a:cubicBezTo>
                <a:cubicBezTo>
                  <a:pt x="1090" y="110"/>
                  <a:pt x="1094" y="114"/>
                  <a:pt x="1095" y="112"/>
                </a:cubicBezTo>
                <a:cubicBezTo>
                  <a:pt x="1097" y="108"/>
                  <a:pt x="1097" y="108"/>
                  <a:pt x="1097" y="108"/>
                </a:cubicBezTo>
                <a:cubicBezTo>
                  <a:pt x="1096" y="107"/>
                  <a:pt x="1096" y="107"/>
                  <a:pt x="1096" y="107"/>
                </a:cubicBezTo>
                <a:cubicBezTo>
                  <a:pt x="1102" y="103"/>
                  <a:pt x="1102" y="103"/>
                  <a:pt x="1102" y="103"/>
                </a:cubicBezTo>
                <a:cubicBezTo>
                  <a:pt x="1101" y="101"/>
                  <a:pt x="1101" y="101"/>
                  <a:pt x="1101" y="101"/>
                </a:cubicBezTo>
                <a:cubicBezTo>
                  <a:pt x="1101" y="98"/>
                  <a:pt x="1101" y="98"/>
                  <a:pt x="1101" y="98"/>
                </a:cubicBezTo>
                <a:cubicBezTo>
                  <a:pt x="1106" y="97"/>
                  <a:pt x="1106" y="97"/>
                  <a:pt x="1106" y="97"/>
                </a:cubicBezTo>
                <a:cubicBezTo>
                  <a:pt x="1106" y="98"/>
                  <a:pt x="1105" y="95"/>
                  <a:pt x="1106" y="98"/>
                </a:cubicBezTo>
                <a:cubicBezTo>
                  <a:pt x="1107" y="99"/>
                  <a:pt x="1107" y="99"/>
                  <a:pt x="1107" y="99"/>
                </a:cubicBezTo>
                <a:cubicBezTo>
                  <a:pt x="1109" y="97"/>
                  <a:pt x="1109" y="97"/>
                  <a:pt x="1109" y="97"/>
                </a:cubicBezTo>
                <a:cubicBezTo>
                  <a:pt x="1112" y="92"/>
                  <a:pt x="1112" y="92"/>
                  <a:pt x="1112" y="92"/>
                </a:cubicBezTo>
                <a:cubicBezTo>
                  <a:pt x="1113" y="92"/>
                  <a:pt x="1114" y="94"/>
                  <a:pt x="1115" y="92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10" y="91"/>
                  <a:pt x="1110" y="91"/>
                  <a:pt x="1110" y="91"/>
                </a:cubicBezTo>
                <a:cubicBezTo>
                  <a:pt x="1109" y="88"/>
                  <a:pt x="1109" y="88"/>
                  <a:pt x="1109" y="88"/>
                </a:cubicBezTo>
                <a:cubicBezTo>
                  <a:pt x="1107" y="88"/>
                  <a:pt x="1107" y="88"/>
                  <a:pt x="1107" y="88"/>
                </a:cubicBezTo>
                <a:cubicBezTo>
                  <a:pt x="1116" y="85"/>
                  <a:pt x="1116" y="85"/>
                  <a:pt x="1116" y="85"/>
                </a:cubicBezTo>
                <a:cubicBezTo>
                  <a:pt x="1119" y="86"/>
                  <a:pt x="1119" y="86"/>
                  <a:pt x="1119" y="86"/>
                </a:cubicBezTo>
                <a:cubicBezTo>
                  <a:pt x="1121" y="84"/>
                  <a:pt x="1121" y="84"/>
                  <a:pt x="1121" y="84"/>
                </a:cubicBezTo>
                <a:cubicBezTo>
                  <a:pt x="1119" y="83"/>
                  <a:pt x="1119" y="83"/>
                  <a:pt x="1119" y="83"/>
                </a:cubicBezTo>
                <a:cubicBezTo>
                  <a:pt x="1116" y="80"/>
                  <a:pt x="1116" y="91"/>
                  <a:pt x="1119" y="80"/>
                </a:cubicBezTo>
                <a:cubicBezTo>
                  <a:pt x="1123" y="80"/>
                  <a:pt x="1123" y="80"/>
                  <a:pt x="1123" y="80"/>
                </a:cubicBezTo>
                <a:cubicBezTo>
                  <a:pt x="1131" y="73"/>
                  <a:pt x="1131" y="73"/>
                  <a:pt x="1131" y="73"/>
                </a:cubicBezTo>
                <a:cubicBezTo>
                  <a:pt x="1133" y="73"/>
                  <a:pt x="1119" y="78"/>
                  <a:pt x="1135" y="71"/>
                </a:cubicBezTo>
                <a:cubicBezTo>
                  <a:pt x="1135" y="70"/>
                  <a:pt x="1134" y="74"/>
                  <a:pt x="1134" y="69"/>
                </a:cubicBezTo>
                <a:cubicBezTo>
                  <a:pt x="1137" y="68"/>
                  <a:pt x="1137" y="68"/>
                  <a:pt x="1137" y="68"/>
                </a:cubicBezTo>
                <a:cubicBezTo>
                  <a:pt x="1142" y="70"/>
                  <a:pt x="1142" y="70"/>
                  <a:pt x="1142" y="70"/>
                </a:cubicBezTo>
                <a:cubicBezTo>
                  <a:pt x="1143" y="69"/>
                  <a:pt x="1143" y="69"/>
                  <a:pt x="1143" y="69"/>
                </a:cubicBezTo>
                <a:cubicBezTo>
                  <a:pt x="1141" y="63"/>
                  <a:pt x="1141" y="63"/>
                  <a:pt x="1141" y="63"/>
                </a:cubicBezTo>
                <a:cubicBezTo>
                  <a:pt x="1152" y="56"/>
                  <a:pt x="1152" y="56"/>
                  <a:pt x="1152" y="56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7" y="53"/>
                  <a:pt x="1157" y="53"/>
                  <a:pt x="1157" y="53"/>
                </a:cubicBezTo>
                <a:cubicBezTo>
                  <a:pt x="1156" y="50"/>
                  <a:pt x="1156" y="50"/>
                  <a:pt x="1156" y="50"/>
                </a:cubicBezTo>
                <a:cubicBezTo>
                  <a:pt x="1158" y="52"/>
                  <a:pt x="1158" y="52"/>
                  <a:pt x="1158" y="52"/>
                </a:cubicBezTo>
                <a:cubicBezTo>
                  <a:pt x="1165" y="50"/>
                  <a:pt x="1165" y="50"/>
                  <a:pt x="1165" y="50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4" y="47"/>
                  <a:pt x="1164" y="46"/>
                  <a:pt x="1165" y="47"/>
                </a:cubicBezTo>
                <a:cubicBezTo>
                  <a:pt x="1161" y="44"/>
                  <a:pt x="1161" y="44"/>
                  <a:pt x="1161" y="44"/>
                </a:cubicBezTo>
                <a:cubicBezTo>
                  <a:pt x="1161" y="43"/>
                  <a:pt x="1161" y="43"/>
                  <a:pt x="1161" y="43"/>
                </a:cubicBezTo>
                <a:cubicBezTo>
                  <a:pt x="1168" y="43"/>
                  <a:pt x="1168" y="43"/>
                  <a:pt x="1168" y="43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1" y="31"/>
                  <a:pt x="1187" y="36"/>
                  <a:pt x="1186" y="29"/>
                </a:cubicBezTo>
                <a:cubicBezTo>
                  <a:pt x="1188" y="30"/>
                  <a:pt x="1188" y="30"/>
                  <a:pt x="1188" y="30"/>
                </a:cubicBezTo>
                <a:cubicBezTo>
                  <a:pt x="1192" y="25"/>
                  <a:pt x="1192" y="25"/>
                  <a:pt x="1192" y="25"/>
                </a:cubicBezTo>
                <a:cubicBezTo>
                  <a:pt x="1193" y="25"/>
                  <a:pt x="1193" y="25"/>
                  <a:pt x="1193" y="25"/>
                </a:cubicBezTo>
                <a:cubicBezTo>
                  <a:pt x="1193" y="22"/>
                  <a:pt x="1193" y="22"/>
                  <a:pt x="1193" y="22"/>
                </a:cubicBezTo>
                <a:cubicBezTo>
                  <a:pt x="1195" y="23"/>
                  <a:pt x="1197" y="20"/>
                  <a:pt x="1198" y="19"/>
                </a:cubicBezTo>
                <a:cubicBezTo>
                  <a:pt x="1199" y="17"/>
                  <a:pt x="1204" y="18"/>
                  <a:pt x="1200" y="15"/>
                </a:cubicBezTo>
                <a:cubicBezTo>
                  <a:pt x="1203" y="16"/>
                  <a:pt x="1204" y="10"/>
                  <a:pt x="1207" y="15"/>
                </a:cubicBezTo>
                <a:cubicBezTo>
                  <a:pt x="1210" y="14"/>
                  <a:pt x="1210" y="14"/>
                  <a:pt x="1210" y="14"/>
                </a:cubicBezTo>
                <a:cubicBezTo>
                  <a:pt x="1209" y="9"/>
                  <a:pt x="1209" y="9"/>
                  <a:pt x="1209" y="9"/>
                </a:cubicBezTo>
                <a:cubicBezTo>
                  <a:pt x="1210" y="9"/>
                  <a:pt x="1212" y="9"/>
                  <a:pt x="1211" y="6"/>
                </a:cubicBezTo>
                <a:cubicBezTo>
                  <a:pt x="1214" y="9"/>
                  <a:pt x="1214" y="9"/>
                  <a:pt x="1214" y="9"/>
                </a:cubicBezTo>
                <a:cubicBezTo>
                  <a:pt x="1215" y="7"/>
                  <a:pt x="1215" y="7"/>
                  <a:pt x="1215" y="7"/>
                </a:cubicBezTo>
                <a:cubicBezTo>
                  <a:pt x="1219" y="8"/>
                  <a:pt x="1219" y="8"/>
                  <a:pt x="1219" y="8"/>
                </a:cubicBezTo>
                <a:cubicBezTo>
                  <a:pt x="1218" y="11"/>
                  <a:pt x="1218" y="11"/>
                  <a:pt x="1218" y="11"/>
                </a:cubicBezTo>
                <a:cubicBezTo>
                  <a:pt x="1224" y="7"/>
                  <a:pt x="1224" y="7"/>
                  <a:pt x="1224" y="7"/>
                </a:cubicBezTo>
                <a:cubicBezTo>
                  <a:pt x="1224" y="6"/>
                  <a:pt x="1227" y="6"/>
                  <a:pt x="1227" y="8"/>
                </a:cubicBezTo>
                <a:cubicBezTo>
                  <a:pt x="1228" y="7"/>
                  <a:pt x="1230" y="6"/>
                  <a:pt x="1232" y="7"/>
                </a:cubicBezTo>
                <a:cubicBezTo>
                  <a:pt x="1229" y="10"/>
                  <a:pt x="1238" y="7"/>
                  <a:pt x="1231" y="11"/>
                </a:cubicBezTo>
                <a:cubicBezTo>
                  <a:pt x="1230" y="10"/>
                  <a:pt x="1230" y="10"/>
                  <a:pt x="1230" y="10"/>
                </a:cubicBezTo>
                <a:cubicBezTo>
                  <a:pt x="1223" y="11"/>
                  <a:pt x="1223" y="11"/>
                  <a:pt x="1223" y="11"/>
                </a:cubicBezTo>
                <a:cubicBezTo>
                  <a:pt x="1222" y="12"/>
                  <a:pt x="1232" y="4"/>
                  <a:pt x="1223" y="17"/>
                </a:cubicBezTo>
                <a:cubicBezTo>
                  <a:pt x="1224" y="18"/>
                  <a:pt x="1224" y="18"/>
                  <a:pt x="1224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6" y="17"/>
                  <a:pt x="1226" y="17"/>
                  <a:pt x="1226" y="17"/>
                </a:cubicBezTo>
                <a:cubicBezTo>
                  <a:pt x="1224" y="17"/>
                  <a:pt x="1226" y="17"/>
                  <a:pt x="1225" y="14"/>
                </a:cubicBezTo>
                <a:cubicBezTo>
                  <a:pt x="1226" y="14"/>
                  <a:pt x="1227" y="14"/>
                  <a:pt x="1228" y="14"/>
                </a:cubicBezTo>
                <a:cubicBezTo>
                  <a:pt x="1227" y="17"/>
                  <a:pt x="1227" y="17"/>
                  <a:pt x="1227" y="17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9"/>
                  <a:pt x="1232" y="19"/>
                  <a:pt x="1232" y="19"/>
                </a:cubicBezTo>
                <a:cubicBezTo>
                  <a:pt x="1237" y="16"/>
                  <a:pt x="1214" y="26"/>
                  <a:pt x="1241" y="14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2" y="22"/>
                  <a:pt x="1227" y="21"/>
                  <a:pt x="1232" y="23"/>
                </a:cubicBezTo>
                <a:cubicBezTo>
                  <a:pt x="1231" y="25"/>
                  <a:pt x="1231" y="25"/>
                  <a:pt x="1231" y="25"/>
                </a:cubicBezTo>
                <a:cubicBezTo>
                  <a:pt x="1224" y="26"/>
                  <a:pt x="1224" y="26"/>
                  <a:pt x="1224" y="26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5" y="29"/>
                  <a:pt x="1214" y="37"/>
                  <a:pt x="1212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0" y="33"/>
                  <a:pt x="1210" y="33"/>
                  <a:pt x="1210" y="33"/>
                </a:cubicBezTo>
                <a:cubicBezTo>
                  <a:pt x="1210" y="34"/>
                  <a:pt x="1210" y="34"/>
                  <a:pt x="1210" y="34"/>
                </a:cubicBezTo>
                <a:cubicBezTo>
                  <a:pt x="1212" y="32"/>
                  <a:pt x="1212" y="32"/>
                  <a:pt x="1212" y="32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38"/>
                  <a:pt x="1204" y="38"/>
                  <a:pt x="1204" y="38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197" y="47"/>
                  <a:pt x="1197" y="47"/>
                  <a:pt x="1197" y="47"/>
                </a:cubicBezTo>
                <a:cubicBezTo>
                  <a:pt x="1193" y="53"/>
                  <a:pt x="1193" y="53"/>
                  <a:pt x="1193" y="53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49"/>
                  <a:pt x="1188" y="49"/>
                  <a:pt x="1188" y="49"/>
                </a:cubicBezTo>
                <a:cubicBezTo>
                  <a:pt x="1187" y="52"/>
                  <a:pt x="1187" y="52"/>
                  <a:pt x="1187" y="52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86" y="59"/>
                  <a:pt x="1186" y="59"/>
                  <a:pt x="1186" y="59"/>
                </a:cubicBezTo>
                <a:cubicBezTo>
                  <a:pt x="1184" y="60"/>
                  <a:pt x="1184" y="60"/>
                  <a:pt x="1184" y="60"/>
                </a:cubicBezTo>
                <a:cubicBezTo>
                  <a:pt x="1181" y="64"/>
                  <a:pt x="1181" y="64"/>
                  <a:pt x="1181" y="64"/>
                </a:cubicBezTo>
                <a:cubicBezTo>
                  <a:pt x="1179" y="66"/>
                  <a:pt x="1179" y="60"/>
                  <a:pt x="1177" y="66"/>
                </a:cubicBezTo>
                <a:cubicBezTo>
                  <a:pt x="1174" y="65"/>
                  <a:pt x="1184" y="62"/>
                  <a:pt x="1173" y="67"/>
                </a:cubicBezTo>
                <a:cubicBezTo>
                  <a:pt x="1174" y="68"/>
                  <a:pt x="1174" y="68"/>
                  <a:pt x="1174" y="68"/>
                </a:cubicBezTo>
                <a:cubicBezTo>
                  <a:pt x="1172" y="71"/>
                  <a:pt x="1172" y="71"/>
                  <a:pt x="1172" y="71"/>
                </a:cubicBezTo>
                <a:cubicBezTo>
                  <a:pt x="1168" y="72"/>
                  <a:pt x="1168" y="72"/>
                  <a:pt x="1168" y="72"/>
                </a:cubicBezTo>
                <a:cubicBezTo>
                  <a:pt x="1167" y="76"/>
                  <a:pt x="1167" y="76"/>
                  <a:pt x="1167" y="76"/>
                </a:cubicBezTo>
                <a:cubicBezTo>
                  <a:pt x="1159" y="85"/>
                  <a:pt x="1159" y="85"/>
                  <a:pt x="1159" y="85"/>
                </a:cubicBezTo>
                <a:cubicBezTo>
                  <a:pt x="1157" y="87"/>
                  <a:pt x="1157" y="87"/>
                  <a:pt x="1157" y="87"/>
                </a:cubicBezTo>
                <a:cubicBezTo>
                  <a:pt x="1157" y="88"/>
                  <a:pt x="1157" y="88"/>
                  <a:pt x="1157" y="88"/>
                </a:cubicBezTo>
                <a:cubicBezTo>
                  <a:pt x="1155" y="90"/>
                  <a:pt x="1155" y="90"/>
                  <a:pt x="1155" y="90"/>
                </a:cubicBezTo>
                <a:cubicBezTo>
                  <a:pt x="1153" y="91"/>
                  <a:pt x="1151" y="90"/>
                  <a:pt x="1150" y="93"/>
                </a:cubicBezTo>
                <a:cubicBezTo>
                  <a:pt x="1146" y="92"/>
                  <a:pt x="1146" y="92"/>
                  <a:pt x="1146" y="92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7" y="97"/>
                  <a:pt x="1147" y="97"/>
                  <a:pt x="1147" y="97"/>
                </a:cubicBezTo>
                <a:cubicBezTo>
                  <a:pt x="1145" y="99"/>
                  <a:pt x="1145" y="99"/>
                  <a:pt x="1145" y="99"/>
                </a:cubicBezTo>
                <a:cubicBezTo>
                  <a:pt x="1142" y="100"/>
                  <a:pt x="1142" y="100"/>
                  <a:pt x="1142" y="100"/>
                </a:cubicBezTo>
                <a:cubicBezTo>
                  <a:pt x="1139" y="105"/>
                  <a:pt x="1139" y="105"/>
                  <a:pt x="1139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6" y="111"/>
                  <a:pt x="1134" y="105"/>
                  <a:pt x="1133" y="109"/>
                </a:cubicBezTo>
                <a:cubicBezTo>
                  <a:pt x="1130" y="115"/>
                  <a:pt x="1130" y="115"/>
                  <a:pt x="1130" y="115"/>
                </a:cubicBezTo>
                <a:cubicBezTo>
                  <a:pt x="1127" y="114"/>
                  <a:pt x="1123" y="117"/>
                  <a:pt x="1125" y="119"/>
                </a:cubicBezTo>
                <a:cubicBezTo>
                  <a:pt x="1124" y="119"/>
                  <a:pt x="1130" y="118"/>
                  <a:pt x="1123" y="118"/>
                </a:cubicBezTo>
                <a:cubicBezTo>
                  <a:pt x="1121" y="120"/>
                  <a:pt x="1121" y="120"/>
                  <a:pt x="1121" y="120"/>
                </a:cubicBezTo>
                <a:cubicBezTo>
                  <a:pt x="1123" y="121"/>
                  <a:pt x="1123" y="121"/>
                  <a:pt x="1123" y="121"/>
                </a:cubicBezTo>
                <a:cubicBezTo>
                  <a:pt x="1118" y="122"/>
                  <a:pt x="1118" y="122"/>
                  <a:pt x="1118" y="122"/>
                </a:cubicBezTo>
                <a:cubicBezTo>
                  <a:pt x="1117" y="121"/>
                  <a:pt x="1117" y="121"/>
                  <a:pt x="1117" y="121"/>
                </a:cubicBezTo>
                <a:cubicBezTo>
                  <a:pt x="1115" y="123"/>
                  <a:pt x="1115" y="123"/>
                  <a:pt x="1115" y="123"/>
                </a:cubicBezTo>
                <a:cubicBezTo>
                  <a:pt x="1119" y="124"/>
                  <a:pt x="1119" y="124"/>
                  <a:pt x="1119" y="124"/>
                </a:cubicBezTo>
                <a:cubicBezTo>
                  <a:pt x="1117" y="127"/>
                  <a:pt x="1117" y="127"/>
                  <a:pt x="1117" y="127"/>
                </a:cubicBezTo>
                <a:cubicBezTo>
                  <a:pt x="1113" y="132"/>
                  <a:pt x="1113" y="132"/>
                  <a:pt x="1113" y="132"/>
                </a:cubicBezTo>
                <a:cubicBezTo>
                  <a:pt x="1111" y="132"/>
                  <a:pt x="1108" y="135"/>
                  <a:pt x="1106" y="135"/>
                </a:cubicBezTo>
                <a:cubicBezTo>
                  <a:pt x="1103" y="141"/>
                  <a:pt x="1103" y="141"/>
                  <a:pt x="1103" y="141"/>
                </a:cubicBezTo>
                <a:cubicBezTo>
                  <a:pt x="1095" y="148"/>
                  <a:pt x="1095" y="148"/>
                  <a:pt x="1095" y="148"/>
                </a:cubicBezTo>
                <a:cubicBezTo>
                  <a:pt x="1089" y="147"/>
                  <a:pt x="1089" y="147"/>
                  <a:pt x="1089" y="147"/>
                </a:cubicBezTo>
                <a:cubicBezTo>
                  <a:pt x="1087" y="149"/>
                  <a:pt x="1087" y="149"/>
                  <a:pt x="1087" y="149"/>
                </a:cubicBezTo>
                <a:cubicBezTo>
                  <a:pt x="1087" y="152"/>
                  <a:pt x="1087" y="152"/>
                  <a:pt x="1087" y="152"/>
                </a:cubicBezTo>
                <a:cubicBezTo>
                  <a:pt x="1079" y="156"/>
                  <a:pt x="1079" y="156"/>
                  <a:pt x="1079" y="156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1" y="165"/>
                  <a:pt x="1071" y="165"/>
                  <a:pt x="1071" y="165"/>
                </a:cubicBezTo>
                <a:cubicBezTo>
                  <a:pt x="1069" y="166"/>
                  <a:pt x="1069" y="166"/>
                  <a:pt x="1069" y="166"/>
                </a:cubicBezTo>
                <a:cubicBezTo>
                  <a:pt x="1067" y="169"/>
                  <a:pt x="1067" y="169"/>
                  <a:pt x="1067" y="169"/>
                </a:cubicBezTo>
                <a:cubicBezTo>
                  <a:pt x="1066" y="166"/>
                  <a:pt x="1062" y="177"/>
                  <a:pt x="1066" y="165"/>
                </a:cubicBezTo>
                <a:cubicBezTo>
                  <a:pt x="1065" y="164"/>
                  <a:pt x="1064" y="166"/>
                  <a:pt x="1064" y="165"/>
                </a:cubicBezTo>
                <a:cubicBezTo>
                  <a:pt x="1062" y="166"/>
                  <a:pt x="1062" y="166"/>
                  <a:pt x="1062" y="166"/>
                </a:cubicBezTo>
                <a:cubicBezTo>
                  <a:pt x="1063" y="167"/>
                  <a:pt x="1063" y="167"/>
                  <a:pt x="1063" y="167"/>
                </a:cubicBezTo>
                <a:cubicBezTo>
                  <a:pt x="1061" y="166"/>
                  <a:pt x="1061" y="166"/>
                  <a:pt x="1061" y="166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4" y="170"/>
                  <a:pt x="1064" y="170"/>
                  <a:pt x="1064" y="170"/>
                </a:cubicBezTo>
                <a:cubicBezTo>
                  <a:pt x="1063" y="172"/>
                  <a:pt x="1063" y="172"/>
                  <a:pt x="1063" y="172"/>
                </a:cubicBezTo>
                <a:cubicBezTo>
                  <a:pt x="1064" y="173"/>
                  <a:pt x="1064" y="173"/>
                  <a:pt x="1064" y="173"/>
                </a:cubicBezTo>
                <a:cubicBezTo>
                  <a:pt x="1062" y="172"/>
                  <a:pt x="1059" y="174"/>
                  <a:pt x="1060" y="176"/>
                </a:cubicBezTo>
                <a:cubicBezTo>
                  <a:pt x="1059" y="175"/>
                  <a:pt x="1059" y="175"/>
                  <a:pt x="1059" y="175"/>
                </a:cubicBezTo>
                <a:cubicBezTo>
                  <a:pt x="1057" y="179"/>
                  <a:pt x="1057" y="179"/>
                  <a:pt x="1057" y="179"/>
                </a:cubicBezTo>
                <a:cubicBezTo>
                  <a:pt x="1053" y="180"/>
                  <a:pt x="1053" y="180"/>
                  <a:pt x="1053" y="180"/>
                </a:cubicBezTo>
                <a:cubicBezTo>
                  <a:pt x="1054" y="180"/>
                  <a:pt x="1049" y="180"/>
                  <a:pt x="1055" y="180"/>
                </a:cubicBezTo>
                <a:cubicBezTo>
                  <a:pt x="1052" y="186"/>
                  <a:pt x="1054" y="176"/>
                  <a:pt x="1047" y="187"/>
                </a:cubicBezTo>
                <a:cubicBezTo>
                  <a:pt x="1044" y="188"/>
                  <a:pt x="1038" y="189"/>
                  <a:pt x="1039" y="193"/>
                </a:cubicBezTo>
                <a:cubicBezTo>
                  <a:pt x="1037" y="194"/>
                  <a:pt x="1037" y="194"/>
                  <a:pt x="1037" y="194"/>
                </a:cubicBezTo>
                <a:cubicBezTo>
                  <a:pt x="1038" y="197"/>
                  <a:pt x="1038" y="197"/>
                  <a:pt x="1038" y="197"/>
                </a:cubicBezTo>
                <a:cubicBezTo>
                  <a:pt x="1035" y="197"/>
                  <a:pt x="1035" y="197"/>
                  <a:pt x="1035" y="197"/>
                </a:cubicBezTo>
                <a:cubicBezTo>
                  <a:pt x="1034" y="201"/>
                  <a:pt x="1034" y="201"/>
                  <a:pt x="1034" y="201"/>
                </a:cubicBezTo>
                <a:cubicBezTo>
                  <a:pt x="1034" y="204"/>
                  <a:pt x="1028" y="200"/>
                  <a:pt x="1030" y="205"/>
                </a:cubicBezTo>
                <a:cubicBezTo>
                  <a:pt x="1027" y="206"/>
                  <a:pt x="1027" y="206"/>
                  <a:pt x="1027" y="206"/>
                </a:cubicBezTo>
                <a:cubicBezTo>
                  <a:pt x="1024" y="208"/>
                  <a:pt x="1024" y="208"/>
                  <a:pt x="1024" y="208"/>
                </a:cubicBezTo>
                <a:cubicBezTo>
                  <a:pt x="1020" y="210"/>
                  <a:pt x="1016" y="212"/>
                  <a:pt x="1015" y="215"/>
                </a:cubicBezTo>
                <a:cubicBezTo>
                  <a:pt x="1010" y="220"/>
                  <a:pt x="1010" y="220"/>
                  <a:pt x="1010" y="220"/>
                </a:cubicBezTo>
                <a:cubicBezTo>
                  <a:pt x="1011" y="223"/>
                  <a:pt x="1011" y="223"/>
                  <a:pt x="1011" y="223"/>
                </a:cubicBezTo>
                <a:cubicBezTo>
                  <a:pt x="1009" y="226"/>
                  <a:pt x="1009" y="226"/>
                  <a:pt x="1009" y="226"/>
                </a:cubicBezTo>
                <a:cubicBezTo>
                  <a:pt x="1006" y="224"/>
                  <a:pt x="1006" y="224"/>
                  <a:pt x="1006" y="224"/>
                </a:cubicBezTo>
                <a:cubicBezTo>
                  <a:pt x="1002" y="226"/>
                  <a:pt x="1002" y="226"/>
                  <a:pt x="1002" y="226"/>
                </a:cubicBezTo>
                <a:cubicBezTo>
                  <a:pt x="999" y="231"/>
                  <a:pt x="999" y="231"/>
                  <a:pt x="999" y="231"/>
                </a:cubicBezTo>
                <a:cubicBezTo>
                  <a:pt x="995" y="234"/>
                  <a:pt x="989" y="234"/>
                  <a:pt x="990" y="239"/>
                </a:cubicBezTo>
                <a:cubicBezTo>
                  <a:pt x="987" y="240"/>
                  <a:pt x="987" y="240"/>
                  <a:pt x="987" y="240"/>
                </a:cubicBezTo>
                <a:cubicBezTo>
                  <a:pt x="987" y="244"/>
                  <a:pt x="987" y="244"/>
                  <a:pt x="987" y="244"/>
                </a:cubicBezTo>
                <a:cubicBezTo>
                  <a:pt x="991" y="244"/>
                  <a:pt x="991" y="244"/>
                  <a:pt x="991" y="244"/>
                </a:cubicBezTo>
                <a:cubicBezTo>
                  <a:pt x="996" y="240"/>
                  <a:pt x="996" y="240"/>
                  <a:pt x="996" y="240"/>
                </a:cubicBezTo>
                <a:cubicBezTo>
                  <a:pt x="996" y="237"/>
                  <a:pt x="996" y="237"/>
                  <a:pt x="996" y="237"/>
                </a:cubicBezTo>
                <a:cubicBezTo>
                  <a:pt x="999" y="238"/>
                  <a:pt x="999" y="238"/>
                  <a:pt x="999" y="238"/>
                </a:cubicBezTo>
                <a:cubicBezTo>
                  <a:pt x="1004" y="234"/>
                  <a:pt x="1004" y="234"/>
                  <a:pt x="1004" y="234"/>
                </a:cubicBezTo>
                <a:cubicBezTo>
                  <a:pt x="1004" y="231"/>
                  <a:pt x="1004" y="231"/>
                  <a:pt x="1004" y="231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4"/>
                  <a:pt x="1006" y="234"/>
                  <a:pt x="1006" y="234"/>
                </a:cubicBezTo>
                <a:cubicBezTo>
                  <a:pt x="1004" y="238"/>
                  <a:pt x="1004" y="238"/>
                  <a:pt x="1004" y="238"/>
                </a:cubicBezTo>
                <a:cubicBezTo>
                  <a:pt x="1003" y="238"/>
                  <a:pt x="1001" y="231"/>
                  <a:pt x="1000" y="242"/>
                </a:cubicBezTo>
                <a:cubicBezTo>
                  <a:pt x="998" y="241"/>
                  <a:pt x="997" y="239"/>
                  <a:pt x="996" y="245"/>
                </a:cubicBezTo>
                <a:cubicBezTo>
                  <a:pt x="995" y="245"/>
                  <a:pt x="995" y="247"/>
                  <a:pt x="994" y="245"/>
                </a:cubicBezTo>
                <a:cubicBezTo>
                  <a:pt x="993" y="249"/>
                  <a:pt x="993" y="249"/>
                  <a:pt x="993" y="249"/>
                </a:cubicBezTo>
                <a:cubicBezTo>
                  <a:pt x="991" y="250"/>
                  <a:pt x="991" y="250"/>
                  <a:pt x="991" y="250"/>
                </a:cubicBezTo>
                <a:cubicBezTo>
                  <a:pt x="994" y="252"/>
                  <a:pt x="994" y="252"/>
                  <a:pt x="994" y="252"/>
                </a:cubicBezTo>
                <a:cubicBezTo>
                  <a:pt x="991" y="254"/>
                  <a:pt x="991" y="254"/>
                  <a:pt x="991" y="254"/>
                </a:cubicBezTo>
                <a:cubicBezTo>
                  <a:pt x="991" y="252"/>
                  <a:pt x="991" y="252"/>
                  <a:pt x="991" y="252"/>
                </a:cubicBezTo>
                <a:cubicBezTo>
                  <a:pt x="988" y="257"/>
                  <a:pt x="991" y="247"/>
                  <a:pt x="986" y="255"/>
                </a:cubicBezTo>
                <a:cubicBezTo>
                  <a:pt x="987" y="258"/>
                  <a:pt x="987" y="258"/>
                  <a:pt x="987" y="258"/>
                </a:cubicBezTo>
                <a:cubicBezTo>
                  <a:pt x="986" y="260"/>
                  <a:pt x="986" y="260"/>
                  <a:pt x="986" y="260"/>
                </a:cubicBezTo>
                <a:cubicBezTo>
                  <a:pt x="980" y="262"/>
                  <a:pt x="980" y="262"/>
                  <a:pt x="980" y="262"/>
                </a:cubicBezTo>
                <a:cubicBezTo>
                  <a:pt x="974" y="266"/>
                  <a:pt x="974" y="266"/>
                  <a:pt x="974" y="266"/>
                </a:cubicBezTo>
                <a:cubicBezTo>
                  <a:pt x="975" y="268"/>
                  <a:pt x="975" y="268"/>
                  <a:pt x="975" y="268"/>
                </a:cubicBezTo>
                <a:cubicBezTo>
                  <a:pt x="982" y="267"/>
                  <a:pt x="982" y="267"/>
                  <a:pt x="982" y="267"/>
                </a:cubicBezTo>
                <a:cubicBezTo>
                  <a:pt x="984" y="265"/>
                  <a:pt x="984" y="265"/>
                  <a:pt x="984" y="265"/>
                </a:cubicBezTo>
                <a:cubicBezTo>
                  <a:pt x="986" y="265"/>
                  <a:pt x="986" y="265"/>
                  <a:pt x="986" y="265"/>
                </a:cubicBezTo>
                <a:cubicBezTo>
                  <a:pt x="986" y="265"/>
                  <a:pt x="984" y="263"/>
                  <a:pt x="986" y="266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5" y="258"/>
                  <a:pt x="995" y="258"/>
                  <a:pt x="995" y="258"/>
                </a:cubicBezTo>
                <a:cubicBezTo>
                  <a:pt x="998" y="254"/>
                  <a:pt x="998" y="254"/>
                  <a:pt x="998" y="254"/>
                </a:cubicBezTo>
                <a:cubicBezTo>
                  <a:pt x="999" y="254"/>
                  <a:pt x="992" y="255"/>
                  <a:pt x="1000" y="254"/>
                </a:cubicBezTo>
                <a:cubicBezTo>
                  <a:pt x="999" y="252"/>
                  <a:pt x="999" y="252"/>
                  <a:pt x="999" y="252"/>
                </a:cubicBezTo>
                <a:cubicBezTo>
                  <a:pt x="1000" y="252"/>
                  <a:pt x="1000" y="252"/>
                  <a:pt x="1000" y="252"/>
                </a:cubicBezTo>
                <a:cubicBezTo>
                  <a:pt x="1000" y="250"/>
                  <a:pt x="1000" y="250"/>
                  <a:pt x="1000" y="250"/>
                </a:cubicBezTo>
                <a:cubicBezTo>
                  <a:pt x="998" y="249"/>
                  <a:pt x="998" y="249"/>
                  <a:pt x="998" y="249"/>
                </a:cubicBezTo>
                <a:cubicBezTo>
                  <a:pt x="999" y="251"/>
                  <a:pt x="1000" y="248"/>
                  <a:pt x="996" y="251"/>
                </a:cubicBezTo>
                <a:cubicBezTo>
                  <a:pt x="996" y="249"/>
                  <a:pt x="985" y="263"/>
                  <a:pt x="997" y="246"/>
                </a:cubicBezTo>
                <a:cubicBezTo>
                  <a:pt x="1001" y="245"/>
                  <a:pt x="1001" y="245"/>
                  <a:pt x="1001" y="245"/>
                </a:cubicBezTo>
                <a:cubicBezTo>
                  <a:pt x="1005" y="249"/>
                  <a:pt x="1005" y="249"/>
                  <a:pt x="1005" y="249"/>
                </a:cubicBezTo>
                <a:cubicBezTo>
                  <a:pt x="1008" y="246"/>
                  <a:pt x="1008" y="246"/>
                  <a:pt x="1008" y="246"/>
                </a:cubicBezTo>
                <a:cubicBezTo>
                  <a:pt x="1010" y="247"/>
                  <a:pt x="1009" y="245"/>
                  <a:pt x="1011" y="244"/>
                </a:cubicBezTo>
                <a:cubicBezTo>
                  <a:pt x="1010" y="242"/>
                  <a:pt x="1010" y="242"/>
                  <a:pt x="1010" y="242"/>
                </a:cubicBezTo>
                <a:cubicBezTo>
                  <a:pt x="1012" y="242"/>
                  <a:pt x="1015" y="239"/>
                  <a:pt x="1017" y="238"/>
                </a:cubicBezTo>
                <a:cubicBezTo>
                  <a:pt x="1020" y="237"/>
                  <a:pt x="1015" y="237"/>
                  <a:pt x="1018" y="235"/>
                </a:cubicBezTo>
                <a:cubicBezTo>
                  <a:pt x="1014" y="233"/>
                  <a:pt x="1014" y="233"/>
                  <a:pt x="1014" y="233"/>
                </a:cubicBezTo>
                <a:cubicBezTo>
                  <a:pt x="1014" y="231"/>
                  <a:pt x="1014" y="231"/>
                  <a:pt x="1014" y="231"/>
                </a:cubicBezTo>
                <a:cubicBezTo>
                  <a:pt x="1014" y="231"/>
                  <a:pt x="1013" y="238"/>
                  <a:pt x="1019" y="230"/>
                </a:cubicBezTo>
                <a:cubicBezTo>
                  <a:pt x="1016" y="227"/>
                  <a:pt x="1016" y="227"/>
                  <a:pt x="1016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19" y="229"/>
                  <a:pt x="1019" y="229"/>
                  <a:pt x="1019" y="229"/>
                </a:cubicBezTo>
                <a:cubicBezTo>
                  <a:pt x="1021" y="227"/>
                  <a:pt x="1009" y="225"/>
                  <a:pt x="1022" y="233"/>
                </a:cubicBezTo>
                <a:cubicBezTo>
                  <a:pt x="1023" y="227"/>
                  <a:pt x="1023" y="227"/>
                  <a:pt x="1023" y="227"/>
                </a:cubicBezTo>
                <a:cubicBezTo>
                  <a:pt x="1023" y="227"/>
                  <a:pt x="1025" y="226"/>
                  <a:pt x="1023" y="225"/>
                </a:cubicBezTo>
                <a:cubicBezTo>
                  <a:pt x="1025" y="226"/>
                  <a:pt x="1025" y="226"/>
                  <a:pt x="1025" y="226"/>
                </a:cubicBezTo>
                <a:cubicBezTo>
                  <a:pt x="1025" y="229"/>
                  <a:pt x="1025" y="229"/>
                  <a:pt x="1025" y="229"/>
                </a:cubicBezTo>
                <a:cubicBezTo>
                  <a:pt x="1028" y="226"/>
                  <a:pt x="1028" y="226"/>
                  <a:pt x="1028" y="226"/>
                </a:cubicBezTo>
                <a:cubicBezTo>
                  <a:pt x="1029" y="226"/>
                  <a:pt x="1029" y="226"/>
                  <a:pt x="1029" y="226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19" y="222"/>
                  <a:pt x="1019" y="222"/>
                  <a:pt x="1019" y="222"/>
                </a:cubicBezTo>
                <a:cubicBezTo>
                  <a:pt x="1018" y="224"/>
                  <a:pt x="1018" y="224"/>
                  <a:pt x="1018" y="224"/>
                </a:cubicBezTo>
                <a:cubicBezTo>
                  <a:pt x="1015" y="225"/>
                  <a:pt x="1015" y="225"/>
                  <a:pt x="1015" y="225"/>
                </a:cubicBezTo>
                <a:cubicBezTo>
                  <a:pt x="1014" y="230"/>
                  <a:pt x="1014" y="230"/>
                  <a:pt x="1014" y="230"/>
                </a:cubicBezTo>
                <a:cubicBezTo>
                  <a:pt x="1012" y="227"/>
                  <a:pt x="1012" y="227"/>
                  <a:pt x="1012" y="227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20" y="218"/>
                  <a:pt x="1020" y="218"/>
                  <a:pt x="1020" y="218"/>
                </a:cubicBezTo>
                <a:cubicBezTo>
                  <a:pt x="1017" y="215"/>
                  <a:pt x="1026" y="219"/>
                  <a:pt x="1022" y="212"/>
                </a:cubicBezTo>
                <a:cubicBezTo>
                  <a:pt x="1027" y="209"/>
                  <a:pt x="1018" y="219"/>
                  <a:pt x="1028" y="212"/>
                </a:cubicBezTo>
                <a:cubicBezTo>
                  <a:pt x="1024" y="215"/>
                  <a:pt x="1024" y="215"/>
                  <a:pt x="1024" y="215"/>
                </a:cubicBezTo>
                <a:cubicBezTo>
                  <a:pt x="1024" y="215"/>
                  <a:pt x="1027" y="214"/>
                  <a:pt x="1023" y="214"/>
                </a:cubicBezTo>
                <a:cubicBezTo>
                  <a:pt x="1024" y="216"/>
                  <a:pt x="1024" y="216"/>
                  <a:pt x="1024" y="216"/>
                </a:cubicBezTo>
                <a:cubicBezTo>
                  <a:pt x="1026" y="216"/>
                  <a:pt x="1026" y="216"/>
                  <a:pt x="1026" y="216"/>
                </a:cubicBezTo>
                <a:cubicBezTo>
                  <a:pt x="1028" y="216"/>
                  <a:pt x="1028" y="216"/>
                  <a:pt x="1028" y="216"/>
                </a:cubicBezTo>
                <a:cubicBezTo>
                  <a:pt x="1027" y="218"/>
                  <a:pt x="1027" y="218"/>
                  <a:pt x="1027" y="218"/>
                </a:cubicBezTo>
                <a:cubicBezTo>
                  <a:pt x="1027" y="217"/>
                  <a:pt x="1029" y="218"/>
                  <a:pt x="1029" y="219"/>
                </a:cubicBezTo>
                <a:cubicBezTo>
                  <a:pt x="1029" y="220"/>
                  <a:pt x="1029" y="220"/>
                  <a:pt x="1029" y="220"/>
                </a:cubicBezTo>
                <a:cubicBezTo>
                  <a:pt x="1025" y="220"/>
                  <a:pt x="1025" y="220"/>
                  <a:pt x="1025" y="220"/>
                </a:cubicBezTo>
                <a:cubicBezTo>
                  <a:pt x="1025" y="220"/>
                  <a:pt x="1029" y="218"/>
                  <a:pt x="1024" y="221"/>
                </a:cubicBezTo>
                <a:cubicBezTo>
                  <a:pt x="1027" y="221"/>
                  <a:pt x="1027" y="221"/>
                  <a:pt x="1027" y="221"/>
                </a:cubicBezTo>
                <a:cubicBezTo>
                  <a:pt x="1026" y="223"/>
                  <a:pt x="1026" y="223"/>
                  <a:pt x="1026" y="223"/>
                </a:cubicBezTo>
                <a:cubicBezTo>
                  <a:pt x="1032" y="225"/>
                  <a:pt x="1032" y="225"/>
                  <a:pt x="1032" y="225"/>
                </a:cubicBezTo>
                <a:cubicBezTo>
                  <a:pt x="1033" y="224"/>
                  <a:pt x="1033" y="224"/>
                  <a:pt x="1033" y="224"/>
                </a:cubicBezTo>
                <a:cubicBezTo>
                  <a:pt x="1032" y="224"/>
                  <a:pt x="1035" y="228"/>
                  <a:pt x="1032" y="222"/>
                </a:cubicBezTo>
                <a:cubicBezTo>
                  <a:pt x="1036" y="221"/>
                  <a:pt x="1036" y="221"/>
                  <a:pt x="1036" y="221"/>
                </a:cubicBezTo>
                <a:cubicBezTo>
                  <a:pt x="1035" y="220"/>
                  <a:pt x="1035" y="220"/>
                  <a:pt x="1035" y="220"/>
                </a:cubicBezTo>
                <a:cubicBezTo>
                  <a:pt x="1038" y="219"/>
                  <a:pt x="1038" y="219"/>
                  <a:pt x="1038" y="219"/>
                </a:cubicBezTo>
                <a:cubicBezTo>
                  <a:pt x="1038" y="216"/>
                  <a:pt x="1038" y="216"/>
                  <a:pt x="1038" y="216"/>
                </a:cubicBezTo>
                <a:cubicBezTo>
                  <a:pt x="1039" y="215"/>
                  <a:pt x="1039" y="215"/>
                  <a:pt x="1039" y="215"/>
                </a:cubicBezTo>
                <a:cubicBezTo>
                  <a:pt x="1039" y="215"/>
                  <a:pt x="1044" y="214"/>
                  <a:pt x="1038" y="214"/>
                </a:cubicBezTo>
                <a:cubicBezTo>
                  <a:pt x="1039" y="213"/>
                  <a:pt x="1039" y="213"/>
                  <a:pt x="1039" y="213"/>
                </a:cubicBezTo>
                <a:cubicBezTo>
                  <a:pt x="1044" y="215"/>
                  <a:pt x="1044" y="215"/>
                  <a:pt x="1044" y="215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5" y="208"/>
                  <a:pt x="1045" y="208"/>
                  <a:pt x="1045" y="208"/>
                </a:cubicBezTo>
                <a:cubicBezTo>
                  <a:pt x="1042" y="209"/>
                  <a:pt x="1042" y="209"/>
                  <a:pt x="1042" y="209"/>
                </a:cubicBezTo>
                <a:cubicBezTo>
                  <a:pt x="1041" y="208"/>
                  <a:pt x="1045" y="204"/>
                  <a:pt x="1037" y="207"/>
                </a:cubicBezTo>
                <a:cubicBezTo>
                  <a:pt x="1038" y="207"/>
                  <a:pt x="1038" y="207"/>
                  <a:pt x="1038" y="207"/>
                </a:cubicBezTo>
                <a:cubicBezTo>
                  <a:pt x="1037" y="206"/>
                  <a:pt x="1046" y="208"/>
                  <a:pt x="1034" y="206"/>
                </a:cubicBezTo>
                <a:cubicBezTo>
                  <a:pt x="1034" y="205"/>
                  <a:pt x="1034" y="205"/>
                  <a:pt x="1034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48" y="202"/>
                  <a:pt x="1055" y="209"/>
                  <a:pt x="1054" y="201"/>
                </a:cubicBezTo>
                <a:cubicBezTo>
                  <a:pt x="1057" y="199"/>
                  <a:pt x="1057" y="199"/>
                  <a:pt x="1057" y="199"/>
                </a:cubicBezTo>
                <a:cubicBezTo>
                  <a:pt x="1054" y="198"/>
                  <a:pt x="1054" y="198"/>
                  <a:pt x="1054" y="198"/>
                </a:cubicBezTo>
                <a:cubicBezTo>
                  <a:pt x="1051" y="200"/>
                  <a:pt x="1051" y="200"/>
                  <a:pt x="1051" y="200"/>
                </a:cubicBezTo>
                <a:cubicBezTo>
                  <a:pt x="1051" y="200"/>
                  <a:pt x="1048" y="199"/>
                  <a:pt x="1052" y="200"/>
                </a:cubicBezTo>
                <a:cubicBezTo>
                  <a:pt x="1052" y="199"/>
                  <a:pt x="1052" y="199"/>
                  <a:pt x="1051" y="198"/>
                </a:cubicBezTo>
                <a:cubicBezTo>
                  <a:pt x="1052" y="197"/>
                  <a:pt x="1057" y="197"/>
                  <a:pt x="1047" y="200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4" y="200"/>
                  <a:pt x="1052" y="201"/>
                  <a:pt x="1042" y="199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5" y="195"/>
                  <a:pt x="1051" y="200"/>
                  <a:pt x="1047" y="193"/>
                </a:cubicBezTo>
                <a:cubicBezTo>
                  <a:pt x="1048" y="194"/>
                  <a:pt x="1048" y="194"/>
                  <a:pt x="1049" y="195"/>
                </a:cubicBezTo>
                <a:cubicBezTo>
                  <a:pt x="1052" y="193"/>
                  <a:pt x="1051" y="202"/>
                  <a:pt x="1054" y="193"/>
                </a:cubicBezTo>
                <a:cubicBezTo>
                  <a:pt x="1052" y="196"/>
                  <a:pt x="1052" y="196"/>
                  <a:pt x="1052" y="196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60" y="198"/>
                  <a:pt x="1060" y="198"/>
                  <a:pt x="1060" y="198"/>
                </a:cubicBezTo>
                <a:cubicBezTo>
                  <a:pt x="1062" y="198"/>
                  <a:pt x="1061" y="196"/>
                  <a:pt x="1064" y="196"/>
                </a:cubicBezTo>
                <a:cubicBezTo>
                  <a:pt x="1063" y="195"/>
                  <a:pt x="1063" y="195"/>
                  <a:pt x="1063" y="195"/>
                </a:cubicBezTo>
                <a:cubicBezTo>
                  <a:pt x="1064" y="193"/>
                  <a:pt x="1064" y="193"/>
                  <a:pt x="1064" y="193"/>
                </a:cubicBezTo>
                <a:cubicBezTo>
                  <a:pt x="1064" y="192"/>
                  <a:pt x="1069" y="193"/>
                  <a:pt x="1074" y="188"/>
                </a:cubicBezTo>
                <a:cubicBezTo>
                  <a:pt x="1072" y="185"/>
                  <a:pt x="1072" y="185"/>
                  <a:pt x="1072" y="185"/>
                </a:cubicBezTo>
                <a:cubicBezTo>
                  <a:pt x="1072" y="184"/>
                  <a:pt x="1072" y="184"/>
                  <a:pt x="1072" y="184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2"/>
                  <a:pt x="1075" y="182"/>
                  <a:pt x="1075" y="182"/>
                </a:cubicBezTo>
                <a:cubicBezTo>
                  <a:pt x="1070" y="180"/>
                  <a:pt x="1070" y="180"/>
                  <a:pt x="1070" y="180"/>
                </a:cubicBezTo>
                <a:cubicBezTo>
                  <a:pt x="1067" y="184"/>
                  <a:pt x="1067" y="184"/>
                  <a:pt x="1067" y="184"/>
                </a:cubicBezTo>
                <a:cubicBezTo>
                  <a:pt x="1068" y="184"/>
                  <a:pt x="1068" y="184"/>
                  <a:pt x="1068" y="184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4" y="184"/>
                </a:cubicBezTo>
                <a:cubicBezTo>
                  <a:pt x="1065" y="179"/>
                  <a:pt x="1065" y="179"/>
                  <a:pt x="1065" y="179"/>
                </a:cubicBezTo>
                <a:cubicBezTo>
                  <a:pt x="1065" y="178"/>
                  <a:pt x="1063" y="178"/>
                  <a:pt x="1064" y="177"/>
                </a:cubicBezTo>
                <a:cubicBezTo>
                  <a:pt x="1070" y="177"/>
                  <a:pt x="1070" y="177"/>
                  <a:pt x="1070" y="177"/>
                </a:cubicBezTo>
                <a:cubicBezTo>
                  <a:pt x="1075" y="173"/>
                  <a:pt x="1075" y="173"/>
                  <a:pt x="1075" y="173"/>
                </a:cubicBezTo>
                <a:cubicBezTo>
                  <a:pt x="1076" y="173"/>
                  <a:pt x="1076" y="173"/>
                  <a:pt x="1076" y="173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81" y="166"/>
                  <a:pt x="1081" y="166"/>
                  <a:pt x="1081" y="166"/>
                </a:cubicBezTo>
                <a:cubicBezTo>
                  <a:pt x="1083" y="162"/>
                  <a:pt x="1083" y="162"/>
                  <a:pt x="1083" y="162"/>
                </a:cubicBezTo>
                <a:cubicBezTo>
                  <a:pt x="1087" y="162"/>
                  <a:pt x="1087" y="162"/>
                  <a:pt x="1087" y="162"/>
                </a:cubicBezTo>
                <a:cubicBezTo>
                  <a:pt x="1088" y="161"/>
                  <a:pt x="1088" y="161"/>
                  <a:pt x="1088" y="161"/>
                </a:cubicBezTo>
                <a:cubicBezTo>
                  <a:pt x="1086" y="159"/>
                  <a:pt x="1086" y="159"/>
                  <a:pt x="1086" y="159"/>
                </a:cubicBezTo>
                <a:cubicBezTo>
                  <a:pt x="1099" y="150"/>
                  <a:pt x="1099" y="150"/>
                  <a:pt x="1099" y="150"/>
                </a:cubicBezTo>
                <a:cubicBezTo>
                  <a:pt x="1102" y="152"/>
                  <a:pt x="1090" y="151"/>
                  <a:pt x="1103" y="151"/>
                </a:cubicBezTo>
                <a:cubicBezTo>
                  <a:pt x="1103" y="148"/>
                  <a:pt x="1103" y="148"/>
                  <a:pt x="1103" y="148"/>
                </a:cubicBezTo>
                <a:cubicBezTo>
                  <a:pt x="1104" y="148"/>
                  <a:pt x="1104" y="148"/>
                  <a:pt x="1104" y="148"/>
                </a:cubicBezTo>
                <a:cubicBezTo>
                  <a:pt x="1103" y="146"/>
                  <a:pt x="1103" y="146"/>
                  <a:pt x="1103" y="146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7" y="147"/>
                  <a:pt x="1107" y="147"/>
                  <a:pt x="1107" y="147"/>
                </a:cubicBezTo>
                <a:cubicBezTo>
                  <a:pt x="1109" y="148"/>
                  <a:pt x="1109" y="151"/>
                  <a:pt x="1111" y="145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08" y="147"/>
                  <a:pt x="1108" y="147"/>
                  <a:pt x="1108" y="147"/>
                </a:cubicBezTo>
                <a:cubicBezTo>
                  <a:pt x="1108" y="149"/>
                  <a:pt x="1108" y="149"/>
                  <a:pt x="1108" y="149"/>
                </a:cubicBezTo>
                <a:cubicBezTo>
                  <a:pt x="1107" y="148"/>
                  <a:pt x="1114" y="152"/>
                  <a:pt x="1116" y="144"/>
                </a:cubicBezTo>
                <a:cubicBezTo>
                  <a:pt x="1110" y="141"/>
                  <a:pt x="1110" y="141"/>
                  <a:pt x="1110" y="141"/>
                </a:cubicBezTo>
                <a:cubicBezTo>
                  <a:pt x="1109" y="142"/>
                  <a:pt x="1109" y="142"/>
                  <a:pt x="1109" y="142"/>
                </a:cubicBezTo>
                <a:cubicBezTo>
                  <a:pt x="1109" y="141"/>
                  <a:pt x="1109" y="141"/>
                  <a:pt x="1109" y="141"/>
                </a:cubicBezTo>
                <a:cubicBezTo>
                  <a:pt x="1106" y="141"/>
                  <a:pt x="1106" y="141"/>
                  <a:pt x="1106" y="141"/>
                </a:cubicBezTo>
                <a:cubicBezTo>
                  <a:pt x="1105" y="138"/>
                  <a:pt x="1108" y="137"/>
                  <a:pt x="1112" y="138"/>
                </a:cubicBezTo>
                <a:cubicBezTo>
                  <a:pt x="1109" y="137"/>
                  <a:pt x="1109" y="137"/>
                  <a:pt x="1109" y="137"/>
                </a:cubicBezTo>
                <a:cubicBezTo>
                  <a:pt x="1112" y="134"/>
                  <a:pt x="1112" y="134"/>
                  <a:pt x="1112" y="134"/>
                </a:cubicBezTo>
                <a:cubicBezTo>
                  <a:pt x="1118" y="132"/>
                  <a:pt x="1109" y="138"/>
                  <a:pt x="1117" y="133"/>
                </a:cubicBezTo>
                <a:cubicBezTo>
                  <a:pt x="1121" y="136"/>
                  <a:pt x="1121" y="136"/>
                  <a:pt x="1121" y="136"/>
                </a:cubicBezTo>
                <a:cubicBezTo>
                  <a:pt x="1120" y="136"/>
                  <a:pt x="1123" y="132"/>
                  <a:pt x="1121" y="137"/>
                </a:cubicBezTo>
                <a:cubicBezTo>
                  <a:pt x="1126" y="137"/>
                  <a:pt x="1126" y="137"/>
                  <a:pt x="1126" y="137"/>
                </a:cubicBezTo>
                <a:cubicBezTo>
                  <a:pt x="1131" y="138"/>
                  <a:pt x="1131" y="138"/>
                  <a:pt x="1131" y="138"/>
                </a:cubicBezTo>
                <a:cubicBezTo>
                  <a:pt x="1133" y="137"/>
                  <a:pt x="1133" y="137"/>
                  <a:pt x="1133" y="137"/>
                </a:cubicBezTo>
                <a:cubicBezTo>
                  <a:pt x="1134" y="137"/>
                  <a:pt x="1132" y="142"/>
                  <a:pt x="1134" y="136"/>
                </a:cubicBezTo>
                <a:cubicBezTo>
                  <a:pt x="1133" y="134"/>
                  <a:pt x="1133" y="134"/>
                  <a:pt x="1133" y="134"/>
                </a:cubicBezTo>
                <a:cubicBezTo>
                  <a:pt x="1133" y="135"/>
                  <a:pt x="1133" y="134"/>
                  <a:pt x="1134" y="133"/>
                </a:cubicBezTo>
                <a:cubicBezTo>
                  <a:pt x="1129" y="132"/>
                  <a:pt x="1129" y="132"/>
                  <a:pt x="1129" y="132"/>
                </a:cubicBezTo>
                <a:cubicBezTo>
                  <a:pt x="1129" y="130"/>
                  <a:pt x="1129" y="130"/>
                  <a:pt x="1129" y="130"/>
                </a:cubicBezTo>
                <a:cubicBezTo>
                  <a:pt x="1127" y="130"/>
                  <a:pt x="1127" y="130"/>
                  <a:pt x="1127" y="130"/>
                </a:cubicBezTo>
                <a:cubicBezTo>
                  <a:pt x="1125" y="128"/>
                  <a:pt x="1136" y="130"/>
                  <a:pt x="1125" y="125"/>
                </a:cubicBezTo>
                <a:cubicBezTo>
                  <a:pt x="1130" y="126"/>
                  <a:pt x="1126" y="120"/>
                  <a:pt x="1132" y="123"/>
                </a:cubicBezTo>
                <a:cubicBezTo>
                  <a:pt x="1127" y="125"/>
                  <a:pt x="1127" y="125"/>
                  <a:pt x="1127" y="125"/>
                </a:cubicBezTo>
                <a:cubicBezTo>
                  <a:pt x="1127" y="127"/>
                  <a:pt x="1127" y="127"/>
                  <a:pt x="1127" y="127"/>
                </a:cubicBezTo>
                <a:cubicBezTo>
                  <a:pt x="1134" y="125"/>
                  <a:pt x="1134" y="125"/>
                  <a:pt x="1134" y="125"/>
                </a:cubicBezTo>
                <a:cubicBezTo>
                  <a:pt x="1135" y="123"/>
                  <a:pt x="1135" y="123"/>
                  <a:pt x="1135" y="123"/>
                </a:cubicBezTo>
                <a:cubicBezTo>
                  <a:pt x="1138" y="123"/>
                  <a:pt x="1138" y="123"/>
                  <a:pt x="1138" y="123"/>
                </a:cubicBezTo>
                <a:cubicBezTo>
                  <a:pt x="1138" y="121"/>
                  <a:pt x="1138" y="121"/>
                  <a:pt x="1138" y="121"/>
                </a:cubicBezTo>
                <a:cubicBezTo>
                  <a:pt x="1140" y="121"/>
                  <a:pt x="1140" y="121"/>
                  <a:pt x="1140" y="121"/>
                </a:cubicBezTo>
                <a:cubicBezTo>
                  <a:pt x="1142" y="118"/>
                  <a:pt x="1124" y="136"/>
                  <a:pt x="1147" y="114"/>
                </a:cubicBezTo>
                <a:cubicBezTo>
                  <a:pt x="1148" y="112"/>
                  <a:pt x="1148" y="112"/>
                  <a:pt x="1148" y="112"/>
                </a:cubicBezTo>
                <a:cubicBezTo>
                  <a:pt x="1145" y="111"/>
                  <a:pt x="1145" y="111"/>
                  <a:pt x="1145" y="111"/>
                </a:cubicBezTo>
                <a:cubicBezTo>
                  <a:pt x="1144" y="111"/>
                  <a:pt x="1142" y="115"/>
                  <a:pt x="1140" y="111"/>
                </a:cubicBezTo>
                <a:cubicBezTo>
                  <a:pt x="1144" y="110"/>
                  <a:pt x="1144" y="110"/>
                  <a:pt x="1144" y="110"/>
                </a:cubicBezTo>
                <a:cubicBezTo>
                  <a:pt x="1145" y="109"/>
                  <a:pt x="1135" y="115"/>
                  <a:pt x="1147" y="107"/>
                </a:cubicBezTo>
                <a:cubicBezTo>
                  <a:pt x="1149" y="111"/>
                  <a:pt x="1149" y="111"/>
                  <a:pt x="1149" y="111"/>
                </a:cubicBezTo>
                <a:cubicBezTo>
                  <a:pt x="1156" y="105"/>
                  <a:pt x="1156" y="105"/>
                  <a:pt x="1156" y="105"/>
                </a:cubicBezTo>
                <a:cubicBezTo>
                  <a:pt x="1160" y="104"/>
                  <a:pt x="1160" y="104"/>
                  <a:pt x="1160" y="104"/>
                </a:cubicBezTo>
                <a:cubicBezTo>
                  <a:pt x="1167" y="95"/>
                  <a:pt x="1167" y="95"/>
                  <a:pt x="1167" y="95"/>
                </a:cubicBezTo>
                <a:cubicBezTo>
                  <a:pt x="1174" y="92"/>
                  <a:pt x="1174" y="92"/>
                  <a:pt x="1174" y="92"/>
                </a:cubicBezTo>
                <a:cubicBezTo>
                  <a:pt x="1173" y="90"/>
                  <a:pt x="1173" y="90"/>
                  <a:pt x="1173" y="90"/>
                </a:cubicBezTo>
                <a:cubicBezTo>
                  <a:pt x="1177" y="87"/>
                  <a:pt x="1177" y="87"/>
                  <a:pt x="1177" y="87"/>
                </a:cubicBezTo>
                <a:cubicBezTo>
                  <a:pt x="1179" y="86"/>
                  <a:pt x="1182" y="86"/>
                  <a:pt x="1182" y="85"/>
                </a:cubicBezTo>
                <a:cubicBezTo>
                  <a:pt x="1184" y="86"/>
                  <a:pt x="1184" y="86"/>
                  <a:pt x="1184" y="86"/>
                </a:cubicBezTo>
                <a:cubicBezTo>
                  <a:pt x="1177" y="89"/>
                  <a:pt x="1177" y="89"/>
                  <a:pt x="1177" y="89"/>
                </a:cubicBezTo>
                <a:cubicBezTo>
                  <a:pt x="1179" y="90"/>
                  <a:pt x="1179" y="90"/>
                  <a:pt x="1179" y="90"/>
                </a:cubicBezTo>
                <a:cubicBezTo>
                  <a:pt x="1177" y="92"/>
                  <a:pt x="1177" y="92"/>
                  <a:pt x="1177" y="92"/>
                </a:cubicBezTo>
                <a:cubicBezTo>
                  <a:pt x="1176" y="94"/>
                  <a:pt x="1176" y="94"/>
                  <a:pt x="1176" y="94"/>
                </a:cubicBezTo>
                <a:cubicBezTo>
                  <a:pt x="1176" y="96"/>
                  <a:pt x="1176" y="96"/>
                  <a:pt x="1176" y="96"/>
                </a:cubicBezTo>
                <a:cubicBezTo>
                  <a:pt x="1177" y="97"/>
                  <a:pt x="1177" y="97"/>
                  <a:pt x="1177" y="97"/>
                </a:cubicBezTo>
                <a:cubicBezTo>
                  <a:pt x="1179" y="95"/>
                  <a:pt x="1179" y="95"/>
                  <a:pt x="1179" y="95"/>
                </a:cubicBezTo>
                <a:cubicBezTo>
                  <a:pt x="1182" y="92"/>
                  <a:pt x="1182" y="92"/>
                  <a:pt x="1182" y="92"/>
                </a:cubicBezTo>
                <a:cubicBezTo>
                  <a:pt x="1185" y="91"/>
                  <a:pt x="1187" y="95"/>
                  <a:pt x="1188" y="91"/>
                </a:cubicBezTo>
                <a:cubicBezTo>
                  <a:pt x="1187" y="88"/>
                  <a:pt x="1187" y="88"/>
                  <a:pt x="1187" y="88"/>
                </a:cubicBezTo>
                <a:cubicBezTo>
                  <a:pt x="1190" y="86"/>
                  <a:pt x="1190" y="86"/>
                  <a:pt x="1190" y="86"/>
                </a:cubicBezTo>
                <a:cubicBezTo>
                  <a:pt x="1196" y="86"/>
                  <a:pt x="1196" y="86"/>
                  <a:pt x="1196" y="86"/>
                </a:cubicBezTo>
                <a:cubicBezTo>
                  <a:pt x="1189" y="88"/>
                  <a:pt x="1204" y="88"/>
                  <a:pt x="1192" y="89"/>
                </a:cubicBezTo>
                <a:cubicBezTo>
                  <a:pt x="1189" y="94"/>
                  <a:pt x="1189" y="94"/>
                  <a:pt x="1189" y="94"/>
                </a:cubicBezTo>
                <a:cubicBezTo>
                  <a:pt x="1184" y="98"/>
                  <a:pt x="1184" y="98"/>
                  <a:pt x="1184" y="98"/>
                </a:cubicBezTo>
                <a:cubicBezTo>
                  <a:pt x="1182" y="101"/>
                  <a:pt x="1182" y="101"/>
                  <a:pt x="1182" y="101"/>
                </a:cubicBezTo>
                <a:cubicBezTo>
                  <a:pt x="1177" y="101"/>
                  <a:pt x="1177" y="101"/>
                  <a:pt x="1177" y="101"/>
                </a:cubicBezTo>
                <a:cubicBezTo>
                  <a:pt x="1180" y="104"/>
                  <a:pt x="1180" y="104"/>
                  <a:pt x="1180" y="104"/>
                </a:cubicBezTo>
                <a:cubicBezTo>
                  <a:pt x="1177" y="108"/>
                  <a:pt x="1177" y="108"/>
                  <a:pt x="1177" y="108"/>
                </a:cubicBezTo>
                <a:cubicBezTo>
                  <a:pt x="1171" y="111"/>
                  <a:pt x="1171" y="111"/>
                  <a:pt x="1171" y="111"/>
                </a:cubicBezTo>
                <a:cubicBezTo>
                  <a:pt x="1172" y="110"/>
                  <a:pt x="1172" y="110"/>
                  <a:pt x="1172" y="110"/>
                </a:cubicBezTo>
                <a:cubicBezTo>
                  <a:pt x="1168" y="108"/>
                  <a:pt x="1168" y="108"/>
                  <a:pt x="1168" y="108"/>
                </a:cubicBezTo>
                <a:cubicBezTo>
                  <a:pt x="1165" y="110"/>
                  <a:pt x="1165" y="110"/>
                  <a:pt x="1165" y="110"/>
                </a:cubicBezTo>
                <a:cubicBezTo>
                  <a:pt x="1169" y="114"/>
                  <a:pt x="1169" y="114"/>
                  <a:pt x="1169" y="114"/>
                </a:cubicBezTo>
                <a:cubicBezTo>
                  <a:pt x="1166" y="117"/>
                  <a:pt x="1166" y="117"/>
                  <a:pt x="1166" y="117"/>
                </a:cubicBezTo>
                <a:cubicBezTo>
                  <a:pt x="1166" y="119"/>
                  <a:pt x="1175" y="110"/>
                  <a:pt x="1161" y="120"/>
                </a:cubicBezTo>
                <a:cubicBezTo>
                  <a:pt x="1161" y="122"/>
                  <a:pt x="1161" y="122"/>
                  <a:pt x="1161" y="122"/>
                </a:cubicBezTo>
                <a:cubicBezTo>
                  <a:pt x="1158" y="119"/>
                  <a:pt x="1158" y="119"/>
                  <a:pt x="1158" y="119"/>
                </a:cubicBezTo>
                <a:cubicBezTo>
                  <a:pt x="1154" y="123"/>
                  <a:pt x="1154" y="123"/>
                  <a:pt x="1154" y="123"/>
                </a:cubicBezTo>
                <a:cubicBezTo>
                  <a:pt x="1155" y="125"/>
                  <a:pt x="1155" y="125"/>
                  <a:pt x="1155" y="125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5" y="127"/>
                  <a:pt x="1155" y="127"/>
                  <a:pt x="1155" y="127"/>
                </a:cubicBezTo>
                <a:cubicBezTo>
                  <a:pt x="1151" y="126"/>
                  <a:pt x="1151" y="126"/>
                  <a:pt x="1151" y="126"/>
                </a:cubicBezTo>
                <a:cubicBezTo>
                  <a:pt x="1146" y="129"/>
                  <a:pt x="1146" y="129"/>
                  <a:pt x="1146" y="129"/>
                </a:cubicBezTo>
                <a:cubicBezTo>
                  <a:pt x="1147" y="127"/>
                  <a:pt x="1145" y="126"/>
                  <a:pt x="1150" y="132"/>
                </a:cubicBezTo>
                <a:cubicBezTo>
                  <a:pt x="1148" y="134"/>
                  <a:pt x="1148" y="134"/>
                  <a:pt x="1148" y="134"/>
                </a:cubicBezTo>
                <a:cubicBezTo>
                  <a:pt x="1142" y="134"/>
                  <a:pt x="1142" y="134"/>
                  <a:pt x="1142" y="134"/>
                </a:cubicBezTo>
                <a:cubicBezTo>
                  <a:pt x="1140" y="136"/>
                  <a:pt x="1140" y="136"/>
                  <a:pt x="1140" y="136"/>
                </a:cubicBezTo>
                <a:cubicBezTo>
                  <a:pt x="1141" y="137"/>
                  <a:pt x="1141" y="137"/>
                  <a:pt x="1141" y="137"/>
                </a:cubicBezTo>
                <a:cubicBezTo>
                  <a:pt x="1141" y="140"/>
                  <a:pt x="1137" y="136"/>
                  <a:pt x="1138" y="140"/>
                </a:cubicBezTo>
                <a:cubicBezTo>
                  <a:pt x="1136" y="141"/>
                  <a:pt x="1135" y="138"/>
                  <a:pt x="1135" y="143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30" y="146"/>
                  <a:pt x="1140" y="143"/>
                  <a:pt x="1128" y="147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1" y="154"/>
                  <a:pt x="1121" y="154"/>
                  <a:pt x="1121" y="154"/>
                </a:cubicBezTo>
                <a:cubicBezTo>
                  <a:pt x="1119" y="159"/>
                  <a:pt x="1119" y="159"/>
                  <a:pt x="1119" y="159"/>
                </a:cubicBezTo>
                <a:cubicBezTo>
                  <a:pt x="1112" y="161"/>
                  <a:pt x="1112" y="161"/>
                  <a:pt x="1112" y="161"/>
                </a:cubicBezTo>
                <a:cubicBezTo>
                  <a:pt x="1114" y="162"/>
                  <a:pt x="1114" y="162"/>
                  <a:pt x="1114" y="162"/>
                </a:cubicBezTo>
                <a:cubicBezTo>
                  <a:pt x="1109" y="165"/>
                  <a:pt x="1109" y="165"/>
                  <a:pt x="1109" y="165"/>
                </a:cubicBezTo>
                <a:cubicBezTo>
                  <a:pt x="1103" y="173"/>
                  <a:pt x="1103" y="173"/>
                  <a:pt x="1103" y="173"/>
                </a:cubicBezTo>
                <a:cubicBezTo>
                  <a:pt x="1095" y="179"/>
                  <a:pt x="1095" y="179"/>
                  <a:pt x="1095" y="179"/>
                </a:cubicBezTo>
                <a:cubicBezTo>
                  <a:pt x="1091" y="185"/>
                  <a:pt x="1091" y="185"/>
                  <a:pt x="1091" y="185"/>
                </a:cubicBezTo>
                <a:cubicBezTo>
                  <a:pt x="1060" y="213"/>
                  <a:pt x="1060" y="213"/>
                  <a:pt x="1060" y="213"/>
                </a:cubicBezTo>
                <a:cubicBezTo>
                  <a:pt x="1053" y="220"/>
                  <a:pt x="1053" y="220"/>
                  <a:pt x="1053" y="220"/>
                </a:cubicBezTo>
                <a:cubicBezTo>
                  <a:pt x="1048" y="221"/>
                  <a:pt x="1048" y="221"/>
                  <a:pt x="1048" y="221"/>
                </a:cubicBezTo>
                <a:cubicBezTo>
                  <a:pt x="1049" y="223"/>
                  <a:pt x="1049" y="223"/>
                  <a:pt x="1049" y="223"/>
                </a:cubicBezTo>
                <a:cubicBezTo>
                  <a:pt x="1032" y="239"/>
                  <a:pt x="1032" y="239"/>
                  <a:pt x="1032" y="239"/>
                </a:cubicBezTo>
                <a:cubicBezTo>
                  <a:pt x="1024" y="244"/>
                  <a:pt x="1024" y="244"/>
                  <a:pt x="1024" y="244"/>
                </a:cubicBezTo>
                <a:cubicBezTo>
                  <a:pt x="1021" y="249"/>
                  <a:pt x="1021" y="249"/>
                  <a:pt x="1021" y="249"/>
                </a:cubicBezTo>
                <a:cubicBezTo>
                  <a:pt x="1020" y="249"/>
                  <a:pt x="1020" y="249"/>
                  <a:pt x="1020" y="249"/>
                </a:cubicBezTo>
                <a:cubicBezTo>
                  <a:pt x="1019" y="252"/>
                  <a:pt x="1019" y="252"/>
                  <a:pt x="1019" y="252"/>
                </a:cubicBezTo>
                <a:cubicBezTo>
                  <a:pt x="1014" y="255"/>
                  <a:pt x="1014" y="255"/>
                  <a:pt x="1014" y="255"/>
                </a:cubicBezTo>
                <a:cubicBezTo>
                  <a:pt x="1012" y="256"/>
                  <a:pt x="1012" y="256"/>
                  <a:pt x="1012" y="256"/>
                </a:cubicBezTo>
                <a:cubicBezTo>
                  <a:pt x="1018" y="258"/>
                  <a:pt x="1018" y="258"/>
                  <a:pt x="1018" y="258"/>
                </a:cubicBezTo>
                <a:cubicBezTo>
                  <a:pt x="1020" y="256"/>
                  <a:pt x="1020" y="256"/>
                  <a:pt x="1020" y="256"/>
                </a:cubicBezTo>
                <a:cubicBezTo>
                  <a:pt x="1021" y="256"/>
                  <a:pt x="1022" y="255"/>
                  <a:pt x="1022" y="258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5" y="256"/>
                  <a:pt x="1027" y="255"/>
                  <a:pt x="1024" y="256"/>
                </a:cubicBezTo>
                <a:cubicBezTo>
                  <a:pt x="1026" y="255"/>
                  <a:pt x="1030" y="258"/>
                  <a:pt x="1029" y="254"/>
                </a:cubicBezTo>
                <a:cubicBezTo>
                  <a:pt x="1036" y="252"/>
                  <a:pt x="1036" y="252"/>
                  <a:pt x="1036" y="252"/>
                </a:cubicBezTo>
                <a:cubicBezTo>
                  <a:pt x="1044" y="248"/>
                  <a:pt x="1044" y="248"/>
                  <a:pt x="1044" y="248"/>
                </a:cubicBezTo>
                <a:cubicBezTo>
                  <a:pt x="1047" y="244"/>
                  <a:pt x="1047" y="244"/>
                  <a:pt x="1047" y="244"/>
                </a:cubicBezTo>
                <a:cubicBezTo>
                  <a:pt x="1049" y="243"/>
                  <a:pt x="1053" y="244"/>
                  <a:pt x="1053" y="241"/>
                </a:cubicBezTo>
                <a:cubicBezTo>
                  <a:pt x="1055" y="242"/>
                  <a:pt x="1055" y="242"/>
                  <a:pt x="1055" y="242"/>
                </a:cubicBezTo>
                <a:cubicBezTo>
                  <a:pt x="1059" y="240"/>
                  <a:pt x="1059" y="240"/>
                  <a:pt x="1059" y="240"/>
                </a:cubicBezTo>
                <a:cubicBezTo>
                  <a:pt x="1060" y="237"/>
                  <a:pt x="1060" y="237"/>
                  <a:pt x="1060" y="237"/>
                </a:cubicBezTo>
                <a:cubicBezTo>
                  <a:pt x="1063" y="232"/>
                  <a:pt x="1062" y="244"/>
                  <a:pt x="1064" y="233"/>
                </a:cubicBezTo>
                <a:cubicBezTo>
                  <a:pt x="1066" y="234"/>
                  <a:pt x="1066" y="234"/>
                  <a:pt x="1066" y="234"/>
                </a:cubicBezTo>
                <a:cubicBezTo>
                  <a:pt x="1070" y="229"/>
                  <a:pt x="1070" y="229"/>
                  <a:pt x="1070" y="229"/>
                </a:cubicBezTo>
                <a:cubicBezTo>
                  <a:pt x="1074" y="229"/>
                  <a:pt x="1074" y="229"/>
                  <a:pt x="1074" y="229"/>
                </a:cubicBezTo>
                <a:cubicBezTo>
                  <a:pt x="1074" y="226"/>
                  <a:pt x="1074" y="226"/>
                  <a:pt x="1074" y="226"/>
                </a:cubicBezTo>
                <a:cubicBezTo>
                  <a:pt x="1077" y="222"/>
                  <a:pt x="1077" y="222"/>
                  <a:pt x="1077" y="222"/>
                </a:cubicBezTo>
                <a:cubicBezTo>
                  <a:pt x="1077" y="221"/>
                  <a:pt x="1077" y="221"/>
                  <a:pt x="1077" y="221"/>
                </a:cubicBezTo>
                <a:cubicBezTo>
                  <a:pt x="1077" y="220"/>
                  <a:pt x="1077" y="220"/>
                  <a:pt x="1077" y="220"/>
                </a:cubicBezTo>
                <a:cubicBezTo>
                  <a:pt x="1082" y="220"/>
                  <a:pt x="1082" y="220"/>
                  <a:pt x="1082" y="220"/>
                </a:cubicBezTo>
                <a:cubicBezTo>
                  <a:pt x="1083" y="217"/>
                  <a:pt x="1083" y="217"/>
                  <a:pt x="1083" y="217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9" y="215"/>
                  <a:pt x="1089" y="215"/>
                  <a:pt x="1089" y="215"/>
                </a:cubicBezTo>
                <a:cubicBezTo>
                  <a:pt x="1092" y="210"/>
                  <a:pt x="1092" y="210"/>
                  <a:pt x="1092" y="210"/>
                </a:cubicBezTo>
                <a:cubicBezTo>
                  <a:pt x="1092" y="209"/>
                  <a:pt x="1092" y="209"/>
                  <a:pt x="1092" y="209"/>
                </a:cubicBezTo>
                <a:cubicBezTo>
                  <a:pt x="1090" y="209"/>
                  <a:pt x="1090" y="209"/>
                  <a:pt x="1090" y="209"/>
                </a:cubicBezTo>
                <a:cubicBezTo>
                  <a:pt x="1088" y="207"/>
                  <a:pt x="1088" y="207"/>
                  <a:pt x="1088" y="207"/>
                </a:cubicBezTo>
                <a:cubicBezTo>
                  <a:pt x="1091" y="205"/>
                  <a:pt x="1091" y="205"/>
                  <a:pt x="1091" y="205"/>
                </a:cubicBezTo>
                <a:cubicBezTo>
                  <a:pt x="1093" y="207"/>
                  <a:pt x="1093" y="207"/>
                  <a:pt x="1093" y="207"/>
                </a:cubicBezTo>
                <a:cubicBezTo>
                  <a:pt x="1101" y="206"/>
                  <a:pt x="1101" y="206"/>
                  <a:pt x="1101" y="206"/>
                </a:cubicBezTo>
                <a:cubicBezTo>
                  <a:pt x="1105" y="199"/>
                  <a:pt x="1105" y="199"/>
                  <a:pt x="1105" y="199"/>
                </a:cubicBezTo>
                <a:cubicBezTo>
                  <a:pt x="1109" y="198"/>
                  <a:pt x="1109" y="198"/>
                  <a:pt x="1109" y="198"/>
                </a:cubicBezTo>
                <a:cubicBezTo>
                  <a:pt x="1109" y="197"/>
                  <a:pt x="1100" y="200"/>
                  <a:pt x="1111" y="194"/>
                </a:cubicBezTo>
                <a:cubicBezTo>
                  <a:pt x="1112" y="195"/>
                  <a:pt x="1112" y="195"/>
                  <a:pt x="1112" y="195"/>
                </a:cubicBezTo>
                <a:cubicBezTo>
                  <a:pt x="1115" y="193"/>
                  <a:pt x="1115" y="193"/>
                  <a:pt x="1115" y="193"/>
                </a:cubicBezTo>
                <a:cubicBezTo>
                  <a:pt x="1114" y="192"/>
                  <a:pt x="1114" y="192"/>
                  <a:pt x="1114" y="192"/>
                </a:cubicBezTo>
                <a:cubicBezTo>
                  <a:pt x="1119" y="187"/>
                  <a:pt x="1119" y="187"/>
                  <a:pt x="1119" y="187"/>
                </a:cubicBezTo>
                <a:cubicBezTo>
                  <a:pt x="1120" y="187"/>
                  <a:pt x="1120" y="187"/>
                  <a:pt x="1120" y="187"/>
                </a:cubicBezTo>
                <a:cubicBezTo>
                  <a:pt x="1121" y="183"/>
                  <a:pt x="1121" y="183"/>
                  <a:pt x="1121" y="183"/>
                </a:cubicBezTo>
                <a:cubicBezTo>
                  <a:pt x="1120" y="183"/>
                  <a:pt x="1120" y="180"/>
                  <a:pt x="1118" y="183"/>
                </a:cubicBezTo>
                <a:cubicBezTo>
                  <a:pt x="1123" y="181"/>
                  <a:pt x="1123" y="181"/>
                  <a:pt x="1123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6" y="178"/>
                  <a:pt x="1126" y="178"/>
                  <a:pt x="1126" y="178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9" y="169"/>
                  <a:pt x="1139" y="169"/>
                  <a:pt x="1139" y="169"/>
                </a:cubicBezTo>
                <a:cubicBezTo>
                  <a:pt x="1140" y="165"/>
                  <a:pt x="1140" y="165"/>
                  <a:pt x="1140" y="165"/>
                </a:cubicBezTo>
                <a:cubicBezTo>
                  <a:pt x="1144" y="165"/>
                  <a:pt x="1144" y="165"/>
                  <a:pt x="1144" y="165"/>
                </a:cubicBezTo>
                <a:cubicBezTo>
                  <a:pt x="1146" y="165"/>
                  <a:pt x="1129" y="172"/>
                  <a:pt x="1148" y="158"/>
                </a:cubicBezTo>
                <a:cubicBezTo>
                  <a:pt x="1149" y="157"/>
                  <a:pt x="1149" y="157"/>
                  <a:pt x="1149" y="157"/>
                </a:cubicBezTo>
                <a:cubicBezTo>
                  <a:pt x="1148" y="157"/>
                  <a:pt x="1148" y="160"/>
                  <a:pt x="1147" y="156"/>
                </a:cubicBezTo>
                <a:cubicBezTo>
                  <a:pt x="1153" y="156"/>
                  <a:pt x="1153" y="156"/>
                  <a:pt x="1153" y="156"/>
                </a:cubicBezTo>
                <a:cubicBezTo>
                  <a:pt x="1152" y="154"/>
                  <a:pt x="1149" y="160"/>
                  <a:pt x="1152" y="154"/>
                </a:cubicBezTo>
                <a:cubicBezTo>
                  <a:pt x="1156" y="153"/>
                  <a:pt x="1156" y="153"/>
                  <a:pt x="1156" y="153"/>
                </a:cubicBezTo>
                <a:cubicBezTo>
                  <a:pt x="1156" y="151"/>
                  <a:pt x="1156" y="151"/>
                  <a:pt x="1156" y="151"/>
                </a:cubicBezTo>
                <a:cubicBezTo>
                  <a:pt x="1157" y="149"/>
                  <a:pt x="1157" y="149"/>
                  <a:pt x="1157" y="149"/>
                </a:cubicBezTo>
                <a:cubicBezTo>
                  <a:pt x="1159" y="149"/>
                  <a:pt x="1159" y="149"/>
                  <a:pt x="1159" y="149"/>
                </a:cubicBezTo>
                <a:cubicBezTo>
                  <a:pt x="1165" y="142"/>
                  <a:pt x="1165" y="142"/>
                  <a:pt x="1165" y="142"/>
                </a:cubicBezTo>
                <a:cubicBezTo>
                  <a:pt x="1168" y="141"/>
                  <a:pt x="1168" y="141"/>
                  <a:pt x="1168" y="141"/>
                </a:cubicBezTo>
                <a:cubicBezTo>
                  <a:pt x="1170" y="135"/>
                  <a:pt x="1170" y="135"/>
                  <a:pt x="1170" y="135"/>
                </a:cubicBezTo>
                <a:cubicBezTo>
                  <a:pt x="1176" y="137"/>
                  <a:pt x="1176" y="137"/>
                  <a:pt x="1176" y="137"/>
                </a:cubicBezTo>
                <a:cubicBezTo>
                  <a:pt x="1180" y="134"/>
                  <a:pt x="1180" y="134"/>
                  <a:pt x="1180" y="134"/>
                </a:cubicBezTo>
                <a:cubicBezTo>
                  <a:pt x="1179" y="131"/>
                  <a:pt x="1179" y="131"/>
                  <a:pt x="1179" y="131"/>
                </a:cubicBezTo>
                <a:cubicBezTo>
                  <a:pt x="1180" y="129"/>
                  <a:pt x="1180" y="129"/>
                  <a:pt x="1180" y="129"/>
                </a:cubicBezTo>
                <a:cubicBezTo>
                  <a:pt x="1177" y="126"/>
                  <a:pt x="1177" y="126"/>
                  <a:pt x="1177" y="126"/>
                </a:cubicBezTo>
                <a:cubicBezTo>
                  <a:pt x="1177" y="127"/>
                  <a:pt x="1178" y="127"/>
                  <a:pt x="1178" y="125"/>
                </a:cubicBezTo>
                <a:cubicBezTo>
                  <a:pt x="1178" y="126"/>
                  <a:pt x="1178" y="126"/>
                  <a:pt x="1178" y="126"/>
                </a:cubicBezTo>
                <a:cubicBezTo>
                  <a:pt x="1180" y="127"/>
                  <a:pt x="1180" y="127"/>
                  <a:pt x="1180" y="127"/>
                </a:cubicBezTo>
                <a:cubicBezTo>
                  <a:pt x="1181" y="127"/>
                  <a:pt x="1182" y="128"/>
                  <a:pt x="1183" y="126"/>
                </a:cubicBezTo>
                <a:cubicBezTo>
                  <a:pt x="1177" y="123"/>
                  <a:pt x="1177" y="123"/>
                  <a:pt x="1177" y="123"/>
                </a:cubicBezTo>
                <a:cubicBezTo>
                  <a:pt x="1179" y="120"/>
                  <a:pt x="1179" y="120"/>
                  <a:pt x="1179" y="120"/>
                </a:cubicBezTo>
                <a:cubicBezTo>
                  <a:pt x="1183" y="125"/>
                  <a:pt x="1183" y="125"/>
                  <a:pt x="1183" y="125"/>
                </a:cubicBezTo>
                <a:cubicBezTo>
                  <a:pt x="1194" y="119"/>
                  <a:pt x="1194" y="119"/>
                  <a:pt x="1194" y="119"/>
                </a:cubicBezTo>
                <a:cubicBezTo>
                  <a:pt x="1193" y="117"/>
                  <a:pt x="1193" y="117"/>
                  <a:pt x="1193" y="117"/>
                </a:cubicBezTo>
                <a:cubicBezTo>
                  <a:pt x="1208" y="103"/>
                  <a:pt x="1208" y="103"/>
                  <a:pt x="1208" y="103"/>
                </a:cubicBezTo>
                <a:cubicBezTo>
                  <a:pt x="1211" y="103"/>
                  <a:pt x="1211" y="103"/>
                  <a:pt x="1211" y="103"/>
                </a:cubicBezTo>
                <a:cubicBezTo>
                  <a:pt x="1212" y="102"/>
                  <a:pt x="1212" y="102"/>
                  <a:pt x="1212" y="102"/>
                </a:cubicBezTo>
                <a:cubicBezTo>
                  <a:pt x="1208" y="100"/>
                  <a:pt x="1208" y="100"/>
                  <a:pt x="1208" y="100"/>
                </a:cubicBezTo>
                <a:cubicBezTo>
                  <a:pt x="1207" y="100"/>
                  <a:pt x="1206" y="105"/>
                  <a:pt x="1203" y="101"/>
                </a:cubicBezTo>
                <a:cubicBezTo>
                  <a:pt x="1205" y="101"/>
                  <a:pt x="1205" y="101"/>
                  <a:pt x="1205" y="101"/>
                </a:cubicBezTo>
                <a:cubicBezTo>
                  <a:pt x="1207" y="97"/>
                  <a:pt x="1207" y="97"/>
                  <a:pt x="1207" y="97"/>
                </a:cubicBezTo>
                <a:cubicBezTo>
                  <a:pt x="1211" y="95"/>
                  <a:pt x="1211" y="95"/>
                  <a:pt x="1211" y="95"/>
                </a:cubicBezTo>
                <a:cubicBezTo>
                  <a:pt x="1212" y="91"/>
                  <a:pt x="1212" y="91"/>
                  <a:pt x="1212" y="91"/>
                </a:cubicBezTo>
                <a:cubicBezTo>
                  <a:pt x="1214" y="92"/>
                  <a:pt x="1214" y="92"/>
                  <a:pt x="1214" y="92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8" y="88"/>
                  <a:pt x="1218" y="88"/>
                  <a:pt x="1218" y="88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19" y="83"/>
                  <a:pt x="1219" y="83"/>
                  <a:pt x="1219" y="83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24" y="83"/>
                  <a:pt x="1224" y="83"/>
                  <a:pt x="1224" y="83"/>
                </a:cubicBezTo>
                <a:cubicBezTo>
                  <a:pt x="1225" y="80"/>
                  <a:pt x="1225" y="80"/>
                  <a:pt x="1225" y="80"/>
                </a:cubicBezTo>
                <a:cubicBezTo>
                  <a:pt x="1235" y="71"/>
                  <a:pt x="1235" y="71"/>
                  <a:pt x="1235" y="71"/>
                </a:cubicBezTo>
                <a:cubicBezTo>
                  <a:pt x="1235" y="71"/>
                  <a:pt x="1234" y="72"/>
                  <a:pt x="1236" y="72"/>
                </a:cubicBezTo>
                <a:cubicBezTo>
                  <a:pt x="1236" y="72"/>
                  <a:pt x="1237" y="73"/>
                  <a:pt x="1238" y="71"/>
                </a:cubicBezTo>
                <a:cubicBezTo>
                  <a:pt x="1236" y="69"/>
                  <a:pt x="1236" y="69"/>
                  <a:pt x="1236" y="69"/>
                </a:cubicBezTo>
                <a:cubicBezTo>
                  <a:pt x="1236" y="67"/>
                  <a:pt x="1236" y="67"/>
                  <a:pt x="1236" y="67"/>
                </a:cubicBezTo>
                <a:cubicBezTo>
                  <a:pt x="1240" y="66"/>
                  <a:pt x="1240" y="66"/>
                  <a:pt x="1240" y="66"/>
                </a:cubicBezTo>
                <a:cubicBezTo>
                  <a:pt x="1253" y="53"/>
                  <a:pt x="1253" y="53"/>
                  <a:pt x="1253" y="53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9" y="46"/>
                  <a:pt x="1251" y="54"/>
                  <a:pt x="1259" y="47"/>
                </a:cubicBezTo>
                <a:cubicBezTo>
                  <a:pt x="1261" y="48"/>
                  <a:pt x="1261" y="48"/>
                  <a:pt x="1261" y="48"/>
                </a:cubicBezTo>
                <a:cubicBezTo>
                  <a:pt x="1255" y="54"/>
                  <a:pt x="1255" y="54"/>
                  <a:pt x="1255" y="54"/>
                </a:cubicBezTo>
                <a:cubicBezTo>
                  <a:pt x="1259" y="55"/>
                  <a:pt x="1259" y="55"/>
                  <a:pt x="1259" y="55"/>
                </a:cubicBezTo>
                <a:cubicBezTo>
                  <a:pt x="1259" y="56"/>
                  <a:pt x="1259" y="56"/>
                  <a:pt x="1259" y="56"/>
                </a:cubicBezTo>
                <a:cubicBezTo>
                  <a:pt x="1256" y="56"/>
                  <a:pt x="1253" y="61"/>
                  <a:pt x="1252" y="59"/>
                </a:cubicBezTo>
                <a:cubicBezTo>
                  <a:pt x="1241" y="69"/>
                  <a:pt x="1241" y="69"/>
                  <a:pt x="1241" y="69"/>
                </a:cubicBezTo>
                <a:cubicBezTo>
                  <a:pt x="1241" y="72"/>
                  <a:pt x="1241" y="72"/>
                  <a:pt x="1241" y="72"/>
                </a:cubicBezTo>
                <a:cubicBezTo>
                  <a:pt x="1247" y="71"/>
                  <a:pt x="1247" y="71"/>
                  <a:pt x="1247" y="71"/>
                </a:cubicBezTo>
                <a:cubicBezTo>
                  <a:pt x="1249" y="66"/>
                  <a:pt x="1249" y="66"/>
                  <a:pt x="1249" y="66"/>
                </a:cubicBezTo>
                <a:cubicBezTo>
                  <a:pt x="1256" y="64"/>
                  <a:pt x="1256" y="64"/>
                  <a:pt x="1256" y="64"/>
                </a:cubicBezTo>
                <a:cubicBezTo>
                  <a:pt x="1266" y="52"/>
                  <a:pt x="1266" y="52"/>
                  <a:pt x="1266" y="52"/>
                </a:cubicBezTo>
                <a:cubicBezTo>
                  <a:pt x="1263" y="52"/>
                  <a:pt x="1263" y="52"/>
                  <a:pt x="1263" y="52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2" y="47"/>
                  <a:pt x="1272" y="47"/>
                  <a:pt x="1272" y="47"/>
                </a:cubicBezTo>
                <a:cubicBezTo>
                  <a:pt x="1278" y="44"/>
                  <a:pt x="1278" y="44"/>
                  <a:pt x="1278" y="44"/>
                </a:cubicBezTo>
                <a:cubicBezTo>
                  <a:pt x="1276" y="46"/>
                  <a:pt x="1270" y="40"/>
                  <a:pt x="1265" y="55"/>
                </a:cubicBezTo>
                <a:cubicBezTo>
                  <a:pt x="1268" y="56"/>
                  <a:pt x="1268" y="56"/>
                  <a:pt x="1268" y="56"/>
                </a:cubicBezTo>
                <a:cubicBezTo>
                  <a:pt x="1267" y="58"/>
                  <a:pt x="1267" y="58"/>
                  <a:pt x="1267" y="58"/>
                </a:cubicBezTo>
                <a:cubicBezTo>
                  <a:pt x="1268" y="61"/>
                  <a:pt x="1269" y="56"/>
                  <a:pt x="1272" y="60"/>
                </a:cubicBezTo>
                <a:cubicBezTo>
                  <a:pt x="1268" y="63"/>
                  <a:pt x="1268" y="63"/>
                  <a:pt x="1268" y="63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2" y="68"/>
                  <a:pt x="1271" y="64"/>
                  <a:pt x="1262" y="71"/>
                </a:cubicBezTo>
                <a:cubicBezTo>
                  <a:pt x="1261" y="70"/>
                  <a:pt x="1267" y="71"/>
                  <a:pt x="1260" y="69"/>
                </a:cubicBezTo>
                <a:cubicBezTo>
                  <a:pt x="1258" y="73"/>
                  <a:pt x="1258" y="73"/>
                  <a:pt x="1258" y="73"/>
                </a:cubicBezTo>
                <a:cubicBezTo>
                  <a:pt x="1260" y="74"/>
                  <a:pt x="1259" y="74"/>
                  <a:pt x="1254" y="76"/>
                </a:cubicBezTo>
                <a:cubicBezTo>
                  <a:pt x="1257" y="80"/>
                  <a:pt x="1257" y="80"/>
                  <a:pt x="1257" y="80"/>
                </a:cubicBezTo>
                <a:cubicBezTo>
                  <a:pt x="1262" y="78"/>
                  <a:pt x="1262" y="78"/>
                  <a:pt x="1262" y="78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3" y="74"/>
                  <a:pt x="1263" y="74"/>
                  <a:pt x="1263" y="74"/>
                </a:cubicBezTo>
                <a:cubicBezTo>
                  <a:pt x="1266" y="77"/>
                  <a:pt x="1266" y="77"/>
                  <a:pt x="1266" y="77"/>
                </a:cubicBezTo>
                <a:cubicBezTo>
                  <a:pt x="1276" y="75"/>
                  <a:pt x="1276" y="75"/>
                  <a:pt x="1276" y="75"/>
                </a:cubicBezTo>
                <a:cubicBezTo>
                  <a:pt x="1278" y="72"/>
                  <a:pt x="1278" y="72"/>
                  <a:pt x="1278" y="72"/>
                </a:cubicBezTo>
                <a:cubicBezTo>
                  <a:pt x="1275" y="70"/>
                  <a:pt x="1275" y="70"/>
                  <a:pt x="1275" y="70"/>
                </a:cubicBezTo>
                <a:cubicBezTo>
                  <a:pt x="1274" y="70"/>
                  <a:pt x="1287" y="67"/>
                  <a:pt x="1270" y="71"/>
                </a:cubicBezTo>
                <a:cubicBezTo>
                  <a:pt x="1272" y="68"/>
                  <a:pt x="1272" y="68"/>
                  <a:pt x="1272" y="68"/>
                </a:cubicBezTo>
                <a:cubicBezTo>
                  <a:pt x="1270" y="66"/>
                  <a:pt x="1270" y="66"/>
                  <a:pt x="1270" y="66"/>
                </a:cubicBezTo>
                <a:cubicBezTo>
                  <a:pt x="1273" y="66"/>
                  <a:pt x="1273" y="66"/>
                  <a:pt x="1273" y="66"/>
                </a:cubicBezTo>
                <a:cubicBezTo>
                  <a:pt x="1277" y="63"/>
                  <a:pt x="1277" y="63"/>
                  <a:pt x="1277" y="63"/>
                </a:cubicBezTo>
                <a:cubicBezTo>
                  <a:pt x="1278" y="63"/>
                  <a:pt x="1278" y="63"/>
                  <a:pt x="1278" y="63"/>
                </a:cubicBezTo>
                <a:cubicBezTo>
                  <a:pt x="1277" y="68"/>
                  <a:pt x="1277" y="68"/>
                  <a:pt x="1277" y="68"/>
                </a:cubicBezTo>
                <a:cubicBezTo>
                  <a:pt x="1281" y="70"/>
                  <a:pt x="1281" y="70"/>
                  <a:pt x="1281" y="70"/>
                </a:cubicBezTo>
                <a:cubicBezTo>
                  <a:pt x="1287" y="69"/>
                  <a:pt x="1287" y="69"/>
                  <a:pt x="1287" y="69"/>
                </a:cubicBezTo>
                <a:cubicBezTo>
                  <a:pt x="1285" y="70"/>
                  <a:pt x="1285" y="70"/>
                  <a:pt x="1285" y="70"/>
                </a:cubicBezTo>
                <a:cubicBezTo>
                  <a:pt x="1285" y="71"/>
                  <a:pt x="1285" y="71"/>
                  <a:pt x="1285" y="71"/>
                </a:cubicBezTo>
                <a:cubicBezTo>
                  <a:pt x="1262" y="94"/>
                  <a:pt x="1262" y="94"/>
                  <a:pt x="1262" y="94"/>
                </a:cubicBezTo>
                <a:cubicBezTo>
                  <a:pt x="1262" y="95"/>
                  <a:pt x="1262" y="95"/>
                  <a:pt x="1262" y="95"/>
                </a:cubicBezTo>
                <a:cubicBezTo>
                  <a:pt x="1258" y="95"/>
                  <a:pt x="1258" y="95"/>
                  <a:pt x="1258" y="95"/>
                </a:cubicBezTo>
                <a:cubicBezTo>
                  <a:pt x="1258" y="96"/>
                  <a:pt x="1258" y="96"/>
                  <a:pt x="1258" y="96"/>
                </a:cubicBezTo>
                <a:cubicBezTo>
                  <a:pt x="1259" y="97"/>
                  <a:pt x="1260" y="96"/>
                  <a:pt x="1260" y="97"/>
                </a:cubicBezTo>
                <a:cubicBezTo>
                  <a:pt x="1258" y="98"/>
                  <a:pt x="1258" y="98"/>
                  <a:pt x="1258" y="98"/>
                </a:cubicBezTo>
                <a:cubicBezTo>
                  <a:pt x="1259" y="98"/>
                  <a:pt x="1259" y="98"/>
                  <a:pt x="1259" y="98"/>
                </a:cubicBezTo>
                <a:cubicBezTo>
                  <a:pt x="1255" y="101"/>
                  <a:pt x="1255" y="101"/>
                  <a:pt x="1255" y="101"/>
                </a:cubicBezTo>
                <a:cubicBezTo>
                  <a:pt x="1259" y="104"/>
                  <a:pt x="1259" y="104"/>
                  <a:pt x="1259" y="104"/>
                </a:cubicBezTo>
                <a:cubicBezTo>
                  <a:pt x="1261" y="103"/>
                  <a:pt x="1262" y="105"/>
                  <a:pt x="1264" y="105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3" y="113"/>
                  <a:pt x="1263" y="113"/>
                  <a:pt x="1263" y="113"/>
                </a:cubicBezTo>
                <a:cubicBezTo>
                  <a:pt x="1262" y="112"/>
                  <a:pt x="1264" y="110"/>
                  <a:pt x="1268" y="113"/>
                </a:cubicBezTo>
                <a:cubicBezTo>
                  <a:pt x="1269" y="112"/>
                  <a:pt x="1269" y="112"/>
                  <a:pt x="1269" y="112"/>
                </a:cubicBezTo>
                <a:cubicBezTo>
                  <a:pt x="1271" y="116"/>
                  <a:pt x="1271" y="116"/>
                  <a:pt x="1271" y="116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69" y="120"/>
                  <a:pt x="1269" y="120"/>
                  <a:pt x="1269" y="120"/>
                </a:cubicBezTo>
                <a:cubicBezTo>
                  <a:pt x="1267" y="120"/>
                  <a:pt x="1267" y="120"/>
                  <a:pt x="1267" y="120"/>
                </a:cubicBezTo>
                <a:cubicBezTo>
                  <a:pt x="1267" y="121"/>
                  <a:pt x="1267" y="121"/>
                  <a:pt x="1267" y="121"/>
                </a:cubicBezTo>
                <a:cubicBezTo>
                  <a:pt x="1266" y="120"/>
                  <a:pt x="1266" y="120"/>
                  <a:pt x="1266" y="120"/>
                </a:cubicBezTo>
                <a:cubicBezTo>
                  <a:pt x="1265" y="121"/>
                  <a:pt x="1274" y="114"/>
                  <a:pt x="1263" y="124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57" y="123"/>
                  <a:pt x="1261" y="127"/>
                  <a:pt x="1257" y="125"/>
                </a:cubicBezTo>
                <a:cubicBezTo>
                  <a:pt x="1257" y="126"/>
                  <a:pt x="1257" y="126"/>
                  <a:pt x="1257" y="126"/>
                </a:cubicBezTo>
                <a:cubicBezTo>
                  <a:pt x="1258" y="126"/>
                  <a:pt x="1255" y="129"/>
                  <a:pt x="1259" y="127"/>
                </a:cubicBezTo>
                <a:cubicBezTo>
                  <a:pt x="1256" y="132"/>
                  <a:pt x="1256" y="132"/>
                  <a:pt x="1256" y="132"/>
                </a:cubicBezTo>
                <a:cubicBezTo>
                  <a:pt x="1248" y="137"/>
                  <a:pt x="1248" y="137"/>
                  <a:pt x="1248" y="137"/>
                </a:cubicBezTo>
                <a:cubicBezTo>
                  <a:pt x="1255" y="130"/>
                  <a:pt x="1255" y="130"/>
                  <a:pt x="1255" y="130"/>
                </a:cubicBezTo>
                <a:cubicBezTo>
                  <a:pt x="1250" y="131"/>
                  <a:pt x="1250" y="131"/>
                  <a:pt x="1250" y="131"/>
                </a:cubicBezTo>
                <a:cubicBezTo>
                  <a:pt x="1247" y="136"/>
                  <a:pt x="1247" y="136"/>
                  <a:pt x="1247" y="136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0" y="134"/>
                  <a:pt x="1240" y="134"/>
                  <a:pt x="1240" y="134"/>
                </a:cubicBezTo>
                <a:cubicBezTo>
                  <a:pt x="1246" y="132"/>
                  <a:pt x="1246" y="132"/>
                  <a:pt x="1246" y="132"/>
                </a:cubicBezTo>
                <a:cubicBezTo>
                  <a:pt x="1251" y="127"/>
                  <a:pt x="1251" y="127"/>
                  <a:pt x="1251" y="127"/>
                </a:cubicBezTo>
                <a:cubicBezTo>
                  <a:pt x="1254" y="125"/>
                  <a:pt x="1254" y="125"/>
                  <a:pt x="1254" y="125"/>
                </a:cubicBezTo>
                <a:cubicBezTo>
                  <a:pt x="1255" y="126"/>
                  <a:pt x="1255" y="126"/>
                  <a:pt x="1255" y="126"/>
                </a:cubicBezTo>
                <a:cubicBezTo>
                  <a:pt x="1257" y="124"/>
                  <a:pt x="1240" y="132"/>
                  <a:pt x="1260" y="121"/>
                </a:cubicBezTo>
                <a:cubicBezTo>
                  <a:pt x="1257" y="117"/>
                  <a:pt x="1257" y="117"/>
                  <a:pt x="1257" y="117"/>
                </a:cubicBezTo>
                <a:cubicBezTo>
                  <a:pt x="1256" y="116"/>
                  <a:pt x="1256" y="116"/>
                  <a:pt x="1256" y="116"/>
                </a:cubicBezTo>
                <a:cubicBezTo>
                  <a:pt x="1252" y="117"/>
                  <a:pt x="1252" y="117"/>
                  <a:pt x="1252" y="117"/>
                </a:cubicBezTo>
                <a:cubicBezTo>
                  <a:pt x="1254" y="120"/>
                  <a:pt x="1254" y="120"/>
                  <a:pt x="1254" y="120"/>
                </a:cubicBezTo>
                <a:cubicBezTo>
                  <a:pt x="1252" y="122"/>
                  <a:pt x="1248" y="123"/>
                  <a:pt x="1248" y="122"/>
                </a:cubicBezTo>
                <a:cubicBezTo>
                  <a:pt x="1246" y="124"/>
                  <a:pt x="1246" y="124"/>
                  <a:pt x="1246" y="124"/>
                </a:cubicBezTo>
                <a:cubicBezTo>
                  <a:pt x="1247" y="125"/>
                  <a:pt x="1246" y="120"/>
                  <a:pt x="1246" y="125"/>
                </a:cubicBezTo>
                <a:cubicBezTo>
                  <a:pt x="1245" y="124"/>
                  <a:pt x="1245" y="124"/>
                  <a:pt x="1245" y="124"/>
                </a:cubicBezTo>
                <a:cubicBezTo>
                  <a:pt x="1238" y="132"/>
                  <a:pt x="1238" y="132"/>
                  <a:pt x="1238" y="132"/>
                </a:cubicBezTo>
                <a:cubicBezTo>
                  <a:pt x="1237" y="132"/>
                  <a:pt x="1238" y="134"/>
                  <a:pt x="1237" y="132"/>
                </a:cubicBezTo>
                <a:cubicBezTo>
                  <a:pt x="1237" y="134"/>
                  <a:pt x="1237" y="134"/>
                  <a:pt x="1237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0" y="138"/>
                  <a:pt x="1230" y="138"/>
                  <a:pt x="1230" y="138"/>
                </a:cubicBezTo>
                <a:cubicBezTo>
                  <a:pt x="1225" y="142"/>
                  <a:pt x="1225" y="142"/>
                  <a:pt x="1225" y="142"/>
                </a:cubicBezTo>
                <a:cubicBezTo>
                  <a:pt x="1219" y="143"/>
                  <a:pt x="1219" y="143"/>
                  <a:pt x="1219" y="143"/>
                </a:cubicBezTo>
                <a:cubicBezTo>
                  <a:pt x="1218" y="144"/>
                  <a:pt x="1218" y="144"/>
                  <a:pt x="1218" y="144"/>
                </a:cubicBezTo>
                <a:cubicBezTo>
                  <a:pt x="1214" y="138"/>
                  <a:pt x="1214" y="138"/>
                  <a:pt x="1214" y="138"/>
                </a:cubicBezTo>
                <a:cubicBezTo>
                  <a:pt x="1210" y="141"/>
                  <a:pt x="1210" y="141"/>
                  <a:pt x="1210" y="141"/>
                </a:cubicBezTo>
                <a:cubicBezTo>
                  <a:pt x="1207" y="139"/>
                  <a:pt x="1207" y="139"/>
                  <a:pt x="1207" y="139"/>
                </a:cubicBezTo>
                <a:cubicBezTo>
                  <a:pt x="1217" y="132"/>
                  <a:pt x="1201" y="155"/>
                  <a:pt x="1215" y="132"/>
                </a:cubicBezTo>
                <a:cubicBezTo>
                  <a:pt x="1222" y="127"/>
                  <a:pt x="1222" y="127"/>
                  <a:pt x="1222" y="127"/>
                </a:cubicBezTo>
                <a:cubicBezTo>
                  <a:pt x="1229" y="128"/>
                  <a:pt x="1229" y="128"/>
                  <a:pt x="1229" y="128"/>
                </a:cubicBezTo>
                <a:cubicBezTo>
                  <a:pt x="1234" y="126"/>
                  <a:pt x="1234" y="126"/>
                  <a:pt x="1234" y="126"/>
                </a:cubicBezTo>
                <a:cubicBezTo>
                  <a:pt x="1234" y="122"/>
                  <a:pt x="1234" y="122"/>
                  <a:pt x="1234" y="122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236" y="118"/>
                  <a:pt x="1236" y="118"/>
                  <a:pt x="1236" y="118"/>
                </a:cubicBezTo>
                <a:cubicBezTo>
                  <a:pt x="1236" y="117"/>
                  <a:pt x="1236" y="117"/>
                  <a:pt x="1236" y="117"/>
                </a:cubicBezTo>
                <a:cubicBezTo>
                  <a:pt x="1236" y="116"/>
                  <a:pt x="1236" y="116"/>
                  <a:pt x="1236" y="116"/>
                </a:cubicBezTo>
                <a:cubicBezTo>
                  <a:pt x="1238" y="117"/>
                  <a:pt x="1238" y="117"/>
                  <a:pt x="1238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5"/>
                  <a:pt x="1240" y="115"/>
                  <a:pt x="1240" y="115"/>
                </a:cubicBezTo>
                <a:cubicBezTo>
                  <a:pt x="1238" y="112"/>
                  <a:pt x="1238" y="112"/>
                  <a:pt x="1238" y="112"/>
                </a:cubicBezTo>
                <a:cubicBezTo>
                  <a:pt x="1236" y="111"/>
                  <a:pt x="1236" y="111"/>
                  <a:pt x="1236" y="111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0" y="104"/>
                  <a:pt x="1240" y="104"/>
                  <a:pt x="1240" y="104"/>
                </a:cubicBezTo>
                <a:cubicBezTo>
                  <a:pt x="1236" y="107"/>
                  <a:pt x="1236" y="107"/>
                  <a:pt x="1236" y="107"/>
                </a:cubicBezTo>
                <a:cubicBezTo>
                  <a:pt x="1236" y="106"/>
                  <a:pt x="1236" y="106"/>
                  <a:pt x="1236" y="106"/>
                </a:cubicBezTo>
                <a:cubicBezTo>
                  <a:pt x="1232" y="107"/>
                  <a:pt x="1232" y="107"/>
                  <a:pt x="1232" y="107"/>
                </a:cubicBezTo>
                <a:cubicBezTo>
                  <a:pt x="1221" y="117"/>
                  <a:pt x="1221" y="117"/>
                  <a:pt x="1221" y="117"/>
                </a:cubicBezTo>
                <a:cubicBezTo>
                  <a:pt x="1217" y="119"/>
                  <a:pt x="1217" y="119"/>
                  <a:pt x="1217" y="119"/>
                </a:cubicBezTo>
                <a:cubicBezTo>
                  <a:pt x="1215" y="122"/>
                  <a:pt x="1215" y="122"/>
                  <a:pt x="1215" y="122"/>
                </a:cubicBezTo>
                <a:cubicBezTo>
                  <a:pt x="1212" y="127"/>
                  <a:pt x="1212" y="127"/>
                  <a:pt x="1212" y="127"/>
                </a:cubicBezTo>
                <a:cubicBezTo>
                  <a:pt x="1209" y="128"/>
                  <a:pt x="1209" y="128"/>
                  <a:pt x="1209" y="128"/>
                </a:cubicBezTo>
                <a:cubicBezTo>
                  <a:pt x="1206" y="133"/>
                  <a:pt x="1206" y="133"/>
                  <a:pt x="1206" y="133"/>
                </a:cubicBezTo>
                <a:cubicBezTo>
                  <a:pt x="1203" y="132"/>
                  <a:pt x="1203" y="132"/>
                  <a:pt x="1203" y="132"/>
                </a:cubicBezTo>
                <a:cubicBezTo>
                  <a:pt x="1202" y="132"/>
                  <a:pt x="1202" y="132"/>
                  <a:pt x="1202" y="132"/>
                </a:cubicBezTo>
                <a:cubicBezTo>
                  <a:pt x="1203" y="135"/>
                  <a:pt x="1203" y="135"/>
                  <a:pt x="1203" y="135"/>
                </a:cubicBezTo>
                <a:cubicBezTo>
                  <a:pt x="1200" y="136"/>
                  <a:pt x="1200" y="136"/>
                  <a:pt x="1200" y="136"/>
                </a:cubicBezTo>
                <a:cubicBezTo>
                  <a:pt x="1200" y="137"/>
                  <a:pt x="1200" y="137"/>
                  <a:pt x="1200" y="137"/>
                </a:cubicBezTo>
                <a:cubicBezTo>
                  <a:pt x="1198" y="136"/>
                  <a:pt x="1203" y="142"/>
                  <a:pt x="1197" y="137"/>
                </a:cubicBezTo>
                <a:cubicBezTo>
                  <a:pt x="1194" y="140"/>
                  <a:pt x="1194" y="140"/>
                  <a:pt x="1194" y="140"/>
                </a:cubicBezTo>
                <a:cubicBezTo>
                  <a:pt x="1195" y="140"/>
                  <a:pt x="1194" y="141"/>
                  <a:pt x="1193" y="139"/>
                </a:cubicBezTo>
                <a:cubicBezTo>
                  <a:pt x="1193" y="146"/>
                  <a:pt x="1193" y="146"/>
                  <a:pt x="1193" y="146"/>
                </a:cubicBezTo>
                <a:cubicBezTo>
                  <a:pt x="1185" y="150"/>
                  <a:pt x="1185" y="150"/>
                  <a:pt x="1185" y="150"/>
                </a:cubicBezTo>
                <a:cubicBezTo>
                  <a:pt x="1185" y="151"/>
                  <a:pt x="1185" y="151"/>
                  <a:pt x="1185" y="151"/>
                </a:cubicBezTo>
                <a:cubicBezTo>
                  <a:pt x="1182" y="152"/>
                  <a:pt x="1177" y="153"/>
                  <a:pt x="1175" y="155"/>
                </a:cubicBezTo>
                <a:cubicBezTo>
                  <a:pt x="1174" y="159"/>
                  <a:pt x="1174" y="159"/>
                  <a:pt x="1174" y="159"/>
                </a:cubicBezTo>
                <a:cubicBezTo>
                  <a:pt x="1172" y="160"/>
                  <a:pt x="1172" y="160"/>
                  <a:pt x="1172" y="160"/>
                </a:cubicBezTo>
                <a:cubicBezTo>
                  <a:pt x="1170" y="163"/>
                  <a:pt x="1170" y="163"/>
                  <a:pt x="1170" y="163"/>
                </a:cubicBezTo>
                <a:cubicBezTo>
                  <a:pt x="1166" y="165"/>
                  <a:pt x="1166" y="165"/>
                  <a:pt x="1166" y="165"/>
                </a:cubicBezTo>
                <a:cubicBezTo>
                  <a:pt x="1165" y="165"/>
                  <a:pt x="1165" y="165"/>
                  <a:pt x="1165" y="165"/>
                </a:cubicBezTo>
                <a:cubicBezTo>
                  <a:pt x="1163" y="169"/>
                  <a:pt x="1163" y="169"/>
                  <a:pt x="1163" y="169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61" y="172"/>
                  <a:pt x="1161" y="172"/>
                  <a:pt x="1161" y="172"/>
                </a:cubicBezTo>
                <a:cubicBezTo>
                  <a:pt x="1141" y="189"/>
                  <a:pt x="1141" y="189"/>
                  <a:pt x="1141" y="189"/>
                </a:cubicBezTo>
                <a:cubicBezTo>
                  <a:pt x="1144" y="188"/>
                  <a:pt x="1142" y="189"/>
                  <a:pt x="1140" y="193"/>
                </a:cubicBezTo>
                <a:cubicBezTo>
                  <a:pt x="1144" y="193"/>
                  <a:pt x="1144" y="193"/>
                  <a:pt x="1144" y="193"/>
                </a:cubicBezTo>
                <a:cubicBezTo>
                  <a:pt x="1142" y="196"/>
                  <a:pt x="1142" y="196"/>
                  <a:pt x="1142" y="196"/>
                </a:cubicBezTo>
                <a:cubicBezTo>
                  <a:pt x="1133" y="206"/>
                  <a:pt x="1133" y="206"/>
                  <a:pt x="1133" y="206"/>
                </a:cubicBezTo>
                <a:cubicBezTo>
                  <a:pt x="1130" y="206"/>
                  <a:pt x="1130" y="206"/>
                  <a:pt x="1130" y="206"/>
                </a:cubicBezTo>
                <a:cubicBezTo>
                  <a:pt x="1130" y="202"/>
                  <a:pt x="1130" y="202"/>
                  <a:pt x="1130" y="202"/>
                </a:cubicBezTo>
                <a:cubicBezTo>
                  <a:pt x="1123" y="205"/>
                  <a:pt x="1123" y="205"/>
                  <a:pt x="1123" y="205"/>
                </a:cubicBezTo>
                <a:cubicBezTo>
                  <a:pt x="1123" y="207"/>
                  <a:pt x="1123" y="207"/>
                  <a:pt x="1123" y="207"/>
                </a:cubicBezTo>
                <a:cubicBezTo>
                  <a:pt x="1120" y="207"/>
                  <a:pt x="1120" y="207"/>
                  <a:pt x="1120" y="207"/>
                </a:cubicBezTo>
                <a:cubicBezTo>
                  <a:pt x="1119" y="208"/>
                  <a:pt x="1125" y="205"/>
                  <a:pt x="1117" y="208"/>
                </a:cubicBezTo>
                <a:cubicBezTo>
                  <a:pt x="1119" y="210"/>
                  <a:pt x="1119" y="210"/>
                  <a:pt x="1119" y="210"/>
                </a:cubicBezTo>
                <a:cubicBezTo>
                  <a:pt x="1115" y="214"/>
                  <a:pt x="1115" y="214"/>
                  <a:pt x="1115" y="214"/>
                </a:cubicBezTo>
                <a:cubicBezTo>
                  <a:pt x="1115" y="216"/>
                  <a:pt x="1115" y="216"/>
                  <a:pt x="1115" y="216"/>
                </a:cubicBezTo>
                <a:cubicBezTo>
                  <a:pt x="1112" y="215"/>
                  <a:pt x="1112" y="215"/>
                  <a:pt x="1112" y="215"/>
                </a:cubicBezTo>
                <a:cubicBezTo>
                  <a:pt x="1109" y="221"/>
                  <a:pt x="1109" y="221"/>
                  <a:pt x="1109" y="221"/>
                </a:cubicBezTo>
                <a:cubicBezTo>
                  <a:pt x="1112" y="223"/>
                  <a:pt x="1112" y="223"/>
                  <a:pt x="1112" y="223"/>
                </a:cubicBezTo>
                <a:cubicBezTo>
                  <a:pt x="1113" y="222"/>
                  <a:pt x="1113" y="222"/>
                  <a:pt x="1113" y="222"/>
                </a:cubicBezTo>
                <a:cubicBezTo>
                  <a:pt x="1112" y="226"/>
                  <a:pt x="1112" y="226"/>
                  <a:pt x="1112" y="226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03" y="226"/>
                  <a:pt x="1103" y="226"/>
                  <a:pt x="1103" y="226"/>
                </a:cubicBezTo>
                <a:cubicBezTo>
                  <a:pt x="1098" y="229"/>
                  <a:pt x="1098" y="229"/>
                  <a:pt x="1098" y="229"/>
                </a:cubicBezTo>
                <a:cubicBezTo>
                  <a:pt x="1097" y="230"/>
                  <a:pt x="1097" y="230"/>
                  <a:pt x="1097" y="230"/>
                </a:cubicBezTo>
                <a:cubicBezTo>
                  <a:pt x="1103" y="231"/>
                  <a:pt x="1103" y="231"/>
                  <a:pt x="1103" y="231"/>
                </a:cubicBezTo>
                <a:cubicBezTo>
                  <a:pt x="1106" y="232"/>
                  <a:pt x="1110" y="226"/>
                  <a:pt x="1113" y="233"/>
                </a:cubicBezTo>
                <a:cubicBezTo>
                  <a:pt x="1116" y="231"/>
                  <a:pt x="1116" y="231"/>
                  <a:pt x="1116" y="231"/>
                </a:cubicBezTo>
                <a:cubicBezTo>
                  <a:pt x="1117" y="231"/>
                  <a:pt x="1119" y="233"/>
                  <a:pt x="1120" y="230"/>
                </a:cubicBezTo>
                <a:cubicBezTo>
                  <a:pt x="1119" y="227"/>
                  <a:pt x="1119" y="227"/>
                  <a:pt x="1119" y="227"/>
                </a:cubicBezTo>
                <a:cubicBezTo>
                  <a:pt x="1130" y="221"/>
                  <a:pt x="1130" y="221"/>
                  <a:pt x="1130" y="221"/>
                </a:cubicBezTo>
                <a:cubicBezTo>
                  <a:pt x="1130" y="219"/>
                  <a:pt x="1130" y="219"/>
                  <a:pt x="1130" y="219"/>
                </a:cubicBezTo>
                <a:cubicBezTo>
                  <a:pt x="1139" y="215"/>
                  <a:pt x="1139" y="215"/>
                  <a:pt x="1139" y="215"/>
                </a:cubicBezTo>
                <a:cubicBezTo>
                  <a:pt x="1141" y="213"/>
                  <a:pt x="1141" y="213"/>
                  <a:pt x="1141" y="213"/>
                </a:cubicBezTo>
                <a:cubicBezTo>
                  <a:pt x="1141" y="212"/>
                  <a:pt x="1141" y="212"/>
                  <a:pt x="1141" y="212"/>
                </a:cubicBezTo>
                <a:cubicBezTo>
                  <a:pt x="1139" y="211"/>
                  <a:pt x="1139" y="211"/>
                  <a:pt x="1139" y="211"/>
                </a:cubicBezTo>
                <a:cubicBezTo>
                  <a:pt x="1137" y="212"/>
                  <a:pt x="1137" y="212"/>
                  <a:pt x="1137" y="212"/>
                </a:cubicBezTo>
                <a:cubicBezTo>
                  <a:pt x="1138" y="209"/>
                  <a:pt x="1138" y="209"/>
                  <a:pt x="1138" y="209"/>
                </a:cubicBezTo>
                <a:cubicBezTo>
                  <a:pt x="1143" y="211"/>
                  <a:pt x="1143" y="211"/>
                  <a:pt x="1143" y="211"/>
                </a:cubicBezTo>
                <a:cubicBezTo>
                  <a:pt x="1150" y="204"/>
                  <a:pt x="1150" y="204"/>
                  <a:pt x="1150" y="204"/>
                </a:cubicBezTo>
                <a:cubicBezTo>
                  <a:pt x="1154" y="201"/>
                  <a:pt x="1154" y="201"/>
                  <a:pt x="1154" y="201"/>
                </a:cubicBezTo>
                <a:cubicBezTo>
                  <a:pt x="1154" y="200"/>
                  <a:pt x="1154" y="200"/>
                  <a:pt x="1154" y="200"/>
                </a:cubicBezTo>
                <a:cubicBezTo>
                  <a:pt x="1152" y="205"/>
                  <a:pt x="1159" y="205"/>
                  <a:pt x="1162" y="193"/>
                </a:cubicBezTo>
                <a:cubicBezTo>
                  <a:pt x="1170" y="185"/>
                  <a:pt x="1170" y="185"/>
                  <a:pt x="1170" y="185"/>
                </a:cubicBezTo>
                <a:cubicBezTo>
                  <a:pt x="1170" y="186"/>
                  <a:pt x="1167" y="186"/>
                  <a:pt x="1171" y="186"/>
                </a:cubicBezTo>
                <a:cubicBezTo>
                  <a:pt x="1171" y="183"/>
                  <a:pt x="1171" y="183"/>
                  <a:pt x="1171" y="183"/>
                </a:cubicBezTo>
                <a:cubicBezTo>
                  <a:pt x="1175" y="183"/>
                  <a:pt x="1175" y="183"/>
                  <a:pt x="1175" y="183"/>
                </a:cubicBezTo>
                <a:cubicBezTo>
                  <a:pt x="1184" y="173"/>
                  <a:pt x="1184" y="173"/>
                  <a:pt x="1184" y="173"/>
                </a:cubicBezTo>
                <a:cubicBezTo>
                  <a:pt x="1190" y="172"/>
                  <a:pt x="1190" y="172"/>
                  <a:pt x="1190" y="172"/>
                </a:cubicBezTo>
                <a:cubicBezTo>
                  <a:pt x="1192" y="166"/>
                  <a:pt x="1192" y="166"/>
                  <a:pt x="1192" y="166"/>
                </a:cubicBezTo>
                <a:cubicBezTo>
                  <a:pt x="1196" y="164"/>
                  <a:pt x="1196" y="164"/>
                  <a:pt x="1196" y="164"/>
                </a:cubicBezTo>
                <a:cubicBezTo>
                  <a:pt x="1198" y="160"/>
                  <a:pt x="1198" y="160"/>
                  <a:pt x="1198" y="160"/>
                </a:cubicBezTo>
                <a:cubicBezTo>
                  <a:pt x="1202" y="159"/>
                  <a:pt x="1202" y="159"/>
                  <a:pt x="1202" y="159"/>
                </a:cubicBezTo>
                <a:cubicBezTo>
                  <a:pt x="1205" y="153"/>
                  <a:pt x="1205" y="153"/>
                  <a:pt x="1205" y="153"/>
                </a:cubicBezTo>
                <a:cubicBezTo>
                  <a:pt x="1207" y="152"/>
                  <a:pt x="1207" y="152"/>
                  <a:pt x="1207" y="152"/>
                </a:cubicBezTo>
                <a:cubicBezTo>
                  <a:pt x="1204" y="156"/>
                  <a:pt x="1204" y="156"/>
                  <a:pt x="1204" y="156"/>
                </a:cubicBezTo>
                <a:cubicBezTo>
                  <a:pt x="1210" y="155"/>
                  <a:pt x="1210" y="155"/>
                  <a:pt x="1210" y="155"/>
                </a:cubicBezTo>
                <a:cubicBezTo>
                  <a:pt x="1212" y="152"/>
                  <a:pt x="1212" y="152"/>
                  <a:pt x="1212" y="152"/>
                </a:cubicBezTo>
                <a:cubicBezTo>
                  <a:pt x="1210" y="150"/>
                  <a:pt x="1210" y="150"/>
                  <a:pt x="1210" y="150"/>
                </a:cubicBezTo>
                <a:cubicBezTo>
                  <a:pt x="1208" y="150"/>
                  <a:pt x="1207" y="150"/>
                  <a:pt x="1207" y="151"/>
                </a:cubicBezTo>
                <a:cubicBezTo>
                  <a:pt x="1206" y="149"/>
                  <a:pt x="1206" y="149"/>
                  <a:pt x="1206" y="149"/>
                </a:cubicBezTo>
                <a:cubicBezTo>
                  <a:pt x="1202" y="149"/>
                  <a:pt x="1202" y="149"/>
                  <a:pt x="1202" y="149"/>
                </a:cubicBezTo>
                <a:cubicBezTo>
                  <a:pt x="1199" y="151"/>
                  <a:pt x="1199" y="151"/>
                  <a:pt x="1199" y="151"/>
                </a:cubicBezTo>
                <a:cubicBezTo>
                  <a:pt x="1199" y="152"/>
                  <a:pt x="1198" y="151"/>
                  <a:pt x="1197" y="150"/>
                </a:cubicBezTo>
                <a:cubicBezTo>
                  <a:pt x="1199" y="147"/>
                  <a:pt x="1199" y="147"/>
                  <a:pt x="1199" y="147"/>
                </a:cubicBezTo>
                <a:cubicBezTo>
                  <a:pt x="1199" y="147"/>
                  <a:pt x="1202" y="154"/>
                  <a:pt x="1204" y="146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3" y="144"/>
                  <a:pt x="1203" y="144"/>
                  <a:pt x="1203" y="144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7" y="143"/>
                  <a:pt x="1207" y="143"/>
                  <a:pt x="1207" y="143"/>
                </a:cubicBezTo>
                <a:cubicBezTo>
                  <a:pt x="1206" y="144"/>
                  <a:pt x="1203" y="140"/>
                  <a:pt x="1208" y="145"/>
                </a:cubicBezTo>
                <a:cubicBezTo>
                  <a:pt x="1208" y="144"/>
                  <a:pt x="1203" y="141"/>
                  <a:pt x="1207" y="147"/>
                </a:cubicBezTo>
                <a:cubicBezTo>
                  <a:pt x="1217" y="147"/>
                  <a:pt x="1217" y="147"/>
                  <a:pt x="1217" y="147"/>
                </a:cubicBezTo>
                <a:cubicBezTo>
                  <a:pt x="1216" y="148"/>
                  <a:pt x="1216" y="148"/>
                  <a:pt x="1216" y="148"/>
                </a:cubicBezTo>
                <a:cubicBezTo>
                  <a:pt x="1218" y="151"/>
                  <a:pt x="1218" y="151"/>
                  <a:pt x="1218" y="151"/>
                </a:cubicBezTo>
                <a:cubicBezTo>
                  <a:pt x="1216" y="153"/>
                  <a:pt x="1213" y="150"/>
                  <a:pt x="1212" y="155"/>
                </a:cubicBezTo>
                <a:cubicBezTo>
                  <a:pt x="1210" y="157"/>
                  <a:pt x="1210" y="157"/>
                  <a:pt x="1210" y="157"/>
                </a:cubicBezTo>
                <a:cubicBezTo>
                  <a:pt x="1210" y="159"/>
                  <a:pt x="1210" y="159"/>
                  <a:pt x="1210" y="159"/>
                </a:cubicBezTo>
                <a:cubicBezTo>
                  <a:pt x="1207" y="159"/>
                  <a:pt x="1207" y="159"/>
                  <a:pt x="1207" y="159"/>
                </a:cubicBezTo>
                <a:cubicBezTo>
                  <a:pt x="1199" y="166"/>
                  <a:pt x="1199" y="166"/>
                  <a:pt x="1199" y="166"/>
                </a:cubicBezTo>
                <a:cubicBezTo>
                  <a:pt x="1198" y="170"/>
                  <a:pt x="1198" y="170"/>
                  <a:pt x="1198" y="170"/>
                </a:cubicBezTo>
                <a:cubicBezTo>
                  <a:pt x="1195" y="173"/>
                  <a:pt x="1195" y="173"/>
                  <a:pt x="1195" y="173"/>
                </a:cubicBezTo>
                <a:cubicBezTo>
                  <a:pt x="1193" y="173"/>
                  <a:pt x="1193" y="173"/>
                  <a:pt x="1193" y="173"/>
                </a:cubicBezTo>
                <a:cubicBezTo>
                  <a:pt x="1192" y="176"/>
                  <a:pt x="1192" y="176"/>
                  <a:pt x="1192" y="176"/>
                </a:cubicBezTo>
                <a:cubicBezTo>
                  <a:pt x="1180" y="185"/>
                  <a:pt x="1180" y="185"/>
                  <a:pt x="1180" y="185"/>
                </a:cubicBezTo>
                <a:cubicBezTo>
                  <a:pt x="1175" y="190"/>
                  <a:pt x="1175" y="190"/>
                  <a:pt x="1175" y="190"/>
                </a:cubicBezTo>
                <a:cubicBezTo>
                  <a:pt x="1168" y="197"/>
                  <a:pt x="1168" y="197"/>
                  <a:pt x="1168" y="197"/>
                </a:cubicBezTo>
                <a:cubicBezTo>
                  <a:pt x="1167" y="196"/>
                  <a:pt x="1167" y="197"/>
                  <a:pt x="1166" y="195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3" y="200"/>
                  <a:pt x="1163" y="200"/>
                  <a:pt x="1163" y="200"/>
                </a:cubicBezTo>
                <a:cubicBezTo>
                  <a:pt x="1157" y="203"/>
                  <a:pt x="1157" y="203"/>
                  <a:pt x="1157" y="203"/>
                </a:cubicBezTo>
                <a:cubicBezTo>
                  <a:pt x="1155" y="203"/>
                  <a:pt x="1152" y="204"/>
                  <a:pt x="1157" y="207"/>
                </a:cubicBezTo>
                <a:cubicBezTo>
                  <a:pt x="1154" y="209"/>
                  <a:pt x="1154" y="209"/>
                  <a:pt x="1154" y="209"/>
                </a:cubicBezTo>
                <a:cubicBezTo>
                  <a:pt x="1153" y="210"/>
                  <a:pt x="1153" y="210"/>
                  <a:pt x="1153" y="210"/>
                </a:cubicBezTo>
                <a:cubicBezTo>
                  <a:pt x="1153" y="211"/>
                  <a:pt x="1153" y="211"/>
                  <a:pt x="1153" y="211"/>
                </a:cubicBezTo>
                <a:cubicBezTo>
                  <a:pt x="1156" y="211"/>
                  <a:pt x="1156" y="211"/>
                  <a:pt x="1156" y="211"/>
                </a:cubicBezTo>
                <a:cubicBezTo>
                  <a:pt x="1160" y="207"/>
                  <a:pt x="1160" y="207"/>
                  <a:pt x="1160" y="207"/>
                </a:cubicBezTo>
                <a:cubicBezTo>
                  <a:pt x="1160" y="206"/>
                  <a:pt x="1156" y="211"/>
                  <a:pt x="1162" y="206"/>
                </a:cubicBezTo>
                <a:cubicBezTo>
                  <a:pt x="1153" y="216"/>
                  <a:pt x="1153" y="216"/>
                  <a:pt x="1153" y="216"/>
                </a:cubicBezTo>
                <a:cubicBezTo>
                  <a:pt x="1148" y="215"/>
                  <a:pt x="1148" y="215"/>
                  <a:pt x="1148" y="215"/>
                </a:cubicBezTo>
                <a:cubicBezTo>
                  <a:pt x="1144" y="217"/>
                  <a:pt x="1144" y="217"/>
                  <a:pt x="1144" y="217"/>
                </a:cubicBezTo>
                <a:cubicBezTo>
                  <a:pt x="1145" y="217"/>
                  <a:pt x="1140" y="217"/>
                  <a:pt x="1145" y="217"/>
                </a:cubicBezTo>
                <a:cubicBezTo>
                  <a:pt x="1140" y="222"/>
                  <a:pt x="1140" y="222"/>
                  <a:pt x="1140" y="222"/>
                </a:cubicBezTo>
                <a:cubicBezTo>
                  <a:pt x="1142" y="224"/>
                  <a:pt x="1142" y="224"/>
                  <a:pt x="1142" y="224"/>
                </a:cubicBezTo>
                <a:cubicBezTo>
                  <a:pt x="1147" y="221"/>
                  <a:pt x="1147" y="221"/>
                  <a:pt x="1147" y="221"/>
                </a:cubicBezTo>
                <a:cubicBezTo>
                  <a:pt x="1145" y="224"/>
                  <a:pt x="1145" y="224"/>
                  <a:pt x="1145" y="224"/>
                </a:cubicBezTo>
                <a:cubicBezTo>
                  <a:pt x="1140" y="227"/>
                  <a:pt x="1140" y="227"/>
                  <a:pt x="1140" y="227"/>
                </a:cubicBezTo>
                <a:cubicBezTo>
                  <a:pt x="1138" y="231"/>
                  <a:pt x="1138" y="231"/>
                  <a:pt x="1138" y="231"/>
                </a:cubicBezTo>
                <a:cubicBezTo>
                  <a:pt x="1143" y="230"/>
                  <a:pt x="1143" y="230"/>
                  <a:pt x="1143" y="230"/>
                </a:cubicBezTo>
                <a:cubicBezTo>
                  <a:pt x="1144" y="229"/>
                  <a:pt x="1144" y="229"/>
                  <a:pt x="1144" y="229"/>
                </a:cubicBezTo>
                <a:cubicBezTo>
                  <a:pt x="1147" y="227"/>
                  <a:pt x="1147" y="227"/>
                  <a:pt x="1147" y="227"/>
                </a:cubicBezTo>
                <a:cubicBezTo>
                  <a:pt x="1148" y="227"/>
                  <a:pt x="1148" y="227"/>
                  <a:pt x="1148" y="227"/>
                </a:cubicBezTo>
                <a:cubicBezTo>
                  <a:pt x="1148" y="228"/>
                  <a:pt x="1146" y="226"/>
                  <a:pt x="1147" y="229"/>
                </a:cubicBezTo>
                <a:cubicBezTo>
                  <a:pt x="1157" y="226"/>
                  <a:pt x="1157" y="226"/>
                  <a:pt x="1157" y="226"/>
                </a:cubicBezTo>
                <a:cubicBezTo>
                  <a:pt x="1163" y="224"/>
                  <a:pt x="1163" y="224"/>
                  <a:pt x="1163" y="224"/>
                </a:cubicBezTo>
                <a:cubicBezTo>
                  <a:pt x="1163" y="219"/>
                  <a:pt x="1163" y="219"/>
                  <a:pt x="1163" y="219"/>
                </a:cubicBezTo>
                <a:cubicBezTo>
                  <a:pt x="1166" y="218"/>
                  <a:pt x="1166" y="218"/>
                  <a:pt x="1166" y="218"/>
                </a:cubicBezTo>
                <a:cubicBezTo>
                  <a:pt x="1169" y="219"/>
                  <a:pt x="1169" y="219"/>
                  <a:pt x="1169" y="219"/>
                </a:cubicBezTo>
                <a:cubicBezTo>
                  <a:pt x="1172" y="219"/>
                  <a:pt x="1172" y="219"/>
                  <a:pt x="1172" y="219"/>
                </a:cubicBezTo>
                <a:cubicBezTo>
                  <a:pt x="1172" y="216"/>
                  <a:pt x="1172" y="216"/>
                  <a:pt x="1172" y="216"/>
                </a:cubicBezTo>
                <a:cubicBezTo>
                  <a:pt x="1179" y="213"/>
                  <a:pt x="1179" y="213"/>
                  <a:pt x="1179" y="213"/>
                </a:cubicBezTo>
                <a:cubicBezTo>
                  <a:pt x="1179" y="212"/>
                  <a:pt x="1179" y="212"/>
                  <a:pt x="1179" y="212"/>
                </a:cubicBezTo>
                <a:cubicBezTo>
                  <a:pt x="1184" y="209"/>
                  <a:pt x="1184" y="209"/>
                  <a:pt x="1184" y="209"/>
                </a:cubicBezTo>
                <a:cubicBezTo>
                  <a:pt x="1184" y="206"/>
                  <a:pt x="1184" y="206"/>
                  <a:pt x="1184" y="206"/>
                </a:cubicBezTo>
                <a:cubicBezTo>
                  <a:pt x="1189" y="205"/>
                  <a:pt x="1189" y="205"/>
                  <a:pt x="1189" y="205"/>
                </a:cubicBezTo>
                <a:cubicBezTo>
                  <a:pt x="1195" y="198"/>
                  <a:pt x="1195" y="198"/>
                  <a:pt x="1195" y="198"/>
                </a:cubicBezTo>
                <a:cubicBezTo>
                  <a:pt x="1195" y="197"/>
                  <a:pt x="1196" y="198"/>
                  <a:pt x="1197" y="196"/>
                </a:cubicBezTo>
                <a:cubicBezTo>
                  <a:pt x="1198" y="200"/>
                  <a:pt x="1198" y="200"/>
                  <a:pt x="1198" y="200"/>
                </a:cubicBezTo>
                <a:cubicBezTo>
                  <a:pt x="1201" y="201"/>
                  <a:pt x="1201" y="201"/>
                  <a:pt x="1201" y="201"/>
                </a:cubicBezTo>
                <a:cubicBezTo>
                  <a:pt x="1200" y="203"/>
                  <a:pt x="1200" y="203"/>
                  <a:pt x="1200" y="203"/>
                </a:cubicBezTo>
                <a:cubicBezTo>
                  <a:pt x="1203" y="204"/>
                  <a:pt x="1203" y="204"/>
                  <a:pt x="1203" y="204"/>
                </a:cubicBezTo>
                <a:cubicBezTo>
                  <a:pt x="1205" y="201"/>
                  <a:pt x="1208" y="206"/>
                  <a:pt x="1207" y="200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9" y="193"/>
                  <a:pt x="1209" y="193"/>
                  <a:pt x="1209" y="193"/>
                </a:cubicBezTo>
                <a:cubicBezTo>
                  <a:pt x="1209" y="194"/>
                  <a:pt x="1209" y="194"/>
                  <a:pt x="1209" y="194"/>
                </a:cubicBezTo>
                <a:cubicBezTo>
                  <a:pt x="1210" y="195"/>
                  <a:pt x="1210" y="195"/>
                  <a:pt x="1210" y="195"/>
                </a:cubicBezTo>
                <a:cubicBezTo>
                  <a:pt x="1216" y="193"/>
                  <a:pt x="1216" y="193"/>
                  <a:pt x="1216" y="193"/>
                </a:cubicBezTo>
                <a:cubicBezTo>
                  <a:pt x="1216" y="195"/>
                  <a:pt x="1216" y="195"/>
                  <a:pt x="1216" y="195"/>
                </a:cubicBezTo>
                <a:cubicBezTo>
                  <a:pt x="1217" y="197"/>
                  <a:pt x="1217" y="197"/>
                  <a:pt x="1217" y="197"/>
                </a:cubicBezTo>
                <a:cubicBezTo>
                  <a:pt x="1219" y="194"/>
                  <a:pt x="1219" y="194"/>
                  <a:pt x="1219" y="194"/>
                </a:cubicBezTo>
                <a:cubicBezTo>
                  <a:pt x="1217" y="191"/>
                  <a:pt x="1217" y="191"/>
                  <a:pt x="1217" y="191"/>
                </a:cubicBezTo>
                <a:cubicBezTo>
                  <a:pt x="1217" y="188"/>
                  <a:pt x="1217" y="188"/>
                  <a:pt x="1217" y="188"/>
                </a:cubicBezTo>
                <a:cubicBezTo>
                  <a:pt x="1221" y="187"/>
                  <a:pt x="1221" y="187"/>
                  <a:pt x="1221" y="187"/>
                </a:cubicBezTo>
                <a:cubicBezTo>
                  <a:pt x="1222" y="183"/>
                  <a:pt x="1222" y="183"/>
                  <a:pt x="1222" y="183"/>
                </a:cubicBezTo>
                <a:cubicBezTo>
                  <a:pt x="1221" y="184"/>
                  <a:pt x="1223" y="186"/>
                  <a:pt x="1226" y="183"/>
                </a:cubicBezTo>
                <a:cubicBezTo>
                  <a:pt x="1224" y="181"/>
                  <a:pt x="1224" y="181"/>
                  <a:pt x="1224" y="181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8" y="179"/>
                  <a:pt x="1226" y="178"/>
                  <a:pt x="1228" y="179"/>
                </a:cubicBezTo>
                <a:cubicBezTo>
                  <a:pt x="1230" y="175"/>
                  <a:pt x="1230" y="175"/>
                  <a:pt x="1230" y="175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6" y="178"/>
                  <a:pt x="1236" y="178"/>
                  <a:pt x="1236" y="178"/>
                </a:cubicBezTo>
                <a:cubicBezTo>
                  <a:pt x="1238" y="178"/>
                  <a:pt x="1238" y="178"/>
                  <a:pt x="1238" y="178"/>
                </a:cubicBezTo>
                <a:cubicBezTo>
                  <a:pt x="1236" y="176"/>
                  <a:pt x="1236" y="176"/>
                  <a:pt x="1236" y="176"/>
                </a:cubicBezTo>
                <a:cubicBezTo>
                  <a:pt x="1232" y="176"/>
                  <a:pt x="1232" y="176"/>
                  <a:pt x="1232" y="176"/>
                </a:cubicBezTo>
                <a:cubicBezTo>
                  <a:pt x="1235" y="170"/>
                  <a:pt x="1235" y="170"/>
                  <a:pt x="1235" y="170"/>
                </a:cubicBezTo>
                <a:cubicBezTo>
                  <a:pt x="1236" y="172"/>
                  <a:pt x="1235" y="171"/>
                  <a:pt x="1241" y="168"/>
                </a:cubicBezTo>
                <a:cubicBezTo>
                  <a:pt x="1240" y="166"/>
                  <a:pt x="1240" y="166"/>
                  <a:pt x="1240" y="166"/>
                </a:cubicBezTo>
                <a:cubicBezTo>
                  <a:pt x="1242" y="163"/>
                  <a:pt x="1242" y="163"/>
                  <a:pt x="1242" y="163"/>
                </a:cubicBezTo>
                <a:cubicBezTo>
                  <a:pt x="1245" y="165"/>
                  <a:pt x="1245" y="165"/>
                  <a:pt x="1245" y="165"/>
                </a:cubicBezTo>
                <a:cubicBezTo>
                  <a:pt x="1247" y="160"/>
                  <a:pt x="1247" y="160"/>
                  <a:pt x="1247" y="160"/>
                </a:cubicBezTo>
                <a:cubicBezTo>
                  <a:pt x="1248" y="161"/>
                  <a:pt x="1249" y="160"/>
                  <a:pt x="1250" y="159"/>
                </a:cubicBezTo>
                <a:cubicBezTo>
                  <a:pt x="1250" y="154"/>
                  <a:pt x="1250" y="154"/>
                  <a:pt x="1250" y="154"/>
                </a:cubicBezTo>
                <a:cubicBezTo>
                  <a:pt x="1254" y="152"/>
                  <a:pt x="1254" y="152"/>
                  <a:pt x="1254" y="152"/>
                </a:cubicBezTo>
                <a:cubicBezTo>
                  <a:pt x="1256" y="156"/>
                  <a:pt x="1256" y="156"/>
                  <a:pt x="1256" y="156"/>
                </a:cubicBezTo>
                <a:cubicBezTo>
                  <a:pt x="1258" y="155"/>
                  <a:pt x="1258" y="155"/>
                  <a:pt x="1258" y="155"/>
                </a:cubicBezTo>
                <a:cubicBezTo>
                  <a:pt x="1259" y="155"/>
                  <a:pt x="1254" y="158"/>
                  <a:pt x="1259" y="153"/>
                </a:cubicBezTo>
                <a:cubicBezTo>
                  <a:pt x="1257" y="151"/>
                  <a:pt x="1257" y="151"/>
                  <a:pt x="1257" y="151"/>
                </a:cubicBezTo>
                <a:cubicBezTo>
                  <a:pt x="1259" y="149"/>
                  <a:pt x="1259" y="149"/>
                  <a:pt x="1259" y="149"/>
                </a:cubicBezTo>
                <a:cubicBezTo>
                  <a:pt x="1258" y="148"/>
                  <a:pt x="1258" y="148"/>
                  <a:pt x="1258" y="148"/>
                </a:cubicBezTo>
                <a:cubicBezTo>
                  <a:pt x="1261" y="148"/>
                  <a:pt x="1261" y="148"/>
                  <a:pt x="1261" y="148"/>
                </a:cubicBezTo>
                <a:cubicBezTo>
                  <a:pt x="1263" y="146"/>
                  <a:pt x="1263" y="146"/>
                  <a:pt x="1263" y="146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6" y="138"/>
                  <a:pt x="1266" y="138"/>
                  <a:pt x="1266" y="138"/>
                </a:cubicBezTo>
                <a:cubicBezTo>
                  <a:pt x="1270" y="138"/>
                  <a:pt x="1270" y="138"/>
                  <a:pt x="1270" y="138"/>
                </a:cubicBezTo>
                <a:cubicBezTo>
                  <a:pt x="1272" y="136"/>
                  <a:pt x="1272" y="136"/>
                  <a:pt x="1272" y="136"/>
                </a:cubicBezTo>
                <a:cubicBezTo>
                  <a:pt x="1269" y="134"/>
                  <a:pt x="1269" y="134"/>
                  <a:pt x="1269" y="134"/>
                </a:cubicBezTo>
                <a:cubicBezTo>
                  <a:pt x="1268" y="136"/>
                  <a:pt x="1268" y="136"/>
                  <a:pt x="1268" y="136"/>
                </a:cubicBezTo>
                <a:cubicBezTo>
                  <a:pt x="1269" y="133"/>
                  <a:pt x="1269" y="133"/>
                  <a:pt x="1269" y="133"/>
                </a:cubicBezTo>
                <a:cubicBezTo>
                  <a:pt x="1266" y="132"/>
                  <a:pt x="1266" y="132"/>
                  <a:pt x="1266" y="132"/>
                </a:cubicBezTo>
                <a:cubicBezTo>
                  <a:pt x="1269" y="132"/>
                  <a:pt x="1269" y="132"/>
                  <a:pt x="1269" y="132"/>
                </a:cubicBezTo>
                <a:cubicBezTo>
                  <a:pt x="1270" y="132"/>
                  <a:pt x="1270" y="132"/>
                  <a:pt x="1270" y="132"/>
                </a:cubicBezTo>
                <a:cubicBezTo>
                  <a:pt x="1270" y="133"/>
                  <a:pt x="1275" y="131"/>
                  <a:pt x="1272" y="134"/>
                </a:cubicBezTo>
                <a:cubicBezTo>
                  <a:pt x="1276" y="129"/>
                  <a:pt x="1276" y="129"/>
                  <a:pt x="1276" y="129"/>
                </a:cubicBezTo>
                <a:cubicBezTo>
                  <a:pt x="1280" y="132"/>
                  <a:pt x="1280" y="132"/>
                  <a:pt x="1280" y="132"/>
                </a:cubicBezTo>
                <a:cubicBezTo>
                  <a:pt x="1282" y="129"/>
                  <a:pt x="1282" y="129"/>
                  <a:pt x="1282" y="129"/>
                </a:cubicBezTo>
                <a:cubicBezTo>
                  <a:pt x="1278" y="128"/>
                  <a:pt x="1278" y="128"/>
                  <a:pt x="1278" y="128"/>
                </a:cubicBezTo>
                <a:cubicBezTo>
                  <a:pt x="1278" y="127"/>
                  <a:pt x="1278" y="127"/>
                  <a:pt x="1278" y="127"/>
                </a:cubicBezTo>
                <a:cubicBezTo>
                  <a:pt x="1276" y="127"/>
                  <a:pt x="1276" y="127"/>
                  <a:pt x="1276" y="127"/>
                </a:cubicBezTo>
                <a:cubicBezTo>
                  <a:pt x="1278" y="124"/>
                  <a:pt x="1278" y="124"/>
                  <a:pt x="1278" y="124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3" y="121"/>
                  <a:pt x="1283" y="121"/>
                  <a:pt x="1283" y="121"/>
                </a:cubicBezTo>
                <a:cubicBezTo>
                  <a:pt x="1281" y="121"/>
                  <a:pt x="1281" y="121"/>
                  <a:pt x="1281" y="121"/>
                </a:cubicBezTo>
                <a:cubicBezTo>
                  <a:pt x="1282" y="118"/>
                  <a:pt x="1282" y="118"/>
                  <a:pt x="1282" y="118"/>
                </a:cubicBezTo>
                <a:cubicBezTo>
                  <a:pt x="1294" y="105"/>
                  <a:pt x="1294" y="105"/>
                  <a:pt x="1294" y="105"/>
                </a:cubicBezTo>
                <a:cubicBezTo>
                  <a:pt x="1299" y="104"/>
                  <a:pt x="1299" y="104"/>
                  <a:pt x="1299" y="104"/>
                </a:cubicBezTo>
                <a:cubicBezTo>
                  <a:pt x="1303" y="97"/>
                  <a:pt x="1303" y="97"/>
                  <a:pt x="1303" y="97"/>
                </a:cubicBezTo>
                <a:cubicBezTo>
                  <a:pt x="1305" y="100"/>
                  <a:pt x="1304" y="95"/>
                  <a:pt x="1307" y="97"/>
                </a:cubicBezTo>
                <a:cubicBezTo>
                  <a:pt x="1307" y="97"/>
                  <a:pt x="1314" y="100"/>
                  <a:pt x="1309" y="93"/>
                </a:cubicBezTo>
                <a:cubicBezTo>
                  <a:pt x="1311" y="90"/>
                  <a:pt x="1311" y="90"/>
                  <a:pt x="1311" y="90"/>
                </a:cubicBezTo>
                <a:cubicBezTo>
                  <a:pt x="1315" y="90"/>
                  <a:pt x="1315" y="90"/>
                  <a:pt x="1315" y="90"/>
                </a:cubicBezTo>
                <a:cubicBezTo>
                  <a:pt x="1317" y="88"/>
                  <a:pt x="1317" y="88"/>
                  <a:pt x="1317" y="88"/>
                </a:cubicBezTo>
                <a:cubicBezTo>
                  <a:pt x="1315" y="92"/>
                  <a:pt x="1315" y="92"/>
                  <a:pt x="1315" y="92"/>
                </a:cubicBezTo>
                <a:cubicBezTo>
                  <a:pt x="1315" y="91"/>
                  <a:pt x="1315" y="93"/>
                  <a:pt x="1314" y="91"/>
                </a:cubicBezTo>
                <a:cubicBezTo>
                  <a:pt x="1313" y="93"/>
                  <a:pt x="1313" y="93"/>
                  <a:pt x="1313" y="93"/>
                </a:cubicBezTo>
                <a:cubicBezTo>
                  <a:pt x="1314" y="94"/>
                  <a:pt x="1314" y="94"/>
                  <a:pt x="1314" y="94"/>
                </a:cubicBezTo>
                <a:cubicBezTo>
                  <a:pt x="1303" y="105"/>
                  <a:pt x="1303" y="105"/>
                  <a:pt x="1303" y="105"/>
                </a:cubicBezTo>
                <a:cubicBezTo>
                  <a:pt x="1304" y="106"/>
                  <a:pt x="1304" y="106"/>
                  <a:pt x="1304" y="106"/>
                </a:cubicBezTo>
                <a:cubicBezTo>
                  <a:pt x="1296" y="115"/>
                  <a:pt x="1296" y="115"/>
                  <a:pt x="1296" y="115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0" y="117"/>
                  <a:pt x="1292" y="112"/>
                  <a:pt x="1289" y="118"/>
                </a:cubicBezTo>
                <a:cubicBezTo>
                  <a:pt x="1296" y="116"/>
                  <a:pt x="1296" y="116"/>
                  <a:pt x="1296" y="116"/>
                </a:cubicBezTo>
                <a:cubicBezTo>
                  <a:pt x="1290" y="124"/>
                  <a:pt x="1290" y="124"/>
                  <a:pt x="1290" y="124"/>
                </a:cubicBezTo>
                <a:cubicBezTo>
                  <a:pt x="1287" y="125"/>
                  <a:pt x="1287" y="125"/>
                  <a:pt x="1287" y="125"/>
                </a:cubicBezTo>
                <a:cubicBezTo>
                  <a:pt x="1288" y="126"/>
                  <a:pt x="1288" y="126"/>
                  <a:pt x="1288" y="126"/>
                </a:cubicBezTo>
                <a:cubicBezTo>
                  <a:pt x="1285" y="130"/>
                  <a:pt x="1285" y="130"/>
                  <a:pt x="1285" y="130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1" y="132"/>
                  <a:pt x="1281" y="132"/>
                  <a:pt x="1281" y="132"/>
                </a:cubicBezTo>
                <a:cubicBezTo>
                  <a:pt x="1281" y="133"/>
                  <a:pt x="1278" y="134"/>
                  <a:pt x="1283" y="134"/>
                </a:cubicBezTo>
                <a:cubicBezTo>
                  <a:pt x="1280" y="136"/>
                  <a:pt x="1280" y="136"/>
                  <a:pt x="1280" y="136"/>
                </a:cubicBezTo>
                <a:cubicBezTo>
                  <a:pt x="1273" y="147"/>
                  <a:pt x="1273" y="147"/>
                  <a:pt x="1273" y="147"/>
                </a:cubicBezTo>
                <a:cubicBezTo>
                  <a:pt x="1274" y="147"/>
                  <a:pt x="1274" y="147"/>
                  <a:pt x="1274" y="147"/>
                </a:cubicBezTo>
                <a:cubicBezTo>
                  <a:pt x="1274" y="151"/>
                  <a:pt x="1274" y="151"/>
                  <a:pt x="1274" y="151"/>
                </a:cubicBezTo>
                <a:cubicBezTo>
                  <a:pt x="1273" y="149"/>
                  <a:pt x="1273" y="149"/>
                  <a:pt x="1273" y="149"/>
                </a:cubicBezTo>
                <a:cubicBezTo>
                  <a:pt x="1268" y="153"/>
                  <a:pt x="1268" y="153"/>
                  <a:pt x="1268" y="153"/>
                </a:cubicBezTo>
                <a:cubicBezTo>
                  <a:pt x="1269" y="155"/>
                  <a:pt x="1269" y="155"/>
                  <a:pt x="1269" y="155"/>
                </a:cubicBezTo>
                <a:cubicBezTo>
                  <a:pt x="1265" y="154"/>
                  <a:pt x="1267" y="160"/>
                  <a:pt x="1264" y="157"/>
                </a:cubicBezTo>
                <a:cubicBezTo>
                  <a:pt x="1264" y="158"/>
                  <a:pt x="1261" y="156"/>
                  <a:pt x="1263" y="159"/>
                </a:cubicBezTo>
                <a:cubicBezTo>
                  <a:pt x="1260" y="160"/>
                  <a:pt x="1257" y="161"/>
                  <a:pt x="1257" y="164"/>
                </a:cubicBezTo>
                <a:cubicBezTo>
                  <a:pt x="1259" y="168"/>
                  <a:pt x="1259" y="168"/>
                  <a:pt x="1259" y="168"/>
                </a:cubicBezTo>
                <a:cubicBezTo>
                  <a:pt x="1255" y="170"/>
                  <a:pt x="1255" y="170"/>
                  <a:pt x="1255" y="170"/>
                </a:cubicBezTo>
                <a:cubicBezTo>
                  <a:pt x="1254" y="173"/>
                  <a:pt x="1254" y="173"/>
                  <a:pt x="1254" y="173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49" y="177"/>
                  <a:pt x="1249" y="177"/>
                  <a:pt x="1249" y="177"/>
                </a:cubicBezTo>
                <a:cubicBezTo>
                  <a:pt x="1249" y="181"/>
                  <a:pt x="1240" y="180"/>
                  <a:pt x="1242" y="184"/>
                </a:cubicBezTo>
                <a:cubicBezTo>
                  <a:pt x="1232" y="193"/>
                  <a:pt x="1232" y="193"/>
                  <a:pt x="1232" y="193"/>
                </a:cubicBezTo>
                <a:cubicBezTo>
                  <a:pt x="1225" y="200"/>
                  <a:pt x="1225" y="200"/>
                  <a:pt x="1225" y="200"/>
                </a:cubicBezTo>
                <a:cubicBezTo>
                  <a:pt x="1223" y="203"/>
                  <a:pt x="1217" y="200"/>
                  <a:pt x="1219" y="208"/>
                </a:cubicBezTo>
                <a:cubicBezTo>
                  <a:pt x="1219" y="206"/>
                  <a:pt x="1217" y="208"/>
                  <a:pt x="1217" y="207"/>
                </a:cubicBezTo>
                <a:cubicBezTo>
                  <a:pt x="1215" y="209"/>
                  <a:pt x="1215" y="209"/>
                  <a:pt x="1215" y="209"/>
                </a:cubicBezTo>
                <a:cubicBezTo>
                  <a:pt x="1219" y="210"/>
                  <a:pt x="1219" y="210"/>
                  <a:pt x="1219" y="210"/>
                </a:cubicBezTo>
                <a:cubicBezTo>
                  <a:pt x="1211" y="212"/>
                  <a:pt x="1211" y="212"/>
                  <a:pt x="1211" y="212"/>
                </a:cubicBezTo>
                <a:cubicBezTo>
                  <a:pt x="1210" y="214"/>
                  <a:pt x="1210" y="214"/>
                  <a:pt x="1210" y="214"/>
                </a:cubicBezTo>
                <a:cubicBezTo>
                  <a:pt x="1214" y="215"/>
                  <a:pt x="1214" y="215"/>
                  <a:pt x="1214" y="215"/>
                </a:cubicBezTo>
                <a:cubicBezTo>
                  <a:pt x="1222" y="212"/>
                  <a:pt x="1222" y="212"/>
                  <a:pt x="1222" y="212"/>
                </a:cubicBezTo>
                <a:cubicBezTo>
                  <a:pt x="1229" y="211"/>
                  <a:pt x="1229" y="211"/>
                  <a:pt x="1229" y="211"/>
                </a:cubicBezTo>
                <a:cubicBezTo>
                  <a:pt x="1230" y="209"/>
                  <a:pt x="1230" y="209"/>
                  <a:pt x="1230" y="209"/>
                </a:cubicBezTo>
                <a:cubicBezTo>
                  <a:pt x="1229" y="207"/>
                  <a:pt x="1229" y="207"/>
                  <a:pt x="1229" y="207"/>
                </a:cubicBezTo>
                <a:cubicBezTo>
                  <a:pt x="1236" y="207"/>
                  <a:pt x="1236" y="207"/>
                  <a:pt x="1236" y="207"/>
                </a:cubicBezTo>
                <a:cubicBezTo>
                  <a:pt x="1236" y="208"/>
                  <a:pt x="1236" y="208"/>
                  <a:pt x="1236" y="208"/>
                </a:cubicBezTo>
                <a:cubicBezTo>
                  <a:pt x="1232" y="209"/>
                  <a:pt x="1232" y="209"/>
                  <a:pt x="1232" y="209"/>
                </a:cubicBezTo>
                <a:cubicBezTo>
                  <a:pt x="1234" y="210"/>
                  <a:pt x="1234" y="210"/>
                  <a:pt x="1234" y="210"/>
                </a:cubicBezTo>
                <a:cubicBezTo>
                  <a:pt x="1249" y="206"/>
                  <a:pt x="1249" y="206"/>
                  <a:pt x="1249" y="206"/>
                </a:cubicBezTo>
                <a:cubicBezTo>
                  <a:pt x="1249" y="204"/>
                  <a:pt x="1249" y="204"/>
                  <a:pt x="1249" y="204"/>
                </a:cubicBezTo>
                <a:cubicBezTo>
                  <a:pt x="1253" y="206"/>
                  <a:pt x="1253" y="206"/>
                  <a:pt x="1253" y="206"/>
                </a:cubicBezTo>
                <a:cubicBezTo>
                  <a:pt x="1262" y="203"/>
                  <a:pt x="1262" y="203"/>
                  <a:pt x="1262" y="203"/>
                </a:cubicBezTo>
                <a:cubicBezTo>
                  <a:pt x="1262" y="202"/>
                  <a:pt x="1262" y="202"/>
                  <a:pt x="1262" y="202"/>
                </a:cubicBezTo>
                <a:cubicBezTo>
                  <a:pt x="1264" y="204"/>
                  <a:pt x="1264" y="204"/>
                  <a:pt x="1264" y="204"/>
                </a:cubicBezTo>
                <a:cubicBezTo>
                  <a:pt x="1265" y="203"/>
                  <a:pt x="1265" y="203"/>
                  <a:pt x="1265" y="203"/>
                </a:cubicBezTo>
                <a:cubicBezTo>
                  <a:pt x="1267" y="204"/>
                  <a:pt x="1267" y="204"/>
                  <a:pt x="1267" y="204"/>
                </a:cubicBezTo>
                <a:cubicBezTo>
                  <a:pt x="1270" y="201"/>
                  <a:pt x="1270" y="201"/>
                  <a:pt x="1270" y="201"/>
                </a:cubicBezTo>
                <a:cubicBezTo>
                  <a:pt x="1273" y="202"/>
                  <a:pt x="1273" y="202"/>
                  <a:pt x="1273" y="202"/>
                </a:cubicBezTo>
                <a:cubicBezTo>
                  <a:pt x="1273" y="199"/>
                  <a:pt x="1273" y="199"/>
                  <a:pt x="1273" y="199"/>
                </a:cubicBezTo>
                <a:cubicBezTo>
                  <a:pt x="1277" y="201"/>
                  <a:pt x="1277" y="201"/>
                  <a:pt x="1277" y="201"/>
                </a:cubicBezTo>
                <a:cubicBezTo>
                  <a:pt x="1278" y="200"/>
                  <a:pt x="1268" y="205"/>
                  <a:pt x="1280" y="198"/>
                </a:cubicBezTo>
                <a:cubicBezTo>
                  <a:pt x="1281" y="200"/>
                  <a:pt x="1281" y="200"/>
                  <a:pt x="1281" y="200"/>
                </a:cubicBezTo>
                <a:cubicBezTo>
                  <a:pt x="1285" y="194"/>
                  <a:pt x="1285" y="194"/>
                  <a:pt x="1285" y="194"/>
                </a:cubicBezTo>
                <a:cubicBezTo>
                  <a:pt x="1288" y="194"/>
                  <a:pt x="1288" y="194"/>
                  <a:pt x="1288" y="194"/>
                </a:cubicBezTo>
                <a:cubicBezTo>
                  <a:pt x="1288" y="193"/>
                  <a:pt x="1284" y="199"/>
                  <a:pt x="1288" y="192"/>
                </a:cubicBezTo>
                <a:cubicBezTo>
                  <a:pt x="1289" y="194"/>
                  <a:pt x="1282" y="191"/>
                  <a:pt x="1291" y="193"/>
                </a:cubicBezTo>
                <a:cubicBezTo>
                  <a:pt x="1291" y="189"/>
                  <a:pt x="1291" y="189"/>
                  <a:pt x="1291" y="189"/>
                </a:cubicBezTo>
                <a:cubicBezTo>
                  <a:pt x="1297" y="187"/>
                  <a:pt x="1297" y="187"/>
                  <a:pt x="1297" y="187"/>
                </a:cubicBezTo>
                <a:cubicBezTo>
                  <a:pt x="1300" y="184"/>
                  <a:pt x="1300" y="184"/>
                  <a:pt x="1300" y="184"/>
                </a:cubicBezTo>
                <a:cubicBezTo>
                  <a:pt x="1299" y="182"/>
                  <a:pt x="1299" y="182"/>
                  <a:pt x="1299" y="182"/>
                </a:cubicBezTo>
                <a:cubicBezTo>
                  <a:pt x="1300" y="182"/>
                  <a:pt x="1300" y="182"/>
                  <a:pt x="1300" y="182"/>
                </a:cubicBezTo>
                <a:cubicBezTo>
                  <a:pt x="1299" y="179"/>
                  <a:pt x="1299" y="179"/>
                  <a:pt x="1299" y="179"/>
                </a:cubicBezTo>
                <a:cubicBezTo>
                  <a:pt x="1304" y="176"/>
                  <a:pt x="1304" y="176"/>
                  <a:pt x="1304" y="176"/>
                </a:cubicBezTo>
                <a:cubicBezTo>
                  <a:pt x="1305" y="174"/>
                  <a:pt x="1293" y="182"/>
                  <a:pt x="1308" y="172"/>
                </a:cubicBezTo>
                <a:cubicBezTo>
                  <a:pt x="1308" y="172"/>
                  <a:pt x="1302" y="175"/>
                  <a:pt x="1309" y="170"/>
                </a:cubicBezTo>
                <a:cubicBezTo>
                  <a:pt x="1310" y="170"/>
                  <a:pt x="1310" y="170"/>
                  <a:pt x="1310" y="170"/>
                </a:cubicBezTo>
                <a:cubicBezTo>
                  <a:pt x="1309" y="172"/>
                  <a:pt x="1309" y="172"/>
                  <a:pt x="1309" y="172"/>
                </a:cubicBezTo>
                <a:cubicBezTo>
                  <a:pt x="1313" y="175"/>
                  <a:pt x="1313" y="175"/>
                  <a:pt x="1313" y="175"/>
                </a:cubicBezTo>
                <a:cubicBezTo>
                  <a:pt x="1314" y="174"/>
                  <a:pt x="1314" y="174"/>
                  <a:pt x="1314" y="174"/>
                </a:cubicBezTo>
                <a:cubicBezTo>
                  <a:pt x="1313" y="170"/>
                  <a:pt x="1313" y="170"/>
                  <a:pt x="1313" y="170"/>
                </a:cubicBezTo>
                <a:cubicBezTo>
                  <a:pt x="1316" y="169"/>
                  <a:pt x="1316" y="169"/>
                  <a:pt x="1316" y="169"/>
                </a:cubicBezTo>
                <a:cubicBezTo>
                  <a:pt x="1317" y="169"/>
                  <a:pt x="1311" y="174"/>
                  <a:pt x="1317" y="165"/>
                </a:cubicBezTo>
                <a:cubicBezTo>
                  <a:pt x="1319" y="165"/>
                  <a:pt x="1319" y="165"/>
                  <a:pt x="1319" y="165"/>
                </a:cubicBezTo>
                <a:cubicBezTo>
                  <a:pt x="1322" y="164"/>
                  <a:pt x="1302" y="173"/>
                  <a:pt x="1326" y="160"/>
                </a:cubicBezTo>
                <a:cubicBezTo>
                  <a:pt x="1335" y="151"/>
                  <a:pt x="1335" y="151"/>
                  <a:pt x="1335" y="151"/>
                </a:cubicBezTo>
                <a:cubicBezTo>
                  <a:pt x="1339" y="148"/>
                  <a:pt x="1339" y="148"/>
                  <a:pt x="1339" y="148"/>
                </a:cubicBezTo>
                <a:cubicBezTo>
                  <a:pt x="1339" y="146"/>
                  <a:pt x="1328" y="156"/>
                  <a:pt x="1342" y="143"/>
                </a:cubicBezTo>
                <a:cubicBezTo>
                  <a:pt x="1335" y="153"/>
                  <a:pt x="1335" y="153"/>
                  <a:pt x="1335" y="153"/>
                </a:cubicBezTo>
                <a:cubicBezTo>
                  <a:pt x="1333" y="155"/>
                  <a:pt x="1333" y="155"/>
                  <a:pt x="1333" y="155"/>
                </a:cubicBezTo>
                <a:cubicBezTo>
                  <a:pt x="1333" y="158"/>
                  <a:pt x="1333" y="158"/>
                  <a:pt x="1333" y="158"/>
                </a:cubicBezTo>
                <a:cubicBezTo>
                  <a:pt x="1322" y="168"/>
                  <a:pt x="1322" y="168"/>
                  <a:pt x="1322" y="168"/>
                </a:cubicBezTo>
                <a:cubicBezTo>
                  <a:pt x="1321" y="173"/>
                  <a:pt x="1315" y="172"/>
                  <a:pt x="1315" y="178"/>
                </a:cubicBezTo>
                <a:cubicBezTo>
                  <a:pt x="1320" y="179"/>
                  <a:pt x="1320" y="179"/>
                  <a:pt x="1320" y="179"/>
                </a:cubicBezTo>
                <a:cubicBezTo>
                  <a:pt x="1317" y="181"/>
                  <a:pt x="1312" y="181"/>
                  <a:pt x="1314" y="185"/>
                </a:cubicBezTo>
                <a:cubicBezTo>
                  <a:pt x="1316" y="186"/>
                  <a:pt x="1316" y="186"/>
                  <a:pt x="1316" y="186"/>
                </a:cubicBezTo>
                <a:cubicBezTo>
                  <a:pt x="1319" y="183"/>
                  <a:pt x="1319" y="183"/>
                  <a:pt x="1319" y="183"/>
                </a:cubicBezTo>
                <a:cubicBezTo>
                  <a:pt x="1319" y="186"/>
                  <a:pt x="1319" y="186"/>
                  <a:pt x="1319" y="186"/>
                </a:cubicBezTo>
                <a:cubicBezTo>
                  <a:pt x="1315" y="190"/>
                  <a:pt x="1315" y="190"/>
                  <a:pt x="1315" y="190"/>
                </a:cubicBezTo>
                <a:cubicBezTo>
                  <a:pt x="1315" y="191"/>
                  <a:pt x="1315" y="191"/>
                  <a:pt x="1315" y="191"/>
                </a:cubicBezTo>
                <a:cubicBezTo>
                  <a:pt x="1320" y="189"/>
                  <a:pt x="1320" y="189"/>
                  <a:pt x="1320" y="189"/>
                </a:cubicBezTo>
                <a:cubicBezTo>
                  <a:pt x="1325" y="182"/>
                  <a:pt x="1325" y="182"/>
                  <a:pt x="1325" y="182"/>
                </a:cubicBezTo>
                <a:cubicBezTo>
                  <a:pt x="1325" y="185"/>
                  <a:pt x="1325" y="185"/>
                  <a:pt x="1325" y="185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6"/>
                  <a:pt x="1327" y="186"/>
                  <a:pt x="1327" y="186"/>
                </a:cubicBezTo>
                <a:cubicBezTo>
                  <a:pt x="1325" y="186"/>
                  <a:pt x="1326" y="190"/>
                  <a:pt x="1323" y="186"/>
                </a:cubicBezTo>
                <a:cubicBezTo>
                  <a:pt x="1320" y="191"/>
                  <a:pt x="1320" y="191"/>
                  <a:pt x="1320" y="191"/>
                </a:cubicBezTo>
                <a:cubicBezTo>
                  <a:pt x="1325" y="191"/>
                  <a:pt x="1325" y="191"/>
                  <a:pt x="1325" y="191"/>
                </a:cubicBezTo>
                <a:cubicBezTo>
                  <a:pt x="1328" y="188"/>
                  <a:pt x="1328" y="188"/>
                  <a:pt x="1328" y="188"/>
                </a:cubicBezTo>
                <a:cubicBezTo>
                  <a:pt x="1333" y="187"/>
                  <a:pt x="1333" y="187"/>
                  <a:pt x="1333" y="187"/>
                </a:cubicBezTo>
                <a:cubicBezTo>
                  <a:pt x="1327" y="193"/>
                  <a:pt x="1331" y="193"/>
                  <a:pt x="1319" y="195"/>
                </a:cubicBezTo>
                <a:cubicBezTo>
                  <a:pt x="1335" y="193"/>
                  <a:pt x="1335" y="193"/>
                  <a:pt x="1335" y="193"/>
                </a:cubicBezTo>
                <a:cubicBezTo>
                  <a:pt x="1340" y="191"/>
                  <a:pt x="1340" y="191"/>
                  <a:pt x="1340" y="191"/>
                </a:cubicBezTo>
                <a:cubicBezTo>
                  <a:pt x="1341" y="194"/>
                  <a:pt x="1330" y="191"/>
                  <a:pt x="1346" y="188"/>
                </a:cubicBezTo>
                <a:cubicBezTo>
                  <a:pt x="1346" y="188"/>
                  <a:pt x="1347" y="189"/>
                  <a:pt x="1346" y="189"/>
                </a:cubicBezTo>
                <a:cubicBezTo>
                  <a:pt x="1351" y="190"/>
                  <a:pt x="1351" y="190"/>
                  <a:pt x="1351" y="190"/>
                </a:cubicBezTo>
                <a:cubicBezTo>
                  <a:pt x="1353" y="188"/>
                  <a:pt x="1353" y="188"/>
                  <a:pt x="1353" y="188"/>
                </a:cubicBezTo>
                <a:cubicBezTo>
                  <a:pt x="1354" y="189"/>
                  <a:pt x="1354" y="189"/>
                  <a:pt x="1354" y="189"/>
                </a:cubicBezTo>
                <a:cubicBezTo>
                  <a:pt x="1358" y="187"/>
                  <a:pt x="1358" y="187"/>
                  <a:pt x="1358" y="187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4" y="186"/>
                  <a:pt x="1364" y="186"/>
                  <a:pt x="1364" y="186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68" y="185"/>
                  <a:pt x="1368" y="185"/>
                  <a:pt x="1368" y="185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372" y="190"/>
                  <a:pt x="1372" y="190"/>
                  <a:pt x="1372" y="190"/>
                </a:cubicBezTo>
                <a:cubicBezTo>
                  <a:pt x="1371" y="191"/>
                  <a:pt x="1371" y="191"/>
                  <a:pt x="1371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58" y="190"/>
                  <a:pt x="1360" y="192"/>
                  <a:pt x="1360" y="194"/>
                </a:cubicBezTo>
                <a:cubicBezTo>
                  <a:pt x="1357" y="193"/>
                  <a:pt x="1357" y="193"/>
                  <a:pt x="1357" y="193"/>
                </a:cubicBezTo>
                <a:cubicBezTo>
                  <a:pt x="1356" y="193"/>
                  <a:pt x="1356" y="193"/>
                  <a:pt x="1356" y="193"/>
                </a:cubicBezTo>
                <a:cubicBezTo>
                  <a:pt x="1348" y="195"/>
                  <a:pt x="1348" y="195"/>
                  <a:pt x="1348" y="195"/>
                </a:cubicBezTo>
                <a:cubicBezTo>
                  <a:pt x="1348" y="195"/>
                  <a:pt x="1346" y="196"/>
                  <a:pt x="1349" y="196"/>
                </a:cubicBezTo>
                <a:cubicBezTo>
                  <a:pt x="1347" y="196"/>
                  <a:pt x="1347" y="200"/>
                  <a:pt x="1346" y="195"/>
                </a:cubicBezTo>
                <a:cubicBezTo>
                  <a:pt x="1344" y="195"/>
                  <a:pt x="1343" y="195"/>
                  <a:pt x="1343" y="198"/>
                </a:cubicBezTo>
                <a:cubicBezTo>
                  <a:pt x="1343" y="198"/>
                  <a:pt x="1343" y="198"/>
                  <a:pt x="1343" y="198"/>
                </a:cubicBezTo>
                <a:cubicBezTo>
                  <a:pt x="1340" y="197"/>
                  <a:pt x="1340" y="197"/>
                  <a:pt x="1340" y="197"/>
                </a:cubicBezTo>
                <a:cubicBezTo>
                  <a:pt x="1339" y="199"/>
                  <a:pt x="1339" y="199"/>
                  <a:pt x="1339" y="199"/>
                </a:cubicBezTo>
                <a:cubicBezTo>
                  <a:pt x="1337" y="198"/>
                  <a:pt x="1337" y="198"/>
                  <a:pt x="1337" y="198"/>
                </a:cubicBezTo>
                <a:cubicBezTo>
                  <a:pt x="1336" y="200"/>
                  <a:pt x="1332" y="199"/>
                  <a:pt x="1334" y="203"/>
                </a:cubicBezTo>
                <a:cubicBezTo>
                  <a:pt x="1332" y="202"/>
                  <a:pt x="1332" y="202"/>
                  <a:pt x="1332" y="202"/>
                </a:cubicBezTo>
                <a:cubicBezTo>
                  <a:pt x="1332" y="200"/>
                  <a:pt x="1332" y="200"/>
                  <a:pt x="1332" y="200"/>
                </a:cubicBezTo>
                <a:cubicBezTo>
                  <a:pt x="1330" y="199"/>
                  <a:pt x="1331" y="197"/>
                  <a:pt x="1325" y="201"/>
                </a:cubicBezTo>
                <a:cubicBezTo>
                  <a:pt x="1324" y="203"/>
                  <a:pt x="1324" y="203"/>
                  <a:pt x="1324" y="203"/>
                </a:cubicBezTo>
                <a:cubicBezTo>
                  <a:pt x="1322" y="201"/>
                  <a:pt x="1322" y="201"/>
                  <a:pt x="1322" y="201"/>
                </a:cubicBezTo>
                <a:cubicBezTo>
                  <a:pt x="1323" y="201"/>
                  <a:pt x="1318" y="202"/>
                  <a:pt x="1323" y="198"/>
                </a:cubicBezTo>
                <a:cubicBezTo>
                  <a:pt x="1318" y="198"/>
                  <a:pt x="1318" y="198"/>
                  <a:pt x="1318" y="198"/>
                </a:cubicBezTo>
                <a:cubicBezTo>
                  <a:pt x="1320" y="203"/>
                  <a:pt x="1320" y="203"/>
                  <a:pt x="1320" y="203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0" y="204"/>
                  <a:pt x="1310" y="204"/>
                  <a:pt x="1310" y="204"/>
                </a:cubicBezTo>
                <a:cubicBezTo>
                  <a:pt x="1310" y="207"/>
                  <a:pt x="1306" y="208"/>
                  <a:pt x="1303" y="207"/>
                </a:cubicBezTo>
                <a:cubicBezTo>
                  <a:pt x="1296" y="209"/>
                  <a:pt x="1296" y="209"/>
                  <a:pt x="1296" y="209"/>
                </a:cubicBezTo>
                <a:cubicBezTo>
                  <a:pt x="1293" y="210"/>
                  <a:pt x="1294" y="215"/>
                  <a:pt x="1287" y="216"/>
                </a:cubicBezTo>
                <a:cubicBezTo>
                  <a:pt x="1290" y="218"/>
                  <a:pt x="1290" y="218"/>
                  <a:pt x="1290" y="218"/>
                </a:cubicBezTo>
                <a:cubicBezTo>
                  <a:pt x="1278" y="227"/>
                  <a:pt x="1278" y="227"/>
                  <a:pt x="1278" y="227"/>
                </a:cubicBezTo>
                <a:cubicBezTo>
                  <a:pt x="1277" y="228"/>
                  <a:pt x="1271" y="234"/>
                  <a:pt x="1275" y="233"/>
                </a:cubicBezTo>
                <a:cubicBezTo>
                  <a:pt x="1275" y="233"/>
                  <a:pt x="1273" y="235"/>
                  <a:pt x="1277" y="233"/>
                </a:cubicBezTo>
                <a:cubicBezTo>
                  <a:pt x="1278" y="231"/>
                  <a:pt x="1278" y="231"/>
                  <a:pt x="1278" y="231"/>
                </a:cubicBezTo>
                <a:cubicBezTo>
                  <a:pt x="1281" y="237"/>
                  <a:pt x="1281" y="237"/>
                  <a:pt x="1281" y="237"/>
                </a:cubicBezTo>
                <a:cubicBezTo>
                  <a:pt x="1285" y="237"/>
                  <a:pt x="1285" y="237"/>
                  <a:pt x="1285" y="237"/>
                </a:cubicBezTo>
                <a:cubicBezTo>
                  <a:pt x="1286" y="236"/>
                  <a:pt x="1286" y="236"/>
                  <a:pt x="1286" y="236"/>
                </a:cubicBezTo>
                <a:cubicBezTo>
                  <a:pt x="1283" y="235"/>
                  <a:pt x="1283" y="235"/>
                  <a:pt x="1283" y="235"/>
                </a:cubicBezTo>
                <a:cubicBezTo>
                  <a:pt x="1290" y="232"/>
                  <a:pt x="1290" y="232"/>
                  <a:pt x="1290" y="232"/>
                </a:cubicBezTo>
                <a:cubicBezTo>
                  <a:pt x="1291" y="233"/>
                  <a:pt x="1291" y="233"/>
                  <a:pt x="1291" y="233"/>
                </a:cubicBezTo>
                <a:cubicBezTo>
                  <a:pt x="1294" y="231"/>
                  <a:pt x="1294" y="231"/>
                  <a:pt x="1294" y="231"/>
                </a:cubicBezTo>
                <a:cubicBezTo>
                  <a:pt x="1293" y="230"/>
                  <a:pt x="1292" y="236"/>
                  <a:pt x="1292" y="229"/>
                </a:cubicBezTo>
                <a:cubicBezTo>
                  <a:pt x="1296" y="231"/>
                  <a:pt x="1296" y="231"/>
                  <a:pt x="1296" y="231"/>
                </a:cubicBezTo>
                <a:cubicBezTo>
                  <a:pt x="1302" y="231"/>
                  <a:pt x="1302" y="231"/>
                  <a:pt x="1302" y="231"/>
                </a:cubicBezTo>
                <a:cubicBezTo>
                  <a:pt x="1304" y="230"/>
                  <a:pt x="1304" y="230"/>
                  <a:pt x="1304" y="230"/>
                </a:cubicBezTo>
                <a:cubicBezTo>
                  <a:pt x="1310" y="228"/>
                  <a:pt x="1310" y="228"/>
                  <a:pt x="1310" y="228"/>
                </a:cubicBezTo>
                <a:cubicBezTo>
                  <a:pt x="1309" y="231"/>
                  <a:pt x="1309" y="231"/>
                  <a:pt x="1309" y="231"/>
                </a:cubicBezTo>
                <a:cubicBezTo>
                  <a:pt x="1311" y="232"/>
                  <a:pt x="1311" y="232"/>
                  <a:pt x="1311" y="232"/>
                </a:cubicBezTo>
                <a:cubicBezTo>
                  <a:pt x="1324" y="230"/>
                  <a:pt x="1324" y="230"/>
                  <a:pt x="1324" y="230"/>
                </a:cubicBezTo>
                <a:cubicBezTo>
                  <a:pt x="1342" y="226"/>
                  <a:pt x="1342" y="226"/>
                  <a:pt x="1342" y="226"/>
                </a:cubicBezTo>
                <a:cubicBezTo>
                  <a:pt x="1349" y="224"/>
                  <a:pt x="1349" y="224"/>
                  <a:pt x="1349" y="224"/>
                </a:cubicBezTo>
                <a:cubicBezTo>
                  <a:pt x="1350" y="224"/>
                  <a:pt x="1350" y="224"/>
                  <a:pt x="1350" y="224"/>
                </a:cubicBezTo>
                <a:cubicBezTo>
                  <a:pt x="1353" y="222"/>
                  <a:pt x="1353" y="222"/>
                  <a:pt x="1353" y="222"/>
                </a:cubicBezTo>
                <a:cubicBezTo>
                  <a:pt x="1346" y="221"/>
                  <a:pt x="1346" y="221"/>
                  <a:pt x="1346" y="221"/>
                </a:cubicBezTo>
                <a:cubicBezTo>
                  <a:pt x="1350" y="220"/>
                  <a:pt x="1350" y="220"/>
                  <a:pt x="1350" y="220"/>
                </a:cubicBezTo>
                <a:cubicBezTo>
                  <a:pt x="1352" y="219"/>
                  <a:pt x="1352" y="219"/>
                  <a:pt x="1352" y="219"/>
                </a:cubicBezTo>
                <a:cubicBezTo>
                  <a:pt x="1361" y="217"/>
                  <a:pt x="1361" y="217"/>
                  <a:pt x="1361" y="217"/>
                </a:cubicBezTo>
                <a:cubicBezTo>
                  <a:pt x="1362" y="215"/>
                  <a:pt x="1362" y="215"/>
                  <a:pt x="1362" y="215"/>
                </a:cubicBezTo>
                <a:cubicBezTo>
                  <a:pt x="1367" y="216"/>
                  <a:pt x="1367" y="216"/>
                  <a:pt x="1367" y="216"/>
                </a:cubicBezTo>
                <a:cubicBezTo>
                  <a:pt x="1369" y="216"/>
                  <a:pt x="1369" y="216"/>
                  <a:pt x="1369" y="216"/>
                </a:cubicBezTo>
                <a:cubicBezTo>
                  <a:pt x="1371" y="214"/>
                  <a:pt x="1371" y="214"/>
                  <a:pt x="1371" y="214"/>
                </a:cubicBezTo>
                <a:cubicBezTo>
                  <a:pt x="1377" y="213"/>
                  <a:pt x="1377" y="213"/>
                  <a:pt x="1377" y="213"/>
                </a:cubicBezTo>
                <a:cubicBezTo>
                  <a:pt x="1376" y="211"/>
                  <a:pt x="1376" y="211"/>
                  <a:pt x="1376" y="211"/>
                </a:cubicBezTo>
                <a:cubicBezTo>
                  <a:pt x="1378" y="211"/>
                  <a:pt x="1378" y="211"/>
                  <a:pt x="1378" y="211"/>
                </a:cubicBezTo>
                <a:cubicBezTo>
                  <a:pt x="1381" y="213"/>
                  <a:pt x="1381" y="213"/>
                  <a:pt x="1381" y="213"/>
                </a:cubicBezTo>
                <a:cubicBezTo>
                  <a:pt x="1388" y="210"/>
                  <a:pt x="1388" y="210"/>
                  <a:pt x="1388" y="210"/>
                </a:cubicBezTo>
                <a:cubicBezTo>
                  <a:pt x="1390" y="210"/>
                  <a:pt x="1390" y="210"/>
                  <a:pt x="1390" y="210"/>
                </a:cubicBezTo>
                <a:cubicBezTo>
                  <a:pt x="1389" y="211"/>
                  <a:pt x="1389" y="211"/>
                  <a:pt x="1389" y="211"/>
                </a:cubicBezTo>
                <a:cubicBezTo>
                  <a:pt x="1392" y="212"/>
                  <a:pt x="1392" y="212"/>
                  <a:pt x="1392" y="212"/>
                </a:cubicBezTo>
                <a:cubicBezTo>
                  <a:pt x="1402" y="207"/>
                  <a:pt x="1402" y="207"/>
                  <a:pt x="1402" y="207"/>
                </a:cubicBezTo>
                <a:cubicBezTo>
                  <a:pt x="1405" y="209"/>
                  <a:pt x="1405" y="209"/>
                  <a:pt x="1405" y="209"/>
                </a:cubicBezTo>
                <a:cubicBezTo>
                  <a:pt x="1409" y="208"/>
                  <a:pt x="1409" y="208"/>
                  <a:pt x="1409" y="208"/>
                </a:cubicBezTo>
                <a:cubicBezTo>
                  <a:pt x="1410" y="206"/>
                  <a:pt x="1410" y="206"/>
                  <a:pt x="1410" y="206"/>
                </a:cubicBezTo>
                <a:cubicBezTo>
                  <a:pt x="1416" y="203"/>
                  <a:pt x="1416" y="203"/>
                  <a:pt x="1416" y="203"/>
                </a:cubicBezTo>
                <a:cubicBezTo>
                  <a:pt x="1424" y="203"/>
                  <a:pt x="1424" y="203"/>
                  <a:pt x="1424" y="203"/>
                </a:cubicBezTo>
                <a:cubicBezTo>
                  <a:pt x="1416" y="206"/>
                  <a:pt x="1416" y="206"/>
                  <a:pt x="1416" y="206"/>
                </a:cubicBezTo>
                <a:cubicBezTo>
                  <a:pt x="1412" y="208"/>
                  <a:pt x="1417" y="200"/>
                  <a:pt x="1411" y="208"/>
                </a:cubicBezTo>
                <a:cubicBezTo>
                  <a:pt x="1412" y="209"/>
                  <a:pt x="1412" y="209"/>
                  <a:pt x="1412" y="209"/>
                </a:cubicBezTo>
                <a:cubicBezTo>
                  <a:pt x="1408" y="211"/>
                  <a:pt x="1408" y="211"/>
                  <a:pt x="1408" y="211"/>
                </a:cubicBezTo>
                <a:cubicBezTo>
                  <a:pt x="1411" y="212"/>
                  <a:pt x="1411" y="212"/>
                  <a:pt x="1411" y="212"/>
                </a:cubicBezTo>
                <a:cubicBezTo>
                  <a:pt x="1420" y="210"/>
                  <a:pt x="1420" y="210"/>
                  <a:pt x="1420" y="210"/>
                </a:cubicBezTo>
                <a:cubicBezTo>
                  <a:pt x="1420" y="209"/>
                  <a:pt x="1420" y="209"/>
                  <a:pt x="1423" y="211"/>
                </a:cubicBezTo>
                <a:cubicBezTo>
                  <a:pt x="1425" y="209"/>
                  <a:pt x="1425" y="209"/>
                  <a:pt x="1425" y="209"/>
                </a:cubicBezTo>
                <a:cubicBezTo>
                  <a:pt x="1425" y="210"/>
                  <a:pt x="1425" y="210"/>
                  <a:pt x="1425" y="210"/>
                </a:cubicBezTo>
                <a:cubicBezTo>
                  <a:pt x="1423" y="211"/>
                  <a:pt x="1423" y="211"/>
                  <a:pt x="1423" y="211"/>
                </a:cubicBezTo>
                <a:cubicBezTo>
                  <a:pt x="1422" y="211"/>
                  <a:pt x="1421" y="208"/>
                  <a:pt x="1419" y="211"/>
                </a:cubicBezTo>
                <a:cubicBezTo>
                  <a:pt x="1420" y="213"/>
                  <a:pt x="1420" y="213"/>
                  <a:pt x="1420" y="213"/>
                </a:cubicBezTo>
                <a:cubicBezTo>
                  <a:pt x="1420" y="213"/>
                  <a:pt x="1423" y="205"/>
                  <a:pt x="1416" y="214"/>
                </a:cubicBezTo>
                <a:cubicBezTo>
                  <a:pt x="1409" y="213"/>
                  <a:pt x="1409" y="213"/>
                  <a:pt x="1409" y="213"/>
                </a:cubicBezTo>
                <a:cubicBezTo>
                  <a:pt x="1407" y="215"/>
                  <a:pt x="1404" y="210"/>
                  <a:pt x="1406" y="215"/>
                </a:cubicBezTo>
                <a:cubicBezTo>
                  <a:pt x="1404" y="213"/>
                  <a:pt x="1404" y="213"/>
                  <a:pt x="1404" y="213"/>
                </a:cubicBezTo>
                <a:cubicBezTo>
                  <a:pt x="1403" y="215"/>
                  <a:pt x="1403" y="215"/>
                  <a:pt x="1403" y="215"/>
                </a:cubicBezTo>
                <a:cubicBezTo>
                  <a:pt x="1398" y="214"/>
                  <a:pt x="1398" y="214"/>
                  <a:pt x="1398" y="214"/>
                </a:cubicBezTo>
                <a:cubicBezTo>
                  <a:pt x="1388" y="217"/>
                  <a:pt x="1388" y="217"/>
                  <a:pt x="1388" y="217"/>
                </a:cubicBezTo>
                <a:cubicBezTo>
                  <a:pt x="1384" y="219"/>
                  <a:pt x="1384" y="219"/>
                  <a:pt x="1384" y="219"/>
                </a:cubicBezTo>
                <a:cubicBezTo>
                  <a:pt x="1381" y="219"/>
                  <a:pt x="1381" y="219"/>
                  <a:pt x="1381" y="219"/>
                </a:cubicBezTo>
                <a:cubicBezTo>
                  <a:pt x="1367" y="223"/>
                  <a:pt x="1367" y="223"/>
                  <a:pt x="1367" y="223"/>
                </a:cubicBezTo>
                <a:cubicBezTo>
                  <a:pt x="1365" y="223"/>
                  <a:pt x="1365" y="223"/>
                  <a:pt x="1365" y="223"/>
                </a:cubicBezTo>
                <a:cubicBezTo>
                  <a:pt x="1363" y="223"/>
                  <a:pt x="1363" y="223"/>
                  <a:pt x="1363" y="223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361" y="226"/>
                  <a:pt x="1361" y="226"/>
                  <a:pt x="1361" y="226"/>
                </a:cubicBezTo>
                <a:cubicBezTo>
                  <a:pt x="1346" y="229"/>
                  <a:pt x="1346" y="229"/>
                  <a:pt x="1346" y="229"/>
                </a:cubicBezTo>
                <a:cubicBezTo>
                  <a:pt x="1347" y="230"/>
                  <a:pt x="1347" y="230"/>
                  <a:pt x="1347" y="230"/>
                </a:cubicBezTo>
                <a:cubicBezTo>
                  <a:pt x="1345" y="227"/>
                  <a:pt x="1342" y="231"/>
                  <a:pt x="1336" y="231"/>
                </a:cubicBezTo>
                <a:cubicBezTo>
                  <a:pt x="1328" y="231"/>
                  <a:pt x="1328" y="231"/>
                  <a:pt x="1328" y="231"/>
                </a:cubicBezTo>
                <a:cubicBezTo>
                  <a:pt x="1309" y="235"/>
                  <a:pt x="1309" y="235"/>
                  <a:pt x="1309" y="235"/>
                </a:cubicBezTo>
                <a:cubicBezTo>
                  <a:pt x="1299" y="238"/>
                  <a:pt x="1299" y="238"/>
                  <a:pt x="1299" y="238"/>
                </a:cubicBezTo>
                <a:cubicBezTo>
                  <a:pt x="1303" y="234"/>
                  <a:pt x="1292" y="238"/>
                  <a:pt x="1302" y="234"/>
                </a:cubicBezTo>
                <a:cubicBezTo>
                  <a:pt x="1301" y="233"/>
                  <a:pt x="1301" y="233"/>
                  <a:pt x="1301" y="233"/>
                </a:cubicBezTo>
                <a:cubicBezTo>
                  <a:pt x="1298" y="234"/>
                  <a:pt x="1298" y="234"/>
                  <a:pt x="1298" y="234"/>
                </a:cubicBezTo>
                <a:cubicBezTo>
                  <a:pt x="1296" y="235"/>
                  <a:pt x="1296" y="235"/>
                  <a:pt x="1296" y="235"/>
                </a:cubicBezTo>
                <a:cubicBezTo>
                  <a:pt x="1297" y="236"/>
                  <a:pt x="1297" y="236"/>
                  <a:pt x="1297" y="236"/>
                </a:cubicBezTo>
                <a:cubicBezTo>
                  <a:pt x="1297" y="238"/>
                  <a:pt x="1297" y="238"/>
                  <a:pt x="1297" y="238"/>
                </a:cubicBezTo>
                <a:cubicBezTo>
                  <a:pt x="1291" y="240"/>
                  <a:pt x="1291" y="240"/>
                  <a:pt x="1291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3" y="242"/>
                  <a:pt x="1279" y="246"/>
                  <a:pt x="1278" y="246"/>
                </a:cubicBezTo>
                <a:cubicBezTo>
                  <a:pt x="1279" y="243"/>
                  <a:pt x="1279" y="243"/>
                  <a:pt x="1279" y="243"/>
                </a:cubicBezTo>
                <a:cubicBezTo>
                  <a:pt x="1276" y="242"/>
                  <a:pt x="1276" y="242"/>
                  <a:pt x="1276" y="242"/>
                </a:cubicBezTo>
                <a:cubicBezTo>
                  <a:pt x="1267" y="245"/>
                  <a:pt x="1267" y="245"/>
                  <a:pt x="1267" y="245"/>
                </a:cubicBezTo>
                <a:cubicBezTo>
                  <a:pt x="1265" y="246"/>
                  <a:pt x="1265" y="246"/>
                  <a:pt x="1265" y="246"/>
                </a:cubicBezTo>
                <a:cubicBezTo>
                  <a:pt x="1266" y="247"/>
                  <a:pt x="1266" y="247"/>
                  <a:pt x="1266" y="247"/>
                </a:cubicBezTo>
                <a:cubicBezTo>
                  <a:pt x="1257" y="248"/>
                  <a:pt x="1257" y="248"/>
                  <a:pt x="1257" y="248"/>
                </a:cubicBezTo>
                <a:cubicBezTo>
                  <a:pt x="1254" y="252"/>
                  <a:pt x="1254" y="252"/>
                  <a:pt x="1254" y="252"/>
                </a:cubicBezTo>
                <a:cubicBezTo>
                  <a:pt x="1258" y="252"/>
                  <a:pt x="1258" y="252"/>
                  <a:pt x="1258" y="252"/>
                </a:cubicBezTo>
                <a:cubicBezTo>
                  <a:pt x="1259" y="252"/>
                  <a:pt x="1259" y="252"/>
                  <a:pt x="1259" y="252"/>
                </a:cubicBezTo>
                <a:cubicBezTo>
                  <a:pt x="1255" y="256"/>
                  <a:pt x="1255" y="256"/>
                  <a:pt x="1255" y="256"/>
                </a:cubicBezTo>
                <a:cubicBezTo>
                  <a:pt x="1253" y="256"/>
                  <a:pt x="1270" y="247"/>
                  <a:pt x="1249" y="257"/>
                </a:cubicBezTo>
                <a:cubicBezTo>
                  <a:pt x="1249" y="259"/>
                  <a:pt x="1249" y="259"/>
                  <a:pt x="1249" y="259"/>
                </a:cubicBezTo>
                <a:cubicBezTo>
                  <a:pt x="1256" y="263"/>
                  <a:pt x="1256" y="263"/>
                  <a:pt x="1256" y="263"/>
                </a:cubicBezTo>
                <a:cubicBezTo>
                  <a:pt x="1259" y="263"/>
                  <a:pt x="1259" y="263"/>
                  <a:pt x="1259" y="263"/>
                </a:cubicBezTo>
                <a:cubicBezTo>
                  <a:pt x="1259" y="260"/>
                  <a:pt x="1259" y="260"/>
                  <a:pt x="1259" y="260"/>
                </a:cubicBezTo>
                <a:cubicBezTo>
                  <a:pt x="1263" y="258"/>
                  <a:pt x="1263" y="258"/>
                  <a:pt x="1263" y="258"/>
                </a:cubicBezTo>
                <a:cubicBezTo>
                  <a:pt x="1267" y="259"/>
                  <a:pt x="1267" y="259"/>
                  <a:pt x="1267" y="259"/>
                </a:cubicBezTo>
                <a:cubicBezTo>
                  <a:pt x="1268" y="261"/>
                  <a:pt x="1268" y="261"/>
                  <a:pt x="1268" y="261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6" y="256"/>
                  <a:pt x="1276" y="256"/>
                  <a:pt x="1276" y="256"/>
                </a:cubicBezTo>
                <a:cubicBezTo>
                  <a:pt x="1269" y="250"/>
                  <a:pt x="1269" y="250"/>
                  <a:pt x="1269" y="250"/>
                </a:cubicBezTo>
                <a:cubicBezTo>
                  <a:pt x="1281" y="254"/>
                  <a:pt x="1281" y="254"/>
                  <a:pt x="1281" y="254"/>
                </a:cubicBezTo>
                <a:cubicBezTo>
                  <a:pt x="1285" y="252"/>
                  <a:pt x="1285" y="252"/>
                  <a:pt x="1285" y="252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0" y="247"/>
                  <a:pt x="1290" y="247"/>
                  <a:pt x="1290" y="247"/>
                </a:cubicBezTo>
                <a:cubicBezTo>
                  <a:pt x="1294" y="249"/>
                  <a:pt x="1294" y="249"/>
                  <a:pt x="1294" y="249"/>
                </a:cubicBezTo>
                <a:cubicBezTo>
                  <a:pt x="1295" y="247"/>
                  <a:pt x="1300" y="254"/>
                  <a:pt x="1296" y="245"/>
                </a:cubicBezTo>
                <a:cubicBezTo>
                  <a:pt x="1299" y="249"/>
                  <a:pt x="1299" y="249"/>
                  <a:pt x="1299" y="249"/>
                </a:cubicBezTo>
                <a:cubicBezTo>
                  <a:pt x="1297" y="249"/>
                  <a:pt x="1297" y="249"/>
                  <a:pt x="1297" y="249"/>
                </a:cubicBezTo>
                <a:cubicBezTo>
                  <a:pt x="1292" y="251"/>
                  <a:pt x="1292" y="251"/>
                  <a:pt x="1292" y="251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84" y="253"/>
                  <a:pt x="1290" y="258"/>
                  <a:pt x="1284" y="254"/>
                </a:cubicBezTo>
                <a:cubicBezTo>
                  <a:pt x="1284" y="257"/>
                  <a:pt x="1277" y="254"/>
                  <a:pt x="1285" y="258"/>
                </a:cubicBezTo>
                <a:cubicBezTo>
                  <a:pt x="1290" y="256"/>
                  <a:pt x="1290" y="256"/>
                  <a:pt x="1290" y="256"/>
                </a:cubicBezTo>
                <a:cubicBezTo>
                  <a:pt x="1292" y="257"/>
                  <a:pt x="1292" y="257"/>
                  <a:pt x="1292" y="257"/>
                </a:cubicBezTo>
                <a:cubicBezTo>
                  <a:pt x="1306" y="252"/>
                  <a:pt x="1306" y="252"/>
                  <a:pt x="1306" y="252"/>
                </a:cubicBezTo>
                <a:cubicBezTo>
                  <a:pt x="1321" y="249"/>
                  <a:pt x="1321" y="249"/>
                  <a:pt x="1321" y="249"/>
                </a:cubicBezTo>
                <a:cubicBezTo>
                  <a:pt x="1327" y="248"/>
                  <a:pt x="1327" y="248"/>
                  <a:pt x="1327" y="248"/>
                </a:cubicBezTo>
                <a:cubicBezTo>
                  <a:pt x="1326" y="249"/>
                  <a:pt x="1324" y="250"/>
                  <a:pt x="1327" y="251"/>
                </a:cubicBezTo>
                <a:cubicBezTo>
                  <a:pt x="1329" y="250"/>
                  <a:pt x="1329" y="250"/>
                  <a:pt x="1329" y="250"/>
                </a:cubicBezTo>
                <a:cubicBezTo>
                  <a:pt x="1328" y="248"/>
                  <a:pt x="1328" y="248"/>
                  <a:pt x="1328" y="248"/>
                </a:cubicBezTo>
                <a:cubicBezTo>
                  <a:pt x="1335" y="249"/>
                  <a:pt x="1335" y="249"/>
                  <a:pt x="1335" y="249"/>
                </a:cubicBezTo>
                <a:cubicBezTo>
                  <a:pt x="1336" y="247"/>
                  <a:pt x="1336" y="247"/>
                  <a:pt x="1336" y="247"/>
                </a:cubicBezTo>
                <a:cubicBezTo>
                  <a:pt x="1346" y="245"/>
                  <a:pt x="1346" y="245"/>
                  <a:pt x="1346" y="245"/>
                </a:cubicBezTo>
                <a:cubicBezTo>
                  <a:pt x="1354" y="245"/>
                  <a:pt x="1354" y="245"/>
                  <a:pt x="1354" y="245"/>
                </a:cubicBezTo>
                <a:cubicBezTo>
                  <a:pt x="1377" y="239"/>
                  <a:pt x="1377" y="239"/>
                  <a:pt x="1377" y="239"/>
                </a:cubicBezTo>
                <a:cubicBezTo>
                  <a:pt x="1379" y="238"/>
                  <a:pt x="1379" y="238"/>
                  <a:pt x="1379" y="238"/>
                </a:cubicBezTo>
                <a:cubicBezTo>
                  <a:pt x="1389" y="236"/>
                  <a:pt x="1389" y="236"/>
                  <a:pt x="1389" y="236"/>
                </a:cubicBezTo>
                <a:cubicBezTo>
                  <a:pt x="1389" y="234"/>
                  <a:pt x="1389" y="234"/>
                  <a:pt x="1389" y="234"/>
                </a:cubicBezTo>
                <a:cubicBezTo>
                  <a:pt x="1392" y="232"/>
                  <a:pt x="1392" y="232"/>
                  <a:pt x="1392" y="232"/>
                </a:cubicBezTo>
                <a:cubicBezTo>
                  <a:pt x="1393" y="234"/>
                  <a:pt x="1393" y="234"/>
                  <a:pt x="1393" y="234"/>
                </a:cubicBezTo>
                <a:cubicBezTo>
                  <a:pt x="1392" y="236"/>
                  <a:pt x="1392" y="236"/>
                  <a:pt x="1392" y="236"/>
                </a:cubicBezTo>
                <a:cubicBezTo>
                  <a:pt x="1384" y="238"/>
                  <a:pt x="1384" y="238"/>
                  <a:pt x="1384" y="238"/>
                </a:cubicBezTo>
                <a:cubicBezTo>
                  <a:pt x="1391" y="240"/>
                  <a:pt x="1391" y="240"/>
                  <a:pt x="1391" y="240"/>
                </a:cubicBezTo>
                <a:cubicBezTo>
                  <a:pt x="1396" y="235"/>
                  <a:pt x="1396" y="235"/>
                  <a:pt x="1396" y="235"/>
                </a:cubicBezTo>
                <a:cubicBezTo>
                  <a:pt x="1397" y="238"/>
                  <a:pt x="1397" y="238"/>
                  <a:pt x="1397" y="238"/>
                </a:cubicBezTo>
                <a:cubicBezTo>
                  <a:pt x="1403" y="239"/>
                  <a:pt x="1403" y="239"/>
                  <a:pt x="1403" y="239"/>
                </a:cubicBezTo>
                <a:cubicBezTo>
                  <a:pt x="1402" y="241"/>
                  <a:pt x="1402" y="241"/>
                  <a:pt x="1402" y="241"/>
                </a:cubicBezTo>
                <a:cubicBezTo>
                  <a:pt x="1409" y="242"/>
                  <a:pt x="1409" y="242"/>
                  <a:pt x="1409" y="242"/>
                </a:cubicBezTo>
                <a:cubicBezTo>
                  <a:pt x="1420" y="240"/>
                  <a:pt x="1420" y="240"/>
                  <a:pt x="1420" y="240"/>
                </a:cubicBezTo>
                <a:cubicBezTo>
                  <a:pt x="1424" y="239"/>
                  <a:pt x="1424" y="239"/>
                  <a:pt x="1424" y="239"/>
                </a:cubicBezTo>
                <a:cubicBezTo>
                  <a:pt x="1423" y="238"/>
                  <a:pt x="1423" y="238"/>
                  <a:pt x="1423" y="238"/>
                </a:cubicBezTo>
                <a:cubicBezTo>
                  <a:pt x="1426" y="238"/>
                  <a:pt x="1426" y="238"/>
                  <a:pt x="1426" y="238"/>
                </a:cubicBezTo>
                <a:cubicBezTo>
                  <a:pt x="1426" y="240"/>
                  <a:pt x="1425" y="233"/>
                  <a:pt x="1428" y="240"/>
                </a:cubicBezTo>
                <a:cubicBezTo>
                  <a:pt x="1435" y="240"/>
                  <a:pt x="1435" y="240"/>
                  <a:pt x="1435" y="240"/>
                </a:cubicBezTo>
                <a:cubicBezTo>
                  <a:pt x="1447" y="239"/>
                  <a:pt x="1447" y="239"/>
                  <a:pt x="1447" y="239"/>
                </a:cubicBezTo>
                <a:cubicBezTo>
                  <a:pt x="1454" y="239"/>
                  <a:pt x="1454" y="239"/>
                  <a:pt x="1454" y="239"/>
                </a:cubicBezTo>
                <a:cubicBezTo>
                  <a:pt x="1454" y="239"/>
                  <a:pt x="1451" y="241"/>
                  <a:pt x="1454" y="237"/>
                </a:cubicBezTo>
                <a:cubicBezTo>
                  <a:pt x="1457" y="239"/>
                  <a:pt x="1457" y="239"/>
                  <a:pt x="1457" y="239"/>
                </a:cubicBezTo>
                <a:cubicBezTo>
                  <a:pt x="1461" y="238"/>
                  <a:pt x="1461" y="238"/>
                  <a:pt x="1461" y="238"/>
                </a:cubicBezTo>
                <a:cubicBezTo>
                  <a:pt x="1480" y="240"/>
                  <a:pt x="1480" y="240"/>
                  <a:pt x="1480" y="240"/>
                </a:cubicBezTo>
                <a:cubicBezTo>
                  <a:pt x="1488" y="241"/>
                  <a:pt x="1488" y="241"/>
                  <a:pt x="1488" y="241"/>
                </a:cubicBezTo>
                <a:cubicBezTo>
                  <a:pt x="1492" y="242"/>
                  <a:pt x="1492" y="242"/>
                  <a:pt x="1492" y="242"/>
                </a:cubicBezTo>
                <a:cubicBezTo>
                  <a:pt x="1490" y="243"/>
                  <a:pt x="1490" y="243"/>
                  <a:pt x="1490" y="243"/>
                </a:cubicBezTo>
                <a:cubicBezTo>
                  <a:pt x="1490" y="244"/>
                  <a:pt x="1489" y="244"/>
                  <a:pt x="1493" y="245"/>
                </a:cubicBezTo>
                <a:cubicBezTo>
                  <a:pt x="1493" y="245"/>
                  <a:pt x="1493" y="245"/>
                  <a:pt x="1493" y="245"/>
                </a:cubicBezTo>
                <a:cubicBezTo>
                  <a:pt x="1494" y="242"/>
                  <a:pt x="1494" y="242"/>
                  <a:pt x="1494" y="242"/>
                </a:cubicBezTo>
                <a:cubicBezTo>
                  <a:pt x="1498" y="244"/>
                  <a:pt x="1498" y="244"/>
                  <a:pt x="1498" y="244"/>
                </a:cubicBezTo>
                <a:cubicBezTo>
                  <a:pt x="1497" y="248"/>
                  <a:pt x="1497" y="248"/>
                  <a:pt x="1497" y="248"/>
                </a:cubicBezTo>
                <a:cubicBezTo>
                  <a:pt x="1494" y="249"/>
                  <a:pt x="1494" y="249"/>
                  <a:pt x="1494" y="249"/>
                </a:cubicBezTo>
                <a:cubicBezTo>
                  <a:pt x="1488" y="256"/>
                  <a:pt x="1488" y="256"/>
                  <a:pt x="1488" y="256"/>
                </a:cubicBezTo>
                <a:cubicBezTo>
                  <a:pt x="1468" y="267"/>
                  <a:pt x="1468" y="267"/>
                  <a:pt x="1468" y="267"/>
                </a:cubicBezTo>
                <a:cubicBezTo>
                  <a:pt x="1469" y="269"/>
                  <a:pt x="1466" y="268"/>
                  <a:pt x="1466" y="270"/>
                </a:cubicBezTo>
                <a:cubicBezTo>
                  <a:pt x="1464" y="268"/>
                  <a:pt x="1464" y="268"/>
                  <a:pt x="1464" y="268"/>
                </a:cubicBezTo>
                <a:cubicBezTo>
                  <a:pt x="1457" y="272"/>
                  <a:pt x="1457" y="272"/>
                  <a:pt x="1457" y="272"/>
                </a:cubicBezTo>
                <a:cubicBezTo>
                  <a:pt x="1454" y="270"/>
                  <a:pt x="1454" y="270"/>
                  <a:pt x="1454" y="270"/>
                </a:cubicBezTo>
                <a:cubicBezTo>
                  <a:pt x="1452" y="272"/>
                  <a:pt x="1452" y="272"/>
                  <a:pt x="1452" y="272"/>
                </a:cubicBezTo>
                <a:cubicBezTo>
                  <a:pt x="1454" y="273"/>
                  <a:pt x="1454" y="273"/>
                  <a:pt x="1454" y="273"/>
                </a:cubicBezTo>
                <a:cubicBezTo>
                  <a:pt x="1452" y="274"/>
                  <a:pt x="1452" y="274"/>
                  <a:pt x="1452" y="274"/>
                </a:cubicBezTo>
                <a:cubicBezTo>
                  <a:pt x="1457" y="275"/>
                  <a:pt x="1457" y="275"/>
                  <a:pt x="1457" y="275"/>
                </a:cubicBezTo>
                <a:cubicBezTo>
                  <a:pt x="1468" y="272"/>
                  <a:pt x="1468" y="272"/>
                  <a:pt x="1468" y="272"/>
                </a:cubicBezTo>
                <a:cubicBezTo>
                  <a:pt x="1470" y="275"/>
                  <a:pt x="1470" y="275"/>
                  <a:pt x="1470" y="275"/>
                </a:cubicBezTo>
                <a:cubicBezTo>
                  <a:pt x="1470" y="276"/>
                  <a:pt x="1469" y="277"/>
                  <a:pt x="1471" y="278"/>
                </a:cubicBezTo>
                <a:cubicBezTo>
                  <a:pt x="1474" y="275"/>
                  <a:pt x="1474" y="275"/>
                  <a:pt x="1474" y="275"/>
                </a:cubicBezTo>
                <a:cubicBezTo>
                  <a:pt x="1473" y="275"/>
                  <a:pt x="1473" y="275"/>
                  <a:pt x="1473" y="275"/>
                </a:cubicBezTo>
                <a:cubicBezTo>
                  <a:pt x="1475" y="273"/>
                  <a:pt x="1475" y="273"/>
                  <a:pt x="1475" y="273"/>
                </a:cubicBezTo>
                <a:cubicBezTo>
                  <a:pt x="1476" y="274"/>
                  <a:pt x="1476" y="274"/>
                  <a:pt x="1476" y="274"/>
                </a:cubicBezTo>
                <a:cubicBezTo>
                  <a:pt x="1477" y="271"/>
                  <a:pt x="1477" y="271"/>
                  <a:pt x="1477" y="271"/>
                </a:cubicBezTo>
                <a:cubicBezTo>
                  <a:pt x="1479" y="273"/>
                  <a:pt x="1479" y="273"/>
                  <a:pt x="1479" y="273"/>
                </a:cubicBezTo>
                <a:cubicBezTo>
                  <a:pt x="1479" y="274"/>
                  <a:pt x="1479" y="274"/>
                  <a:pt x="1479" y="274"/>
                </a:cubicBezTo>
                <a:cubicBezTo>
                  <a:pt x="1482" y="272"/>
                  <a:pt x="1482" y="272"/>
                  <a:pt x="1482" y="272"/>
                </a:cubicBezTo>
                <a:cubicBezTo>
                  <a:pt x="1485" y="273"/>
                  <a:pt x="1485" y="273"/>
                  <a:pt x="1485" y="273"/>
                </a:cubicBezTo>
                <a:cubicBezTo>
                  <a:pt x="1484" y="275"/>
                  <a:pt x="1484" y="275"/>
                  <a:pt x="1484" y="275"/>
                </a:cubicBezTo>
                <a:cubicBezTo>
                  <a:pt x="1486" y="276"/>
                  <a:pt x="1486" y="276"/>
                  <a:pt x="1486" y="276"/>
                </a:cubicBezTo>
                <a:cubicBezTo>
                  <a:pt x="1488" y="276"/>
                  <a:pt x="1488" y="276"/>
                  <a:pt x="1488" y="276"/>
                </a:cubicBezTo>
                <a:cubicBezTo>
                  <a:pt x="1486" y="273"/>
                  <a:pt x="1486" y="273"/>
                  <a:pt x="1486" y="273"/>
                </a:cubicBezTo>
                <a:cubicBezTo>
                  <a:pt x="1488" y="272"/>
                  <a:pt x="1488" y="272"/>
                  <a:pt x="1488" y="272"/>
                </a:cubicBezTo>
                <a:cubicBezTo>
                  <a:pt x="1490" y="275"/>
                  <a:pt x="1490" y="275"/>
                  <a:pt x="1490" y="275"/>
                </a:cubicBezTo>
                <a:cubicBezTo>
                  <a:pt x="1492" y="274"/>
                  <a:pt x="1492" y="274"/>
                  <a:pt x="1492" y="274"/>
                </a:cubicBezTo>
                <a:cubicBezTo>
                  <a:pt x="1492" y="274"/>
                  <a:pt x="1491" y="273"/>
                  <a:pt x="1492" y="275"/>
                </a:cubicBezTo>
                <a:cubicBezTo>
                  <a:pt x="1494" y="275"/>
                  <a:pt x="1494" y="275"/>
                  <a:pt x="1494" y="275"/>
                </a:cubicBezTo>
                <a:cubicBezTo>
                  <a:pt x="1496" y="272"/>
                  <a:pt x="1496" y="272"/>
                  <a:pt x="1496" y="272"/>
                </a:cubicBezTo>
                <a:cubicBezTo>
                  <a:pt x="1494" y="271"/>
                  <a:pt x="1494" y="271"/>
                  <a:pt x="1494" y="271"/>
                </a:cubicBezTo>
                <a:cubicBezTo>
                  <a:pt x="1496" y="269"/>
                  <a:pt x="1496" y="269"/>
                  <a:pt x="1496" y="269"/>
                </a:cubicBezTo>
                <a:cubicBezTo>
                  <a:pt x="1507" y="268"/>
                  <a:pt x="1507" y="268"/>
                  <a:pt x="1507" y="268"/>
                </a:cubicBezTo>
                <a:cubicBezTo>
                  <a:pt x="1513" y="269"/>
                  <a:pt x="1513" y="269"/>
                  <a:pt x="1513" y="269"/>
                </a:cubicBezTo>
                <a:cubicBezTo>
                  <a:pt x="1507" y="270"/>
                  <a:pt x="1507" y="270"/>
                  <a:pt x="1507" y="270"/>
                </a:cubicBezTo>
                <a:cubicBezTo>
                  <a:pt x="1508" y="274"/>
                  <a:pt x="1508" y="274"/>
                  <a:pt x="1508" y="274"/>
                </a:cubicBezTo>
                <a:cubicBezTo>
                  <a:pt x="1506" y="275"/>
                  <a:pt x="1506" y="275"/>
                  <a:pt x="1506" y="275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6" y="276"/>
                  <a:pt x="1516" y="276"/>
                  <a:pt x="1516" y="276"/>
                </a:cubicBezTo>
                <a:cubicBezTo>
                  <a:pt x="1517" y="277"/>
                  <a:pt x="1517" y="277"/>
                  <a:pt x="1517" y="277"/>
                </a:cubicBezTo>
                <a:cubicBezTo>
                  <a:pt x="1518" y="277"/>
                  <a:pt x="1513" y="280"/>
                  <a:pt x="1518" y="275"/>
                </a:cubicBezTo>
                <a:cubicBezTo>
                  <a:pt x="1520" y="276"/>
                  <a:pt x="1520" y="276"/>
                  <a:pt x="1520" y="276"/>
                </a:cubicBezTo>
                <a:cubicBezTo>
                  <a:pt x="1523" y="273"/>
                  <a:pt x="1523" y="273"/>
                  <a:pt x="1523" y="273"/>
                </a:cubicBezTo>
                <a:cubicBezTo>
                  <a:pt x="1526" y="272"/>
                  <a:pt x="1526" y="272"/>
                  <a:pt x="1526" y="272"/>
                </a:cubicBezTo>
                <a:cubicBezTo>
                  <a:pt x="1527" y="269"/>
                  <a:pt x="1527" y="269"/>
                  <a:pt x="1527" y="269"/>
                </a:cubicBezTo>
                <a:cubicBezTo>
                  <a:pt x="1530" y="271"/>
                  <a:pt x="1530" y="271"/>
                  <a:pt x="1530" y="271"/>
                </a:cubicBezTo>
                <a:cubicBezTo>
                  <a:pt x="1533" y="269"/>
                  <a:pt x="1533" y="269"/>
                  <a:pt x="1533" y="269"/>
                </a:cubicBezTo>
                <a:cubicBezTo>
                  <a:pt x="1534" y="272"/>
                  <a:pt x="1534" y="272"/>
                  <a:pt x="1534" y="272"/>
                </a:cubicBezTo>
                <a:cubicBezTo>
                  <a:pt x="1536" y="273"/>
                  <a:pt x="1536" y="273"/>
                  <a:pt x="1536" y="273"/>
                </a:cubicBezTo>
                <a:cubicBezTo>
                  <a:pt x="1548" y="270"/>
                  <a:pt x="1548" y="270"/>
                  <a:pt x="1548" y="270"/>
                </a:cubicBezTo>
                <a:cubicBezTo>
                  <a:pt x="1553" y="264"/>
                  <a:pt x="1553" y="264"/>
                  <a:pt x="1553" y="264"/>
                </a:cubicBezTo>
                <a:cubicBezTo>
                  <a:pt x="1554" y="265"/>
                  <a:pt x="1554" y="265"/>
                  <a:pt x="1554" y="265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57" y="267"/>
                  <a:pt x="1557" y="267"/>
                  <a:pt x="1557" y="267"/>
                </a:cubicBezTo>
                <a:cubicBezTo>
                  <a:pt x="1553" y="271"/>
                  <a:pt x="1553" y="271"/>
                  <a:pt x="1553" y="271"/>
                </a:cubicBezTo>
                <a:cubicBezTo>
                  <a:pt x="1552" y="270"/>
                  <a:pt x="1552" y="270"/>
                  <a:pt x="1552" y="270"/>
                </a:cubicBezTo>
                <a:cubicBezTo>
                  <a:pt x="1551" y="271"/>
                  <a:pt x="1551" y="271"/>
                  <a:pt x="1551" y="271"/>
                </a:cubicBezTo>
                <a:cubicBezTo>
                  <a:pt x="1553" y="274"/>
                  <a:pt x="1553" y="274"/>
                  <a:pt x="1553" y="274"/>
                </a:cubicBezTo>
                <a:cubicBezTo>
                  <a:pt x="1554" y="272"/>
                  <a:pt x="1554" y="272"/>
                  <a:pt x="1554" y="272"/>
                </a:cubicBezTo>
                <a:cubicBezTo>
                  <a:pt x="1558" y="275"/>
                  <a:pt x="1558" y="275"/>
                  <a:pt x="1558" y="275"/>
                </a:cubicBezTo>
                <a:cubicBezTo>
                  <a:pt x="1562" y="275"/>
                  <a:pt x="1562" y="275"/>
                  <a:pt x="1562" y="275"/>
                </a:cubicBezTo>
                <a:cubicBezTo>
                  <a:pt x="1563" y="277"/>
                  <a:pt x="1563" y="277"/>
                  <a:pt x="1563" y="277"/>
                </a:cubicBezTo>
                <a:cubicBezTo>
                  <a:pt x="1563" y="278"/>
                  <a:pt x="1563" y="278"/>
                  <a:pt x="1563" y="278"/>
                </a:cubicBezTo>
                <a:cubicBezTo>
                  <a:pt x="1567" y="275"/>
                  <a:pt x="1567" y="275"/>
                  <a:pt x="1567" y="275"/>
                </a:cubicBezTo>
                <a:cubicBezTo>
                  <a:pt x="1565" y="278"/>
                  <a:pt x="1571" y="273"/>
                  <a:pt x="1567" y="277"/>
                </a:cubicBezTo>
                <a:cubicBezTo>
                  <a:pt x="1572" y="281"/>
                  <a:pt x="1572" y="281"/>
                  <a:pt x="1572" y="281"/>
                </a:cubicBezTo>
                <a:cubicBezTo>
                  <a:pt x="1568" y="280"/>
                  <a:pt x="1568" y="280"/>
                  <a:pt x="1568" y="280"/>
                </a:cubicBezTo>
                <a:cubicBezTo>
                  <a:pt x="1567" y="280"/>
                  <a:pt x="1576" y="277"/>
                  <a:pt x="1565" y="281"/>
                </a:cubicBezTo>
                <a:cubicBezTo>
                  <a:pt x="1566" y="283"/>
                  <a:pt x="1566" y="283"/>
                  <a:pt x="1566" y="283"/>
                </a:cubicBezTo>
                <a:cubicBezTo>
                  <a:pt x="1574" y="285"/>
                  <a:pt x="1574" y="285"/>
                  <a:pt x="1574" y="285"/>
                </a:cubicBezTo>
                <a:cubicBezTo>
                  <a:pt x="1569" y="290"/>
                  <a:pt x="1569" y="290"/>
                  <a:pt x="1569" y="290"/>
                </a:cubicBezTo>
                <a:cubicBezTo>
                  <a:pt x="1569" y="290"/>
                  <a:pt x="1575" y="286"/>
                  <a:pt x="1567" y="291"/>
                </a:cubicBezTo>
                <a:cubicBezTo>
                  <a:pt x="1567" y="292"/>
                  <a:pt x="1567" y="292"/>
                  <a:pt x="1567" y="292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1" y="291"/>
                  <a:pt x="1571" y="291"/>
                  <a:pt x="1571" y="291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5" y="293"/>
                  <a:pt x="1572" y="286"/>
                  <a:pt x="1577" y="292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3" y="292"/>
                  <a:pt x="1583" y="292"/>
                  <a:pt x="1583" y="292"/>
                </a:cubicBezTo>
                <a:cubicBezTo>
                  <a:pt x="1583" y="293"/>
                  <a:pt x="1583" y="293"/>
                  <a:pt x="1583" y="293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1" y="296"/>
                  <a:pt x="1581" y="296"/>
                  <a:pt x="1581" y="296"/>
                </a:cubicBezTo>
                <a:cubicBezTo>
                  <a:pt x="1585" y="296"/>
                  <a:pt x="1585" y="296"/>
                  <a:pt x="1585" y="296"/>
                </a:cubicBezTo>
                <a:cubicBezTo>
                  <a:pt x="1582" y="298"/>
                  <a:pt x="1582" y="298"/>
                  <a:pt x="1582" y="298"/>
                </a:cubicBezTo>
                <a:cubicBezTo>
                  <a:pt x="1582" y="300"/>
                  <a:pt x="1582" y="300"/>
                  <a:pt x="1582" y="300"/>
                </a:cubicBezTo>
                <a:cubicBezTo>
                  <a:pt x="1586" y="301"/>
                  <a:pt x="1586" y="301"/>
                  <a:pt x="1586" y="301"/>
                </a:cubicBezTo>
                <a:cubicBezTo>
                  <a:pt x="1584" y="305"/>
                  <a:pt x="1584" y="305"/>
                  <a:pt x="1584" y="305"/>
                </a:cubicBezTo>
                <a:cubicBezTo>
                  <a:pt x="1590" y="304"/>
                  <a:pt x="1590" y="304"/>
                  <a:pt x="1590" y="304"/>
                </a:cubicBezTo>
                <a:cubicBezTo>
                  <a:pt x="1590" y="303"/>
                  <a:pt x="1590" y="303"/>
                  <a:pt x="1590" y="303"/>
                </a:cubicBezTo>
                <a:cubicBezTo>
                  <a:pt x="1593" y="303"/>
                  <a:pt x="1593" y="303"/>
                  <a:pt x="1593" y="303"/>
                </a:cubicBezTo>
                <a:cubicBezTo>
                  <a:pt x="1594" y="304"/>
                  <a:pt x="1594" y="304"/>
                  <a:pt x="1594" y="304"/>
                </a:cubicBezTo>
                <a:cubicBezTo>
                  <a:pt x="1590" y="306"/>
                  <a:pt x="1590" y="306"/>
                  <a:pt x="1590" y="306"/>
                </a:cubicBezTo>
                <a:cubicBezTo>
                  <a:pt x="1591" y="307"/>
                  <a:pt x="1591" y="307"/>
                  <a:pt x="1591" y="307"/>
                </a:cubicBezTo>
                <a:cubicBezTo>
                  <a:pt x="1588" y="307"/>
                  <a:pt x="1588" y="307"/>
                  <a:pt x="1588" y="307"/>
                </a:cubicBezTo>
                <a:cubicBezTo>
                  <a:pt x="1580" y="313"/>
                  <a:pt x="1580" y="313"/>
                  <a:pt x="1580" y="313"/>
                </a:cubicBezTo>
                <a:cubicBezTo>
                  <a:pt x="1585" y="314"/>
                  <a:pt x="1585" y="314"/>
                  <a:pt x="1585" y="314"/>
                </a:cubicBezTo>
                <a:cubicBezTo>
                  <a:pt x="1594" y="313"/>
                  <a:pt x="1594" y="313"/>
                  <a:pt x="1594" y="313"/>
                </a:cubicBezTo>
                <a:cubicBezTo>
                  <a:pt x="1590" y="316"/>
                  <a:pt x="1590" y="316"/>
                  <a:pt x="1590" y="316"/>
                </a:cubicBezTo>
                <a:cubicBezTo>
                  <a:pt x="1587" y="316"/>
                  <a:pt x="1587" y="316"/>
                  <a:pt x="1587" y="316"/>
                </a:cubicBezTo>
                <a:cubicBezTo>
                  <a:pt x="1584" y="319"/>
                  <a:pt x="1593" y="316"/>
                  <a:pt x="1586" y="319"/>
                </a:cubicBezTo>
                <a:cubicBezTo>
                  <a:pt x="1594" y="320"/>
                  <a:pt x="1594" y="320"/>
                  <a:pt x="1594" y="320"/>
                </a:cubicBezTo>
                <a:cubicBezTo>
                  <a:pt x="1595" y="320"/>
                  <a:pt x="1595" y="320"/>
                  <a:pt x="1595" y="320"/>
                </a:cubicBezTo>
                <a:cubicBezTo>
                  <a:pt x="1600" y="322"/>
                  <a:pt x="1600" y="322"/>
                  <a:pt x="1600" y="322"/>
                </a:cubicBezTo>
                <a:cubicBezTo>
                  <a:pt x="1603" y="321"/>
                  <a:pt x="1603" y="321"/>
                  <a:pt x="1603" y="321"/>
                </a:cubicBezTo>
                <a:cubicBezTo>
                  <a:pt x="1604" y="323"/>
                  <a:pt x="1604" y="323"/>
                  <a:pt x="1604" y="323"/>
                </a:cubicBezTo>
                <a:cubicBezTo>
                  <a:pt x="1600" y="324"/>
                  <a:pt x="1600" y="324"/>
                  <a:pt x="1600" y="324"/>
                </a:cubicBezTo>
                <a:cubicBezTo>
                  <a:pt x="1608" y="332"/>
                  <a:pt x="1608" y="332"/>
                  <a:pt x="1608" y="332"/>
                </a:cubicBezTo>
                <a:cubicBezTo>
                  <a:pt x="1607" y="334"/>
                  <a:pt x="1609" y="332"/>
                  <a:pt x="1612" y="332"/>
                </a:cubicBezTo>
                <a:cubicBezTo>
                  <a:pt x="1611" y="329"/>
                  <a:pt x="1611" y="329"/>
                  <a:pt x="1611" y="329"/>
                </a:cubicBezTo>
                <a:cubicBezTo>
                  <a:pt x="1608" y="329"/>
                  <a:pt x="1608" y="329"/>
                  <a:pt x="1608" y="329"/>
                </a:cubicBezTo>
                <a:cubicBezTo>
                  <a:pt x="1608" y="328"/>
                  <a:pt x="1610" y="328"/>
                  <a:pt x="1609" y="327"/>
                </a:cubicBezTo>
                <a:cubicBezTo>
                  <a:pt x="1607" y="326"/>
                  <a:pt x="1607" y="326"/>
                  <a:pt x="1607" y="326"/>
                </a:cubicBezTo>
                <a:cubicBezTo>
                  <a:pt x="1605" y="324"/>
                  <a:pt x="1605" y="324"/>
                  <a:pt x="1605" y="324"/>
                </a:cubicBezTo>
                <a:cubicBezTo>
                  <a:pt x="1607" y="328"/>
                  <a:pt x="1606" y="321"/>
                  <a:pt x="1611" y="324"/>
                </a:cubicBezTo>
                <a:cubicBezTo>
                  <a:pt x="1610" y="326"/>
                  <a:pt x="1610" y="326"/>
                  <a:pt x="1610" y="326"/>
                </a:cubicBezTo>
                <a:cubicBezTo>
                  <a:pt x="1614" y="332"/>
                  <a:pt x="1614" y="332"/>
                  <a:pt x="1614" y="332"/>
                </a:cubicBezTo>
                <a:cubicBezTo>
                  <a:pt x="1614" y="335"/>
                  <a:pt x="1614" y="335"/>
                  <a:pt x="1614" y="335"/>
                </a:cubicBezTo>
                <a:cubicBezTo>
                  <a:pt x="1618" y="338"/>
                  <a:pt x="1618" y="338"/>
                  <a:pt x="1618" y="338"/>
                </a:cubicBezTo>
                <a:cubicBezTo>
                  <a:pt x="1621" y="338"/>
                  <a:pt x="1621" y="338"/>
                  <a:pt x="1621" y="338"/>
                </a:cubicBezTo>
                <a:cubicBezTo>
                  <a:pt x="1619" y="343"/>
                  <a:pt x="1619" y="343"/>
                  <a:pt x="1619" y="343"/>
                </a:cubicBezTo>
                <a:cubicBezTo>
                  <a:pt x="1616" y="341"/>
                  <a:pt x="1616" y="341"/>
                  <a:pt x="1616" y="341"/>
                </a:cubicBezTo>
                <a:cubicBezTo>
                  <a:pt x="1613" y="342"/>
                  <a:pt x="1617" y="337"/>
                  <a:pt x="1613" y="343"/>
                </a:cubicBezTo>
                <a:cubicBezTo>
                  <a:pt x="1615" y="344"/>
                  <a:pt x="1615" y="344"/>
                  <a:pt x="1615" y="344"/>
                </a:cubicBezTo>
                <a:cubicBezTo>
                  <a:pt x="1614" y="344"/>
                  <a:pt x="1614" y="344"/>
                  <a:pt x="1614" y="344"/>
                </a:cubicBezTo>
                <a:cubicBezTo>
                  <a:pt x="1614" y="343"/>
                  <a:pt x="1609" y="350"/>
                  <a:pt x="1619" y="344"/>
                </a:cubicBezTo>
                <a:cubicBezTo>
                  <a:pt x="1622" y="345"/>
                  <a:pt x="1622" y="345"/>
                  <a:pt x="1622" y="345"/>
                </a:cubicBezTo>
                <a:cubicBezTo>
                  <a:pt x="1625" y="343"/>
                  <a:pt x="1625" y="343"/>
                  <a:pt x="1625" y="343"/>
                </a:cubicBezTo>
                <a:cubicBezTo>
                  <a:pt x="1628" y="347"/>
                  <a:pt x="1628" y="347"/>
                  <a:pt x="1628" y="347"/>
                </a:cubicBezTo>
                <a:cubicBezTo>
                  <a:pt x="1627" y="349"/>
                  <a:pt x="1627" y="349"/>
                  <a:pt x="1627" y="349"/>
                </a:cubicBezTo>
                <a:cubicBezTo>
                  <a:pt x="1628" y="351"/>
                  <a:pt x="1628" y="351"/>
                  <a:pt x="1628" y="351"/>
                </a:cubicBezTo>
                <a:cubicBezTo>
                  <a:pt x="1627" y="353"/>
                  <a:pt x="1627" y="353"/>
                  <a:pt x="1627" y="353"/>
                </a:cubicBezTo>
                <a:cubicBezTo>
                  <a:pt x="1618" y="353"/>
                  <a:pt x="1618" y="353"/>
                  <a:pt x="1618" y="353"/>
                </a:cubicBezTo>
                <a:cubicBezTo>
                  <a:pt x="1618" y="355"/>
                  <a:pt x="1613" y="353"/>
                  <a:pt x="1617" y="357"/>
                </a:cubicBezTo>
                <a:cubicBezTo>
                  <a:pt x="1615" y="352"/>
                  <a:pt x="1615" y="352"/>
                  <a:pt x="1615" y="352"/>
                </a:cubicBezTo>
                <a:cubicBezTo>
                  <a:pt x="1617" y="352"/>
                  <a:pt x="1620" y="351"/>
                  <a:pt x="1618" y="348"/>
                </a:cubicBezTo>
                <a:cubicBezTo>
                  <a:pt x="1610" y="347"/>
                  <a:pt x="1610" y="347"/>
                  <a:pt x="1610" y="347"/>
                </a:cubicBezTo>
                <a:cubicBezTo>
                  <a:pt x="1607" y="348"/>
                  <a:pt x="1607" y="348"/>
                  <a:pt x="1607" y="348"/>
                </a:cubicBezTo>
                <a:cubicBezTo>
                  <a:pt x="1603" y="348"/>
                  <a:pt x="1603" y="348"/>
                  <a:pt x="1603" y="348"/>
                </a:cubicBezTo>
                <a:cubicBezTo>
                  <a:pt x="1601" y="349"/>
                  <a:pt x="1624" y="343"/>
                  <a:pt x="1594" y="351"/>
                </a:cubicBezTo>
                <a:cubicBezTo>
                  <a:pt x="1594" y="353"/>
                  <a:pt x="1594" y="353"/>
                  <a:pt x="1594" y="353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3"/>
                  <a:pt x="1601" y="353"/>
                  <a:pt x="1601" y="353"/>
                </a:cubicBezTo>
                <a:cubicBezTo>
                  <a:pt x="1609" y="356"/>
                  <a:pt x="1609" y="356"/>
                  <a:pt x="1609" y="356"/>
                </a:cubicBezTo>
                <a:cubicBezTo>
                  <a:pt x="1613" y="353"/>
                  <a:pt x="1613" y="353"/>
                  <a:pt x="1613" y="353"/>
                </a:cubicBezTo>
                <a:cubicBezTo>
                  <a:pt x="1612" y="357"/>
                  <a:pt x="1612" y="357"/>
                  <a:pt x="1612" y="357"/>
                </a:cubicBezTo>
                <a:cubicBezTo>
                  <a:pt x="1614" y="357"/>
                  <a:pt x="1614" y="357"/>
                  <a:pt x="1614" y="357"/>
                </a:cubicBezTo>
                <a:cubicBezTo>
                  <a:pt x="1614" y="359"/>
                  <a:pt x="1614" y="359"/>
                  <a:pt x="1614" y="359"/>
                </a:cubicBezTo>
                <a:cubicBezTo>
                  <a:pt x="1618" y="362"/>
                  <a:pt x="1618" y="362"/>
                  <a:pt x="1618" y="362"/>
                </a:cubicBezTo>
                <a:cubicBezTo>
                  <a:pt x="1617" y="362"/>
                  <a:pt x="1617" y="362"/>
                  <a:pt x="1617" y="362"/>
                </a:cubicBezTo>
                <a:cubicBezTo>
                  <a:pt x="1619" y="364"/>
                  <a:pt x="1619" y="364"/>
                  <a:pt x="1619" y="364"/>
                </a:cubicBezTo>
                <a:cubicBezTo>
                  <a:pt x="1620" y="360"/>
                  <a:pt x="1620" y="360"/>
                  <a:pt x="1620" y="360"/>
                </a:cubicBezTo>
                <a:cubicBezTo>
                  <a:pt x="1622" y="360"/>
                  <a:pt x="1622" y="360"/>
                  <a:pt x="1622" y="360"/>
                </a:cubicBezTo>
                <a:cubicBezTo>
                  <a:pt x="1623" y="365"/>
                  <a:pt x="1623" y="365"/>
                  <a:pt x="1623" y="365"/>
                </a:cubicBezTo>
                <a:cubicBezTo>
                  <a:pt x="1620" y="365"/>
                  <a:pt x="1620" y="365"/>
                  <a:pt x="1620" y="365"/>
                </a:cubicBezTo>
                <a:cubicBezTo>
                  <a:pt x="1619" y="365"/>
                  <a:pt x="1619" y="365"/>
                  <a:pt x="1619" y="365"/>
                </a:cubicBezTo>
                <a:cubicBezTo>
                  <a:pt x="1618" y="369"/>
                  <a:pt x="1618" y="369"/>
                  <a:pt x="1618" y="369"/>
                </a:cubicBezTo>
                <a:cubicBezTo>
                  <a:pt x="1621" y="368"/>
                  <a:pt x="1621" y="368"/>
                  <a:pt x="1621" y="368"/>
                </a:cubicBezTo>
                <a:cubicBezTo>
                  <a:pt x="1624" y="370"/>
                  <a:pt x="1624" y="370"/>
                  <a:pt x="1624" y="370"/>
                </a:cubicBezTo>
                <a:cubicBezTo>
                  <a:pt x="1621" y="371"/>
                  <a:pt x="1621" y="371"/>
                  <a:pt x="1621" y="371"/>
                </a:cubicBezTo>
                <a:cubicBezTo>
                  <a:pt x="1618" y="370"/>
                  <a:pt x="1618" y="370"/>
                  <a:pt x="1618" y="370"/>
                </a:cubicBezTo>
                <a:cubicBezTo>
                  <a:pt x="1615" y="371"/>
                  <a:pt x="1615" y="371"/>
                  <a:pt x="1615" y="371"/>
                </a:cubicBezTo>
                <a:cubicBezTo>
                  <a:pt x="1614" y="372"/>
                  <a:pt x="1614" y="372"/>
                  <a:pt x="1614" y="372"/>
                </a:cubicBezTo>
                <a:cubicBezTo>
                  <a:pt x="1617" y="373"/>
                  <a:pt x="1612" y="372"/>
                  <a:pt x="1615" y="374"/>
                </a:cubicBezTo>
                <a:cubicBezTo>
                  <a:pt x="1618" y="373"/>
                  <a:pt x="1618" y="373"/>
                  <a:pt x="1618" y="373"/>
                </a:cubicBezTo>
                <a:cubicBezTo>
                  <a:pt x="1619" y="374"/>
                  <a:pt x="1619" y="374"/>
                  <a:pt x="1619" y="374"/>
                </a:cubicBezTo>
                <a:cubicBezTo>
                  <a:pt x="1626" y="374"/>
                  <a:pt x="1619" y="366"/>
                  <a:pt x="1628" y="374"/>
                </a:cubicBezTo>
                <a:cubicBezTo>
                  <a:pt x="1633" y="372"/>
                  <a:pt x="1633" y="372"/>
                  <a:pt x="1633" y="372"/>
                </a:cubicBezTo>
                <a:cubicBezTo>
                  <a:pt x="1635" y="369"/>
                  <a:pt x="1635" y="369"/>
                  <a:pt x="1635" y="369"/>
                </a:cubicBezTo>
                <a:cubicBezTo>
                  <a:pt x="1636" y="371"/>
                  <a:pt x="1636" y="371"/>
                  <a:pt x="1636" y="371"/>
                </a:cubicBezTo>
                <a:cubicBezTo>
                  <a:pt x="1637" y="370"/>
                  <a:pt x="1637" y="370"/>
                  <a:pt x="1637" y="370"/>
                </a:cubicBezTo>
                <a:cubicBezTo>
                  <a:pt x="1639" y="371"/>
                  <a:pt x="1639" y="371"/>
                  <a:pt x="1639" y="371"/>
                </a:cubicBezTo>
                <a:cubicBezTo>
                  <a:pt x="1636" y="374"/>
                  <a:pt x="1636" y="374"/>
                  <a:pt x="1636" y="374"/>
                </a:cubicBezTo>
                <a:cubicBezTo>
                  <a:pt x="1630" y="376"/>
                  <a:pt x="1630" y="376"/>
                  <a:pt x="1630" y="376"/>
                </a:cubicBezTo>
                <a:cubicBezTo>
                  <a:pt x="1635" y="377"/>
                  <a:pt x="1635" y="377"/>
                  <a:pt x="1635" y="377"/>
                </a:cubicBezTo>
                <a:cubicBezTo>
                  <a:pt x="1625" y="389"/>
                  <a:pt x="1625" y="389"/>
                  <a:pt x="1625" y="389"/>
                </a:cubicBezTo>
                <a:cubicBezTo>
                  <a:pt x="1623" y="394"/>
                  <a:pt x="1623" y="394"/>
                  <a:pt x="1623" y="394"/>
                </a:cubicBezTo>
                <a:cubicBezTo>
                  <a:pt x="1622" y="393"/>
                  <a:pt x="1622" y="393"/>
                  <a:pt x="1622" y="393"/>
                </a:cubicBezTo>
                <a:cubicBezTo>
                  <a:pt x="1618" y="395"/>
                  <a:pt x="1618" y="395"/>
                  <a:pt x="1618" y="395"/>
                </a:cubicBezTo>
                <a:cubicBezTo>
                  <a:pt x="1617" y="398"/>
                  <a:pt x="1617" y="398"/>
                  <a:pt x="1617" y="398"/>
                </a:cubicBezTo>
                <a:cubicBezTo>
                  <a:pt x="1616" y="398"/>
                  <a:pt x="1620" y="397"/>
                  <a:pt x="1615" y="397"/>
                </a:cubicBezTo>
                <a:cubicBezTo>
                  <a:pt x="1614" y="399"/>
                  <a:pt x="1614" y="399"/>
                  <a:pt x="1614" y="399"/>
                </a:cubicBezTo>
                <a:cubicBezTo>
                  <a:pt x="1611" y="398"/>
                  <a:pt x="1611" y="398"/>
                  <a:pt x="1611" y="398"/>
                </a:cubicBezTo>
                <a:cubicBezTo>
                  <a:pt x="1611" y="404"/>
                  <a:pt x="1611" y="404"/>
                  <a:pt x="1611" y="404"/>
                </a:cubicBezTo>
                <a:cubicBezTo>
                  <a:pt x="1605" y="404"/>
                  <a:pt x="1605" y="404"/>
                  <a:pt x="1605" y="404"/>
                </a:cubicBezTo>
                <a:cubicBezTo>
                  <a:pt x="1607" y="407"/>
                  <a:pt x="1607" y="407"/>
                  <a:pt x="1607" y="407"/>
                </a:cubicBezTo>
                <a:cubicBezTo>
                  <a:pt x="1601" y="412"/>
                  <a:pt x="1601" y="412"/>
                  <a:pt x="1601" y="412"/>
                </a:cubicBezTo>
                <a:cubicBezTo>
                  <a:pt x="1602" y="414"/>
                  <a:pt x="1602" y="414"/>
                  <a:pt x="1602" y="414"/>
                </a:cubicBezTo>
                <a:cubicBezTo>
                  <a:pt x="1604" y="413"/>
                  <a:pt x="1604" y="413"/>
                  <a:pt x="1604" y="413"/>
                </a:cubicBezTo>
                <a:cubicBezTo>
                  <a:pt x="1605" y="413"/>
                  <a:pt x="1605" y="413"/>
                  <a:pt x="1605" y="413"/>
                </a:cubicBezTo>
                <a:cubicBezTo>
                  <a:pt x="1605" y="413"/>
                  <a:pt x="1604" y="412"/>
                  <a:pt x="1605" y="414"/>
                </a:cubicBezTo>
                <a:cubicBezTo>
                  <a:pt x="1611" y="412"/>
                  <a:pt x="1611" y="412"/>
                  <a:pt x="1611" y="412"/>
                </a:cubicBezTo>
                <a:cubicBezTo>
                  <a:pt x="1613" y="411"/>
                  <a:pt x="1613" y="411"/>
                  <a:pt x="1613" y="411"/>
                </a:cubicBezTo>
                <a:cubicBezTo>
                  <a:pt x="1615" y="414"/>
                  <a:pt x="1615" y="414"/>
                  <a:pt x="1615" y="414"/>
                </a:cubicBezTo>
                <a:cubicBezTo>
                  <a:pt x="1621" y="413"/>
                  <a:pt x="1621" y="413"/>
                  <a:pt x="1621" y="413"/>
                </a:cubicBezTo>
                <a:cubicBezTo>
                  <a:pt x="1626" y="411"/>
                  <a:pt x="1611" y="409"/>
                  <a:pt x="1625" y="410"/>
                </a:cubicBezTo>
                <a:cubicBezTo>
                  <a:pt x="1626" y="411"/>
                  <a:pt x="1626" y="411"/>
                  <a:pt x="1626" y="411"/>
                </a:cubicBezTo>
                <a:cubicBezTo>
                  <a:pt x="1629" y="409"/>
                  <a:pt x="1629" y="409"/>
                  <a:pt x="1629" y="409"/>
                </a:cubicBezTo>
                <a:cubicBezTo>
                  <a:pt x="1631" y="412"/>
                  <a:pt x="1631" y="412"/>
                  <a:pt x="1631" y="412"/>
                </a:cubicBezTo>
                <a:cubicBezTo>
                  <a:pt x="1629" y="413"/>
                  <a:pt x="1629" y="413"/>
                  <a:pt x="1629" y="413"/>
                </a:cubicBezTo>
                <a:cubicBezTo>
                  <a:pt x="1632" y="413"/>
                  <a:pt x="1632" y="413"/>
                  <a:pt x="1632" y="413"/>
                </a:cubicBezTo>
                <a:cubicBezTo>
                  <a:pt x="1633" y="411"/>
                  <a:pt x="1633" y="411"/>
                  <a:pt x="1633" y="411"/>
                </a:cubicBezTo>
                <a:cubicBezTo>
                  <a:pt x="1636" y="408"/>
                  <a:pt x="1636" y="408"/>
                  <a:pt x="1636" y="408"/>
                </a:cubicBezTo>
                <a:cubicBezTo>
                  <a:pt x="1636" y="409"/>
                  <a:pt x="1636" y="409"/>
                  <a:pt x="1636" y="409"/>
                </a:cubicBezTo>
                <a:cubicBezTo>
                  <a:pt x="1642" y="410"/>
                  <a:pt x="1642" y="410"/>
                  <a:pt x="1642" y="410"/>
                </a:cubicBezTo>
                <a:cubicBezTo>
                  <a:pt x="1649" y="414"/>
                  <a:pt x="1638" y="402"/>
                  <a:pt x="1651" y="409"/>
                </a:cubicBezTo>
                <a:cubicBezTo>
                  <a:pt x="1652" y="409"/>
                  <a:pt x="1653" y="410"/>
                  <a:pt x="1654" y="409"/>
                </a:cubicBezTo>
                <a:cubicBezTo>
                  <a:pt x="1653" y="413"/>
                  <a:pt x="1653" y="413"/>
                  <a:pt x="1653" y="413"/>
                </a:cubicBezTo>
                <a:cubicBezTo>
                  <a:pt x="1651" y="413"/>
                  <a:pt x="1651" y="413"/>
                  <a:pt x="1651" y="413"/>
                </a:cubicBezTo>
                <a:cubicBezTo>
                  <a:pt x="1652" y="416"/>
                  <a:pt x="1652" y="416"/>
                  <a:pt x="1652" y="416"/>
                </a:cubicBezTo>
                <a:cubicBezTo>
                  <a:pt x="1652" y="419"/>
                  <a:pt x="1658" y="416"/>
                  <a:pt x="1655" y="420"/>
                </a:cubicBezTo>
                <a:cubicBezTo>
                  <a:pt x="1652" y="418"/>
                  <a:pt x="1652" y="418"/>
                  <a:pt x="1652" y="418"/>
                </a:cubicBezTo>
                <a:cubicBezTo>
                  <a:pt x="1651" y="419"/>
                  <a:pt x="1651" y="419"/>
                  <a:pt x="1651" y="419"/>
                </a:cubicBezTo>
                <a:cubicBezTo>
                  <a:pt x="1653" y="423"/>
                  <a:pt x="1653" y="423"/>
                  <a:pt x="1653" y="423"/>
                </a:cubicBezTo>
                <a:cubicBezTo>
                  <a:pt x="1658" y="423"/>
                  <a:pt x="1658" y="423"/>
                  <a:pt x="1658" y="423"/>
                </a:cubicBezTo>
                <a:cubicBezTo>
                  <a:pt x="1656" y="425"/>
                  <a:pt x="1656" y="425"/>
                  <a:pt x="1656" y="425"/>
                </a:cubicBezTo>
                <a:cubicBezTo>
                  <a:pt x="1661" y="428"/>
                  <a:pt x="1661" y="428"/>
                  <a:pt x="1661" y="428"/>
                </a:cubicBezTo>
                <a:cubicBezTo>
                  <a:pt x="1661" y="429"/>
                  <a:pt x="1657" y="428"/>
                  <a:pt x="1662" y="430"/>
                </a:cubicBezTo>
                <a:cubicBezTo>
                  <a:pt x="1658" y="431"/>
                  <a:pt x="1666" y="429"/>
                  <a:pt x="1659" y="429"/>
                </a:cubicBezTo>
                <a:cubicBezTo>
                  <a:pt x="1655" y="433"/>
                  <a:pt x="1655" y="433"/>
                  <a:pt x="1655" y="433"/>
                </a:cubicBezTo>
                <a:cubicBezTo>
                  <a:pt x="1654" y="432"/>
                  <a:pt x="1661" y="433"/>
                  <a:pt x="1651" y="431"/>
                </a:cubicBezTo>
                <a:cubicBezTo>
                  <a:pt x="1650" y="432"/>
                  <a:pt x="1650" y="432"/>
                  <a:pt x="1650" y="432"/>
                </a:cubicBezTo>
                <a:cubicBezTo>
                  <a:pt x="1652" y="434"/>
                  <a:pt x="1652" y="434"/>
                  <a:pt x="1652" y="434"/>
                </a:cubicBezTo>
                <a:cubicBezTo>
                  <a:pt x="1650" y="434"/>
                  <a:pt x="1650" y="434"/>
                  <a:pt x="1650" y="434"/>
                </a:cubicBezTo>
                <a:cubicBezTo>
                  <a:pt x="1650" y="435"/>
                  <a:pt x="1654" y="431"/>
                  <a:pt x="1650" y="436"/>
                </a:cubicBezTo>
                <a:cubicBezTo>
                  <a:pt x="1641" y="436"/>
                  <a:pt x="1658" y="430"/>
                  <a:pt x="1642" y="435"/>
                </a:cubicBezTo>
                <a:cubicBezTo>
                  <a:pt x="1642" y="436"/>
                  <a:pt x="1649" y="431"/>
                  <a:pt x="1640" y="438"/>
                </a:cubicBezTo>
                <a:cubicBezTo>
                  <a:pt x="1640" y="439"/>
                  <a:pt x="1640" y="439"/>
                  <a:pt x="1640" y="439"/>
                </a:cubicBezTo>
                <a:cubicBezTo>
                  <a:pt x="1643" y="438"/>
                  <a:pt x="1643" y="438"/>
                  <a:pt x="1643" y="438"/>
                </a:cubicBezTo>
                <a:cubicBezTo>
                  <a:pt x="1641" y="442"/>
                  <a:pt x="1641" y="442"/>
                  <a:pt x="1641" y="442"/>
                </a:cubicBezTo>
                <a:cubicBezTo>
                  <a:pt x="1642" y="442"/>
                  <a:pt x="1642" y="442"/>
                  <a:pt x="1642" y="442"/>
                </a:cubicBezTo>
                <a:cubicBezTo>
                  <a:pt x="1635" y="445"/>
                  <a:pt x="1635" y="445"/>
                  <a:pt x="1635" y="445"/>
                </a:cubicBezTo>
                <a:cubicBezTo>
                  <a:pt x="1632" y="449"/>
                  <a:pt x="1632" y="449"/>
                  <a:pt x="1632" y="449"/>
                </a:cubicBezTo>
                <a:cubicBezTo>
                  <a:pt x="1629" y="449"/>
                  <a:pt x="1629" y="449"/>
                  <a:pt x="1629" y="449"/>
                </a:cubicBezTo>
                <a:cubicBezTo>
                  <a:pt x="1628" y="447"/>
                  <a:pt x="1628" y="447"/>
                  <a:pt x="1628" y="447"/>
                </a:cubicBezTo>
                <a:cubicBezTo>
                  <a:pt x="1627" y="446"/>
                  <a:pt x="1627" y="446"/>
                  <a:pt x="1627" y="446"/>
                </a:cubicBezTo>
                <a:cubicBezTo>
                  <a:pt x="1622" y="449"/>
                  <a:pt x="1622" y="449"/>
                  <a:pt x="1622" y="449"/>
                </a:cubicBezTo>
                <a:cubicBezTo>
                  <a:pt x="1622" y="449"/>
                  <a:pt x="1624" y="446"/>
                  <a:pt x="1623" y="450"/>
                </a:cubicBezTo>
                <a:cubicBezTo>
                  <a:pt x="1625" y="449"/>
                  <a:pt x="1625" y="449"/>
                  <a:pt x="1625" y="449"/>
                </a:cubicBezTo>
                <a:cubicBezTo>
                  <a:pt x="1631" y="451"/>
                  <a:pt x="1631" y="451"/>
                  <a:pt x="1631" y="451"/>
                </a:cubicBezTo>
                <a:cubicBezTo>
                  <a:pt x="1629" y="453"/>
                  <a:pt x="1629" y="453"/>
                  <a:pt x="1629" y="453"/>
                </a:cubicBezTo>
                <a:cubicBezTo>
                  <a:pt x="1630" y="453"/>
                  <a:pt x="1632" y="451"/>
                  <a:pt x="1631" y="454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6"/>
                  <a:pt x="1627" y="456"/>
                  <a:pt x="1627" y="456"/>
                </a:cubicBezTo>
                <a:cubicBezTo>
                  <a:pt x="1622" y="457"/>
                  <a:pt x="1622" y="457"/>
                  <a:pt x="1622" y="457"/>
                </a:cubicBezTo>
                <a:cubicBezTo>
                  <a:pt x="1622" y="458"/>
                  <a:pt x="1626" y="451"/>
                  <a:pt x="1621" y="459"/>
                </a:cubicBezTo>
                <a:cubicBezTo>
                  <a:pt x="1619" y="459"/>
                  <a:pt x="1619" y="459"/>
                  <a:pt x="1619" y="459"/>
                </a:cubicBezTo>
                <a:cubicBezTo>
                  <a:pt x="1619" y="461"/>
                  <a:pt x="1619" y="461"/>
                  <a:pt x="1619" y="461"/>
                </a:cubicBezTo>
                <a:cubicBezTo>
                  <a:pt x="1619" y="462"/>
                  <a:pt x="1617" y="457"/>
                  <a:pt x="1621" y="462"/>
                </a:cubicBezTo>
                <a:cubicBezTo>
                  <a:pt x="1621" y="464"/>
                  <a:pt x="1621" y="464"/>
                  <a:pt x="1621" y="464"/>
                </a:cubicBezTo>
                <a:cubicBezTo>
                  <a:pt x="1613" y="463"/>
                  <a:pt x="1613" y="463"/>
                  <a:pt x="1613" y="463"/>
                </a:cubicBezTo>
                <a:cubicBezTo>
                  <a:pt x="1613" y="464"/>
                  <a:pt x="1609" y="464"/>
                  <a:pt x="1611" y="463"/>
                </a:cubicBezTo>
                <a:cubicBezTo>
                  <a:pt x="1615" y="461"/>
                  <a:pt x="1615" y="461"/>
                  <a:pt x="1615" y="461"/>
                </a:cubicBezTo>
                <a:cubicBezTo>
                  <a:pt x="1615" y="460"/>
                  <a:pt x="1615" y="460"/>
                  <a:pt x="1615" y="460"/>
                </a:cubicBezTo>
                <a:cubicBezTo>
                  <a:pt x="1604" y="460"/>
                  <a:pt x="1604" y="460"/>
                  <a:pt x="1604" y="460"/>
                </a:cubicBezTo>
                <a:cubicBezTo>
                  <a:pt x="1600" y="463"/>
                  <a:pt x="1600" y="463"/>
                  <a:pt x="1600" y="463"/>
                </a:cubicBezTo>
                <a:cubicBezTo>
                  <a:pt x="1601" y="464"/>
                  <a:pt x="1591" y="464"/>
                  <a:pt x="1603" y="465"/>
                </a:cubicBezTo>
                <a:cubicBezTo>
                  <a:pt x="1602" y="465"/>
                  <a:pt x="1603" y="466"/>
                  <a:pt x="1602" y="466"/>
                </a:cubicBezTo>
                <a:cubicBezTo>
                  <a:pt x="1597" y="465"/>
                  <a:pt x="1597" y="465"/>
                  <a:pt x="1597" y="465"/>
                </a:cubicBezTo>
                <a:cubicBezTo>
                  <a:pt x="1595" y="469"/>
                  <a:pt x="1595" y="469"/>
                  <a:pt x="1595" y="469"/>
                </a:cubicBezTo>
                <a:cubicBezTo>
                  <a:pt x="1593" y="469"/>
                  <a:pt x="1593" y="469"/>
                  <a:pt x="1593" y="469"/>
                </a:cubicBezTo>
                <a:cubicBezTo>
                  <a:pt x="1577" y="479"/>
                  <a:pt x="1577" y="479"/>
                  <a:pt x="1577" y="479"/>
                </a:cubicBezTo>
                <a:cubicBezTo>
                  <a:pt x="1569" y="484"/>
                  <a:pt x="1569" y="484"/>
                  <a:pt x="1569" y="484"/>
                </a:cubicBezTo>
                <a:cubicBezTo>
                  <a:pt x="1568" y="485"/>
                  <a:pt x="1578" y="478"/>
                  <a:pt x="1566" y="485"/>
                </a:cubicBezTo>
                <a:cubicBezTo>
                  <a:pt x="1571" y="487"/>
                  <a:pt x="1571" y="487"/>
                  <a:pt x="1571" y="487"/>
                </a:cubicBezTo>
                <a:cubicBezTo>
                  <a:pt x="1572" y="487"/>
                  <a:pt x="1567" y="490"/>
                  <a:pt x="1573" y="486"/>
                </a:cubicBezTo>
                <a:cubicBezTo>
                  <a:pt x="1572" y="485"/>
                  <a:pt x="1572" y="485"/>
                  <a:pt x="1572" y="485"/>
                </a:cubicBezTo>
                <a:cubicBezTo>
                  <a:pt x="1574" y="484"/>
                  <a:pt x="1574" y="484"/>
                  <a:pt x="1574" y="484"/>
                </a:cubicBezTo>
                <a:cubicBezTo>
                  <a:pt x="1575" y="485"/>
                  <a:pt x="1575" y="485"/>
                  <a:pt x="1575" y="485"/>
                </a:cubicBezTo>
                <a:cubicBezTo>
                  <a:pt x="1578" y="483"/>
                  <a:pt x="1578" y="483"/>
                  <a:pt x="1578" y="483"/>
                </a:cubicBezTo>
                <a:cubicBezTo>
                  <a:pt x="1579" y="484"/>
                  <a:pt x="1579" y="484"/>
                  <a:pt x="1579" y="484"/>
                </a:cubicBezTo>
                <a:cubicBezTo>
                  <a:pt x="1578" y="483"/>
                  <a:pt x="1579" y="484"/>
                  <a:pt x="1581" y="482"/>
                </a:cubicBezTo>
                <a:cubicBezTo>
                  <a:pt x="1581" y="484"/>
                  <a:pt x="1581" y="484"/>
                  <a:pt x="1581" y="484"/>
                </a:cubicBezTo>
                <a:cubicBezTo>
                  <a:pt x="1582" y="484"/>
                  <a:pt x="1582" y="484"/>
                  <a:pt x="1582" y="484"/>
                </a:cubicBezTo>
                <a:cubicBezTo>
                  <a:pt x="1583" y="483"/>
                  <a:pt x="1585" y="483"/>
                  <a:pt x="1586" y="481"/>
                </a:cubicBezTo>
                <a:cubicBezTo>
                  <a:pt x="1583" y="477"/>
                  <a:pt x="1582" y="483"/>
                  <a:pt x="1579" y="482"/>
                </a:cubicBezTo>
                <a:cubicBezTo>
                  <a:pt x="1578" y="480"/>
                  <a:pt x="1581" y="481"/>
                  <a:pt x="1579" y="480"/>
                </a:cubicBezTo>
                <a:cubicBezTo>
                  <a:pt x="1585" y="481"/>
                  <a:pt x="1577" y="475"/>
                  <a:pt x="1586" y="480"/>
                </a:cubicBezTo>
                <a:cubicBezTo>
                  <a:pt x="1587" y="477"/>
                  <a:pt x="1587" y="477"/>
                  <a:pt x="1587" y="477"/>
                </a:cubicBezTo>
                <a:cubicBezTo>
                  <a:pt x="1590" y="477"/>
                  <a:pt x="1590" y="477"/>
                  <a:pt x="1590" y="477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97" y="479"/>
                  <a:pt x="1597" y="479"/>
                  <a:pt x="1597" y="479"/>
                </a:cubicBezTo>
                <a:cubicBezTo>
                  <a:pt x="1596" y="475"/>
                  <a:pt x="1596" y="475"/>
                  <a:pt x="1596" y="475"/>
                </a:cubicBezTo>
                <a:cubicBezTo>
                  <a:pt x="1603" y="478"/>
                  <a:pt x="1600" y="471"/>
                  <a:pt x="1608" y="473"/>
                </a:cubicBezTo>
                <a:cubicBezTo>
                  <a:pt x="1612" y="473"/>
                  <a:pt x="1612" y="473"/>
                  <a:pt x="1612" y="473"/>
                </a:cubicBezTo>
                <a:cubicBezTo>
                  <a:pt x="1612" y="473"/>
                  <a:pt x="1615" y="473"/>
                  <a:pt x="1611" y="474"/>
                </a:cubicBezTo>
                <a:cubicBezTo>
                  <a:pt x="1613" y="475"/>
                  <a:pt x="1613" y="475"/>
                  <a:pt x="1613" y="475"/>
                </a:cubicBezTo>
                <a:cubicBezTo>
                  <a:pt x="1621" y="472"/>
                  <a:pt x="1621" y="472"/>
                  <a:pt x="1621" y="472"/>
                </a:cubicBezTo>
                <a:cubicBezTo>
                  <a:pt x="1636" y="468"/>
                  <a:pt x="1636" y="468"/>
                  <a:pt x="1636" y="468"/>
                </a:cubicBezTo>
                <a:cubicBezTo>
                  <a:pt x="1645" y="467"/>
                  <a:pt x="1645" y="467"/>
                  <a:pt x="1645" y="467"/>
                </a:cubicBezTo>
                <a:cubicBezTo>
                  <a:pt x="1654" y="463"/>
                  <a:pt x="1654" y="463"/>
                  <a:pt x="1654" y="463"/>
                </a:cubicBezTo>
                <a:cubicBezTo>
                  <a:pt x="1668" y="460"/>
                  <a:pt x="1668" y="460"/>
                  <a:pt x="1668" y="460"/>
                </a:cubicBezTo>
                <a:cubicBezTo>
                  <a:pt x="1670" y="459"/>
                  <a:pt x="1670" y="459"/>
                  <a:pt x="1670" y="459"/>
                </a:cubicBezTo>
                <a:cubicBezTo>
                  <a:pt x="1675" y="461"/>
                  <a:pt x="1675" y="461"/>
                  <a:pt x="1675" y="461"/>
                </a:cubicBezTo>
                <a:cubicBezTo>
                  <a:pt x="1677" y="459"/>
                  <a:pt x="1677" y="459"/>
                  <a:pt x="1677" y="459"/>
                </a:cubicBezTo>
                <a:cubicBezTo>
                  <a:pt x="1676" y="463"/>
                  <a:pt x="1676" y="463"/>
                  <a:pt x="1676" y="463"/>
                </a:cubicBezTo>
                <a:cubicBezTo>
                  <a:pt x="1680" y="459"/>
                  <a:pt x="1659" y="461"/>
                  <a:pt x="1683" y="462"/>
                </a:cubicBezTo>
                <a:cubicBezTo>
                  <a:pt x="1684" y="462"/>
                  <a:pt x="1682" y="461"/>
                  <a:pt x="1684" y="461"/>
                </a:cubicBezTo>
                <a:cubicBezTo>
                  <a:pt x="1682" y="459"/>
                  <a:pt x="1682" y="459"/>
                  <a:pt x="1682" y="459"/>
                </a:cubicBezTo>
                <a:cubicBezTo>
                  <a:pt x="1690" y="457"/>
                  <a:pt x="1690" y="457"/>
                  <a:pt x="1690" y="457"/>
                </a:cubicBezTo>
                <a:cubicBezTo>
                  <a:pt x="1692" y="457"/>
                  <a:pt x="1692" y="457"/>
                  <a:pt x="1692" y="457"/>
                </a:cubicBezTo>
                <a:cubicBezTo>
                  <a:pt x="1692" y="461"/>
                  <a:pt x="1692" y="461"/>
                  <a:pt x="1692" y="461"/>
                </a:cubicBezTo>
                <a:cubicBezTo>
                  <a:pt x="1686" y="460"/>
                  <a:pt x="1686" y="460"/>
                  <a:pt x="1686" y="460"/>
                </a:cubicBezTo>
                <a:cubicBezTo>
                  <a:pt x="1686" y="462"/>
                  <a:pt x="1686" y="462"/>
                  <a:pt x="1686" y="462"/>
                </a:cubicBezTo>
                <a:cubicBezTo>
                  <a:pt x="1683" y="463"/>
                  <a:pt x="1688" y="457"/>
                  <a:pt x="1682" y="462"/>
                </a:cubicBezTo>
                <a:cubicBezTo>
                  <a:pt x="1686" y="465"/>
                  <a:pt x="1686" y="465"/>
                  <a:pt x="1686" y="465"/>
                </a:cubicBezTo>
                <a:cubicBezTo>
                  <a:pt x="1684" y="466"/>
                  <a:pt x="1684" y="466"/>
                  <a:pt x="1684" y="466"/>
                </a:cubicBezTo>
                <a:cubicBezTo>
                  <a:pt x="1683" y="465"/>
                  <a:pt x="1683" y="465"/>
                  <a:pt x="1683" y="465"/>
                </a:cubicBezTo>
                <a:cubicBezTo>
                  <a:pt x="1673" y="473"/>
                  <a:pt x="1673" y="473"/>
                  <a:pt x="1673" y="473"/>
                </a:cubicBezTo>
                <a:cubicBezTo>
                  <a:pt x="1668" y="475"/>
                  <a:pt x="1668" y="475"/>
                  <a:pt x="1668" y="475"/>
                </a:cubicBezTo>
                <a:cubicBezTo>
                  <a:pt x="1665" y="477"/>
                  <a:pt x="1665" y="477"/>
                  <a:pt x="1665" y="477"/>
                </a:cubicBezTo>
                <a:cubicBezTo>
                  <a:pt x="1656" y="481"/>
                  <a:pt x="1656" y="481"/>
                  <a:pt x="1656" y="481"/>
                </a:cubicBezTo>
                <a:cubicBezTo>
                  <a:pt x="1654" y="479"/>
                  <a:pt x="1663" y="480"/>
                  <a:pt x="1653" y="483"/>
                </a:cubicBezTo>
                <a:cubicBezTo>
                  <a:pt x="1653" y="480"/>
                  <a:pt x="1653" y="480"/>
                  <a:pt x="1653" y="480"/>
                </a:cubicBezTo>
                <a:cubicBezTo>
                  <a:pt x="1650" y="481"/>
                  <a:pt x="1650" y="481"/>
                  <a:pt x="1650" y="481"/>
                </a:cubicBezTo>
                <a:cubicBezTo>
                  <a:pt x="1650" y="484"/>
                  <a:pt x="1650" y="484"/>
                  <a:pt x="1650" y="484"/>
                </a:cubicBezTo>
                <a:cubicBezTo>
                  <a:pt x="1649" y="484"/>
                  <a:pt x="1649" y="484"/>
                  <a:pt x="1649" y="484"/>
                </a:cubicBezTo>
                <a:cubicBezTo>
                  <a:pt x="1648" y="483"/>
                  <a:pt x="1648" y="483"/>
                  <a:pt x="1648" y="483"/>
                </a:cubicBezTo>
                <a:cubicBezTo>
                  <a:pt x="1655" y="478"/>
                  <a:pt x="1655" y="478"/>
                  <a:pt x="1655" y="478"/>
                </a:cubicBezTo>
                <a:cubicBezTo>
                  <a:pt x="1658" y="479"/>
                  <a:pt x="1658" y="479"/>
                  <a:pt x="1658" y="479"/>
                </a:cubicBezTo>
                <a:cubicBezTo>
                  <a:pt x="1659" y="477"/>
                  <a:pt x="1659" y="477"/>
                  <a:pt x="1659" y="477"/>
                </a:cubicBezTo>
                <a:cubicBezTo>
                  <a:pt x="1650" y="475"/>
                  <a:pt x="1650" y="475"/>
                  <a:pt x="1650" y="475"/>
                </a:cubicBezTo>
                <a:cubicBezTo>
                  <a:pt x="1644" y="477"/>
                  <a:pt x="1644" y="477"/>
                  <a:pt x="1644" y="477"/>
                </a:cubicBezTo>
                <a:cubicBezTo>
                  <a:pt x="1646" y="475"/>
                  <a:pt x="1646" y="475"/>
                  <a:pt x="1646" y="475"/>
                </a:cubicBezTo>
                <a:cubicBezTo>
                  <a:pt x="1651" y="471"/>
                  <a:pt x="1648" y="478"/>
                  <a:pt x="1656" y="473"/>
                </a:cubicBezTo>
                <a:cubicBezTo>
                  <a:pt x="1657" y="474"/>
                  <a:pt x="1657" y="474"/>
                  <a:pt x="1657" y="474"/>
                </a:cubicBezTo>
                <a:cubicBezTo>
                  <a:pt x="1664" y="470"/>
                  <a:pt x="1664" y="470"/>
                  <a:pt x="1664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1"/>
                  <a:pt x="1656" y="470"/>
                </a:cubicBezTo>
                <a:cubicBezTo>
                  <a:pt x="1658" y="468"/>
                  <a:pt x="1658" y="468"/>
                  <a:pt x="1658" y="468"/>
                </a:cubicBezTo>
                <a:cubicBezTo>
                  <a:pt x="1664" y="469"/>
                  <a:pt x="1648" y="476"/>
                  <a:pt x="1667" y="468"/>
                </a:cubicBezTo>
                <a:cubicBezTo>
                  <a:pt x="1668" y="469"/>
                  <a:pt x="1668" y="469"/>
                  <a:pt x="1668" y="469"/>
                </a:cubicBezTo>
                <a:cubicBezTo>
                  <a:pt x="1677" y="467"/>
                  <a:pt x="1677" y="467"/>
                  <a:pt x="1677" y="467"/>
                </a:cubicBezTo>
                <a:cubicBezTo>
                  <a:pt x="1679" y="466"/>
                  <a:pt x="1679" y="466"/>
                  <a:pt x="1679" y="466"/>
                </a:cubicBezTo>
                <a:cubicBezTo>
                  <a:pt x="1672" y="464"/>
                  <a:pt x="1672" y="464"/>
                  <a:pt x="1672" y="464"/>
                </a:cubicBezTo>
                <a:cubicBezTo>
                  <a:pt x="1655" y="467"/>
                  <a:pt x="1655" y="467"/>
                  <a:pt x="1655" y="467"/>
                </a:cubicBezTo>
                <a:cubicBezTo>
                  <a:pt x="1651" y="470"/>
                  <a:pt x="1651" y="470"/>
                  <a:pt x="1651" y="470"/>
                </a:cubicBezTo>
                <a:cubicBezTo>
                  <a:pt x="1650" y="471"/>
                  <a:pt x="1664" y="461"/>
                  <a:pt x="1644" y="473"/>
                </a:cubicBezTo>
                <a:cubicBezTo>
                  <a:pt x="1639" y="473"/>
                  <a:pt x="1639" y="473"/>
                  <a:pt x="1639" y="473"/>
                </a:cubicBezTo>
                <a:cubicBezTo>
                  <a:pt x="1632" y="477"/>
                  <a:pt x="1632" y="477"/>
                  <a:pt x="1632" y="477"/>
                </a:cubicBezTo>
                <a:cubicBezTo>
                  <a:pt x="1630" y="475"/>
                  <a:pt x="1630" y="475"/>
                  <a:pt x="1630" y="475"/>
                </a:cubicBezTo>
                <a:cubicBezTo>
                  <a:pt x="1629" y="479"/>
                  <a:pt x="1629" y="479"/>
                  <a:pt x="1629" y="479"/>
                </a:cubicBezTo>
                <a:cubicBezTo>
                  <a:pt x="1620" y="482"/>
                  <a:pt x="1620" y="482"/>
                  <a:pt x="1620" y="482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27" y="482"/>
                  <a:pt x="1627" y="482"/>
                  <a:pt x="1627" y="482"/>
                </a:cubicBezTo>
                <a:cubicBezTo>
                  <a:pt x="1623" y="485"/>
                  <a:pt x="1623" y="485"/>
                  <a:pt x="1623" y="485"/>
                </a:cubicBezTo>
                <a:cubicBezTo>
                  <a:pt x="1617" y="486"/>
                  <a:pt x="1617" y="486"/>
                  <a:pt x="1617" y="486"/>
                </a:cubicBezTo>
                <a:cubicBezTo>
                  <a:pt x="1621" y="483"/>
                  <a:pt x="1621" y="489"/>
                  <a:pt x="1609" y="489"/>
                </a:cubicBezTo>
                <a:cubicBezTo>
                  <a:pt x="1607" y="491"/>
                  <a:pt x="1607" y="491"/>
                  <a:pt x="1607" y="491"/>
                </a:cubicBezTo>
                <a:cubicBezTo>
                  <a:pt x="1602" y="493"/>
                  <a:pt x="1602" y="493"/>
                  <a:pt x="1602" y="493"/>
                </a:cubicBezTo>
                <a:cubicBezTo>
                  <a:pt x="1600" y="490"/>
                  <a:pt x="1608" y="491"/>
                  <a:pt x="1597" y="494"/>
                </a:cubicBezTo>
                <a:cubicBezTo>
                  <a:pt x="1598" y="490"/>
                  <a:pt x="1602" y="496"/>
                  <a:pt x="1603" y="490"/>
                </a:cubicBezTo>
                <a:cubicBezTo>
                  <a:pt x="1604" y="488"/>
                  <a:pt x="1607" y="492"/>
                  <a:pt x="1608" y="489"/>
                </a:cubicBezTo>
                <a:cubicBezTo>
                  <a:pt x="1608" y="488"/>
                  <a:pt x="1608" y="488"/>
                  <a:pt x="1608" y="488"/>
                </a:cubicBezTo>
                <a:cubicBezTo>
                  <a:pt x="1604" y="484"/>
                  <a:pt x="1608" y="491"/>
                  <a:pt x="1615" y="486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15" y="482"/>
                  <a:pt x="1611" y="481"/>
                  <a:pt x="1608" y="484"/>
                </a:cubicBezTo>
                <a:cubicBezTo>
                  <a:pt x="1601" y="487"/>
                  <a:pt x="1601" y="487"/>
                  <a:pt x="1601" y="487"/>
                </a:cubicBezTo>
                <a:cubicBezTo>
                  <a:pt x="1601" y="489"/>
                  <a:pt x="1601" y="489"/>
                  <a:pt x="1601" y="489"/>
                </a:cubicBezTo>
                <a:cubicBezTo>
                  <a:pt x="1593" y="488"/>
                  <a:pt x="1592" y="491"/>
                  <a:pt x="1584" y="494"/>
                </a:cubicBezTo>
                <a:cubicBezTo>
                  <a:pt x="1584" y="495"/>
                  <a:pt x="1584" y="495"/>
                  <a:pt x="1584" y="495"/>
                </a:cubicBezTo>
                <a:cubicBezTo>
                  <a:pt x="1582" y="494"/>
                  <a:pt x="1582" y="494"/>
                  <a:pt x="1582" y="494"/>
                </a:cubicBezTo>
                <a:cubicBezTo>
                  <a:pt x="1567" y="500"/>
                  <a:pt x="1567" y="500"/>
                  <a:pt x="1567" y="500"/>
                </a:cubicBezTo>
                <a:cubicBezTo>
                  <a:pt x="1557" y="503"/>
                  <a:pt x="1557" y="503"/>
                  <a:pt x="1557" y="503"/>
                </a:cubicBezTo>
                <a:cubicBezTo>
                  <a:pt x="1557" y="505"/>
                  <a:pt x="1557" y="505"/>
                  <a:pt x="1557" y="505"/>
                </a:cubicBezTo>
                <a:cubicBezTo>
                  <a:pt x="1557" y="504"/>
                  <a:pt x="1557" y="504"/>
                  <a:pt x="1557" y="504"/>
                </a:cubicBezTo>
                <a:cubicBezTo>
                  <a:pt x="1544" y="509"/>
                  <a:pt x="1544" y="509"/>
                  <a:pt x="1544" y="509"/>
                </a:cubicBezTo>
                <a:cubicBezTo>
                  <a:pt x="1541" y="512"/>
                  <a:pt x="1541" y="512"/>
                  <a:pt x="1541" y="512"/>
                </a:cubicBezTo>
                <a:cubicBezTo>
                  <a:pt x="1535" y="514"/>
                  <a:pt x="1535" y="514"/>
                  <a:pt x="1535" y="514"/>
                </a:cubicBezTo>
                <a:cubicBezTo>
                  <a:pt x="1535" y="512"/>
                  <a:pt x="1535" y="512"/>
                  <a:pt x="1535" y="512"/>
                </a:cubicBezTo>
                <a:cubicBezTo>
                  <a:pt x="1528" y="516"/>
                  <a:pt x="1528" y="516"/>
                  <a:pt x="1528" y="516"/>
                </a:cubicBezTo>
                <a:cubicBezTo>
                  <a:pt x="1526" y="515"/>
                  <a:pt x="1526" y="515"/>
                  <a:pt x="1526" y="515"/>
                </a:cubicBezTo>
                <a:cubicBezTo>
                  <a:pt x="1524" y="518"/>
                  <a:pt x="1524" y="518"/>
                  <a:pt x="1524" y="518"/>
                </a:cubicBezTo>
                <a:cubicBezTo>
                  <a:pt x="1518" y="516"/>
                  <a:pt x="1518" y="516"/>
                  <a:pt x="1518" y="516"/>
                </a:cubicBezTo>
                <a:cubicBezTo>
                  <a:pt x="1502" y="525"/>
                  <a:pt x="1502" y="525"/>
                  <a:pt x="1502" y="525"/>
                </a:cubicBezTo>
                <a:cubicBezTo>
                  <a:pt x="1499" y="525"/>
                  <a:pt x="1499" y="525"/>
                  <a:pt x="1499" y="525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8" y="525"/>
                  <a:pt x="1498" y="525"/>
                  <a:pt x="1498" y="525"/>
                </a:cubicBezTo>
                <a:cubicBezTo>
                  <a:pt x="1499" y="528"/>
                  <a:pt x="1499" y="528"/>
                  <a:pt x="1499" y="528"/>
                </a:cubicBezTo>
                <a:cubicBezTo>
                  <a:pt x="1498" y="528"/>
                  <a:pt x="1498" y="528"/>
                  <a:pt x="1498" y="528"/>
                </a:cubicBezTo>
                <a:cubicBezTo>
                  <a:pt x="1499" y="531"/>
                  <a:pt x="1499" y="531"/>
                  <a:pt x="1499" y="531"/>
                </a:cubicBezTo>
                <a:cubicBezTo>
                  <a:pt x="1480" y="540"/>
                  <a:pt x="1480" y="540"/>
                  <a:pt x="1480" y="540"/>
                </a:cubicBezTo>
                <a:cubicBezTo>
                  <a:pt x="1470" y="545"/>
                  <a:pt x="1470" y="545"/>
                  <a:pt x="1470" y="545"/>
                </a:cubicBezTo>
                <a:cubicBezTo>
                  <a:pt x="1465" y="547"/>
                  <a:pt x="1465" y="547"/>
                  <a:pt x="1465" y="547"/>
                </a:cubicBezTo>
                <a:cubicBezTo>
                  <a:pt x="1465" y="548"/>
                  <a:pt x="1468" y="542"/>
                  <a:pt x="1464" y="550"/>
                </a:cubicBezTo>
                <a:cubicBezTo>
                  <a:pt x="1465" y="551"/>
                  <a:pt x="1465" y="551"/>
                  <a:pt x="1465" y="551"/>
                </a:cubicBezTo>
                <a:cubicBezTo>
                  <a:pt x="1466" y="550"/>
                  <a:pt x="1466" y="550"/>
                  <a:pt x="1466" y="550"/>
                </a:cubicBezTo>
                <a:cubicBezTo>
                  <a:pt x="1464" y="554"/>
                  <a:pt x="1464" y="554"/>
                  <a:pt x="1464" y="554"/>
                </a:cubicBezTo>
                <a:cubicBezTo>
                  <a:pt x="1465" y="554"/>
                  <a:pt x="1459" y="553"/>
                  <a:pt x="1466" y="554"/>
                </a:cubicBezTo>
                <a:cubicBezTo>
                  <a:pt x="1466" y="556"/>
                  <a:pt x="1466" y="556"/>
                  <a:pt x="1466" y="556"/>
                </a:cubicBezTo>
                <a:cubicBezTo>
                  <a:pt x="1465" y="556"/>
                  <a:pt x="1462" y="555"/>
                  <a:pt x="1464" y="558"/>
                </a:cubicBezTo>
                <a:cubicBezTo>
                  <a:pt x="1464" y="557"/>
                  <a:pt x="1463" y="558"/>
                  <a:pt x="1462" y="557"/>
                </a:cubicBezTo>
                <a:cubicBezTo>
                  <a:pt x="1464" y="556"/>
                  <a:pt x="1464" y="556"/>
                  <a:pt x="1464" y="556"/>
                </a:cubicBezTo>
                <a:cubicBezTo>
                  <a:pt x="1463" y="554"/>
                  <a:pt x="1463" y="554"/>
                  <a:pt x="1463" y="554"/>
                </a:cubicBezTo>
                <a:cubicBezTo>
                  <a:pt x="1457" y="552"/>
                  <a:pt x="1457" y="552"/>
                  <a:pt x="1457" y="552"/>
                </a:cubicBezTo>
                <a:cubicBezTo>
                  <a:pt x="1457" y="554"/>
                  <a:pt x="1457" y="554"/>
                  <a:pt x="1457" y="554"/>
                </a:cubicBezTo>
                <a:cubicBezTo>
                  <a:pt x="1451" y="554"/>
                  <a:pt x="1451" y="554"/>
                  <a:pt x="1451" y="554"/>
                </a:cubicBezTo>
                <a:cubicBezTo>
                  <a:pt x="1452" y="555"/>
                  <a:pt x="1452" y="555"/>
                  <a:pt x="1452" y="555"/>
                </a:cubicBezTo>
                <a:cubicBezTo>
                  <a:pt x="1450" y="555"/>
                  <a:pt x="1450" y="555"/>
                  <a:pt x="1450" y="555"/>
                </a:cubicBezTo>
                <a:cubicBezTo>
                  <a:pt x="1448" y="557"/>
                  <a:pt x="1448" y="557"/>
                  <a:pt x="1448" y="557"/>
                </a:cubicBezTo>
                <a:cubicBezTo>
                  <a:pt x="1452" y="561"/>
                  <a:pt x="1452" y="561"/>
                  <a:pt x="1452" y="561"/>
                </a:cubicBezTo>
                <a:cubicBezTo>
                  <a:pt x="1451" y="562"/>
                  <a:pt x="1451" y="562"/>
                  <a:pt x="1451" y="562"/>
                </a:cubicBezTo>
                <a:cubicBezTo>
                  <a:pt x="1450" y="559"/>
                  <a:pt x="1450" y="559"/>
                  <a:pt x="1450" y="559"/>
                </a:cubicBezTo>
                <a:cubicBezTo>
                  <a:pt x="1449" y="560"/>
                  <a:pt x="1449" y="560"/>
                  <a:pt x="1449" y="560"/>
                </a:cubicBezTo>
                <a:cubicBezTo>
                  <a:pt x="1444" y="563"/>
                  <a:pt x="1444" y="563"/>
                  <a:pt x="1444" y="563"/>
                </a:cubicBezTo>
                <a:cubicBezTo>
                  <a:pt x="1443" y="562"/>
                  <a:pt x="1443" y="562"/>
                  <a:pt x="1443" y="562"/>
                </a:cubicBezTo>
                <a:cubicBezTo>
                  <a:pt x="1441" y="564"/>
                  <a:pt x="1441" y="564"/>
                  <a:pt x="1441" y="564"/>
                </a:cubicBezTo>
                <a:cubicBezTo>
                  <a:pt x="1439" y="564"/>
                  <a:pt x="1439" y="564"/>
                  <a:pt x="1439" y="564"/>
                </a:cubicBezTo>
                <a:cubicBezTo>
                  <a:pt x="1440" y="563"/>
                  <a:pt x="1437" y="563"/>
                  <a:pt x="1439" y="562"/>
                </a:cubicBezTo>
                <a:cubicBezTo>
                  <a:pt x="1437" y="562"/>
                  <a:pt x="1437" y="562"/>
                  <a:pt x="1437" y="562"/>
                </a:cubicBezTo>
                <a:cubicBezTo>
                  <a:pt x="1435" y="564"/>
                  <a:pt x="1435" y="564"/>
                  <a:pt x="1435" y="564"/>
                </a:cubicBezTo>
                <a:cubicBezTo>
                  <a:pt x="1434" y="566"/>
                  <a:pt x="1434" y="566"/>
                  <a:pt x="1434" y="566"/>
                </a:cubicBezTo>
                <a:cubicBezTo>
                  <a:pt x="1433" y="566"/>
                  <a:pt x="1429" y="563"/>
                  <a:pt x="1430" y="567"/>
                </a:cubicBezTo>
                <a:cubicBezTo>
                  <a:pt x="1429" y="567"/>
                  <a:pt x="1439" y="564"/>
                  <a:pt x="1427" y="568"/>
                </a:cubicBezTo>
                <a:cubicBezTo>
                  <a:pt x="1425" y="567"/>
                  <a:pt x="1425" y="567"/>
                  <a:pt x="1425" y="567"/>
                </a:cubicBezTo>
                <a:cubicBezTo>
                  <a:pt x="1407" y="576"/>
                  <a:pt x="1407" y="576"/>
                  <a:pt x="1407" y="576"/>
                </a:cubicBezTo>
                <a:cubicBezTo>
                  <a:pt x="1398" y="580"/>
                  <a:pt x="1398" y="580"/>
                  <a:pt x="1398" y="580"/>
                </a:cubicBezTo>
                <a:cubicBezTo>
                  <a:pt x="1398" y="581"/>
                  <a:pt x="1398" y="581"/>
                  <a:pt x="1398" y="581"/>
                </a:cubicBezTo>
                <a:cubicBezTo>
                  <a:pt x="1393" y="583"/>
                  <a:pt x="1393" y="583"/>
                  <a:pt x="1393" y="583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5" y="587"/>
                  <a:pt x="1395" y="587"/>
                  <a:pt x="1395" y="587"/>
                </a:cubicBezTo>
                <a:cubicBezTo>
                  <a:pt x="1399" y="586"/>
                  <a:pt x="1397" y="586"/>
                  <a:pt x="1401" y="585"/>
                </a:cubicBezTo>
                <a:cubicBezTo>
                  <a:pt x="1402" y="585"/>
                  <a:pt x="1402" y="585"/>
                  <a:pt x="1402" y="585"/>
                </a:cubicBezTo>
                <a:cubicBezTo>
                  <a:pt x="1403" y="584"/>
                  <a:pt x="1403" y="584"/>
                  <a:pt x="1403" y="584"/>
                </a:cubicBezTo>
                <a:cubicBezTo>
                  <a:pt x="1402" y="584"/>
                  <a:pt x="1402" y="585"/>
                  <a:pt x="1401" y="584"/>
                </a:cubicBezTo>
                <a:cubicBezTo>
                  <a:pt x="1403" y="583"/>
                  <a:pt x="1403" y="583"/>
                  <a:pt x="1403" y="583"/>
                </a:cubicBezTo>
                <a:cubicBezTo>
                  <a:pt x="1402" y="582"/>
                  <a:pt x="1402" y="582"/>
                  <a:pt x="1402" y="582"/>
                </a:cubicBezTo>
                <a:cubicBezTo>
                  <a:pt x="1403" y="580"/>
                  <a:pt x="1388" y="585"/>
                  <a:pt x="1407" y="579"/>
                </a:cubicBezTo>
                <a:cubicBezTo>
                  <a:pt x="1408" y="580"/>
                  <a:pt x="1408" y="580"/>
                  <a:pt x="1408" y="580"/>
                </a:cubicBezTo>
                <a:cubicBezTo>
                  <a:pt x="1410" y="579"/>
                  <a:pt x="1410" y="579"/>
                  <a:pt x="1410" y="579"/>
                </a:cubicBezTo>
                <a:cubicBezTo>
                  <a:pt x="1409" y="578"/>
                  <a:pt x="1409" y="578"/>
                  <a:pt x="1409" y="578"/>
                </a:cubicBezTo>
                <a:cubicBezTo>
                  <a:pt x="1411" y="578"/>
                  <a:pt x="1411" y="578"/>
                  <a:pt x="1411" y="578"/>
                </a:cubicBezTo>
                <a:cubicBezTo>
                  <a:pt x="1410" y="580"/>
                  <a:pt x="1403" y="572"/>
                  <a:pt x="1407" y="584"/>
                </a:cubicBezTo>
                <a:cubicBezTo>
                  <a:pt x="1417" y="582"/>
                  <a:pt x="1417" y="582"/>
                  <a:pt x="1417" y="582"/>
                </a:cubicBezTo>
                <a:cubicBezTo>
                  <a:pt x="1420" y="580"/>
                  <a:pt x="1420" y="580"/>
                  <a:pt x="1420" y="580"/>
                </a:cubicBezTo>
                <a:cubicBezTo>
                  <a:pt x="1419" y="580"/>
                  <a:pt x="1417" y="578"/>
                  <a:pt x="1417" y="579"/>
                </a:cubicBezTo>
                <a:cubicBezTo>
                  <a:pt x="1417" y="579"/>
                  <a:pt x="1417" y="579"/>
                  <a:pt x="1417" y="579"/>
                </a:cubicBezTo>
                <a:cubicBezTo>
                  <a:pt x="1418" y="576"/>
                  <a:pt x="1418" y="576"/>
                  <a:pt x="1418" y="576"/>
                </a:cubicBezTo>
                <a:cubicBezTo>
                  <a:pt x="1418" y="575"/>
                  <a:pt x="1414" y="576"/>
                  <a:pt x="1417" y="573"/>
                </a:cubicBezTo>
                <a:cubicBezTo>
                  <a:pt x="1419" y="572"/>
                  <a:pt x="1419" y="572"/>
                  <a:pt x="1419" y="572"/>
                </a:cubicBezTo>
                <a:cubicBezTo>
                  <a:pt x="1420" y="573"/>
                  <a:pt x="1420" y="573"/>
                  <a:pt x="1420" y="573"/>
                </a:cubicBezTo>
                <a:cubicBezTo>
                  <a:pt x="1419" y="573"/>
                  <a:pt x="1424" y="568"/>
                  <a:pt x="1419" y="575"/>
                </a:cubicBezTo>
                <a:cubicBezTo>
                  <a:pt x="1421" y="576"/>
                  <a:pt x="1421" y="576"/>
                  <a:pt x="1421" y="576"/>
                </a:cubicBezTo>
                <a:cubicBezTo>
                  <a:pt x="1423" y="576"/>
                  <a:pt x="1423" y="576"/>
                  <a:pt x="1423" y="576"/>
                </a:cubicBezTo>
                <a:cubicBezTo>
                  <a:pt x="1420" y="577"/>
                  <a:pt x="1420" y="577"/>
                  <a:pt x="1420" y="577"/>
                </a:cubicBezTo>
                <a:cubicBezTo>
                  <a:pt x="1420" y="579"/>
                  <a:pt x="1420" y="579"/>
                  <a:pt x="1420" y="579"/>
                </a:cubicBezTo>
                <a:cubicBezTo>
                  <a:pt x="1423" y="580"/>
                  <a:pt x="1427" y="578"/>
                  <a:pt x="1428" y="579"/>
                </a:cubicBezTo>
                <a:cubicBezTo>
                  <a:pt x="1434" y="575"/>
                  <a:pt x="1434" y="575"/>
                  <a:pt x="1434" y="575"/>
                </a:cubicBezTo>
                <a:cubicBezTo>
                  <a:pt x="1435" y="575"/>
                  <a:pt x="1435" y="575"/>
                  <a:pt x="1435" y="575"/>
                </a:cubicBezTo>
                <a:cubicBezTo>
                  <a:pt x="1438" y="572"/>
                  <a:pt x="1438" y="572"/>
                  <a:pt x="1438" y="572"/>
                </a:cubicBezTo>
                <a:cubicBezTo>
                  <a:pt x="1438" y="572"/>
                  <a:pt x="1441" y="574"/>
                  <a:pt x="1437" y="572"/>
                </a:cubicBezTo>
                <a:cubicBezTo>
                  <a:pt x="1440" y="570"/>
                  <a:pt x="1440" y="570"/>
                  <a:pt x="1440" y="570"/>
                </a:cubicBezTo>
                <a:cubicBezTo>
                  <a:pt x="1444" y="573"/>
                  <a:pt x="1444" y="573"/>
                  <a:pt x="1444" y="573"/>
                </a:cubicBezTo>
                <a:cubicBezTo>
                  <a:pt x="1446" y="573"/>
                  <a:pt x="1446" y="573"/>
                  <a:pt x="1446" y="573"/>
                </a:cubicBezTo>
                <a:cubicBezTo>
                  <a:pt x="1446" y="572"/>
                  <a:pt x="1436" y="575"/>
                  <a:pt x="1447" y="569"/>
                </a:cubicBezTo>
                <a:cubicBezTo>
                  <a:pt x="1448" y="570"/>
                  <a:pt x="1448" y="570"/>
                  <a:pt x="1448" y="570"/>
                </a:cubicBezTo>
                <a:cubicBezTo>
                  <a:pt x="1449" y="568"/>
                  <a:pt x="1449" y="568"/>
                  <a:pt x="1449" y="568"/>
                </a:cubicBezTo>
                <a:cubicBezTo>
                  <a:pt x="1451" y="568"/>
                  <a:pt x="1451" y="568"/>
                  <a:pt x="1451" y="568"/>
                </a:cubicBezTo>
                <a:cubicBezTo>
                  <a:pt x="1450" y="571"/>
                  <a:pt x="1450" y="571"/>
                  <a:pt x="1450" y="571"/>
                </a:cubicBezTo>
                <a:cubicBezTo>
                  <a:pt x="1449" y="570"/>
                  <a:pt x="1453" y="571"/>
                  <a:pt x="1448" y="572"/>
                </a:cubicBezTo>
                <a:cubicBezTo>
                  <a:pt x="1451" y="576"/>
                  <a:pt x="1452" y="568"/>
                  <a:pt x="1456" y="571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63" y="569"/>
                  <a:pt x="1463" y="569"/>
                  <a:pt x="1463" y="569"/>
                </a:cubicBezTo>
                <a:cubicBezTo>
                  <a:pt x="1464" y="564"/>
                  <a:pt x="1464" y="564"/>
                  <a:pt x="1464" y="564"/>
                </a:cubicBezTo>
                <a:cubicBezTo>
                  <a:pt x="1465" y="562"/>
                  <a:pt x="1469" y="567"/>
                  <a:pt x="1469" y="563"/>
                </a:cubicBezTo>
                <a:cubicBezTo>
                  <a:pt x="1471" y="561"/>
                  <a:pt x="1471" y="561"/>
                  <a:pt x="1471" y="561"/>
                </a:cubicBezTo>
                <a:cubicBezTo>
                  <a:pt x="1472" y="562"/>
                  <a:pt x="1472" y="562"/>
                  <a:pt x="1472" y="562"/>
                </a:cubicBezTo>
                <a:cubicBezTo>
                  <a:pt x="1475" y="561"/>
                  <a:pt x="1475" y="561"/>
                  <a:pt x="1475" y="561"/>
                </a:cubicBezTo>
                <a:cubicBezTo>
                  <a:pt x="1476" y="564"/>
                  <a:pt x="1476" y="564"/>
                  <a:pt x="1476" y="564"/>
                </a:cubicBezTo>
                <a:cubicBezTo>
                  <a:pt x="1485" y="563"/>
                  <a:pt x="1485" y="563"/>
                  <a:pt x="1485" y="563"/>
                </a:cubicBezTo>
                <a:cubicBezTo>
                  <a:pt x="1488" y="559"/>
                  <a:pt x="1488" y="559"/>
                  <a:pt x="1488" y="559"/>
                </a:cubicBezTo>
                <a:cubicBezTo>
                  <a:pt x="1491" y="558"/>
                  <a:pt x="1491" y="558"/>
                  <a:pt x="1491" y="558"/>
                </a:cubicBezTo>
                <a:cubicBezTo>
                  <a:pt x="1492" y="559"/>
                  <a:pt x="1492" y="559"/>
                  <a:pt x="1492" y="559"/>
                </a:cubicBezTo>
                <a:cubicBezTo>
                  <a:pt x="1498" y="557"/>
                  <a:pt x="1498" y="557"/>
                  <a:pt x="1498" y="557"/>
                </a:cubicBezTo>
                <a:cubicBezTo>
                  <a:pt x="1499" y="556"/>
                  <a:pt x="1484" y="556"/>
                  <a:pt x="1502" y="560"/>
                </a:cubicBezTo>
                <a:cubicBezTo>
                  <a:pt x="1502" y="555"/>
                  <a:pt x="1502" y="555"/>
                  <a:pt x="1502" y="555"/>
                </a:cubicBezTo>
                <a:cubicBezTo>
                  <a:pt x="1509" y="555"/>
                  <a:pt x="1509" y="555"/>
                  <a:pt x="1509" y="555"/>
                </a:cubicBezTo>
                <a:cubicBezTo>
                  <a:pt x="1512" y="553"/>
                  <a:pt x="1512" y="553"/>
                  <a:pt x="1512" y="553"/>
                </a:cubicBezTo>
                <a:cubicBezTo>
                  <a:pt x="1513" y="554"/>
                  <a:pt x="1513" y="554"/>
                  <a:pt x="1513" y="554"/>
                </a:cubicBezTo>
                <a:cubicBezTo>
                  <a:pt x="1516" y="553"/>
                  <a:pt x="1516" y="553"/>
                  <a:pt x="1516" y="553"/>
                </a:cubicBezTo>
                <a:cubicBezTo>
                  <a:pt x="1517" y="551"/>
                  <a:pt x="1517" y="551"/>
                  <a:pt x="1517" y="551"/>
                </a:cubicBezTo>
                <a:cubicBezTo>
                  <a:pt x="1514" y="550"/>
                  <a:pt x="1514" y="550"/>
                  <a:pt x="1514" y="550"/>
                </a:cubicBezTo>
                <a:cubicBezTo>
                  <a:pt x="1512" y="552"/>
                  <a:pt x="1512" y="552"/>
                  <a:pt x="1512" y="552"/>
                </a:cubicBezTo>
                <a:cubicBezTo>
                  <a:pt x="1512" y="550"/>
                  <a:pt x="1512" y="550"/>
                  <a:pt x="1512" y="550"/>
                </a:cubicBezTo>
                <a:cubicBezTo>
                  <a:pt x="1516" y="550"/>
                  <a:pt x="1516" y="550"/>
                  <a:pt x="1516" y="550"/>
                </a:cubicBezTo>
                <a:cubicBezTo>
                  <a:pt x="1520" y="551"/>
                  <a:pt x="1520" y="551"/>
                  <a:pt x="1520" y="551"/>
                </a:cubicBezTo>
                <a:cubicBezTo>
                  <a:pt x="1522" y="548"/>
                  <a:pt x="1522" y="548"/>
                  <a:pt x="1522" y="548"/>
                </a:cubicBezTo>
                <a:cubicBezTo>
                  <a:pt x="1525" y="549"/>
                  <a:pt x="1525" y="549"/>
                  <a:pt x="1525" y="549"/>
                </a:cubicBezTo>
                <a:cubicBezTo>
                  <a:pt x="1526" y="549"/>
                  <a:pt x="1526" y="549"/>
                  <a:pt x="1526" y="549"/>
                </a:cubicBezTo>
                <a:cubicBezTo>
                  <a:pt x="1526" y="549"/>
                  <a:pt x="1515" y="552"/>
                  <a:pt x="1527" y="545"/>
                </a:cubicBezTo>
                <a:cubicBezTo>
                  <a:pt x="1527" y="545"/>
                  <a:pt x="1522" y="544"/>
                  <a:pt x="1527" y="547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7" y="541"/>
                  <a:pt x="1537" y="541"/>
                  <a:pt x="1537" y="541"/>
                </a:cubicBezTo>
                <a:cubicBezTo>
                  <a:pt x="1538" y="542"/>
                  <a:pt x="1538" y="542"/>
                  <a:pt x="1538" y="542"/>
                </a:cubicBezTo>
                <a:cubicBezTo>
                  <a:pt x="1539" y="540"/>
                  <a:pt x="1539" y="540"/>
                  <a:pt x="1539" y="540"/>
                </a:cubicBezTo>
                <a:cubicBezTo>
                  <a:pt x="1543" y="544"/>
                  <a:pt x="1543" y="544"/>
                  <a:pt x="1543" y="544"/>
                </a:cubicBezTo>
                <a:cubicBezTo>
                  <a:pt x="1549" y="541"/>
                  <a:pt x="1549" y="541"/>
                  <a:pt x="1549" y="541"/>
                </a:cubicBezTo>
                <a:cubicBezTo>
                  <a:pt x="1549" y="539"/>
                  <a:pt x="1549" y="539"/>
                  <a:pt x="1549" y="539"/>
                </a:cubicBezTo>
                <a:cubicBezTo>
                  <a:pt x="1554" y="539"/>
                  <a:pt x="1554" y="539"/>
                  <a:pt x="1554" y="539"/>
                </a:cubicBezTo>
                <a:cubicBezTo>
                  <a:pt x="1554" y="538"/>
                  <a:pt x="1554" y="538"/>
                  <a:pt x="1554" y="538"/>
                </a:cubicBezTo>
                <a:cubicBezTo>
                  <a:pt x="1554" y="538"/>
                  <a:pt x="1556" y="537"/>
                  <a:pt x="1555" y="539"/>
                </a:cubicBezTo>
                <a:cubicBezTo>
                  <a:pt x="1558" y="536"/>
                  <a:pt x="1558" y="536"/>
                  <a:pt x="1558" y="536"/>
                </a:cubicBezTo>
                <a:cubicBezTo>
                  <a:pt x="1563" y="536"/>
                  <a:pt x="1563" y="536"/>
                  <a:pt x="1563" y="536"/>
                </a:cubicBezTo>
                <a:cubicBezTo>
                  <a:pt x="1566" y="539"/>
                  <a:pt x="1568" y="534"/>
                  <a:pt x="1569" y="535"/>
                </a:cubicBezTo>
                <a:cubicBezTo>
                  <a:pt x="1569" y="532"/>
                  <a:pt x="1572" y="537"/>
                  <a:pt x="1569" y="532"/>
                </a:cubicBezTo>
                <a:cubicBezTo>
                  <a:pt x="1572" y="532"/>
                  <a:pt x="1572" y="532"/>
                  <a:pt x="1572" y="532"/>
                </a:cubicBezTo>
                <a:cubicBezTo>
                  <a:pt x="1569" y="529"/>
                  <a:pt x="1569" y="529"/>
                  <a:pt x="1569" y="529"/>
                </a:cubicBezTo>
                <a:cubicBezTo>
                  <a:pt x="1575" y="529"/>
                  <a:pt x="1575" y="529"/>
                  <a:pt x="1575" y="529"/>
                </a:cubicBezTo>
                <a:cubicBezTo>
                  <a:pt x="1575" y="526"/>
                  <a:pt x="1575" y="526"/>
                  <a:pt x="1575" y="526"/>
                </a:cubicBezTo>
                <a:cubicBezTo>
                  <a:pt x="1576" y="526"/>
                  <a:pt x="1576" y="527"/>
                  <a:pt x="1577" y="526"/>
                </a:cubicBezTo>
                <a:cubicBezTo>
                  <a:pt x="1577" y="525"/>
                  <a:pt x="1577" y="525"/>
                  <a:pt x="1577" y="525"/>
                </a:cubicBezTo>
                <a:cubicBezTo>
                  <a:pt x="1572" y="525"/>
                  <a:pt x="1572" y="525"/>
                  <a:pt x="1572" y="525"/>
                </a:cubicBezTo>
                <a:cubicBezTo>
                  <a:pt x="1568" y="529"/>
                  <a:pt x="1568" y="529"/>
                  <a:pt x="1568" y="529"/>
                </a:cubicBezTo>
                <a:cubicBezTo>
                  <a:pt x="1568" y="531"/>
                  <a:pt x="1568" y="531"/>
                  <a:pt x="1568" y="531"/>
                </a:cubicBezTo>
                <a:cubicBezTo>
                  <a:pt x="1563" y="532"/>
                  <a:pt x="1563" y="532"/>
                  <a:pt x="1563" y="532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6" y="533"/>
                  <a:pt x="1556" y="533"/>
                  <a:pt x="1556" y="533"/>
                </a:cubicBezTo>
                <a:cubicBezTo>
                  <a:pt x="1557" y="533"/>
                  <a:pt x="1559" y="531"/>
                  <a:pt x="1561" y="535"/>
                </a:cubicBezTo>
                <a:cubicBezTo>
                  <a:pt x="1556" y="535"/>
                  <a:pt x="1556" y="535"/>
                  <a:pt x="1556" y="535"/>
                </a:cubicBezTo>
                <a:cubicBezTo>
                  <a:pt x="1550" y="538"/>
                  <a:pt x="1550" y="538"/>
                  <a:pt x="1550" y="538"/>
                </a:cubicBezTo>
                <a:cubicBezTo>
                  <a:pt x="1548" y="537"/>
                  <a:pt x="1548" y="537"/>
                  <a:pt x="1548" y="537"/>
                </a:cubicBezTo>
                <a:cubicBezTo>
                  <a:pt x="1548" y="540"/>
                  <a:pt x="1548" y="540"/>
                  <a:pt x="1548" y="540"/>
                </a:cubicBezTo>
                <a:cubicBezTo>
                  <a:pt x="1546" y="540"/>
                  <a:pt x="1546" y="540"/>
                  <a:pt x="1546" y="540"/>
                </a:cubicBezTo>
                <a:cubicBezTo>
                  <a:pt x="1546" y="538"/>
                  <a:pt x="1546" y="538"/>
                  <a:pt x="1546" y="538"/>
                </a:cubicBezTo>
                <a:cubicBezTo>
                  <a:pt x="1543" y="538"/>
                  <a:pt x="1543" y="538"/>
                  <a:pt x="1543" y="538"/>
                </a:cubicBezTo>
                <a:cubicBezTo>
                  <a:pt x="1544" y="534"/>
                  <a:pt x="1544" y="534"/>
                  <a:pt x="1544" y="534"/>
                </a:cubicBezTo>
                <a:cubicBezTo>
                  <a:pt x="1545" y="536"/>
                  <a:pt x="1545" y="536"/>
                  <a:pt x="1545" y="536"/>
                </a:cubicBezTo>
                <a:cubicBezTo>
                  <a:pt x="1549" y="536"/>
                  <a:pt x="1549" y="536"/>
                  <a:pt x="1549" y="536"/>
                </a:cubicBezTo>
                <a:cubicBezTo>
                  <a:pt x="1549" y="534"/>
                  <a:pt x="1549" y="534"/>
                  <a:pt x="1549" y="534"/>
                </a:cubicBezTo>
                <a:cubicBezTo>
                  <a:pt x="1545" y="534"/>
                  <a:pt x="1545" y="534"/>
                  <a:pt x="1545" y="534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55" y="528"/>
                  <a:pt x="1555" y="528"/>
                  <a:pt x="1555" y="528"/>
                </a:cubicBezTo>
                <a:cubicBezTo>
                  <a:pt x="1556" y="529"/>
                  <a:pt x="1556" y="529"/>
                  <a:pt x="1556" y="529"/>
                </a:cubicBezTo>
                <a:cubicBezTo>
                  <a:pt x="1561" y="525"/>
                  <a:pt x="1561" y="525"/>
                  <a:pt x="1561" y="525"/>
                </a:cubicBezTo>
                <a:cubicBezTo>
                  <a:pt x="1565" y="525"/>
                  <a:pt x="1565" y="525"/>
                  <a:pt x="1565" y="525"/>
                </a:cubicBezTo>
                <a:cubicBezTo>
                  <a:pt x="1564" y="525"/>
                  <a:pt x="1564" y="525"/>
                  <a:pt x="1564" y="525"/>
                </a:cubicBezTo>
                <a:cubicBezTo>
                  <a:pt x="1567" y="526"/>
                  <a:pt x="1567" y="526"/>
                  <a:pt x="1567" y="526"/>
                </a:cubicBezTo>
                <a:cubicBezTo>
                  <a:pt x="1571" y="525"/>
                  <a:pt x="1571" y="525"/>
                  <a:pt x="1571" y="525"/>
                </a:cubicBezTo>
                <a:cubicBezTo>
                  <a:pt x="1571" y="523"/>
                  <a:pt x="1571" y="523"/>
                  <a:pt x="1571" y="523"/>
                </a:cubicBezTo>
                <a:cubicBezTo>
                  <a:pt x="1573" y="523"/>
                  <a:pt x="1573" y="523"/>
                  <a:pt x="1573" y="523"/>
                </a:cubicBezTo>
                <a:cubicBezTo>
                  <a:pt x="1575" y="522"/>
                  <a:pt x="1575" y="522"/>
                  <a:pt x="1575" y="522"/>
                </a:cubicBezTo>
                <a:cubicBezTo>
                  <a:pt x="1573" y="521"/>
                  <a:pt x="1573" y="521"/>
                  <a:pt x="1573" y="521"/>
                </a:cubicBezTo>
                <a:cubicBezTo>
                  <a:pt x="1576" y="520"/>
                  <a:pt x="1576" y="520"/>
                  <a:pt x="1576" y="520"/>
                </a:cubicBezTo>
                <a:cubicBezTo>
                  <a:pt x="1578" y="516"/>
                  <a:pt x="1578" y="516"/>
                  <a:pt x="1578" y="516"/>
                </a:cubicBezTo>
                <a:cubicBezTo>
                  <a:pt x="1582" y="516"/>
                  <a:pt x="1582" y="516"/>
                  <a:pt x="1582" y="516"/>
                </a:cubicBezTo>
                <a:cubicBezTo>
                  <a:pt x="1584" y="514"/>
                  <a:pt x="1584" y="514"/>
                  <a:pt x="1584" y="514"/>
                </a:cubicBezTo>
                <a:cubicBezTo>
                  <a:pt x="1585" y="516"/>
                  <a:pt x="1585" y="516"/>
                  <a:pt x="1585" y="516"/>
                </a:cubicBezTo>
                <a:cubicBezTo>
                  <a:pt x="1586" y="515"/>
                  <a:pt x="1586" y="515"/>
                  <a:pt x="1586" y="515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18"/>
                  <a:pt x="1579" y="522"/>
                  <a:pt x="1583" y="517"/>
                </a:cubicBezTo>
                <a:cubicBezTo>
                  <a:pt x="1582" y="520"/>
                  <a:pt x="1582" y="520"/>
                  <a:pt x="1582" y="520"/>
                </a:cubicBezTo>
                <a:cubicBezTo>
                  <a:pt x="1577" y="521"/>
                  <a:pt x="1577" y="521"/>
                  <a:pt x="1577" y="521"/>
                </a:cubicBezTo>
                <a:cubicBezTo>
                  <a:pt x="1578" y="525"/>
                  <a:pt x="1578" y="525"/>
                  <a:pt x="1578" y="525"/>
                </a:cubicBezTo>
                <a:cubicBezTo>
                  <a:pt x="1581" y="525"/>
                  <a:pt x="1581" y="525"/>
                  <a:pt x="1581" y="525"/>
                </a:cubicBezTo>
                <a:cubicBezTo>
                  <a:pt x="1581" y="523"/>
                  <a:pt x="1583" y="527"/>
                  <a:pt x="1582" y="523"/>
                </a:cubicBezTo>
                <a:cubicBezTo>
                  <a:pt x="1583" y="525"/>
                  <a:pt x="1583" y="525"/>
                  <a:pt x="1583" y="525"/>
                </a:cubicBezTo>
                <a:cubicBezTo>
                  <a:pt x="1584" y="524"/>
                  <a:pt x="1593" y="529"/>
                  <a:pt x="1590" y="522"/>
                </a:cubicBezTo>
                <a:cubicBezTo>
                  <a:pt x="1593" y="520"/>
                  <a:pt x="1593" y="520"/>
                  <a:pt x="1593" y="520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599" y="515"/>
                  <a:pt x="1599" y="515"/>
                  <a:pt x="1599" y="515"/>
                </a:cubicBezTo>
                <a:cubicBezTo>
                  <a:pt x="1601" y="515"/>
                  <a:pt x="1601" y="515"/>
                  <a:pt x="1601" y="515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600" y="519"/>
                  <a:pt x="1600" y="519"/>
                  <a:pt x="1600" y="519"/>
                </a:cubicBezTo>
                <a:cubicBezTo>
                  <a:pt x="1594" y="522"/>
                  <a:pt x="1594" y="522"/>
                  <a:pt x="1594" y="522"/>
                </a:cubicBezTo>
                <a:cubicBezTo>
                  <a:pt x="1592" y="522"/>
                  <a:pt x="1597" y="520"/>
                  <a:pt x="1591" y="521"/>
                </a:cubicBezTo>
                <a:cubicBezTo>
                  <a:pt x="1588" y="525"/>
                  <a:pt x="1588" y="525"/>
                  <a:pt x="1588" y="525"/>
                </a:cubicBezTo>
                <a:cubicBezTo>
                  <a:pt x="1583" y="527"/>
                  <a:pt x="1619" y="508"/>
                  <a:pt x="1572" y="534"/>
                </a:cubicBezTo>
                <a:cubicBezTo>
                  <a:pt x="1563" y="539"/>
                  <a:pt x="1563" y="539"/>
                  <a:pt x="1563" y="539"/>
                </a:cubicBezTo>
                <a:cubicBezTo>
                  <a:pt x="1562" y="537"/>
                  <a:pt x="1562" y="537"/>
                  <a:pt x="1562" y="537"/>
                </a:cubicBezTo>
                <a:cubicBezTo>
                  <a:pt x="1555" y="545"/>
                  <a:pt x="1555" y="545"/>
                  <a:pt x="1555" y="545"/>
                </a:cubicBezTo>
                <a:cubicBezTo>
                  <a:pt x="1552" y="546"/>
                  <a:pt x="1552" y="546"/>
                  <a:pt x="1552" y="546"/>
                </a:cubicBezTo>
                <a:cubicBezTo>
                  <a:pt x="1552" y="545"/>
                  <a:pt x="1552" y="545"/>
                  <a:pt x="1552" y="545"/>
                </a:cubicBezTo>
                <a:cubicBezTo>
                  <a:pt x="1543" y="549"/>
                  <a:pt x="1543" y="549"/>
                  <a:pt x="1543" y="549"/>
                </a:cubicBezTo>
                <a:cubicBezTo>
                  <a:pt x="1543" y="549"/>
                  <a:pt x="1546" y="550"/>
                  <a:pt x="1542" y="550"/>
                </a:cubicBezTo>
                <a:cubicBezTo>
                  <a:pt x="1544" y="553"/>
                  <a:pt x="1550" y="546"/>
                  <a:pt x="1561" y="547"/>
                </a:cubicBezTo>
                <a:cubicBezTo>
                  <a:pt x="1559" y="547"/>
                  <a:pt x="1559" y="545"/>
                  <a:pt x="1561" y="545"/>
                </a:cubicBezTo>
                <a:cubicBezTo>
                  <a:pt x="1561" y="546"/>
                  <a:pt x="1561" y="546"/>
                  <a:pt x="1561" y="546"/>
                </a:cubicBezTo>
                <a:cubicBezTo>
                  <a:pt x="1557" y="546"/>
                  <a:pt x="1564" y="551"/>
                  <a:pt x="1564" y="543"/>
                </a:cubicBezTo>
                <a:cubicBezTo>
                  <a:pt x="1564" y="544"/>
                  <a:pt x="1564" y="544"/>
                  <a:pt x="1564" y="544"/>
                </a:cubicBezTo>
                <a:cubicBezTo>
                  <a:pt x="1566" y="543"/>
                  <a:pt x="1566" y="543"/>
                  <a:pt x="1566" y="543"/>
                </a:cubicBezTo>
                <a:cubicBezTo>
                  <a:pt x="1572" y="542"/>
                  <a:pt x="1572" y="542"/>
                  <a:pt x="1572" y="542"/>
                </a:cubicBezTo>
                <a:cubicBezTo>
                  <a:pt x="1569" y="544"/>
                  <a:pt x="1569" y="544"/>
                  <a:pt x="1569" y="544"/>
                </a:cubicBezTo>
                <a:cubicBezTo>
                  <a:pt x="1577" y="546"/>
                  <a:pt x="1577" y="546"/>
                  <a:pt x="1577" y="546"/>
                </a:cubicBezTo>
                <a:cubicBezTo>
                  <a:pt x="1578" y="545"/>
                  <a:pt x="1578" y="545"/>
                  <a:pt x="1578" y="545"/>
                </a:cubicBezTo>
                <a:cubicBezTo>
                  <a:pt x="1578" y="547"/>
                  <a:pt x="1578" y="547"/>
                  <a:pt x="1578" y="547"/>
                </a:cubicBezTo>
                <a:cubicBezTo>
                  <a:pt x="1579" y="547"/>
                  <a:pt x="1580" y="549"/>
                  <a:pt x="1581" y="547"/>
                </a:cubicBezTo>
                <a:cubicBezTo>
                  <a:pt x="1581" y="545"/>
                  <a:pt x="1581" y="545"/>
                  <a:pt x="1581" y="545"/>
                </a:cubicBezTo>
                <a:cubicBezTo>
                  <a:pt x="1584" y="543"/>
                  <a:pt x="1584" y="543"/>
                  <a:pt x="1584" y="543"/>
                </a:cubicBezTo>
                <a:cubicBezTo>
                  <a:pt x="1583" y="546"/>
                  <a:pt x="1583" y="546"/>
                  <a:pt x="1583" y="546"/>
                </a:cubicBezTo>
                <a:cubicBezTo>
                  <a:pt x="1588" y="546"/>
                  <a:pt x="1588" y="546"/>
                  <a:pt x="1588" y="546"/>
                </a:cubicBezTo>
                <a:cubicBezTo>
                  <a:pt x="1590" y="543"/>
                  <a:pt x="1590" y="543"/>
                  <a:pt x="1590" y="543"/>
                </a:cubicBezTo>
                <a:cubicBezTo>
                  <a:pt x="1591" y="543"/>
                  <a:pt x="1592" y="543"/>
                  <a:pt x="1593" y="543"/>
                </a:cubicBezTo>
                <a:cubicBezTo>
                  <a:pt x="1589" y="542"/>
                  <a:pt x="1589" y="542"/>
                  <a:pt x="1589" y="542"/>
                </a:cubicBezTo>
                <a:cubicBezTo>
                  <a:pt x="1588" y="542"/>
                  <a:pt x="1588" y="542"/>
                  <a:pt x="1588" y="542"/>
                </a:cubicBezTo>
                <a:cubicBezTo>
                  <a:pt x="1589" y="541"/>
                  <a:pt x="1589" y="541"/>
                  <a:pt x="1589" y="541"/>
                </a:cubicBezTo>
                <a:cubicBezTo>
                  <a:pt x="1587" y="540"/>
                  <a:pt x="1587" y="540"/>
                  <a:pt x="1587" y="540"/>
                </a:cubicBezTo>
                <a:cubicBezTo>
                  <a:pt x="1587" y="536"/>
                  <a:pt x="1587" y="536"/>
                  <a:pt x="1587" y="536"/>
                </a:cubicBezTo>
                <a:cubicBezTo>
                  <a:pt x="1590" y="537"/>
                  <a:pt x="1590" y="537"/>
                  <a:pt x="1590" y="537"/>
                </a:cubicBezTo>
                <a:cubicBezTo>
                  <a:pt x="1590" y="540"/>
                  <a:pt x="1590" y="540"/>
                  <a:pt x="1590" y="540"/>
                </a:cubicBezTo>
                <a:cubicBezTo>
                  <a:pt x="1594" y="539"/>
                  <a:pt x="1594" y="539"/>
                  <a:pt x="1594" y="539"/>
                </a:cubicBezTo>
                <a:cubicBezTo>
                  <a:pt x="1594" y="535"/>
                  <a:pt x="1594" y="535"/>
                  <a:pt x="1594" y="535"/>
                </a:cubicBezTo>
                <a:cubicBezTo>
                  <a:pt x="1597" y="535"/>
                  <a:pt x="1598" y="532"/>
                  <a:pt x="1601" y="535"/>
                </a:cubicBezTo>
                <a:cubicBezTo>
                  <a:pt x="1603" y="535"/>
                  <a:pt x="1604" y="531"/>
                  <a:pt x="1605" y="535"/>
                </a:cubicBezTo>
                <a:cubicBezTo>
                  <a:pt x="1603" y="538"/>
                  <a:pt x="1603" y="538"/>
                  <a:pt x="1603" y="538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14" y="535"/>
                  <a:pt x="1614" y="535"/>
                  <a:pt x="1614" y="535"/>
                </a:cubicBezTo>
                <a:cubicBezTo>
                  <a:pt x="1614" y="533"/>
                  <a:pt x="1614" y="533"/>
                  <a:pt x="1614" y="533"/>
                </a:cubicBezTo>
                <a:cubicBezTo>
                  <a:pt x="1623" y="531"/>
                  <a:pt x="1623" y="531"/>
                  <a:pt x="1623" y="531"/>
                </a:cubicBezTo>
                <a:cubicBezTo>
                  <a:pt x="1631" y="527"/>
                  <a:pt x="1631" y="527"/>
                  <a:pt x="1631" y="527"/>
                </a:cubicBezTo>
                <a:cubicBezTo>
                  <a:pt x="1636" y="527"/>
                  <a:pt x="1636" y="527"/>
                  <a:pt x="1636" y="527"/>
                </a:cubicBezTo>
                <a:cubicBezTo>
                  <a:pt x="1636" y="524"/>
                  <a:pt x="1636" y="524"/>
                  <a:pt x="1636" y="524"/>
                </a:cubicBezTo>
                <a:cubicBezTo>
                  <a:pt x="1640" y="524"/>
                  <a:pt x="1640" y="524"/>
                  <a:pt x="1640" y="524"/>
                </a:cubicBezTo>
                <a:cubicBezTo>
                  <a:pt x="1640" y="523"/>
                  <a:pt x="1639" y="523"/>
                  <a:pt x="1640" y="522"/>
                </a:cubicBezTo>
                <a:cubicBezTo>
                  <a:pt x="1641" y="524"/>
                  <a:pt x="1641" y="524"/>
                  <a:pt x="1641" y="524"/>
                </a:cubicBezTo>
                <a:cubicBezTo>
                  <a:pt x="1642" y="522"/>
                  <a:pt x="1644" y="524"/>
                  <a:pt x="1646" y="523"/>
                </a:cubicBezTo>
                <a:cubicBezTo>
                  <a:pt x="1647" y="524"/>
                  <a:pt x="1647" y="524"/>
                  <a:pt x="1647" y="524"/>
                </a:cubicBezTo>
                <a:cubicBezTo>
                  <a:pt x="1643" y="525"/>
                  <a:pt x="1643" y="525"/>
                  <a:pt x="1643" y="525"/>
                </a:cubicBezTo>
                <a:cubicBezTo>
                  <a:pt x="1647" y="522"/>
                  <a:pt x="1640" y="522"/>
                  <a:pt x="1636" y="528"/>
                </a:cubicBezTo>
                <a:cubicBezTo>
                  <a:pt x="1634" y="528"/>
                  <a:pt x="1631" y="528"/>
                  <a:pt x="1631" y="530"/>
                </a:cubicBezTo>
                <a:cubicBezTo>
                  <a:pt x="1631" y="531"/>
                  <a:pt x="1631" y="531"/>
                  <a:pt x="1631" y="531"/>
                </a:cubicBezTo>
                <a:cubicBezTo>
                  <a:pt x="1635" y="532"/>
                  <a:pt x="1635" y="532"/>
                  <a:pt x="1635" y="532"/>
                </a:cubicBezTo>
                <a:cubicBezTo>
                  <a:pt x="1639" y="531"/>
                  <a:pt x="1639" y="531"/>
                  <a:pt x="1639" y="531"/>
                </a:cubicBezTo>
                <a:cubicBezTo>
                  <a:pt x="1640" y="528"/>
                  <a:pt x="1640" y="528"/>
                  <a:pt x="1640" y="528"/>
                </a:cubicBezTo>
                <a:cubicBezTo>
                  <a:pt x="1644" y="528"/>
                  <a:pt x="1644" y="528"/>
                  <a:pt x="1644" y="528"/>
                </a:cubicBezTo>
                <a:cubicBezTo>
                  <a:pt x="1645" y="528"/>
                  <a:pt x="1640" y="528"/>
                  <a:pt x="1646" y="527"/>
                </a:cubicBezTo>
                <a:cubicBezTo>
                  <a:pt x="1640" y="532"/>
                  <a:pt x="1640" y="532"/>
                  <a:pt x="1640" y="532"/>
                </a:cubicBezTo>
                <a:cubicBezTo>
                  <a:pt x="1649" y="529"/>
                  <a:pt x="1649" y="529"/>
                  <a:pt x="1649" y="529"/>
                </a:cubicBezTo>
                <a:cubicBezTo>
                  <a:pt x="1650" y="529"/>
                  <a:pt x="1642" y="531"/>
                  <a:pt x="1653" y="529"/>
                </a:cubicBezTo>
                <a:cubicBezTo>
                  <a:pt x="1654" y="525"/>
                  <a:pt x="1632" y="538"/>
                  <a:pt x="1660" y="522"/>
                </a:cubicBezTo>
                <a:cubicBezTo>
                  <a:pt x="1661" y="522"/>
                  <a:pt x="1661" y="522"/>
                  <a:pt x="1661" y="522"/>
                </a:cubicBezTo>
                <a:cubicBezTo>
                  <a:pt x="1664" y="520"/>
                  <a:pt x="1664" y="520"/>
                  <a:pt x="1664" y="520"/>
                </a:cubicBezTo>
                <a:cubicBezTo>
                  <a:pt x="1660" y="517"/>
                  <a:pt x="1660" y="517"/>
                  <a:pt x="1660" y="517"/>
                </a:cubicBezTo>
                <a:cubicBezTo>
                  <a:pt x="1657" y="516"/>
                  <a:pt x="1659" y="522"/>
                  <a:pt x="1655" y="517"/>
                </a:cubicBezTo>
                <a:cubicBezTo>
                  <a:pt x="1654" y="518"/>
                  <a:pt x="1654" y="518"/>
                  <a:pt x="1654" y="518"/>
                </a:cubicBezTo>
                <a:cubicBezTo>
                  <a:pt x="1653" y="517"/>
                  <a:pt x="1653" y="517"/>
                  <a:pt x="1653" y="517"/>
                </a:cubicBezTo>
                <a:cubicBezTo>
                  <a:pt x="1655" y="515"/>
                  <a:pt x="1655" y="515"/>
                  <a:pt x="1655" y="515"/>
                </a:cubicBezTo>
                <a:cubicBezTo>
                  <a:pt x="1655" y="514"/>
                  <a:pt x="1655" y="514"/>
                  <a:pt x="1655" y="514"/>
                </a:cubicBezTo>
                <a:cubicBezTo>
                  <a:pt x="1657" y="511"/>
                  <a:pt x="1657" y="511"/>
                  <a:pt x="1657" y="511"/>
                </a:cubicBezTo>
                <a:cubicBezTo>
                  <a:pt x="1659" y="512"/>
                  <a:pt x="1659" y="512"/>
                  <a:pt x="1659" y="512"/>
                </a:cubicBezTo>
                <a:cubicBezTo>
                  <a:pt x="1659" y="513"/>
                  <a:pt x="1654" y="509"/>
                  <a:pt x="1658" y="515"/>
                </a:cubicBezTo>
                <a:cubicBezTo>
                  <a:pt x="1660" y="513"/>
                  <a:pt x="1660" y="513"/>
                  <a:pt x="1660" y="513"/>
                </a:cubicBezTo>
                <a:cubicBezTo>
                  <a:pt x="1660" y="515"/>
                  <a:pt x="1660" y="515"/>
                  <a:pt x="1660" y="515"/>
                </a:cubicBezTo>
                <a:cubicBezTo>
                  <a:pt x="1664" y="516"/>
                  <a:pt x="1664" y="516"/>
                  <a:pt x="1664" y="516"/>
                </a:cubicBezTo>
                <a:cubicBezTo>
                  <a:pt x="1667" y="515"/>
                  <a:pt x="1667" y="515"/>
                  <a:pt x="1667" y="515"/>
                </a:cubicBezTo>
                <a:cubicBezTo>
                  <a:pt x="1668" y="517"/>
                  <a:pt x="1668" y="517"/>
                  <a:pt x="1668" y="517"/>
                </a:cubicBezTo>
                <a:cubicBezTo>
                  <a:pt x="1673" y="514"/>
                  <a:pt x="1673" y="514"/>
                  <a:pt x="1673" y="514"/>
                </a:cubicBezTo>
                <a:cubicBezTo>
                  <a:pt x="1672" y="511"/>
                  <a:pt x="1672" y="511"/>
                  <a:pt x="1672" y="511"/>
                </a:cubicBezTo>
                <a:cubicBezTo>
                  <a:pt x="1674" y="509"/>
                  <a:pt x="1674" y="509"/>
                  <a:pt x="1674" y="509"/>
                </a:cubicBezTo>
                <a:cubicBezTo>
                  <a:pt x="1677" y="510"/>
                  <a:pt x="1677" y="510"/>
                  <a:pt x="1677" y="510"/>
                </a:cubicBezTo>
                <a:cubicBezTo>
                  <a:pt x="1679" y="507"/>
                  <a:pt x="1679" y="507"/>
                  <a:pt x="1679" y="507"/>
                </a:cubicBezTo>
                <a:cubicBezTo>
                  <a:pt x="1681" y="507"/>
                  <a:pt x="1681" y="507"/>
                  <a:pt x="1681" y="507"/>
                </a:cubicBezTo>
                <a:cubicBezTo>
                  <a:pt x="1681" y="512"/>
                  <a:pt x="1681" y="512"/>
                  <a:pt x="1681" y="512"/>
                </a:cubicBezTo>
                <a:cubicBezTo>
                  <a:pt x="1678" y="513"/>
                  <a:pt x="1678" y="513"/>
                  <a:pt x="1678" y="513"/>
                </a:cubicBezTo>
                <a:cubicBezTo>
                  <a:pt x="1679" y="514"/>
                  <a:pt x="1679" y="514"/>
                  <a:pt x="1679" y="514"/>
                </a:cubicBezTo>
                <a:cubicBezTo>
                  <a:pt x="1677" y="516"/>
                  <a:pt x="1677" y="516"/>
                  <a:pt x="1677" y="516"/>
                </a:cubicBezTo>
                <a:cubicBezTo>
                  <a:pt x="1678" y="519"/>
                  <a:pt x="1678" y="519"/>
                  <a:pt x="1678" y="519"/>
                </a:cubicBezTo>
                <a:cubicBezTo>
                  <a:pt x="1673" y="519"/>
                  <a:pt x="1673" y="519"/>
                  <a:pt x="1673" y="519"/>
                </a:cubicBezTo>
                <a:cubicBezTo>
                  <a:pt x="1672" y="519"/>
                  <a:pt x="1672" y="520"/>
                  <a:pt x="1675" y="521"/>
                </a:cubicBezTo>
                <a:cubicBezTo>
                  <a:pt x="1668" y="520"/>
                  <a:pt x="1668" y="520"/>
                  <a:pt x="1668" y="520"/>
                </a:cubicBezTo>
                <a:cubicBezTo>
                  <a:pt x="1670" y="522"/>
                  <a:pt x="1670" y="522"/>
                  <a:pt x="1670" y="522"/>
                </a:cubicBezTo>
                <a:cubicBezTo>
                  <a:pt x="1668" y="520"/>
                  <a:pt x="1666" y="527"/>
                  <a:pt x="1665" y="521"/>
                </a:cubicBezTo>
                <a:cubicBezTo>
                  <a:pt x="1657" y="528"/>
                  <a:pt x="1657" y="528"/>
                  <a:pt x="1657" y="528"/>
                </a:cubicBezTo>
                <a:cubicBezTo>
                  <a:pt x="1659" y="529"/>
                  <a:pt x="1659" y="529"/>
                  <a:pt x="1659" y="529"/>
                </a:cubicBezTo>
                <a:cubicBezTo>
                  <a:pt x="1667" y="527"/>
                  <a:pt x="1667" y="527"/>
                  <a:pt x="1667" y="527"/>
                </a:cubicBezTo>
                <a:cubicBezTo>
                  <a:pt x="1672" y="529"/>
                  <a:pt x="1672" y="529"/>
                  <a:pt x="1672" y="529"/>
                </a:cubicBezTo>
                <a:cubicBezTo>
                  <a:pt x="1679" y="527"/>
                  <a:pt x="1679" y="527"/>
                  <a:pt x="1679" y="527"/>
                </a:cubicBezTo>
                <a:cubicBezTo>
                  <a:pt x="1716" y="525"/>
                  <a:pt x="1716" y="525"/>
                  <a:pt x="1716" y="525"/>
                </a:cubicBezTo>
                <a:cubicBezTo>
                  <a:pt x="1721" y="525"/>
                  <a:pt x="1721" y="525"/>
                  <a:pt x="1721" y="525"/>
                </a:cubicBezTo>
                <a:cubicBezTo>
                  <a:pt x="1722" y="526"/>
                  <a:pt x="1722" y="526"/>
                  <a:pt x="1722" y="526"/>
                </a:cubicBezTo>
                <a:cubicBezTo>
                  <a:pt x="1714" y="528"/>
                  <a:pt x="1714" y="528"/>
                  <a:pt x="1714" y="528"/>
                </a:cubicBezTo>
                <a:cubicBezTo>
                  <a:pt x="1752" y="530"/>
                  <a:pt x="1752" y="530"/>
                  <a:pt x="1752" y="530"/>
                </a:cubicBezTo>
                <a:cubicBezTo>
                  <a:pt x="1771" y="528"/>
                  <a:pt x="1771" y="528"/>
                  <a:pt x="1771" y="528"/>
                </a:cubicBezTo>
                <a:cubicBezTo>
                  <a:pt x="1770" y="529"/>
                  <a:pt x="1770" y="529"/>
                  <a:pt x="1770" y="529"/>
                </a:cubicBezTo>
                <a:cubicBezTo>
                  <a:pt x="1771" y="531"/>
                  <a:pt x="1771" y="531"/>
                  <a:pt x="1771" y="531"/>
                </a:cubicBezTo>
                <a:cubicBezTo>
                  <a:pt x="1756" y="532"/>
                  <a:pt x="1756" y="532"/>
                  <a:pt x="1756" y="532"/>
                </a:cubicBezTo>
                <a:cubicBezTo>
                  <a:pt x="1757" y="536"/>
                  <a:pt x="1757" y="536"/>
                  <a:pt x="1757" y="536"/>
                </a:cubicBezTo>
                <a:cubicBezTo>
                  <a:pt x="1757" y="539"/>
                  <a:pt x="1757" y="539"/>
                  <a:pt x="1757" y="539"/>
                </a:cubicBezTo>
                <a:cubicBezTo>
                  <a:pt x="1756" y="539"/>
                  <a:pt x="1756" y="539"/>
                  <a:pt x="1756" y="539"/>
                </a:cubicBezTo>
                <a:cubicBezTo>
                  <a:pt x="1755" y="540"/>
                  <a:pt x="1755" y="540"/>
                  <a:pt x="1755" y="540"/>
                </a:cubicBezTo>
                <a:cubicBezTo>
                  <a:pt x="1757" y="541"/>
                  <a:pt x="1757" y="541"/>
                  <a:pt x="1757" y="541"/>
                </a:cubicBezTo>
                <a:cubicBezTo>
                  <a:pt x="1753" y="542"/>
                  <a:pt x="1753" y="542"/>
                  <a:pt x="1753" y="542"/>
                </a:cubicBezTo>
                <a:cubicBezTo>
                  <a:pt x="1751" y="540"/>
                  <a:pt x="1751" y="540"/>
                  <a:pt x="1751" y="540"/>
                </a:cubicBezTo>
                <a:cubicBezTo>
                  <a:pt x="1749" y="542"/>
                  <a:pt x="1749" y="542"/>
                  <a:pt x="1749" y="542"/>
                </a:cubicBezTo>
                <a:cubicBezTo>
                  <a:pt x="1744" y="542"/>
                  <a:pt x="1744" y="542"/>
                  <a:pt x="1744" y="542"/>
                </a:cubicBezTo>
                <a:cubicBezTo>
                  <a:pt x="1741" y="544"/>
                  <a:pt x="1741" y="544"/>
                  <a:pt x="1741" y="544"/>
                </a:cubicBezTo>
                <a:cubicBezTo>
                  <a:pt x="1742" y="543"/>
                  <a:pt x="1742" y="543"/>
                  <a:pt x="1742" y="543"/>
                </a:cubicBezTo>
                <a:cubicBezTo>
                  <a:pt x="1735" y="544"/>
                  <a:pt x="1735" y="544"/>
                  <a:pt x="1735" y="544"/>
                </a:cubicBezTo>
                <a:cubicBezTo>
                  <a:pt x="1732" y="546"/>
                  <a:pt x="1754" y="540"/>
                  <a:pt x="1728" y="547"/>
                </a:cubicBezTo>
                <a:cubicBezTo>
                  <a:pt x="1726" y="546"/>
                  <a:pt x="1726" y="546"/>
                  <a:pt x="1726" y="546"/>
                </a:cubicBezTo>
                <a:cubicBezTo>
                  <a:pt x="1725" y="546"/>
                  <a:pt x="1729" y="549"/>
                  <a:pt x="1724" y="547"/>
                </a:cubicBezTo>
                <a:cubicBezTo>
                  <a:pt x="1724" y="549"/>
                  <a:pt x="1724" y="549"/>
                  <a:pt x="1724" y="549"/>
                </a:cubicBezTo>
                <a:cubicBezTo>
                  <a:pt x="1721" y="550"/>
                  <a:pt x="1721" y="550"/>
                  <a:pt x="1721" y="550"/>
                </a:cubicBezTo>
                <a:cubicBezTo>
                  <a:pt x="1710" y="552"/>
                  <a:pt x="1710" y="552"/>
                  <a:pt x="1710" y="552"/>
                </a:cubicBezTo>
                <a:cubicBezTo>
                  <a:pt x="1706" y="554"/>
                  <a:pt x="1706" y="554"/>
                  <a:pt x="1706" y="554"/>
                </a:cubicBezTo>
                <a:cubicBezTo>
                  <a:pt x="1704" y="553"/>
                  <a:pt x="1704" y="553"/>
                  <a:pt x="1704" y="553"/>
                </a:cubicBezTo>
                <a:cubicBezTo>
                  <a:pt x="1700" y="553"/>
                  <a:pt x="1700" y="553"/>
                  <a:pt x="1700" y="553"/>
                </a:cubicBezTo>
                <a:cubicBezTo>
                  <a:pt x="1700" y="551"/>
                  <a:pt x="1697" y="554"/>
                  <a:pt x="1698" y="551"/>
                </a:cubicBezTo>
                <a:cubicBezTo>
                  <a:pt x="1695" y="555"/>
                  <a:pt x="1695" y="555"/>
                  <a:pt x="1695" y="555"/>
                </a:cubicBezTo>
                <a:cubicBezTo>
                  <a:pt x="1691" y="558"/>
                  <a:pt x="1691" y="558"/>
                  <a:pt x="1691" y="558"/>
                </a:cubicBezTo>
                <a:cubicBezTo>
                  <a:pt x="1691" y="557"/>
                  <a:pt x="1691" y="557"/>
                  <a:pt x="1691" y="557"/>
                </a:cubicBezTo>
                <a:cubicBezTo>
                  <a:pt x="1684" y="560"/>
                  <a:pt x="1684" y="560"/>
                  <a:pt x="1684" y="560"/>
                </a:cubicBezTo>
                <a:cubicBezTo>
                  <a:pt x="1683" y="561"/>
                  <a:pt x="1683" y="561"/>
                  <a:pt x="1683" y="561"/>
                </a:cubicBezTo>
                <a:cubicBezTo>
                  <a:pt x="1686" y="563"/>
                  <a:pt x="1686" y="563"/>
                  <a:pt x="1686" y="563"/>
                </a:cubicBezTo>
                <a:cubicBezTo>
                  <a:pt x="1708" y="558"/>
                  <a:pt x="1708" y="558"/>
                  <a:pt x="1708" y="558"/>
                </a:cubicBezTo>
                <a:cubicBezTo>
                  <a:pt x="1716" y="556"/>
                  <a:pt x="1716" y="556"/>
                  <a:pt x="1716" y="556"/>
                </a:cubicBezTo>
                <a:cubicBezTo>
                  <a:pt x="1730" y="557"/>
                  <a:pt x="1730" y="557"/>
                  <a:pt x="1730" y="557"/>
                </a:cubicBezTo>
                <a:cubicBezTo>
                  <a:pt x="1732" y="556"/>
                  <a:pt x="1732" y="556"/>
                  <a:pt x="1732" y="556"/>
                </a:cubicBezTo>
                <a:cubicBezTo>
                  <a:pt x="1736" y="557"/>
                  <a:pt x="1736" y="557"/>
                  <a:pt x="1736" y="557"/>
                </a:cubicBezTo>
                <a:cubicBezTo>
                  <a:pt x="1736" y="560"/>
                  <a:pt x="1736" y="560"/>
                  <a:pt x="1736" y="560"/>
                </a:cubicBezTo>
                <a:cubicBezTo>
                  <a:pt x="1732" y="562"/>
                  <a:pt x="1732" y="562"/>
                  <a:pt x="1732" y="562"/>
                </a:cubicBezTo>
                <a:cubicBezTo>
                  <a:pt x="1725" y="562"/>
                  <a:pt x="1725" y="562"/>
                  <a:pt x="1725" y="562"/>
                </a:cubicBezTo>
                <a:cubicBezTo>
                  <a:pt x="1724" y="561"/>
                  <a:pt x="1724" y="561"/>
                  <a:pt x="1724" y="561"/>
                </a:cubicBezTo>
                <a:cubicBezTo>
                  <a:pt x="1714" y="564"/>
                  <a:pt x="1714" y="564"/>
                  <a:pt x="1714" y="564"/>
                </a:cubicBezTo>
                <a:cubicBezTo>
                  <a:pt x="1708" y="563"/>
                  <a:pt x="1708" y="563"/>
                  <a:pt x="1708" y="563"/>
                </a:cubicBezTo>
                <a:cubicBezTo>
                  <a:pt x="1700" y="564"/>
                  <a:pt x="1700" y="564"/>
                  <a:pt x="1700" y="564"/>
                </a:cubicBezTo>
                <a:cubicBezTo>
                  <a:pt x="1701" y="564"/>
                  <a:pt x="1701" y="564"/>
                  <a:pt x="1701" y="564"/>
                </a:cubicBezTo>
                <a:cubicBezTo>
                  <a:pt x="1698" y="568"/>
                  <a:pt x="1698" y="568"/>
                  <a:pt x="1698" y="568"/>
                </a:cubicBezTo>
                <a:cubicBezTo>
                  <a:pt x="1697" y="566"/>
                  <a:pt x="1697" y="566"/>
                  <a:pt x="1697" y="566"/>
                </a:cubicBezTo>
                <a:cubicBezTo>
                  <a:pt x="1694" y="567"/>
                  <a:pt x="1694" y="567"/>
                  <a:pt x="1694" y="567"/>
                </a:cubicBezTo>
                <a:cubicBezTo>
                  <a:pt x="1695" y="568"/>
                  <a:pt x="1693" y="566"/>
                  <a:pt x="1693" y="569"/>
                </a:cubicBezTo>
                <a:cubicBezTo>
                  <a:pt x="1709" y="567"/>
                  <a:pt x="1709" y="567"/>
                  <a:pt x="1709" y="567"/>
                </a:cubicBezTo>
                <a:cubicBezTo>
                  <a:pt x="1708" y="568"/>
                  <a:pt x="1708" y="568"/>
                  <a:pt x="1708" y="568"/>
                </a:cubicBezTo>
                <a:cubicBezTo>
                  <a:pt x="1709" y="569"/>
                  <a:pt x="1709" y="569"/>
                  <a:pt x="1709" y="569"/>
                </a:cubicBezTo>
                <a:cubicBezTo>
                  <a:pt x="1706" y="568"/>
                  <a:pt x="1706" y="568"/>
                  <a:pt x="1706" y="568"/>
                </a:cubicBezTo>
                <a:cubicBezTo>
                  <a:pt x="1704" y="571"/>
                  <a:pt x="1704" y="571"/>
                  <a:pt x="1704" y="571"/>
                </a:cubicBezTo>
                <a:cubicBezTo>
                  <a:pt x="1707" y="576"/>
                  <a:pt x="1707" y="576"/>
                  <a:pt x="1707" y="576"/>
                </a:cubicBezTo>
                <a:cubicBezTo>
                  <a:pt x="1714" y="575"/>
                  <a:pt x="1714" y="575"/>
                  <a:pt x="1714" y="575"/>
                </a:cubicBezTo>
                <a:cubicBezTo>
                  <a:pt x="1715" y="573"/>
                  <a:pt x="1715" y="573"/>
                  <a:pt x="1715" y="573"/>
                </a:cubicBezTo>
                <a:cubicBezTo>
                  <a:pt x="1720" y="573"/>
                  <a:pt x="1720" y="573"/>
                  <a:pt x="1720" y="573"/>
                </a:cubicBezTo>
                <a:cubicBezTo>
                  <a:pt x="1720" y="572"/>
                  <a:pt x="1720" y="572"/>
                  <a:pt x="1720" y="572"/>
                </a:cubicBezTo>
                <a:cubicBezTo>
                  <a:pt x="1720" y="574"/>
                  <a:pt x="1720" y="574"/>
                  <a:pt x="1720" y="574"/>
                </a:cubicBezTo>
                <a:cubicBezTo>
                  <a:pt x="1724" y="574"/>
                  <a:pt x="1724" y="574"/>
                  <a:pt x="1724" y="574"/>
                </a:cubicBezTo>
                <a:cubicBezTo>
                  <a:pt x="1724" y="575"/>
                  <a:pt x="1724" y="575"/>
                  <a:pt x="1724" y="575"/>
                </a:cubicBezTo>
                <a:cubicBezTo>
                  <a:pt x="1710" y="578"/>
                  <a:pt x="1710" y="578"/>
                  <a:pt x="1710" y="578"/>
                </a:cubicBezTo>
                <a:cubicBezTo>
                  <a:pt x="1710" y="579"/>
                  <a:pt x="1719" y="574"/>
                  <a:pt x="1707" y="580"/>
                </a:cubicBezTo>
                <a:cubicBezTo>
                  <a:pt x="1702" y="580"/>
                  <a:pt x="1702" y="580"/>
                  <a:pt x="1702" y="580"/>
                </a:cubicBezTo>
                <a:cubicBezTo>
                  <a:pt x="1701" y="577"/>
                  <a:pt x="1701" y="577"/>
                  <a:pt x="1701" y="577"/>
                </a:cubicBezTo>
                <a:cubicBezTo>
                  <a:pt x="1693" y="581"/>
                  <a:pt x="1693" y="581"/>
                  <a:pt x="1693" y="581"/>
                </a:cubicBezTo>
                <a:cubicBezTo>
                  <a:pt x="1687" y="581"/>
                  <a:pt x="1687" y="581"/>
                  <a:pt x="1687" y="581"/>
                </a:cubicBezTo>
                <a:cubicBezTo>
                  <a:pt x="1679" y="585"/>
                  <a:pt x="1679" y="585"/>
                  <a:pt x="1679" y="585"/>
                </a:cubicBezTo>
                <a:cubicBezTo>
                  <a:pt x="1678" y="586"/>
                  <a:pt x="1678" y="586"/>
                  <a:pt x="1678" y="586"/>
                </a:cubicBezTo>
                <a:cubicBezTo>
                  <a:pt x="1680" y="584"/>
                  <a:pt x="1680" y="584"/>
                  <a:pt x="1680" y="584"/>
                </a:cubicBezTo>
                <a:cubicBezTo>
                  <a:pt x="1677" y="579"/>
                  <a:pt x="1677" y="579"/>
                  <a:pt x="1677" y="579"/>
                </a:cubicBezTo>
                <a:cubicBezTo>
                  <a:pt x="1682" y="579"/>
                  <a:pt x="1682" y="579"/>
                  <a:pt x="1682" y="579"/>
                </a:cubicBezTo>
                <a:cubicBezTo>
                  <a:pt x="1679" y="577"/>
                  <a:pt x="1679" y="577"/>
                  <a:pt x="1679" y="577"/>
                </a:cubicBezTo>
                <a:cubicBezTo>
                  <a:pt x="1672" y="578"/>
                  <a:pt x="1672" y="578"/>
                  <a:pt x="1672" y="578"/>
                </a:cubicBezTo>
                <a:cubicBezTo>
                  <a:pt x="1669" y="574"/>
                  <a:pt x="1669" y="574"/>
                  <a:pt x="1669" y="574"/>
                </a:cubicBezTo>
                <a:cubicBezTo>
                  <a:pt x="1667" y="579"/>
                  <a:pt x="1667" y="579"/>
                  <a:pt x="1667" y="579"/>
                </a:cubicBezTo>
                <a:cubicBezTo>
                  <a:pt x="1656" y="581"/>
                  <a:pt x="1656" y="581"/>
                  <a:pt x="1656" y="581"/>
                </a:cubicBezTo>
                <a:cubicBezTo>
                  <a:pt x="1655" y="581"/>
                  <a:pt x="1654" y="581"/>
                  <a:pt x="1653" y="582"/>
                </a:cubicBezTo>
                <a:cubicBezTo>
                  <a:pt x="1646" y="583"/>
                  <a:pt x="1646" y="583"/>
                  <a:pt x="1646" y="583"/>
                </a:cubicBezTo>
                <a:cubicBezTo>
                  <a:pt x="1641" y="583"/>
                  <a:pt x="1641" y="583"/>
                  <a:pt x="1641" y="583"/>
                </a:cubicBezTo>
                <a:cubicBezTo>
                  <a:pt x="1641" y="583"/>
                  <a:pt x="1639" y="585"/>
                  <a:pt x="1641" y="581"/>
                </a:cubicBezTo>
                <a:cubicBezTo>
                  <a:pt x="1633" y="585"/>
                  <a:pt x="1633" y="585"/>
                  <a:pt x="1633" y="585"/>
                </a:cubicBezTo>
                <a:cubicBezTo>
                  <a:pt x="1631" y="583"/>
                  <a:pt x="1631" y="583"/>
                  <a:pt x="1631" y="583"/>
                </a:cubicBezTo>
                <a:cubicBezTo>
                  <a:pt x="1628" y="587"/>
                  <a:pt x="1628" y="587"/>
                  <a:pt x="1628" y="587"/>
                </a:cubicBezTo>
                <a:cubicBezTo>
                  <a:pt x="1627" y="586"/>
                  <a:pt x="1627" y="586"/>
                  <a:pt x="1627" y="586"/>
                </a:cubicBezTo>
                <a:cubicBezTo>
                  <a:pt x="1626" y="591"/>
                  <a:pt x="1627" y="583"/>
                  <a:pt x="1622" y="587"/>
                </a:cubicBezTo>
                <a:cubicBezTo>
                  <a:pt x="1625" y="588"/>
                  <a:pt x="1625" y="588"/>
                  <a:pt x="1625" y="588"/>
                </a:cubicBezTo>
                <a:cubicBezTo>
                  <a:pt x="1628" y="590"/>
                  <a:pt x="1628" y="590"/>
                  <a:pt x="1628" y="590"/>
                </a:cubicBezTo>
                <a:cubicBezTo>
                  <a:pt x="1625" y="592"/>
                  <a:pt x="1625" y="592"/>
                  <a:pt x="1625" y="592"/>
                </a:cubicBezTo>
                <a:cubicBezTo>
                  <a:pt x="1631" y="593"/>
                  <a:pt x="1631" y="593"/>
                  <a:pt x="1631" y="593"/>
                </a:cubicBezTo>
                <a:cubicBezTo>
                  <a:pt x="1635" y="593"/>
                  <a:pt x="1635" y="593"/>
                  <a:pt x="1635" y="593"/>
                </a:cubicBezTo>
                <a:cubicBezTo>
                  <a:pt x="1639" y="590"/>
                  <a:pt x="1639" y="590"/>
                  <a:pt x="1639" y="590"/>
                </a:cubicBezTo>
                <a:cubicBezTo>
                  <a:pt x="1652" y="587"/>
                  <a:pt x="1652" y="587"/>
                  <a:pt x="1652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42" y="591"/>
                  <a:pt x="1642" y="591"/>
                  <a:pt x="1642" y="591"/>
                </a:cubicBezTo>
                <a:cubicBezTo>
                  <a:pt x="1641" y="592"/>
                  <a:pt x="1645" y="590"/>
                  <a:pt x="1641" y="593"/>
                </a:cubicBezTo>
                <a:cubicBezTo>
                  <a:pt x="1642" y="594"/>
                  <a:pt x="1642" y="594"/>
                  <a:pt x="1642" y="594"/>
                </a:cubicBezTo>
                <a:cubicBezTo>
                  <a:pt x="1641" y="594"/>
                  <a:pt x="1641" y="594"/>
                  <a:pt x="1641" y="594"/>
                </a:cubicBezTo>
                <a:cubicBezTo>
                  <a:pt x="1641" y="596"/>
                  <a:pt x="1641" y="596"/>
                  <a:pt x="1641" y="596"/>
                </a:cubicBezTo>
                <a:cubicBezTo>
                  <a:pt x="1642" y="597"/>
                  <a:pt x="1642" y="597"/>
                  <a:pt x="1642" y="597"/>
                </a:cubicBezTo>
                <a:cubicBezTo>
                  <a:pt x="1643" y="596"/>
                  <a:pt x="1643" y="596"/>
                  <a:pt x="1643" y="596"/>
                </a:cubicBezTo>
                <a:cubicBezTo>
                  <a:pt x="1644" y="597"/>
                  <a:pt x="1644" y="597"/>
                  <a:pt x="1644" y="597"/>
                </a:cubicBezTo>
                <a:cubicBezTo>
                  <a:pt x="1650" y="595"/>
                  <a:pt x="1647" y="600"/>
                  <a:pt x="1665" y="597"/>
                </a:cubicBezTo>
                <a:cubicBezTo>
                  <a:pt x="1667" y="598"/>
                  <a:pt x="1667" y="598"/>
                  <a:pt x="1667" y="598"/>
                </a:cubicBezTo>
                <a:cubicBezTo>
                  <a:pt x="1662" y="600"/>
                  <a:pt x="1662" y="600"/>
                  <a:pt x="1662" y="600"/>
                </a:cubicBezTo>
                <a:cubicBezTo>
                  <a:pt x="1660" y="601"/>
                  <a:pt x="1660" y="601"/>
                  <a:pt x="1660" y="601"/>
                </a:cubicBezTo>
                <a:cubicBezTo>
                  <a:pt x="1662" y="603"/>
                  <a:pt x="1662" y="603"/>
                  <a:pt x="1662" y="603"/>
                </a:cubicBezTo>
                <a:cubicBezTo>
                  <a:pt x="1673" y="599"/>
                  <a:pt x="1673" y="599"/>
                  <a:pt x="1673" y="599"/>
                </a:cubicBezTo>
                <a:cubicBezTo>
                  <a:pt x="1679" y="599"/>
                  <a:pt x="1679" y="599"/>
                  <a:pt x="1679" y="599"/>
                </a:cubicBezTo>
                <a:cubicBezTo>
                  <a:pt x="1683" y="595"/>
                  <a:pt x="1685" y="599"/>
                  <a:pt x="1693" y="596"/>
                </a:cubicBezTo>
                <a:cubicBezTo>
                  <a:pt x="1705" y="594"/>
                  <a:pt x="1705" y="594"/>
                  <a:pt x="1705" y="594"/>
                </a:cubicBezTo>
                <a:cubicBezTo>
                  <a:pt x="1724" y="590"/>
                  <a:pt x="1724" y="590"/>
                  <a:pt x="1724" y="590"/>
                </a:cubicBezTo>
                <a:cubicBezTo>
                  <a:pt x="1733" y="593"/>
                  <a:pt x="1733" y="593"/>
                  <a:pt x="1733" y="593"/>
                </a:cubicBezTo>
                <a:cubicBezTo>
                  <a:pt x="1738" y="596"/>
                  <a:pt x="1738" y="596"/>
                  <a:pt x="1738" y="596"/>
                </a:cubicBezTo>
                <a:cubicBezTo>
                  <a:pt x="1740" y="596"/>
                  <a:pt x="1740" y="596"/>
                  <a:pt x="1740" y="596"/>
                </a:cubicBezTo>
                <a:cubicBezTo>
                  <a:pt x="1740" y="594"/>
                  <a:pt x="1740" y="594"/>
                  <a:pt x="1740" y="594"/>
                </a:cubicBezTo>
                <a:cubicBezTo>
                  <a:pt x="1740" y="596"/>
                  <a:pt x="1734" y="591"/>
                  <a:pt x="1742" y="596"/>
                </a:cubicBezTo>
                <a:cubicBezTo>
                  <a:pt x="1743" y="593"/>
                  <a:pt x="1743" y="593"/>
                  <a:pt x="1743" y="593"/>
                </a:cubicBezTo>
                <a:cubicBezTo>
                  <a:pt x="1747" y="592"/>
                  <a:pt x="1747" y="592"/>
                  <a:pt x="1747" y="592"/>
                </a:cubicBezTo>
                <a:cubicBezTo>
                  <a:pt x="1750" y="593"/>
                  <a:pt x="1750" y="593"/>
                  <a:pt x="1750" y="593"/>
                </a:cubicBezTo>
                <a:cubicBezTo>
                  <a:pt x="1755" y="591"/>
                  <a:pt x="1755" y="591"/>
                  <a:pt x="1755" y="591"/>
                </a:cubicBezTo>
                <a:cubicBezTo>
                  <a:pt x="1757" y="592"/>
                  <a:pt x="1757" y="592"/>
                  <a:pt x="1757" y="592"/>
                </a:cubicBezTo>
                <a:cubicBezTo>
                  <a:pt x="1772" y="589"/>
                  <a:pt x="1772" y="589"/>
                  <a:pt x="1772" y="589"/>
                </a:cubicBezTo>
                <a:cubicBezTo>
                  <a:pt x="1775" y="590"/>
                  <a:pt x="1775" y="590"/>
                  <a:pt x="1775" y="590"/>
                </a:cubicBezTo>
                <a:cubicBezTo>
                  <a:pt x="1773" y="592"/>
                  <a:pt x="1773" y="592"/>
                  <a:pt x="1773" y="592"/>
                </a:cubicBezTo>
                <a:cubicBezTo>
                  <a:pt x="1778" y="593"/>
                  <a:pt x="1778" y="593"/>
                  <a:pt x="1778" y="593"/>
                </a:cubicBezTo>
                <a:cubicBezTo>
                  <a:pt x="1775" y="596"/>
                  <a:pt x="1775" y="596"/>
                  <a:pt x="1775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1" y="596"/>
                  <a:pt x="1761" y="596"/>
                  <a:pt x="1761" y="596"/>
                </a:cubicBezTo>
                <a:cubicBezTo>
                  <a:pt x="1762" y="599"/>
                  <a:pt x="1762" y="599"/>
                  <a:pt x="1762" y="599"/>
                </a:cubicBezTo>
                <a:cubicBezTo>
                  <a:pt x="1756" y="599"/>
                  <a:pt x="1756" y="599"/>
                  <a:pt x="1756" y="599"/>
                </a:cubicBezTo>
                <a:cubicBezTo>
                  <a:pt x="1748" y="603"/>
                  <a:pt x="1748" y="603"/>
                  <a:pt x="1748" y="603"/>
                </a:cubicBezTo>
                <a:cubicBezTo>
                  <a:pt x="1736" y="608"/>
                  <a:pt x="1736" y="608"/>
                  <a:pt x="1736" y="608"/>
                </a:cubicBezTo>
                <a:cubicBezTo>
                  <a:pt x="1734" y="607"/>
                  <a:pt x="1734" y="607"/>
                  <a:pt x="1734" y="607"/>
                </a:cubicBezTo>
                <a:cubicBezTo>
                  <a:pt x="1733" y="607"/>
                  <a:pt x="1733" y="607"/>
                  <a:pt x="1733" y="607"/>
                </a:cubicBezTo>
                <a:cubicBezTo>
                  <a:pt x="1732" y="609"/>
                  <a:pt x="1732" y="609"/>
                  <a:pt x="1732" y="609"/>
                </a:cubicBezTo>
                <a:cubicBezTo>
                  <a:pt x="1729" y="608"/>
                  <a:pt x="1729" y="608"/>
                  <a:pt x="1729" y="608"/>
                </a:cubicBezTo>
                <a:cubicBezTo>
                  <a:pt x="1727" y="609"/>
                  <a:pt x="1727" y="609"/>
                  <a:pt x="1727" y="609"/>
                </a:cubicBezTo>
                <a:cubicBezTo>
                  <a:pt x="1729" y="610"/>
                  <a:pt x="1729" y="610"/>
                  <a:pt x="1729" y="610"/>
                </a:cubicBezTo>
                <a:cubicBezTo>
                  <a:pt x="1720" y="612"/>
                  <a:pt x="1720" y="612"/>
                  <a:pt x="1720" y="612"/>
                </a:cubicBezTo>
                <a:cubicBezTo>
                  <a:pt x="1715" y="616"/>
                  <a:pt x="1715" y="616"/>
                  <a:pt x="1715" y="616"/>
                </a:cubicBezTo>
                <a:cubicBezTo>
                  <a:pt x="1702" y="620"/>
                  <a:pt x="1702" y="620"/>
                  <a:pt x="1702" y="620"/>
                </a:cubicBezTo>
                <a:cubicBezTo>
                  <a:pt x="1701" y="619"/>
                  <a:pt x="1701" y="619"/>
                  <a:pt x="1701" y="619"/>
                </a:cubicBezTo>
                <a:cubicBezTo>
                  <a:pt x="1700" y="621"/>
                  <a:pt x="1700" y="621"/>
                  <a:pt x="1700" y="621"/>
                </a:cubicBezTo>
                <a:cubicBezTo>
                  <a:pt x="1703" y="620"/>
                  <a:pt x="1699" y="621"/>
                  <a:pt x="1699" y="618"/>
                </a:cubicBezTo>
                <a:cubicBezTo>
                  <a:pt x="1694" y="621"/>
                  <a:pt x="1694" y="621"/>
                  <a:pt x="1694" y="621"/>
                </a:cubicBezTo>
                <a:cubicBezTo>
                  <a:pt x="1693" y="620"/>
                  <a:pt x="1693" y="620"/>
                  <a:pt x="1693" y="620"/>
                </a:cubicBezTo>
                <a:cubicBezTo>
                  <a:pt x="1692" y="622"/>
                  <a:pt x="1692" y="622"/>
                  <a:pt x="1692" y="622"/>
                </a:cubicBezTo>
                <a:cubicBezTo>
                  <a:pt x="1693" y="626"/>
                  <a:pt x="1693" y="626"/>
                  <a:pt x="1693" y="626"/>
                </a:cubicBezTo>
                <a:cubicBezTo>
                  <a:pt x="1689" y="629"/>
                  <a:pt x="1708" y="630"/>
                  <a:pt x="1687" y="627"/>
                </a:cubicBezTo>
                <a:cubicBezTo>
                  <a:pt x="1691" y="629"/>
                  <a:pt x="1691" y="629"/>
                  <a:pt x="1691" y="629"/>
                </a:cubicBezTo>
                <a:cubicBezTo>
                  <a:pt x="1696" y="629"/>
                  <a:pt x="1696" y="629"/>
                  <a:pt x="1696" y="629"/>
                </a:cubicBezTo>
                <a:cubicBezTo>
                  <a:pt x="1697" y="628"/>
                  <a:pt x="1697" y="628"/>
                  <a:pt x="1697" y="628"/>
                </a:cubicBezTo>
                <a:cubicBezTo>
                  <a:pt x="1700" y="628"/>
                  <a:pt x="1698" y="625"/>
                  <a:pt x="1704" y="624"/>
                </a:cubicBezTo>
                <a:cubicBezTo>
                  <a:pt x="1706" y="625"/>
                  <a:pt x="1706" y="625"/>
                  <a:pt x="1706" y="625"/>
                </a:cubicBezTo>
                <a:cubicBezTo>
                  <a:pt x="1707" y="624"/>
                  <a:pt x="1707" y="624"/>
                  <a:pt x="1707" y="624"/>
                </a:cubicBezTo>
                <a:cubicBezTo>
                  <a:pt x="1712" y="625"/>
                  <a:pt x="1712" y="625"/>
                  <a:pt x="1712" y="625"/>
                </a:cubicBezTo>
                <a:cubicBezTo>
                  <a:pt x="1716" y="623"/>
                  <a:pt x="1716" y="623"/>
                  <a:pt x="1716" y="623"/>
                </a:cubicBezTo>
                <a:cubicBezTo>
                  <a:pt x="1719" y="624"/>
                  <a:pt x="1719" y="624"/>
                  <a:pt x="1719" y="624"/>
                </a:cubicBezTo>
                <a:cubicBezTo>
                  <a:pt x="1719" y="626"/>
                  <a:pt x="1719" y="626"/>
                  <a:pt x="1719" y="626"/>
                </a:cubicBezTo>
                <a:cubicBezTo>
                  <a:pt x="1717" y="629"/>
                  <a:pt x="1717" y="629"/>
                  <a:pt x="1717" y="629"/>
                </a:cubicBezTo>
                <a:cubicBezTo>
                  <a:pt x="1709" y="629"/>
                  <a:pt x="1709" y="629"/>
                  <a:pt x="1709" y="629"/>
                </a:cubicBezTo>
                <a:cubicBezTo>
                  <a:pt x="1705" y="632"/>
                  <a:pt x="1705" y="632"/>
                  <a:pt x="1705" y="632"/>
                </a:cubicBezTo>
                <a:cubicBezTo>
                  <a:pt x="1701" y="634"/>
                  <a:pt x="1701" y="634"/>
                  <a:pt x="1701" y="634"/>
                </a:cubicBezTo>
                <a:cubicBezTo>
                  <a:pt x="1700" y="633"/>
                  <a:pt x="1700" y="633"/>
                  <a:pt x="1700" y="633"/>
                </a:cubicBezTo>
                <a:cubicBezTo>
                  <a:pt x="1695" y="632"/>
                  <a:pt x="1695" y="632"/>
                  <a:pt x="1695" y="632"/>
                </a:cubicBezTo>
                <a:cubicBezTo>
                  <a:pt x="1693" y="632"/>
                  <a:pt x="1693" y="632"/>
                  <a:pt x="1693" y="632"/>
                </a:cubicBezTo>
                <a:cubicBezTo>
                  <a:pt x="1692" y="633"/>
                  <a:pt x="1692" y="633"/>
                  <a:pt x="1692" y="633"/>
                </a:cubicBezTo>
                <a:cubicBezTo>
                  <a:pt x="1696" y="636"/>
                  <a:pt x="1696" y="636"/>
                  <a:pt x="1696" y="636"/>
                </a:cubicBezTo>
                <a:cubicBezTo>
                  <a:pt x="1693" y="638"/>
                  <a:pt x="1693" y="638"/>
                  <a:pt x="1693" y="638"/>
                </a:cubicBezTo>
                <a:cubicBezTo>
                  <a:pt x="1687" y="638"/>
                  <a:pt x="1687" y="638"/>
                  <a:pt x="1687" y="638"/>
                </a:cubicBezTo>
                <a:cubicBezTo>
                  <a:pt x="1683" y="640"/>
                  <a:pt x="1683" y="640"/>
                  <a:pt x="1683" y="640"/>
                </a:cubicBezTo>
                <a:cubicBezTo>
                  <a:pt x="1680" y="640"/>
                  <a:pt x="1688" y="635"/>
                  <a:pt x="1678" y="642"/>
                </a:cubicBezTo>
                <a:cubicBezTo>
                  <a:pt x="1678" y="643"/>
                  <a:pt x="1678" y="643"/>
                  <a:pt x="1678" y="643"/>
                </a:cubicBezTo>
                <a:cubicBezTo>
                  <a:pt x="1684" y="642"/>
                  <a:pt x="1684" y="642"/>
                  <a:pt x="1684" y="642"/>
                </a:cubicBezTo>
                <a:cubicBezTo>
                  <a:pt x="1679" y="645"/>
                  <a:pt x="1679" y="645"/>
                  <a:pt x="1679" y="645"/>
                </a:cubicBezTo>
                <a:cubicBezTo>
                  <a:pt x="1681" y="646"/>
                  <a:pt x="1681" y="646"/>
                  <a:pt x="1681" y="646"/>
                </a:cubicBezTo>
                <a:cubicBezTo>
                  <a:pt x="1686" y="645"/>
                  <a:pt x="1686" y="645"/>
                  <a:pt x="1686" y="645"/>
                </a:cubicBezTo>
                <a:cubicBezTo>
                  <a:pt x="1686" y="647"/>
                  <a:pt x="1679" y="644"/>
                  <a:pt x="1687" y="648"/>
                </a:cubicBezTo>
                <a:cubicBezTo>
                  <a:pt x="1683" y="648"/>
                  <a:pt x="1683" y="648"/>
                  <a:pt x="1683" y="648"/>
                </a:cubicBezTo>
                <a:cubicBezTo>
                  <a:pt x="1683" y="649"/>
                  <a:pt x="1683" y="649"/>
                  <a:pt x="1683" y="649"/>
                </a:cubicBezTo>
                <a:cubicBezTo>
                  <a:pt x="1684" y="650"/>
                  <a:pt x="1684" y="650"/>
                  <a:pt x="1684" y="650"/>
                </a:cubicBezTo>
                <a:cubicBezTo>
                  <a:pt x="1681" y="649"/>
                  <a:pt x="1681" y="649"/>
                  <a:pt x="1681" y="649"/>
                </a:cubicBezTo>
                <a:cubicBezTo>
                  <a:pt x="1680" y="650"/>
                  <a:pt x="1680" y="650"/>
                  <a:pt x="1680" y="650"/>
                </a:cubicBezTo>
                <a:cubicBezTo>
                  <a:pt x="1677" y="646"/>
                  <a:pt x="1677" y="646"/>
                  <a:pt x="1677" y="646"/>
                </a:cubicBezTo>
                <a:cubicBezTo>
                  <a:pt x="1673" y="645"/>
                  <a:pt x="1673" y="645"/>
                  <a:pt x="1673" y="645"/>
                </a:cubicBezTo>
                <a:cubicBezTo>
                  <a:pt x="1676" y="644"/>
                  <a:pt x="1676" y="644"/>
                  <a:pt x="1676" y="644"/>
                </a:cubicBezTo>
                <a:cubicBezTo>
                  <a:pt x="1675" y="643"/>
                  <a:pt x="1673" y="650"/>
                  <a:pt x="1677" y="642"/>
                </a:cubicBezTo>
                <a:cubicBezTo>
                  <a:pt x="1670" y="642"/>
                  <a:pt x="1670" y="642"/>
                  <a:pt x="1670" y="642"/>
                </a:cubicBezTo>
                <a:cubicBezTo>
                  <a:pt x="1669" y="643"/>
                  <a:pt x="1669" y="643"/>
                  <a:pt x="1669" y="643"/>
                </a:cubicBezTo>
                <a:cubicBezTo>
                  <a:pt x="1660" y="644"/>
                  <a:pt x="1660" y="644"/>
                  <a:pt x="1660" y="644"/>
                </a:cubicBezTo>
                <a:cubicBezTo>
                  <a:pt x="1657" y="647"/>
                  <a:pt x="1657" y="647"/>
                  <a:pt x="1657" y="647"/>
                </a:cubicBezTo>
                <a:cubicBezTo>
                  <a:pt x="1657" y="648"/>
                  <a:pt x="1657" y="648"/>
                  <a:pt x="1657" y="648"/>
                </a:cubicBezTo>
                <a:cubicBezTo>
                  <a:pt x="1656" y="647"/>
                  <a:pt x="1656" y="647"/>
                  <a:pt x="1656" y="647"/>
                </a:cubicBezTo>
                <a:cubicBezTo>
                  <a:pt x="1653" y="650"/>
                  <a:pt x="1653" y="650"/>
                  <a:pt x="1653" y="650"/>
                </a:cubicBezTo>
                <a:cubicBezTo>
                  <a:pt x="1648" y="657"/>
                  <a:pt x="1652" y="647"/>
                  <a:pt x="1640" y="652"/>
                </a:cubicBezTo>
                <a:cubicBezTo>
                  <a:pt x="1641" y="651"/>
                  <a:pt x="1641" y="651"/>
                  <a:pt x="1641" y="651"/>
                </a:cubicBezTo>
                <a:cubicBezTo>
                  <a:pt x="1640" y="650"/>
                  <a:pt x="1640" y="650"/>
                  <a:pt x="1640" y="650"/>
                </a:cubicBezTo>
                <a:cubicBezTo>
                  <a:pt x="1628" y="654"/>
                  <a:pt x="1628" y="654"/>
                  <a:pt x="1628" y="654"/>
                </a:cubicBezTo>
                <a:cubicBezTo>
                  <a:pt x="1627" y="654"/>
                  <a:pt x="1635" y="650"/>
                  <a:pt x="1625" y="655"/>
                </a:cubicBezTo>
                <a:cubicBezTo>
                  <a:pt x="1625" y="657"/>
                  <a:pt x="1625" y="657"/>
                  <a:pt x="1625" y="657"/>
                </a:cubicBezTo>
                <a:cubicBezTo>
                  <a:pt x="1627" y="658"/>
                  <a:pt x="1627" y="658"/>
                  <a:pt x="1627" y="658"/>
                </a:cubicBezTo>
                <a:cubicBezTo>
                  <a:pt x="1629" y="657"/>
                  <a:pt x="1629" y="657"/>
                  <a:pt x="1629" y="657"/>
                </a:cubicBezTo>
                <a:cubicBezTo>
                  <a:pt x="1649" y="658"/>
                  <a:pt x="1649" y="658"/>
                  <a:pt x="1649" y="658"/>
                </a:cubicBezTo>
                <a:cubicBezTo>
                  <a:pt x="1650" y="658"/>
                  <a:pt x="1650" y="658"/>
                  <a:pt x="1650" y="658"/>
                </a:cubicBezTo>
                <a:cubicBezTo>
                  <a:pt x="1651" y="657"/>
                  <a:pt x="1651" y="657"/>
                  <a:pt x="1651" y="657"/>
                </a:cubicBezTo>
                <a:cubicBezTo>
                  <a:pt x="1650" y="655"/>
                  <a:pt x="1650" y="655"/>
                  <a:pt x="1650" y="655"/>
                </a:cubicBezTo>
                <a:cubicBezTo>
                  <a:pt x="1651" y="655"/>
                  <a:pt x="1654" y="657"/>
                  <a:pt x="1653" y="654"/>
                </a:cubicBezTo>
                <a:cubicBezTo>
                  <a:pt x="1649" y="652"/>
                  <a:pt x="1649" y="652"/>
                  <a:pt x="1649" y="652"/>
                </a:cubicBezTo>
                <a:cubicBezTo>
                  <a:pt x="1658" y="651"/>
                  <a:pt x="1658" y="651"/>
                  <a:pt x="1658" y="651"/>
                </a:cubicBezTo>
                <a:cubicBezTo>
                  <a:pt x="1656" y="653"/>
                  <a:pt x="1656" y="653"/>
                  <a:pt x="1656" y="653"/>
                </a:cubicBezTo>
                <a:cubicBezTo>
                  <a:pt x="1661" y="658"/>
                  <a:pt x="1661" y="658"/>
                  <a:pt x="1661" y="658"/>
                </a:cubicBezTo>
                <a:cubicBezTo>
                  <a:pt x="1663" y="657"/>
                  <a:pt x="1663" y="657"/>
                  <a:pt x="1663" y="657"/>
                </a:cubicBezTo>
                <a:cubicBezTo>
                  <a:pt x="1665" y="658"/>
                  <a:pt x="1665" y="658"/>
                  <a:pt x="1665" y="658"/>
                </a:cubicBezTo>
                <a:cubicBezTo>
                  <a:pt x="1665" y="657"/>
                  <a:pt x="1665" y="657"/>
                  <a:pt x="1665" y="657"/>
                </a:cubicBezTo>
                <a:cubicBezTo>
                  <a:pt x="1671" y="657"/>
                  <a:pt x="1671" y="657"/>
                  <a:pt x="1671" y="657"/>
                </a:cubicBezTo>
                <a:cubicBezTo>
                  <a:pt x="1670" y="658"/>
                  <a:pt x="1670" y="658"/>
                  <a:pt x="1670" y="658"/>
                </a:cubicBezTo>
                <a:cubicBezTo>
                  <a:pt x="1675" y="657"/>
                  <a:pt x="1675" y="657"/>
                  <a:pt x="1675" y="657"/>
                </a:cubicBezTo>
                <a:cubicBezTo>
                  <a:pt x="1673" y="655"/>
                  <a:pt x="1673" y="655"/>
                  <a:pt x="1673" y="655"/>
                </a:cubicBezTo>
                <a:cubicBezTo>
                  <a:pt x="1676" y="657"/>
                  <a:pt x="1676" y="657"/>
                  <a:pt x="1676" y="657"/>
                </a:cubicBezTo>
                <a:cubicBezTo>
                  <a:pt x="1677" y="657"/>
                  <a:pt x="1677" y="657"/>
                  <a:pt x="1677" y="657"/>
                </a:cubicBezTo>
                <a:cubicBezTo>
                  <a:pt x="1678" y="657"/>
                  <a:pt x="1678" y="657"/>
                  <a:pt x="1678" y="657"/>
                </a:cubicBezTo>
                <a:cubicBezTo>
                  <a:pt x="1679" y="656"/>
                  <a:pt x="1679" y="656"/>
                  <a:pt x="1679" y="656"/>
                </a:cubicBezTo>
                <a:cubicBezTo>
                  <a:pt x="1683" y="659"/>
                  <a:pt x="1683" y="659"/>
                  <a:pt x="1683" y="659"/>
                </a:cubicBezTo>
                <a:cubicBezTo>
                  <a:pt x="1685" y="658"/>
                  <a:pt x="1685" y="658"/>
                  <a:pt x="1685" y="658"/>
                </a:cubicBezTo>
                <a:cubicBezTo>
                  <a:pt x="1686" y="657"/>
                  <a:pt x="1686" y="657"/>
                  <a:pt x="1686" y="657"/>
                </a:cubicBezTo>
                <a:cubicBezTo>
                  <a:pt x="1687" y="658"/>
                  <a:pt x="1687" y="658"/>
                  <a:pt x="1687" y="658"/>
                </a:cubicBezTo>
                <a:cubicBezTo>
                  <a:pt x="1690" y="655"/>
                  <a:pt x="1690" y="655"/>
                  <a:pt x="1690" y="655"/>
                </a:cubicBezTo>
                <a:cubicBezTo>
                  <a:pt x="1689" y="653"/>
                  <a:pt x="1689" y="653"/>
                  <a:pt x="1689" y="653"/>
                </a:cubicBezTo>
                <a:cubicBezTo>
                  <a:pt x="1693" y="654"/>
                  <a:pt x="1693" y="654"/>
                  <a:pt x="1693" y="654"/>
                </a:cubicBezTo>
                <a:cubicBezTo>
                  <a:pt x="1694" y="653"/>
                  <a:pt x="1694" y="653"/>
                  <a:pt x="1694" y="653"/>
                </a:cubicBezTo>
                <a:cubicBezTo>
                  <a:pt x="1700" y="654"/>
                  <a:pt x="1681" y="660"/>
                  <a:pt x="1700" y="653"/>
                </a:cubicBezTo>
                <a:cubicBezTo>
                  <a:pt x="1704" y="652"/>
                  <a:pt x="1704" y="652"/>
                  <a:pt x="1704" y="652"/>
                </a:cubicBezTo>
                <a:cubicBezTo>
                  <a:pt x="1729" y="648"/>
                  <a:pt x="1729" y="648"/>
                  <a:pt x="1729" y="648"/>
                </a:cubicBezTo>
                <a:cubicBezTo>
                  <a:pt x="1743" y="645"/>
                  <a:pt x="1743" y="645"/>
                  <a:pt x="1743" y="645"/>
                </a:cubicBezTo>
                <a:cubicBezTo>
                  <a:pt x="1767" y="644"/>
                  <a:pt x="1767" y="644"/>
                  <a:pt x="1767" y="644"/>
                </a:cubicBezTo>
                <a:cubicBezTo>
                  <a:pt x="1769" y="644"/>
                  <a:pt x="1769" y="644"/>
                  <a:pt x="1769" y="644"/>
                </a:cubicBezTo>
                <a:cubicBezTo>
                  <a:pt x="1764" y="647"/>
                  <a:pt x="1764" y="647"/>
                  <a:pt x="1764" y="647"/>
                </a:cubicBezTo>
                <a:cubicBezTo>
                  <a:pt x="1751" y="650"/>
                  <a:pt x="1751" y="650"/>
                  <a:pt x="1751" y="650"/>
                </a:cubicBezTo>
                <a:cubicBezTo>
                  <a:pt x="1745" y="653"/>
                  <a:pt x="1745" y="653"/>
                  <a:pt x="1745" y="653"/>
                </a:cubicBezTo>
                <a:cubicBezTo>
                  <a:pt x="1737" y="655"/>
                  <a:pt x="1737" y="655"/>
                  <a:pt x="1737" y="655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43" y="658"/>
                  <a:pt x="1743" y="658"/>
                  <a:pt x="1743" y="658"/>
                </a:cubicBezTo>
                <a:cubicBezTo>
                  <a:pt x="1743" y="659"/>
                  <a:pt x="1743" y="659"/>
                  <a:pt x="1743" y="659"/>
                </a:cubicBezTo>
                <a:cubicBezTo>
                  <a:pt x="1736" y="664"/>
                  <a:pt x="1736" y="664"/>
                  <a:pt x="1736" y="664"/>
                </a:cubicBezTo>
                <a:cubicBezTo>
                  <a:pt x="1720" y="667"/>
                  <a:pt x="1720" y="667"/>
                  <a:pt x="1720" y="667"/>
                </a:cubicBezTo>
                <a:cubicBezTo>
                  <a:pt x="1712" y="670"/>
                  <a:pt x="1712" y="670"/>
                  <a:pt x="1712" y="670"/>
                </a:cubicBezTo>
                <a:cubicBezTo>
                  <a:pt x="1714" y="671"/>
                  <a:pt x="1714" y="671"/>
                  <a:pt x="1714" y="671"/>
                </a:cubicBezTo>
                <a:cubicBezTo>
                  <a:pt x="1714" y="671"/>
                  <a:pt x="1711" y="669"/>
                  <a:pt x="1713" y="673"/>
                </a:cubicBezTo>
                <a:cubicBezTo>
                  <a:pt x="1707" y="668"/>
                  <a:pt x="1707" y="668"/>
                  <a:pt x="1707" y="668"/>
                </a:cubicBezTo>
                <a:cubicBezTo>
                  <a:pt x="1706" y="670"/>
                  <a:pt x="1713" y="665"/>
                  <a:pt x="1704" y="670"/>
                </a:cubicBezTo>
                <a:cubicBezTo>
                  <a:pt x="1706" y="673"/>
                  <a:pt x="1706" y="673"/>
                  <a:pt x="1706" y="673"/>
                </a:cubicBezTo>
                <a:cubicBezTo>
                  <a:pt x="1702" y="674"/>
                  <a:pt x="1702" y="674"/>
                  <a:pt x="1702" y="674"/>
                </a:cubicBezTo>
                <a:cubicBezTo>
                  <a:pt x="1702" y="677"/>
                  <a:pt x="1702" y="677"/>
                  <a:pt x="1702" y="677"/>
                </a:cubicBezTo>
                <a:cubicBezTo>
                  <a:pt x="1698" y="677"/>
                  <a:pt x="1698" y="677"/>
                  <a:pt x="1698" y="677"/>
                </a:cubicBezTo>
                <a:cubicBezTo>
                  <a:pt x="1693" y="681"/>
                  <a:pt x="1693" y="681"/>
                  <a:pt x="1693" y="681"/>
                </a:cubicBezTo>
                <a:cubicBezTo>
                  <a:pt x="1688" y="682"/>
                  <a:pt x="1688" y="682"/>
                  <a:pt x="1688" y="682"/>
                </a:cubicBezTo>
                <a:cubicBezTo>
                  <a:pt x="1687" y="685"/>
                  <a:pt x="1687" y="685"/>
                  <a:pt x="1687" y="685"/>
                </a:cubicBezTo>
                <a:cubicBezTo>
                  <a:pt x="1688" y="686"/>
                  <a:pt x="1688" y="686"/>
                  <a:pt x="1688" y="686"/>
                </a:cubicBezTo>
                <a:cubicBezTo>
                  <a:pt x="1687" y="687"/>
                  <a:pt x="1687" y="687"/>
                  <a:pt x="1687" y="687"/>
                </a:cubicBezTo>
                <a:cubicBezTo>
                  <a:pt x="1677" y="684"/>
                  <a:pt x="1677" y="684"/>
                  <a:pt x="1677" y="684"/>
                </a:cubicBezTo>
                <a:cubicBezTo>
                  <a:pt x="1672" y="683"/>
                  <a:pt x="1693" y="690"/>
                  <a:pt x="1670" y="683"/>
                </a:cubicBezTo>
                <a:cubicBezTo>
                  <a:pt x="1665" y="685"/>
                  <a:pt x="1665" y="685"/>
                  <a:pt x="1665" y="685"/>
                </a:cubicBezTo>
                <a:cubicBezTo>
                  <a:pt x="1672" y="690"/>
                  <a:pt x="1672" y="690"/>
                  <a:pt x="1672" y="690"/>
                </a:cubicBezTo>
                <a:cubicBezTo>
                  <a:pt x="1673" y="692"/>
                  <a:pt x="1673" y="692"/>
                  <a:pt x="1673" y="692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4" y="690"/>
                  <a:pt x="1664" y="690"/>
                  <a:pt x="1664" y="690"/>
                </a:cubicBezTo>
                <a:cubicBezTo>
                  <a:pt x="1660" y="690"/>
                  <a:pt x="1660" y="690"/>
                  <a:pt x="1660" y="690"/>
                </a:cubicBezTo>
                <a:cubicBezTo>
                  <a:pt x="1659" y="690"/>
                  <a:pt x="1659" y="690"/>
                  <a:pt x="1659" y="690"/>
                </a:cubicBezTo>
                <a:cubicBezTo>
                  <a:pt x="1661" y="687"/>
                  <a:pt x="1661" y="687"/>
                  <a:pt x="1661" y="687"/>
                </a:cubicBezTo>
                <a:cubicBezTo>
                  <a:pt x="1653" y="688"/>
                  <a:pt x="1653" y="688"/>
                  <a:pt x="1653" y="688"/>
                </a:cubicBezTo>
                <a:cubicBezTo>
                  <a:pt x="1650" y="690"/>
                  <a:pt x="1650" y="690"/>
                  <a:pt x="1650" y="690"/>
                </a:cubicBezTo>
                <a:cubicBezTo>
                  <a:pt x="1639" y="690"/>
                  <a:pt x="1639" y="690"/>
                  <a:pt x="1639" y="690"/>
                </a:cubicBezTo>
                <a:cubicBezTo>
                  <a:pt x="1638" y="695"/>
                  <a:pt x="1638" y="695"/>
                  <a:pt x="1638" y="695"/>
                </a:cubicBezTo>
                <a:cubicBezTo>
                  <a:pt x="1638" y="695"/>
                  <a:pt x="1639" y="695"/>
                  <a:pt x="1640" y="695"/>
                </a:cubicBezTo>
                <a:cubicBezTo>
                  <a:pt x="1634" y="696"/>
                  <a:pt x="1634" y="696"/>
                  <a:pt x="1634" y="696"/>
                </a:cubicBezTo>
                <a:cubicBezTo>
                  <a:pt x="1636" y="696"/>
                  <a:pt x="1636" y="696"/>
                  <a:pt x="1636" y="696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30" y="694"/>
                  <a:pt x="1630" y="694"/>
                  <a:pt x="1630" y="694"/>
                </a:cubicBezTo>
                <a:cubicBezTo>
                  <a:pt x="1620" y="696"/>
                  <a:pt x="1620" y="696"/>
                  <a:pt x="1620" y="696"/>
                </a:cubicBezTo>
                <a:cubicBezTo>
                  <a:pt x="1613" y="699"/>
                  <a:pt x="1613" y="699"/>
                  <a:pt x="1613" y="699"/>
                </a:cubicBezTo>
                <a:cubicBezTo>
                  <a:pt x="1611" y="698"/>
                  <a:pt x="1611" y="698"/>
                  <a:pt x="1611" y="698"/>
                </a:cubicBezTo>
                <a:cubicBezTo>
                  <a:pt x="1597" y="702"/>
                  <a:pt x="1597" y="702"/>
                  <a:pt x="1597" y="702"/>
                </a:cubicBezTo>
                <a:cubicBezTo>
                  <a:pt x="1594" y="702"/>
                  <a:pt x="1594" y="702"/>
                  <a:pt x="1594" y="702"/>
                </a:cubicBezTo>
                <a:cubicBezTo>
                  <a:pt x="1594" y="701"/>
                  <a:pt x="1594" y="700"/>
                  <a:pt x="1597" y="701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699"/>
                  <a:pt x="1607" y="702"/>
                  <a:pt x="1593" y="699"/>
                </a:cubicBezTo>
                <a:cubicBezTo>
                  <a:pt x="1592" y="701"/>
                  <a:pt x="1592" y="701"/>
                  <a:pt x="1592" y="701"/>
                </a:cubicBezTo>
                <a:cubicBezTo>
                  <a:pt x="1589" y="700"/>
                  <a:pt x="1597" y="698"/>
                  <a:pt x="1589" y="702"/>
                </a:cubicBezTo>
                <a:cubicBezTo>
                  <a:pt x="1587" y="700"/>
                  <a:pt x="1587" y="700"/>
                  <a:pt x="1587" y="700"/>
                </a:cubicBezTo>
                <a:cubicBezTo>
                  <a:pt x="1587" y="703"/>
                  <a:pt x="1587" y="703"/>
                  <a:pt x="1587" y="703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582" y="703"/>
                  <a:pt x="1582" y="703"/>
                  <a:pt x="1582" y="703"/>
                </a:cubicBezTo>
                <a:cubicBezTo>
                  <a:pt x="1581" y="705"/>
                  <a:pt x="1581" y="705"/>
                  <a:pt x="1581" y="705"/>
                </a:cubicBezTo>
                <a:cubicBezTo>
                  <a:pt x="1582" y="705"/>
                  <a:pt x="1583" y="704"/>
                  <a:pt x="1581" y="702"/>
                </a:cubicBezTo>
                <a:cubicBezTo>
                  <a:pt x="1577" y="704"/>
                  <a:pt x="1577" y="704"/>
                  <a:pt x="1577" y="704"/>
                </a:cubicBezTo>
                <a:cubicBezTo>
                  <a:pt x="1572" y="705"/>
                  <a:pt x="1572" y="705"/>
                  <a:pt x="1572" y="705"/>
                </a:cubicBezTo>
                <a:cubicBezTo>
                  <a:pt x="1570" y="707"/>
                  <a:pt x="1570" y="707"/>
                  <a:pt x="1570" y="707"/>
                </a:cubicBezTo>
                <a:cubicBezTo>
                  <a:pt x="1566" y="707"/>
                  <a:pt x="1566" y="707"/>
                  <a:pt x="1566" y="707"/>
                </a:cubicBezTo>
                <a:cubicBezTo>
                  <a:pt x="1561" y="709"/>
                  <a:pt x="1561" y="709"/>
                  <a:pt x="1561" y="709"/>
                </a:cubicBezTo>
                <a:cubicBezTo>
                  <a:pt x="1559" y="708"/>
                  <a:pt x="1559" y="708"/>
                  <a:pt x="1559" y="708"/>
                </a:cubicBezTo>
                <a:cubicBezTo>
                  <a:pt x="1557" y="710"/>
                  <a:pt x="1571" y="706"/>
                  <a:pt x="1554" y="709"/>
                </a:cubicBezTo>
                <a:cubicBezTo>
                  <a:pt x="1553" y="710"/>
                  <a:pt x="1556" y="710"/>
                  <a:pt x="1554" y="711"/>
                </a:cubicBezTo>
                <a:cubicBezTo>
                  <a:pt x="1559" y="712"/>
                  <a:pt x="1559" y="712"/>
                  <a:pt x="1559" y="712"/>
                </a:cubicBezTo>
                <a:cubicBezTo>
                  <a:pt x="1555" y="715"/>
                  <a:pt x="1555" y="715"/>
                  <a:pt x="1555" y="715"/>
                </a:cubicBezTo>
                <a:cubicBezTo>
                  <a:pt x="1549" y="717"/>
                  <a:pt x="1549" y="717"/>
                  <a:pt x="1549" y="717"/>
                </a:cubicBezTo>
                <a:cubicBezTo>
                  <a:pt x="1548" y="718"/>
                  <a:pt x="1548" y="718"/>
                  <a:pt x="1548" y="718"/>
                </a:cubicBezTo>
                <a:cubicBezTo>
                  <a:pt x="1546" y="718"/>
                  <a:pt x="1546" y="718"/>
                  <a:pt x="1546" y="718"/>
                </a:cubicBezTo>
                <a:cubicBezTo>
                  <a:pt x="1541" y="725"/>
                  <a:pt x="1541" y="725"/>
                  <a:pt x="1541" y="725"/>
                </a:cubicBezTo>
                <a:cubicBezTo>
                  <a:pt x="1534" y="733"/>
                  <a:pt x="1534" y="733"/>
                  <a:pt x="1534" y="733"/>
                </a:cubicBezTo>
                <a:cubicBezTo>
                  <a:pt x="1536" y="735"/>
                  <a:pt x="1536" y="735"/>
                  <a:pt x="1536" y="735"/>
                </a:cubicBezTo>
                <a:cubicBezTo>
                  <a:pt x="1541" y="732"/>
                  <a:pt x="1541" y="732"/>
                  <a:pt x="1541" y="732"/>
                </a:cubicBezTo>
                <a:cubicBezTo>
                  <a:pt x="1548" y="733"/>
                  <a:pt x="1548" y="733"/>
                  <a:pt x="1548" y="733"/>
                </a:cubicBezTo>
                <a:cubicBezTo>
                  <a:pt x="1544" y="731"/>
                  <a:pt x="1544" y="731"/>
                  <a:pt x="1544" y="731"/>
                </a:cubicBezTo>
                <a:cubicBezTo>
                  <a:pt x="1545" y="730"/>
                  <a:pt x="1545" y="730"/>
                  <a:pt x="1545" y="730"/>
                </a:cubicBezTo>
                <a:cubicBezTo>
                  <a:pt x="1548" y="732"/>
                  <a:pt x="1548" y="732"/>
                  <a:pt x="1548" y="732"/>
                </a:cubicBezTo>
                <a:cubicBezTo>
                  <a:pt x="1559" y="728"/>
                  <a:pt x="1559" y="728"/>
                  <a:pt x="1559" y="728"/>
                </a:cubicBezTo>
                <a:cubicBezTo>
                  <a:pt x="1558" y="730"/>
                  <a:pt x="1558" y="730"/>
                  <a:pt x="1558" y="730"/>
                </a:cubicBezTo>
                <a:cubicBezTo>
                  <a:pt x="1566" y="730"/>
                  <a:pt x="1566" y="730"/>
                  <a:pt x="1566" y="730"/>
                </a:cubicBezTo>
                <a:cubicBezTo>
                  <a:pt x="1567" y="729"/>
                  <a:pt x="1567" y="729"/>
                  <a:pt x="1567" y="729"/>
                </a:cubicBezTo>
                <a:cubicBezTo>
                  <a:pt x="1562" y="728"/>
                  <a:pt x="1562" y="728"/>
                  <a:pt x="1562" y="728"/>
                </a:cubicBezTo>
                <a:cubicBezTo>
                  <a:pt x="1562" y="726"/>
                  <a:pt x="1562" y="726"/>
                  <a:pt x="1562" y="726"/>
                </a:cubicBezTo>
                <a:cubicBezTo>
                  <a:pt x="1567" y="723"/>
                  <a:pt x="1563" y="733"/>
                  <a:pt x="1568" y="723"/>
                </a:cubicBezTo>
                <a:cubicBezTo>
                  <a:pt x="1569" y="726"/>
                  <a:pt x="1569" y="726"/>
                  <a:pt x="1569" y="726"/>
                </a:cubicBezTo>
                <a:cubicBezTo>
                  <a:pt x="1578" y="726"/>
                  <a:pt x="1578" y="726"/>
                  <a:pt x="1578" y="726"/>
                </a:cubicBezTo>
                <a:cubicBezTo>
                  <a:pt x="1585" y="725"/>
                  <a:pt x="1585" y="725"/>
                  <a:pt x="1585" y="725"/>
                </a:cubicBezTo>
                <a:cubicBezTo>
                  <a:pt x="1583" y="723"/>
                  <a:pt x="1583" y="731"/>
                  <a:pt x="1585" y="723"/>
                </a:cubicBezTo>
                <a:cubicBezTo>
                  <a:pt x="1586" y="723"/>
                  <a:pt x="1586" y="723"/>
                  <a:pt x="1586" y="723"/>
                </a:cubicBezTo>
                <a:cubicBezTo>
                  <a:pt x="1586" y="724"/>
                  <a:pt x="1586" y="724"/>
                  <a:pt x="1586" y="724"/>
                </a:cubicBezTo>
                <a:cubicBezTo>
                  <a:pt x="1591" y="723"/>
                  <a:pt x="1591" y="723"/>
                  <a:pt x="1591" y="723"/>
                </a:cubicBezTo>
                <a:cubicBezTo>
                  <a:pt x="1591" y="722"/>
                  <a:pt x="1591" y="722"/>
                  <a:pt x="1591" y="722"/>
                </a:cubicBezTo>
                <a:cubicBezTo>
                  <a:pt x="1594" y="720"/>
                  <a:pt x="1597" y="723"/>
                  <a:pt x="1597" y="720"/>
                </a:cubicBezTo>
                <a:cubicBezTo>
                  <a:pt x="1597" y="721"/>
                  <a:pt x="1600" y="719"/>
                  <a:pt x="1597" y="722"/>
                </a:cubicBezTo>
                <a:cubicBezTo>
                  <a:pt x="1598" y="721"/>
                  <a:pt x="1598" y="724"/>
                  <a:pt x="1599" y="720"/>
                </a:cubicBezTo>
                <a:cubicBezTo>
                  <a:pt x="1599" y="719"/>
                  <a:pt x="1599" y="719"/>
                  <a:pt x="1599" y="719"/>
                </a:cubicBezTo>
                <a:cubicBezTo>
                  <a:pt x="1603" y="717"/>
                  <a:pt x="1603" y="717"/>
                  <a:pt x="1603" y="717"/>
                </a:cubicBezTo>
                <a:cubicBezTo>
                  <a:pt x="1602" y="715"/>
                  <a:pt x="1609" y="717"/>
                  <a:pt x="1601" y="715"/>
                </a:cubicBezTo>
                <a:cubicBezTo>
                  <a:pt x="1603" y="714"/>
                  <a:pt x="1603" y="714"/>
                  <a:pt x="1603" y="714"/>
                </a:cubicBezTo>
                <a:cubicBezTo>
                  <a:pt x="1605" y="717"/>
                  <a:pt x="1605" y="717"/>
                  <a:pt x="1605" y="717"/>
                </a:cubicBezTo>
                <a:cubicBezTo>
                  <a:pt x="1613" y="715"/>
                  <a:pt x="1613" y="715"/>
                  <a:pt x="1613" y="715"/>
                </a:cubicBezTo>
                <a:cubicBezTo>
                  <a:pt x="1614" y="717"/>
                  <a:pt x="1614" y="717"/>
                  <a:pt x="1614" y="717"/>
                </a:cubicBezTo>
                <a:cubicBezTo>
                  <a:pt x="1611" y="716"/>
                  <a:pt x="1611" y="716"/>
                  <a:pt x="1611" y="716"/>
                </a:cubicBezTo>
                <a:cubicBezTo>
                  <a:pt x="1611" y="718"/>
                  <a:pt x="1611" y="718"/>
                  <a:pt x="1611" y="718"/>
                </a:cubicBezTo>
                <a:cubicBezTo>
                  <a:pt x="1614" y="718"/>
                  <a:pt x="1614" y="718"/>
                  <a:pt x="1614" y="718"/>
                </a:cubicBezTo>
                <a:cubicBezTo>
                  <a:pt x="1617" y="715"/>
                  <a:pt x="1617" y="715"/>
                  <a:pt x="1617" y="715"/>
                </a:cubicBezTo>
                <a:cubicBezTo>
                  <a:pt x="1616" y="714"/>
                  <a:pt x="1615" y="717"/>
                  <a:pt x="1615" y="715"/>
                </a:cubicBezTo>
                <a:cubicBezTo>
                  <a:pt x="1615" y="714"/>
                  <a:pt x="1613" y="715"/>
                  <a:pt x="1615" y="714"/>
                </a:cubicBezTo>
                <a:cubicBezTo>
                  <a:pt x="1618" y="716"/>
                  <a:pt x="1618" y="716"/>
                  <a:pt x="1618" y="716"/>
                </a:cubicBezTo>
                <a:cubicBezTo>
                  <a:pt x="1623" y="718"/>
                  <a:pt x="1604" y="720"/>
                  <a:pt x="1624" y="712"/>
                </a:cubicBezTo>
                <a:cubicBezTo>
                  <a:pt x="1623" y="714"/>
                  <a:pt x="1623" y="714"/>
                  <a:pt x="1623" y="714"/>
                </a:cubicBezTo>
                <a:cubicBezTo>
                  <a:pt x="1625" y="714"/>
                  <a:pt x="1625" y="714"/>
                  <a:pt x="1625" y="714"/>
                </a:cubicBezTo>
                <a:cubicBezTo>
                  <a:pt x="1626" y="712"/>
                  <a:pt x="1626" y="712"/>
                  <a:pt x="1626" y="712"/>
                </a:cubicBezTo>
                <a:cubicBezTo>
                  <a:pt x="1639" y="708"/>
                  <a:pt x="1639" y="708"/>
                  <a:pt x="1639" y="708"/>
                </a:cubicBezTo>
                <a:cubicBezTo>
                  <a:pt x="1641" y="708"/>
                  <a:pt x="1641" y="703"/>
                  <a:pt x="1645" y="707"/>
                </a:cubicBezTo>
                <a:cubicBezTo>
                  <a:pt x="1639" y="704"/>
                  <a:pt x="1639" y="704"/>
                  <a:pt x="1639" y="704"/>
                </a:cubicBezTo>
                <a:cubicBezTo>
                  <a:pt x="1636" y="705"/>
                  <a:pt x="1636" y="705"/>
                  <a:pt x="1636" y="705"/>
                </a:cubicBezTo>
                <a:cubicBezTo>
                  <a:pt x="1635" y="703"/>
                  <a:pt x="1635" y="703"/>
                  <a:pt x="1635" y="703"/>
                </a:cubicBezTo>
                <a:cubicBezTo>
                  <a:pt x="1625" y="703"/>
                  <a:pt x="1625" y="703"/>
                  <a:pt x="1625" y="703"/>
                </a:cubicBezTo>
                <a:cubicBezTo>
                  <a:pt x="1625" y="704"/>
                  <a:pt x="1625" y="703"/>
                  <a:pt x="1624" y="701"/>
                </a:cubicBezTo>
                <a:cubicBezTo>
                  <a:pt x="1622" y="702"/>
                  <a:pt x="1623" y="707"/>
                  <a:pt x="1619" y="703"/>
                </a:cubicBezTo>
                <a:cubicBezTo>
                  <a:pt x="1617" y="701"/>
                  <a:pt x="1617" y="701"/>
                  <a:pt x="1617" y="701"/>
                </a:cubicBezTo>
                <a:cubicBezTo>
                  <a:pt x="1625" y="698"/>
                  <a:pt x="1625" y="698"/>
                  <a:pt x="1625" y="698"/>
                </a:cubicBezTo>
                <a:cubicBezTo>
                  <a:pt x="1627" y="699"/>
                  <a:pt x="1627" y="699"/>
                  <a:pt x="1627" y="699"/>
                </a:cubicBezTo>
                <a:cubicBezTo>
                  <a:pt x="1625" y="700"/>
                  <a:pt x="1629" y="701"/>
                  <a:pt x="1625" y="700"/>
                </a:cubicBezTo>
                <a:cubicBezTo>
                  <a:pt x="1630" y="702"/>
                  <a:pt x="1630" y="702"/>
                  <a:pt x="1630" y="702"/>
                </a:cubicBezTo>
                <a:cubicBezTo>
                  <a:pt x="1631" y="702"/>
                  <a:pt x="1631" y="702"/>
                  <a:pt x="1631" y="702"/>
                </a:cubicBezTo>
                <a:cubicBezTo>
                  <a:pt x="1630" y="700"/>
                  <a:pt x="1639" y="704"/>
                  <a:pt x="1629" y="699"/>
                </a:cubicBezTo>
                <a:cubicBezTo>
                  <a:pt x="1628" y="698"/>
                  <a:pt x="1628" y="698"/>
                  <a:pt x="1628" y="698"/>
                </a:cubicBezTo>
                <a:cubicBezTo>
                  <a:pt x="1629" y="697"/>
                  <a:pt x="1631" y="696"/>
                  <a:pt x="1631" y="697"/>
                </a:cubicBezTo>
                <a:cubicBezTo>
                  <a:pt x="1631" y="698"/>
                  <a:pt x="1631" y="698"/>
                  <a:pt x="1631" y="698"/>
                </a:cubicBezTo>
                <a:cubicBezTo>
                  <a:pt x="1637" y="703"/>
                  <a:pt x="1637" y="703"/>
                  <a:pt x="1637" y="703"/>
                </a:cubicBezTo>
                <a:cubicBezTo>
                  <a:pt x="1646" y="703"/>
                  <a:pt x="1646" y="703"/>
                  <a:pt x="1646" y="703"/>
                </a:cubicBezTo>
                <a:cubicBezTo>
                  <a:pt x="1645" y="707"/>
                  <a:pt x="1649" y="704"/>
                  <a:pt x="1651" y="705"/>
                </a:cubicBezTo>
                <a:cubicBezTo>
                  <a:pt x="1650" y="709"/>
                  <a:pt x="1650" y="709"/>
                  <a:pt x="1650" y="709"/>
                </a:cubicBezTo>
                <a:cubicBezTo>
                  <a:pt x="1651" y="712"/>
                  <a:pt x="1654" y="708"/>
                  <a:pt x="1654" y="711"/>
                </a:cubicBezTo>
                <a:cubicBezTo>
                  <a:pt x="1654" y="710"/>
                  <a:pt x="1654" y="710"/>
                  <a:pt x="1654" y="710"/>
                </a:cubicBezTo>
                <a:cubicBezTo>
                  <a:pt x="1655" y="711"/>
                  <a:pt x="1655" y="711"/>
                  <a:pt x="1655" y="711"/>
                </a:cubicBezTo>
                <a:cubicBezTo>
                  <a:pt x="1656" y="711"/>
                  <a:pt x="1656" y="711"/>
                  <a:pt x="1656" y="711"/>
                </a:cubicBezTo>
                <a:cubicBezTo>
                  <a:pt x="1657" y="710"/>
                  <a:pt x="1657" y="710"/>
                  <a:pt x="1657" y="710"/>
                </a:cubicBezTo>
                <a:cubicBezTo>
                  <a:pt x="1656" y="709"/>
                  <a:pt x="1656" y="709"/>
                  <a:pt x="1656" y="709"/>
                </a:cubicBezTo>
                <a:cubicBezTo>
                  <a:pt x="1665" y="710"/>
                  <a:pt x="1665" y="710"/>
                  <a:pt x="1665" y="710"/>
                </a:cubicBezTo>
                <a:cubicBezTo>
                  <a:pt x="1672" y="706"/>
                  <a:pt x="1672" y="706"/>
                  <a:pt x="1672" y="706"/>
                </a:cubicBezTo>
                <a:cubicBezTo>
                  <a:pt x="1681" y="704"/>
                  <a:pt x="1681" y="704"/>
                  <a:pt x="1681" y="704"/>
                </a:cubicBezTo>
                <a:cubicBezTo>
                  <a:pt x="1681" y="702"/>
                  <a:pt x="1677" y="707"/>
                  <a:pt x="1681" y="702"/>
                </a:cubicBezTo>
                <a:cubicBezTo>
                  <a:pt x="1686" y="703"/>
                  <a:pt x="1686" y="703"/>
                  <a:pt x="1686" y="703"/>
                </a:cubicBezTo>
                <a:cubicBezTo>
                  <a:pt x="1702" y="700"/>
                  <a:pt x="1702" y="700"/>
                  <a:pt x="1702" y="700"/>
                </a:cubicBezTo>
                <a:cubicBezTo>
                  <a:pt x="1702" y="701"/>
                  <a:pt x="1702" y="701"/>
                  <a:pt x="1702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11" y="702"/>
                  <a:pt x="1700" y="703"/>
                  <a:pt x="1711" y="699"/>
                </a:cubicBezTo>
                <a:cubicBezTo>
                  <a:pt x="1711" y="701"/>
                  <a:pt x="1711" y="701"/>
                  <a:pt x="1711" y="701"/>
                </a:cubicBezTo>
                <a:cubicBezTo>
                  <a:pt x="1718" y="700"/>
                  <a:pt x="1718" y="700"/>
                  <a:pt x="1718" y="700"/>
                </a:cubicBezTo>
                <a:cubicBezTo>
                  <a:pt x="1719" y="699"/>
                  <a:pt x="1719" y="699"/>
                  <a:pt x="1719" y="699"/>
                </a:cubicBezTo>
                <a:cubicBezTo>
                  <a:pt x="1716" y="697"/>
                  <a:pt x="1716" y="697"/>
                  <a:pt x="1716" y="697"/>
                </a:cubicBezTo>
                <a:cubicBezTo>
                  <a:pt x="1721" y="696"/>
                  <a:pt x="1721" y="696"/>
                  <a:pt x="1721" y="696"/>
                </a:cubicBezTo>
                <a:cubicBezTo>
                  <a:pt x="1722" y="697"/>
                  <a:pt x="1722" y="697"/>
                  <a:pt x="1722" y="697"/>
                </a:cubicBezTo>
                <a:cubicBezTo>
                  <a:pt x="1731" y="692"/>
                  <a:pt x="1731" y="692"/>
                  <a:pt x="1731" y="692"/>
                </a:cubicBezTo>
                <a:cubicBezTo>
                  <a:pt x="1734" y="693"/>
                  <a:pt x="1737" y="686"/>
                  <a:pt x="1739" y="693"/>
                </a:cubicBezTo>
                <a:cubicBezTo>
                  <a:pt x="1751" y="688"/>
                  <a:pt x="1751" y="688"/>
                  <a:pt x="1751" y="688"/>
                </a:cubicBezTo>
                <a:cubicBezTo>
                  <a:pt x="1752" y="686"/>
                  <a:pt x="1752" y="686"/>
                  <a:pt x="1752" y="686"/>
                </a:cubicBezTo>
                <a:cubicBezTo>
                  <a:pt x="1753" y="688"/>
                  <a:pt x="1753" y="688"/>
                  <a:pt x="1753" y="688"/>
                </a:cubicBezTo>
                <a:cubicBezTo>
                  <a:pt x="1756" y="687"/>
                  <a:pt x="1756" y="687"/>
                  <a:pt x="1756" y="687"/>
                </a:cubicBezTo>
                <a:cubicBezTo>
                  <a:pt x="1760" y="689"/>
                  <a:pt x="1760" y="689"/>
                  <a:pt x="1760" y="689"/>
                </a:cubicBezTo>
                <a:cubicBezTo>
                  <a:pt x="1765" y="693"/>
                  <a:pt x="1765" y="693"/>
                  <a:pt x="1765" y="693"/>
                </a:cubicBezTo>
                <a:cubicBezTo>
                  <a:pt x="1761" y="696"/>
                  <a:pt x="1761" y="696"/>
                  <a:pt x="1761" y="696"/>
                </a:cubicBezTo>
                <a:cubicBezTo>
                  <a:pt x="1758" y="695"/>
                  <a:pt x="1758" y="695"/>
                  <a:pt x="1758" y="695"/>
                </a:cubicBezTo>
                <a:cubicBezTo>
                  <a:pt x="1758" y="697"/>
                  <a:pt x="1754" y="693"/>
                  <a:pt x="1756" y="698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43" y="701"/>
                  <a:pt x="1743" y="701"/>
                  <a:pt x="1743" y="701"/>
                </a:cubicBezTo>
                <a:cubicBezTo>
                  <a:pt x="1742" y="704"/>
                  <a:pt x="1742" y="704"/>
                  <a:pt x="1742" y="704"/>
                </a:cubicBezTo>
                <a:cubicBezTo>
                  <a:pt x="1728" y="705"/>
                  <a:pt x="1728" y="705"/>
                  <a:pt x="1728" y="705"/>
                </a:cubicBezTo>
                <a:cubicBezTo>
                  <a:pt x="1726" y="708"/>
                  <a:pt x="1726" y="708"/>
                  <a:pt x="1726" y="708"/>
                </a:cubicBezTo>
                <a:cubicBezTo>
                  <a:pt x="1718" y="710"/>
                  <a:pt x="1718" y="710"/>
                  <a:pt x="1718" y="710"/>
                </a:cubicBezTo>
                <a:cubicBezTo>
                  <a:pt x="1715" y="712"/>
                  <a:pt x="1715" y="712"/>
                  <a:pt x="1715" y="712"/>
                </a:cubicBezTo>
                <a:cubicBezTo>
                  <a:pt x="1707" y="715"/>
                  <a:pt x="1707" y="715"/>
                  <a:pt x="1707" y="715"/>
                </a:cubicBezTo>
                <a:cubicBezTo>
                  <a:pt x="1707" y="718"/>
                  <a:pt x="1707" y="718"/>
                  <a:pt x="1707" y="718"/>
                </a:cubicBezTo>
                <a:cubicBezTo>
                  <a:pt x="1701" y="718"/>
                  <a:pt x="1701" y="718"/>
                  <a:pt x="1701" y="718"/>
                </a:cubicBezTo>
                <a:cubicBezTo>
                  <a:pt x="1701" y="718"/>
                  <a:pt x="1702" y="720"/>
                  <a:pt x="1701" y="717"/>
                </a:cubicBezTo>
                <a:cubicBezTo>
                  <a:pt x="1693" y="722"/>
                  <a:pt x="1693" y="722"/>
                  <a:pt x="1693" y="722"/>
                </a:cubicBezTo>
                <a:cubicBezTo>
                  <a:pt x="1690" y="722"/>
                  <a:pt x="1690" y="722"/>
                  <a:pt x="1690" y="722"/>
                </a:cubicBezTo>
                <a:cubicBezTo>
                  <a:pt x="1688" y="725"/>
                  <a:pt x="1688" y="725"/>
                  <a:pt x="1688" y="725"/>
                </a:cubicBezTo>
                <a:cubicBezTo>
                  <a:pt x="1687" y="722"/>
                  <a:pt x="1687" y="722"/>
                  <a:pt x="1687" y="722"/>
                </a:cubicBezTo>
                <a:cubicBezTo>
                  <a:pt x="1683" y="724"/>
                  <a:pt x="1683" y="724"/>
                  <a:pt x="1683" y="724"/>
                </a:cubicBezTo>
                <a:cubicBezTo>
                  <a:pt x="1683" y="724"/>
                  <a:pt x="1679" y="722"/>
                  <a:pt x="1683" y="727"/>
                </a:cubicBezTo>
                <a:cubicBezTo>
                  <a:pt x="1680" y="727"/>
                  <a:pt x="1680" y="727"/>
                  <a:pt x="1680" y="727"/>
                </a:cubicBezTo>
                <a:cubicBezTo>
                  <a:pt x="1679" y="729"/>
                  <a:pt x="1679" y="729"/>
                  <a:pt x="1679" y="729"/>
                </a:cubicBezTo>
                <a:cubicBezTo>
                  <a:pt x="1675" y="729"/>
                  <a:pt x="1675" y="729"/>
                  <a:pt x="1675" y="729"/>
                </a:cubicBezTo>
                <a:cubicBezTo>
                  <a:pt x="1673" y="732"/>
                  <a:pt x="1673" y="732"/>
                  <a:pt x="1673" y="732"/>
                </a:cubicBezTo>
                <a:cubicBezTo>
                  <a:pt x="1667" y="730"/>
                  <a:pt x="1667" y="730"/>
                  <a:pt x="1667" y="730"/>
                </a:cubicBezTo>
                <a:cubicBezTo>
                  <a:pt x="1662" y="731"/>
                  <a:pt x="1662" y="731"/>
                  <a:pt x="1662" y="731"/>
                </a:cubicBezTo>
                <a:cubicBezTo>
                  <a:pt x="1662" y="733"/>
                  <a:pt x="1662" y="733"/>
                  <a:pt x="1662" y="733"/>
                </a:cubicBezTo>
                <a:cubicBezTo>
                  <a:pt x="1667" y="736"/>
                  <a:pt x="1667" y="736"/>
                  <a:pt x="1667" y="736"/>
                </a:cubicBezTo>
                <a:cubicBezTo>
                  <a:pt x="1671" y="740"/>
                  <a:pt x="1671" y="740"/>
                  <a:pt x="1671" y="740"/>
                </a:cubicBezTo>
                <a:cubicBezTo>
                  <a:pt x="1668" y="742"/>
                  <a:pt x="1668" y="742"/>
                  <a:pt x="1668" y="742"/>
                </a:cubicBezTo>
                <a:cubicBezTo>
                  <a:pt x="1664" y="738"/>
                  <a:pt x="1664" y="738"/>
                  <a:pt x="1664" y="738"/>
                </a:cubicBezTo>
                <a:cubicBezTo>
                  <a:pt x="1645" y="741"/>
                  <a:pt x="1645" y="741"/>
                  <a:pt x="1645" y="741"/>
                </a:cubicBezTo>
                <a:cubicBezTo>
                  <a:pt x="1643" y="740"/>
                  <a:pt x="1643" y="740"/>
                  <a:pt x="1643" y="740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25" y="743"/>
                  <a:pt x="1625" y="743"/>
                  <a:pt x="1625" y="743"/>
                </a:cubicBezTo>
                <a:cubicBezTo>
                  <a:pt x="1625" y="744"/>
                  <a:pt x="1625" y="744"/>
                  <a:pt x="1625" y="744"/>
                </a:cubicBezTo>
                <a:cubicBezTo>
                  <a:pt x="1622" y="743"/>
                  <a:pt x="1622" y="743"/>
                  <a:pt x="1622" y="743"/>
                </a:cubicBezTo>
                <a:cubicBezTo>
                  <a:pt x="1618" y="746"/>
                  <a:pt x="1618" y="746"/>
                  <a:pt x="1618" y="746"/>
                </a:cubicBezTo>
                <a:cubicBezTo>
                  <a:pt x="1618" y="746"/>
                  <a:pt x="1616" y="748"/>
                  <a:pt x="1616" y="745"/>
                </a:cubicBezTo>
                <a:cubicBezTo>
                  <a:pt x="1615" y="746"/>
                  <a:pt x="1615" y="746"/>
                  <a:pt x="1615" y="746"/>
                </a:cubicBezTo>
                <a:cubicBezTo>
                  <a:pt x="1602" y="748"/>
                  <a:pt x="1602" y="748"/>
                  <a:pt x="1602" y="748"/>
                </a:cubicBezTo>
                <a:cubicBezTo>
                  <a:pt x="1574" y="757"/>
                  <a:pt x="1574" y="757"/>
                  <a:pt x="1574" y="757"/>
                </a:cubicBezTo>
                <a:cubicBezTo>
                  <a:pt x="1569" y="760"/>
                  <a:pt x="1569" y="760"/>
                  <a:pt x="1569" y="760"/>
                </a:cubicBezTo>
                <a:cubicBezTo>
                  <a:pt x="1566" y="759"/>
                  <a:pt x="1566" y="759"/>
                  <a:pt x="1566" y="759"/>
                </a:cubicBezTo>
                <a:cubicBezTo>
                  <a:pt x="1563" y="760"/>
                  <a:pt x="1563" y="760"/>
                  <a:pt x="1563" y="760"/>
                </a:cubicBezTo>
                <a:cubicBezTo>
                  <a:pt x="1563" y="761"/>
                  <a:pt x="1563" y="761"/>
                  <a:pt x="1563" y="761"/>
                </a:cubicBezTo>
                <a:cubicBezTo>
                  <a:pt x="1565" y="762"/>
                  <a:pt x="1565" y="762"/>
                  <a:pt x="1565" y="762"/>
                </a:cubicBezTo>
                <a:cubicBezTo>
                  <a:pt x="1539" y="771"/>
                  <a:pt x="1539" y="771"/>
                  <a:pt x="1539" y="771"/>
                </a:cubicBezTo>
                <a:cubicBezTo>
                  <a:pt x="1531" y="775"/>
                  <a:pt x="1531" y="775"/>
                  <a:pt x="1531" y="775"/>
                </a:cubicBezTo>
                <a:cubicBezTo>
                  <a:pt x="1528" y="775"/>
                  <a:pt x="1528" y="775"/>
                  <a:pt x="1528" y="775"/>
                </a:cubicBezTo>
                <a:cubicBezTo>
                  <a:pt x="1527" y="777"/>
                  <a:pt x="1527" y="777"/>
                  <a:pt x="1527" y="777"/>
                </a:cubicBezTo>
                <a:cubicBezTo>
                  <a:pt x="1525" y="776"/>
                  <a:pt x="1525" y="776"/>
                  <a:pt x="1525" y="776"/>
                </a:cubicBezTo>
                <a:cubicBezTo>
                  <a:pt x="1519" y="779"/>
                  <a:pt x="1519" y="779"/>
                  <a:pt x="1519" y="779"/>
                </a:cubicBezTo>
                <a:cubicBezTo>
                  <a:pt x="1519" y="779"/>
                  <a:pt x="1521" y="781"/>
                  <a:pt x="1518" y="778"/>
                </a:cubicBezTo>
                <a:cubicBezTo>
                  <a:pt x="1502" y="782"/>
                  <a:pt x="1502" y="782"/>
                  <a:pt x="1502" y="782"/>
                </a:cubicBezTo>
                <a:cubicBezTo>
                  <a:pt x="1498" y="783"/>
                  <a:pt x="1498" y="783"/>
                  <a:pt x="1498" y="783"/>
                </a:cubicBezTo>
                <a:cubicBezTo>
                  <a:pt x="1486" y="787"/>
                  <a:pt x="1486" y="787"/>
                  <a:pt x="1486" y="787"/>
                </a:cubicBezTo>
                <a:cubicBezTo>
                  <a:pt x="1480" y="790"/>
                  <a:pt x="1480" y="790"/>
                  <a:pt x="1480" y="790"/>
                </a:cubicBezTo>
                <a:cubicBezTo>
                  <a:pt x="1465" y="805"/>
                  <a:pt x="1465" y="805"/>
                  <a:pt x="1465" y="805"/>
                </a:cubicBezTo>
                <a:cubicBezTo>
                  <a:pt x="1459" y="812"/>
                  <a:pt x="1459" y="812"/>
                  <a:pt x="1459" y="812"/>
                </a:cubicBezTo>
                <a:cubicBezTo>
                  <a:pt x="1454" y="816"/>
                  <a:pt x="1454" y="816"/>
                  <a:pt x="1454" y="816"/>
                </a:cubicBezTo>
                <a:cubicBezTo>
                  <a:pt x="1454" y="820"/>
                  <a:pt x="1467" y="802"/>
                  <a:pt x="1448" y="822"/>
                </a:cubicBezTo>
                <a:cubicBezTo>
                  <a:pt x="1440" y="828"/>
                  <a:pt x="1440" y="828"/>
                  <a:pt x="1440" y="828"/>
                </a:cubicBezTo>
                <a:cubicBezTo>
                  <a:pt x="1439" y="829"/>
                  <a:pt x="1439" y="829"/>
                  <a:pt x="1439" y="829"/>
                </a:cubicBezTo>
                <a:cubicBezTo>
                  <a:pt x="1440" y="830"/>
                  <a:pt x="1440" y="830"/>
                  <a:pt x="1440" y="830"/>
                </a:cubicBezTo>
                <a:cubicBezTo>
                  <a:pt x="1439" y="832"/>
                  <a:pt x="1439" y="832"/>
                  <a:pt x="1439" y="832"/>
                </a:cubicBezTo>
                <a:cubicBezTo>
                  <a:pt x="1438" y="831"/>
                  <a:pt x="1438" y="831"/>
                  <a:pt x="1438" y="831"/>
                </a:cubicBezTo>
                <a:cubicBezTo>
                  <a:pt x="1433" y="835"/>
                  <a:pt x="1433" y="835"/>
                  <a:pt x="1433" y="835"/>
                </a:cubicBezTo>
                <a:cubicBezTo>
                  <a:pt x="1433" y="837"/>
                  <a:pt x="1433" y="837"/>
                  <a:pt x="1433" y="837"/>
                </a:cubicBezTo>
                <a:cubicBezTo>
                  <a:pt x="1429" y="841"/>
                  <a:pt x="1429" y="841"/>
                  <a:pt x="1429" y="841"/>
                </a:cubicBezTo>
                <a:cubicBezTo>
                  <a:pt x="1417" y="851"/>
                  <a:pt x="1417" y="851"/>
                  <a:pt x="1417" y="851"/>
                </a:cubicBezTo>
                <a:cubicBezTo>
                  <a:pt x="1415" y="855"/>
                  <a:pt x="1415" y="855"/>
                  <a:pt x="1415" y="855"/>
                </a:cubicBezTo>
                <a:cubicBezTo>
                  <a:pt x="1409" y="858"/>
                  <a:pt x="1409" y="858"/>
                  <a:pt x="1409" y="858"/>
                </a:cubicBezTo>
                <a:cubicBezTo>
                  <a:pt x="1408" y="857"/>
                  <a:pt x="1407" y="857"/>
                  <a:pt x="1407" y="858"/>
                </a:cubicBezTo>
                <a:cubicBezTo>
                  <a:pt x="1406" y="862"/>
                  <a:pt x="1406" y="862"/>
                  <a:pt x="1406" y="862"/>
                </a:cubicBezTo>
                <a:cubicBezTo>
                  <a:pt x="1398" y="869"/>
                  <a:pt x="1398" y="869"/>
                  <a:pt x="1398" y="869"/>
                </a:cubicBezTo>
                <a:cubicBezTo>
                  <a:pt x="1397" y="869"/>
                  <a:pt x="1397" y="869"/>
                  <a:pt x="1397" y="869"/>
                </a:cubicBezTo>
                <a:cubicBezTo>
                  <a:pt x="1396" y="869"/>
                  <a:pt x="1396" y="869"/>
                  <a:pt x="1396" y="869"/>
                </a:cubicBezTo>
                <a:cubicBezTo>
                  <a:pt x="1396" y="872"/>
                  <a:pt x="1396" y="872"/>
                  <a:pt x="1396" y="872"/>
                </a:cubicBezTo>
                <a:cubicBezTo>
                  <a:pt x="1389" y="878"/>
                  <a:pt x="1389" y="878"/>
                  <a:pt x="1389" y="878"/>
                </a:cubicBezTo>
                <a:cubicBezTo>
                  <a:pt x="1386" y="880"/>
                  <a:pt x="1386" y="880"/>
                  <a:pt x="1386" y="880"/>
                </a:cubicBezTo>
                <a:cubicBezTo>
                  <a:pt x="1386" y="880"/>
                  <a:pt x="1389" y="874"/>
                  <a:pt x="1385" y="881"/>
                </a:cubicBezTo>
                <a:cubicBezTo>
                  <a:pt x="1384" y="881"/>
                  <a:pt x="1384" y="881"/>
                  <a:pt x="1384" y="881"/>
                </a:cubicBezTo>
                <a:cubicBezTo>
                  <a:pt x="1385" y="884"/>
                  <a:pt x="1385" y="884"/>
                  <a:pt x="1385" y="884"/>
                </a:cubicBezTo>
                <a:cubicBezTo>
                  <a:pt x="1381" y="886"/>
                  <a:pt x="1381" y="886"/>
                  <a:pt x="1381" y="886"/>
                </a:cubicBezTo>
                <a:cubicBezTo>
                  <a:pt x="1380" y="887"/>
                  <a:pt x="1380" y="887"/>
                  <a:pt x="1380" y="887"/>
                </a:cubicBezTo>
                <a:cubicBezTo>
                  <a:pt x="1378" y="886"/>
                  <a:pt x="1388" y="884"/>
                  <a:pt x="1377" y="886"/>
                </a:cubicBezTo>
                <a:cubicBezTo>
                  <a:pt x="1375" y="889"/>
                  <a:pt x="1375" y="889"/>
                  <a:pt x="1375" y="889"/>
                </a:cubicBezTo>
                <a:cubicBezTo>
                  <a:pt x="1377" y="890"/>
                  <a:pt x="1377" y="890"/>
                  <a:pt x="1377" y="890"/>
                </a:cubicBezTo>
                <a:cubicBezTo>
                  <a:pt x="1371" y="894"/>
                  <a:pt x="1371" y="894"/>
                  <a:pt x="1371" y="894"/>
                </a:cubicBezTo>
                <a:cubicBezTo>
                  <a:pt x="1369" y="894"/>
                  <a:pt x="1369" y="894"/>
                  <a:pt x="1369" y="894"/>
                </a:cubicBezTo>
                <a:cubicBezTo>
                  <a:pt x="1369" y="897"/>
                  <a:pt x="1369" y="897"/>
                  <a:pt x="1369" y="897"/>
                </a:cubicBezTo>
                <a:cubicBezTo>
                  <a:pt x="1365" y="900"/>
                  <a:pt x="1365" y="900"/>
                  <a:pt x="1365" y="900"/>
                </a:cubicBezTo>
                <a:cubicBezTo>
                  <a:pt x="1364" y="902"/>
                  <a:pt x="1364" y="902"/>
                  <a:pt x="1364" y="902"/>
                </a:cubicBezTo>
                <a:cubicBezTo>
                  <a:pt x="1360" y="902"/>
                  <a:pt x="1360" y="902"/>
                  <a:pt x="1360" y="902"/>
                </a:cubicBezTo>
                <a:cubicBezTo>
                  <a:pt x="1360" y="904"/>
                  <a:pt x="1360" y="904"/>
                  <a:pt x="1360" y="904"/>
                </a:cubicBezTo>
                <a:cubicBezTo>
                  <a:pt x="1353" y="909"/>
                  <a:pt x="1353" y="909"/>
                  <a:pt x="1353" y="909"/>
                </a:cubicBezTo>
                <a:cubicBezTo>
                  <a:pt x="1352" y="909"/>
                  <a:pt x="1355" y="904"/>
                  <a:pt x="1355" y="911"/>
                </a:cubicBezTo>
                <a:cubicBezTo>
                  <a:pt x="1352" y="912"/>
                  <a:pt x="1352" y="912"/>
                  <a:pt x="1352" y="912"/>
                </a:cubicBezTo>
                <a:cubicBezTo>
                  <a:pt x="1350" y="915"/>
                  <a:pt x="1350" y="915"/>
                  <a:pt x="1350" y="915"/>
                </a:cubicBezTo>
                <a:cubicBezTo>
                  <a:pt x="1345" y="916"/>
                  <a:pt x="1345" y="916"/>
                  <a:pt x="1345" y="916"/>
                </a:cubicBezTo>
                <a:cubicBezTo>
                  <a:pt x="1345" y="919"/>
                  <a:pt x="1345" y="919"/>
                  <a:pt x="1345" y="919"/>
                </a:cubicBezTo>
                <a:cubicBezTo>
                  <a:pt x="1341" y="922"/>
                  <a:pt x="1341" y="922"/>
                  <a:pt x="1341" y="922"/>
                </a:cubicBezTo>
                <a:cubicBezTo>
                  <a:pt x="1338" y="922"/>
                  <a:pt x="1338" y="922"/>
                  <a:pt x="1338" y="922"/>
                </a:cubicBezTo>
                <a:cubicBezTo>
                  <a:pt x="1339" y="925"/>
                  <a:pt x="1339" y="925"/>
                  <a:pt x="1339" y="925"/>
                </a:cubicBezTo>
                <a:cubicBezTo>
                  <a:pt x="1335" y="929"/>
                  <a:pt x="1335" y="929"/>
                  <a:pt x="1335" y="929"/>
                </a:cubicBezTo>
                <a:cubicBezTo>
                  <a:pt x="1333" y="929"/>
                  <a:pt x="1333" y="929"/>
                  <a:pt x="1333" y="929"/>
                </a:cubicBezTo>
                <a:cubicBezTo>
                  <a:pt x="1320" y="939"/>
                  <a:pt x="1320" y="939"/>
                  <a:pt x="1320" y="939"/>
                </a:cubicBezTo>
                <a:cubicBezTo>
                  <a:pt x="1321" y="940"/>
                  <a:pt x="1321" y="940"/>
                  <a:pt x="1321" y="940"/>
                </a:cubicBezTo>
                <a:cubicBezTo>
                  <a:pt x="1318" y="942"/>
                  <a:pt x="1318" y="942"/>
                  <a:pt x="1318" y="942"/>
                </a:cubicBezTo>
                <a:cubicBezTo>
                  <a:pt x="1318" y="944"/>
                  <a:pt x="1314" y="939"/>
                  <a:pt x="1319" y="944"/>
                </a:cubicBezTo>
                <a:cubicBezTo>
                  <a:pt x="1317" y="942"/>
                  <a:pt x="1317" y="942"/>
                  <a:pt x="1317" y="942"/>
                </a:cubicBezTo>
                <a:cubicBezTo>
                  <a:pt x="1313" y="947"/>
                  <a:pt x="1313" y="947"/>
                  <a:pt x="1313" y="947"/>
                </a:cubicBezTo>
                <a:cubicBezTo>
                  <a:pt x="1309" y="948"/>
                  <a:pt x="1309" y="948"/>
                  <a:pt x="1309" y="948"/>
                </a:cubicBezTo>
                <a:cubicBezTo>
                  <a:pt x="1311" y="949"/>
                  <a:pt x="1310" y="950"/>
                  <a:pt x="1309" y="951"/>
                </a:cubicBezTo>
                <a:cubicBezTo>
                  <a:pt x="1304" y="954"/>
                  <a:pt x="1304" y="954"/>
                  <a:pt x="1304" y="954"/>
                </a:cubicBezTo>
                <a:cubicBezTo>
                  <a:pt x="1303" y="957"/>
                  <a:pt x="1303" y="957"/>
                  <a:pt x="1303" y="957"/>
                </a:cubicBezTo>
                <a:cubicBezTo>
                  <a:pt x="1299" y="958"/>
                  <a:pt x="1299" y="958"/>
                  <a:pt x="1299" y="958"/>
                </a:cubicBezTo>
                <a:cubicBezTo>
                  <a:pt x="1296" y="963"/>
                  <a:pt x="1296" y="963"/>
                  <a:pt x="1296" y="963"/>
                </a:cubicBezTo>
                <a:cubicBezTo>
                  <a:pt x="1276" y="981"/>
                  <a:pt x="1255" y="1001"/>
                  <a:pt x="1234" y="1020"/>
                </a:cubicBezTo>
                <a:cubicBezTo>
                  <a:pt x="1235" y="1021"/>
                  <a:pt x="1235" y="1021"/>
                  <a:pt x="1235" y="1021"/>
                </a:cubicBezTo>
                <a:cubicBezTo>
                  <a:pt x="1228" y="1024"/>
                  <a:pt x="1224" y="1034"/>
                  <a:pt x="1217" y="1034"/>
                </a:cubicBezTo>
                <a:cubicBezTo>
                  <a:pt x="1218" y="1035"/>
                  <a:pt x="1218" y="1035"/>
                  <a:pt x="1218" y="1035"/>
                </a:cubicBezTo>
                <a:cubicBezTo>
                  <a:pt x="1214" y="1040"/>
                  <a:pt x="1205" y="1047"/>
                  <a:pt x="1203" y="1051"/>
                </a:cubicBezTo>
                <a:cubicBezTo>
                  <a:pt x="1203" y="1054"/>
                  <a:pt x="1200" y="1055"/>
                  <a:pt x="1198" y="1056"/>
                </a:cubicBezTo>
                <a:cubicBezTo>
                  <a:pt x="1199" y="1057"/>
                  <a:pt x="1199" y="1057"/>
                  <a:pt x="1199" y="1057"/>
                </a:cubicBezTo>
                <a:cubicBezTo>
                  <a:pt x="1199" y="1057"/>
                  <a:pt x="1203" y="1056"/>
                  <a:pt x="1198" y="1059"/>
                </a:cubicBezTo>
                <a:cubicBezTo>
                  <a:pt x="1200" y="1060"/>
                  <a:pt x="1200" y="1060"/>
                  <a:pt x="1200" y="1060"/>
                </a:cubicBezTo>
                <a:cubicBezTo>
                  <a:pt x="1200" y="1062"/>
                  <a:pt x="1198" y="1056"/>
                  <a:pt x="1199" y="1062"/>
                </a:cubicBezTo>
                <a:cubicBezTo>
                  <a:pt x="1195" y="1060"/>
                  <a:pt x="1195" y="1060"/>
                  <a:pt x="1195" y="1060"/>
                </a:cubicBezTo>
                <a:cubicBezTo>
                  <a:pt x="1189" y="1063"/>
                  <a:pt x="1183" y="1068"/>
                  <a:pt x="1179" y="1073"/>
                </a:cubicBezTo>
                <a:cubicBezTo>
                  <a:pt x="1178" y="1076"/>
                  <a:pt x="1178" y="1076"/>
                  <a:pt x="1178" y="1076"/>
                </a:cubicBezTo>
                <a:cubicBezTo>
                  <a:pt x="1172" y="1078"/>
                  <a:pt x="1172" y="1078"/>
                  <a:pt x="1172" y="1078"/>
                </a:cubicBezTo>
                <a:cubicBezTo>
                  <a:pt x="1158" y="1078"/>
                  <a:pt x="1158" y="1078"/>
                  <a:pt x="1158" y="1078"/>
                </a:cubicBezTo>
                <a:cubicBezTo>
                  <a:pt x="1154" y="1075"/>
                  <a:pt x="1154" y="1075"/>
                  <a:pt x="1154" y="1075"/>
                </a:cubicBezTo>
                <a:cubicBezTo>
                  <a:pt x="1157" y="1074"/>
                  <a:pt x="1157" y="1074"/>
                  <a:pt x="1157" y="1074"/>
                </a:cubicBezTo>
                <a:cubicBezTo>
                  <a:pt x="1157" y="1072"/>
                  <a:pt x="1157" y="1072"/>
                  <a:pt x="1157" y="1072"/>
                </a:cubicBezTo>
                <a:cubicBezTo>
                  <a:pt x="1162" y="1066"/>
                  <a:pt x="1162" y="1066"/>
                  <a:pt x="1162" y="1066"/>
                </a:cubicBezTo>
                <a:cubicBezTo>
                  <a:pt x="1161" y="1065"/>
                  <a:pt x="1161" y="1065"/>
                  <a:pt x="1161" y="1065"/>
                </a:cubicBezTo>
                <a:cubicBezTo>
                  <a:pt x="1163" y="1063"/>
                  <a:pt x="1163" y="1063"/>
                  <a:pt x="1163" y="1063"/>
                </a:cubicBezTo>
                <a:cubicBezTo>
                  <a:pt x="1162" y="1062"/>
                  <a:pt x="1162" y="1062"/>
                  <a:pt x="1162" y="1062"/>
                </a:cubicBezTo>
                <a:cubicBezTo>
                  <a:pt x="1160" y="1064"/>
                  <a:pt x="1156" y="1064"/>
                  <a:pt x="1154" y="1066"/>
                </a:cubicBezTo>
                <a:cubicBezTo>
                  <a:pt x="1151" y="1072"/>
                  <a:pt x="1151" y="1072"/>
                  <a:pt x="1151" y="1072"/>
                </a:cubicBezTo>
                <a:cubicBezTo>
                  <a:pt x="1147" y="1074"/>
                  <a:pt x="1147" y="1074"/>
                  <a:pt x="1147" y="1074"/>
                </a:cubicBezTo>
                <a:cubicBezTo>
                  <a:pt x="1148" y="1075"/>
                  <a:pt x="1148" y="1075"/>
                  <a:pt x="1148" y="1075"/>
                </a:cubicBezTo>
                <a:cubicBezTo>
                  <a:pt x="1145" y="1078"/>
                  <a:pt x="1145" y="1078"/>
                  <a:pt x="1145" y="1078"/>
                </a:cubicBezTo>
                <a:cubicBezTo>
                  <a:pt x="1127" y="1078"/>
                  <a:pt x="1127" y="1078"/>
                  <a:pt x="1127" y="1078"/>
                </a:cubicBezTo>
                <a:cubicBezTo>
                  <a:pt x="1127" y="1076"/>
                  <a:pt x="1127" y="1076"/>
                  <a:pt x="1127" y="1076"/>
                </a:cubicBezTo>
                <a:cubicBezTo>
                  <a:pt x="1133" y="1074"/>
                  <a:pt x="1133" y="1074"/>
                  <a:pt x="1133" y="1074"/>
                </a:cubicBezTo>
                <a:cubicBezTo>
                  <a:pt x="1136" y="1071"/>
                  <a:pt x="1136" y="1071"/>
                  <a:pt x="1136" y="1071"/>
                </a:cubicBezTo>
                <a:cubicBezTo>
                  <a:pt x="1135" y="1069"/>
                  <a:pt x="1135" y="1069"/>
                  <a:pt x="1135" y="1069"/>
                </a:cubicBezTo>
                <a:cubicBezTo>
                  <a:pt x="1141" y="1065"/>
                  <a:pt x="1141" y="1065"/>
                  <a:pt x="1141" y="1065"/>
                </a:cubicBezTo>
                <a:cubicBezTo>
                  <a:pt x="1141" y="1064"/>
                  <a:pt x="1142" y="1067"/>
                  <a:pt x="1140" y="1064"/>
                </a:cubicBezTo>
                <a:cubicBezTo>
                  <a:pt x="1146" y="1067"/>
                  <a:pt x="1146" y="1067"/>
                  <a:pt x="1146" y="1067"/>
                </a:cubicBezTo>
                <a:cubicBezTo>
                  <a:pt x="1147" y="1066"/>
                  <a:pt x="1147" y="1066"/>
                  <a:pt x="1147" y="1066"/>
                </a:cubicBezTo>
                <a:cubicBezTo>
                  <a:pt x="1146" y="1065"/>
                  <a:pt x="1146" y="1065"/>
                  <a:pt x="1146" y="1065"/>
                </a:cubicBezTo>
                <a:cubicBezTo>
                  <a:pt x="1143" y="1064"/>
                  <a:pt x="1143" y="1064"/>
                  <a:pt x="1143" y="1064"/>
                </a:cubicBezTo>
                <a:cubicBezTo>
                  <a:pt x="1145" y="1062"/>
                  <a:pt x="1145" y="1062"/>
                  <a:pt x="1145" y="1062"/>
                </a:cubicBezTo>
                <a:cubicBezTo>
                  <a:pt x="1145" y="1060"/>
                  <a:pt x="1145" y="1060"/>
                  <a:pt x="1145" y="1060"/>
                </a:cubicBezTo>
                <a:cubicBezTo>
                  <a:pt x="1142" y="1066"/>
                  <a:pt x="1135" y="1060"/>
                  <a:pt x="1133" y="1062"/>
                </a:cubicBezTo>
                <a:cubicBezTo>
                  <a:pt x="1126" y="1068"/>
                  <a:pt x="1126" y="1068"/>
                  <a:pt x="1126" y="1068"/>
                </a:cubicBezTo>
                <a:cubicBezTo>
                  <a:pt x="1127" y="1068"/>
                  <a:pt x="1127" y="1068"/>
                  <a:pt x="1127" y="1068"/>
                </a:cubicBezTo>
                <a:cubicBezTo>
                  <a:pt x="1117" y="1078"/>
                  <a:pt x="1117" y="1078"/>
                  <a:pt x="1117" y="1078"/>
                </a:cubicBezTo>
                <a:cubicBezTo>
                  <a:pt x="1100" y="1078"/>
                  <a:pt x="1100" y="1078"/>
                  <a:pt x="1100" y="1078"/>
                </a:cubicBezTo>
                <a:cubicBezTo>
                  <a:pt x="1102" y="1076"/>
                  <a:pt x="1096" y="1079"/>
                  <a:pt x="1101" y="1075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5"/>
                  <a:pt x="1098" y="1075"/>
                  <a:pt x="1098" y="1075"/>
                </a:cubicBezTo>
                <a:cubicBezTo>
                  <a:pt x="1095" y="1078"/>
                  <a:pt x="1095" y="1078"/>
                  <a:pt x="1095" y="1078"/>
                </a:cubicBezTo>
                <a:cubicBezTo>
                  <a:pt x="1091" y="1078"/>
                  <a:pt x="1091" y="1078"/>
                  <a:pt x="1091" y="1078"/>
                </a:cubicBezTo>
                <a:cubicBezTo>
                  <a:pt x="1093" y="1075"/>
                  <a:pt x="1093" y="1075"/>
                  <a:pt x="1093" y="1075"/>
                </a:cubicBezTo>
                <a:cubicBezTo>
                  <a:pt x="1095" y="1073"/>
                  <a:pt x="1095" y="1077"/>
                  <a:pt x="1097" y="1074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100" y="1071"/>
                  <a:pt x="1100" y="1071"/>
                  <a:pt x="1100" y="1071"/>
                </a:cubicBezTo>
                <a:cubicBezTo>
                  <a:pt x="1104" y="1071"/>
                  <a:pt x="1097" y="1069"/>
                  <a:pt x="1104" y="1069"/>
                </a:cubicBezTo>
                <a:cubicBezTo>
                  <a:pt x="1103" y="1068"/>
                  <a:pt x="1103" y="1068"/>
                  <a:pt x="1103" y="1068"/>
                </a:cubicBezTo>
                <a:cubicBezTo>
                  <a:pt x="1100" y="1070"/>
                  <a:pt x="1096" y="1069"/>
                  <a:pt x="1095" y="1070"/>
                </a:cubicBezTo>
                <a:cubicBezTo>
                  <a:pt x="1104" y="1062"/>
                  <a:pt x="1104" y="1062"/>
                  <a:pt x="1104" y="1062"/>
                </a:cubicBezTo>
                <a:cubicBezTo>
                  <a:pt x="1114" y="1055"/>
                  <a:pt x="1114" y="1055"/>
                  <a:pt x="1114" y="1055"/>
                </a:cubicBezTo>
                <a:cubicBezTo>
                  <a:pt x="1114" y="1052"/>
                  <a:pt x="1114" y="1052"/>
                  <a:pt x="1114" y="1052"/>
                </a:cubicBezTo>
                <a:cubicBezTo>
                  <a:pt x="1117" y="1052"/>
                  <a:pt x="1117" y="1052"/>
                  <a:pt x="1117" y="1052"/>
                </a:cubicBezTo>
                <a:cubicBezTo>
                  <a:pt x="1120" y="1050"/>
                  <a:pt x="1122" y="1046"/>
                  <a:pt x="1122" y="1043"/>
                </a:cubicBezTo>
                <a:cubicBezTo>
                  <a:pt x="1119" y="1046"/>
                  <a:pt x="1119" y="1046"/>
                  <a:pt x="1119" y="1046"/>
                </a:cubicBezTo>
                <a:cubicBezTo>
                  <a:pt x="1108" y="1051"/>
                  <a:pt x="1098" y="1064"/>
                  <a:pt x="1088" y="1071"/>
                </a:cubicBezTo>
                <a:cubicBezTo>
                  <a:pt x="1088" y="1074"/>
                  <a:pt x="1088" y="1074"/>
                  <a:pt x="1088" y="1074"/>
                </a:cubicBezTo>
                <a:cubicBezTo>
                  <a:pt x="1084" y="1078"/>
                  <a:pt x="1084" y="1078"/>
                  <a:pt x="1084" y="1078"/>
                </a:cubicBezTo>
                <a:cubicBezTo>
                  <a:pt x="1070" y="1078"/>
                  <a:pt x="1070" y="1078"/>
                  <a:pt x="1070" y="1078"/>
                </a:cubicBezTo>
                <a:cubicBezTo>
                  <a:pt x="1077" y="1070"/>
                  <a:pt x="1077" y="1070"/>
                  <a:pt x="1077" y="1070"/>
                </a:cubicBezTo>
                <a:cubicBezTo>
                  <a:pt x="1077" y="1069"/>
                  <a:pt x="1077" y="1069"/>
                  <a:pt x="1077" y="1069"/>
                </a:cubicBezTo>
                <a:cubicBezTo>
                  <a:pt x="1088" y="1057"/>
                  <a:pt x="1088" y="1057"/>
                  <a:pt x="1088" y="1057"/>
                </a:cubicBezTo>
                <a:cubicBezTo>
                  <a:pt x="1084" y="1055"/>
                  <a:pt x="1088" y="1055"/>
                  <a:pt x="1087" y="1052"/>
                </a:cubicBezTo>
                <a:cubicBezTo>
                  <a:pt x="1087" y="1051"/>
                  <a:pt x="1087" y="1051"/>
                  <a:pt x="1087" y="1051"/>
                </a:cubicBezTo>
                <a:cubicBezTo>
                  <a:pt x="1081" y="1055"/>
                  <a:pt x="1081" y="1055"/>
                  <a:pt x="1081" y="1055"/>
                </a:cubicBezTo>
                <a:cubicBezTo>
                  <a:pt x="1075" y="1059"/>
                  <a:pt x="1075" y="1059"/>
                  <a:pt x="1075" y="1059"/>
                </a:cubicBezTo>
                <a:cubicBezTo>
                  <a:pt x="1081" y="1051"/>
                  <a:pt x="1081" y="1051"/>
                  <a:pt x="1081" y="1051"/>
                </a:cubicBezTo>
                <a:cubicBezTo>
                  <a:pt x="1083" y="1049"/>
                  <a:pt x="1083" y="1049"/>
                  <a:pt x="1083" y="1049"/>
                </a:cubicBezTo>
                <a:cubicBezTo>
                  <a:pt x="1082" y="1048"/>
                  <a:pt x="1082" y="1048"/>
                  <a:pt x="1082" y="1048"/>
                </a:cubicBezTo>
                <a:cubicBezTo>
                  <a:pt x="1084" y="1045"/>
                  <a:pt x="1084" y="1045"/>
                  <a:pt x="1084" y="1045"/>
                </a:cubicBezTo>
                <a:cubicBezTo>
                  <a:pt x="1083" y="1044"/>
                  <a:pt x="1083" y="1044"/>
                  <a:pt x="1083" y="1044"/>
                </a:cubicBezTo>
                <a:cubicBezTo>
                  <a:pt x="1080" y="1045"/>
                  <a:pt x="1080" y="1045"/>
                  <a:pt x="1080" y="1045"/>
                </a:cubicBezTo>
                <a:cubicBezTo>
                  <a:pt x="1077" y="1047"/>
                  <a:pt x="1083" y="1047"/>
                  <a:pt x="1079" y="1048"/>
                </a:cubicBezTo>
                <a:cubicBezTo>
                  <a:pt x="1080" y="1049"/>
                  <a:pt x="1080" y="1049"/>
                  <a:pt x="1080" y="1049"/>
                </a:cubicBezTo>
                <a:cubicBezTo>
                  <a:pt x="1078" y="1051"/>
                  <a:pt x="1078" y="1051"/>
                  <a:pt x="1078" y="1051"/>
                </a:cubicBezTo>
                <a:cubicBezTo>
                  <a:pt x="1077" y="1048"/>
                  <a:pt x="1077" y="1048"/>
                  <a:pt x="1077" y="1048"/>
                </a:cubicBezTo>
                <a:cubicBezTo>
                  <a:pt x="1067" y="1057"/>
                  <a:pt x="1067" y="1057"/>
                  <a:pt x="1067" y="1057"/>
                </a:cubicBezTo>
                <a:cubicBezTo>
                  <a:pt x="1065" y="1056"/>
                  <a:pt x="1065" y="1056"/>
                  <a:pt x="1065" y="1056"/>
                </a:cubicBezTo>
                <a:cubicBezTo>
                  <a:pt x="1069" y="1054"/>
                  <a:pt x="1064" y="1053"/>
                  <a:pt x="1066" y="1051"/>
                </a:cubicBezTo>
                <a:cubicBezTo>
                  <a:pt x="1069" y="1051"/>
                  <a:pt x="1069" y="1051"/>
                  <a:pt x="1069" y="1051"/>
                </a:cubicBezTo>
                <a:cubicBezTo>
                  <a:pt x="1067" y="1051"/>
                  <a:pt x="1067" y="1051"/>
                  <a:pt x="1067" y="1051"/>
                </a:cubicBezTo>
                <a:cubicBezTo>
                  <a:pt x="1070" y="1051"/>
                  <a:pt x="1070" y="1051"/>
                  <a:pt x="1070" y="1051"/>
                </a:cubicBezTo>
                <a:cubicBezTo>
                  <a:pt x="1071" y="1049"/>
                  <a:pt x="1071" y="1049"/>
                  <a:pt x="1071" y="1049"/>
                </a:cubicBezTo>
                <a:cubicBezTo>
                  <a:pt x="1070" y="1050"/>
                  <a:pt x="1073" y="1048"/>
                  <a:pt x="1069" y="1047"/>
                </a:cubicBezTo>
                <a:cubicBezTo>
                  <a:pt x="1069" y="1046"/>
                  <a:pt x="1069" y="1046"/>
                  <a:pt x="1069" y="1046"/>
                </a:cubicBezTo>
                <a:cubicBezTo>
                  <a:pt x="1063" y="1050"/>
                  <a:pt x="1063" y="1050"/>
                  <a:pt x="1063" y="1050"/>
                </a:cubicBezTo>
                <a:cubicBezTo>
                  <a:pt x="1061" y="1053"/>
                  <a:pt x="1061" y="1053"/>
                  <a:pt x="1061" y="1053"/>
                </a:cubicBezTo>
                <a:cubicBezTo>
                  <a:pt x="1059" y="1055"/>
                  <a:pt x="1059" y="1055"/>
                  <a:pt x="1059" y="1055"/>
                </a:cubicBezTo>
                <a:cubicBezTo>
                  <a:pt x="1058" y="1052"/>
                  <a:pt x="1058" y="1052"/>
                  <a:pt x="1058" y="1052"/>
                </a:cubicBezTo>
                <a:cubicBezTo>
                  <a:pt x="1053" y="1056"/>
                  <a:pt x="1053" y="1056"/>
                  <a:pt x="1053" y="1056"/>
                </a:cubicBezTo>
                <a:cubicBezTo>
                  <a:pt x="1053" y="1059"/>
                  <a:pt x="1053" y="1059"/>
                  <a:pt x="1053" y="1059"/>
                </a:cubicBezTo>
                <a:cubicBezTo>
                  <a:pt x="1049" y="1060"/>
                  <a:pt x="1049" y="1060"/>
                  <a:pt x="1049" y="1060"/>
                </a:cubicBezTo>
                <a:cubicBezTo>
                  <a:pt x="1045" y="1064"/>
                  <a:pt x="1045" y="1064"/>
                  <a:pt x="1045" y="1064"/>
                </a:cubicBezTo>
                <a:cubicBezTo>
                  <a:pt x="1045" y="1066"/>
                  <a:pt x="1045" y="1066"/>
                  <a:pt x="1045" y="1066"/>
                </a:cubicBezTo>
                <a:cubicBezTo>
                  <a:pt x="1043" y="1067"/>
                  <a:pt x="1043" y="1067"/>
                  <a:pt x="1043" y="1067"/>
                </a:cubicBezTo>
                <a:cubicBezTo>
                  <a:pt x="1039" y="1064"/>
                  <a:pt x="1039" y="1064"/>
                  <a:pt x="1039" y="1064"/>
                </a:cubicBezTo>
                <a:cubicBezTo>
                  <a:pt x="1037" y="1066"/>
                  <a:pt x="1037" y="1066"/>
                  <a:pt x="1037" y="1066"/>
                </a:cubicBezTo>
                <a:cubicBezTo>
                  <a:pt x="1033" y="1066"/>
                  <a:pt x="1033" y="1066"/>
                  <a:pt x="1033" y="1066"/>
                </a:cubicBezTo>
                <a:cubicBezTo>
                  <a:pt x="1036" y="1065"/>
                  <a:pt x="1031" y="1067"/>
                  <a:pt x="1036" y="1068"/>
                </a:cubicBezTo>
                <a:cubicBezTo>
                  <a:pt x="1030" y="1071"/>
                  <a:pt x="1030" y="1071"/>
                  <a:pt x="1030" y="1071"/>
                </a:cubicBezTo>
                <a:cubicBezTo>
                  <a:pt x="1029" y="1074"/>
                  <a:pt x="1029" y="1074"/>
                  <a:pt x="1029" y="1074"/>
                </a:cubicBezTo>
                <a:cubicBezTo>
                  <a:pt x="1028" y="1074"/>
                  <a:pt x="1028" y="1074"/>
                  <a:pt x="1028" y="1074"/>
                </a:cubicBezTo>
                <a:cubicBezTo>
                  <a:pt x="1027" y="1070"/>
                  <a:pt x="1038" y="1067"/>
                  <a:pt x="1033" y="1062"/>
                </a:cubicBezTo>
                <a:cubicBezTo>
                  <a:pt x="1042" y="1056"/>
                  <a:pt x="1042" y="1056"/>
                  <a:pt x="1042" y="1056"/>
                </a:cubicBezTo>
                <a:cubicBezTo>
                  <a:pt x="1042" y="1053"/>
                  <a:pt x="1042" y="1053"/>
                  <a:pt x="1042" y="1053"/>
                </a:cubicBezTo>
                <a:cubicBezTo>
                  <a:pt x="1038" y="1051"/>
                  <a:pt x="1038" y="1051"/>
                  <a:pt x="1038" y="1051"/>
                </a:cubicBezTo>
                <a:cubicBezTo>
                  <a:pt x="1036" y="1051"/>
                  <a:pt x="1036" y="1051"/>
                  <a:pt x="1036" y="1051"/>
                </a:cubicBezTo>
                <a:cubicBezTo>
                  <a:pt x="1033" y="1055"/>
                  <a:pt x="1033" y="1055"/>
                  <a:pt x="1033" y="1055"/>
                </a:cubicBezTo>
                <a:cubicBezTo>
                  <a:pt x="1032" y="1053"/>
                  <a:pt x="1032" y="1053"/>
                  <a:pt x="1032" y="1053"/>
                </a:cubicBezTo>
                <a:cubicBezTo>
                  <a:pt x="1028" y="1056"/>
                  <a:pt x="1028" y="1056"/>
                  <a:pt x="1028" y="1056"/>
                </a:cubicBezTo>
                <a:cubicBezTo>
                  <a:pt x="1027" y="1055"/>
                  <a:pt x="1027" y="1055"/>
                  <a:pt x="1027" y="1055"/>
                </a:cubicBezTo>
                <a:cubicBezTo>
                  <a:pt x="1024" y="1056"/>
                  <a:pt x="1024" y="1056"/>
                  <a:pt x="1024" y="1056"/>
                </a:cubicBezTo>
                <a:cubicBezTo>
                  <a:pt x="1023" y="1056"/>
                  <a:pt x="1023" y="1056"/>
                  <a:pt x="1023" y="1056"/>
                </a:cubicBezTo>
                <a:cubicBezTo>
                  <a:pt x="1027" y="1048"/>
                  <a:pt x="1034" y="1048"/>
                  <a:pt x="1036" y="1039"/>
                </a:cubicBezTo>
                <a:cubicBezTo>
                  <a:pt x="1035" y="1039"/>
                  <a:pt x="1035" y="1039"/>
                  <a:pt x="1035" y="1039"/>
                </a:cubicBezTo>
                <a:cubicBezTo>
                  <a:pt x="1031" y="1041"/>
                  <a:pt x="1028" y="1045"/>
                  <a:pt x="1022" y="1045"/>
                </a:cubicBezTo>
                <a:cubicBezTo>
                  <a:pt x="1024" y="1044"/>
                  <a:pt x="1024" y="1044"/>
                  <a:pt x="1024" y="1044"/>
                </a:cubicBezTo>
                <a:cubicBezTo>
                  <a:pt x="1025" y="1040"/>
                  <a:pt x="1025" y="1040"/>
                  <a:pt x="1025" y="1040"/>
                </a:cubicBezTo>
                <a:cubicBezTo>
                  <a:pt x="1023" y="1040"/>
                  <a:pt x="1023" y="1040"/>
                  <a:pt x="1023" y="1040"/>
                </a:cubicBezTo>
                <a:cubicBezTo>
                  <a:pt x="1020" y="1043"/>
                  <a:pt x="1016" y="1046"/>
                  <a:pt x="1014" y="1049"/>
                </a:cubicBezTo>
                <a:cubicBezTo>
                  <a:pt x="1012" y="1049"/>
                  <a:pt x="1014" y="1053"/>
                  <a:pt x="1012" y="1048"/>
                </a:cubicBezTo>
                <a:cubicBezTo>
                  <a:pt x="1011" y="1049"/>
                  <a:pt x="1011" y="1049"/>
                  <a:pt x="1011" y="1049"/>
                </a:cubicBezTo>
                <a:cubicBezTo>
                  <a:pt x="1012" y="1051"/>
                  <a:pt x="1012" y="1051"/>
                  <a:pt x="1012" y="1051"/>
                </a:cubicBezTo>
                <a:cubicBezTo>
                  <a:pt x="1010" y="1050"/>
                  <a:pt x="1010" y="1050"/>
                  <a:pt x="1010" y="1050"/>
                </a:cubicBezTo>
                <a:cubicBezTo>
                  <a:pt x="1007" y="1051"/>
                  <a:pt x="1012" y="1048"/>
                  <a:pt x="1006" y="1051"/>
                </a:cubicBezTo>
                <a:cubicBezTo>
                  <a:pt x="1009" y="1048"/>
                  <a:pt x="1009" y="1048"/>
                  <a:pt x="1009" y="1048"/>
                </a:cubicBezTo>
                <a:cubicBezTo>
                  <a:pt x="1009" y="1046"/>
                  <a:pt x="1009" y="1046"/>
                  <a:pt x="1009" y="1046"/>
                </a:cubicBezTo>
                <a:cubicBezTo>
                  <a:pt x="1016" y="1041"/>
                  <a:pt x="1016" y="1041"/>
                  <a:pt x="1016" y="1041"/>
                </a:cubicBezTo>
                <a:cubicBezTo>
                  <a:pt x="1017" y="1039"/>
                  <a:pt x="1017" y="1039"/>
                  <a:pt x="1017" y="1039"/>
                </a:cubicBezTo>
                <a:cubicBezTo>
                  <a:pt x="1016" y="1038"/>
                  <a:pt x="1016" y="1038"/>
                  <a:pt x="1016" y="1038"/>
                </a:cubicBezTo>
                <a:cubicBezTo>
                  <a:pt x="1015" y="1036"/>
                  <a:pt x="1015" y="1036"/>
                  <a:pt x="1015" y="1036"/>
                </a:cubicBezTo>
                <a:cubicBezTo>
                  <a:pt x="1017" y="1034"/>
                  <a:pt x="1017" y="1034"/>
                  <a:pt x="1017" y="1034"/>
                </a:cubicBezTo>
                <a:cubicBezTo>
                  <a:pt x="1016" y="1033"/>
                  <a:pt x="1016" y="1033"/>
                  <a:pt x="1016" y="1033"/>
                </a:cubicBezTo>
                <a:cubicBezTo>
                  <a:pt x="1012" y="1032"/>
                  <a:pt x="1011" y="1035"/>
                  <a:pt x="1009" y="1035"/>
                </a:cubicBezTo>
                <a:cubicBezTo>
                  <a:pt x="1008" y="1036"/>
                  <a:pt x="1008" y="1036"/>
                  <a:pt x="1008" y="1036"/>
                </a:cubicBezTo>
                <a:cubicBezTo>
                  <a:pt x="1013" y="1036"/>
                  <a:pt x="1013" y="1036"/>
                  <a:pt x="1013" y="1036"/>
                </a:cubicBezTo>
                <a:cubicBezTo>
                  <a:pt x="1009" y="1037"/>
                  <a:pt x="1007" y="1037"/>
                  <a:pt x="1003" y="1037"/>
                </a:cubicBezTo>
                <a:cubicBezTo>
                  <a:pt x="1006" y="1033"/>
                  <a:pt x="1006" y="1033"/>
                  <a:pt x="1006" y="1033"/>
                </a:cubicBezTo>
                <a:cubicBezTo>
                  <a:pt x="1005" y="1031"/>
                  <a:pt x="1005" y="1031"/>
                  <a:pt x="1005" y="1031"/>
                </a:cubicBezTo>
                <a:cubicBezTo>
                  <a:pt x="1005" y="1032"/>
                  <a:pt x="1003" y="1028"/>
                  <a:pt x="1004" y="1033"/>
                </a:cubicBezTo>
                <a:cubicBezTo>
                  <a:pt x="1002" y="1032"/>
                  <a:pt x="1002" y="1032"/>
                  <a:pt x="1002" y="1032"/>
                </a:cubicBezTo>
                <a:cubicBezTo>
                  <a:pt x="1005" y="1030"/>
                  <a:pt x="1005" y="1026"/>
                  <a:pt x="1006" y="1025"/>
                </a:cubicBezTo>
                <a:cubicBezTo>
                  <a:pt x="1012" y="1023"/>
                  <a:pt x="1012" y="1023"/>
                  <a:pt x="1012" y="1023"/>
                </a:cubicBezTo>
                <a:cubicBezTo>
                  <a:pt x="1015" y="1018"/>
                  <a:pt x="1015" y="1018"/>
                  <a:pt x="1015" y="1018"/>
                </a:cubicBezTo>
                <a:cubicBezTo>
                  <a:pt x="1018" y="1017"/>
                  <a:pt x="1018" y="1017"/>
                  <a:pt x="1018" y="1017"/>
                </a:cubicBezTo>
                <a:cubicBezTo>
                  <a:pt x="1019" y="1015"/>
                  <a:pt x="1019" y="1015"/>
                  <a:pt x="1019" y="1015"/>
                </a:cubicBezTo>
                <a:cubicBezTo>
                  <a:pt x="1015" y="1015"/>
                  <a:pt x="1015" y="1015"/>
                  <a:pt x="1015" y="1015"/>
                </a:cubicBezTo>
                <a:cubicBezTo>
                  <a:pt x="1013" y="1019"/>
                  <a:pt x="1013" y="1019"/>
                  <a:pt x="1013" y="1019"/>
                </a:cubicBezTo>
                <a:cubicBezTo>
                  <a:pt x="1011" y="1017"/>
                  <a:pt x="1011" y="1017"/>
                  <a:pt x="1011" y="1017"/>
                </a:cubicBezTo>
                <a:cubicBezTo>
                  <a:pt x="1012" y="1016"/>
                  <a:pt x="1012" y="1016"/>
                  <a:pt x="1012" y="1016"/>
                </a:cubicBezTo>
                <a:cubicBezTo>
                  <a:pt x="1011" y="1015"/>
                  <a:pt x="1011" y="1015"/>
                  <a:pt x="1011" y="1015"/>
                </a:cubicBezTo>
                <a:cubicBezTo>
                  <a:pt x="1015" y="1007"/>
                  <a:pt x="1015" y="1007"/>
                  <a:pt x="1015" y="1007"/>
                </a:cubicBezTo>
                <a:cubicBezTo>
                  <a:pt x="1024" y="1001"/>
                  <a:pt x="1024" y="1001"/>
                  <a:pt x="1024" y="1001"/>
                </a:cubicBezTo>
                <a:cubicBezTo>
                  <a:pt x="1024" y="1000"/>
                  <a:pt x="1024" y="1000"/>
                  <a:pt x="1024" y="1000"/>
                </a:cubicBezTo>
                <a:cubicBezTo>
                  <a:pt x="1023" y="999"/>
                  <a:pt x="1023" y="999"/>
                  <a:pt x="1023" y="999"/>
                </a:cubicBezTo>
                <a:cubicBezTo>
                  <a:pt x="1021" y="1001"/>
                  <a:pt x="1021" y="1001"/>
                  <a:pt x="1021" y="1001"/>
                </a:cubicBezTo>
                <a:cubicBezTo>
                  <a:pt x="1018" y="1002"/>
                  <a:pt x="1018" y="1002"/>
                  <a:pt x="1018" y="1002"/>
                </a:cubicBezTo>
                <a:cubicBezTo>
                  <a:pt x="1016" y="1010"/>
                  <a:pt x="1005" y="1009"/>
                  <a:pt x="1002" y="1018"/>
                </a:cubicBezTo>
                <a:cubicBezTo>
                  <a:pt x="998" y="1018"/>
                  <a:pt x="998" y="1018"/>
                  <a:pt x="998" y="1018"/>
                </a:cubicBezTo>
                <a:cubicBezTo>
                  <a:pt x="997" y="1020"/>
                  <a:pt x="997" y="1020"/>
                  <a:pt x="997" y="1020"/>
                </a:cubicBezTo>
                <a:cubicBezTo>
                  <a:pt x="992" y="1023"/>
                  <a:pt x="992" y="1023"/>
                  <a:pt x="992" y="1023"/>
                </a:cubicBezTo>
                <a:cubicBezTo>
                  <a:pt x="993" y="1024"/>
                  <a:pt x="993" y="1024"/>
                  <a:pt x="993" y="1024"/>
                </a:cubicBezTo>
                <a:cubicBezTo>
                  <a:pt x="988" y="1028"/>
                  <a:pt x="988" y="1028"/>
                  <a:pt x="988" y="1028"/>
                </a:cubicBezTo>
                <a:cubicBezTo>
                  <a:pt x="986" y="1027"/>
                  <a:pt x="986" y="1027"/>
                  <a:pt x="986" y="1027"/>
                </a:cubicBezTo>
                <a:cubicBezTo>
                  <a:pt x="986" y="1029"/>
                  <a:pt x="986" y="1029"/>
                  <a:pt x="986" y="1029"/>
                </a:cubicBezTo>
                <a:cubicBezTo>
                  <a:pt x="982" y="1034"/>
                  <a:pt x="982" y="1034"/>
                  <a:pt x="982" y="1034"/>
                </a:cubicBezTo>
                <a:cubicBezTo>
                  <a:pt x="982" y="1037"/>
                  <a:pt x="982" y="1037"/>
                  <a:pt x="982" y="1037"/>
                </a:cubicBezTo>
                <a:cubicBezTo>
                  <a:pt x="979" y="1037"/>
                  <a:pt x="979" y="1037"/>
                  <a:pt x="979" y="1037"/>
                </a:cubicBezTo>
                <a:cubicBezTo>
                  <a:pt x="979" y="1037"/>
                  <a:pt x="976" y="1037"/>
                  <a:pt x="980" y="1035"/>
                </a:cubicBezTo>
                <a:cubicBezTo>
                  <a:pt x="978" y="1034"/>
                  <a:pt x="978" y="1034"/>
                  <a:pt x="978" y="1034"/>
                </a:cubicBezTo>
                <a:cubicBezTo>
                  <a:pt x="976" y="1037"/>
                  <a:pt x="976" y="1037"/>
                  <a:pt x="976" y="1037"/>
                </a:cubicBezTo>
                <a:cubicBezTo>
                  <a:pt x="972" y="1035"/>
                  <a:pt x="972" y="1035"/>
                  <a:pt x="972" y="1035"/>
                </a:cubicBezTo>
                <a:cubicBezTo>
                  <a:pt x="970" y="1036"/>
                  <a:pt x="970" y="1036"/>
                  <a:pt x="970" y="1036"/>
                </a:cubicBezTo>
                <a:cubicBezTo>
                  <a:pt x="969" y="1039"/>
                  <a:pt x="969" y="1039"/>
                  <a:pt x="969" y="1039"/>
                </a:cubicBezTo>
                <a:cubicBezTo>
                  <a:pt x="968" y="1037"/>
                  <a:pt x="968" y="1037"/>
                  <a:pt x="968" y="1037"/>
                </a:cubicBezTo>
                <a:cubicBezTo>
                  <a:pt x="963" y="1040"/>
                  <a:pt x="963" y="1040"/>
                  <a:pt x="963" y="1040"/>
                </a:cubicBezTo>
                <a:cubicBezTo>
                  <a:pt x="961" y="1042"/>
                  <a:pt x="960" y="1044"/>
                  <a:pt x="959" y="1046"/>
                </a:cubicBezTo>
                <a:cubicBezTo>
                  <a:pt x="958" y="1046"/>
                  <a:pt x="958" y="1046"/>
                  <a:pt x="958" y="1046"/>
                </a:cubicBezTo>
                <a:cubicBezTo>
                  <a:pt x="958" y="1043"/>
                  <a:pt x="958" y="1043"/>
                  <a:pt x="958" y="1043"/>
                </a:cubicBezTo>
                <a:cubicBezTo>
                  <a:pt x="954" y="1043"/>
                  <a:pt x="954" y="1043"/>
                  <a:pt x="954" y="1043"/>
                </a:cubicBezTo>
                <a:cubicBezTo>
                  <a:pt x="958" y="1041"/>
                  <a:pt x="958" y="1041"/>
                  <a:pt x="958" y="1041"/>
                </a:cubicBezTo>
                <a:cubicBezTo>
                  <a:pt x="958" y="1039"/>
                  <a:pt x="958" y="1039"/>
                  <a:pt x="958" y="1039"/>
                </a:cubicBezTo>
                <a:cubicBezTo>
                  <a:pt x="959" y="1039"/>
                  <a:pt x="959" y="1039"/>
                  <a:pt x="959" y="1039"/>
                </a:cubicBezTo>
                <a:cubicBezTo>
                  <a:pt x="960" y="1035"/>
                  <a:pt x="960" y="1035"/>
                  <a:pt x="960" y="1035"/>
                </a:cubicBezTo>
                <a:cubicBezTo>
                  <a:pt x="963" y="1036"/>
                  <a:pt x="963" y="1036"/>
                  <a:pt x="963" y="1036"/>
                </a:cubicBezTo>
                <a:cubicBezTo>
                  <a:pt x="968" y="1033"/>
                  <a:pt x="968" y="1033"/>
                  <a:pt x="968" y="1033"/>
                </a:cubicBezTo>
                <a:cubicBezTo>
                  <a:pt x="969" y="1030"/>
                  <a:pt x="969" y="1030"/>
                  <a:pt x="969" y="1030"/>
                </a:cubicBezTo>
                <a:cubicBezTo>
                  <a:pt x="966" y="1030"/>
                  <a:pt x="966" y="1030"/>
                  <a:pt x="966" y="1030"/>
                </a:cubicBezTo>
                <a:cubicBezTo>
                  <a:pt x="964" y="1032"/>
                  <a:pt x="964" y="1032"/>
                  <a:pt x="964" y="1032"/>
                </a:cubicBezTo>
                <a:cubicBezTo>
                  <a:pt x="963" y="1031"/>
                  <a:pt x="967" y="1031"/>
                  <a:pt x="962" y="1032"/>
                </a:cubicBezTo>
                <a:cubicBezTo>
                  <a:pt x="962" y="1031"/>
                  <a:pt x="966" y="1030"/>
                  <a:pt x="966" y="1028"/>
                </a:cubicBezTo>
                <a:cubicBezTo>
                  <a:pt x="961" y="1028"/>
                  <a:pt x="961" y="1028"/>
                  <a:pt x="961" y="1028"/>
                </a:cubicBezTo>
                <a:cubicBezTo>
                  <a:pt x="964" y="1026"/>
                  <a:pt x="964" y="1026"/>
                  <a:pt x="964" y="1026"/>
                </a:cubicBezTo>
                <a:cubicBezTo>
                  <a:pt x="964" y="1023"/>
                  <a:pt x="964" y="1023"/>
                  <a:pt x="964" y="1023"/>
                </a:cubicBezTo>
                <a:cubicBezTo>
                  <a:pt x="962" y="1024"/>
                  <a:pt x="959" y="1028"/>
                  <a:pt x="955" y="1028"/>
                </a:cubicBezTo>
                <a:cubicBezTo>
                  <a:pt x="955" y="1025"/>
                  <a:pt x="955" y="1025"/>
                  <a:pt x="955" y="1025"/>
                </a:cubicBezTo>
                <a:cubicBezTo>
                  <a:pt x="952" y="1027"/>
                  <a:pt x="952" y="1027"/>
                  <a:pt x="952" y="1027"/>
                </a:cubicBezTo>
                <a:cubicBezTo>
                  <a:pt x="954" y="1024"/>
                  <a:pt x="954" y="1024"/>
                  <a:pt x="954" y="1024"/>
                </a:cubicBezTo>
                <a:cubicBezTo>
                  <a:pt x="956" y="1024"/>
                  <a:pt x="956" y="1024"/>
                  <a:pt x="956" y="1024"/>
                </a:cubicBezTo>
                <a:cubicBezTo>
                  <a:pt x="958" y="1022"/>
                  <a:pt x="958" y="1022"/>
                  <a:pt x="958" y="1022"/>
                </a:cubicBezTo>
                <a:cubicBezTo>
                  <a:pt x="960" y="1023"/>
                  <a:pt x="960" y="1023"/>
                  <a:pt x="960" y="1023"/>
                </a:cubicBezTo>
                <a:cubicBezTo>
                  <a:pt x="961" y="1022"/>
                  <a:pt x="957" y="1021"/>
                  <a:pt x="962" y="1022"/>
                </a:cubicBezTo>
                <a:cubicBezTo>
                  <a:pt x="961" y="1020"/>
                  <a:pt x="961" y="1020"/>
                  <a:pt x="961" y="1020"/>
                </a:cubicBezTo>
                <a:cubicBezTo>
                  <a:pt x="957" y="1019"/>
                  <a:pt x="957" y="1019"/>
                  <a:pt x="957" y="1019"/>
                </a:cubicBezTo>
                <a:cubicBezTo>
                  <a:pt x="959" y="1017"/>
                  <a:pt x="959" y="1017"/>
                  <a:pt x="959" y="1017"/>
                </a:cubicBezTo>
                <a:cubicBezTo>
                  <a:pt x="958" y="1017"/>
                  <a:pt x="958" y="1017"/>
                  <a:pt x="958" y="1017"/>
                </a:cubicBezTo>
                <a:cubicBezTo>
                  <a:pt x="961" y="1017"/>
                  <a:pt x="956" y="1012"/>
                  <a:pt x="959" y="1014"/>
                </a:cubicBezTo>
                <a:cubicBezTo>
                  <a:pt x="958" y="1013"/>
                  <a:pt x="958" y="1013"/>
                  <a:pt x="958" y="1013"/>
                </a:cubicBezTo>
                <a:cubicBezTo>
                  <a:pt x="956" y="1015"/>
                  <a:pt x="956" y="1015"/>
                  <a:pt x="956" y="1015"/>
                </a:cubicBezTo>
                <a:cubicBezTo>
                  <a:pt x="959" y="1010"/>
                  <a:pt x="959" y="1010"/>
                  <a:pt x="959" y="101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02"/>
                  <a:pt x="959" y="1002"/>
                  <a:pt x="959" y="1002"/>
                </a:cubicBezTo>
                <a:cubicBezTo>
                  <a:pt x="963" y="1003"/>
                  <a:pt x="963" y="1003"/>
                  <a:pt x="963" y="1003"/>
                </a:cubicBezTo>
                <a:cubicBezTo>
                  <a:pt x="964" y="1003"/>
                  <a:pt x="964" y="1003"/>
                  <a:pt x="964" y="1003"/>
                </a:cubicBezTo>
                <a:cubicBezTo>
                  <a:pt x="966" y="1002"/>
                  <a:pt x="966" y="1002"/>
                  <a:pt x="966" y="1002"/>
                </a:cubicBezTo>
                <a:cubicBezTo>
                  <a:pt x="963" y="999"/>
                  <a:pt x="963" y="999"/>
                  <a:pt x="963" y="999"/>
                </a:cubicBezTo>
                <a:cubicBezTo>
                  <a:pt x="966" y="997"/>
                  <a:pt x="964" y="994"/>
                  <a:pt x="966" y="992"/>
                </a:cubicBezTo>
                <a:cubicBezTo>
                  <a:pt x="969" y="992"/>
                  <a:pt x="969" y="992"/>
                  <a:pt x="969" y="992"/>
                </a:cubicBezTo>
                <a:cubicBezTo>
                  <a:pt x="974" y="985"/>
                  <a:pt x="974" y="985"/>
                  <a:pt x="974" y="985"/>
                </a:cubicBezTo>
                <a:cubicBezTo>
                  <a:pt x="975" y="982"/>
                  <a:pt x="975" y="982"/>
                  <a:pt x="975" y="982"/>
                </a:cubicBezTo>
                <a:cubicBezTo>
                  <a:pt x="976" y="981"/>
                  <a:pt x="976" y="981"/>
                  <a:pt x="976" y="981"/>
                </a:cubicBezTo>
                <a:cubicBezTo>
                  <a:pt x="977" y="984"/>
                  <a:pt x="977" y="984"/>
                  <a:pt x="977" y="984"/>
                </a:cubicBezTo>
                <a:cubicBezTo>
                  <a:pt x="980" y="984"/>
                  <a:pt x="980" y="984"/>
                  <a:pt x="980" y="984"/>
                </a:cubicBezTo>
                <a:cubicBezTo>
                  <a:pt x="980" y="982"/>
                  <a:pt x="980" y="982"/>
                  <a:pt x="980" y="982"/>
                </a:cubicBezTo>
                <a:cubicBezTo>
                  <a:pt x="983" y="980"/>
                  <a:pt x="983" y="980"/>
                  <a:pt x="983" y="980"/>
                </a:cubicBezTo>
                <a:cubicBezTo>
                  <a:pt x="986" y="976"/>
                  <a:pt x="986" y="976"/>
                  <a:pt x="986" y="976"/>
                </a:cubicBezTo>
                <a:cubicBezTo>
                  <a:pt x="992" y="973"/>
                  <a:pt x="992" y="973"/>
                  <a:pt x="992" y="973"/>
                </a:cubicBezTo>
                <a:cubicBezTo>
                  <a:pt x="992" y="970"/>
                  <a:pt x="992" y="970"/>
                  <a:pt x="992" y="970"/>
                </a:cubicBezTo>
                <a:cubicBezTo>
                  <a:pt x="1001" y="965"/>
                  <a:pt x="1004" y="959"/>
                  <a:pt x="1014" y="953"/>
                </a:cubicBezTo>
                <a:cubicBezTo>
                  <a:pt x="1014" y="950"/>
                  <a:pt x="1014" y="950"/>
                  <a:pt x="1014" y="950"/>
                </a:cubicBezTo>
                <a:cubicBezTo>
                  <a:pt x="1015" y="951"/>
                  <a:pt x="1015" y="951"/>
                  <a:pt x="1015" y="951"/>
                </a:cubicBezTo>
                <a:cubicBezTo>
                  <a:pt x="1018" y="950"/>
                  <a:pt x="1018" y="950"/>
                  <a:pt x="1018" y="950"/>
                </a:cubicBezTo>
                <a:cubicBezTo>
                  <a:pt x="1019" y="946"/>
                  <a:pt x="1019" y="946"/>
                  <a:pt x="1019" y="946"/>
                </a:cubicBezTo>
                <a:cubicBezTo>
                  <a:pt x="1021" y="947"/>
                  <a:pt x="1021" y="947"/>
                  <a:pt x="1021" y="947"/>
                </a:cubicBezTo>
                <a:cubicBezTo>
                  <a:pt x="1025" y="941"/>
                  <a:pt x="1025" y="941"/>
                  <a:pt x="1025" y="941"/>
                </a:cubicBezTo>
                <a:cubicBezTo>
                  <a:pt x="1021" y="939"/>
                  <a:pt x="1021" y="939"/>
                  <a:pt x="1021" y="939"/>
                </a:cubicBezTo>
                <a:cubicBezTo>
                  <a:pt x="1025" y="939"/>
                  <a:pt x="1026" y="933"/>
                  <a:pt x="1026" y="934"/>
                </a:cubicBezTo>
                <a:cubicBezTo>
                  <a:pt x="1029" y="934"/>
                  <a:pt x="1029" y="934"/>
                  <a:pt x="1029" y="934"/>
                </a:cubicBezTo>
                <a:cubicBezTo>
                  <a:pt x="1029" y="933"/>
                  <a:pt x="1029" y="933"/>
                  <a:pt x="1029" y="933"/>
                </a:cubicBezTo>
                <a:cubicBezTo>
                  <a:pt x="1032" y="935"/>
                  <a:pt x="1030" y="930"/>
                  <a:pt x="1034" y="931"/>
                </a:cubicBezTo>
                <a:cubicBezTo>
                  <a:pt x="1031" y="930"/>
                  <a:pt x="1031" y="930"/>
                  <a:pt x="1031" y="930"/>
                </a:cubicBezTo>
                <a:cubicBezTo>
                  <a:pt x="1034" y="929"/>
                  <a:pt x="1034" y="929"/>
                  <a:pt x="1034" y="929"/>
                </a:cubicBezTo>
                <a:cubicBezTo>
                  <a:pt x="1036" y="928"/>
                  <a:pt x="1036" y="928"/>
                  <a:pt x="1036" y="928"/>
                </a:cubicBezTo>
                <a:cubicBezTo>
                  <a:pt x="1034" y="927"/>
                  <a:pt x="1034" y="927"/>
                  <a:pt x="1034" y="927"/>
                </a:cubicBezTo>
                <a:cubicBezTo>
                  <a:pt x="1040" y="924"/>
                  <a:pt x="1040" y="924"/>
                  <a:pt x="1040" y="924"/>
                </a:cubicBezTo>
                <a:cubicBezTo>
                  <a:pt x="1042" y="924"/>
                  <a:pt x="1042" y="924"/>
                  <a:pt x="1042" y="924"/>
                </a:cubicBezTo>
                <a:cubicBezTo>
                  <a:pt x="1043" y="924"/>
                  <a:pt x="1043" y="924"/>
                  <a:pt x="1043" y="924"/>
                </a:cubicBezTo>
                <a:cubicBezTo>
                  <a:pt x="1045" y="923"/>
                  <a:pt x="1045" y="923"/>
                  <a:pt x="1045" y="923"/>
                </a:cubicBezTo>
                <a:cubicBezTo>
                  <a:pt x="1039" y="922"/>
                  <a:pt x="1039" y="922"/>
                  <a:pt x="1039" y="922"/>
                </a:cubicBezTo>
                <a:cubicBezTo>
                  <a:pt x="1042" y="921"/>
                  <a:pt x="1042" y="921"/>
                  <a:pt x="1042" y="921"/>
                </a:cubicBezTo>
                <a:cubicBezTo>
                  <a:pt x="1046" y="922"/>
                  <a:pt x="1046" y="922"/>
                  <a:pt x="1046" y="922"/>
                </a:cubicBezTo>
                <a:cubicBezTo>
                  <a:pt x="1047" y="921"/>
                  <a:pt x="1047" y="921"/>
                  <a:pt x="1047" y="921"/>
                </a:cubicBezTo>
                <a:cubicBezTo>
                  <a:pt x="1045" y="917"/>
                  <a:pt x="1045" y="917"/>
                  <a:pt x="1045" y="917"/>
                </a:cubicBezTo>
                <a:cubicBezTo>
                  <a:pt x="1051" y="909"/>
                  <a:pt x="1051" y="909"/>
                  <a:pt x="1051" y="909"/>
                </a:cubicBezTo>
                <a:cubicBezTo>
                  <a:pt x="1052" y="911"/>
                  <a:pt x="1052" y="911"/>
                  <a:pt x="1052" y="911"/>
                </a:cubicBezTo>
                <a:cubicBezTo>
                  <a:pt x="1056" y="908"/>
                  <a:pt x="1056" y="908"/>
                  <a:pt x="1056" y="908"/>
                </a:cubicBezTo>
                <a:cubicBezTo>
                  <a:pt x="1056" y="910"/>
                  <a:pt x="1056" y="910"/>
                  <a:pt x="1056" y="910"/>
                </a:cubicBezTo>
                <a:cubicBezTo>
                  <a:pt x="1059" y="909"/>
                  <a:pt x="1059" y="909"/>
                  <a:pt x="1059" y="909"/>
                </a:cubicBezTo>
                <a:cubicBezTo>
                  <a:pt x="1060" y="907"/>
                  <a:pt x="1060" y="907"/>
                  <a:pt x="1060" y="907"/>
                </a:cubicBezTo>
                <a:cubicBezTo>
                  <a:pt x="1059" y="904"/>
                  <a:pt x="1059" y="904"/>
                  <a:pt x="1059" y="904"/>
                </a:cubicBezTo>
                <a:cubicBezTo>
                  <a:pt x="1056" y="904"/>
                  <a:pt x="1056" y="904"/>
                  <a:pt x="1056" y="904"/>
                </a:cubicBezTo>
                <a:cubicBezTo>
                  <a:pt x="1053" y="907"/>
                  <a:pt x="1053" y="907"/>
                  <a:pt x="1053" y="907"/>
                </a:cubicBezTo>
                <a:cubicBezTo>
                  <a:pt x="1046" y="906"/>
                  <a:pt x="1046" y="906"/>
                  <a:pt x="1046" y="906"/>
                </a:cubicBezTo>
                <a:cubicBezTo>
                  <a:pt x="1045" y="904"/>
                  <a:pt x="1045" y="904"/>
                  <a:pt x="1045" y="904"/>
                </a:cubicBezTo>
                <a:cubicBezTo>
                  <a:pt x="1048" y="903"/>
                  <a:pt x="1048" y="903"/>
                  <a:pt x="1048" y="903"/>
                </a:cubicBezTo>
                <a:cubicBezTo>
                  <a:pt x="1048" y="900"/>
                  <a:pt x="1050" y="902"/>
                  <a:pt x="1051" y="899"/>
                </a:cubicBezTo>
                <a:cubicBezTo>
                  <a:pt x="1051" y="901"/>
                  <a:pt x="1051" y="901"/>
                  <a:pt x="1051" y="901"/>
                </a:cubicBezTo>
                <a:cubicBezTo>
                  <a:pt x="1057" y="899"/>
                  <a:pt x="1057" y="899"/>
                  <a:pt x="1057" y="899"/>
                </a:cubicBezTo>
                <a:cubicBezTo>
                  <a:pt x="1059" y="901"/>
                  <a:pt x="1059" y="901"/>
                  <a:pt x="1059" y="901"/>
                </a:cubicBezTo>
                <a:cubicBezTo>
                  <a:pt x="1060" y="897"/>
                  <a:pt x="1060" y="897"/>
                  <a:pt x="1060" y="897"/>
                </a:cubicBezTo>
                <a:cubicBezTo>
                  <a:pt x="1064" y="895"/>
                  <a:pt x="1064" y="895"/>
                  <a:pt x="1064" y="895"/>
                </a:cubicBezTo>
                <a:cubicBezTo>
                  <a:pt x="1066" y="897"/>
                  <a:pt x="1066" y="897"/>
                  <a:pt x="1066" y="897"/>
                </a:cubicBezTo>
                <a:cubicBezTo>
                  <a:pt x="1069" y="893"/>
                  <a:pt x="1069" y="893"/>
                  <a:pt x="1069" y="893"/>
                </a:cubicBezTo>
                <a:cubicBezTo>
                  <a:pt x="1074" y="892"/>
                  <a:pt x="1074" y="892"/>
                  <a:pt x="1074" y="892"/>
                </a:cubicBezTo>
                <a:cubicBezTo>
                  <a:pt x="1073" y="891"/>
                  <a:pt x="1071" y="895"/>
                  <a:pt x="1073" y="890"/>
                </a:cubicBezTo>
                <a:cubicBezTo>
                  <a:pt x="1067" y="892"/>
                  <a:pt x="1067" y="892"/>
                  <a:pt x="1067" y="892"/>
                </a:cubicBezTo>
                <a:cubicBezTo>
                  <a:pt x="1070" y="888"/>
                  <a:pt x="1070" y="888"/>
                  <a:pt x="1070" y="888"/>
                </a:cubicBezTo>
                <a:cubicBezTo>
                  <a:pt x="1066" y="888"/>
                  <a:pt x="1066" y="890"/>
                  <a:pt x="1063" y="889"/>
                </a:cubicBezTo>
                <a:cubicBezTo>
                  <a:pt x="1066" y="890"/>
                  <a:pt x="1066" y="890"/>
                  <a:pt x="1066" y="890"/>
                </a:cubicBezTo>
                <a:cubicBezTo>
                  <a:pt x="1064" y="893"/>
                  <a:pt x="1064" y="893"/>
                  <a:pt x="1064" y="893"/>
                </a:cubicBezTo>
                <a:cubicBezTo>
                  <a:pt x="1061" y="892"/>
                  <a:pt x="1061" y="892"/>
                  <a:pt x="1061" y="892"/>
                </a:cubicBezTo>
                <a:cubicBezTo>
                  <a:pt x="1063" y="890"/>
                  <a:pt x="1063" y="890"/>
                  <a:pt x="1063" y="890"/>
                </a:cubicBezTo>
                <a:cubicBezTo>
                  <a:pt x="1057" y="890"/>
                  <a:pt x="1057" y="890"/>
                  <a:pt x="1057" y="890"/>
                </a:cubicBezTo>
                <a:cubicBezTo>
                  <a:pt x="1059" y="894"/>
                  <a:pt x="1059" y="894"/>
                  <a:pt x="1059" y="894"/>
                </a:cubicBezTo>
                <a:cubicBezTo>
                  <a:pt x="1057" y="893"/>
                  <a:pt x="1057" y="893"/>
                  <a:pt x="1057" y="893"/>
                </a:cubicBezTo>
                <a:cubicBezTo>
                  <a:pt x="1056" y="893"/>
                  <a:pt x="1056" y="893"/>
                  <a:pt x="1056" y="893"/>
                </a:cubicBezTo>
                <a:cubicBezTo>
                  <a:pt x="1056" y="895"/>
                  <a:pt x="1056" y="895"/>
                  <a:pt x="1056" y="895"/>
                </a:cubicBezTo>
                <a:cubicBezTo>
                  <a:pt x="1047" y="896"/>
                  <a:pt x="1047" y="896"/>
                  <a:pt x="1047" y="896"/>
                </a:cubicBezTo>
                <a:cubicBezTo>
                  <a:pt x="1042" y="898"/>
                  <a:pt x="1042" y="898"/>
                  <a:pt x="1042" y="898"/>
                </a:cubicBezTo>
                <a:cubicBezTo>
                  <a:pt x="1040" y="897"/>
                  <a:pt x="1040" y="897"/>
                  <a:pt x="1040" y="897"/>
                </a:cubicBezTo>
                <a:cubicBezTo>
                  <a:pt x="1038" y="899"/>
                  <a:pt x="1038" y="899"/>
                  <a:pt x="1038" y="899"/>
                </a:cubicBezTo>
                <a:cubicBezTo>
                  <a:pt x="1036" y="901"/>
                  <a:pt x="1033" y="898"/>
                  <a:pt x="1032" y="899"/>
                </a:cubicBezTo>
                <a:cubicBezTo>
                  <a:pt x="1032" y="898"/>
                  <a:pt x="1032" y="898"/>
                  <a:pt x="1032" y="898"/>
                </a:cubicBezTo>
                <a:cubicBezTo>
                  <a:pt x="1037" y="897"/>
                  <a:pt x="1037" y="897"/>
                  <a:pt x="1037" y="897"/>
                </a:cubicBezTo>
                <a:cubicBezTo>
                  <a:pt x="1039" y="894"/>
                  <a:pt x="1039" y="894"/>
                  <a:pt x="1039" y="894"/>
                </a:cubicBezTo>
                <a:cubicBezTo>
                  <a:pt x="1039" y="893"/>
                  <a:pt x="1039" y="893"/>
                  <a:pt x="1039" y="893"/>
                </a:cubicBezTo>
                <a:cubicBezTo>
                  <a:pt x="1038" y="894"/>
                  <a:pt x="1037" y="896"/>
                  <a:pt x="1034" y="895"/>
                </a:cubicBezTo>
                <a:cubicBezTo>
                  <a:pt x="1034" y="896"/>
                  <a:pt x="1034" y="896"/>
                  <a:pt x="1034" y="896"/>
                </a:cubicBezTo>
                <a:cubicBezTo>
                  <a:pt x="1032" y="892"/>
                  <a:pt x="1032" y="892"/>
                  <a:pt x="1032" y="892"/>
                </a:cubicBezTo>
                <a:cubicBezTo>
                  <a:pt x="1032" y="890"/>
                  <a:pt x="1032" y="890"/>
                  <a:pt x="1032" y="890"/>
                </a:cubicBezTo>
                <a:cubicBezTo>
                  <a:pt x="1036" y="890"/>
                  <a:pt x="1036" y="890"/>
                  <a:pt x="1036" y="890"/>
                </a:cubicBezTo>
                <a:cubicBezTo>
                  <a:pt x="1038" y="889"/>
                  <a:pt x="1038" y="889"/>
                  <a:pt x="1038" y="889"/>
                </a:cubicBezTo>
                <a:cubicBezTo>
                  <a:pt x="1039" y="890"/>
                  <a:pt x="1039" y="890"/>
                  <a:pt x="1039" y="890"/>
                </a:cubicBezTo>
                <a:cubicBezTo>
                  <a:pt x="1039" y="891"/>
                  <a:pt x="1042" y="891"/>
                  <a:pt x="1038" y="891"/>
                </a:cubicBezTo>
                <a:cubicBezTo>
                  <a:pt x="1038" y="892"/>
                  <a:pt x="1038" y="892"/>
                  <a:pt x="1038" y="892"/>
                </a:cubicBezTo>
                <a:cubicBezTo>
                  <a:pt x="1043" y="891"/>
                  <a:pt x="1043" y="891"/>
                  <a:pt x="1043" y="891"/>
                </a:cubicBezTo>
                <a:cubicBezTo>
                  <a:pt x="1044" y="889"/>
                  <a:pt x="1044" y="889"/>
                  <a:pt x="1044" y="889"/>
                </a:cubicBezTo>
                <a:cubicBezTo>
                  <a:pt x="1044" y="888"/>
                  <a:pt x="1041" y="887"/>
                  <a:pt x="1043" y="886"/>
                </a:cubicBezTo>
                <a:cubicBezTo>
                  <a:pt x="1042" y="885"/>
                  <a:pt x="1042" y="885"/>
                  <a:pt x="1042" y="885"/>
                </a:cubicBezTo>
                <a:cubicBezTo>
                  <a:pt x="1039" y="886"/>
                  <a:pt x="1039" y="886"/>
                  <a:pt x="1039" y="886"/>
                </a:cubicBezTo>
                <a:cubicBezTo>
                  <a:pt x="1038" y="884"/>
                  <a:pt x="1038" y="884"/>
                  <a:pt x="1038" y="884"/>
                </a:cubicBezTo>
                <a:cubicBezTo>
                  <a:pt x="1042" y="881"/>
                  <a:pt x="1042" y="881"/>
                  <a:pt x="1042" y="881"/>
                </a:cubicBezTo>
                <a:cubicBezTo>
                  <a:pt x="1039" y="880"/>
                  <a:pt x="1039" y="880"/>
                  <a:pt x="1039" y="880"/>
                </a:cubicBezTo>
                <a:cubicBezTo>
                  <a:pt x="1039" y="878"/>
                  <a:pt x="1039" y="878"/>
                  <a:pt x="1039" y="878"/>
                </a:cubicBezTo>
                <a:cubicBezTo>
                  <a:pt x="1043" y="877"/>
                  <a:pt x="1037" y="882"/>
                  <a:pt x="1043" y="877"/>
                </a:cubicBezTo>
                <a:cubicBezTo>
                  <a:pt x="1044" y="878"/>
                  <a:pt x="1042" y="879"/>
                  <a:pt x="1043" y="881"/>
                </a:cubicBezTo>
                <a:cubicBezTo>
                  <a:pt x="1042" y="882"/>
                  <a:pt x="1042" y="882"/>
                  <a:pt x="1042" y="882"/>
                </a:cubicBezTo>
                <a:cubicBezTo>
                  <a:pt x="1045" y="882"/>
                  <a:pt x="1045" y="882"/>
                  <a:pt x="1045" y="882"/>
                </a:cubicBezTo>
                <a:cubicBezTo>
                  <a:pt x="1044" y="882"/>
                  <a:pt x="1044" y="882"/>
                  <a:pt x="1044" y="882"/>
                </a:cubicBezTo>
                <a:cubicBezTo>
                  <a:pt x="1046" y="885"/>
                  <a:pt x="1046" y="885"/>
                  <a:pt x="1046" y="885"/>
                </a:cubicBezTo>
                <a:cubicBezTo>
                  <a:pt x="1047" y="885"/>
                  <a:pt x="1047" y="885"/>
                  <a:pt x="1047" y="885"/>
                </a:cubicBezTo>
                <a:cubicBezTo>
                  <a:pt x="1051" y="883"/>
                  <a:pt x="1051" y="883"/>
                  <a:pt x="1051" y="883"/>
                </a:cubicBezTo>
                <a:cubicBezTo>
                  <a:pt x="1051" y="881"/>
                  <a:pt x="1051" y="881"/>
                  <a:pt x="1051" y="881"/>
                </a:cubicBezTo>
                <a:cubicBezTo>
                  <a:pt x="1055" y="880"/>
                  <a:pt x="1055" y="880"/>
                  <a:pt x="1055" y="880"/>
                </a:cubicBezTo>
                <a:cubicBezTo>
                  <a:pt x="1056" y="877"/>
                  <a:pt x="1056" y="877"/>
                  <a:pt x="1056" y="877"/>
                </a:cubicBezTo>
                <a:cubicBezTo>
                  <a:pt x="1060" y="879"/>
                  <a:pt x="1060" y="879"/>
                  <a:pt x="1060" y="879"/>
                </a:cubicBezTo>
                <a:cubicBezTo>
                  <a:pt x="1063" y="877"/>
                  <a:pt x="1063" y="877"/>
                  <a:pt x="1063" y="877"/>
                </a:cubicBezTo>
                <a:cubicBezTo>
                  <a:pt x="1060" y="881"/>
                  <a:pt x="1060" y="881"/>
                  <a:pt x="1060" y="881"/>
                </a:cubicBezTo>
                <a:cubicBezTo>
                  <a:pt x="1057" y="879"/>
                  <a:pt x="1057" y="879"/>
                  <a:pt x="1057" y="879"/>
                </a:cubicBezTo>
                <a:cubicBezTo>
                  <a:pt x="1056" y="880"/>
                  <a:pt x="1056" y="880"/>
                  <a:pt x="1056" y="880"/>
                </a:cubicBezTo>
                <a:cubicBezTo>
                  <a:pt x="1055" y="880"/>
                  <a:pt x="1059" y="880"/>
                  <a:pt x="1055" y="882"/>
                </a:cubicBezTo>
                <a:cubicBezTo>
                  <a:pt x="1059" y="883"/>
                  <a:pt x="1059" y="883"/>
                  <a:pt x="1059" y="883"/>
                </a:cubicBezTo>
                <a:cubicBezTo>
                  <a:pt x="1056" y="884"/>
                  <a:pt x="1056" y="884"/>
                  <a:pt x="1056" y="884"/>
                </a:cubicBezTo>
                <a:cubicBezTo>
                  <a:pt x="1055" y="885"/>
                  <a:pt x="1055" y="885"/>
                  <a:pt x="1055" y="885"/>
                </a:cubicBezTo>
                <a:cubicBezTo>
                  <a:pt x="1056" y="886"/>
                  <a:pt x="1056" y="886"/>
                  <a:pt x="1056" y="886"/>
                </a:cubicBezTo>
                <a:cubicBezTo>
                  <a:pt x="1063" y="882"/>
                  <a:pt x="1063" y="882"/>
                  <a:pt x="1063" y="882"/>
                </a:cubicBezTo>
                <a:cubicBezTo>
                  <a:pt x="1064" y="880"/>
                  <a:pt x="1064" y="880"/>
                  <a:pt x="1064" y="880"/>
                </a:cubicBezTo>
                <a:cubicBezTo>
                  <a:pt x="1063" y="879"/>
                  <a:pt x="1063" y="879"/>
                  <a:pt x="1063" y="879"/>
                </a:cubicBezTo>
                <a:cubicBezTo>
                  <a:pt x="1066" y="878"/>
                  <a:pt x="1066" y="878"/>
                  <a:pt x="1066" y="878"/>
                </a:cubicBezTo>
                <a:cubicBezTo>
                  <a:pt x="1074" y="873"/>
                  <a:pt x="1074" y="873"/>
                  <a:pt x="1074" y="873"/>
                </a:cubicBezTo>
                <a:cubicBezTo>
                  <a:pt x="1075" y="873"/>
                  <a:pt x="1075" y="873"/>
                  <a:pt x="1075" y="873"/>
                </a:cubicBezTo>
                <a:cubicBezTo>
                  <a:pt x="1078" y="872"/>
                  <a:pt x="1078" y="872"/>
                  <a:pt x="1078" y="872"/>
                </a:cubicBezTo>
                <a:cubicBezTo>
                  <a:pt x="1078" y="873"/>
                  <a:pt x="1072" y="871"/>
                  <a:pt x="1079" y="875"/>
                </a:cubicBezTo>
                <a:cubicBezTo>
                  <a:pt x="1082" y="875"/>
                  <a:pt x="1082" y="875"/>
                  <a:pt x="1082" y="875"/>
                </a:cubicBezTo>
                <a:cubicBezTo>
                  <a:pt x="1081" y="875"/>
                  <a:pt x="1084" y="870"/>
                  <a:pt x="1081" y="877"/>
                </a:cubicBezTo>
                <a:cubicBezTo>
                  <a:pt x="1084" y="873"/>
                  <a:pt x="1084" y="873"/>
                  <a:pt x="1084" y="873"/>
                </a:cubicBezTo>
                <a:cubicBezTo>
                  <a:pt x="1084" y="874"/>
                  <a:pt x="1087" y="876"/>
                  <a:pt x="1087" y="872"/>
                </a:cubicBezTo>
                <a:cubicBezTo>
                  <a:pt x="1091" y="871"/>
                  <a:pt x="1093" y="872"/>
                  <a:pt x="1096" y="869"/>
                </a:cubicBezTo>
                <a:cubicBezTo>
                  <a:pt x="1100" y="862"/>
                  <a:pt x="1100" y="862"/>
                  <a:pt x="1100" y="862"/>
                </a:cubicBezTo>
                <a:cubicBezTo>
                  <a:pt x="1102" y="861"/>
                  <a:pt x="1102" y="861"/>
                  <a:pt x="1102" y="861"/>
                </a:cubicBezTo>
                <a:cubicBezTo>
                  <a:pt x="1104" y="858"/>
                  <a:pt x="1104" y="858"/>
                  <a:pt x="1104" y="858"/>
                </a:cubicBezTo>
                <a:cubicBezTo>
                  <a:pt x="1106" y="858"/>
                  <a:pt x="1106" y="858"/>
                  <a:pt x="1106" y="858"/>
                </a:cubicBezTo>
                <a:cubicBezTo>
                  <a:pt x="1106" y="858"/>
                  <a:pt x="1101" y="856"/>
                  <a:pt x="1107" y="860"/>
                </a:cubicBezTo>
                <a:cubicBezTo>
                  <a:pt x="1109" y="857"/>
                  <a:pt x="1109" y="857"/>
                  <a:pt x="1109" y="857"/>
                </a:cubicBezTo>
                <a:cubicBezTo>
                  <a:pt x="1114" y="859"/>
                  <a:pt x="1114" y="859"/>
                  <a:pt x="1114" y="859"/>
                </a:cubicBezTo>
                <a:cubicBezTo>
                  <a:pt x="1116" y="856"/>
                  <a:pt x="1116" y="856"/>
                  <a:pt x="1116" y="856"/>
                </a:cubicBezTo>
                <a:cubicBezTo>
                  <a:pt x="1115" y="855"/>
                  <a:pt x="1115" y="855"/>
                  <a:pt x="1115" y="855"/>
                </a:cubicBezTo>
                <a:cubicBezTo>
                  <a:pt x="1114" y="854"/>
                  <a:pt x="1114" y="854"/>
                  <a:pt x="1114" y="854"/>
                </a:cubicBezTo>
                <a:cubicBezTo>
                  <a:pt x="1114" y="855"/>
                  <a:pt x="1112" y="854"/>
                  <a:pt x="1111" y="855"/>
                </a:cubicBezTo>
                <a:cubicBezTo>
                  <a:pt x="1116" y="851"/>
                  <a:pt x="1116" y="851"/>
                  <a:pt x="1116" y="851"/>
                </a:cubicBezTo>
                <a:cubicBezTo>
                  <a:pt x="1121" y="848"/>
                  <a:pt x="1121" y="848"/>
                  <a:pt x="1121" y="848"/>
                </a:cubicBezTo>
                <a:cubicBezTo>
                  <a:pt x="1121" y="849"/>
                  <a:pt x="1117" y="848"/>
                  <a:pt x="1121" y="850"/>
                </a:cubicBezTo>
                <a:cubicBezTo>
                  <a:pt x="1124" y="848"/>
                  <a:pt x="1124" y="848"/>
                  <a:pt x="1124" y="848"/>
                </a:cubicBezTo>
                <a:cubicBezTo>
                  <a:pt x="1120" y="846"/>
                  <a:pt x="1120" y="846"/>
                  <a:pt x="1120" y="846"/>
                </a:cubicBezTo>
                <a:cubicBezTo>
                  <a:pt x="1125" y="842"/>
                  <a:pt x="1125" y="842"/>
                  <a:pt x="1125" y="842"/>
                </a:cubicBezTo>
                <a:cubicBezTo>
                  <a:pt x="1124" y="843"/>
                  <a:pt x="1124" y="843"/>
                  <a:pt x="1124" y="843"/>
                </a:cubicBezTo>
                <a:cubicBezTo>
                  <a:pt x="1129" y="842"/>
                  <a:pt x="1129" y="842"/>
                  <a:pt x="1129" y="842"/>
                </a:cubicBezTo>
                <a:cubicBezTo>
                  <a:pt x="1131" y="838"/>
                  <a:pt x="1131" y="838"/>
                  <a:pt x="1131" y="838"/>
                </a:cubicBezTo>
                <a:cubicBezTo>
                  <a:pt x="1139" y="831"/>
                  <a:pt x="1139" y="831"/>
                  <a:pt x="1139" y="831"/>
                </a:cubicBezTo>
                <a:cubicBezTo>
                  <a:pt x="1139" y="830"/>
                  <a:pt x="1142" y="834"/>
                  <a:pt x="1138" y="830"/>
                </a:cubicBezTo>
                <a:cubicBezTo>
                  <a:pt x="1134" y="832"/>
                  <a:pt x="1134" y="832"/>
                  <a:pt x="1134" y="832"/>
                </a:cubicBezTo>
                <a:cubicBezTo>
                  <a:pt x="1131" y="831"/>
                  <a:pt x="1131" y="831"/>
                  <a:pt x="1131" y="831"/>
                </a:cubicBezTo>
                <a:cubicBezTo>
                  <a:pt x="1129" y="831"/>
                  <a:pt x="1129" y="831"/>
                  <a:pt x="1129" y="831"/>
                </a:cubicBezTo>
                <a:cubicBezTo>
                  <a:pt x="1127" y="834"/>
                  <a:pt x="1127" y="834"/>
                  <a:pt x="1127" y="834"/>
                </a:cubicBezTo>
                <a:cubicBezTo>
                  <a:pt x="1117" y="836"/>
                  <a:pt x="1117" y="836"/>
                  <a:pt x="1117" y="836"/>
                </a:cubicBezTo>
                <a:cubicBezTo>
                  <a:pt x="1115" y="837"/>
                  <a:pt x="1115" y="837"/>
                  <a:pt x="1115" y="837"/>
                </a:cubicBezTo>
                <a:cubicBezTo>
                  <a:pt x="1109" y="839"/>
                  <a:pt x="1109" y="839"/>
                  <a:pt x="1109" y="839"/>
                </a:cubicBezTo>
                <a:cubicBezTo>
                  <a:pt x="1105" y="836"/>
                  <a:pt x="1105" y="836"/>
                  <a:pt x="1105" y="836"/>
                </a:cubicBezTo>
                <a:cubicBezTo>
                  <a:pt x="1099" y="837"/>
                  <a:pt x="1099" y="837"/>
                  <a:pt x="1099" y="837"/>
                </a:cubicBezTo>
                <a:cubicBezTo>
                  <a:pt x="1101" y="838"/>
                  <a:pt x="1094" y="839"/>
                  <a:pt x="1100" y="840"/>
                </a:cubicBezTo>
                <a:cubicBezTo>
                  <a:pt x="1098" y="842"/>
                  <a:pt x="1098" y="842"/>
                  <a:pt x="1098" y="842"/>
                </a:cubicBezTo>
                <a:cubicBezTo>
                  <a:pt x="1097" y="841"/>
                  <a:pt x="1097" y="841"/>
                  <a:pt x="1097" y="841"/>
                </a:cubicBezTo>
                <a:cubicBezTo>
                  <a:pt x="1091" y="843"/>
                  <a:pt x="1091" y="843"/>
                  <a:pt x="1091" y="843"/>
                </a:cubicBezTo>
                <a:cubicBezTo>
                  <a:pt x="1088" y="840"/>
                  <a:pt x="1088" y="840"/>
                  <a:pt x="1088" y="840"/>
                </a:cubicBezTo>
                <a:cubicBezTo>
                  <a:pt x="1071" y="844"/>
                  <a:pt x="1071" y="844"/>
                  <a:pt x="1071" y="844"/>
                </a:cubicBezTo>
                <a:cubicBezTo>
                  <a:pt x="1065" y="845"/>
                  <a:pt x="1065" y="845"/>
                  <a:pt x="1065" y="845"/>
                </a:cubicBezTo>
                <a:cubicBezTo>
                  <a:pt x="1064" y="849"/>
                  <a:pt x="1071" y="843"/>
                  <a:pt x="1064" y="848"/>
                </a:cubicBezTo>
                <a:cubicBezTo>
                  <a:pt x="1067" y="847"/>
                  <a:pt x="1071" y="848"/>
                  <a:pt x="1074" y="846"/>
                </a:cubicBezTo>
                <a:cubicBezTo>
                  <a:pt x="1075" y="848"/>
                  <a:pt x="1075" y="848"/>
                  <a:pt x="1075" y="848"/>
                </a:cubicBezTo>
                <a:cubicBezTo>
                  <a:pt x="1063" y="851"/>
                  <a:pt x="1063" y="851"/>
                  <a:pt x="1063" y="851"/>
                </a:cubicBezTo>
                <a:cubicBezTo>
                  <a:pt x="1054" y="852"/>
                  <a:pt x="1054" y="852"/>
                  <a:pt x="1054" y="852"/>
                </a:cubicBezTo>
                <a:cubicBezTo>
                  <a:pt x="1057" y="849"/>
                  <a:pt x="1057" y="849"/>
                  <a:pt x="1057" y="849"/>
                </a:cubicBezTo>
                <a:cubicBezTo>
                  <a:pt x="1059" y="850"/>
                  <a:pt x="1059" y="850"/>
                  <a:pt x="1059" y="850"/>
                </a:cubicBezTo>
                <a:cubicBezTo>
                  <a:pt x="1063" y="848"/>
                  <a:pt x="1063" y="848"/>
                  <a:pt x="1063" y="848"/>
                </a:cubicBezTo>
                <a:cubicBezTo>
                  <a:pt x="1059" y="847"/>
                  <a:pt x="1059" y="847"/>
                  <a:pt x="1059" y="847"/>
                </a:cubicBezTo>
                <a:cubicBezTo>
                  <a:pt x="1047" y="851"/>
                  <a:pt x="1047" y="851"/>
                  <a:pt x="1047" y="851"/>
                </a:cubicBezTo>
                <a:cubicBezTo>
                  <a:pt x="1048" y="853"/>
                  <a:pt x="1048" y="853"/>
                  <a:pt x="1048" y="853"/>
                </a:cubicBezTo>
                <a:cubicBezTo>
                  <a:pt x="1050" y="853"/>
                  <a:pt x="1050" y="853"/>
                  <a:pt x="1050" y="853"/>
                </a:cubicBezTo>
                <a:cubicBezTo>
                  <a:pt x="1048" y="854"/>
                  <a:pt x="1048" y="854"/>
                  <a:pt x="1048" y="854"/>
                </a:cubicBezTo>
                <a:cubicBezTo>
                  <a:pt x="1047" y="854"/>
                  <a:pt x="1047" y="854"/>
                  <a:pt x="1047" y="854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4"/>
                  <a:pt x="1041" y="854"/>
                  <a:pt x="1041" y="854"/>
                </a:cubicBezTo>
                <a:cubicBezTo>
                  <a:pt x="1045" y="854"/>
                  <a:pt x="1045" y="854"/>
                  <a:pt x="1045" y="854"/>
                </a:cubicBezTo>
                <a:cubicBezTo>
                  <a:pt x="1045" y="852"/>
                  <a:pt x="1045" y="852"/>
                  <a:pt x="1045" y="852"/>
                </a:cubicBezTo>
                <a:cubicBezTo>
                  <a:pt x="1046" y="852"/>
                  <a:pt x="1044" y="849"/>
                  <a:pt x="1046" y="853"/>
                </a:cubicBezTo>
                <a:cubicBezTo>
                  <a:pt x="1043" y="850"/>
                  <a:pt x="1043" y="850"/>
                  <a:pt x="1043" y="850"/>
                </a:cubicBezTo>
                <a:cubicBezTo>
                  <a:pt x="1040" y="852"/>
                  <a:pt x="1040" y="852"/>
                  <a:pt x="1040" y="852"/>
                </a:cubicBezTo>
                <a:cubicBezTo>
                  <a:pt x="1034" y="850"/>
                  <a:pt x="1049" y="851"/>
                  <a:pt x="1035" y="852"/>
                </a:cubicBezTo>
                <a:cubicBezTo>
                  <a:pt x="1027" y="855"/>
                  <a:pt x="1027" y="855"/>
                  <a:pt x="1027" y="855"/>
                </a:cubicBezTo>
                <a:cubicBezTo>
                  <a:pt x="1022" y="855"/>
                  <a:pt x="1022" y="855"/>
                  <a:pt x="1022" y="855"/>
                </a:cubicBezTo>
                <a:cubicBezTo>
                  <a:pt x="1010" y="857"/>
                  <a:pt x="1010" y="857"/>
                  <a:pt x="1010" y="857"/>
                </a:cubicBezTo>
                <a:cubicBezTo>
                  <a:pt x="1009" y="858"/>
                  <a:pt x="1009" y="858"/>
                  <a:pt x="1009" y="858"/>
                </a:cubicBezTo>
                <a:cubicBezTo>
                  <a:pt x="1005" y="858"/>
                  <a:pt x="1005" y="858"/>
                  <a:pt x="1005" y="858"/>
                </a:cubicBezTo>
                <a:cubicBezTo>
                  <a:pt x="1001" y="860"/>
                  <a:pt x="1001" y="860"/>
                  <a:pt x="1001" y="860"/>
                </a:cubicBezTo>
                <a:cubicBezTo>
                  <a:pt x="996" y="861"/>
                  <a:pt x="996" y="861"/>
                  <a:pt x="996" y="861"/>
                </a:cubicBezTo>
                <a:cubicBezTo>
                  <a:pt x="995" y="860"/>
                  <a:pt x="995" y="860"/>
                  <a:pt x="995" y="860"/>
                </a:cubicBezTo>
                <a:cubicBezTo>
                  <a:pt x="992" y="862"/>
                  <a:pt x="992" y="862"/>
                  <a:pt x="992" y="862"/>
                </a:cubicBezTo>
                <a:cubicBezTo>
                  <a:pt x="989" y="862"/>
                  <a:pt x="1000" y="855"/>
                  <a:pt x="987" y="864"/>
                </a:cubicBezTo>
                <a:cubicBezTo>
                  <a:pt x="986" y="861"/>
                  <a:pt x="986" y="861"/>
                  <a:pt x="986" y="861"/>
                </a:cubicBezTo>
                <a:cubicBezTo>
                  <a:pt x="985" y="861"/>
                  <a:pt x="1006" y="861"/>
                  <a:pt x="976" y="865"/>
                </a:cubicBezTo>
                <a:cubicBezTo>
                  <a:pt x="965" y="867"/>
                  <a:pt x="965" y="867"/>
                  <a:pt x="965" y="867"/>
                </a:cubicBezTo>
                <a:cubicBezTo>
                  <a:pt x="944" y="870"/>
                  <a:pt x="944" y="870"/>
                  <a:pt x="944" y="870"/>
                </a:cubicBezTo>
                <a:cubicBezTo>
                  <a:pt x="942" y="868"/>
                  <a:pt x="942" y="868"/>
                  <a:pt x="942" y="868"/>
                </a:cubicBezTo>
                <a:cubicBezTo>
                  <a:pt x="941" y="868"/>
                  <a:pt x="941" y="868"/>
                  <a:pt x="941" y="868"/>
                </a:cubicBezTo>
                <a:cubicBezTo>
                  <a:pt x="941" y="870"/>
                  <a:pt x="941" y="870"/>
                  <a:pt x="941" y="870"/>
                </a:cubicBezTo>
                <a:cubicBezTo>
                  <a:pt x="935" y="873"/>
                  <a:pt x="935" y="873"/>
                  <a:pt x="935" y="873"/>
                </a:cubicBezTo>
                <a:cubicBezTo>
                  <a:pt x="918" y="874"/>
                  <a:pt x="918" y="874"/>
                  <a:pt x="918" y="874"/>
                </a:cubicBezTo>
                <a:cubicBezTo>
                  <a:pt x="918" y="873"/>
                  <a:pt x="918" y="873"/>
                  <a:pt x="918" y="873"/>
                </a:cubicBezTo>
                <a:cubicBezTo>
                  <a:pt x="914" y="873"/>
                  <a:pt x="914" y="873"/>
                  <a:pt x="914" y="873"/>
                </a:cubicBezTo>
                <a:cubicBezTo>
                  <a:pt x="912" y="875"/>
                  <a:pt x="912" y="875"/>
                  <a:pt x="912" y="875"/>
                </a:cubicBezTo>
                <a:cubicBezTo>
                  <a:pt x="903" y="877"/>
                  <a:pt x="903" y="877"/>
                  <a:pt x="903" y="877"/>
                </a:cubicBezTo>
                <a:cubicBezTo>
                  <a:pt x="899" y="875"/>
                  <a:pt x="899" y="875"/>
                  <a:pt x="899" y="875"/>
                </a:cubicBezTo>
                <a:cubicBezTo>
                  <a:pt x="898" y="873"/>
                  <a:pt x="895" y="873"/>
                  <a:pt x="896" y="878"/>
                </a:cubicBezTo>
                <a:cubicBezTo>
                  <a:pt x="895" y="879"/>
                  <a:pt x="895" y="879"/>
                  <a:pt x="895" y="879"/>
                </a:cubicBezTo>
                <a:cubicBezTo>
                  <a:pt x="891" y="875"/>
                  <a:pt x="891" y="875"/>
                  <a:pt x="891" y="875"/>
                </a:cubicBezTo>
                <a:cubicBezTo>
                  <a:pt x="889" y="876"/>
                  <a:pt x="889" y="876"/>
                  <a:pt x="889" y="876"/>
                </a:cubicBezTo>
                <a:cubicBezTo>
                  <a:pt x="886" y="879"/>
                  <a:pt x="886" y="879"/>
                  <a:pt x="886" y="879"/>
                </a:cubicBezTo>
                <a:cubicBezTo>
                  <a:pt x="881" y="881"/>
                  <a:pt x="881" y="881"/>
                  <a:pt x="881" y="881"/>
                </a:cubicBezTo>
                <a:cubicBezTo>
                  <a:pt x="863" y="882"/>
                  <a:pt x="863" y="882"/>
                  <a:pt x="863" y="882"/>
                </a:cubicBezTo>
                <a:cubicBezTo>
                  <a:pt x="862" y="883"/>
                  <a:pt x="862" y="883"/>
                  <a:pt x="862" y="883"/>
                </a:cubicBezTo>
                <a:cubicBezTo>
                  <a:pt x="860" y="883"/>
                  <a:pt x="860" y="883"/>
                  <a:pt x="860" y="883"/>
                </a:cubicBezTo>
                <a:cubicBezTo>
                  <a:pt x="859" y="882"/>
                  <a:pt x="859" y="882"/>
                  <a:pt x="859" y="882"/>
                </a:cubicBezTo>
                <a:cubicBezTo>
                  <a:pt x="858" y="883"/>
                  <a:pt x="858" y="883"/>
                  <a:pt x="858" y="883"/>
                </a:cubicBezTo>
                <a:cubicBezTo>
                  <a:pt x="853" y="884"/>
                  <a:pt x="853" y="884"/>
                  <a:pt x="853" y="884"/>
                </a:cubicBezTo>
                <a:cubicBezTo>
                  <a:pt x="835" y="886"/>
                  <a:pt x="835" y="886"/>
                  <a:pt x="835" y="886"/>
                </a:cubicBezTo>
                <a:cubicBezTo>
                  <a:pt x="832" y="887"/>
                  <a:pt x="832" y="887"/>
                  <a:pt x="832" y="887"/>
                </a:cubicBezTo>
                <a:cubicBezTo>
                  <a:pt x="821" y="889"/>
                  <a:pt x="821" y="889"/>
                  <a:pt x="821" y="889"/>
                </a:cubicBezTo>
                <a:cubicBezTo>
                  <a:pt x="815" y="890"/>
                  <a:pt x="815" y="890"/>
                  <a:pt x="815" y="890"/>
                </a:cubicBezTo>
                <a:cubicBezTo>
                  <a:pt x="813" y="889"/>
                  <a:pt x="813" y="889"/>
                  <a:pt x="813" y="889"/>
                </a:cubicBezTo>
                <a:cubicBezTo>
                  <a:pt x="808" y="890"/>
                  <a:pt x="808" y="890"/>
                  <a:pt x="808" y="890"/>
                </a:cubicBezTo>
                <a:cubicBezTo>
                  <a:pt x="807" y="890"/>
                  <a:pt x="807" y="890"/>
                  <a:pt x="807" y="890"/>
                </a:cubicBezTo>
                <a:cubicBezTo>
                  <a:pt x="806" y="889"/>
                  <a:pt x="806" y="889"/>
                  <a:pt x="806" y="889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86" y="893"/>
                  <a:pt x="786" y="893"/>
                  <a:pt x="786" y="893"/>
                </a:cubicBezTo>
                <a:cubicBezTo>
                  <a:pt x="775" y="894"/>
                  <a:pt x="775" y="894"/>
                  <a:pt x="775" y="894"/>
                </a:cubicBezTo>
                <a:cubicBezTo>
                  <a:pt x="774" y="894"/>
                  <a:pt x="774" y="894"/>
                  <a:pt x="774" y="894"/>
                </a:cubicBezTo>
                <a:cubicBezTo>
                  <a:pt x="771" y="895"/>
                  <a:pt x="771" y="895"/>
                  <a:pt x="771" y="895"/>
                </a:cubicBezTo>
                <a:cubicBezTo>
                  <a:pt x="770" y="894"/>
                  <a:pt x="770" y="894"/>
                  <a:pt x="770" y="894"/>
                </a:cubicBezTo>
                <a:cubicBezTo>
                  <a:pt x="762" y="897"/>
                  <a:pt x="762" y="897"/>
                  <a:pt x="762" y="897"/>
                </a:cubicBezTo>
                <a:cubicBezTo>
                  <a:pt x="753" y="897"/>
                  <a:pt x="753" y="897"/>
                  <a:pt x="753" y="897"/>
                </a:cubicBezTo>
                <a:cubicBezTo>
                  <a:pt x="751" y="898"/>
                  <a:pt x="751" y="898"/>
                  <a:pt x="751" y="898"/>
                </a:cubicBezTo>
                <a:cubicBezTo>
                  <a:pt x="747" y="897"/>
                  <a:pt x="747" y="897"/>
                  <a:pt x="747" y="897"/>
                </a:cubicBezTo>
                <a:cubicBezTo>
                  <a:pt x="735" y="899"/>
                  <a:pt x="735" y="899"/>
                  <a:pt x="735" y="899"/>
                </a:cubicBezTo>
                <a:cubicBezTo>
                  <a:pt x="732" y="899"/>
                  <a:pt x="732" y="899"/>
                  <a:pt x="732" y="899"/>
                </a:cubicBezTo>
                <a:cubicBezTo>
                  <a:pt x="731" y="901"/>
                  <a:pt x="731" y="901"/>
                  <a:pt x="731" y="901"/>
                </a:cubicBezTo>
                <a:cubicBezTo>
                  <a:pt x="700" y="905"/>
                  <a:pt x="700" y="905"/>
                  <a:pt x="700" y="905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1" y="908"/>
                  <a:pt x="691" y="908"/>
                  <a:pt x="691" y="908"/>
                </a:cubicBezTo>
                <a:cubicBezTo>
                  <a:pt x="691" y="909"/>
                  <a:pt x="690" y="910"/>
                  <a:pt x="688" y="909"/>
                </a:cubicBezTo>
                <a:cubicBezTo>
                  <a:pt x="691" y="906"/>
                  <a:pt x="691" y="906"/>
                  <a:pt x="691" y="906"/>
                </a:cubicBezTo>
                <a:cubicBezTo>
                  <a:pt x="686" y="906"/>
                  <a:pt x="686" y="906"/>
                  <a:pt x="686" y="906"/>
                </a:cubicBezTo>
                <a:cubicBezTo>
                  <a:pt x="677" y="907"/>
                  <a:pt x="677" y="907"/>
                  <a:pt x="677" y="907"/>
                </a:cubicBezTo>
                <a:cubicBezTo>
                  <a:pt x="674" y="909"/>
                  <a:pt x="674" y="909"/>
                  <a:pt x="674" y="909"/>
                </a:cubicBezTo>
                <a:cubicBezTo>
                  <a:pt x="669" y="908"/>
                  <a:pt x="669" y="908"/>
                  <a:pt x="669" y="908"/>
                </a:cubicBezTo>
                <a:cubicBezTo>
                  <a:pt x="663" y="910"/>
                  <a:pt x="663" y="910"/>
                  <a:pt x="663" y="910"/>
                </a:cubicBezTo>
                <a:cubicBezTo>
                  <a:pt x="660" y="909"/>
                  <a:pt x="660" y="909"/>
                  <a:pt x="660" y="909"/>
                </a:cubicBezTo>
                <a:cubicBezTo>
                  <a:pt x="649" y="911"/>
                  <a:pt x="649" y="911"/>
                  <a:pt x="649" y="911"/>
                </a:cubicBezTo>
                <a:cubicBezTo>
                  <a:pt x="640" y="912"/>
                  <a:pt x="640" y="912"/>
                  <a:pt x="640" y="912"/>
                </a:cubicBezTo>
                <a:cubicBezTo>
                  <a:pt x="635" y="913"/>
                  <a:pt x="635" y="913"/>
                  <a:pt x="635" y="913"/>
                </a:cubicBezTo>
                <a:cubicBezTo>
                  <a:pt x="625" y="914"/>
                  <a:pt x="625" y="914"/>
                  <a:pt x="625" y="914"/>
                </a:cubicBezTo>
                <a:cubicBezTo>
                  <a:pt x="623" y="915"/>
                  <a:pt x="623" y="915"/>
                  <a:pt x="623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15" y="917"/>
                  <a:pt x="615" y="917"/>
                  <a:pt x="615" y="917"/>
                </a:cubicBezTo>
                <a:cubicBezTo>
                  <a:pt x="596" y="918"/>
                  <a:pt x="596" y="918"/>
                  <a:pt x="596" y="918"/>
                </a:cubicBezTo>
                <a:cubicBezTo>
                  <a:pt x="585" y="919"/>
                  <a:pt x="585" y="919"/>
                  <a:pt x="585" y="919"/>
                </a:cubicBezTo>
                <a:cubicBezTo>
                  <a:pt x="583" y="922"/>
                  <a:pt x="583" y="922"/>
                  <a:pt x="583" y="922"/>
                </a:cubicBezTo>
                <a:cubicBezTo>
                  <a:pt x="583" y="920"/>
                  <a:pt x="583" y="920"/>
                  <a:pt x="583" y="920"/>
                </a:cubicBezTo>
                <a:cubicBezTo>
                  <a:pt x="581" y="922"/>
                  <a:pt x="581" y="922"/>
                  <a:pt x="581" y="922"/>
                </a:cubicBezTo>
                <a:cubicBezTo>
                  <a:pt x="581" y="921"/>
                  <a:pt x="587" y="924"/>
                  <a:pt x="579" y="921"/>
                </a:cubicBezTo>
                <a:cubicBezTo>
                  <a:pt x="579" y="923"/>
                  <a:pt x="579" y="923"/>
                  <a:pt x="579" y="923"/>
                </a:cubicBezTo>
                <a:cubicBezTo>
                  <a:pt x="576" y="922"/>
                  <a:pt x="576" y="922"/>
                  <a:pt x="576" y="922"/>
                </a:cubicBezTo>
                <a:cubicBezTo>
                  <a:pt x="576" y="922"/>
                  <a:pt x="577" y="924"/>
                  <a:pt x="577" y="921"/>
                </a:cubicBezTo>
                <a:cubicBezTo>
                  <a:pt x="572" y="922"/>
                  <a:pt x="572" y="922"/>
                  <a:pt x="572" y="922"/>
                </a:cubicBezTo>
                <a:cubicBezTo>
                  <a:pt x="570" y="921"/>
                  <a:pt x="570" y="921"/>
                  <a:pt x="570" y="921"/>
                </a:cubicBezTo>
                <a:cubicBezTo>
                  <a:pt x="556" y="925"/>
                  <a:pt x="556" y="925"/>
                  <a:pt x="556" y="925"/>
                </a:cubicBezTo>
                <a:cubicBezTo>
                  <a:pt x="561" y="927"/>
                  <a:pt x="565" y="920"/>
                  <a:pt x="568" y="925"/>
                </a:cubicBezTo>
                <a:cubicBezTo>
                  <a:pt x="573" y="924"/>
                  <a:pt x="573" y="924"/>
                  <a:pt x="573" y="924"/>
                </a:cubicBezTo>
                <a:cubicBezTo>
                  <a:pt x="573" y="925"/>
                  <a:pt x="573" y="925"/>
                  <a:pt x="573" y="925"/>
                </a:cubicBezTo>
                <a:cubicBezTo>
                  <a:pt x="575" y="925"/>
                  <a:pt x="575" y="925"/>
                  <a:pt x="575" y="925"/>
                </a:cubicBezTo>
                <a:cubicBezTo>
                  <a:pt x="573" y="926"/>
                  <a:pt x="573" y="926"/>
                  <a:pt x="573" y="926"/>
                </a:cubicBezTo>
                <a:cubicBezTo>
                  <a:pt x="571" y="924"/>
                  <a:pt x="571" y="924"/>
                  <a:pt x="571" y="924"/>
                </a:cubicBezTo>
                <a:cubicBezTo>
                  <a:pt x="565" y="928"/>
                  <a:pt x="565" y="928"/>
                  <a:pt x="565" y="928"/>
                </a:cubicBezTo>
                <a:cubicBezTo>
                  <a:pt x="555" y="928"/>
                  <a:pt x="555" y="928"/>
                  <a:pt x="555" y="928"/>
                </a:cubicBezTo>
                <a:cubicBezTo>
                  <a:pt x="551" y="933"/>
                  <a:pt x="551" y="933"/>
                  <a:pt x="551" y="933"/>
                </a:cubicBezTo>
                <a:cubicBezTo>
                  <a:pt x="546" y="933"/>
                  <a:pt x="546" y="933"/>
                  <a:pt x="546" y="933"/>
                </a:cubicBezTo>
                <a:cubicBezTo>
                  <a:pt x="548" y="932"/>
                  <a:pt x="541" y="929"/>
                  <a:pt x="550" y="929"/>
                </a:cubicBezTo>
                <a:cubicBezTo>
                  <a:pt x="545" y="930"/>
                  <a:pt x="545" y="930"/>
                  <a:pt x="545" y="930"/>
                </a:cubicBezTo>
                <a:cubicBezTo>
                  <a:pt x="543" y="929"/>
                  <a:pt x="543" y="929"/>
                  <a:pt x="543" y="929"/>
                </a:cubicBezTo>
                <a:cubicBezTo>
                  <a:pt x="540" y="931"/>
                  <a:pt x="540" y="931"/>
                  <a:pt x="540" y="931"/>
                </a:cubicBezTo>
                <a:cubicBezTo>
                  <a:pt x="543" y="933"/>
                  <a:pt x="543" y="933"/>
                  <a:pt x="543" y="933"/>
                </a:cubicBezTo>
                <a:cubicBezTo>
                  <a:pt x="538" y="933"/>
                  <a:pt x="538" y="933"/>
                  <a:pt x="538" y="933"/>
                </a:cubicBezTo>
                <a:cubicBezTo>
                  <a:pt x="538" y="932"/>
                  <a:pt x="538" y="932"/>
                  <a:pt x="538" y="932"/>
                </a:cubicBezTo>
                <a:cubicBezTo>
                  <a:pt x="538" y="932"/>
                  <a:pt x="540" y="930"/>
                  <a:pt x="536" y="931"/>
                </a:cubicBezTo>
                <a:cubicBezTo>
                  <a:pt x="535" y="933"/>
                  <a:pt x="535" y="933"/>
                  <a:pt x="535" y="933"/>
                </a:cubicBezTo>
                <a:cubicBezTo>
                  <a:pt x="535" y="936"/>
                  <a:pt x="543" y="922"/>
                  <a:pt x="536" y="939"/>
                </a:cubicBezTo>
                <a:cubicBezTo>
                  <a:pt x="535" y="939"/>
                  <a:pt x="535" y="939"/>
                  <a:pt x="535" y="939"/>
                </a:cubicBezTo>
                <a:cubicBezTo>
                  <a:pt x="536" y="937"/>
                  <a:pt x="536" y="937"/>
                  <a:pt x="536" y="937"/>
                </a:cubicBezTo>
                <a:cubicBezTo>
                  <a:pt x="536" y="935"/>
                  <a:pt x="536" y="935"/>
                  <a:pt x="536" y="935"/>
                </a:cubicBezTo>
                <a:cubicBezTo>
                  <a:pt x="531" y="934"/>
                  <a:pt x="531" y="934"/>
                  <a:pt x="531" y="934"/>
                </a:cubicBezTo>
                <a:cubicBezTo>
                  <a:pt x="532" y="934"/>
                  <a:pt x="532" y="934"/>
                  <a:pt x="532" y="934"/>
                </a:cubicBezTo>
                <a:cubicBezTo>
                  <a:pt x="531" y="933"/>
                  <a:pt x="531" y="933"/>
                  <a:pt x="531" y="933"/>
                </a:cubicBezTo>
                <a:cubicBezTo>
                  <a:pt x="527" y="934"/>
                  <a:pt x="527" y="934"/>
                  <a:pt x="527" y="934"/>
                </a:cubicBezTo>
                <a:cubicBezTo>
                  <a:pt x="526" y="935"/>
                  <a:pt x="526" y="935"/>
                  <a:pt x="526" y="935"/>
                </a:cubicBezTo>
                <a:cubicBezTo>
                  <a:pt x="518" y="933"/>
                  <a:pt x="518" y="933"/>
                  <a:pt x="518" y="933"/>
                </a:cubicBezTo>
                <a:cubicBezTo>
                  <a:pt x="517" y="934"/>
                  <a:pt x="517" y="934"/>
                  <a:pt x="517" y="934"/>
                </a:cubicBezTo>
                <a:cubicBezTo>
                  <a:pt x="517" y="933"/>
                  <a:pt x="521" y="934"/>
                  <a:pt x="517" y="932"/>
                </a:cubicBezTo>
                <a:cubicBezTo>
                  <a:pt x="524" y="930"/>
                  <a:pt x="524" y="930"/>
                  <a:pt x="524" y="930"/>
                </a:cubicBezTo>
                <a:cubicBezTo>
                  <a:pt x="526" y="929"/>
                  <a:pt x="528" y="926"/>
                  <a:pt x="529" y="928"/>
                </a:cubicBezTo>
                <a:cubicBezTo>
                  <a:pt x="529" y="928"/>
                  <a:pt x="531" y="926"/>
                  <a:pt x="530" y="929"/>
                </a:cubicBezTo>
                <a:cubicBezTo>
                  <a:pt x="532" y="929"/>
                  <a:pt x="532" y="929"/>
                  <a:pt x="532" y="929"/>
                </a:cubicBezTo>
                <a:cubicBezTo>
                  <a:pt x="530" y="927"/>
                  <a:pt x="533" y="929"/>
                  <a:pt x="533" y="926"/>
                </a:cubicBezTo>
                <a:cubicBezTo>
                  <a:pt x="535" y="924"/>
                  <a:pt x="535" y="924"/>
                  <a:pt x="535" y="924"/>
                </a:cubicBezTo>
                <a:cubicBezTo>
                  <a:pt x="529" y="924"/>
                  <a:pt x="529" y="924"/>
                  <a:pt x="529" y="924"/>
                </a:cubicBezTo>
                <a:cubicBezTo>
                  <a:pt x="527" y="925"/>
                  <a:pt x="527" y="925"/>
                  <a:pt x="527" y="925"/>
                </a:cubicBezTo>
                <a:cubicBezTo>
                  <a:pt x="530" y="925"/>
                  <a:pt x="519" y="931"/>
                  <a:pt x="532" y="925"/>
                </a:cubicBezTo>
                <a:cubicBezTo>
                  <a:pt x="526" y="925"/>
                  <a:pt x="536" y="936"/>
                  <a:pt x="523" y="927"/>
                </a:cubicBezTo>
                <a:cubicBezTo>
                  <a:pt x="522" y="926"/>
                  <a:pt x="522" y="926"/>
                  <a:pt x="522" y="926"/>
                </a:cubicBezTo>
                <a:cubicBezTo>
                  <a:pt x="521" y="927"/>
                  <a:pt x="521" y="927"/>
                  <a:pt x="521" y="927"/>
                </a:cubicBezTo>
                <a:cubicBezTo>
                  <a:pt x="520" y="927"/>
                  <a:pt x="517" y="935"/>
                  <a:pt x="515" y="927"/>
                </a:cubicBezTo>
                <a:cubicBezTo>
                  <a:pt x="514" y="927"/>
                  <a:pt x="514" y="927"/>
                  <a:pt x="514" y="927"/>
                </a:cubicBezTo>
                <a:cubicBezTo>
                  <a:pt x="514" y="929"/>
                  <a:pt x="514" y="929"/>
                  <a:pt x="514" y="929"/>
                </a:cubicBezTo>
                <a:cubicBezTo>
                  <a:pt x="516" y="930"/>
                  <a:pt x="516" y="930"/>
                  <a:pt x="516" y="930"/>
                </a:cubicBezTo>
                <a:cubicBezTo>
                  <a:pt x="513" y="931"/>
                  <a:pt x="513" y="931"/>
                  <a:pt x="513" y="931"/>
                </a:cubicBezTo>
                <a:cubicBezTo>
                  <a:pt x="512" y="928"/>
                  <a:pt x="512" y="928"/>
                  <a:pt x="512" y="928"/>
                </a:cubicBezTo>
                <a:cubicBezTo>
                  <a:pt x="508" y="928"/>
                  <a:pt x="508" y="928"/>
                  <a:pt x="508" y="928"/>
                </a:cubicBezTo>
                <a:cubicBezTo>
                  <a:pt x="511" y="927"/>
                  <a:pt x="511" y="927"/>
                  <a:pt x="511" y="927"/>
                </a:cubicBezTo>
                <a:cubicBezTo>
                  <a:pt x="510" y="925"/>
                  <a:pt x="510" y="925"/>
                  <a:pt x="510" y="925"/>
                </a:cubicBezTo>
                <a:cubicBezTo>
                  <a:pt x="511" y="921"/>
                  <a:pt x="511" y="921"/>
                  <a:pt x="511" y="921"/>
                </a:cubicBezTo>
                <a:cubicBezTo>
                  <a:pt x="516" y="921"/>
                  <a:pt x="516" y="921"/>
                  <a:pt x="516" y="921"/>
                </a:cubicBezTo>
                <a:cubicBezTo>
                  <a:pt x="518" y="920"/>
                  <a:pt x="518" y="920"/>
                  <a:pt x="518" y="920"/>
                </a:cubicBezTo>
                <a:cubicBezTo>
                  <a:pt x="521" y="920"/>
                  <a:pt x="521" y="920"/>
                  <a:pt x="521" y="920"/>
                </a:cubicBezTo>
                <a:cubicBezTo>
                  <a:pt x="526" y="919"/>
                  <a:pt x="526" y="919"/>
                  <a:pt x="526" y="919"/>
                </a:cubicBezTo>
                <a:cubicBezTo>
                  <a:pt x="526" y="918"/>
                  <a:pt x="526" y="918"/>
                  <a:pt x="526" y="918"/>
                </a:cubicBezTo>
                <a:cubicBezTo>
                  <a:pt x="526" y="917"/>
                  <a:pt x="528" y="914"/>
                  <a:pt x="530" y="919"/>
                </a:cubicBezTo>
                <a:cubicBezTo>
                  <a:pt x="527" y="920"/>
                  <a:pt x="533" y="912"/>
                  <a:pt x="528" y="922"/>
                </a:cubicBezTo>
                <a:cubicBezTo>
                  <a:pt x="527" y="920"/>
                  <a:pt x="538" y="916"/>
                  <a:pt x="521" y="923"/>
                </a:cubicBezTo>
                <a:cubicBezTo>
                  <a:pt x="521" y="923"/>
                  <a:pt x="521" y="923"/>
                  <a:pt x="521" y="923"/>
                </a:cubicBezTo>
                <a:cubicBezTo>
                  <a:pt x="516" y="925"/>
                  <a:pt x="516" y="925"/>
                  <a:pt x="516" y="925"/>
                </a:cubicBezTo>
                <a:cubicBezTo>
                  <a:pt x="518" y="926"/>
                  <a:pt x="518" y="926"/>
                  <a:pt x="518" y="926"/>
                </a:cubicBezTo>
                <a:cubicBezTo>
                  <a:pt x="526" y="925"/>
                  <a:pt x="526" y="925"/>
                  <a:pt x="526" y="925"/>
                </a:cubicBezTo>
                <a:cubicBezTo>
                  <a:pt x="527" y="923"/>
                  <a:pt x="527" y="923"/>
                  <a:pt x="527" y="923"/>
                </a:cubicBezTo>
                <a:cubicBezTo>
                  <a:pt x="532" y="922"/>
                  <a:pt x="532" y="922"/>
                  <a:pt x="532" y="922"/>
                </a:cubicBezTo>
                <a:cubicBezTo>
                  <a:pt x="531" y="920"/>
                  <a:pt x="531" y="920"/>
                  <a:pt x="531" y="920"/>
                </a:cubicBezTo>
                <a:cubicBezTo>
                  <a:pt x="535" y="920"/>
                  <a:pt x="535" y="920"/>
                  <a:pt x="535" y="920"/>
                </a:cubicBezTo>
                <a:cubicBezTo>
                  <a:pt x="535" y="922"/>
                  <a:pt x="535" y="922"/>
                  <a:pt x="535" y="922"/>
                </a:cubicBezTo>
                <a:cubicBezTo>
                  <a:pt x="538" y="922"/>
                  <a:pt x="538" y="922"/>
                  <a:pt x="538" y="922"/>
                </a:cubicBezTo>
                <a:cubicBezTo>
                  <a:pt x="539" y="920"/>
                  <a:pt x="539" y="920"/>
                  <a:pt x="539" y="920"/>
                </a:cubicBezTo>
                <a:cubicBezTo>
                  <a:pt x="552" y="918"/>
                  <a:pt x="552" y="918"/>
                  <a:pt x="552" y="918"/>
                </a:cubicBezTo>
                <a:cubicBezTo>
                  <a:pt x="551" y="916"/>
                  <a:pt x="551" y="916"/>
                  <a:pt x="551" y="916"/>
                </a:cubicBezTo>
                <a:cubicBezTo>
                  <a:pt x="547" y="916"/>
                  <a:pt x="547" y="916"/>
                  <a:pt x="547" y="916"/>
                </a:cubicBezTo>
                <a:cubicBezTo>
                  <a:pt x="548" y="916"/>
                  <a:pt x="548" y="916"/>
                  <a:pt x="548" y="916"/>
                </a:cubicBezTo>
                <a:cubicBezTo>
                  <a:pt x="544" y="916"/>
                  <a:pt x="544" y="916"/>
                  <a:pt x="544" y="916"/>
                </a:cubicBezTo>
                <a:cubicBezTo>
                  <a:pt x="542" y="914"/>
                  <a:pt x="542" y="914"/>
                  <a:pt x="542" y="914"/>
                </a:cubicBezTo>
                <a:cubicBezTo>
                  <a:pt x="536" y="916"/>
                  <a:pt x="536" y="916"/>
                  <a:pt x="536" y="916"/>
                </a:cubicBezTo>
                <a:cubicBezTo>
                  <a:pt x="535" y="915"/>
                  <a:pt x="535" y="915"/>
                  <a:pt x="535" y="915"/>
                </a:cubicBezTo>
                <a:cubicBezTo>
                  <a:pt x="531" y="917"/>
                  <a:pt x="531" y="917"/>
                  <a:pt x="531" y="917"/>
                </a:cubicBezTo>
                <a:cubicBezTo>
                  <a:pt x="528" y="915"/>
                  <a:pt x="528" y="915"/>
                  <a:pt x="528" y="915"/>
                </a:cubicBezTo>
                <a:cubicBezTo>
                  <a:pt x="529" y="912"/>
                  <a:pt x="529" y="912"/>
                  <a:pt x="529" y="912"/>
                </a:cubicBezTo>
                <a:cubicBezTo>
                  <a:pt x="536" y="913"/>
                  <a:pt x="536" y="913"/>
                  <a:pt x="536" y="913"/>
                </a:cubicBezTo>
                <a:cubicBezTo>
                  <a:pt x="536" y="911"/>
                  <a:pt x="536" y="911"/>
                  <a:pt x="536" y="911"/>
                </a:cubicBezTo>
                <a:cubicBezTo>
                  <a:pt x="541" y="910"/>
                  <a:pt x="541" y="910"/>
                  <a:pt x="541" y="910"/>
                </a:cubicBezTo>
                <a:cubicBezTo>
                  <a:pt x="542" y="910"/>
                  <a:pt x="536" y="910"/>
                  <a:pt x="544" y="913"/>
                </a:cubicBezTo>
                <a:cubicBezTo>
                  <a:pt x="549" y="910"/>
                  <a:pt x="549" y="910"/>
                  <a:pt x="549" y="910"/>
                </a:cubicBezTo>
                <a:cubicBezTo>
                  <a:pt x="553" y="911"/>
                  <a:pt x="553" y="911"/>
                  <a:pt x="553" y="911"/>
                </a:cubicBezTo>
                <a:cubicBezTo>
                  <a:pt x="557" y="909"/>
                  <a:pt x="557" y="909"/>
                  <a:pt x="557" y="909"/>
                </a:cubicBezTo>
                <a:cubicBezTo>
                  <a:pt x="581" y="906"/>
                  <a:pt x="581" y="906"/>
                  <a:pt x="581" y="906"/>
                </a:cubicBezTo>
                <a:cubicBezTo>
                  <a:pt x="585" y="906"/>
                  <a:pt x="585" y="906"/>
                  <a:pt x="585" y="906"/>
                </a:cubicBezTo>
                <a:cubicBezTo>
                  <a:pt x="589" y="904"/>
                  <a:pt x="589" y="904"/>
                  <a:pt x="589" y="904"/>
                </a:cubicBezTo>
                <a:cubicBezTo>
                  <a:pt x="584" y="902"/>
                  <a:pt x="583" y="906"/>
                  <a:pt x="570" y="906"/>
                </a:cubicBezTo>
                <a:cubicBezTo>
                  <a:pt x="569" y="903"/>
                  <a:pt x="569" y="903"/>
                  <a:pt x="569" y="903"/>
                </a:cubicBezTo>
                <a:cubicBezTo>
                  <a:pt x="568" y="905"/>
                  <a:pt x="568" y="905"/>
                  <a:pt x="568" y="905"/>
                </a:cubicBezTo>
                <a:cubicBezTo>
                  <a:pt x="568" y="901"/>
                  <a:pt x="568" y="901"/>
                  <a:pt x="568" y="901"/>
                </a:cubicBezTo>
                <a:cubicBezTo>
                  <a:pt x="571" y="899"/>
                  <a:pt x="571" y="899"/>
                  <a:pt x="571" y="899"/>
                </a:cubicBezTo>
                <a:cubicBezTo>
                  <a:pt x="571" y="901"/>
                  <a:pt x="571" y="901"/>
                  <a:pt x="571" y="901"/>
                </a:cubicBezTo>
                <a:cubicBezTo>
                  <a:pt x="573" y="901"/>
                  <a:pt x="573" y="901"/>
                  <a:pt x="573" y="901"/>
                </a:cubicBezTo>
                <a:cubicBezTo>
                  <a:pt x="570" y="903"/>
                  <a:pt x="570" y="903"/>
                  <a:pt x="570" y="903"/>
                </a:cubicBezTo>
                <a:cubicBezTo>
                  <a:pt x="588" y="903"/>
                  <a:pt x="517" y="919"/>
                  <a:pt x="599" y="901"/>
                </a:cubicBezTo>
                <a:cubicBezTo>
                  <a:pt x="607" y="897"/>
                  <a:pt x="607" y="897"/>
                  <a:pt x="607" y="897"/>
                </a:cubicBezTo>
                <a:cubicBezTo>
                  <a:pt x="614" y="896"/>
                  <a:pt x="614" y="896"/>
                  <a:pt x="614" y="896"/>
                </a:cubicBezTo>
                <a:cubicBezTo>
                  <a:pt x="614" y="894"/>
                  <a:pt x="614" y="894"/>
                  <a:pt x="614" y="894"/>
                </a:cubicBezTo>
                <a:cubicBezTo>
                  <a:pt x="615" y="894"/>
                  <a:pt x="615" y="894"/>
                  <a:pt x="615" y="894"/>
                </a:cubicBezTo>
                <a:cubicBezTo>
                  <a:pt x="615" y="895"/>
                  <a:pt x="614" y="895"/>
                  <a:pt x="615" y="895"/>
                </a:cubicBezTo>
                <a:cubicBezTo>
                  <a:pt x="617" y="897"/>
                  <a:pt x="617" y="897"/>
                  <a:pt x="617" y="897"/>
                </a:cubicBezTo>
                <a:cubicBezTo>
                  <a:pt x="618" y="896"/>
                  <a:pt x="618" y="896"/>
                  <a:pt x="618" y="896"/>
                </a:cubicBezTo>
                <a:cubicBezTo>
                  <a:pt x="617" y="894"/>
                  <a:pt x="613" y="901"/>
                  <a:pt x="618" y="893"/>
                </a:cubicBezTo>
                <a:cubicBezTo>
                  <a:pt x="622" y="890"/>
                  <a:pt x="622" y="890"/>
                  <a:pt x="622" y="890"/>
                </a:cubicBezTo>
                <a:cubicBezTo>
                  <a:pt x="631" y="888"/>
                  <a:pt x="631" y="888"/>
                  <a:pt x="631" y="888"/>
                </a:cubicBezTo>
                <a:cubicBezTo>
                  <a:pt x="638" y="887"/>
                  <a:pt x="638" y="887"/>
                  <a:pt x="638" y="887"/>
                </a:cubicBezTo>
                <a:cubicBezTo>
                  <a:pt x="639" y="886"/>
                  <a:pt x="639" y="886"/>
                  <a:pt x="639" y="886"/>
                </a:cubicBezTo>
                <a:cubicBezTo>
                  <a:pt x="629" y="885"/>
                  <a:pt x="629" y="885"/>
                  <a:pt x="629" y="885"/>
                </a:cubicBezTo>
                <a:cubicBezTo>
                  <a:pt x="632" y="883"/>
                  <a:pt x="632" y="883"/>
                  <a:pt x="632" y="883"/>
                </a:cubicBezTo>
                <a:cubicBezTo>
                  <a:pt x="628" y="881"/>
                  <a:pt x="628" y="881"/>
                  <a:pt x="628" y="881"/>
                </a:cubicBezTo>
                <a:cubicBezTo>
                  <a:pt x="623" y="884"/>
                  <a:pt x="623" y="884"/>
                  <a:pt x="623" y="884"/>
                </a:cubicBezTo>
                <a:cubicBezTo>
                  <a:pt x="624" y="884"/>
                  <a:pt x="626" y="883"/>
                  <a:pt x="627" y="885"/>
                </a:cubicBezTo>
                <a:cubicBezTo>
                  <a:pt x="623" y="888"/>
                  <a:pt x="623" y="888"/>
                  <a:pt x="623" y="888"/>
                </a:cubicBezTo>
                <a:cubicBezTo>
                  <a:pt x="621" y="888"/>
                  <a:pt x="635" y="886"/>
                  <a:pt x="618" y="888"/>
                </a:cubicBezTo>
                <a:cubicBezTo>
                  <a:pt x="617" y="889"/>
                  <a:pt x="617" y="889"/>
                  <a:pt x="617" y="889"/>
                </a:cubicBezTo>
                <a:cubicBezTo>
                  <a:pt x="619" y="887"/>
                  <a:pt x="619" y="887"/>
                  <a:pt x="619" y="887"/>
                </a:cubicBezTo>
                <a:cubicBezTo>
                  <a:pt x="620" y="888"/>
                  <a:pt x="622" y="888"/>
                  <a:pt x="623" y="887"/>
                </a:cubicBezTo>
                <a:cubicBezTo>
                  <a:pt x="621" y="883"/>
                  <a:pt x="621" y="883"/>
                  <a:pt x="621" y="883"/>
                </a:cubicBezTo>
                <a:cubicBezTo>
                  <a:pt x="620" y="884"/>
                  <a:pt x="627" y="882"/>
                  <a:pt x="618" y="884"/>
                </a:cubicBezTo>
                <a:cubicBezTo>
                  <a:pt x="618" y="885"/>
                  <a:pt x="618" y="885"/>
                  <a:pt x="618" y="885"/>
                </a:cubicBezTo>
                <a:cubicBezTo>
                  <a:pt x="615" y="882"/>
                  <a:pt x="615" y="882"/>
                  <a:pt x="615" y="882"/>
                </a:cubicBezTo>
                <a:cubicBezTo>
                  <a:pt x="619" y="882"/>
                  <a:pt x="622" y="880"/>
                  <a:pt x="626" y="879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32" y="879"/>
                  <a:pt x="635" y="879"/>
                  <a:pt x="637" y="880"/>
                </a:cubicBezTo>
                <a:cubicBezTo>
                  <a:pt x="639" y="877"/>
                  <a:pt x="639" y="877"/>
                  <a:pt x="639" y="877"/>
                </a:cubicBezTo>
                <a:cubicBezTo>
                  <a:pt x="640" y="876"/>
                  <a:pt x="640" y="876"/>
                  <a:pt x="640" y="876"/>
                </a:cubicBezTo>
                <a:cubicBezTo>
                  <a:pt x="642" y="878"/>
                  <a:pt x="642" y="878"/>
                  <a:pt x="642" y="878"/>
                </a:cubicBezTo>
                <a:cubicBezTo>
                  <a:pt x="646" y="877"/>
                  <a:pt x="646" y="877"/>
                  <a:pt x="646" y="877"/>
                </a:cubicBezTo>
                <a:cubicBezTo>
                  <a:pt x="649" y="880"/>
                  <a:pt x="649" y="880"/>
                  <a:pt x="649" y="880"/>
                </a:cubicBezTo>
                <a:cubicBezTo>
                  <a:pt x="651" y="879"/>
                  <a:pt x="651" y="879"/>
                  <a:pt x="651" y="879"/>
                </a:cubicBezTo>
                <a:cubicBezTo>
                  <a:pt x="650" y="877"/>
                  <a:pt x="650" y="877"/>
                  <a:pt x="650" y="877"/>
                </a:cubicBezTo>
                <a:cubicBezTo>
                  <a:pt x="656" y="873"/>
                  <a:pt x="656" y="873"/>
                  <a:pt x="656" y="873"/>
                </a:cubicBezTo>
                <a:cubicBezTo>
                  <a:pt x="646" y="873"/>
                  <a:pt x="646" y="873"/>
                  <a:pt x="646" y="873"/>
                </a:cubicBezTo>
                <a:cubicBezTo>
                  <a:pt x="641" y="875"/>
                  <a:pt x="641" y="875"/>
                  <a:pt x="641" y="875"/>
                </a:cubicBezTo>
                <a:cubicBezTo>
                  <a:pt x="640" y="875"/>
                  <a:pt x="640" y="875"/>
                  <a:pt x="640" y="875"/>
                </a:cubicBezTo>
                <a:cubicBezTo>
                  <a:pt x="640" y="873"/>
                  <a:pt x="640" y="873"/>
                  <a:pt x="640" y="873"/>
                </a:cubicBezTo>
                <a:cubicBezTo>
                  <a:pt x="634" y="871"/>
                  <a:pt x="634" y="871"/>
                  <a:pt x="634" y="871"/>
                </a:cubicBezTo>
                <a:cubicBezTo>
                  <a:pt x="624" y="873"/>
                  <a:pt x="624" y="873"/>
                  <a:pt x="624" y="873"/>
                </a:cubicBezTo>
                <a:cubicBezTo>
                  <a:pt x="623" y="875"/>
                  <a:pt x="623" y="875"/>
                  <a:pt x="623" y="875"/>
                </a:cubicBezTo>
                <a:cubicBezTo>
                  <a:pt x="627" y="875"/>
                  <a:pt x="627" y="875"/>
                  <a:pt x="627" y="875"/>
                </a:cubicBezTo>
                <a:cubicBezTo>
                  <a:pt x="622" y="877"/>
                  <a:pt x="622" y="877"/>
                  <a:pt x="622" y="877"/>
                </a:cubicBezTo>
                <a:cubicBezTo>
                  <a:pt x="619" y="877"/>
                  <a:pt x="643" y="872"/>
                  <a:pt x="613" y="878"/>
                </a:cubicBezTo>
                <a:cubicBezTo>
                  <a:pt x="611" y="877"/>
                  <a:pt x="611" y="877"/>
                  <a:pt x="611" y="877"/>
                </a:cubicBezTo>
                <a:cubicBezTo>
                  <a:pt x="609" y="878"/>
                  <a:pt x="609" y="878"/>
                  <a:pt x="609" y="878"/>
                </a:cubicBezTo>
                <a:cubicBezTo>
                  <a:pt x="596" y="880"/>
                  <a:pt x="596" y="880"/>
                  <a:pt x="596" y="880"/>
                </a:cubicBezTo>
                <a:cubicBezTo>
                  <a:pt x="595" y="879"/>
                  <a:pt x="595" y="879"/>
                  <a:pt x="595" y="879"/>
                </a:cubicBezTo>
                <a:cubicBezTo>
                  <a:pt x="590" y="882"/>
                  <a:pt x="590" y="882"/>
                  <a:pt x="590" y="882"/>
                </a:cubicBezTo>
                <a:cubicBezTo>
                  <a:pt x="588" y="881"/>
                  <a:pt x="588" y="881"/>
                  <a:pt x="588" y="881"/>
                </a:cubicBezTo>
                <a:cubicBezTo>
                  <a:pt x="569" y="884"/>
                  <a:pt x="569" y="884"/>
                  <a:pt x="569" y="884"/>
                </a:cubicBezTo>
                <a:cubicBezTo>
                  <a:pt x="568" y="886"/>
                  <a:pt x="568" y="886"/>
                  <a:pt x="568" y="886"/>
                </a:cubicBezTo>
                <a:cubicBezTo>
                  <a:pt x="568" y="887"/>
                  <a:pt x="570" y="883"/>
                  <a:pt x="569" y="888"/>
                </a:cubicBezTo>
                <a:cubicBezTo>
                  <a:pt x="571" y="886"/>
                  <a:pt x="571" y="886"/>
                  <a:pt x="571" y="886"/>
                </a:cubicBezTo>
                <a:cubicBezTo>
                  <a:pt x="578" y="887"/>
                  <a:pt x="575" y="882"/>
                  <a:pt x="583" y="887"/>
                </a:cubicBezTo>
                <a:cubicBezTo>
                  <a:pt x="583" y="888"/>
                  <a:pt x="583" y="888"/>
                  <a:pt x="583" y="888"/>
                </a:cubicBezTo>
                <a:cubicBezTo>
                  <a:pt x="579" y="887"/>
                  <a:pt x="579" y="887"/>
                  <a:pt x="579" y="887"/>
                </a:cubicBezTo>
                <a:cubicBezTo>
                  <a:pt x="576" y="891"/>
                  <a:pt x="576" y="891"/>
                  <a:pt x="576" y="891"/>
                </a:cubicBezTo>
                <a:cubicBezTo>
                  <a:pt x="578" y="892"/>
                  <a:pt x="578" y="892"/>
                  <a:pt x="578" y="892"/>
                </a:cubicBezTo>
                <a:cubicBezTo>
                  <a:pt x="572" y="891"/>
                  <a:pt x="572" y="891"/>
                  <a:pt x="572" y="891"/>
                </a:cubicBezTo>
                <a:cubicBezTo>
                  <a:pt x="569" y="891"/>
                  <a:pt x="569" y="891"/>
                  <a:pt x="569" y="891"/>
                </a:cubicBezTo>
                <a:cubicBezTo>
                  <a:pt x="567" y="886"/>
                  <a:pt x="567" y="886"/>
                  <a:pt x="567" y="886"/>
                </a:cubicBezTo>
                <a:cubicBezTo>
                  <a:pt x="566" y="886"/>
                  <a:pt x="564" y="884"/>
                  <a:pt x="563" y="888"/>
                </a:cubicBezTo>
                <a:cubicBezTo>
                  <a:pt x="565" y="890"/>
                  <a:pt x="565" y="890"/>
                  <a:pt x="565" y="890"/>
                </a:cubicBezTo>
                <a:cubicBezTo>
                  <a:pt x="559" y="891"/>
                  <a:pt x="559" y="891"/>
                  <a:pt x="559" y="891"/>
                </a:cubicBezTo>
                <a:cubicBezTo>
                  <a:pt x="556" y="895"/>
                  <a:pt x="556" y="895"/>
                  <a:pt x="556" y="895"/>
                </a:cubicBezTo>
                <a:cubicBezTo>
                  <a:pt x="554" y="894"/>
                  <a:pt x="554" y="894"/>
                  <a:pt x="554" y="894"/>
                </a:cubicBezTo>
                <a:cubicBezTo>
                  <a:pt x="552" y="896"/>
                  <a:pt x="552" y="896"/>
                  <a:pt x="552" y="896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550" y="892"/>
                  <a:pt x="548" y="896"/>
                  <a:pt x="548" y="892"/>
                </a:cubicBezTo>
                <a:cubicBezTo>
                  <a:pt x="544" y="894"/>
                  <a:pt x="544" y="894"/>
                  <a:pt x="544" y="894"/>
                </a:cubicBezTo>
                <a:cubicBezTo>
                  <a:pt x="544" y="899"/>
                  <a:pt x="540" y="890"/>
                  <a:pt x="541" y="898"/>
                </a:cubicBezTo>
                <a:cubicBezTo>
                  <a:pt x="538" y="895"/>
                  <a:pt x="538" y="895"/>
                  <a:pt x="538" y="895"/>
                </a:cubicBezTo>
                <a:cubicBezTo>
                  <a:pt x="536" y="896"/>
                  <a:pt x="536" y="896"/>
                  <a:pt x="536" y="896"/>
                </a:cubicBezTo>
                <a:cubicBezTo>
                  <a:pt x="537" y="899"/>
                  <a:pt x="529" y="894"/>
                  <a:pt x="539" y="898"/>
                </a:cubicBezTo>
                <a:cubicBezTo>
                  <a:pt x="534" y="898"/>
                  <a:pt x="534" y="898"/>
                  <a:pt x="534" y="898"/>
                </a:cubicBezTo>
                <a:cubicBezTo>
                  <a:pt x="534" y="896"/>
                  <a:pt x="534" y="896"/>
                  <a:pt x="534" y="896"/>
                </a:cubicBezTo>
                <a:cubicBezTo>
                  <a:pt x="543" y="893"/>
                  <a:pt x="543" y="893"/>
                  <a:pt x="543" y="893"/>
                </a:cubicBezTo>
                <a:cubicBezTo>
                  <a:pt x="542" y="891"/>
                  <a:pt x="542" y="891"/>
                  <a:pt x="542" y="891"/>
                </a:cubicBezTo>
                <a:cubicBezTo>
                  <a:pt x="541" y="890"/>
                  <a:pt x="541" y="890"/>
                  <a:pt x="541" y="890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26" y="895"/>
                  <a:pt x="526" y="895"/>
                  <a:pt x="526" y="895"/>
                </a:cubicBezTo>
                <a:cubicBezTo>
                  <a:pt x="522" y="897"/>
                  <a:pt x="522" y="897"/>
                  <a:pt x="522" y="897"/>
                </a:cubicBezTo>
                <a:cubicBezTo>
                  <a:pt x="526" y="900"/>
                  <a:pt x="526" y="900"/>
                  <a:pt x="526" y="900"/>
                </a:cubicBezTo>
                <a:cubicBezTo>
                  <a:pt x="528" y="898"/>
                  <a:pt x="528" y="898"/>
                  <a:pt x="528" y="898"/>
                </a:cubicBezTo>
                <a:cubicBezTo>
                  <a:pt x="533" y="898"/>
                  <a:pt x="533" y="898"/>
                  <a:pt x="533" y="898"/>
                </a:cubicBezTo>
                <a:cubicBezTo>
                  <a:pt x="526" y="902"/>
                  <a:pt x="526" y="902"/>
                  <a:pt x="526" y="902"/>
                </a:cubicBezTo>
                <a:cubicBezTo>
                  <a:pt x="520" y="902"/>
                  <a:pt x="520" y="902"/>
                  <a:pt x="520" y="902"/>
                </a:cubicBezTo>
                <a:cubicBezTo>
                  <a:pt x="515" y="901"/>
                  <a:pt x="515" y="901"/>
                  <a:pt x="515" y="901"/>
                </a:cubicBezTo>
                <a:cubicBezTo>
                  <a:pt x="510" y="903"/>
                  <a:pt x="510" y="903"/>
                  <a:pt x="510" y="903"/>
                </a:cubicBezTo>
                <a:cubicBezTo>
                  <a:pt x="506" y="902"/>
                  <a:pt x="506" y="902"/>
                  <a:pt x="506" y="902"/>
                </a:cubicBezTo>
                <a:cubicBezTo>
                  <a:pt x="482" y="906"/>
                  <a:pt x="482" y="906"/>
                  <a:pt x="482" y="906"/>
                </a:cubicBezTo>
                <a:cubicBezTo>
                  <a:pt x="479" y="908"/>
                  <a:pt x="474" y="906"/>
                  <a:pt x="472" y="910"/>
                </a:cubicBezTo>
                <a:cubicBezTo>
                  <a:pt x="474" y="911"/>
                  <a:pt x="474" y="911"/>
                  <a:pt x="474" y="911"/>
                </a:cubicBezTo>
                <a:cubicBezTo>
                  <a:pt x="480" y="909"/>
                  <a:pt x="480" y="909"/>
                  <a:pt x="480" y="909"/>
                </a:cubicBezTo>
                <a:cubicBezTo>
                  <a:pt x="485" y="909"/>
                  <a:pt x="485" y="909"/>
                  <a:pt x="485" y="909"/>
                </a:cubicBezTo>
                <a:cubicBezTo>
                  <a:pt x="484" y="909"/>
                  <a:pt x="487" y="909"/>
                  <a:pt x="484" y="910"/>
                </a:cubicBezTo>
                <a:cubicBezTo>
                  <a:pt x="484" y="911"/>
                  <a:pt x="484" y="911"/>
                  <a:pt x="484" y="911"/>
                </a:cubicBezTo>
                <a:cubicBezTo>
                  <a:pt x="506" y="909"/>
                  <a:pt x="506" y="909"/>
                  <a:pt x="506" y="909"/>
                </a:cubicBezTo>
                <a:cubicBezTo>
                  <a:pt x="513" y="909"/>
                  <a:pt x="513" y="909"/>
                  <a:pt x="513" y="909"/>
                </a:cubicBezTo>
                <a:cubicBezTo>
                  <a:pt x="515" y="912"/>
                  <a:pt x="515" y="912"/>
                  <a:pt x="515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04" y="910"/>
                  <a:pt x="504" y="910"/>
                  <a:pt x="504" y="910"/>
                </a:cubicBezTo>
                <a:cubicBezTo>
                  <a:pt x="488" y="912"/>
                  <a:pt x="488" y="912"/>
                  <a:pt x="488" y="912"/>
                </a:cubicBezTo>
                <a:cubicBezTo>
                  <a:pt x="487" y="911"/>
                  <a:pt x="487" y="911"/>
                  <a:pt x="487" y="911"/>
                </a:cubicBezTo>
                <a:cubicBezTo>
                  <a:pt x="468" y="913"/>
                  <a:pt x="468" y="913"/>
                  <a:pt x="468" y="913"/>
                </a:cubicBezTo>
                <a:cubicBezTo>
                  <a:pt x="462" y="912"/>
                  <a:pt x="462" y="912"/>
                  <a:pt x="462" y="912"/>
                </a:cubicBezTo>
                <a:cubicBezTo>
                  <a:pt x="457" y="913"/>
                  <a:pt x="457" y="913"/>
                  <a:pt x="457" y="913"/>
                </a:cubicBezTo>
                <a:cubicBezTo>
                  <a:pt x="456" y="915"/>
                  <a:pt x="456" y="915"/>
                  <a:pt x="456" y="915"/>
                </a:cubicBezTo>
                <a:cubicBezTo>
                  <a:pt x="452" y="914"/>
                  <a:pt x="452" y="914"/>
                  <a:pt x="452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3" y="918"/>
                  <a:pt x="438" y="919"/>
                  <a:pt x="431" y="919"/>
                </a:cubicBezTo>
                <a:cubicBezTo>
                  <a:pt x="431" y="920"/>
                  <a:pt x="431" y="920"/>
                  <a:pt x="431" y="920"/>
                </a:cubicBezTo>
                <a:cubicBezTo>
                  <a:pt x="438" y="920"/>
                  <a:pt x="438" y="920"/>
                  <a:pt x="438" y="920"/>
                </a:cubicBezTo>
                <a:cubicBezTo>
                  <a:pt x="439" y="918"/>
                  <a:pt x="439" y="918"/>
                  <a:pt x="439" y="918"/>
                </a:cubicBezTo>
                <a:cubicBezTo>
                  <a:pt x="443" y="918"/>
                  <a:pt x="443" y="918"/>
                  <a:pt x="443" y="918"/>
                </a:cubicBezTo>
                <a:cubicBezTo>
                  <a:pt x="443" y="920"/>
                  <a:pt x="451" y="914"/>
                  <a:pt x="438" y="920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52" y="921"/>
                  <a:pt x="452" y="921"/>
                  <a:pt x="452" y="921"/>
                </a:cubicBezTo>
                <a:cubicBezTo>
                  <a:pt x="456" y="920"/>
                  <a:pt x="456" y="920"/>
                  <a:pt x="456" y="920"/>
                </a:cubicBezTo>
                <a:cubicBezTo>
                  <a:pt x="456" y="921"/>
                  <a:pt x="456" y="921"/>
                  <a:pt x="456" y="921"/>
                </a:cubicBezTo>
                <a:cubicBezTo>
                  <a:pt x="461" y="921"/>
                  <a:pt x="461" y="921"/>
                  <a:pt x="461" y="921"/>
                </a:cubicBezTo>
                <a:cubicBezTo>
                  <a:pt x="468" y="928"/>
                  <a:pt x="453" y="917"/>
                  <a:pt x="473" y="921"/>
                </a:cubicBezTo>
                <a:cubicBezTo>
                  <a:pt x="481" y="919"/>
                  <a:pt x="481" y="919"/>
                  <a:pt x="481" y="919"/>
                </a:cubicBezTo>
                <a:cubicBezTo>
                  <a:pt x="479" y="921"/>
                  <a:pt x="479" y="921"/>
                  <a:pt x="479" y="921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6" y="921"/>
                  <a:pt x="489" y="922"/>
                  <a:pt x="492" y="921"/>
                </a:cubicBezTo>
                <a:cubicBezTo>
                  <a:pt x="489" y="923"/>
                  <a:pt x="489" y="923"/>
                  <a:pt x="489" y="923"/>
                </a:cubicBezTo>
                <a:cubicBezTo>
                  <a:pt x="491" y="924"/>
                  <a:pt x="491" y="924"/>
                  <a:pt x="491" y="924"/>
                </a:cubicBezTo>
                <a:cubicBezTo>
                  <a:pt x="493" y="924"/>
                  <a:pt x="493" y="925"/>
                  <a:pt x="494" y="921"/>
                </a:cubicBezTo>
                <a:cubicBezTo>
                  <a:pt x="496" y="923"/>
                  <a:pt x="496" y="923"/>
                  <a:pt x="496" y="923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8" y="922"/>
                  <a:pt x="498" y="922"/>
                  <a:pt x="498" y="922"/>
                </a:cubicBezTo>
                <a:cubicBezTo>
                  <a:pt x="501" y="922"/>
                  <a:pt x="506" y="918"/>
                  <a:pt x="508" y="921"/>
                </a:cubicBezTo>
                <a:cubicBezTo>
                  <a:pt x="506" y="922"/>
                  <a:pt x="506" y="922"/>
                  <a:pt x="506" y="922"/>
                </a:cubicBezTo>
                <a:cubicBezTo>
                  <a:pt x="505" y="923"/>
                  <a:pt x="513" y="916"/>
                  <a:pt x="504" y="925"/>
                </a:cubicBezTo>
                <a:cubicBezTo>
                  <a:pt x="503" y="924"/>
                  <a:pt x="503" y="924"/>
                  <a:pt x="503" y="924"/>
                </a:cubicBezTo>
                <a:cubicBezTo>
                  <a:pt x="501" y="926"/>
                  <a:pt x="501" y="926"/>
                  <a:pt x="501" y="926"/>
                </a:cubicBezTo>
                <a:cubicBezTo>
                  <a:pt x="492" y="927"/>
                  <a:pt x="492" y="927"/>
                  <a:pt x="492" y="927"/>
                </a:cubicBezTo>
                <a:cubicBezTo>
                  <a:pt x="489" y="926"/>
                  <a:pt x="489" y="926"/>
                  <a:pt x="489" y="926"/>
                </a:cubicBezTo>
                <a:cubicBezTo>
                  <a:pt x="485" y="925"/>
                  <a:pt x="485" y="925"/>
                  <a:pt x="485" y="925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4" y="929"/>
                  <a:pt x="484" y="929"/>
                  <a:pt x="484" y="929"/>
                </a:cubicBezTo>
                <a:cubicBezTo>
                  <a:pt x="484" y="926"/>
                  <a:pt x="484" y="926"/>
                  <a:pt x="484" y="926"/>
                </a:cubicBezTo>
                <a:cubicBezTo>
                  <a:pt x="474" y="928"/>
                  <a:pt x="474" y="928"/>
                  <a:pt x="474" y="928"/>
                </a:cubicBezTo>
                <a:cubicBezTo>
                  <a:pt x="472" y="930"/>
                  <a:pt x="472" y="930"/>
                  <a:pt x="472" y="930"/>
                </a:cubicBezTo>
                <a:cubicBezTo>
                  <a:pt x="470" y="930"/>
                  <a:pt x="470" y="930"/>
                  <a:pt x="470" y="930"/>
                </a:cubicBezTo>
                <a:cubicBezTo>
                  <a:pt x="472" y="929"/>
                  <a:pt x="472" y="929"/>
                  <a:pt x="472" y="929"/>
                </a:cubicBezTo>
                <a:cubicBezTo>
                  <a:pt x="468" y="927"/>
                  <a:pt x="468" y="927"/>
                  <a:pt x="468" y="927"/>
                </a:cubicBezTo>
                <a:cubicBezTo>
                  <a:pt x="465" y="927"/>
                  <a:pt x="480" y="933"/>
                  <a:pt x="464" y="923"/>
                </a:cubicBezTo>
                <a:cubicBezTo>
                  <a:pt x="462" y="927"/>
                  <a:pt x="462" y="927"/>
                  <a:pt x="462" y="927"/>
                </a:cubicBezTo>
                <a:cubicBezTo>
                  <a:pt x="460" y="928"/>
                  <a:pt x="460" y="928"/>
                  <a:pt x="460" y="928"/>
                </a:cubicBezTo>
                <a:cubicBezTo>
                  <a:pt x="458" y="926"/>
                  <a:pt x="458" y="926"/>
                  <a:pt x="458" y="926"/>
                </a:cubicBezTo>
                <a:cubicBezTo>
                  <a:pt x="452" y="930"/>
                  <a:pt x="452" y="930"/>
                  <a:pt x="452" y="930"/>
                </a:cubicBezTo>
                <a:cubicBezTo>
                  <a:pt x="450" y="929"/>
                  <a:pt x="450" y="929"/>
                  <a:pt x="450" y="929"/>
                </a:cubicBezTo>
                <a:cubicBezTo>
                  <a:pt x="443" y="931"/>
                  <a:pt x="443" y="931"/>
                  <a:pt x="443" y="931"/>
                </a:cubicBezTo>
                <a:cubicBezTo>
                  <a:pt x="434" y="930"/>
                  <a:pt x="434" y="930"/>
                  <a:pt x="434" y="930"/>
                </a:cubicBezTo>
                <a:cubicBezTo>
                  <a:pt x="430" y="933"/>
                  <a:pt x="430" y="933"/>
                  <a:pt x="430" y="933"/>
                </a:cubicBezTo>
                <a:cubicBezTo>
                  <a:pt x="430" y="933"/>
                  <a:pt x="437" y="933"/>
                  <a:pt x="428" y="931"/>
                </a:cubicBezTo>
                <a:cubicBezTo>
                  <a:pt x="426" y="932"/>
                  <a:pt x="438" y="931"/>
                  <a:pt x="424" y="933"/>
                </a:cubicBezTo>
                <a:cubicBezTo>
                  <a:pt x="421" y="930"/>
                  <a:pt x="421" y="930"/>
                  <a:pt x="421" y="930"/>
                </a:cubicBezTo>
                <a:cubicBezTo>
                  <a:pt x="421" y="931"/>
                  <a:pt x="424" y="928"/>
                  <a:pt x="421" y="932"/>
                </a:cubicBezTo>
                <a:cubicBezTo>
                  <a:pt x="421" y="931"/>
                  <a:pt x="421" y="931"/>
                  <a:pt x="421" y="931"/>
                </a:cubicBezTo>
                <a:cubicBezTo>
                  <a:pt x="418" y="932"/>
                  <a:pt x="418" y="932"/>
                  <a:pt x="418" y="932"/>
                </a:cubicBezTo>
                <a:cubicBezTo>
                  <a:pt x="418" y="934"/>
                  <a:pt x="418" y="934"/>
                  <a:pt x="418" y="934"/>
                </a:cubicBezTo>
                <a:cubicBezTo>
                  <a:pt x="409" y="933"/>
                  <a:pt x="409" y="933"/>
                  <a:pt x="409" y="933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3" y="930"/>
                  <a:pt x="419" y="933"/>
                  <a:pt x="412" y="929"/>
                </a:cubicBezTo>
                <a:cubicBezTo>
                  <a:pt x="407" y="931"/>
                  <a:pt x="407" y="931"/>
                  <a:pt x="407" y="931"/>
                </a:cubicBezTo>
                <a:cubicBezTo>
                  <a:pt x="405" y="932"/>
                  <a:pt x="420" y="934"/>
                  <a:pt x="402" y="929"/>
                </a:cubicBezTo>
                <a:cubicBezTo>
                  <a:pt x="401" y="931"/>
                  <a:pt x="401" y="931"/>
                  <a:pt x="401" y="931"/>
                </a:cubicBezTo>
                <a:cubicBezTo>
                  <a:pt x="400" y="933"/>
                  <a:pt x="400" y="933"/>
                  <a:pt x="400" y="933"/>
                </a:cubicBezTo>
                <a:cubicBezTo>
                  <a:pt x="402" y="934"/>
                  <a:pt x="402" y="934"/>
                  <a:pt x="402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2" y="932"/>
                  <a:pt x="392" y="932"/>
                  <a:pt x="392" y="932"/>
                </a:cubicBezTo>
                <a:cubicBezTo>
                  <a:pt x="396" y="934"/>
                  <a:pt x="386" y="934"/>
                  <a:pt x="395" y="931"/>
                </a:cubicBezTo>
                <a:cubicBezTo>
                  <a:pt x="390" y="930"/>
                  <a:pt x="390" y="930"/>
                  <a:pt x="390" y="930"/>
                </a:cubicBezTo>
                <a:cubicBezTo>
                  <a:pt x="389" y="931"/>
                  <a:pt x="389" y="931"/>
                  <a:pt x="389" y="931"/>
                </a:cubicBezTo>
                <a:cubicBezTo>
                  <a:pt x="388" y="930"/>
                  <a:pt x="388" y="930"/>
                  <a:pt x="388" y="930"/>
                </a:cubicBezTo>
                <a:cubicBezTo>
                  <a:pt x="386" y="931"/>
                  <a:pt x="386" y="931"/>
                  <a:pt x="386" y="931"/>
                </a:cubicBezTo>
                <a:cubicBezTo>
                  <a:pt x="387" y="933"/>
                  <a:pt x="373" y="932"/>
                  <a:pt x="388" y="934"/>
                </a:cubicBezTo>
                <a:cubicBezTo>
                  <a:pt x="387" y="935"/>
                  <a:pt x="387" y="935"/>
                  <a:pt x="387" y="935"/>
                </a:cubicBezTo>
                <a:cubicBezTo>
                  <a:pt x="386" y="934"/>
                  <a:pt x="386" y="934"/>
                  <a:pt x="386" y="934"/>
                </a:cubicBezTo>
                <a:cubicBezTo>
                  <a:pt x="385" y="934"/>
                  <a:pt x="384" y="934"/>
                  <a:pt x="383" y="935"/>
                </a:cubicBezTo>
                <a:cubicBezTo>
                  <a:pt x="384" y="933"/>
                  <a:pt x="384" y="933"/>
                  <a:pt x="384" y="933"/>
                </a:cubicBezTo>
                <a:cubicBezTo>
                  <a:pt x="385" y="933"/>
                  <a:pt x="382" y="935"/>
                  <a:pt x="386" y="933"/>
                </a:cubicBezTo>
                <a:cubicBezTo>
                  <a:pt x="380" y="931"/>
                  <a:pt x="380" y="931"/>
                  <a:pt x="380" y="931"/>
                </a:cubicBezTo>
                <a:cubicBezTo>
                  <a:pt x="375" y="933"/>
                  <a:pt x="375" y="933"/>
                  <a:pt x="375" y="933"/>
                </a:cubicBezTo>
                <a:cubicBezTo>
                  <a:pt x="375" y="933"/>
                  <a:pt x="373" y="933"/>
                  <a:pt x="376" y="934"/>
                </a:cubicBezTo>
                <a:cubicBezTo>
                  <a:pt x="375" y="932"/>
                  <a:pt x="375" y="932"/>
                  <a:pt x="375" y="932"/>
                </a:cubicBezTo>
                <a:cubicBezTo>
                  <a:pt x="374" y="935"/>
                  <a:pt x="374" y="935"/>
                  <a:pt x="374" y="935"/>
                </a:cubicBezTo>
                <a:cubicBezTo>
                  <a:pt x="373" y="934"/>
                  <a:pt x="373" y="934"/>
                  <a:pt x="373" y="934"/>
                </a:cubicBezTo>
                <a:cubicBezTo>
                  <a:pt x="371" y="936"/>
                  <a:pt x="371" y="936"/>
                  <a:pt x="371" y="936"/>
                </a:cubicBezTo>
                <a:cubicBezTo>
                  <a:pt x="371" y="936"/>
                  <a:pt x="369" y="938"/>
                  <a:pt x="371" y="935"/>
                </a:cubicBezTo>
                <a:cubicBezTo>
                  <a:pt x="370" y="934"/>
                  <a:pt x="370" y="934"/>
                  <a:pt x="370" y="934"/>
                </a:cubicBezTo>
                <a:cubicBezTo>
                  <a:pt x="362" y="936"/>
                  <a:pt x="362" y="936"/>
                  <a:pt x="362" y="936"/>
                </a:cubicBezTo>
                <a:cubicBezTo>
                  <a:pt x="363" y="934"/>
                  <a:pt x="363" y="934"/>
                  <a:pt x="363" y="934"/>
                </a:cubicBezTo>
                <a:cubicBezTo>
                  <a:pt x="359" y="933"/>
                  <a:pt x="359" y="933"/>
                  <a:pt x="359" y="933"/>
                </a:cubicBezTo>
                <a:cubicBezTo>
                  <a:pt x="358" y="933"/>
                  <a:pt x="367" y="931"/>
                  <a:pt x="356" y="934"/>
                </a:cubicBezTo>
                <a:cubicBezTo>
                  <a:pt x="360" y="935"/>
                  <a:pt x="360" y="935"/>
                  <a:pt x="360" y="935"/>
                </a:cubicBezTo>
                <a:cubicBezTo>
                  <a:pt x="357" y="935"/>
                  <a:pt x="357" y="935"/>
                  <a:pt x="357" y="935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7" y="937"/>
                  <a:pt x="356" y="933"/>
                  <a:pt x="357" y="938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5" y="935"/>
                  <a:pt x="360" y="937"/>
                  <a:pt x="354" y="937"/>
                </a:cubicBezTo>
                <a:cubicBezTo>
                  <a:pt x="356" y="936"/>
                  <a:pt x="353" y="934"/>
                  <a:pt x="356" y="934"/>
                </a:cubicBezTo>
                <a:cubicBezTo>
                  <a:pt x="355" y="934"/>
                  <a:pt x="355" y="934"/>
                  <a:pt x="355" y="934"/>
                </a:cubicBezTo>
                <a:cubicBezTo>
                  <a:pt x="350" y="935"/>
                  <a:pt x="350" y="935"/>
                  <a:pt x="350" y="935"/>
                </a:cubicBezTo>
                <a:cubicBezTo>
                  <a:pt x="347" y="935"/>
                  <a:pt x="347" y="935"/>
                  <a:pt x="347" y="935"/>
                </a:cubicBezTo>
                <a:cubicBezTo>
                  <a:pt x="347" y="938"/>
                  <a:pt x="347" y="938"/>
                  <a:pt x="347" y="938"/>
                </a:cubicBezTo>
                <a:cubicBezTo>
                  <a:pt x="342" y="938"/>
                  <a:pt x="357" y="944"/>
                  <a:pt x="342" y="936"/>
                </a:cubicBezTo>
                <a:cubicBezTo>
                  <a:pt x="341" y="938"/>
                  <a:pt x="341" y="938"/>
                  <a:pt x="341" y="938"/>
                </a:cubicBezTo>
                <a:cubicBezTo>
                  <a:pt x="334" y="935"/>
                  <a:pt x="334" y="935"/>
                  <a:pt x="334" y="935"/>
                </a:cubicBezTo>
                <a:cubicBezTo>
                  <a:pt x="339" y="935"/>
                  <a:pt x="339" y="935"/>
                  <a:pt x="339" y="935"/>
                </a:cubicBezTo>
                <a:cubicBezTo>
                  <a:pt x="339" y="932"/>
                  <a:pt x="339" y="932"/>
                  <a:pt x="339" y="932"/>
                </a:cubicBezTo>
                <a:cubicBezTo>
                  <a:pt x="340" y="931"/>
                  <a:pt x="336" y="932"/>
                  <a:pt x="341" y="931"/>
                </a:cubicBezTo>
                <a:cubicBezTo>
                  <a:pt x="339" y="931"/>
                  <a:pt x="339" y="931"/>
                  <a:pt x="339" y="931"/>
                </a:cubicBezTo>
                <a:cubicBezTo>
                  <a:pt x="335" y="934"/>
                  <a:pt x="335" y="934"/>
                  <a:pt x="335" y="934"/>
                </a:cubicBezTo>
                <a:cubicBezTo>
                  <a:pt x="327" y="933"/>
                  <a:pt x="327" y="933"/>
                  <a:pt x="327" y="933"/>
                </a:cubicBezTo>
                <a:cubicBezTo>
                  <a:pt x="323" y="934"/>
                  <a:pt x="323" y="934"/>
                  <a:pt x="323" y="934"/>
                </a:cubicBezTo>
                <a:cubicBezTo>
                  <a:pt x="332" y="933"/>
                  <a:pt x="315" y="937"/>
                  <a:pt x="331" y="935"/>
                </a:cubicBezTo>
                <a:cubicBezTo>
                  <a:pt x="329" y="937"/>
                  <a:pt x="329" y="937"/>
                  <a:pt x="329" y="937"/>
                </a:cubicBezTo>
                <a:cubicBezTo>
                  <a:pt x="330" y="937"/>
                  <a:pt x="328" y="939"/>
                  <a:pt x="331" y="937"/>
                </a:cubicBezTo>
                <a:cubicBezTo>
                  <a:pt x="327" y="938"/>
                  <a:pt x="327" y="938"/>
                  <a:pt x="327" y="938"/>
                </a:cubicBezTo>
                <a:cubicBezTo>
                  <a:pt x="325" y="939"/>
                  <a:pt x="325" y="939"/>
                  <a:pt x="325" y="939"/>
                </a:cubicBezTo>
                <a:cubicBezTo>
                  <a:pt x="328" y="941"/>
                  <a:pt x="328" y="941"/>
                  <a:pt x="328" y="941"/>
                </a:cubicBezTo>
                <a:cubicBezTo>
                  <a:pt x="319" y="944"/>
                  <a:pt x="319" y="944"/>
                  <a:pt x="319" y="944"/>
                </a:cubicBezTo>
                <a:cubicBezTo>
                  <a:pt x="315" y="943"/>
                  <a:pt x="315" y="943"/>
                  <a:pt x="315" y="94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14" y="940"/>
                  <a:pt x="314" y="940"/>
                  <a:pt x="314" y="940"/>
                </a:cubicBezTo>
                <a:cubicBezTo>
                  <a:pt x="310" y="942"/>
                  <a:pt x="310" y="942"/>
                  <a:pt x="310" y="942"/>
                </a:cubicBezTo>
                <a:cubicBezTo>
                  <a:pt x="309" y="944"/>
                  <a:pt x="309" y="944"/>
                  <a:pt x="309" y="944"/>
                </a:cubicBezTo>
                <a:cubicBezTo>
                  <a:pt x="306" y="947"/>
                  <a:pt x="306" y="947"/>
                  <a:pt x="306" y="947"/>
                </a:cubicBezTo>
                <a:cubicBezTo>
                  <a:pt x="307" y="949"/>
                  <a:pt x="307" y="949"/>
                  <a:pt x="307" y="949"/>
                </a:cubicBezTo>
                <a:cubicBezTo>
                  <a:pt x="308" y="950"/>
                  <a:pt x="308" y="950"/>
                  <a:pt x="308" y="950"/>
                </a:cubicBezTo>
                <a:cubicBezTo>
                  <a:pt x="310" y="948"/>
                  <a:pt x="310" y="948"/>
                  <a:pt x="310" y="948"/>
                </a:cubicBezTo>
                <a:cubicBezTo>
                  <a:pt x="314" y="948"/>
                  <a:pt x="314" y="948"/>
                  <a:pt x="314" y="948"/>
                </a:cubicBezTo>
                <a:cubicBezTo>
                  <a:pt x="313" y="949"/>
                  <a:pt x="313" y="949"/>
                  <a:pt x="313" y="949"/>
                </a:cubicBezTo>
                <a:cubicBezTo>
                  <a:pt x="314" y="951"/>
                  <a:pt x="314" y="951"/>
                  <a:pt x="314" y="951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5" y="954"/>
                  <a:pt x="315" y="954"/>
                  <a:pt x="315" y="954"/>
                </a:cubicBezTo>
                <a:cubicBezTo>
                  <a:pt x="316" y="956"/>
                  <a:pt x="316" y="956"/>
                  <a:pt x="316" y="956"/>
                </a:cubicBezTo>
                <a:cubicBezTo>
                  <a:pt x="318" y="955"/>
                  <a:pt x="318" y="955"/>
                  <a:pt x="318" y="955"/>
                </a:cubicBezTo>
                <a:cubicBezTo>
                  <a:pt x="317" y="954"/>
                  <a:pt x="317" y="954"/>
                  <a:pt x="317" y="954"/>
                </a:cubicBezTo>
                <a:cubicBezTo>
                  <a:pt x="322" y="950"/>
                  <a:pt x="322" y="950"/>
                  <a:pt x="322" y="950"/>
                </a:cubicBezTo>
                <a:cubicBezTo>
                  <a:pt x="325" y="951"/>
                  <a:pt x="325" y="951"/>
                  <a:pt x="325" y="951"/>
                </a:cubicBezTo>
                <a:cubicBezTo>
                  <a:pt x="329" y="941"/>
                  <a:pt x="329" y="941"/>
                  <a:pt x="329" y="941"/>
                </a:cubicBezTo>
                <a:cubicBezTo>
                  <a:pt x="329" y="941"/>
                  <a:pt x="327" y="945"/>
                  <a:pt x="332" y="940"/>
                </a:cubicBezTo>
                <a:cubicBezTo>
                  <a:pt x="332" y="939"/>
                  <a:pt x="334" y="942"/>
                  <a:pt x="330" y="940"/>
                </a:cubicBezTo>
                <a:cubicBezTo>
                  <a:pt x="332" y="938"/>
                  <a:pt x="332" y="938"/>
                  <a:pt x="332" y="938"/>
                </a:cubicBezTo>
                <a:cubicBezTo>
                  <a:pt x="333" y="938"/>
                  <a:pt x="333" y="938"/>
                  <a:pt x="333" y="938"/>
                </a:cubicBezTo>
                <a:cubicBezTo>
                  <a:pt x="332" y="939"/>
                  <a:pt x="332" y="939"/>
                  <a:pt x="332" y="939"/>
                </a:cubicBezTo>
                <a:cubicBezTo>
                  <a:pt x="335" y="936"/>
                  <a:pt x="332" y="946"/>
                  <a:pt x="339" y="938"/>
                </a:cubicBezTo>
                <a:cubicBezTo>
                  <a:pt x="341" y="937"/>
                  <a:pt x="340" y="941"/>
                  <a:pt x="343" y="939"/>
                </a:cubicBezTo>
                <a:cubicBezTo>
                  <a:pt x="342" y="940"/>
                  <a:pt x="342" y="940"/>
                  <a:pt x="342" y="940"/>
                </a:cubicBezTo>
                <a:cubicBezTo>
                  <a:pt x="350" y="939"/>
                  <a:pt x="350" y="939"/>
                  <a:pt x="350" y="939"/>
                </a:cubicBezTo>
                <a:cubicBezTo>
                  <a:pt x="343" y="942"/>
                  <a:pt x="343" y="942"/>
                  <a:pt x="343" y="942"/>
                </a:cubicBezTo>
                <a:cubicBezTo>
                  <a:pt x="339" y="943"/>
                  <a:pt x="339" y="943"/>
                  <a:pt x="339" y="943"/>
                </a:cubicBezTo>
                <a:cubicBezTo>
                  <a:pt x="336" y="945"/>
                  <a:pt x="336" y="945"/>
                  <a:pt x="336" y="945"/>
                </a:cubicBezTo>
                <a:cubicBezTo>
                  <a:pt x="333" y="944"/>
                  <a:pt x="333" y="944"/>
                  <a:pt x="333" y="944"/>
                </a:cubicBezTo>
                <a:cubicBezTo>
                  <a:pt x="332" y="945"/>
                  <a:pt x="332" y="945"/>
                  <a:pt x="332" y="945"/>
                </a:cubicBezTo>
                <a:cubicBezTo>
                  <a:pt x="332" y="942"/>
                  <a:pt x="332" y="942"/>
                  <a:pt x="332" y="942"/>
                </a:cubicBezTo>
                <a:cubicBezTo>
                  <a:pt x="329" y="943"/>
                  <a:pt x="329" y="943"/>
                  <a:pt x="329" y="943"/>
                </a:cubicBezTo>
                <a:cubicBezTo>
                  <a:pt x="329" y="943"/>
                  <a:pt x="325" y="944"/>
                  <a:pt x="330" y="946"/>
                </a:cubicBezTo>
                <a:cubicBezTo>
                  <a:pt x="328" y="946"/>
                  <a:pt x="328" y="946"/>
                  <a:pt x="328" y="946"/>
                </a:cubicBezTo>
                <a:cubicBezTo>
                  <a:pt x="325" y="947"/>
                  <a:pt x="325" y="948"/>
                  <a:pt x="332" y="949"/>
                </a:cubicBezTo>
                <a:cubicBezTo>
                  <a:pt x="336" y="950"/>
                  <a:pt x="330" y="948"/>
                  <a:pt x="335" y="947"/>
                </a:cubicBezTo>
                <a:cubicBezTo>
                  <a:pt x="337" y="948"/>
                  <a:pt x="337" y="948"/>
                  <a:pt x="337" y="948"/>
                </a:cubicBezTo>
                <a:cubicBezTo>
                  <a:pt x="335" y="950"/>
                  <a:pt x="335" y="950"/>
                  <a:pt x="335" y="950"/>
                </a:cubicBezTo>
                <a:cubicBezTo>
                  <a:pt x="338" y="953"/>
                  <a:pt x="338" y="953"/>
                  <a:pt x="338" y="953"/>
                </a:cubicBezTo>
                <a:cubicBezTo>
                  <a:pt x="343" y="952"/>
                  <a:pt x="343" y="952"/>
                  <a:pt x="343" y="952"/>
                </a:cubicBezTo>
                <a:cubicBezTo>
                  <a:pt x="349" y="952"/>
                  <a:pt x="349" y="952"/>
                  <a:pt x="349" y="952"/>
                </a:cubicBezTo>
                <a:cubicBezTo>
                  <a:pt x="349" y="953"/>
                  <a:pt x="349" y="953"/>
                  <a:pt x="349" y="953"/>
                </a:cubicBezTo>
                <a:cubicBezTo>
                  <a:pt x="342" y="956"/>
                  <a:pt x="342" y="956"/>
                  <a:pt x="342" y="956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29" y="962"/>
                  <a:pt x="329" y="962"/>
                  <a:pt x="329" y="962"/>
                </a:cubicBezTo>
                <a:cubicBezTo>
                  <a:pt x="329" y="961"/>
                  <a:pt x="329" y="961"/>
                  <a:pt x="329" y="961"/>
                </a:cubicBezTo>
                <a:cubicBezTo>
                  <a:pt x="332" y="961"/>
                  <a:pt x="332" y="961"/>
                  <a:pt x="332" y="961"/>
                </a:cubicBezTo>
                <a:cubicBezTo>
                  <a:pt x="330" y="959"/>
                  <a:pt x="330" y="959"/>
                  <a:pt x="330" y="959"/>
                </a:cubicBezTo>
                <a:cubicBezTo>
                  <a:pt x="323" y="959"/>
                  <a:pt x="323" y="959"/>
                  <a:pt x="323" y="959"/>
                </a:cubicBezTo>
                <a:cubicBezTo>
                  <a:pt x="322" y="958"/>
                  <a:pt x="322" y="958"/>
                  <a:pt x="322" y="958"/>
                </a:cubicBezTo>
                <a:cubicBezTo>
                  <a:pt x="319" y="959"/>
                  <a:pt x="319" y="959"/>
                  <a:pt x="319" y="959"/>
                </a:cubicBezTo>
                <a:cubicBezTo>
                  <a:pt x="321" y="962"/>
                  <a:pt x="321" y="962"/>
                  <a:pt x="321" y="962"/>
                </a:cubicBezTo>
                <a:cubicBezTo>
                  <a:pt x="318" y="963"/>
                  <a:pt x="318" y="963"/>
                  <a:pt x="318" y="963"/>
                </a:cubicBezTo>
                <a:cubicBezTo>
                  <a:pt x="320" y="964"/>
                  <a:pt x="320" y="964"/>
                  <a:pt x="320" y="964"/>
                </a:cubicBezTo>
                <a:cubicBezTo>
                  <a:pt x="320" y="966"/>
                  <a:pt x="320" y="966"/>
                  <a:pt x="320" y="966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7" y="969"/>
                  <a:pt x="317" y="969"/>
                  <a:pt x="317" y="969"/>
                </a:cubicBezTo>
                <a:cubicBezTo>
                  <a:pt x="321" y="967"/>
                  <a:pt x="321" y="967"/>
                  <a:pt x="321" y="967"/>
                </a:cubicBezTo>
                <a:cubicBezTo>
                  <a:pt x="317" y="971"/>
                  <a:pt x="317" y="971"/>
                  <a:pt x="317" y="971"/>
                </a:cubicBezTo>
                <a:cubicBezTo>
                  <a:pt x="325" y="971"/>
                  <a:pt x="325" y="971"/>
                  <a:pt x="325" y="971"/>
                </a:cubicBezTo>
                <a:cubicBezTo>
                  <a:pt x="322" y="973"/>
                  <a:pt x="322" y="975"/>
                  <a:pt x="331" y="973"/>
                </a:cubicBezTo>
                <a:cubicBezTo>
                  <a:pt x="332" y="974"/>
                  <a:pt x="332" y="974"/>
                  <a:pt x="332" y="974"/>
                </a:cubicBezTo>
                <a:cubicBezTo>
                  <a:pt x="333" y="972"/>
                  <a:pt x="333" y="972"/>
                  <a:pt x="333" y="972"/>
                </a:cubicBezTo>
                <a:cubicBezTo>
                  <a:pt x="339" y="974"/>
                  <a:pt x="339" y="974"/>
                  <a:pt x="339" y="974"/>
                </a:cubicBezTo>
                <a:cubicBezTo>
                  <a:pt x="339" y="975"/>
                  <a:pt x="339" y="975"/>
                  <a:pt x="339" y="975"/>
                </a:cubicBezTo>
                <a:cubicBezTo>
                  <a:pt x="345" y="972"/>
                  <a:pt x="345" y="972"/>
                  <a:pt x="345" y="972"/>
                </a:cubicBezTo>
                <a:cubicBezTo>
                  <a:pt x="344" y="969"/>
                  <a:pt x="344" y="969"/>
                  <a:pt x="344" y="969"/>
                </a:cubicBezTo>
                <a:cubicBezTo>
                  <a:pt x="349" y="970"/>
                  <a:pt x="349" y="970"/>
                  <a:pt x="349" y="970"/>
                </a:cubicBezTo>
                <a:cubicBezTo>
                  <a:pt x="350" y="969"/>
                  <a:pt x="350" y="969"/>
                  <a:pt x="350" y="969"/>
                </a:cubicBezTo>
                <a:cubicBezTo>
                  <a:pt x="351" y="968"/>
                  <a:pt x="351" y="968"/>
                  <a:pt x="351" y="968"/>
                </a:cubicBezTo>
                <a:cubicBezTo>
                  <a:pt x="351" y="968"/>
                  <a:pt x="353" y="969"/>
                  <a:pt x="351" y="969"/>
                </a:cubicBezTo>
                <a:cubicBezTo>
                  <a:pt x="353" y="970"/>
                  <a:pt x="353" y="970"/>
                  <a:pt x="353" y="970"/>
                </a:cubicBezTo>
                <a:cubicBezTo>
                  <a:pt x="353" y="969"/>
                  <a:pt x="353" y="969"/>
                  <a:pt x="353" y="969"/>
                </a:cubicBezTo>
                <a:cubicBezTo>
                  <a:pt x="355" y="972"/>
                  <a:pt x="355" y="972"/>
                  <a:pt x="355" y="972"/>
                </a:cubicBezTo>
                <a:cubicBezTo>
                  <a:pt x="370" y="969"/>
                  <a:pt x="370" y="969"/>
                  <a:pt x="370" y="969"/>
                </a:cubicBezTo>
                <a:cubicBezTo>
                  <a:pt x="369" y="970"/>
                  <a:pt x="369" y="970"/>
                  <a:pt x="369" y="970"/>
                </a:cubicBezTo>
                <a:cubicBezTo>
                  <a:pt x="363" y="972"/>
                  <a:pt x="363" y="972"/>
                  <a:pt x="363" y="972"/>
                </a:cubicBezTo>
                <a:cubicBezTo>
                  <a:pt x="357" y="974"/>
                  <a:pt x="357" y="974"/>
                  <a:pt x="357" y="974"/>
                </a:cubicBezTo>
                <a:cubicBezTo>
                  <a:pt x="357" y="976"/>
                  <a:pt x="357" y="976"/>
                  <a:pt x="357" y="976"/>
                </a:cubicBezTo>
                <a:cubicBezTo>
                  <a:pt x="357" y="976"/>
                  <a:pt x="362" y="977"/>
                  <a:pt x="356" y="976"/>
                </a:cubicBezTo>
                <a:cubicBezTo>
                  <a:pt x="356" y="977"/>
                  <a:pt x="356" y="977"/>
                  <a:pt x="356" y="977"/>
                </a:cubicBezTo>
                <a:cubicBezTo>
                  <a:pt x="360" y="976"/>
                  <a:pt x="360" y="976"/>
                  <a:pt x="360" y="976"/>
                </a:cubicBezTo>
                <a:cubicBezTo>
                  <a:pt x="367" y="977"/>
                  <a:pt x="367" y="977"/>
                  <a:pt x="367" y="977"/>
                </a:cubicBezTo>
                <a:cubicBezTo>
                  <a:pt x="373" y="974"/>
                  <a:pt x="373" y="974"/>
                  <a:pt x="373" y="974"/>
                </a:cubicBezTo>
                <a:cubicBezTo>
                  <a:pt x="376" y="974"/>
                  <a:pt x="376" y="974"/>
                  <a:pt x="376" y="974"/>
                </a:cubicBezTo>
                <a:cubicBezTo>
                  <a:pt x="379" y="970"/>
                  <a:pt x="379" y="970"/>
                  <a:pt x="379" y="970"/>
                </a:cubicBezTo>
                <a:cubicBezTo>
                  <a:pt x="381" y="971"/>
                  <a:pt x="381" y="971"/>
                  <a:pt x="381" y="971"/>
                </a:cubicBezTo>
                <a:cubicBezTo>
                  <a:pt x="388" y="970"/>
                  <a:pt x="388" y="970"/>
                  <a:pt x="388" y="970"/>
                </a:cubicBezTo>
                <a:cubicBezTo>
                  <a:pt x="387" y="973"/>
                  <a:pt x="387" y="973"/>
                  <a:pt x="387" y="973"/>
                </a:cubicBezTo>
                <a:cubicBezTo>
                  <a:pt x="387" y="971"/>
                  <a:pt x="387" y="971"/>
                  <a:pt x="387" y="971"/>
                </a:cubicBezTo>
                <a:cubicBezTo>
                  <a:pt x="383" y="972"/>
                  <a:pt x="383" y="972"/>
                  <a:pt x="383" y="972"/>
                </a:cubicBezTo>
                <a:cubicBezTo>
                  <a:pt x="380" y="975"/>
                  <a:pt x="380" y="975"/>
                  <a:pt x="380" y="975"/>
                </a:cubicBezTo>
                <a:cubicBezTo>
                  <a:pt x="380" y="975"/>
                  <a:pt x="380" y="977"/>
                  <a:pt x="379" y="974"/>
                </a:cubicBezTo>
                <a:cubicBezTo>
                  <a:pt x="379" y="977"/>
                  <a:pt x="379" y="977"/>
                  <a:pt x="379" y="977"/>
                </a:cubicBezTo>
                <a:cubicBezTo>
                  <a:pt x="383" y="977"/>
                  <a:pt x="383" y="977"/>
                  <a:pt x="383" y="977"/>
                </a:cubicBezTo>
                <a:cubicBezTo>
                  <a:pt x="386" y="979"/>
                  <a:pt x="386" y="979"/>
                  <a:pt x="386" y="979"/>
                </a:cubicBezTo>
                <a:cubicBezTo>
                  <a:pt x="391" y="978"/>
                  <a:pt x="391" y="978"/>
                  <a:pt x="391" y="978"/>
                </a:cubicBezTo>
                <a:cubicBezTo>
                  <a:pt x="391" y="975"/>
                  <a:pt x="391" y="975"/>
                  <a:pt x="391" y="975"/>
                </a:cubicBezTo>
                <a:cubicBezTo>
                  <a:pt x="393" y="975"/>
                  <a:pt x="392" y="971"/>
                  <a:pt x="394" y="974"/>
                </a:cubicBezTo>
                <a:cubicBezTo>
                  <a:pt x="395" y="974"/>
                  <a:pt x="389" y="971"/>
                  <a:pt x="396" y="977"/>
                </a:cubicBezTo>
                <a:cubicBezTo>
                  <a:pt x="397" y="976"/>
                  <a:pt x="397" y="976"/>
                  <a:pt x="397" y="976"/>
                </a:cubicBezTo>
                <a:cubicBezTo>
                  <a:pt x="397" y="978"/>
                  <a:pt x="397" y="978"/>
                  <a:pt x="397" y="978"/>
                </a:cubicBezTo>
                <a:cubicBezTo>
                  <a:pt x="402" y="974"/>
                  <a:pt x="402" y="974"/>
                  <a:pt x="402" y="974"/>
                </a:cubicBezTo>
                <a:cubicBezTo>
                  <a:pt x="402" y="973"/>
                  <a:pt x="402" y="973"/>
                  <a:pt x="402" y="973"/>
                </a:cubicBezTo>
                <a:cubicBezTo>
                  <a:pt x="400" y="972"/>
                  <a:pt x="400" y="972"/>
                  <a:pt x="400" y="972"/>
                </a:cubicBezTo>
                <a:cubicBezTo>
                  <a:pt x="400" y="971"/>
                  <a:pt x="400" y="971"/>
                  <a:pt x="400" y="971"/>
                </a:cubicBezTo>
                <a:cubicBezTo>
                  <a:pt x="402" y="971"/>
                  <a:pt x="402" y="971"/>
                  <a:pt x="402" y="971"/>
                </a:cubicBezTo>
                <a:cubicBezTo>
                  <a:pt x="404" y="974"/>
                  <a:pt x="404" y="974"/>
                  <a:pt x="404" y="974"/>
                </a:cubicBezTo>
                <a:cubicBezTo>
                  <a:pt x="406" y="973"/>
                  <a:pt x="406" y="973"/>
                  <a:pt x="406" y="973"/>
                </a:cubicBezTo>
                <a:cubicBezTo>
                  <a:pt x="407" y="971"/>
                  <a:pt x="409" y="976"/>
                  <a:pt x="407" y="970"/>
                </a:cubicBezTo>
                <a:cubicBezTo>
                  <a:pt x="409" y="973"/>
                  <a:pt x="409" y="973"/>
                  <a:pt x="409" y="973"/>
                </a:cubicBezTo>
                <a:cubicBezTo>
                  <a:pt x="411" y="971"/>
                  <a:pt x="411" y="971"/>
                  <a:pt x="411" y="971"/>
                </a:cubicBezTo>
                <a:cubicBezTo>
                  <a:pt x="412" y="974"/>
                  <a:pt x="412" y="974"/>
                  <a:pt x="412" y="974"/>
                </a:cubicBezTo>
                <a:cubicBezTo>
                  <a:pt x="411" y="976"/>
                  <a:pt x="411" y="976"/>
                  <a:pt x="411" y="976"/>
                </a:cubicBezTo>
                <a:cubicBezTo>
                  <a:pt x="412" y="977"/>
                  <a:pt x="412" y="977"/>
                  <a:pt x="412" y="977"/>
                </a:cubicBezTo>
                <a:cubicBezTo>
                  <a:pt x="419" y="976"/>
                  <a:pt x="419" y="976"/>
                  <a:pt x="419" y="976"/>
                </a:cubicBezTo>
                <a:cubicBezTo>
                  <a:pt x="419" y="975"/>
                  <a:pt x="419" y="975"/>
                  <a:pt x="419" y="975"/>
                </a:cubicBezTo>
                <a:cubicBezTo>
                  <a:pt x="424" y="976"/>
                  <a:pt x="424" y="976"/>
                  <a:pt x="424" y="976"/>
                </a:cubicBezTo>
                <a:cubicBezTo>
                  <a:pt x="427" y="975"/>
                  <a:pt x="427" y="975"/>
                  <a:pt x="427" y="975"/>
                </a:cubicBezTo>
                <a:cubicBezTo>
                  <a:pt x="429" y="976"/>
                  <a:pt x="429" y="976"/>
                  <a:pt x="429" y="976"/>
                </a:cubicBezTo>
                <a:cubicBezTo>
                  <a:pt x="436" y="973"/>
                  <a:pt x="436" y="973"/>
                  <a:pt x="436" y="973"/>
                </a:cubicBezTo>
                <a:cubicBezTo>
                  <a:pt x="438" y="971"/>
                  <a:pt x="438" y="971"/>
                  <a:pt x="438" y="971"/>
                </a:cubicBezTo>
                <a:cubicBezTo>
                  <a:pt x="437" y="970"/>
                  <a:pt x="442" y="972"/>
                  <a:pt x="437" y="969"/>
                </a:cubicBezTo>
                <a:cubicBezTo>
                  <a:pt x="438" y="967"/>
                  <a:pt x="438" y="967"/>
                  <a:pt x="438" y="967"/>
                </a:cubicBezTo>
                <a:cubicBezTo>
                  <a:pt x="444" y="969"/>
                  <a:pt x="444" y="969"/>
                  <a:pt x="444" y="969"/>
                </a:cubicBezTo>
                <a:cubicBezTo>
                  <a:pt x="447" y="972"/>
                  <a:pt x="447" y="972"/>
                  <a:pt x="447" y="972"/>
                </a:cubicBezTo>
                <a:cubicBezTo>
                  <a:pt x="447" y="973"/>
                  <a:pt x="449" y="974"/>
                  <a:pt x="455" y="972"/>
                </a:cubicBezTo>
                <a:cubicBezTo>
                  <a:pt x="460" y="974"/>
                  <a:pt x="460" y="974"/>
                  <a:pt x="460" y="974"/>
                </a:cubicBezTo>
                <a:cubicBezTo>
                  <a:pt x="469" y="972"/>
                  <a:pt x="469" y="972"/>
                  <a:pt x="469" y="972"/>
                </a:cubicBezTo>
                <a:cubicBezTo>
                  <a:pt x="472" y="969"/>
                  <a:pt x="472" y="969"/>
                  <a:pt x="472" y="969"/>
                </a:cubicBezTo>
                <a:cubicBezTo>
                  <a:pt x="477" y="971"/>
                  <a:pt x="477" y="971"/>
                  <a:pt x="477" y="971"/>
                </a:cubicBezTo>
                <a:cubicBezTo>
                  <a:pt x="479" y="967"/>
                  <a:pt x="479" y="967"/>
                  <a:pt x="479" y="967"/>
                </a:cubicBezTo>
                <a:cubicBezTo>
                  <a:pt x="481" y="967"/>
                  <a:pt x="477" y="965"/>
                  <a:pt x="481" y="966"/>
                </a:cubicBezTo>
                <a:cubicBezTo>
                  <a:pt x="483" y="966"/>
                  <a:pt x="482" y="969"/>
                  <a:pt x="484" y="967"/>
                </a:cubicBezTo>
                <a:cubicBezTo>
                  <a:pt x="485" y="965"/>
                  <a:pt x="485" y="965"/>
                  <a:pt x="485" y="965"/>
                </a:cubicBezTo>
                <a:cubicBezTo>
                  <a:pt x="482" y="964"/>
                  <a:pt x="482" y="964"/>
                  <a:pt x="482" y="964"/>
                </a:cubicBezTo>
                <a:cubicBezTo>
                  <a:pt x="498" y="963"/>
                  <a:pt x="498" y="963"/>
                  <a:pt x="498" y="963"/>
                </a:cubicBezTo>
                <a:cubicBezTo>
                  <a:pt x="500" y="963"/>
                  <a:pt x="500" y="963"/>
                  <a:pt x="500" y="963"/>
                </a:cubicBezTo>
                <a:cubicBezTo>
                  <a:pt x="498" y="963"/>
                  <a:pt x="501" y="974"/>
                  <a:pt x="492" y="965"/>
                </a:cubicBezTo>
                <a:cubicBezTo>
                  <a:pt x="492" y="965"/>
                  <a:pt x="493" y="967"/>
                  <a:pt x="489" y="966"/>
                </a:cubicBezTo>
                <a:cubicBezTo>
                  <a:pt x="488" y="965"/>
                  <a:pt x="488" y="965"/>
                  <a:pt x="488" y="965"/>
                </a:cubicBezTo>
                <a:cubicBezTo>
                  <a:pt x="488" y="967"/>
                  <a:pt x="487" y="961"/>
                  <a:pt x="485" y="967"/>
                </a:cubicBezTo>
                <a:cubicBezTo>
                  <a:pt x="493" y="967"/>
                  <a:pt x="493" y="967"/>
                  <a:pt x="493" y="967"/>
                </a:cubicBezTo>
                <a:cubicBezTo>
                  <a:pt x="503" y="965"/>
                  <a:pt x="503" y="965"/>
                  <a:pt x="503" y="965"/>
                </a:cubicBezTo>
                <a:cubicBezTo>
                  <a:pt x="501" y="970"/>
                  <a:pt x="498" y="966"/>
                  <a:pt x="492" y="969"/>
                </a:cubicBezTo>
                <a:cubicBezTo>
                  <a:pt x="493" y="970"/>
                  <a:pt x="487" y="969"/>
                  <a:pt x="494" y="971"/>
                </a:cubicBezTo>
                <a:cubicBezTo>
                  <a:pt x="498" y="971"/>
                  <a:pt x="498" y="971"/>
                  <a:pt x="498" y="971"/>
                </a:cubicBezTo>
                <a:cubicBezTo>
                  <a:pt x="499" y="971"/>
                  <a:pt x="499" y="971"/>
                  <a:pt x="499" y="971"/>
                </a:cubicBezTo>
                <a:cubicBezTo>
                  <a:pt x="496" y="975"/>
                  <a:pt x="496" y="975"/>
                  <a:pt x="496" y="975"/>
                </a:cubicBezTo>
                <a:cubicBezTo>
                  <a:pt x="499" y="975"/>
                  <a:pt x="499" y="975"/>
                  <a:pt x="499" y="975"/>
                </a:cubicBezTo>
                <a:cubicBezTo>
                  <a:pt x="499" y="975"/>
                  <a:pt x="502" y="974"/>
                  <a:pt x="498" y="975"/>
                </a:cubicBezTo>
                <a:cubicBezTo>
                  <a:pt x="500" y="972"/>
                  <a:pt x="499" y="980"/>
                  <a:pt x="507" y="972"/>
                </a:cubicBezTo>
                <a:cubicBezTo>
                  <a:pt x="506" y="971"/>
                  <a:pt x="506" y="971"/>
                  <a:pt x="506" y="971"/>
                </a:cubicBezTo>
                <a:cubicBezTo>
                  <a:pt x="510" y="967"/>
                  <a:pt x="510" y="967"/>
                  <a:pt x="510" y="967"/>
                </a:cubicBezTo>
                <a:cubicBezTo>
                  <a:pt x="511" y="967"/>
                  <a:pt x="511" y="967"/>
                  <a:pt x="511" y="967"/>
                </a:cubicBezTo>
                <a:cubicBezTo>
                  <a:pt x="511" y="963"/>
                  <a:pt x="511" y="963"/>
                  <a:pt x="511" y="963"/>
                </a:cubicBezTo>
                <a:cubicBezTo>
                  <a:pt x="521" y="965"/>
                  <a:pt x="521" y="965"/>
                  <a:pt x="521" y="965"/>
                </a:cubicBezTo>
                <a:cubicBezTo>
                  <a:pt x="524" y="963"/>
                  <a:pt x="524" y="963"/>
                  <a:pt x="524" y="963"/>
                </a:cubicBezTo>
                <a:cubicBezTo>
                  <a:pt x="530" y="965"/>
                  <a:pt x="530" y="965"/>
                  <a:pt x="530" y="965"/>
                </a:cubicBezTo>
                <a:cubicBezTo>
                  <a:pt x="538" y="962"/>
                  <a:pt x="538" y="962"/>
                  <a:pt x="538" y="962"/>
                </a:cubicBezTo>
                <a:cubicBezTo>
                  <a:pt x="538" y="963"/>
                  <a:pt x="540" y="961"/>
                  <a:pt x="538" y="964"/>
                </a:cubicBezTo>
                <a:cubicBezTo>
                  <a:pt x="539" y="964"/>
                  <a:pt x="539" y="964"/>
                  <a:pt x="539" y="964"/>
                </a:cubicBezTo>
                <a:cubicBezTo>
                  <a:pt x="540" y="961"/>
                  <a:pt x="540" y="961"/>
                  <a:pt x="540" y="961"/>
                </a:cubicBezTo>
                <a:cubicBezTo>
                  <a:pt x="541" y="962"/>
                  <a:pt x="541" y="962"/>
                  <a:pt x="541" y="962"/>
                </a:cubicBezTo>
                <a:cubicBezTo>
                  <a:pt x="547" y="962"/>
                  <a:pt x="547" y="962"/>
                  <a:pt x="547" y="962"/>
                </a:cubicBezTo>
                <a:cubicBezTo>
                  <a:pt x="548" y="961"/>
                  <a:pt x="548" y="961"/>
                  <a:pt x="548" y="961"/>
                </a:cubicBezTo>
                <a:cubicBezTo>
                  <a:pt x="546" y="960"/>
                  <a:pt x="546" y="960"/>
                  <a:pt x="546" y="960"/>
                </a:cubicBezTo>
                <a:cubicBezTo>
                  <a:pt x="551" y="957"/>
                  <a:pt x="551" y="957"/>
                  <a:pt x="551" y="957"/>
                </a:cubicBezTo>
                <a:cubicBezTo>
                  <a:pt x="558" y="958"/>
                  <a:pt x="558" y="958"/>
                  <a:pt x="558" y="958"/>
                </a:cubicBezTo>
                <a:cubicBezTo>
                  <a:pt x="575" y="954"/>
                  <a:pt x="575" y="954"/>
                  <a:pt x="575" y="954"/>
                </a:cubicBezTo>
                <a:cubicBezTo>
                  <a:pt x="576" y="954"/>
                  <a:pt x="578" y="958"/>
                  <a:pt x="580" y="952"/>
                </a:cubicBezTo>
                <a:cubicBezTo>
                  <a:pt x="579" y="954"/>
                  <a:pt x="579" y="954"/>
                  <a:pt x="579" y="954"/>
                </a:cubicBezTo>
                <a:cubicBezTo>
                  <a:pt x="581" y="954"/>
                  <a:pt x="581" y="954"/>
                  <a:pt x="581" y="954"/>
                </a:cubicBezTo>
                <a:cubicBezTo>
                  <a:pt x="582" y="952"/>
                  <a:pt x="582" y="952"/>
                  <a:pt x="582" y="952"/>
                </a:cubicBezTo>
                <a:cubicBezTo>
                  <a:pt x="583" y="953"/>
                  <a:pt x="583" y="953"/>
                  <a:pt x="583" y="953"/>
                </a:cubicBezTo>
                <a:cubicBezTo>
                  <a:pt x="579" y="956"/>
                  <a:pt x="579" y="956"/>
                  <a:pt x="579" y="956"/>
                </a:cubicBezTo>
                <a:cubicBezTo>
                  <a:pt x="578" y="956"/>
                  <a:pt x="576" y="953"/>
                  <a:pt x="575" y="955"/>
                </a:cubicBezTo>
                <a:cubicBezTo>
                  <a:pt x="577" y="956"/>
                  <a:pt x="577" y="956"/>
                  <a:pt x="577" y="956"/>
                </a:cubicBezTo>
                <a:cubicBezTo>
                  <a:pt x="575" y="958"/>
                  <a:pt x="575" y="958"/>
                  <a:pt x="575" y="958"/>
                </a:cubicBezTo>
                <a:cubicBezTo>
                  <a:pt x="577" y="960"/>
                  <a:pt x="577" y="960"/>
                  <a:pt x="577" y="960"/>
                </a:cubicBezTo>
                <a:cubicBezTo>
                  <a:pt x="589" y="958"/>
                  <a:pt x="589" y="958"/>
                  <a:pt x="589" y="958"/>
                </a:cubicBezTo>
                <a:cubicBezTo>
                  <a:pt x="590" y="956"/>
                  <a:pt x="590" y="956"/>
                  <a:pt x="590" y="956"/>
                </a:cubicBezTo>
                <a:cubicBezTo>
                  <a:pt x="589" y="955"/>
                  <a:pt x="583" y="965"/>
                  <a:pt x="597" y="953"/>
                </a:cubicBezTo>
                <a:cubicBezTo>
                  <a:pt x="597" y="948"/>
                  <a:pt x="597" y="948"/>
                  <a:pt x="597" y="948"/>
                </a:cubicBezTo>
                <a:cubicBezTo>
                  <a:pt x="599" y="947"/>
                  <a:pt x="599" y="947"/>
                  <a:pt x="599" y="947"/>
                </a:cubicBezTo>
                <a:cubicBezTo>
                  <a:pt x="600" y="948"/>
                  <a:pt x="596" y="950"/>
                  <a:pt x="601" y="948"/>
                </a:cubicBezTo>
                <a:cubicBezTo>
                  <a:pt x="598" y="951"/>
                  <a:pt x="598" y="951"/>
                  <a:pt x="598" y="951"/>
                </a:cubicBezTo>
                <a:cubicBezTo>
                  <a:pt x="600" y="954"/>
                  <a:pt x="600" y="954"/>
                  <a:pt x="600" y="954"/>
                </a:cubicBezTo>
                <a:cubicBezTo>
                  <a:pt x="601" y="953"/>
                  <a:pt x="601" y="953"/>
                  <a:pt x="601" y="953"/>
                </a:cubicBezTo>
                <a:cubicBezTo>
                  <a:pt x="602" y="951"/>
                  <a:pt x="602" y="951"/>
                  <a:pt x="602" y="951"/>
                </a:cubicBezTo>
                <a:cubicBezTo>
                  <a:pt x="605" y="950"/>
                  <a:pt x="605" y="950"/>
                  <a:pt x="605" y="950"/>
                </a:cubicBezTo>
                <a:cubicBezTo>
                  <a:pt x="607" y="950"/>
                  <a:pt x="607" y="950"/>
                  <a:pt x="607" y="950"/>
                </a:cubicBezTo>
                <a:cubicBezTo>
                  <a:pt x="606" y="952"/>
                  <a:pt x="606" y="952"/>
                  <a:pt x="606" y="952"/>
                </a:cubicBezTo>
                <a:cubicBezTo>
                  <a:pt x="604" y="953"/>
                  <a:pt x="604" y="953"/>
                  <a:pt x="604" y="953"/>
                </a:cubicBezTo>
                <a:cubicBezTo>
                  <a:pt x="607" y="955"/>
                  <a:pt x="607" y="955"/>
                  <a:pt x="607" y="955"/>
                </a:cubicBezTo>
                <a:cubicBezTo>
                  <a:pt x="613" y="956"/>
                  <a:pt x="613" y="956"/>
                  <a:pt x="613" y="956"/>
                </a:cubicBezTo>
                <a:cubicBezTo>
                  <a:pt x="612" y="957"/>
                  <a:pt x="606" y="955"/>
                  <a:pt x="620" y="953"/>
                </a:cubicBezTo>
                <a:cubicBezTo>
                  <a:pt x="622" y="954"/>
                  <a:pt x="622" y="954"/>
                  <a:pt x="622" y="954"/>
                </a:cubicBezTo>
                <a:cubicBezTo>
                  <a:pt x="627" y="951"/>
                  <a:pt x="627" y="951"/>
                  <a:pt x="627" y="951"/>
                </a:cubicBezTo>
                <a:cubicBezTo>
                  <a:pt x="628" y="953"/>
                  <a:pt x="628" y="953"/>
                  <a:pt x="628" y="953"/>
                </a:cubicBezTo>
                <a:cubicBezTo>
                  <a:pt x="633" y="950"/>
                  <a:pt x="633" y="950"/>
                  <a:pt x="633" y="950"/>
                </a:cubicBezTo>
                <a:cubicBezTo>
                  <a:pt x="654" y="947"/>
                  <a:pt x="654" y="947"/>
                  <a:pt x="654" y="947"/>
                </a:cubicBezTo>
                <a:cubicBezTo>
                  <a:pt x="656" y="945"/>
                  <a:pt x="656" y="945"/>
                  <a:pt x="656" y="945"/>
                </a:cubicBezTo>
                <a:cubicBezTo>
                  <a:pt x="662" y="947"/>
                  <a:pt x="662" y="947"/>
                  <a:pt x="662" y="947"/>
                </a:cubicBezTo>
                <a:cubicBezTo>
                  <a:pt x="666" y="948"/>
                  <a:pt x="666" y="948"/>
                  <a:pt x="666" y="948"/>
                </a:cubicBezTo>
                <a:cubicBezTo>
                  <a:pt x="667" y="950"/>
                  <a:pt x="654" y="951"/>
                  <a:pt x="667" y="941"/>
                </a:cubicBezTo>
                <a:cubicBezTo>
                  <a:pt x="667" y="942"/>
                  <a:pt x="666" y="942"/>
                  <a:pt x="668" y="943"/>
                </a:cubicBezTo>
                <a:cubicBezTo>
                  <a:pt x="669" y="944"/>
                  <a:pt x="659" y="947"/>
                  <a:pt x="670" y="938"/>
                </a:cubicBezTo>
                <a:cubicBezTo>
                  <a:pt x="674" y="939"/>
                  <a:pt x="674" y="939"/>
                  <a:pt x="674" y="939"/>
                </a:cubicBezTo>
                <a:cubicBezTo>
                  <a:pt x="680" y="937"/>
                  <a:pt x="680" y="937"/>
                  <a:pt x="680" y="937"/>
                </a:cubicBezTo>
                <a:cubicBezTo>
                  <a:pt x="681" y="937"/>
                  <a:pt x="672" y="939"/>
                  <a:pt x="683" y="938"/>
                </a:cubicBezTo>
                <a:cubicBezTo>
                  <a:pt x="684" y="936"/>
                  <a:pt x="684" y="936"/>
                  <a:pt x="684" y="936"/>
                </a:cubicBezTo>
                <a:cubicBezTo>
                  <a:pt x="685" y="937"/>
                  <a:pt x="685" y="937"/>
                  <a:pt x="685" y="937"/>
                </a:cubicBezTo>
                <a:cubicBezTo>
                  <a:pt x="681" y="940"/>
                  <a:pt x="681" y="940"/>
                  <a:pt x="681" y="940"/>
                </a:cubicBezTo>
                <a:cubicBezTo>
                  <a:pt x="680" y="938"/>
                  <a:pt x="680" y="938"/>
                  <a:pt x="680" y="938"/>
                </a:cubicBezTo>
                <a:cubicBezTo>
                  <a:pt x="678" y="940"/>
                  <a:pt x="676" y="939"/>
                  <a:pt x="676" y="940"/>
                </a:cubicBezTo>
                <a:cubicBezTo>
                  <a:pt x="670" y="945"/>
                  <a:pt x="670" y="945"/>
                  <a:pt x="670" y="945"/>
                </a:cubicBezTo>
                <a:cubicBezTo>
                  <a:pt x="671" y="947"/>
                  <a:pt x="671" y="947"/>
                  <a:pt x="671" y="947"/>
                </a:cubicBezTo>
                <a:cubicBezTo>
                  <a:pt x="679" y="946"/>
                  <a:pt x="679" y="946"/>
                  <a:pt x="679" y="946"/>
                </a:cubicBezTo>
                <a:cubicBezTo>
                  <a:pt x="682" y="944"/>
                  <a:pt x="682" y="944"/>
                  <a:pt x="682" y="944"/>
                </a:cubicBezTo>
                <a:cubicBezTo>
                  <a:pt x="690" y="944"/>
                  <a:pt x="690" y="944"/>
                  <a:pt x="690" y="944"/>
                </a:cubicBezTo>
                <a:cubicBezTo>
                  <a:pt x="697" y="941"/>
                  <a:pt x="697" y="941"/>
                  <a:pt x="697" y="941"/>
                </a:cubicBezTo>
                <a:cubicBezTo>
                  <a:pt x="702" y="942"/>
                  <a:pt x="702" y="942"/>
                  <a:pt x="702" y="942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2" y="940"/>
                  <a:pt x="712" y="940"/>
                  <a:pt x="712" y="940"/>
                </a:cubicBezTo>
                <a:cubicBezTo>
                  <a:pt x="706" y="941"/>
                  <a:pt x="711" y="948"/>
                  <a:pt x="720" y="934"/>
                </a:cubicBezTo>
                <a:cubicBezTo>
                  <a:pt x="720" y="933"/>
                  <a:pt x="720" y="933"/>
                  <a:pt x="720" y="933"/>
                </a:cubicBezTo>
                <a:cubicBezTo>
                  <a:pt x="722" y="933"/>
                  <a:pt x="722" y="933"/>
                  <a:pt x="722" y="933"/>
                </a:cubicBezTo>
                <a:cubicBezTo>
                  <a:pt x="723" y="931"/>
                  <a:pt x="723" y="931"/>
                  <a:pt x="723" y="931"/>
                </a:cubicBezTo>
                <a:cubicBezTo>
                  <a:pt x="726" y="934"/>
                  <a:pt x="726" y="934"/>
                  <a:pt x="726" y="934"/>
                </a:cubicBezTo>
                <a:cubicBezTo>
                  <a:pt x="726" y="932"/>
                  <a:pt x="736" y="935"/>
                  <a:pt x="725" y="930"/>
                </a:cubicBezTo>
                <a:cubicBezTo>
                  <a:pt x="726" y="931"/>
                  <a:pt x="727" y="930"/>
                  <a:pt x="728" y="930"/>
                </a:cubicBezTo>
                <a:cubicBezTo>
                  <a:pt x="728" y="936"/>
                  <a:pt x="728" y="936"/>
                  <a:pt x="728" y="936"/>
                </a:cubicBezTo>
                <a:cubicBezTo>
                  <a:pt x="723" y="937"/>
                  <a:pt x="723" y="937"/>
                  <a:pt x="723" y="937"/>
                </a:cubicBezTo>
                <a:cubicBezTo>
                  <a:pt x="723" y="938"/>
                  <a:pt x="723" y="938"/>
                  <a:pt x="723" y="938"/>
                </a:cubicBezTo>
                <a:cubicBezTo>
                  <a:pt x="747" y="937"/>
                  <a:pt x="747" y="937"/>
                  <a:pt x="747" y="937"/>
                </a:cubicBezTo>
                <a:cubicBezTo>
                  <a:pt x="750" y="935"/>
                  <a:pt x="750" y="935"/>
                  <a:pt x="750" y="935"/>
                </a:cubicBezTo>
                <a:cubicBezTo>
                  <a:pt x="748" y="933"/>
                  <a:pt x="748" y="933"/>
                  <a:pt x="748" y="933"/>
                </a:cubicBezTo>
                <a:cubicBezTo>
                  <a:pt x="744" y="933"/>
                  <a:pt x="744" y="933"/>
                  <a:pt x="744" y="933"/>
                </a:cubicBezTo>
                <a:cubicBezTo>
                  <a:pt x="746" y="931"/>
                  <a:pt x="746" y="931"/>
                  <a:pt x="746" y="931"/>
                </a:cubicBezTo>
                <a:cubicBezTo>
                  <a:pt x="751" y="932"/>
                  <a:pt x="751" y="932"/>
                  <a:pt x="751" y="932"/>
                </a:cubicBezTo>
                <a:cubicBezTo>
                  <a:pt x="752" y="931"/>
                  <a:pt x="752" y="931"/>
                  <a:pt x="752" y="931"/>
                </a:cubicBezTo>
                <a:cubicBezTo>
                  <a:pt x="751" y="930"/>
                  <a:pt x="751" y="930"/>
                  <a:pt x="751" y="930"/>
                </a:cubicBezTo>
                <a:cubicBezTo>
                  <a:pt x="751" y="927"/>
                  <a:pt x="751" y="927"/>
                  <a:pt x="751" y="927"/>
                </a:cubicBezTo>
                <a:cubicBezTo>
                  <a:pt x="756" y="925"/>
                  <a:pt x="756" y="925"/>
                  <a:pt x="756" y="925"/>
                </a:cubicBezTo>
                <a:cubicBezTo>
                  <a:pt x="761" y="924"/>
                  <a:pt x="752" y="927"/>
                  <a:pt x="760" y="926"/>
                </a:cubicBezTo>
                <a:cubicBezTo>
                  <a:pt x="760" y="925"/>
                  <a:pt x="760" y="925"/>
                  <a:pt x="760" y="925"/>
                </a:cubicBezTo>
                <a:cubicBezTo>
                  <a:pt x="762" y="927"/>
                  <a:pt x="764" y="922"/>
                  <a:pt x="764" y="929"/>
                </a:cubicBezTo>
                <a:cubicBezTo>
                  <a:pt x="764" y="926"/>
                  <a:pt x="764" y="926"/>
                  <a:pt x="764" y="926"/>
                </a:cubicBezTo>
                <a:cubicBezTo>
                  <a:pt x="765" y="926"/>
                  <a:pt x="765" y="926"/>
                  <a:pt x="765" y="926"/>
                </a:cubicBezTo>
                <a:cubicBezTo>
                  <a:pt x="766" y="927"/>
                  <a:pt x="766" y="927"/>
                  <a:pt x="766" y="927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62" y="933"/>
                  <a:pt x="762" y="933"/>
                  <a:pt x="762" y="933"/>
                </a:cubicBezTo>
                <a:cubicBezTo>
                  <a:pt x="765" y="933"/>
                  <a:pt x="765" y="933"/>
                  <a:pt x="765" y="933"/>
                </a:cubicBezTo>
                <a:cubicBezTo>
                  <a:pt x="765" y="934"/>
                  <a:pt x="765" y="934"/>
                  <a:pt x="765" y="934"/>
                </a:cubicBezTo>
                <a:cubicBezTo>
                  <a:pt x="770" y="934"/>
                  <a:pt x="770" y="934"/>
                  <a:pt x="770" y="934"/>
                </a:cubicBezTo>
                <a:cubicBezTo>
                  <a:pt x="771" y="934"/>
                  <a:pt x="771" y="934"/>
                  <a:pt x="771" y="934"/>
                </a:cubicBezTo>
                <a:cubicBezTo>
                  <a:pt x="767" y="932"/>
                  <a:pt x="767" y="932"/>
                  <a:pt x="767" y="932"/>
                </a:cubicBezTo>
                <a:cubicBezTo>
                  <a:pt x="769" y="930"/>
                  <a:pt x="769" y="930"/>
                  <a:pt x="769" y="930"/>
                </a:cubicBezTo>
                <a:cubicBezTo>
                  <a:pt x="770" y="930"/>
                  <a:pt x="762" y="929"/>
                  <a:pt x="772" y="930"/>
                </a:cubicBezTo>
                <a:cubicBezTo>
                  <a:pt x="768" y="924"/>
                  <a:pt x="770" y="940"/>
                  <a:pt x="769" y="925"/>
                </a:cubicBezTo>
                <a:cubicBezTo>
                  <a:pt x="766" y="926"/>
                  <a:pt x="770" y="928"/>
                  <a:pt x="772" y="923"/>
                </a:cubicBezTo>
                <a:cubicBezTo>
                  <a:pt x="775" y="926"/>
                  <a:pt x="770" y="924"/>
                  <a:pt x="770" y="927"/>
                </a:cubicBezTo>
                <a:cubicBezTo>
                  <a:pt x="772" y="927"/>
                  <a:pt x="772" y="927"/>
                  <a:pt x="772" y="927"/>
                </a:cubicBezTo>
                <a:cubicBezTo>
                  <a:pt x="773" y="929"/>
                  <a:pt x="773" y="929"/>
                  <a:pt x="773" y="929"/>
                </a:cubicBezTo>
                <a:cubicBezTo>
                  <a:pt x="780" y="926"/>
                  <a:pt x="780" y="926"/>
                  <a:pt x="780" y="926"/>
                </a:cubicBezTo>
                <a:cubicBezTo>
                  <a:pt x="780" y="926"/>
                  <a:pt x="773" y="930"/>
                  <a:pt x="783" y="927"/>
                </a:cubicBezTo>
                <a:cubicBezTo>
                  <a:pt x="783" y="925"/>
                  <a:pt x="783" y="925"/>
                  <a:pt x="783" y="925"/>
                </a:cubicBezTo>
                <a:cubicBezTo>
                  <a:pt x="785" y="926"/>
                  <a:pt x="785" y="926"/>
                  <a:pt x="785" y="926"/>
                </a:cubicBezTo>
                <a:cubicBezTo>
                  <a:pt x="792" y="923"/>
                  <a:pt x="792" y="923"/>
                  <a:pt x="792" y="923"/>
                </a:cubicBezTo>
                <a:cubicBezTo>
                  <a:pt x="793" y="922"/>
                  <a:pt x="793" y="922"/>
                  <a:pt x="793" y="922"/>
                </a:cubicBezTo>
                <a:cubicBezTo>
                  <a:pt x="797" y="923"/>
                  <a:pt x="797" y="923"/>
                  <a:pt x="797" y="923"/>
                </a:cubicBezTo>
                <a:cubicBezTo>
                  <a:pt x="792" y="926"/>
                  <a:pt x="792" y="926"/>
                  <a:pt x="792" y="926"/>
                </a:cubicBezTo>
                <a:cubicBezTo>
                  <a:pt x="796" y="930"/>
                  <a:pt x="796" y="930"/>
                  <a:pt x="796" y="930"/>
                </a:cubicBezTo>
                <a:cubicBezTo>
                  <a:pt x="807" y="929"/>
                  <a:pt x="807" y="929"/>
                  <a:pt x="807" y="929"/>
                </a:cubicBezTo>
                <a:cubicBezTo>
                  <a:pt x="808" y="928"/>
                  <a:pt x="808" y="928"/>
                  <a:pt x="808" y="928"/>
                </a:cubicBezTo>
                <a:cubicBezTo>
                  <a:pt x="808" y="927"/>
                  <a:pt x="808" y="927"/>
                  <a:pt x="808" y="927"/>
                </a:cubicBezTo>
                <a:cubicBezTo>
                  <a:pt x="813" y="929"/>
                  <a:pt x="813" y="929"/>
                  <a:pt x="813" y="929"/>
                </a:cubicBezTo>
                <a:cubicBezTo>
                  <a:pt x="814" y="929"/>
                  <a:pt x="808" y="931"/>
                  <a:pt x="815" y="926"/>
                </a:cubicBezTo>
                <a:cubicBezTo>
                  <a:pt x="817" y="927"/>
                  <a:pt x="817" y="927"/>
                  <a:pt x="817" y="927"/>
                </a:cubicBezTo>
                <a:cubicBezTo>
                  <a:pt x="823" y="925"/>
                  <a:pt x="823" y="925"/>
                  <a:pt x="823" y="925"/>
                </a:cubicBezTo>
                <a:cubicBezTo>
                  <a:pt x="824" y="925"/>
                  <a:pt x="826" y="927"/>
                  <a:pt x="827" y="925"/>
                </a:cubicBezTo>
                <a:cubicBezTo>
                  <a:pt x="827" y="921"/>
                  <a:pt x="830" y="929"/>
                  <a:pt x="830" y="922"/>
                </a:cubicBezTo>
                <a:cubicBezTo>
                  <a:pt x="831" y="925"/>
                  <a:pt x="831" y="925"/>
                  <a:pt x="831" y="925"/>
                </a:cubicBezTo>
                <a:cubicBezTo>
                  <a:pt x="834" y="925"/>
                  <a:pt x="832" y="922"/>
                  <a:pt x="834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9" y="917"/>
                  <a:pt x="839" y="917"/>
                  <a:pt x="839" y="917"/>
                </a:cubicBezTo>
                <a:cubicBezTo>
                  <a:pt x="845" y="918"/>
                  <a:pt x="845" y="918"/>
                  <a:pt x="845" y="918"/>
                </a:cubicBezTo>
                <a:cubicBezTo>
                  <a:pt x="850" y="912"/>
                  <a:pt x="850" y="912"/>
                  <a:pt x="850" y="912"/>
                </a:cubicBezTo>
                <a:cubicBezTo>
                  <a:pt x="850" y="916"/>
                  <a:pt x="850" y="916"/>
                  <a:pt x="850" y="916"/>
                </a:cubicBezTo>
                <a:cubicBezTo>
                  <a:pt x="853" y="918"/>
                  <a:pt x="853" y="918"/>
                  <a:pt x="853" y="918"/>
                </a:cubicBezTo>
                <a:cubicBezTo>
                  <a:pt x="856" y="914"/>
                  <a:pt x="856" y="914"/>
                  <a:pt x="856" y="914"/>
                </a:cubicBezTo>
                <a:cubicBezTo>
                  <a:pt x="858" y="915"/>
                  <a:pt x="858" y="915"/>
                  <a:pt x="858" y="915"/>
                </a:cubicBezTo>
                <a:cubicBezTo>
                  <a:pt x="853" y="919"/>
                  <a:pt x="853" y="919"/>
                  <a:pt x="853" y="919"/>
                </a:cubicBezTo>
                <a:cubicBezTo>
                  <a:pt x="857" y="919"/>
                  <a:pt x="857" y="919"/>
                  <a:pt x="857" y="919"/>
                </a:cubicBezTo>
                <a:cubicBezTo>
                  <a:pt x="856" y="921"/>
                  <a:pt x="853" y="919"/>
                  <a:pt x="853" y="921"/>
                </a:cubicBezTo>
                <a:cubicBezTo>
                  <a:pt x="854" y="923"/>
                  <a:pt x="854" y="923"/>
                  <a:pt x="854" y="923"/>
                </a:cubicBezTo>
                <a:cubicBezTo>
                  <a:pt x="855" y="922"/>
                  <a:pt x="855" y="922"/>
                  <a:pt x="855" y="922"/>
                </a:cubicBezTo>
                <a:cubicBezTo>
                  <a:pt x="858" y="923"/>
                  <a:pt x="847" y="926"/>
                  <a:pt x="859" y="922"/>
                </a:cubicBezTo>
                <a:cubicBezTo>
                  <a:pt x="859" y="917"/>
                  <a:pt x="859" y="917"/>
                  <a:pt x="859" y="917"/>
                </a:cubicBezTo>
                <a:cubicBezTo>
                  <a:pt x="858" y="917"/>
                  <a:pt x="858" y="917"/>
                  <a:pt x="858" y="917"/>
                </a:cubicBezTo>
                <a:cubicBezTo>
                  <a:pt x="862" y="916"/>
                  <a:pt x="862" y="916"/>
                  <a:pt x="862" y="916"/>
                </a:cubicBezTo>
                <a:cubicBezTo>
                  <a:pt x="863" y="914"/>
                  <a:pt x="863" y="914"/>
                  <a:pt x="863" y="914"/>
                </a:cubicBezTo>
                <a:cubicBezTo>
                  <a:pt x="869" y="914"/>
                  <a:pt x="869" y="914"/>
                  <a:pt x="869" y="914"/>
                </a:cubicBezTo>
                <a:cubicBezTo>
                  <a:pt x="869" y="912"/>
                  <a:pt x="869" y="912"/>
                  <a:pt x="869" y="912"/>
                </a:cubicBezTo>
                <a:cubicBezTo>
                  <a:pt x="872" y="912"/>
                  <a:pt x="872" y="912"/>
                  <a:pt x="872" y="912"/>
                </a:cubicBezTo>
                <a:cubicBezTo>
                  <a:pt x="873" y="914"/>
                  <a:pt x="873" y="914"/>
                  <a:pt x="873" y="914"/>
                </a:cubicBezTo>
                <a:cubicBezTo>
                  <a:pt x="877" y="911"/>
                  <a:pt x="877" y="911"/>
                  <a:pt x="877" y="911"/>
                </a:cubicBezTo>
                <a:cubicBezTo>
                  <a:pt x="888" y="910"/>
                  <a:pt x="888" y="910"/>
                  <a:pt x="888" y="910"/>
                </a:cubicBezTo>
                <a:cubicBezTo>
                  <a:pt x="884" y="914"/>
                  <a:pt x="884" y="914"/>
                  <a:pt x="884" y="914"/>
                </a:cubicBezTo>
                <a:cubicBezTo>
                  <a:pt x="885" y="916"/>
                  <a:pt x="885" y="916"/>
                  <a:pt x="885" y="916"/>
                </a:cubicBezTo>
                <a:cubicBezTo>
                  <a:pt x="880" y="916"/>
                  <a:pt x="880" y="916"/>
                  <a:pt x="880" y="916"/>
                </a:cubicBezTo>
                <a:cubicBezTo>
                  <a:pt x="879" y="917"/>
                  <a:pt x="879" y="917"/>
                  <a:pt x="879" y="917"/>
                </a:cubicBezTo>
                <a:cubicBezTo>
                  <a:pt x="880" y="917"/>
                  <a:pt x="880" y="917"/>
                  <a:pt x="880" y="917"/>
                </a:cubicBezTo>
                <a:cubicBezTo>
                  <a:pt x="882" y="920"/>
                  <a:pt x="882" y="920"/>
                  <a:pt x="882" y="920"/>
                </a:cubicBezTo>
                <a:cubicBezTo>
                  <a:pt x="884" y="920"/>
                  <a:pt x="873" y="922"/>
                  <a:pt x="886" y="917"/>
                </a:cubicBezTo>
                <a:cubicBezTo>
                  <a:pt x="887" y="918"/>
                  <a:pt x="887" y="918"/>
                  <a:pt x="887" y="918"/>
                </a:cubicBezTo>
                <a:cubicBezTo>
                  <a:pt x="893" y="909"/>
                  <a:pt x="893" y="909"/>
                  <a:pt x="893" y="909"/>
                </a:cubicBezTo>
                <a:cubicBezTo>
                  <a:pt x="896" y="909"/>
                  <a:pt x="896" y="905"/>
                  <a:pt x="899" y="906"/>
                </a:cubicBezTo>
                <a:cubicBezTo>
                  <a:pt x="900" y="909"/>
                  <a:pt x="900" y="909"/>
                  <a:pt x="900" y="909"/>
                </a:cubicBezTo>
                <a:cubicBezTo>
                  <a:pt x="902" y="908"/>
                  <a:pt x="902" y="908"/>
                  <a:pt x="902" y="908"/>
                </a:cubicBezTo>
                <a:cubicBezTo>
                  <a:pt x="905" y="911"/>
                  <a:pt x="905" y="911"/>
                  <a:pt x="905" y="911"/>
                </a:cubicBezTo>
                <a:cubicBezTo>
                  <a:pt x="905" y="911"/>
                  <a:pt x="906" y="911"/>
                  <a:pt x="907" y="910"/>
                </a:cubicBezTo>
                <a:cubicBezTo>
                  <a:pt x="903" y="912"/>
                  <a:pt x="903" y="912"/>
                  <a:pt x="903" y="912"/>
                </a:cubicBezTo>
                <a:cubicBezTo>
                  <a:pt x="900" y="910"/>
                  <a:pt x="896" y="909"/>
                  <a:pt x="893" y="913"/>
                </a:cubicBezTo>
                <a:cubicBezTo>
                  <a:pt x="892" y="914"/>
                  <a:pt x="892" y="914"/>
                  <a:pt x="892" y="914"/>
                </a:cubicBezTo>
                <a:cubicBezTo>
                  <a:pt x="894" y="915"/>
                  <a:pt x="894" y="915"/>
                  <a:pt x="894" y="915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9" y="914"/>
                  <a:pt x="899" y="914"/>
                  <a:pt x="899" y="914"/>
                </a:cubicBezTo>
                <a:cubicBezTo>
                  <a:pt x="904" y="918"/>
                  <a:pt x="904" y="918"/>
                  <a:pt x="904" y="918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10" y="916"/>
                  <a:pt x="910" y="916"/>
                  <a:pt x="910" y="916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931" y="910"/>
                  <a:pt x="931" y="910"/>
                  <a:pt x="931" y="910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7" y="912"/>
                  <a:pt x="932" y="906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8" y="910"/>
                  <a:pt x="934" y="909"/>
                </a:cubicBezTo>
                <a:cubicBezTo>
                  <a:pt x="932" y="913"/>
                  <a:pt x="932" y="913"/>
                  <a:pt x="932" y="913"/>
                </a:cubicBezTo>
                <a:cubicBezTo>
                  <a:pt x="927" y="911"/>
                  <a:pt x="921" y="923"/>
                  <a:pt x="921" y="912"/>
                </a:cubicBezTo>
                <a:cubicBezTo>
                  <a:pt x="919" y="912"/>
                  <a:pt x="920" y="916"/>
                  <a:pt x="919" y="914"/>
                </a:cubicBezTo>
                <a:cubicBezTo>
                  <a:pt x="914" y="919"/>
                  <a:pt x="911" y="907"/>
                  <a:pt x="914" y="922"/>
                </a:cubicBezTo>
                <a:cubicBezTo>
                  <a:pt x="914" y="924"/>
                  <a:pt x="911" y="921"/>
                  <a:pt x="913" y="924"/>
                </a:cubicBezTo>
                <a:cubicBezTo>
                  <a:pt x="909" y="921"/>
                  <a:pt x="909" y="921"/>
                  <a:pt x="909" y="921"/>
                </a:cubicBezTo>
                <a:cubicBezTo>
                  <a:pt x="911" y="918"/>
                  <a:pt x="899" y="922"/>
                  <a:pt x="912" y="918"/>
                </a:cubicBezTo>
                <a:cubicBezTo>
                  <a:pt x="909" y="917"/>
                  <a:pt x="909" y="917"/>
                  <a:pt x="909" y="917"/>
                </a:cubicBezTo>
                <a:cubicBezTo>
                  <a:pt x="907" y="919"/>
                  <a:pt x="907" y="919"/>
                  <a:pt x="907" y="919"/>
                </a:cubicBezTo>
                <a:cubicBezTo>
                  <a:pt x="905" y="918"/>
                  <a:pt x="905" y="918"/>
                  <a:pt x="905" y="918"/>
                </a:cubicBezTo>
                <a:cubicBezTo>
                  <a:pt x="902" y="919"/>
                  <a:pt x="902" y="919"/>
                  <a:pt x="902" y="919"/>
                </a:cubicBezTo>
                <a:cubicBezTo>
                  <a:pt x="896" y="918"/>
                  <a:pt x="896" y="918"/>
                  <a:pt x="896" y="918"/>
                </a:cubicBezTo>
                <a:cubicBezTo>
                  <a:pt x="895" y="921"/>
                  <a:pt x="895" y="921"/>
                  <a:pt x="895" y="921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5" y="920"/>
                  <a:pt x="885" y="920"/>
                  <a:pt x="885" y="920"/>
                </a:cubicBezTo>
                <a:cubicBezTo>
                  <a:pt x="881" y="920"/>
                  <a:pt x="881" y="920"/>
                  <a:pt x="881" y="920"/>
                </a:cubicBezTo>
                <a:cubicBezTo>
                  <a:pt x="880" y="922"/>
                  <a:pt x="880" y="922"/>
                  <a:pt x="880" y="922"/>
                </a:cubicBezTo>
                <a:cubicBezTo>
                  <a:pt x="879" y="921"/>
                  <a:pt x="879" y="921"/>
                  <a:pt x="879" y="921"/>
                </a:cubicBezTo>
                <a:cubicBezTo>
                  <a:pt x="877" y="922"/>
                  <a:pt x="875" y="925"/>
                  <a:pt x="873" y="921"/>
                </a:cubicBezTo>
                <a:cubicBezTo>
                  <a:pt x="872" y="924"/>
                  <a:pt x="872" y="924"/>
                  <a:pt x="872" y="924"/>
                </a:cubicBezTo>
                <a:cubicBezTo>
                  <a:pt x="861" y="924"/>
                  <a:pt x="861" y="924"/>
                  <a:pt x="861" y="924"/>
                </a:cubicBezTo>
                <a:cubicBezTo>
                  <a:pt x="849" y="926"/>
                  <a:pt x="849" y="926"/>
                  <a:pt x="849" y="926"/>
                </a:cubicBezTo>
                <a:cubicBezTo>
                  <a:pt x="841" y="926"/>
                  <a:pt x="841" y="926"/>
                  <a:pt x="841" y="926"/>
                </a:cubicBezTo>
                <a:cubicBezTo>
                  <a:pt x="839" y="928"/>
                  <a:pt x="839" y="928"/>
                  <a:pt x="839" y="928"/>
                </a:cubicBezTo>
                <a:cubicBezTo>
                  <a:pt x="823" y="929"/>
                  <a:pt x="823" y="929"/>
                  <a:pt x="823" y="929"/>
                </a:cubicBezTo>
                <a:cubicBezTo>
                  <a:pt x="819" y="932"/>
                  <a:pt x="819" y="932"/>
                  <a:pt x="819" y="932"/>
                </a:cubicBezTo>
                <a:cubicBezTo>
                  <a:pt x="820" y="933"/>
                  <a:pt x="820" y="933"/>
                  <a:pt x="820" y="933"/>
                </a:cubicBezTo>
                <a:cubicBezTo>
                  <a:pt x="826" y="931"/>
                  <a:pt x="826" y="931"/>
                  <a:pt x="826" y="931"/>
                </a:cubicBezTo>
                <a:cubicBezTo>
                  <a:pt x="826" y="935"/>
                  <a:pt x="826" y="935"/>
                  <a:pt x="826" y="935"/>
                </a:cubicBezTo>
                <a:cubicBezTo>
                  <a:pt x="816" y="933"/>
                  <a:pt x="816" y="933"/>
                  <a:pt x="816" y="933"/>
                </a:cubicBezTo>
                <a:cubicBezTo>
                  <a:pt x="815" y="929"/>
                  <a:pt x="815" y="929"/>
                  <a:pt x="815" y="929"/>
                </a:cubicBezTo>
                <a:cubicBezTo>
                  <a:pt x="807" y="931"/>
                  <a:pt x="807" y="931"/>
                  <a:pt x="807" y="931"/>
                </a:cubicBezTo>
                <a:cubicBezTo>
                  <a:pt x="801" y="931"/>
                  <a:pt x="801" y="931"/>
                  <a:pt x="801" y="931"/>
                </a:cubicBezTo>
                <a:cubicBezTo>
                  <a:pt x="797" y="934"/>
                  <a:pt x="797" y="934"/>
                  <a:pt x="797" y="934"/>
                </a:cubicBezTo>
                <a:cubicBezTo>
                  <a:pt x="793" y="931"/>
                  <a:pt x="793" y="931"/>
                  <a:pt x="793" y="931"/>
                </a:cubicBezTo>
                <a:cubicBezTo>
                  <a:pt x="792" y="933"/>
                  <a:pt x="791" y="934"/>
                  <a:pt x="785" y="933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77" y="934"/>
                  <a:pt x="777" y="934"/>
                  <a:pt x="777" y="934"/>
                </a:cubicBezTo>
                <a:cubicBezTo>
                  <a:pt x="776" y="935"/>
                  <a:pt x="776" y="935"/>
                  <a:pt x="776" y="935"/>
                </a:cubicBezTo>
                <a:cubicBezTo>
                  <a:pt x="774" y="935"/>
                  <a:pt x="774" y="935"/>
                  <a:pt x="774" y="935"/>
                </a:cubicBezTo>
                <a:cubicBezTo>
                  <a:pt x="774" y="933"/>
                  <a:pt x="774" y="933"/>
                  <a:pt x="774" y="933"/>
                </a:cubicBezTo>
                <a:cubicBezTo>
                  <a:pt x="769" y="937"/>
                  <a:pt x="769" y="937"/>
                  <a:pt x="769" y="937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2" y="935"/>
                  <a:pt x="762" y="935"/>
                  <a:pt x="762" y="935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9"/>
                  <a:pt x="757" y="939"/>
                  <a:pt x="757" y="939"/>
                </a:cubicBezTo>
                <a:cubicBezTo>
                  <a:pt x="755" y="938"/>
                  <a:pt x="755" y="938"/>
                  <a:pt x="755" y="938"/>
                </a:cubicBezTo>
                <a:cubicBezTo>
                  <a:pt x="753" y="938"/>
                  <a:pt x="753" y="938"/>
                  <a:pt x="753" y="938"/>
                </a:cubicBezTo>
                <a:cubicBezTo>
                  <a:pt x="752" y="939"/>
                  <a:pt x="752" y="939"/>
                  <a:pt x="752" y="939"/>
                </a:cubicBezTo>
                <a:cubicBezTo>
                  <a:pt x="750" y="938"/>
                  <a:pt x="750" y="938"/>
                  <a:pt x="750" y="938"/>
                </a:cubicBezTo>
                <a:cubicBezTo>
                  <a:pt x="740" y="940"/>
                  <a:pt x="740" y="940"/>
                  <a:pt x="740" y="940"/>
                </a:cubicBezTo>
                <a:cubicBezTo>
                  <a:pt x="736" y="941"/>
                  <a:pt x="736" y="941"/>
                  <a:pt x="736" y="941"/>
                </a:cubicBezTo>
                <a:cubicBezTo>
                  <a:pt x="729" y="940"/>
                  <a:pt x="729" y="940"/>
                  <a:pt x="729" y="940"/>
                </a:cubicBezTo>
                <a:cubicBezTo>
                  <a:pt x="729" y="941"/>
                  <a:pt x="727" y="937"/>
                  <a:pt x="729" y="942"/>
                </a:cubicBezTo>
                <a:cubicBezTo>
                  <a:pt x="728" y="942"/>
                  <a:pt x="728" y="942"/>
                  <a:pt x="728" y="942"/>
                </a:cubicBezTo>
                <a:cubicBezTo>
                  <a:pt x="728" y="941"/>
                  <a:pt x="728" y="941"/>
                  <a:pt x="728" y="941"/>
                </a:cubicBezTo>
                <a:cubicBezTo>
                  <a:pt x="727" y="940"/>
                  <a:pt x="727" y="940"/>
                  <a:pt x="727" y="940"/>
                </a:cubicBezTo>
                <a:cubicBezTo>
                  <a:pt x="722" y="942"/>
                  <a:pt x="722" y="942"/>
                  <a:pt x="722" y="942"/>
                </a:cubicBezTo>
                <a:cubicBezTo>
                  <a:pt x="721" y="941"/>
                  <a:pt x="731" y="942"/>
                  <a:pt x="720" y="940"/>
                </a:cubicBezTo>
                <a:cubicBezTo>
                  <a:pt x="719" y="945"/>
                  <a:pt x="719" y="945"/>
                  <a:pt x="719" y="945"/>
                </a:cubicBezTo>
                <a:cubicBezTo>
                  <a:pt x="716" y="946"/>
                  <a:pt x="716" y="946"/>
                  <a:pt x="716" y="946"/>
                </a:cubicBezTo>
                <a:cubicBezTo>
                  <a:pt x="704" y="943"/>
                  <a:pt x="704" y="943"/>
                  <a:pt x="704" y="943"/>
                </a:cubicBezTo>
                <a:cubicBezTo>
                  <a:pt x="704" y="944"/>
                  <a:pt x="704" y="944"/>
                  <a:pt x="704" y="944"/>
                </a:cubicBezTo>
                <a:cubicBezTo>
                  <a:pt x="706" y="945"/>
                  <a:pt x="706" y="945"/>
                  <a:pt x="706" y="945"/>
                </a:cubicBezTo>
                <a:cubicBezTo>
                  <a:pt x="698" y="948"/>
                  <a:pt x="698" y="948"/>
                  <a:pt x="698" y="948"/>
                </a:cubicBezTo>
                <a:cubicBezTo>
                  <a:pt x="696" y="947"/>
                  <a:pt x="696" y="947"/>
                  <a:pt x="696" y="947"/>
                </a:cubicBezTo>
                <a:cubicBezTo>
                  <a:pt x="694" y="948"/>
                  <a:pt x="694" y="948"/>
                  <a:pt x="694" y="948"/>
                </a:cubicBezTo>
                <a:cubicBezTo>
                  <a:pt x="690" y="946"/>
                  <a:pt x="690" y="946"/>
                  <a:pt x="690" y="946"/>
                </a:cubicBezTo>
                <a:cubicBezTo>
                  <a:pt x="684" y="949"/>
                  <a:pt x="684" y="949"/>
                  <a:pt x="684" y="949"/>
                </a:cubicBezTo>
                <a:cubicBezTo>
                  <a:pt x="679" y="948"/>
                  <a:pt x="679" y="948"/>
                  <a:pt x="679" y="948"/>
                </a:cubicBezTo>
                <a:cubicBezTo>
                  <a:pt x="677" y="948"/>
                  <a:pt x="687" y="940"/>
                  <a:pt x="676" y="950"/>
                </a:cubicBezTo>
                <a:cubicBezTo>
                  <a:pt x="670" y="951"/>
                  <a:pt x="670" y="951"/>
                  <a:pt x="670" y="951"/>
                </a:cubicBezTo>
                <a:cubicBezTo>
                  <a:pt x="666" y="952"/>
                  <a:pt x="666" y="952"/>
                  <a:pt x="666" y="952"/>
                </a:cubicBezTo>
                <a:cubicBezTo>
                  <a:pt x="668" y="950"/>
                  <a:pt x="668" y="950"/>
                  <a:pt x="668" y="950"/>
                </a:cubicBezTo>
                <a:cubicBezTo>
                  <a:pt x="664" y="949"/>
                  <a:pt x="664" y="949"/>
                  <a:pt x="664" y="949"/>
                </a:cubicBezTo>
                <a:cubicBezTo>
                  <a:pt x="663" y="948"/>
                  <a:pt x="669" y="957"/>
                  <a:pt x="658" y="951"/>
                </a:cubicBezTo>
                <a:cubicBezTo>
                  <a:pt x="653" y="953"/>
                  <a:pt x="653" y="953"/>
                  <a:pt x="653" y="953"/>
                </a:cubicBezTo>
                <a:cubicBezTo>
                  <a:pt x="651" y="953"/>
                  <a:pt x="651" y="953"/>
                  <a:pt x="651" y="953"/>
                </a:cubicBezTo>
                <a:cubicBezTo>
                  <a:pt x="652" y="953"/>
                  <a:pt x="653" y="952"/>
                  <a:pt x="652" y="951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33" y="956"/>
                  <a:pt x="633" y="956"/>
                  <a:pt x="633" y="956"/>
                </a:cubicBezTo>
                <a:cubicBezTo>
                  <a:pt x="632" y="955"/>
                  <a:pt x="632" y="955"/>
                  <a:pt x="632" y="955"/>
                </a:cubicBezTo>
                <a:cubicBezTo>
                  <a:pt x="627" y="957"/>
                  <a:pt x="627" y="957"/>
                  <a:pt x="627" y="957"/>
                </a:cubicBezTo>
                <a:cubicBezTo>
                  <a:pt x="623" y="956"/>
                  <a:pt x="623" y="956"/>
                  <a:pt x="623" y="956"/>
                </a:cubicBezTo>
                <a:cubicBezTo>
                  <a:pt x="621" y="958"/>
                  <a:pt x="621" y="958"/>
                  <a:pt x="621" y="958"/>
                </a:cubicBezTo>
                <a:cubicBezTo>
                  <a:pt x="621" y="957"/>
                  <a:pt x="628" y="958"/>
                  <a:pt x="619" y="957"/>
                </a:cubicBezTo>
                <a:cubicBezTo>
                  <a:pt x="619" y="956"/>
                  <a:pt x="619" y="956"/>
                  <a:pt x="619" y="956"/>
                </a:cubicBezTo>
                <a:cubicBezTo>
                  <a:pt x="615" y="958"/>
                  <a:pt x="615" y="958"/>
                  <a:pt x="615" y="958"/>
                </a:cubicBezTo>
                <a:cubicBezTo>
                  <a:pt x="615" y="958"/>
                  <a:pt x="616" y="959"/>
                  <a:pt x="615" y="957"/>
                </a:cubicBezTo>
                <a:cubicBezTo>
                  <a:pt x="614" y="959"/>
                  <a:pt x="628" y="955"/>
                  <a:pt x="609" y="957"/>
                </a:cubicBezTo>
                <a:cubicBezTo>
                  <a:pt x="611" y="958"/>
                  <a:pt x="611" y="958"/>
                  <a:pt x="611" y="958"/>
                </a:cubicBezTo>
                <a:cubicBezTo>
                  <a:pt x="610" y="960"/>
                  <a:pt x="610" y="960"/>
                  <a:pt x="610" y="960"/>
                </a:cubicBezTo>
                <a:cubicBezTo>
                  <a:pt x="608" y="959"/>
                  <a:pt x="608" y="959"/>
                  <a:pt x="608" y="959"/>
                </a:cubicBezTo>
                <a:cubicBezTo>
                  <a:pt x="604" y="960"/>
                  <a:pt x="604" y="960"/>
                  <a:pt x="604" y="960"/>
                </a:cubicBezTo>
                <a:cubicBezTo>
                  <a:pt x="607" y="960"/>
                  <a:pt x="601" y="959"/>
                  <a:pt x="607" y="958"/>
                </a:cubicBezTo>
                <a:cubicBezTo>
                  <a:pt x="604" y="957"/>
                  <a:pt x="604" y="957"/>
                  <a:pt x="604" y="957"/>
                </a:cubicBezTo>
                <a:cubicBezTo>
                  <a:pt x="599" y="959"/>
                  <a:pt x="599" y="959"/>
                  <a:pt x="599" y="959"/>
                </a:cubicBezTo>
                <a:cubicBezTo>
                  <a:pt x="600" y="959"/>
                  <a:pt x="598" y="956"/>
                  <a:pt x="600" y="959"/>
                </a:cubicBezTo>
                <a:cubicBezTo>
                  <a:pt x="599" y="961"/>
                  <a:pt x="599" y="961"/>
                  <a:pt x="599" y="961"/>
                </a:cubicBezTo>
                <a:cubicBezTo>
                  <a:pt x="591" y="961"/>
                  <a:pt x="591" y="961"/>
                  <a:pt x="591" y="961"/>
                </a:cubicBezTo>
                <a:cubicBezTo>
                  <a:pt x="591" y="960"/>
                  <a:pt x="590" y="963"/>
                  <a:pt x="590" y="959"/>
                </a:cubicBezTo>
                <a:cubicBezTo>
                  <a:pt x="586" y="962"/>
                  <a:pt x="597" y="952"/>
                  <a:pt x="585" y="963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90" y="965"/>
                  <a:pt x="590" y="965"/>
                  <a:pt x="590" y="965"/>
                </a:cubicBezTo>
                <a:cubicBezTo>
                  <a:pt x="591" y="963"/>
                  <a:pt x="591" y="963"/>
                  <a:pt x="591" y="963"/>
                </a:cubicBezTo>
                <a:cubicBezTo>
                  <a:pt x="593" y="967"/>
                  <a:pt x="593" y="967"/>
                  <a:pt x="593" y="967"/>
                </a:cubicBezTo>
                <a:cubicBezTo>
                  <a:pt x="593" y="966"/>
                  <a:pt x="593" y="966"/>
                  <a:pt x="594" y="966"/>
                </a:cubicBezTo>
                <a:cubicBezTo>
                  <a:pt x="594" y="967"/>
                  <a:pt x="594" y="967"/>
                  <a:pt x="594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0" y="966"/>
                  <a:pt x="590" y="966"/>
                  <a:pt x="590" y="966"/>
                </a:cubicBezTo>
                <a:cubicBezTo>
                  <a:pt x="587" y="967"/>
                  <a:pt x="587" y="967"/>
                  <a:pt x="587" y="967"/>
                </a:cubicBezTo>
                <a:cubicBezTo>
                  <a:pt x="590" y="969"/>
                  <a:pt x="590" y="969"/>
                  <a:pt x="590" y="969"/>
                </a:cubicBezTo>
                <a:cubicBezTo>
                  <a:pt x="589" y="970"/>
                  <a:pt x="589" y="970"/>
                  <a:pt x="589" y="970"/>
                </a:cubicBezTo>
                <a:cubicBezTo>
                  <a:pt x="584" y="969"/>
                  <a:pt x="584" y="969"/>
                  <a:pt x="584" y="969"/>
                </a:cubicBezTo>
                <a:cubicBezTo>
                  <a:pt x="586" y="967"/>
                  <a:pt x="586" y="967"/>
                  <a:pt x="586" y="967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0"/>
                  <a:pt x="583" y="960"/>
                  <a:pt x="583" y="960"/>
                </a:cubicBezTo>
                <a:cubicBezTo>
                  <a:pt x="566" y="963"/>
                  <a:pt x="566" y="963"/>
                  <a:pt x="566" y="963"/>
                </a:cubicBezTo>
                <a:cubicBezTo>
                  <a:pt x="565" y="965"/>
                  <a:pt x="565" y="965"/>
                  <a:pt x="565" y="965"/>
                </a:cubicBezTo>
                <a:cubicBezTo>
                  <a:pt x="563" y="965"/>
                  <a:pt x="576" y="963"/>
                  <a:pt x="559" y="965"/>
                </a:cubicBezTo>
                <a:cubicBezTo>
                  <a:pt x="564" y="967"/>
                  <a:pt x="564" y="967"/>
                  <a:pt x="564" y="967"/>
                </a:cubicBezTo>
                <a:cubicBezTo>
                  <a:pt x="560" y="967"/>
                  <a:pt x="560" y="967"/>
                  <a:pt x="560" y="967"/>
                </a:cubicBezTo>
                <a:cubicBezTo>
                  <a:pt x="556" y="968"/>
                  <a:pt x="556" y="968"/>
                  <a:pt x="556" y="968"/>
                </a:cubicBezTo>
                <a:cubicBezTo>
                  <a:pt x="553" y="965"/>
                  <a:pt x="553" y="965"/>
                  <a:pt x="553" y="965"/>
                </a:cubicBezTo>
                <a:cubicBezTo>
                  <a:pt x="554" y="962"/>
                  <a:pt x="554" y="962"/>
                  <a:pt x="554" y="962"/>
                </a:cubicBezTo>
                <a:cubicBezTo>
                  <a:pt x="550" y="962"/>
                  <a:pt x="550" y="962"/>
                  <a:pt x="550" y="962"/>
                </a:cubicBezTo>
                <a:cubicBezTo>
                  <a:pt x="550" y="963"/>
                  <a:pt x="550" y="963"/>
                  <a:pt x="550" y="963"/>
                </a:cubicBezTo>
                <a:cubicBezTo>
                  <a:pt x="552" y="965"/>
                  <a:pt x="552" y="965"/>
                  <a:pt x="552" y="965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5" y="967"/>
                  <a:pt x="542" y="968"/>
                  <a:pt x="547" y="967"/>
                </a:cubicBezTo>
                <a:cubicBezTo>
                  <a:pt x="546" y="968"/>
                  <a:pt x="549" y="968"/>
                  <a:pt x="545" y="969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4" y="967"/>
                  <a:pt x="543" y="966"/>
                  <a:pt x="542" y="969"/>
                </a:cubicBezTo>
                <a:cubicBezTo>
                  <a:pt x="543" y="970"/>
                  <a:pt x="543" y="970"/>
                  <a:pt x="543" y="970"/>
                </a:cubicBezTo>
                <a:cubicBezTo>
                  <a:pt x="546" y="970"/>
                  <a:pt x="546" y="970"/>
                  <a:pt x="546" y="970"/>
                </a:cubicBezTo>
                <a:cubicBezTo>
                  <a:pt x="543" y="972"/>
                  <a:pt x="543" y="972"/>
                  <a:pt x="543" y="972"/>
                </a:cubicBezTo>
                <a:cubicBezTo>
                  <a:pt x="536" y="970"/>
                  <a:pt x="536" y="970"/>
                  <a:pt x="536" y="970"/>
                </a:cubicBezTo>
                <a:cubicBezTo>
                  <a:pt x="535" y="972"/>
                  <a:pt x="535" y="972"/>
                  <a:pt x="535" y="972"/>
                </a:cubicBezTo>
                <a:cubicBezTo>
                  <a:pt x="533" y="972"/>
                  <a:pt x="531" y="976"/>
                  <a:pt x="529" y="972"/>
                </a:cubicBezTo>
                <a:cubicBezTo>
                  <a:pt x="527" y="974"/>
                  <a:pt x="527" y="974"/>
                  <a:pt x="527" y="974"/>
                </a:cubicBezTo>
                <a:cubicBezTo>
                  <a:pt x="529" y="976"/>
                  <a:pt x="529" y="976"/>
                  <a:pt x="529" y="976"/>
                </a:cubicBezTo>
                <a:cubicBezTo>
                  <a:pt x="523" y="974"/>
                  <a:pt x="523" y="974"/>
                  <a:pt x="523" y="974"/>
                </a:cubicBezTo>
                <a:cubicBezTo>
                  <a:pt x="522" y="974"/>
                  <a:pt x="520" y="973"/>
                  <a:pt x="519" y="975"/>
                </a:cubicBezTo>
                <a:cubicBezTo>
                  <a:pt x="520" y="977"/>
                  <a:pt x="520" y="977"/>
                  <a:pt x="520" y="977"/>
                </a:cubicBezTo>
                <a:cubicBezTo>
                  <a:pt x="516" y="974"/>
                  <a:pt x="516" y="974"/>
                  <a:pt x="516" y="974"/>
                </a:cubicBezTo>
                <a:cubicBezTo>
                  <a:pt x="511" y="977"/>
                  <a:pt x="511" y="977"/>
                  <a:pt x="511" y="977"/>
                </a:cubicBezTo>
                <a:cubicBezTo>
                  <a:pt x="511" y="974"/>
                  <a:pt x="511" y="974"/>
                  <a:pt x="511" y="974"/>
                </a:cubicBezTo>
                <a:cubicBezTo>
                  <a:pt x="508" y="975"/>
                  <a:pt x="508" y="975"/>
                  <a:pt x="508" y="975"/>
                </a:cubicBezTo>
                <a:cubicBezTo>
                  <a:pt x="508" y="975"/>
                  <a:pt x="509" y="975"/>
                  <a:pt x="508" y="974"/>
                </a:cubicBezTo>
                <a:cubicBezTo>
                  <a:pt x="508" y="973"/>
                  <a:pt x="508" y="973"/>
                  <a:pt x="508" y="973"/>
                </a:cubicBezTo>
                <a:cubicBezTo>
                  <a:pt x="503" y="977"/>
                  <a:pt x="503" y="977"/>
                  <a:pt x="503" y="977"/>
                </a:cubicBezTo>
                <a:cubicBezTo>
                  <a:pt x="498" y="977"/>
                  <a:pt x="498" y="977"/>
                  <a:pt x="498" y="977"/>
                </a:cubicBezTo>
                <a:cubicBezTo>
                  <a:pt x="499" y="979"/>
                  <a:pt x="499" y="979"/>
                  <a:pt x="499" y="979"/>
                </a:cubicBezTo>
                <a:cubicBezTo>
                  <a:pt x="498" y="979"/>
                  <a:pt x="498" y="979"/>
                  <a:pt x="498" y="979"/>
                </a:cubicBezTo>
                <a:cubicBezTo>
                  <a:pt x="499" y="982"/>
                  <a:pt x="499" y="982"/>
                  <a:pt x="499" y="982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74" y="984"/>
                  <a:pt x="474" y="984"/>
                  <a:pt x="474" y="984"/>
                </a:cubicBezTo>
                <a:cubicBezTo>
                  <a:pt x="473" y="983"/>
                  <a:pt x="473" y="983"/>
                  <a:pt x="473" y="983"/>
                </a:cubicBezTo>
                <a:cubicBezTo>
                  <a:pt x="486" y="980"/>
                  <a:pt x="486" y="980"/>
                  <a:pt x="486" y="980"/>
                </a:cubicBezTo>
                <a:cubicBezTo>
                  <a:pt x="489" y="979"/>
                  <a:pt x="489" y="979"/>
                  <a:pt x="489" y="979"/>
                </a:cubicBezTo>
                <a:cubicBezTo>
                  <a:pt x="490" y="978"/>
                  <a:pt x="490" y="978"/>
                  <a:pt x="490" y="978"/>
                </a:cubicBezTo>
                <a:cubicBezTo>
                  <a:pt x="485" y="978"/>
                  <a:pt x="485" y="978"/>
                  <a:pt x="485" y="978"/>
                </a:cubicBezTo>
                <a:cubicBezTo>
                  <a:pt x="484" y="976"/>
                  <a:pt x="484" y="976"/>
                  <a:pt x="484" y="976"/>
                </a:cubicBezTo>
                <a:cubicBezTo>
                  <a:pt x="477" y="978"/>
                  <a:pt x="477" y="978"/>
                  <a:pt x="477" y="978"/>
                </a:cubicBezTo>
                <a:cubicBezTo>
                  <a:pt x="475" y="978"/>
                  <a:pt x="475" y="978"/>
                  <a:pt x="475" y="978"/>
                </a:cubicBezTo>
                <a:cubicBezTo>
                  <a:pt x="470" y="981"/>
                  <a:pt x="470" y="981"/>
                  <a:pt x="470" y="981"/>
                </a:cubicBezTo>
                <a:cubicBezTo>
                  <a:pt x="469" y="980"/>
                  <a:pt x="469" y="980"/>
                  <a:pt x="469" y="980"/>
                </a:cubicBezTo>
                <a:cubicBezTo>
                  <a:pt x="465" y="981"/>
                  <a:pt x="465" y="981"/>
                  <a:pt x="465" y="981"/>
                </a:cubicBezTo>
                <a:cubicBezTo>
                  <a:pt x="465" y="981"/>
                  <a:pt x="469" y="978"/>
                  <a:pt x="463" y="980"/>
                </a:cubicBezTo>
                <a:cubicBezTo>
                  <a:pt x="466" y="975"/>
                  <a:pt x="466" y="975"/>
                  <a:pt x="466" y="975"/>
                </a:cubicBezTo>
                <a:cubicBezTo>
                  <a:pt x="462" y="976"/>
                  <a:pt x="462" y="976"/>
                  <a:pt x="462" y="976"/>
                </a:cubicBezTo>
                <a:cubicBezTo>
                  <a:pt x="460" y="981"/>
                  <a:pt x="460" y="981"/>
                  <a:pt x="460" y="981"/>
                </a:cubicBezTo>
                <a:cubicBezTo>
                  <a:pt x="453" y="978"/>
                  <a:pt x="473" y="980"/>
                  <a:pt x="453" y="981"/>
                </a:cubicBezTo>
                <a:cubicBezTo>
                  <a:pt x="448" y="979"/>
                  <a:pt x="448" y="979"/>
                  <a:pt x="448" y="979"/>
                </a:cubicBezTo>
                <a:cubicBezTo>
                  <a:pt x="447" y="977"/>
                  <a:pt x="447" y="977"/>
                  <a:pt x="447" y="977"/>
                </a:cubicBezTo>
                <a:cubicBezTo>
                  <a:pt x="438" y="978"/>
                  <a:pt x="438" y="978"/>
                  <a:pt x="438" y="978"/>
                </a:cubicBezTo>
                <a:cubicBezTo>
                  <a:pt x="440" y="979"/>
                  <a:pt x="440" y="979"/>
                  <a:pt x="440" y="979"/>
                </a:cubicBezTo>
                <a:cubicBezTo>
                  <a:pt x="447" y="979"/>
                  <a:pt x="447" y="979"/>
                  <a:pt x="447" y="979"/>
                </a:cubicBezTo>
                <a:cubicBezTo>
                  <a:pt x="443" y="983"/>
                  <a:pt x="443" y="983"/>
                  <a:pt x="443" y="983"/>
                </a:cubicBezTo>
                <a:cubicBezTo>
                  <a:pt x="436" y="984"/>
                  <a:pt x="436" y="984"/>
                  <a:pt x="436" y="984"/>
                </a:cubicBezTo>
                <a:cubicBezTo>
                  <a:pt x="437" y="983"/>
                  <a:pt x="437" y="983"/>
                  <a:pt x="437" y="983"/>
                </a:cubicBezTo>
                <a:cubicBezTo>
                  <a:pt x="434" y="982"/>
                  <a:pt x="434" y="982"/>
                  <a:pt x="434" y="982"/>
                </a:cubicBezTo>
                <a:cubicBezTo>
                  <a:pt x="428" y="983"/>
                  <a:pt x="428" y="983"/>
                  <a:pt x="428" y="983"/>
                </a:cubicBezTo>
                <a:cubicBezTo>
                  <a:pt x="420" y="983"/>
                  <a:pt x="420" y="983"/>
                  <a:pt x="420" y="983"/>
                </a:cubicBezTo>
                <a:cubicBezTo>
                  <a:pt x="412" y="982"/>
                  <a:pt x="412" y="982"/>
                  <a:pt x="412" y="982"/>
                </a:cubicBezTo>
                <a:cubicBezTo>
                  <a:pt x="402" y="984"/>
                  <a:pt x="402" y="984"/>
                  <a:pt x="402" y="984"/>
                </a:cubicBezTo>
                <a:cubicBezTo>
                  <a:pt x="399" y="983"/>
                  <a:pt x="399" y="983"/>
                  <a:pt x="399" y="983"/>
                </a:cubicBezTo>
                <a:cubicBezTo>
                  <a:pt x="397" y="984"/>
                  <a:pt x="397" y="984"/>
                  <a:pt x="397" y="984"/>
                </a:cubicBezTo>
                <a:cubicBezTo>
                  <a:pt x="389" y="984"/>
                  <a:pt x="389" y="984"/>
                  <a:pt x="389" y="984"/>
                </a:cubicBezTo>
                <a:cubicBezTo>
                  <a:pt x="391" y="985"/>
                  <a:pt x="393" y="984"/>
                  <a:pt x="394" y="983"/>
                </a:cubicBezTo>
                <a:cubicBezTo>
                  <a:pt x="392" y="982"/>
                  <a:pt x="400" y="981"/>
                  <a:pt x="391" y="981"/>
                </a:cubicBezTo>
                <a:cubicBezTo>
                  <a:pt x="391" y="982"/>
                  <a:pt x="391" y="982"/>
                  <a:pt x="391" y="982"/>
                </a:cubicBezTo>
                <a:cubicBezTo>
                  <a:pt x="390" y="981"/>
                  <a:pt x="398" y="978"/>
                  <a:pt x="384" y="982"/>
                </a:cubicBezTo>
                <a:cubicBezTo>
                  <a:pt x="379" y="981"/>
                  <a:pt x="379" y="981"/>
                  <a:pt x="379" y="981"/>
                </a:cubicBezTo>
                <a:cubicBezTo>
                  <a:pt x="378" y="981"/>
                  <a:pt x="383" y="979"/>
                  <a:pt x="377" y="982"/>
                </a:cubicBezTo>
                <a:cubicBezTo>
                  <a:pt x="379" y="985"/>
                  <a:pt x="379" y="985"/>
                  <a:pt x="379" y="985"/>
                </a:cubicBezTo>
                <a:cubicBezTo>
                  <a:pt x="377" y="986"/>
                  <a:pt x="377" y="986"/>
                  <a:pt x="377" y="986"/>
                </a:cubicBezTo>
                <a:cubicBezTo>
                  <a:pt x="375" y="986"/>
                  <a:pt x="375" y="986"/>
                  <a:pt x="375" y="986"/>
                </a:cubicBezTo>
                <a:cubicBezTo>
                  <a:pt x="374" y="984"/>
                  <a:pt x="374" y="984"/>
                  <a:pt x="374" y="984"/>
                </a:cubicBezTo>
                <a:cubicBezTo>
                  <a:pt x="376" y="981"/>
                  <a:pt x="385" y="985"/>
                  <a:pt x="367" y="987"/>
                </a:cubicBezTo>
                <a:cubicBezTo>
                  <a:pt x="364" y="988"/>
                  <a:pt x="364" y="988"/>
                  <a:pt x="364" y="988"/>
                </a:cubicBezTo>
                <a:cubicBezTo>
                  <a:pt x="361" y="988"/>
                  <a:pt x="361" y="988"/>
                  <a:pt x="361" y="988"/>
                </a:cubicBezTo>
                <a:cubicBezTo>
                  <a:pt x="363" y="987"/>
                  <a:pt x="363" y="987"/>
                  <a:pt x="363" y="987"/>
                </a:cubicBezTo>
                <a:cubicBezTo>
                  <a:pt x="356" y="984"/>
                  <a:pt x="356" y="984"/>
                  <a:pt x="356" y="984"/>
                </a:cubicBezTo>
                <a:cubicBezTo>
                  <a:pt x="353" y="984"/>
                  <a:pt x="353" y="984"/>
                  <a:pt x="353" y="984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5" y="982"/>
                  <a:pt x="355" y="982"/>
                  <a:pt x="355" y="982"/>
                </a:cubicBezTo>
                <a:cubicBezTo>
                  <a:pt x="352" y="981"/>
                  <a:pt x="352" y="981"/>
                  <a:pt x="352" y="981"/>
                </a:cubicBezTo>
                <a:cubicBezTo>
                  <a:pt x="351" y="984"/>
                  <a:pt x="351" y="984"/>
                  <a:pt x="351" y="984"/>
                </a:cubicBezTo>
                <a:cubicBezTo>
                  <a:pt x="350" y="984"/>
                  <a:pt x="353" y="983"/>
                  <a:pt x="349" y="983"/>
                </a:cubicBezTo>
                <a:cubicBezTo>
                  <a:pt x="350" y="982"/>
                  <a:pt x="350" y="982"/>
                  <a:pt x="350" y="982"/>
                </a:cubicBezTo>
                <a:cubicBezTo>
                  <a:pt x="350" y="981"/>
                  <a:pt x="350" y="981"/>
                  <a:pt x="350" y="981"/>
                </a:cubicBezTo>
                <a:cubicBezTo>
                  <a:pt x="346" y="983"/>
                  <a:pt x="346" y="983"/>
                  <a:pt x="346" y="983"/>
                </a:cubicBezTo>
                <a:cubicBezTo>
                  <a:pt x="347" y="981"/>
                  <a:pt x="347" y="981"/>
                  <a:pt x="347" y="981"/>
                </a:cubicBezTo>
                <a:cubicBezTo>
                  <a:pt x="342" y="982"/>
                  <a:pt x="342" y="982"/>
                  <a:pt x="342" y="982"/>
                </a:cubicBezTo>
                <a:cubicBezTo>
                  <a:pt x="341" y="984"/>
                  <a:pt x="341" y="984"/>
                  <a:pt x="341" y="984"/>
                </a:cubicBezTo>
                <a:cubicBezTo>
                  <a:pt x="338" y="983"/>
                  <a:pt x="346" y="980"/>
                  <a:pt x="339" y="982"/>
                </a:cubicBezTo>
                <a:cubicBezTo>
                  <a:pt x="337" y="985"/>
                  <a:pt x="337" y="985"/>
                  <a:pt x="337" y="985"/>
                </a:cubicBezTo>
                <a:cubicBezTo>
                  <a:pt x="337" y="984"/>
                  <a:pt x="337" y="984"/>
                  <a:pt x="337" y="984"/>
                </a:cubicBezTo>
                <a:cubicBezTo>
                  <a:pt x="335" y="986"/>
                  <a:pt x="335" y="986"/>
                  <a:pt x="335" y="986"/>
                </a:cubicBezTo>
                <a:cubicBezTo>
                  <a:pt x="337" y="983"/>
                  <a:pt x="337" y="983"/>
                  <a:pt x="337" y="983"/>
                </a:cubicBezTo>
                <a:cubicBezTo>
                  <a:pt x="334" y="980"/>
                  <a:pt x="334" y="980"/>
                  <a:pt x="334" y="980"/>
                </a:cubicBezTo>
                <a:cubicBezTo>
                  <a:pt x="331" y="982"/>
                  <a:pt x="331" y="982"/>
                  <a:pt x="331" y="982"/>
                </a:cubicBezTo>
                <a:cubicBezTo>
                  <a:pt x="330" y="983"/>
                  <a:pt x="330" y="983"/>
                  <a:pt x="332" y="983"/>
                </a:cubicBezTo>
                <a:cubicBezTo>
                  <a:pt x="332" y="984"/>
                  <a:pt x="332" y="984"/>
                  <a:pt x="331" y="984"/>
                </a:cubicBezTo>
                <a:cubicBezTo>
                  <a:pt x="329" y="983"/>
                  <a:pt x="329" y="983"/>
                  <a:pt x="329" y="983"/>
                </a:cubicBezTo>
                <a:cubicBezTo>
                  <a:pt x="327" y="984"/>
                  <a:pt x="327" y="984"/>
                  <a:pt x="327" y="984"/>
                </a:cubicBezTo>
                <a:cubicBezTo>
                  <a:pt x="327" y="986"/>
                  <a:pt x="327" y="986"/>
                  <a:pt x="327" y="986"/>
                </a:cubicBezTo>
                <a:cubicBezTo>
                  <a:pt x="327" y="987"/>
                  <a:pt x="327" y="987"/>
                  <a:pt x="327" y="987"/>
                </a:cubicBezTo>
                <a:cubicBezTo>
                  <a:pt x="325" y="987"/>
                  <a:pt x="325" y="987"/>
                  <a:pt x="325" y="987"/>
                </a:cubicBezTo>
                <a:cubicBezTo>
                  <a:pt x="325" y="983"/>
                  <a:pt x="325" y="983"/>
                  <a:pt x="325" y="983"/>
                </a:cubicBezTo>
                <a:cubicBezTo>
                  <a:pt x="321" y="982"/>
                  <a:pt x="321" y="982"/>
                  <a:pt x="321" y="982"/>
                </a:cubicBezTo>
                <a:cubicBezTo>
                  <a:pt x="327" y="981"/>
                  <a:pt x="327" y="981"/>
                  <a:pt x="327" y="981"/>
                </a:cubicBezTo>
                <a:cubicBezTo>
                  <a:pt x="327" y="978"/>
                  <a:pt x="319" y="986"/>
                  <a:pt x="328" y="978"/>
                </a:cubicBezTo>
                <a:cubicBezTo>
                  <a:pt x="327" y="978"/>
                  <a:pt x="327" y="978"/>
                  <a:pt x="327" y="978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973"/>
                  <a:pt x="325" y="973"/>
                  <a:pt x="325" y="973"/>
                </a:cubicBezTo>
                <a:cubicBezTo>
                  <a:pt x="323" y="972"/>
                  <a:pt x="323" y="972"/>
                  <a:pt x="323" y="972"/>
                </a:cubicBezTo>
                <a:cubicBezTo>
                  <a:pt x="319" y="975"/>
                  <a:pt x="319" y="975"/>
                  <a:pt x="319" y="975"/>
                </a:cubicBezTo>
                <a:cubicBezTo>
                  <a:pt x="314" y="976"/>
                  <a:pt x="314" y="976"/>
                  <a:pt x="314" y="976"/>
                </a:cubicBezTo>
                <a:cubicBezTo>
                  <a:pt x="314" y="973"/>
                  <a:pt x="314" y="973"/>
                  <a:pt x="314" y="973"/>
                </a:cubicBezTo>
                <a:cubicBezTo>
                  <a:pt x="312" y="970"/>
                  <a:pt x="312" y="970"/>
                  <a:pt x="312" y="970"/>
                </a:cubicBezTo>
                <a:cubicBezTo>
                  <a:pt x="313" y="968"/>
                  <a:pt x="313" y="968"/>
                  <a:pt x="313" y="968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5" y="965"/>
                  <a:pt x="315" y="965"/>
                  <a:pt x="315" y="965"/>
                </a:cubicBezTo>
                <a:cubicBezTo>
                  <a:pt x="314" y="966"/>
                  <a:pt x="314" y="966"/>
                  <a:pt x="314" y="966"/>
                </a:cubicBezTo>
                <a:cubicBezTo>
                  <a:pt x="314" y="962"/>
                  <a:pt x="314" y="962"/>
                  <a:pt x="314" y="962"/>
                </a:cubicBezTo>
                <a:cubicBezTo>
                  <a:pt x="312" y="963"/>
                  <a:pt x="312" y="963"/>
                  <a:pt x="312" y="963"/>
                </a:cubicBezTo>
                <a:cubicBezTo>
                  <a:pt x="311" y="961"/>
                  <a:pt x="323" y="976"/>
                  <a:pt x="314" y="955"/>
                </a:cubicBezTo>
                <a:cubicBezTo>
                  <a:pt x="313" y="955"/>
                  <a:pt x="313" y="955"/>
                  <a:pt x="313" y="955"/>
                </a:cubicBezTo>
                <a:cubicBezTo>
                  <a:pt x="310" y="957"/>
                  <a:pt x="310" y="957"/>
                  <a:pt x="310" y="957"/>
                </a:cubicBezTo>
                <a:cubicBezTo>
                  <a:pt x="307" y="954"/>
                  <a:pt x="307" y="954"/>
                  <a:pt x="307" y="954"/>
                </a:cubicBezTo>
                <a:cubicBezTo>
                  <a:pt x="304" y="955"/>
                  <a:pt x="304" y="955"/>
                  <a:pt x="304" y="955"/>
                </a:cubicBezTo>
                <a:cubicBezTo>
                  <a:pt x="301" y="958"/>
                  <a:pt x="301" y="958"/>
                  <a:pt x="301" y="958"/>
                </a:cubicBezTo>
                <a:cubicBezTo>
                  <a:pt x="301" y="959"/>
                  <a:pt x="297" y="958"/>
                  <a:pt x="302" y="960"/>
                </a:cubicBezTo>
                <a:cubicBezTo>
                  <a:pt x="300" y="960"/>
                  <a:pt x="300" y="960"/>
                  <a:pt x="300" y="960"/>
                </a:cubicBezTo>
                <a:cubicBezTo>
                  <a:pt x="301" y="962"/>
                  <a:pt x="301" y="962"/>
                  <a:pt x="301" y="962"/>
                </a:cubicBezTo>
                <a:cubicBezTo>
                  <a:pt x="300" y="965"/>
                  <a:pt x="300" y="965"/>
                  <a:pt x="300" y="965"/>
                </a:cubicBezTo>
                <a:cubicBezTo>
                  <a:pt x="297" y="964"/>
                  <a:pt x="297" y="964"/>
                  <a:pt x="297" y="964"/>
                </a:cubicBezTo>
                <a:cubicBezTo>
                  <a:pt x="296" y="961"/>
                  <a:pt x="296" y="961"/>
                  <a:pt x="296" y="961"/>
                </a:cubicBezTo>
                <a:cubicBezTo>
                  <a:pt x="297" y="958"/>
                  <a:pt x="297" y="958"/>
                  <a:pt x="297" y="958"/>
                </a:cubicBezTo>
                <a:cubicBezTo>
                  <a:pt x="296" y="955"/>
                  <a:pt x="296" y="955"/>
                  <a:pt x="296" y="955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285" y="956"/>
                  <a:pt x="285" y="956"/>
                  <a:pt x="285" y="956"/>
                </a:cubicBezTo>
                <a:cubicBezTo>
                  <a:pt x="282" y="951"/>
                  <a:pt x="282" y="951"/>
                  <a:pt x="282" y="951"/>
                </a:cubicBezTo>
                <a:cubicBezTo>
                  <a:pt x="284" y="952"/>
                  <a:pt x="278" y="954"/>
                  <a:pt x="285" y="950"/>
                </a:cubicBezTo>
                <a:cubicBezTo>
                  <a:pt x="285" y="952"/>
                  <a:pt x="285" y="952"/>
                  <a:pt x="285" y="952"/>
                </a:cubicBezTo>
                <a:cubicBezTo>
                  <a:pt x="287" y="954"/>
                  <a:pt x="287" y="954"/>
                  <a:pt x="287" y="954"/>
                </a:cubicBezTo>
                <a:cubicBezTo>
                  <a:pt x="289" y="952"/>
                  <a:pt x="289" y="952"/>
                  <a:pt x="289" y="952"/>
                </a:cubicBezTo>
                <a:cubicBezTo>
                  <a:pt x="289" y="950"/>
                  <a:pt x="280" y="957"/>
                  <a:pt x="294" y="952"/>
                </a:cubicBezTo>
                <a:cubicBezTo>
                  <a:pt x="292" y="950"/>
                  <a:pt x="292" y="950"/>
                  <a:pt x="292" y="950"/>
                </a:cubicBezTo>
                <a:cubicBezTo>
                  <a:pt x="295" y="951"/>
                  <a:pt x="278" y="953"/>
                  <a:pt x="298" y="950"/>
                </a:cubicBezTo>
                <a:cubicBezTo>
                  <a:pt x="301" y="946"/>
                  <a:pt x="301" y="946"/>
                  <a:pt x="301" y="946"/>
                </a:cubicBezTo>
                <a:cubicBezTo>
                  <a:pt x="305" y="946"/>
                  <a:pt x="305" y="946"/>
                  <a:pt x="305" y="946"/>
                </a:cubicBezTo>
                <a:cubicBezTo>
                  <a:pt x="306" y="945"/>
                  <a:pt x="306" y="945"/>
                  <a:pt x="306" y="945"/>
                </a:cubicBezTo>
                <a:cubicBezTo>
                  <a:pt x="301" y="944"/>
                  <a:pt x="301" y="944"/>
                  <a:pt x="301" y="944"/>
                </a:cubicBezTo>
                <a:cubicBezTo>
                  <a:pt x="305" y="942"/>
                  <a:pt x="305" y="942"/>
                  <a:pt x="305" y="942"/>
                </a:cubicBezTo>
                <a:cubicBezTo>
                  <a:pt x="315" y="938"/>
                  <a:pt x="315" y="938"/>
                  <a:pt x="315" y="938"/>
                </a:cubicBezTo>
                <a:cubicBezTo>
                  <a:pt x="310" y="937"/>
                  <a:pt x="310" y="937"/>
                  <a:pt x="310" y="937"/>
                </a:cubicBezTo>
                <a:cubicBezTo>
                  <a:pt x="311" y="934"/>
                  <a:pt x="311" y="934"/>
                  <a:pt x="311" y="934"/>
                </a:cubicBezTo>
                <a:cubicBezTo>
                  <a:pt x="314" y="933"/>
                  <a:pt x="314" y="933"/>
                  <a:pt x="314" y="933"/>
                </a:cubicBezTo>
                <a:cubicBezTo>
                  <a:pt x="319" y="931"/>
                  <a:pt x="319" y="931"/>
                  <a:pt x="319" y="931"/>
                </a:cubicBezTo>
                <a:cubicBezTo>
                  <a:pt x="318" y="927"/>
                  <a:pt x="318" y="927"/>
                  <a:pt x="318" y="927"/>
                </a:cubicBezTo>
                <a:cubicBezTo>
                  <a:pt x="321" y="926"/>
                  <a:pt x="321" y="926"/>
                  <a:pt x="321" y="926"/>
                </a:cubicBezTo>
                <a:cubicBezTo>
                  <a:pt x="323" y="928"/>
                  <a:pt x="323" y="928"/>
                  <a:pt x="323" y="928"/>
                </a:cubicBezTo>
                <a:cubicBezTo>
                  <a:pt x="331" y="925"/>
                  <a:pt x="331" y="925"/>
                  <a:pt x="331" y="925"/>
                </a:cubicBezTo>
                <a:cubicBezTo>
                  <a:pt x="331" y="926"/>
                  <a:pt x="319" y="928"/>
                  <a:pt x="337" y="926"/>
                </a:cubicBezTo>
                <a:cubicBezTo>
                  <a:pt x="336" y="924"/>
                  <a:pt x="336" y="924"/>
                  <a:pt x="336" y="924"/>
                </a:cubicBezTo>
                <a:cubicBezTo>
                  <a:pt x="337" y="924"/>
                  <a:pt x="335" y="928"/>
                  <a:pt x="337" y="923"/>
                </a:cubicBezTo>
                <a:cubicBezTo>
                  <a:pt x="332" y="924"/>
                  <a:pt x="332" y="924"/>
                  <a:pt x="332" y="924"/>
                </a:cubicBezTo>
                <a:cubicBezTo>
                  <a:pt x="332" y="921"/>
                  <a:pt x="332" y="921"/>
                  <a:pt x="332" y="921"/>
                </a:cubicBezTo>
                <a:cubicBezTo>
                  <a:pt x="335" y="921"/>
                  <a:pt x="335" y="921"/>
                  <a:pt x="335" y="921"/>
                </a:cubicBezTo>
                <a:cubicBezTo>
                  <a:pt x="335" y="919"/>
                  <a:pt x="335" y="919"/>
                  <a:pt x="335" y="919"/>
                </a:cubicBezTo>
                <a:cubicBezTo>
                  <a:pt x="336" y="918"/>
                  <a:pt x="336" y="918"/>
                  <a:pt x="336" y="918"/>
                </a:cubicBezTo>
                <a:cubicBezTo>
                  <a:pt x="335" y="916"/>
                  <a:pt x="335" y="916"/>
                  <a:pt x="335" y="91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332" y="914"/>
                  <a:pt x="332" y="914"/>
                  <a:pt x="332" y="914"/>
                </a:cubicBezTo>
                <a:cubicBezTo>
                  <a:pt x="326" y="908"/>
                  <a:pt x="326" y="908"/>
                  <a:pt x="326" y="908"/>
                </a:cubicBezTo>
                <a:cubicBezTo>
                  <a:pt x="325" y="908"/>
                  <a:pt x="331" y="908"/>
                  <a:pt x="324" y="910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18" y="906"/>
                  <a:pt x="318" y="906"/>
                  <a:pt x="318" y="906"/>
                </a:cubicBezTo>
                <a:cubicBezTo>
                  <a:pt x="316" y="909"/>
                  <a:pt x="316" y="909"/>
                  <a:pt x="316" y="909"/>
                </a:cubicBezTo>
                <a:cubicBezTo>
                  <a:pt x="314" y="907"/>
                  <a:pt x="314" y="907"/>
                  <a:pt x="314" y="907"/>
                </a:cubicBezTo>
                <a:cubicBezTo>
                  <a:pt x="315" y="907"/>
                  <a:pt x="315" y="910"/>
                  <a:pt x="316" y="906"/>
                </a:cubicBezTo>
                <a:cubicBezTo>
                  <a:pt x="313" y="906"/>
                  <a:pt x="313" y="906"/>
                  <a:pt x="313" y="906"/>
                </a:cubicBezTo>
                <a:cubicBezTo>
                  <a:pt x="313" y="907"/>
                  <a:pt x="310" y="907"/>
                  <a:pt x="311" y="908"/>
                </a:cubicBezTo>
                <a:cubicBezTo>
                  <a:pt x="310" y="910"/>
                  <a:pt x="310" y="910"/>
                  <a:pt x="310" y="910"/>
                </a:cubicBezTo>
                <a:cubicBezTo>
                  <a:pt x="310" y="907"/>
                  <a:pt x="310" y="907"/>
                  <a:pt x="310" y="907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03" y="909"/>
                  <a:pt x="300" y="903"/>
                  <a:pt x="297" y="909"/>
                </a:cubicBezTo>
                <a:cubicBezTo>
                  <a:pt x="295" y="908"/>
                  <a:pt x="295" y="908"/>
                  <a:pt x="295" y="908"/>
                </a:cubicBezTo>
                <a:cubicBezTo>
                  <a:pt x="291" y="912"/>
                  <a:pt x="291" y="912"/>
                  <a:pt x="291" y="912"/>
                </a:cubicBezTo>
                <a:cubicBezTo>
                  <a:pt x="285" y="911"/>
                  <a:pt x="285" y="911"/>
                  <a:pt x="285" y="911"/>
                </a:cubicBezTo>
                <a:cubicBezTo>
                  <a:pt x="287" y="911"/>
                  <a:pt x="287" y="911"/>
                  <a:pt x="287" y="911"/>
                </a:cubicBezTo>
                <a:cubicBezTo>
                  <a:pt x="287" y="909"/>
                  <a:pt x="287" y="909"/>
                  <a:pt x="287" y="909"/>
                </a:cubicBezTo>
                <a:cubicBezTo>
                  <a:pt x="288" y="907"/>
                  <a:pt x="275" y="916"/>
                  <a:pt x="293" y="908"/>
                </a:cubicBezTo>
                <a:cubicBezTo>
                  <a:pt x="291" y="906"/>
                  <a:pt x="291" y="906"/>
                  <a:pt x="291" y="906"/>
                </a:cubicBezTo>
                <a:cubicBezTo>
                  <a:pt x="287" y="910"/>
                  <a:pt x="290" y="901"/>
                  <a:pt x="282" y="909"/>
                </a:cubicBezTo>
                <a:cubicBezTo>
                  <a:pt x="282" y="908"/>
                  <a:pt x="282" y="908"/>
                  <a:pt x="282" y="908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90" y="906"/>
                  <a:pt x="290" y="906"/>
                  <a:pt x="290" y="906"/>
                </a:cubicBezTo>
                <a:cubicBezTo>
                  <a:pt x="295" y="903"/>
                  <a:pt x="295" y="903"/>
                  <a:pt x="295" y="903"/>
                </a:cubicBezTo>
                <a:cubicBezTo>
                  <a:pt x="292" y="899"/>
                  <a:pt x="292" y="899"/>
                  <a:pt x="292" y="899"/>
                </a:cubicBezTo>
                <a:cubicBezTo>
                  <a:pt x="294" y="897"/>
                  <a:pt x="294" y="897"/>
                  <a:pt x="294" y="897"/>
                </a:cubicBezTo>
                <a:cubicBezTo>
                  <a:pt x="293" y="899"/>
                  <a:pt x="293" y="899"/>
                  <a:pt x="293" y="899"/>
                </a:cubicBezTo>
                <a:cubicBezTo>
                  <a:pt x="294" y="900"/>
                  <a:pt x="294" y="900"/>
                  <a:pt x="294" y="900"/>
                </a:cubicBezTo>
                <a:cubicBezTo>
                  <a:pt x="301" y="897"/>
                  <a:pt x="301" y="897"/>
                  <a:pt x="301" y="897"/>
                </a:cubicBezTo>
                <a:cubicBezTo>
                  <a:pt x="304" y="898"/>
                  <a:pt x="304" y="898"/>
                  <a:pt x="304" y="898"/>
                </a:cubicBezTo>
                <a:cubicBezTo>
                  <a:pt x="312" y="894"/>
                  <a:pt x="312" y="894"/>
                  <a:pt x="312" y="894"/>
                </a:cubicBezTo>
                <a:cubicBezTo>
                  <a:pt x="311" y="894"/>
                  <a:pt x="311" y="894"/>
                  <a:pt x="311" y="894"/>
                </a:cubicBezTo>
                <a:cubicBezTo>
                  <a:pt x="309" y="892"/>
                  <a:pt x="309" y="892"/>
                  <a:pt x="309" y="892"/>
                </a:cubicBezTo>
                <a:cubicBezTo>
                  <a:pt x="309" y="893"/>
                  <a:pt x="311" y="889"/>
                  <a:pt x="308" y="893"/>
                </a:cubicBezTo>
                <a:cubicBezTo>
                  <a:pt x="307" y="893"/>
                  <a:pt x="307" y="893"/>
                  <a:pt x="307" y="893"/>
                </a:cubicBezTo>
                <a:cubicBezTo>
                  <a:pt x="306" y="891"/>
                  <a:pt x="320" y="898"/>
                  <a:pt x="303" y="889"/>
                </a:cubicBezTo>
                <a:cubicBezTo>
                  <a:pt x="303" y="887"/>
                  <a:pt x="303" y="887"/>
                  <a:pt x="303" y="887"/>
                </a:cubicBezTo>
                <a:cubicBezTo>
                  <a:pt x="303" y="887"/>
                  <a:pt x="302" y="886"/>
                  <a:pt x="304" y="886"/>
                </a:cubicBezTo>
                <a:cubicBezTo>
                  <a:pt x="300" y="885"/>
                  <a:pt x="300" y="885"/>
                  <a:pt x="300" y="885"/>
                </a:cubicBezTo>
                <a:cubicBezTo>
                  <a:pt x="300" y="884"/>
                  <a:pt x="300" y="884"/>
                  <a:pt x="300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7" y="883"/>
                  <a:pt x="303" y="880"/>
                  <a:pt x="296" y="884"/>
                </a:cubicBezTo>
                <a:cubicBezTo>
                  <a:pt x="297" y="885"/>
                  <a:pt x="297" y="883"/>
                  <a:pt x="298" y="885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8" y="887"/>
                  <a:pt x="298" y="887"/>
                  <a:pt x="298" y="887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1" y="892"/>
                  <a:pt x="291" y="892"/>
                  <a:pt x="291" y="892"/>
                </a:cubicBezTo>
                <a:cubicBezTo>
                  <a:pt x="291" y="892"/>
                  <a:pt x="295" y="889"/>
                  <a:pt x="291" y="894"/>
                </a:cubicBezTo>
                <a:cubicBezTo>
                  <a:pt x="289" y="893"/>
                  <a:pt x="289" y="893"/>
                  <a:pt x="289" y="893"/>
                </a:cubicBezTo>
                <a:cubicBezTo>
                  <a:pt x="294" y="887"/>
                  <a:pt x="294" y="887"/>
                  <a:pt x="294" y="887"/>
                </a:cubicBezTo>
                <a:cubicBezTo>
                  <a:pt x="292" y="887"/>
                  <a:pt x="297" y="885"/>
                  <a:pt x="291" y="886"/>
                </a:cubicBezTo>
                <a:cubicBezTo>
                  <a:pt x="291" y="888"/>
                  <a:pt x="291" y="888"/>
                  <a:pt x="291" y="888"/>
                </a:cubicBezTo>
                <a:cubicBezTo>
                  <a:pt x="289" y="885"/>
                  <a:pt x="289" y="885"/>
                  <a:pt x="289" y="885"/>
                </a:cubicBezTo>
                <a:cubicBezTo>
                  <a:pt x="286" y="885"/>
                  <a:pt x="299" y="879"/>
                  <a:pt x="285" y="888"/>
                </a:cubicBezTo>
                <a:cubicBezTo>
                  <a:pt x="285" y="889"/>
                  <a:pt x="285" y="889"/>
                  <a:pt x="285" y="889"/>
                </a:cubicBezTo>
                <a:cubicBezTo>
                  <a:pt x="287" y="889"/>
                  <a:pt x="287" y="889"/>
                  <a:pt x="287" y="889"/>
                </a:cubicBezTo>
                <a:cubicBezTo>
                  <a:pt x="279" y="895"/>
                  <a:pt x="279" y="895"/>
                  <a:pt x="279" y="895"/>
                </a:cubicBezTo>
                <a:cubicBezTo>
                  <a:pt x="284" y="889"/>
                  <a:pt x="284" y="889"/>
                  <a:pt x="284" y="889"/>
                </a:cubicBezTo>
                <a:cubicBezTo>
                  <a:pt x="281" y="889"/>
                  <a:pt x="281" y="889"/>
                  <a:pt x="281" y="889"/>
                </a:cubicBezTo>
                <a:cubicBezTo>
                  <a:pt x="286" y="890"/>
                  <a:pt x="279" y="887"/>
                  <a:pt x="285" y="885"/>
                </a:cubicBezTo>
                <a:cubicBezTo>
                  <a:pt x="283" y="884"/>
                  <a:pt x="283" y="884"/>
                  <a:pt x="283" y="884"/>
                </a:cubicBezTo>
                <a:cubicBezTo>
                  <a:pt x="287" y="883"/>
                  <a:pt x="287" y="883"/>
                  <a:pt x="287" y="883"/>
                </a:cubicBezTo>
                <a:cubicBezTo>
                  <a:pt x="288" y="883"/>
                  <a:pt x="289" y="882"/>
                  <a:pt x="288" y="884"/>
                </a:cubicBezTo>
                <a:cubicBezTo>
                  <a:pt x="289" y="883"/>
                  <a:pt x="289" y="883"/>
                  <a:pt x="289" y="883"/>
                </a:cubicBezTo>
                <a:cubicBezTo>
                  <a:pt x="293" y="878"/>
                  <a:pt x="287" y="886"/>
                  <a:pt x="296" y="878"/>
                </a:cubicBezTo>
                <a:cubicBezTo>
                  <a:pt x="299" y="876"/>
                  <a:pt x="299" y="876"/>
                  <a:pt x="299" y="876"/>
                </a:cubicBezTo>
                <a:cubicBezTo>
                  <a:pt x="293" y="875"/>
                  <a:pt x="293" y="875"/>
                  <a:pt x="293" y="875"/>
                </a:cubicBezTo>
                <a:cubicBezTo>
                  <a:pt x="291" y="877"/>
                  <a:pt x="291" y="877"/>
                  <a:pt x="291" y="877"/>
                </a:cubicBezTo>
                <a:cubicBezTo>
                  <a:pt x="289" y="877"/>
                  <a:pt x="289" y="877"/>
                  <a:pt x="289" y="877"/>
                </a:cubicBezTo>
                <a:cubicBezTo>
                  <a:pt x="287" y="875"/>
                  <a:pt x="304" y="875"/>
                  <a:pt x="285" y="873"/>
                </a:cubicBezTo>
                <a:cubicBezTo>
                  <a:pt x="289" y="871"/>
                  <a:pt x="289" y="871"/>
                  <a:pt x="289" y="871"/>
                </a:cubicBezTo>
                <a:cubicBezTo>
                  <a:pt x="287" y="873"/>
                  <a:pt x="287" y="873"/>
                  <a:pt x="287" y="873"/>
                </a:cubicBezTo>
                <a:cubicBezTo>
                  <a:pt x="292" y="874"/>
                  <a:pt x="292" y="874"/>
                  <a:pt x="292" y="874"/>
                </a:cubicBezTo>
                <a:cubicBezTo>
                  <a:pt x="297" y="872"/>
                  <a:pt x="297" y="872"/>
                  <a:pt x="297" y="872"/>
                </a:cubicBezTo>
                <a:cubicBezTo>
                  <a:pt x="298" y="871"/>
                  <a:pt x="301" y="870"/>
                  <a:pt x="299" y="868"/>
                </a:cubicBezTo>
                <a:cubicBezTo>
                  <a:pt x="295" y="869"/>
                  <a:pt x="295" y="869"/>
                  <a:pt x="295" y="869"/>
                </a:cubicBezTo>
                <a:cubicBezTo>
                  <a:pt x="296" y="866"/>
                  <a:pt x="300" y="866"/>
                  <a:pt x="302" y="864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299" y="866"/>
                  <a:pt x="299" y="866"/>
                  <a:pt x="299" y="866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4" y="869"/>
                  <a:pt x="304" y="869"/>
                  <a:pt x="304" y="869"/>
                </a:cubicBezTo>
                <a:cubicBezTo>
                  <a:pt x="303" y="869"/>
                  <a:pt x="307" y="869"/>
                  <a:pt x="304" y="866"/>
                </a:cubicBezTo>
                <a:cubicBezTo>
                  <a:pt x="305" y="867"/>
                  <a:pt x="305" y="867"/>
                  <a:pt x="305" y="867"/>
                </a:cubicBezTo>
                <a:cubicBezTo>
                  <a:pt x="307" y="866"/>
                  <a:pt x="307" y="865"/>
                  <a:pt x="310" y="865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11" y="865"/>
                  <a:pt x="311" y="865"/>
                  <a:pt x="311" y="865"/>
                </a:cubicBezTo>
                <a:cubicBezTo>
                  <a:pt x="308" y="863"/>
                  <a:pt x="308" y="863"/>
                  <a:pt x="308" y="863"/>
                </a:cubicBezTo>
                <a:cubicBezTo>
                  <a:pt x="309" y="860"/>
                  <a:pt x="309" y="860"/>
                  <a:pt x="309" y="860"/>
                </a:cubicBezTo>
                <a:cubicBezTo>
                  <a:pt x="312" y="863"/>
                  <a:pt x="316" y="853"/>
                  <a:pt x="315" y="863"/>
                </a:cubicBezTo>
                <a:cubicBezTo>
                  <a:pt x="318" y="862"/>
                  <a:pt x="318" y="862"/>
                  <a:pt x="318" y="862"/>
                </a:cubicBezTo>
                <a:cubicBezTo>
                  <a:pt x="318" y="861"/>
                  <a:pt x="320" y="862"/>
                  <a:pt x="319" y="860"/>
                </a:cubicBezTo>
                <a:cubicBezTo>
                  <a:pt x="317" y="860"/>
                  <a:pt x="317" y="860"/>
                  <a:pt x="317" y="860"/>
                </a:cubicBezTo>
                <a:cubicBezTo>
                  <a:pt x="316" y="859"/>
                  <a:pt x="325" y="864"/>
                  <a:pt x="314" y="859"/>
                </a:cubicBezTo>
                <a:cubicBezTo>
                  <a:pt x="316" y="856"/>
                  <a:pt x="297" y="870"/>
                  <a:pt x="321" y="854"/>
                </a:cubicBezTo>
                <a:cubicBezTo>
                  <a:pt x="320" y="854"/>
                  <a:pt x="322" y="854"/>
                  <a:pt x="320" y="855"/>
                </a:cubicBezTo>
                <a:cubicBezTo>
                  <a:pt x="322" y="852"/>
                  <a:pt x="325" y="855"/>
                  <a:pt x="326" y="852"/>
                </a:cubicBezTo>
                <a:cubicBezTo>
                  <a:pt x="327" y="853"/>
                  <a:pt x="330" y="854"/>
                  <a:pt x="331" y="852"/>
                </a:cubicBezTo>
                <a:cubicBezTo>
                  <a:pt x="332" y="851"/>
                  <a:pt x="332" y="851"/>
                  <a:pt x="332" y="851"/>
                </a:cubicBezTo>
                <a:cubicBezTo>
                  <a:pt x="325" y="850"/>
                  <a:pt x="325" y="850"/>
                  <a:pt x="325" y="850"/>
                </a:cubicBezTo>
                <a:cubicBezTo>
                  <a:pt x="319" y="847"/>
                  <a:pt x="319" y="847"/>
                  <a:pt x="319" y="847"/>
                </a:cubicBezTo>
                <a:cubicBezTo>
                  <a:pt x="313" y="847"/>
                  <a:pt x="313" y="847"/>
                  <a:pt x="313" y="847"/>
                </a:cubicBezTo>
                <a:cubicBezTo>
                  <a:pt x="308" y="852"/>
                  <a:pt x="308" y="852"/>
                  <a:pt x="308" y="852"/>
                </a:cubicBezTo>
                <a:cubicBezTo>
                  <a:pt x="310" y="848"/>
                  <a:pt x="310" y="848"/>
                  <a:pt x="310" y="848"/>
                </a:cubicBezTo>
                <a:cubicBezTo>
                  <a:pt x="307" y="848"/>
                  <a:pt x="307" y="848"/>
                  <a:pt x="307" y="848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305" y="852"/>
                  <a:pt x="305" y="852"/>
                  <a:pt x="305" y="852"/>
                </a:cubicBezTo>
                <a:cubicBezTo>
                  <a:pt x="305" y="854"/>
                  <a:pt x="305" y="854"/>
                  <a:pt x="305" y="854"/>
                </a:cubicBezTo>
                <a:cubicBezTo>
                  <a:pt x="305" y="854"/>
                  <a:pt x="304" y="855"/>
                  <a:pt x="303" y="854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297" y="853"/>
                  <a:pt x="297" y="853"/>
                  <a:pt x="297" y="853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9" y="856"/>
                  <a:pt x="299" y="856"/>
                  <a:pt x="299" y="856"/>
                </a:cubicBezTo>
                <a:cubicBezTo>
                  <a:pt x="297" y="856"/>
                  <a:pt x="297" y="856"/>
                  <a:pt x="297" y="856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5" y="856"/>
                  <a:pt x="295" y="856"/>
                  <a:pt x="295" y="856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298" y="856"/>
                  <a:pt x="299" y="854"/>
                  <a:pt x="292" y="860"/>
                </a:cubicBezTo>
                <a:cubicBezTo>
                  <a:pt x="293" y="860"/>
                  <a:pt x="293" y="860"/>
                  <a:pt x="293" y="860"/>
                </a:cubicBezTo>
                <a:cubicBezTo>
                  <a:pt x="292" y="858"/>
                  <a:pt x="292" y="858"/>
                  <a:pt x="292" y="858"/>
                </a:cubicBezTo>
                <a:cubicBezTo>
                  <a:pt x="290" y="861"/>
                  <a:pt x="295" y="853"/>
                  <a:pt x="287" y="859"/>
                </a:cubicBezTo>
                <a:cubicBezTo>
                  <a:pt x="290" y="861"/>
                  <a:pt x="290" y="861"/>
                  <a:pt x="290" y="861"/>
                </a:cubicBezTo>
                <a:cubicBezTo>
                  <a:pt x="291" y="862"/>
                  <a:pt x="291" y="862"/>
                  <a:pt x="291" y="862"/>
                </a:cubicBezTo>
                <a:cubicBezTo>
                  <a:pt x="291" y="863"/>
                  <a:pt x="291" y="863"/>
                  <a:pt x="291" y="863"/>
                </a:cubicBezTo>
                <a:cubicBezTo>
                  <a:pt x="285" y="864"/>
                  <a:pt x="285" y="864"/>
                  <a:pt x="285" y="864"/>
                </a:cubicBezTo>
                <a:cubicBezTo>
                  <a:pt x="285" y="865"/>
                  <a:pt x="290" y="866"/>
                  <a:pt x="287" y="866"/>
                </a:cubicBezTo>
                <a:cubicBezTo>
                  <a:pt x="287" y="867"/>
                  <a:pt x="287" y="867"/>
                  <a:pt x="287" y="867"/>
                </a:cubicBezTo>
                <a:cubicBezTo>
                  <a:pt x="283" y="866"/>
                  <a:pt x="283" y="866"/>
                  <a:pt x="283" y="866"/>
                </a:cubicBezTo>
                <a:cubicBezTo>
                  <a:pt x="282" y="866"/>
                  <a:pt x="282" y="866"/>
                  <a:pt x="282" y="866"/>
                </a:cubicBezTo>
                <a:cubicBezTo>
                  <a:pt x="281" y="870"/>
                  <a:pt x="281" y="870"/>
                  <a:pt x="281" y="870"/>
                </a:cubicBezTo>
                <a:cubicBezTo>
                  <a:pt x="277" y="872"/>
                  <a:pt x="277" y="872"/>
                  <a:pt x="277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7" y="870"/>
                  <a:pt x="270" y="875"/>
                  <a:pt x="276" y="867"/>
                </a:cubicBezTo>
                <a:cubicBezTo>
                  <a:pt x="272" y="868"/>
                  <a:pt x="272" y="868"/>
                  <a:pt x="272" y="868"/>
                </a:cubicBezTo>
                <a:cubicBezTo>
                  <a:pt x="272" y="868"/>
                  <a:pt x="271" y="871"/>
                  <a:pt x="272" y="867"/>
                </a:cubicBezTo>
                <a:cubicBezTo>
                  <a:pt x="275" y="866"/>
                  <a:pt x="275" y="866"/>
                  <a:pt x="275" y="866"/>
                </a:cubicBezTo>
                <a:cubicBezTo>
                  <a:pt x="277" y="861"/>
                  <a:pt x="277" y="861"/>
                  <a:pt x="277" y="861"/>
                </a:cubicBezTo>
                <a:cubicBezTo>
                  <a:pt x="275" y="860"/>
                  <a:pt x="275" y="860"/>
                  <a:pt x="275" y="860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85" y="854"/>
                  <a:pt x="285" y="854"/>
                  <a:pt x="285" y="854"/>
                </a:cubicBezTo>
                <a:cubicBezTo>
                  <a:pt x="286" y="854"/>
                  <a:pt x="286" y="854"/>
                  <a:pt x="286" y="854"/>
                </a:cubicBezTo>
                <a:cubicBezTo>
                  <a:pt x="293" y="853"/>
                  <a:pt x="293" y="853"/>
                  <a:pt x="293" y="853"/>
                </a:cubicBezTo>
                <a:cubicBezTo>
                  <a:pt x="293" y="854"/>
                  <a:pt x="293" y="854"/>
                  <a:pt x="292" y="854"/>
                </a:cubicBezTo>
                <a:cubicBezTo>
                  <a:pt x="293" y="855"/>
                  <a:pt x="293" y="855"/>
                  <a:pt x="293" y="855"/>
                </a:cubicBezTo>
                <a:cubicBezTo>
                  <a:pt x="295" y="853"/>
                  <a:pt x="295" y="853"/>
                  <a:pt x="295" y="853"/>
                </a:cubicBezTo>
                <a:cubicBezTo>
                  <a:pt x="293" y="851"/>
                  <a:pt x="293" y="851"/>
                  <a:pt x="293" y="851"/>
                </a:cubicBezTo>
                <a:cubicBezTo>
                  <a:pt x="295" y="848"/>
                  <a:pt x="293" y="857"/>
                  <a:pt x="295" y="848"/>
                </a:cubicBezTo>
                <a:cubicBezTo>
                  <a:pt x="292" y="847"/>
                  <a:pt x="292" y="847"/>
                  <a:pt x="292" y="847"/>
                </a:cubicBezTo>
                <a:cubicBezTo>
                  <a:pt x="295" y="847"/>
                  <a:pt x="288" y="849"/>
                  <a:pt x="295" y="845"/>
                </a:cubicBezTo>
                <a:cubicBezTo>
                  <a:pt x="296" y="847"/>
                  <a:pt x="296" y="847"/>
                  <a:pt x="296" y="847"/>
                </a:cubicBezTo>
                <a:cubicBezTo>
                  <a:pt x="298" y="841"/>
                  <a:pt x="298" y="841"/>
                  <a:pt x="298" y="841"/>
                </a:cubicBezTo>
                <a:cubicBezTo>
                  <a:pt x="297" y="840"/>
                  <a:pt x="297" y="840"/>
                  <a:pt x="297" y="840"/>
                </a:cubicBezTo>
                <a:cubicBezTo>
                  <a:pt x="297" y="837"/>
                  <a:pt x="297" y="837"/>
                  <a:pt x="297" y="837"/>
                </a:cubicBezTo>
                <a:cubicBezTo>
                  <a:pt x="300" y="840"/>
                  <a:pt x="300" y="840"/>
                  <a:pt x="300" y="840"/>
                </a:cubicBezTo>
                <a:cubicBezTo>
                  <a:pt x="301" y="840"/>
                  <a:pt x="301" y="840"/>
                  <a:pt x="301" y="840"/>
                </a:cubicBezTo>
                <a:cubicBezTo>
                  <a:pt x="302" y="837"/>
                  <a:pt x="302" y="837"/>
                  <a:pt x="302" y="837"/>
                </a:cubicBezTo>
                <a:cubicBezTo>
                  <a:pt x="302" y="838"/>
                  <a:pt x="302" y="838"/>
                  <a:pt x="302" y="838"/>
                </a:cubicBezTo>
                <a:cubicBezTo>
                  <a:pt x="304" y="838"/>
                  <a:pt x="300" y="844"/>
                  <a:pt x="305" y="837"/>
                </a:cubicBezTo>
                <a:cubicBezTo>
                  <a:pt x="301" y="835"/>
                  <a:pt x="301" y="835"/>
                  <a:pt x="301" y="835"/>
                </a:cubicBezTo>
                <a:cubicBezTo>
                  <a:pt x="302" y="836"/>
                  <a:pt x="292" y="839"/>
                  <a:pt x="305" y="837"/>
                </a:cubicBezTo>
                <a:cubicBezTo>
                  <a:pt x="306" y="837"/>
                  <a:pt x="306" y="837"/>
                  <a:pt x="306" y="837"/>
                </a:cubicBezTo>
                <a:cubicBezTo>
                  <a:pt x="308" y="835"/>
                  <a:pt x="308" y="835"/>
                  <a:pt x="308" y="835"/>
                </a:cubicBezTo>
                <a:cubicBezTo>
                  <a:pt x="311" y="835"/>
                  <a:pt x="311" y="835"/>
                  <a:pt x="311" y="835"/>
                </a:cubicBezTo>
                <a:cubicBezTo>
                  <a:pt x="309" y="833"/>
                  <a:pt x="309" y="833"/>
                  <a:pt x="309" y="833"/>
                </a:cubicBezTo>
                <a:cubicBezTo>
                  <a:pt x="308" y="833"/>
                  <a:pt x="308" y="832"/>
                  <a:pt x="307" y="833"/>
                </a:cubicBezTo>
                <a:cubicBezTo>
                  <a:pt x="309" y="832"/>
                  <a:pt x="309" y="832"/>
                  <a:pt x="309" y="832"/>
                </a:cubicBezTo>
                <a:cubicBezTo>
                  <a:pt x="310" y="832"/>
                  <a:pt x="306" y="835"/>
                  <a:pt x="312" y="832"/>
                </a:cubicBezTo>
                <a:cubicBezTo>
                  <a:pt x="313" y="831"/>
                  <a:pt x="313" y="831"/>
                  <a:pt x="313" y="831"/>
                </a:cubicBezTo>
                <a:cubicBezTo>
                  <a:pt x="311" y="830"/>
                  <a:pt x="311" y="830"/>
                  <a:pt x="311" y="830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2" y="822"/>
                  <a:pt x="312" y="822"/>
                  <a:pt x="312" y="822"/>
                </a:cubicBezTo>
                <a:cubicBezTo>
                  <a:pt x="315" y="821"/>
                  <a:pt x="315" y="821"/>
                  <a:pt x="315" y="821"/>
                </a:cubicBezTo>
                <a:cubicBezTo>
                  <a:pt x="316" y="821"/>
                  <a:pt x="310" y="819"/>
                  <a:pt x="318" y="822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4" y="824"/>
                  <a:pt x="312" y="824"/>
                  <a:pt x="314" y="828"/>
                </a:cubicBezTo>
                <a:cubicBezTo>
                  <a:pt x="314" y="828"/>
                  <a:pt x="314" y="828"/>
                  <a:pt x="314" y="828"/>
                </a:cubicBezTo>
                <a:cubicBezTo>
                  <a:pt x="314" y="828"/>
                  <a:pt x="311" y="827"/>
                  <a:pt x="313" y="829"/>
                </a:cubicBezTo>
                <a:cubicBezTo>
                  <a:pt x="317" y="832"/>
                  <a:pt x="298" y="835"/>
                  <a:pt x="322" y="827"/>
                </a:cubicBezTo>
                <a:cubicBezTo>
                  <a:pt x="324" y="827"/>
                  <a:pt x="324" y="827"/>
                  <a:pt x="324" y="827"/>
                </a:cubicBezTo>
                <a:cubicBezTo>
                  <a:pt x="323" y="828"/>
                  <a:pt x="323" y="828"/>
                  <a:pt x="323" y="828"/>
                </a:cubicBezTo>
                <a:cubicBezTo>
                  <a:pt x="325" y="829"/>
                  <a:pt x="325" y="829"/>
                  <a:pt x="325" y="829"/>
                </a:cubicBezTo>
                <a:cubicBezTo>
                  <a:pt x="324" y="830"/>
                  <a:pt x="324" y="830"/>
                  <a:pt x="324" y="830"/>
                </a:cubicBezTo>
                <a:cubicBezTo>
                  <a:pt x="328" y="833"/>
                  <a:pt x="328" y="833"/>
                  <a:pt x="328" y="833"/>
                </a:cubicBezTo>
                <a:cubicBezTo>
                  <a:pt x="327" y="833"/>
                  <a:pt x="330" y="836"/>
                  <a:pt x="325" y="834"/>
                </a:cubicBezTo>
                <a:cubicBezTo>
                  <a:pt x="329" y="837"/>
                  <a:pt x="317" y="835"/>
                  <a:pt x="329" y="835"/>
                </a:cubicBezTo>
                <a:cubicBezTo>
                  <a:pt x="329" y="832"/>
                  <a:pt x="329" y="832"/>
                  <a:pt x="329" y="832"/>
                </a:cubicBezTo>
                <a:cubicBezTo>
                  <a:pt x="332" y="834"/>
                  <a:pt x="332" y="829"/>
                  <a:pt x="332" y="830"/>
                </a:cubicBezTo>
                <a:cubicBezTo>
                  <a:pt x="341" y="829"/>
                  <a:pt x="341" y="829"/>
                  <a:pt x="341" y="829"/>
                </a:cubicBezTo>
                <a:cubicBezTo>
                  <a:pt x="340" y="829"/>
                  <a:pt x="341" y="828"/>
                  <a:pt x="341" y="827"/>
                </a:cubicBezTo>
                <a:cubicBezTo>
                  <a:pt x="336" y="827"/>
                  <a:pt x="336" y="827"/>
                  <a:pt x="336" y="827"/>
                </a:cubicBezTo>
                <a:cubicBezTo>
                  <a:pt x="328" y="825"/>
                  <a:pt x="328" y="825"/>
                  <a:pt x="328" y="825"/>
                </a:cubicBezTo>
                <a:cubicBezTo>
                  <a:pt x="327" y="826"/>
                  <a:pt x="331" y="826"/>
                  <a:pt x="328" y="822"/>
                </a:cubicBezTo>
                <a:cubicBezTo>
                  <a:pt x="322" y="824"/>
                  <a:pt x="322" y="824"/>
                  <a:pt x="322" y="824"/>
                </a:cubicBezTo>
                <a:cubicBezTo>
                  <a:pt x="319" y="822"/>
                  <a:pt x="319" y="822"/>
                  <a:pt x="319" y="822"/>
                </a:cubicBezTo>
                <a:cubicBezTo>
                  <a:pt x="322" y="822"/>
                  <a:pt x="322" y="822"/>
                  <a:pt x="322" y="822"/>
                </a:cubicBezTo>
                <a:cubicBezTo>
                  <a:pt x="323" y="822"/>
                  <a:pt x="323" y="822"/>
                  <a:pt x="323" y="822"/>
                </a:cubicBezTo>
                <a:cubicBezTo>
                  <a:pt x="322" y="820"/>
                  <a:pt x="322" y="820"/>
                  <a:pt x="322" y="820"/>
                </a:cubicBezTo>
                <a:cubicBezTo>
                  <a:pt x="327" y="822"/>
                  <a:pt x="327" y="822"/>
                  <a:pt x="327" y="822"/>
                </a:cubicBezTo>
                <a:cubicBezTo>
                  <a:pt x="326" y="819"/>
                  <a:pt x="326" y="819"/>
                  <a:pt x="326" y="819"/>
                </a:cubicBezTo>
                <a:cubicBezTo>
                  <a:pt x="319" y="818"/>
                  <a:pt x="319" y="818"/>
                  <a:pt x="319" y="818"/>
                </a:cubicBezTo>
                <a:cubicBezTo>
                  <a:pt x="318" y="817"/>
                  <a:pt x="318" y="817"/>
                  <a:pt x="318" y="817"/>
                </a:cubicBezTo>
                <a:cubicBezTo>
                  <a:pt x="314" y="816"/>
                  <a:pt x="314" y="816"/>
                  <a:pt x="314" y="816"/>
                </a:cubicBezTo>
                <a:cubicBezTo>
                  <a:pt x="311" y="818"/>
                  <a:pt x="311" y="818"/>
                  <a:pt x="311" y="818"/>
                </a:cubicBezTo>
                <a:cubicBezTo>
                  <a:pt x="309" y="816"/>
                  <a:pt x="309" y="816"/>
                  <a:pt x="309" y="816"/>
                </a:cubicBezTo>
                <a:cubicBezTo>
                  <a:pt x="304" y="817"/>
                  <a:pt x="304" y="817"/>
                  <a:pt x="304" y="817"/>
                </a:cubicBezTo>
                <a:cubicBezTo>
                  <a:pt x="307" y="819"/>
                  <a:pt x="307" y="819"/>
                  <a:pt x="307" y="819"/>
                </a:cubicBezTo>
                <a:cubicBezTo>
                  <a:pt x="310" y="817"/>
                  <a:pt x="310" y="817"/>
                  <a:pt x="310" y="817"/>
                </a:cubicBezTo>
                <a:cubicBezTo>
                  <a:pt x="310" y="817"/>
                  <a:pt x="314" y="814"/>
                  <a:pt x="310" y="820"/>
                </a:cubicBezTo>
                <a:cubicBezTo>
                  <a:pt x="307" y="820"/>
                  <a:pt x="307" y="820"/>
                  <a:pt x="307" y="820"/>
                </a:cubicBezTo>
                <a:cubicBezTo>
                  <a:pt x="306" y="819"/>
                  <a:pt x="307" y="819"/>
                  <a:pt x="307" y="819"/>
                </a:cubicBezTo>
                <a:cubicBezTo>
                  <a:pt x="304" y="819"/>
                  <a:pt x="304" y="819"/>
                  <a:pt x="304" y="819"/>
                </a:cubicBezTo>
                <a:cubicBezTo>
                  <a:pt x="302" y="817"/>
                  <a:pt x="302" y="817"/>
                  <a:pt x="302" y="817"/>
                </a:cubicBezTo>
                <a:cubicBezTo>
                  <a:pt x="296" y="818"/>
                  <a:pt x="296" y="818"/>
                  <a:pt x="296" y="818"/>
                </a:cubicBezTo>
                <a:cubicBezTo>
                  <a:pt x="293" y="822"/>
                  <a:pt x="293" y="822"/>
                  <a:pt x="293" y="822"/>
                </a:cubicBezTo>
                <a:cubicBezTo>
                  <a:pt x="291" y="820"/>
                  <a:pt x="291" y="820"/>
                  <a:pt x="291" y="820"/>
                </a:cubicBezTo>
                <a:cubicBezTo>
                  <a:pt x="293" y="819"/>
                  <a:pt x="293" y="819"/>
                  <a:pt x="293" y="819"/>
                </a:cubicBezTo>
                <a:cubicBezTo>
                  <a:pt x="285" y="818"/>
                  <a:pt x="285" y="818"/>
                  <a:pt x="285" y="818"/>
                </a:cubicBezTo>
                <a:cubicBezTo>
                  <a:pt x="284" y="818"/>
                  <a:pt x="293" y="815"/>
                  <a:pt x="282" y="820"/>
                </a:cubicBezTo>
                <a:cubicBezTo>
                  <a:pt x="286" y="820"/>
                  <a:pt x="281" y="818"/>
                  <a:pt x="285" y="816"/>
                </a:cubicBezTo>
                <a:cubicBezTo>
                  <a:pt x="286" y="818"/>
                  <a:pt x="286" y="818"/>
                  <a:pt x="286" y="818"/>
                </a:cubicBezTo>
                <a:cubicBezTo>
                  <a:pt x="289" y="819"/>
                  <a:pt x="291" y="812"/>
                  <a:pt x="292" y="818"/>
                </a:cubicBezTo>
                <a:cubicBezTo>
                  <a:pt x="293" y="817"/>
                  <a:pt x="298" y="821"/>
                  <a:pt x="292" y="815"/>
                </a:cubicBezTo>
                <a:cubicBezTo>
                  <a:pt x="291" y="812"/>
                  <a:pt x="291" y="816"/>
                  <a:pt x="296" y="813"/>
                </a:cubicBezTo>
                <a:cubicBezTo>
                  <a:pt x="295" y="812"/>
                  <a:pt x="299" y="810"/>
                  <a:pt x="293" y="811"/>
                </a:cubicBezTo>
                <a:cubicBezTo>
                  <a:pt x="292" y="812"/>
                  <a:pt x="292" y="812"/>
                  <a:pt x="292" y="812"/>
                </a:cubicBezTo>
                <a:cubicBezTo>
                  <a:pt x="291" y="811"/>
                  <a:pt x="291" y="811"/>
                  <a:pt x="291" y="811"/>
                </a:cubicBezTo>
                <a:cubicBezTo>
                  <a:pt x="288" y="814"/>
                  <a:pt x="288" y="814"/>
                  <a:pt x="288" y="814"/>
                </a:cubicBezTo>
                <a:cubicBezTo>
                  <a:pt x="289" y="812"/>
                  <a:pt x="289" y="812"/>
                  <a:pt x="289" y="812"/>
                </a:cubicBezTo>
                <a:cubicBezTo>
                  <a:pt x="288" y="812"/>
                  <a:pt x="297" y="808"/>
                  <a:pt x="286" y="811"/>
                </a:cubicBezTo>
                <a:cubicBezTo>
                  <a:pt x="292" y="810"/>
                  <a:pt x="292" y="810"/>
                  <a:pt x="292" y="810"/>
                </a:cubicBezTo>
                <a:cubicBezTo>
                  <a:pt x="290" y="808"/>
                  <a:pt x="290" y="808"/>
                  <a:pt x="290" y="808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2" y="804"/>
                  <a:pt x="294" y="809"/>
                  <a:pt x="286" y="802"/>
                </a:cubicBezTo>
                <a:cubicBezTo>
                  <a:pt x="289" y="802"/>
                  <a:pt x="289" y="802"/>
                  <a:pt x="289" y="802"/>
                </a:cubicBezTo>
                <a:cubicBezTo>
                  <a:pt x="290" y="800"/>
                  <a:pt x="290" y="800"/>
                  <a:pt x="290" y="800"/>
                </a:cubicBezTo>
                <a:cubicBezTo>
                  <a:pt x="294" y="800"/>
                  <a:pt x="294" y="800"/>
                  <a:pt x="294" y="800"/>
                </a:cubicBezTo>
                <a:cubicBezTo>
                  <a:pt x="294" y="799"/>
                  <a:pt x="294" y="799"/>
                  <a:pt x="294" y="799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97" y="797"/>
                  <a:pt x="297" y="797"/>
                  <a:pt x="297" y="797"/>
                </a:cubicBezTo>
                <a:cubicBezTo>
                  <a:pt x="299" y="797"/>
                  <a:pt x="299" y="796"/>
                  <a:pt x="300" y="795"/>
                </a:cubicBezTo>
                <a:cubicBezTo>
                  <a:pt x="295" y="793"/>
                  <a:pt x="295" y="793"/>
                  <a:pt x="295" y="793"/>
                </a:cubicBezTo>
                <a:cubicBezTo>
                  <a:pt x="291" y="794"/>
                  <a:pt x="310" y="803"/>
                  <a:pt x="287" y="793"/>
                </a:cubicBezTo>
                <a:cubicBezTo>
                  <a:pt x="284" y="790"/>
                  <a:pt x="284" y="790"/>
                  <a:pt x="284" y="790"/>
                </a:cubicBezTo>
                <a:cubicBezTo>
                  <a:pt x="283" y="791"/>
                  <a:pt x="283" y="791"/>
                  <a:pt x="283" y="791"/>
                </a:cubicBezTo>
                <a:cubicBezTo>
                  <a:pt x="287" y="787"/>
                  <a:pt x="287" y="787"/>
                  <a:pt x="287" y="787"/>
                </a:cubicBezTo>
                <a:cubicBezTo>
                  <a:pt x="291" y="788"/>
                  <a:pt x="291" y="788"/>
                  <a:pt x="291" y="788"/>
                </a:cubicBezTo>
                <a:cubicBezTo>
                  <a:pt x="292" y="787"/>
                  <a:pt x="292" y="787"/>
                  <a:pt x="292" y="787"/>
                </a:cubicBezTo>
                <a:cubicBezTo>
                  <a:pt x="291" y="786"/>
                  <a:pt x="291" y="786"/>
                  <a:pt x="291" y="786"/>
                </a:cubicBezTo>
                <a:cubicBezTo>
                  <a:pt x="295" y="784"/>
                  <a:pt x="295" y="784"/>
                  <a:pt x="295" y="784"/>
                </a:cubicBezTo>
                <a:cubicBezTo>
                  <a:pt x="292" y="783"/>
                  <a:pt x="292" y="783"/>
                  <a:pt x="292" y="783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4" y="778"/>
                  <a:pt x="294" y="778"/>
                  <a:pt x="294" y="778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2" y="774"/>
                  <a:pt x="292" y="774"/>
                  <a:pt x="292" y="774"/>
                </a:cubicBezTo>
                <a:cubicBezTo>
                  <a:pt x="286" y="770"/>
                  <a:pt x="286" y="770"/>
                  <a:pt x="286" y="770"/>
                </a:cubicBezTo>
                <a:cubicBezTo>
                  <a:pt x="286" y="765"/>
                  <a:pt x="286" y="765"/>
                  <a:pt x="286" y="765"/>
                </a:cubicBezTo>
                <a:cubicBezTo>
                  <a:pt x="289" y="764"/>
                  <a:pt x="289" y="764"/>
                  <a:pt x="289" y="764"/>
                </a:cubicBezTo>
                <a:cubicBezTo>
                  <a:pt x="289" y="760"/>
                  <a:pt x="289" y="760"/>
                  <a:pt x="289" y="760"/>
                </a:cubicBezTo>
                <a:cubicBezTo>
                  <a:pt x="289" y="760"/>
                  <a:pt x="286" y="761"/>
                  <a:pt x="290" y="760"/>
                </a:cubicBezTo>
                <a:cubicBezTo>
                  <a:pt x="286" y="758"/>
                  <a:pt x="286" y="758"/>
                  <a:pt x="286" y="758"/>
                </a:cubicBezTo>
                <a:cubicBezTo>
                  <a:pt x="288" y="757"/>
                  <a:pt x="288" y="757"/>
                  <a:pt x="288" y="757"/>
                </a:cubicBezTo>
                <a:cubicBezTo>
                  <a:pt x="295" y="758"/>
                  <a:pt x="295" y="758"/>
                  <a:pt x="295" y="758"/>
                </a:cubicBezTo>
                <a:cubicBezTo>
                  <a:pt x="296" y="758"/>
                  <a:pt x="296" y="758"/>
                  <a:pt x="296" y="758"/>
                </a:cubicBezTo>
                <a:cubicBezTo>
                  <a:pt x="296" y="756"/>
                  <a:pt x="296" y="756"/>
                  <a:pt x="296" y="756"/>
                </a:cubicBezTo>
                <a:cubicBezTo>
                  <a:pt x="297" y="755"/>
                  <a:pt x="297" y="755"/>
                  <a:pt x="297" y="755"/>
                </a:cubicBezTo>
                <a:cubicBezTo>
                  <a:pt x="293" y="752"/>
                  <a:pt x="293" y="752"/>
                  <a:pt x="293" y="752"/>
                </a:cubicBezTo>
                <a:cubicBezTo>
                  <a:pt x="292" y="752"/>
                  <a:pt x="292" y="752"/>
                  <a:pt x="292" y="752"/>
                </a:cubicBezTo>
                <a:cubicBezTo>
                  <a:pt x="298" y="750"/>
                  <a:pt x="298" y="750"/>
                  <a:pt x="298" y="750"/>
                </a:cubicBezTo>
                <a:cubicBezTo>
                  <a:pt x="299" y="750"/>
                  <a:pt x="299" y="750"/>
                  <a:pt x="299" y="750"/>
                </a:cubicBezTo>
                <a:cubicBezTo>
                  <a:pt x="300" y="750"/>
                  <a:pt x="296" y="753"/>
                  <a:pt x="297" y="751"/>
                </a:cubicBezTo>
                <a:cubicBezTo>
                  <a:pt x="301" y="752"/>
                  <a:pt x="301" y="752"/>
                  <a:pt x="301" y="752"/>
                </a:cubicBezTo>
                <a:cubicBezTo>
                  <a:pt x="305" y="751"/>
                  <a:pt x="305" y="751"/>
                  <a:pt x="305" y="751"/>
                </a:cubicBezTo>
                <a:cubicBezTo>
                  <a:pt x="305" y="747"/>
                  <a:pt x="305" y="747"/>
                  <a:pt x="305" y="747"/>
                </a:cubicBezTo>
                <a:cubicBezTo>
                  <a:pt x="310" y="747"/>
                  <a:pt x="310" y="747"/>
                  <a:pt x="310" y="747"/>
                </a:cubicBezTo>
                <a:cubicBezTo>
                  <a:pt x="310" y="746"/>
                  <a:pt x="310" y="746"/>
                  <a:pt x="310" y="746"/>
                </a:cubicBezTo>
                <a:cubicBezTo>
                  <a:pt x="315" y="745"/>
                  <a:pt x="315" y="745"/>
                  <a:pt x="315" y="745"/>
                </a:cubicBezTo>
                <a:cubicBezTo>
                  <a:pt x="318" y="745"/>
                  <a:pt x="318" y="745"/>
                  <a:pt x="318" y="745"/>
                </a:cubicBezTo>
                <a:cubicBezTo>
                  <a:pt x="321" y="741"/>
                  <a:pt x="321" y="741"/>
                  <a:pt x="321" y="741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17" y="737"/>
                  <a:pt x="319" y="743"/>
                  <a:pt x="315" y="738"/>
                </a:cubicBezTo>
                <a:cubicBezTo>
                  <a:pt x="313" y="740"/>
                  <a:pt x="313" y="740"/>
                  <a:pt x="313" y="740"/>
                </a:cubicBezTo>
                <a:cubicBezTo>
                  <a:pt x="312" y="736"/>
                  <a:pt x="312" y="736"/>
                  <a:pt x="312" y="736"/>
                </a:cubicBezTo>
                <a:cubicBezTo>
                  <a:pt x="309" y="736"/>
                  <a:pt x="309" y="736"/>
                  <a:pt x="309" y="736"/>
                </a:cubicBezTo>
                <a:cubicBezTo>
                  <a:pt x="309" y="737"/>
                  <a:pt x="304" y="738"/>
                  <a:pt x="309" y="739"/>
                </a:cubicBezTo>
                <a:cubicBezTo>
                  <a:pt x="303" y="742"/>
                  <a:pt x="303" y="742"/>
                  <a:pt x="303" y="742"/>
                </a:cubicBezTo>
                <a:cubicBezTo>
                  <a:pt x="300" y="742"/>
                  <a:pt x="300" y="742"/>
                  <a:pt x="300" y="742"/>
                </a:cubicBezTo>
                <a:cubicBezTo>
                  <a:pt x="299" y="739"/>
                  <a:pt x="299" y="739"/>
                  <a:pt x="299" y="739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300" y="736"/>
                  <a:pt x="300" y="736"/>
                  <a:pt x="300" y="736"/>
                </a:cubicBezTo>
                <a:cubicBezTo>
                  <a:pt x="304" y="739"/>
                  <a:pt x="304" y="739"/>
                  <a:pt x="304" y="739"/>
                </a:cubicBezTo>
                <a:cubicBezTo>
                  <a:pt x="306" y="736"/>
                  <a:pt x="306" y="736"/>
                  <a:pt x="306" y="736"/>
                </a:cubicBezTo>
                <a:cubicBezTo>
                  <a:pt x="305" y="735"/>
                  <a:pt x="305" y="735"/>
                  <a:pt x="305" y="735"/>
                </a:cubicBezTo>
                <a:cubicBezTo>
                  <a:pt x="302" y="736"/>
                  <a:pt x="302" y="736"/>
                  <a:pt x="302" y="736"/>
                </a:cubicBezTo>
                <a:cubicBezTo>
                  <a:pt x="301" y="733"/>
                  <a:pt x="301" y="733"/>
                  <a:pt x="301" y="733"/>
                </a:cubicBezTo>
                <a:cubicBezTo>
                  <a:pt x="301" y="732"/>
                  <a:pt x="301" y="732"/>
                  <a:pt x="301" y="732"/>
                </a:cubicBezTo>
                <a:cubicBezTo>
                  <a:pt x="303" y="731"/>
                  <a:pt x="303" y="731"/>
                  <a:pt x="303" y="731"/>
                </a:cubicBezTo>
                <a:cubicBezTo>
                  <a:pt x="304" y="732"/>
                  <a:pt x="304" y="732"/>
                  <a:pt x="304" y="732"/>
                </a:cubicBezTo>
                <a:cubicBezTo>
                  <a:pt x="307" y="731"/>
                  <a:pt x="307" y="731"/>
                  <a:pt x="307" y="731"/>
                </a:cubicBezTo>
                <a:cubicBezTo>
                  <a:pt x="305" y="729"/>
                  <a:pt x="305" y="729"/>
                  <a:pt x="305" y="729"/>
                </a:cubicBezTo>
                <a:cubicBezTo>
                  <a:pt x="307" y="728"/>
                  <a:pt x="307" y="728"/>
                  <a:pt x="307" y="728"/>
                </a:cubicBezTo>
                <a:cubicBezTo>
                  <a:pt x="305" y="727"/>
                  <a:pt x="305" y="727"/>
                  <a:pt x="305" y="727"/>
                </a:cubicBezTo>
                <a:cubicBezTo>
                  <a:pt x="289" y="736"/>
                  <a:pt x="289" y="736"/>
                  <a:pt x="289" y="736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86" y="736"/>
                  <a:pt x="286" y="736"/>
                  <a:pt x="286" y="736"/>
                </a:cubicBezTo>
                <a:cubicBezTo>
                  <a:pt x="286" y="736"/>
                  <a:pt x="291" y="733"/>
                  <a:pt x="285" y="738"/>
                </a:cubicBezTo>
                <a:cubicBezTo>
                  <a:pt x="285" y="740"/>
                  <a:pt x="285" y="740"/>
                  <a:pt x="285" y="740"/>
                </a:cubicBezTo>
                <a:cubicBezTo>
                  <a:pt x="278" y="743"/>
                  <a:pt x="278" y="743"/>
                  <a:pt x="278" y="743"/>
                </a:cubicBezTo>
                <a:cubicBezTo>
                  <a:pt x="276" y="741"/>
                  <a:pt x="276" y="741"/>
                  <a:pt x="276" y="741"/>
                </a:cubicBezTo>
                <a:cubicBezTo>
                  <a:pt x="272" y="740"/>
                  <a:pt x="272" y="740"/>
                  <a:pt x="272" y="740"/>
                </a:cubicBezTo>
                <a:cubicBezTo>
                  <a:pt x="272" y="738"/>
                  <a:pt x="272" y="738"/>
                  <a:pt x="272" y="738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9" y="734"/>
                  <a:pt x="269" y="734"/>
                  <a:pt x="269" y="734"/>
                </a:cubicBezTo>
                <a:cubicBezTo>
                  <a:pt x="261" y="734"/>
                  <a:pt x="261" y="734"/>
                  <a:pt x="261" y="734"/>
                </a:cubicBezTo>
                <a:cubicBezTo>
                  <a:pt x="260" y="734"/>
                  <a:pt x="260" y="735"/>
                  <a:pt x="260" y="736"/>
                </a:cubicBezTo>
                <a:cubicBezTo>
                  <a:pt x="262" y="736"/>
                  <a:pt x="262" y="736"/>
                  <a:pt x="262" y="736"/>
                </a:cubicBezTo>
                <a:cubicBezTo>
                  <a:pt x="261" y="736"/>
                  <a:pt x="259" y="736"/>
                  <a:pt x="259" y="739"/>
                </a:cubicBezTo>
                <a:cubicBezTo>
                  <a:pt x="264" y="743"/>
                  <a:pt x="264" y="743"/>
                  <a:pt x="264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8" y="743"/>
                  <a:pt x="258" y="743"/>
                  <a:pt x="258" y="743"/>
                </a:cubicBezTo>
                <a:cubicBezTo>
                  <a:pt x="255" y="743"/>
                  <a:pt x="255" y="743"/>
                  <a:pt x="255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9" y="741"/>
                  <a:pt x="259" y="741"/>
                  <a:pt x="259" y="741"/>
                </a:cubicBezTo>
                <a:cubicBezTo>
                  <a:pt x="256" y="738"/>
                  <a:pt x="256" y="738"/>
                  <a:pt x="256" y="738"/>
                </a:cubicBezTo>
                <a:cubicBezTo>
                  <a:pt x="255" y="739"/>
                  <a:pt x="251" y="741"/>
                  <a:pt x="253" y="742"/>
                </a:cubicBezTo>
                <a:cubicBezTo>
                  <a:pt x="248" y="743"/>
                  <a:pt x="248" y="743"/>
                  <a:pt x="248" y="743"/>
                </a:cubicBezTo>
                <a:cubicBezTo>
                  <a:pt x="246" y="745"/>
                  <a:pt x="246" y="745"/>
                  <a:pt x="246" y="745"/>
                </a:cubicBezTo>
                <a:cubicBezTo>
                  <a:pt x="245" y="746"/>
                  <a:pt x="245" y="746"/>
                  <a:pt x="245" y="746"/>
                </a:cubicBezTo>
                <a:cubicBezTo>
                  <a:pt x="240" y="743"/>
                  <a:pt x="240" y="743"/>
                  <a:pt x="240" y="743"/>
                </a:cubicBezTo>
                <a:cubicBezTo>
                  <a:pt x="240" y="742"/>
                  <a:pt x="240" y="742"/>
                  <a:pt x="240" y="742"/>
                </a:cubicBezTo>
                <a:cubicBezTo>
                  <a:pt x="236" y="746"/>
                  <a:pt x="236" y="746"/>
                  <a:pt x="236" y="746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7" y="750"/>
                  <a:pt x="237" y="750"/>
                  <a:pt x="237" y="750"/>
                </a:cubicBezTo>
                <a:cubicBezTo>
                  <a:pt x="239" y="751"/>
                  <a:pt x="239" y="751"/>
                  <a:pt x="239" y="751"/>
                </a:cubicBezTo>
                <a:cubicBezTo>
                  <a:pt x="234" y="751"/>
                  <a:pt x="234" y="751"/>
                  <a:pt x="234" y="751"/>
                </a:cubicBezTo>
                <a:cubicBezTo>
                  <a:pt x="234" y="750"/>
                  <a:pt x="234" y="750"/>
                  <a:pt x="234" y="750"/>
                </a:cubicBezTo>
                <a:cubicBezTo>
                  <a:pt x="231" y="748"/>
                  <a:pt x="231" y="748"/>
                  <a:pt x="231" y="748"/>
                </a:cubicBezTo>
                <a:cubicBezTo>
                  <a:pt x="230" y="748"/>
                  <a:pt x="230" y="748"/>
                  <a:pt x="230" y="748"/>
                </a:cubicBezTo>
                <a:cubicBezTo>
                  <a:pt x="237" y="744"/>
                  <a:pt x="237" y="744"/>
                  <a:pt x="237" y="744"/>
                </a:cubicBezTo>
                <a:cubicBezTo>
                  <a:pt x="236" y="744"/>
                  <a:pt x="236" y="744"/>
                  <a:pt x="236" y="744"/>
                </a:cubicBezTo>
                <a:cubicBezTo>
                  <a:pt x="239" y="741"/>
                  <a:pt x="239" y="741"/>
                  <a:pt x="239" y="741"/>
                </a:cubicBezTo>
                <a:cubicBezTo>
                  <a:pt x="242" y="741"/>
                  <a:pt x="242" y="741"/>
                  <a:pt x="242" y="741"/>
                </a:cubicBezTo>
                <a:cubicBezTo>
                  <a:pt x="243" y="738"/>
                  <a:pt x="243" y="738"/>
                  <a:pt x="243" y="738"/>
                </a:cubicBezTo>
                <a:cubicBezTo>
                  <a:pt x="245" y="739"/>
                  <a:pt x="245" y="739"/>
                  <a:pt x="245" y="739"/>
                </a:cubicBezTo>
                <a:cubicBezTo>
                  <a:pt x="246" y="741"/>
                  <a:pt x="239" y="739"/>
                  <a:pt x="246" y="742"/>
                </a:cubicBezTo>
                <a:cubicBezTo>
                  <a:pt x="250" y="741"/>
                  <a:pt x="250" y="741"/>
                  <a:pt x="250" y="741"/>
                </a:cubicBezTo>
                <a:cubicBezTo>
                  <a:pt x="255" y="737"/>
                  <a:pt x="255" y="737"/>
                  <a:pt x="255" y="737"/>
                </a:cubicBezTo>
                <a:cubicBezTo>
                  <a:pt x="258" y="733"/>
                  <a:pt x="258" y="733"/>
                  <a:pt x="258" y="733"/>
                </a:cubicBezTo>
                <a:cubicBezTo>
                  <a:pt x="257" y="732"/>
                  <a:pt x="257" y="732"/>
                  <a:pt x="257" y="732"/>
                </a:cubicBezTo>
                <a:cubicBezTo>
                  <a:pt x="258" y="731"/>
                  <a:pt x="258" y="731"/>
                  <a:pt x="258" y="731"/>
                </a:cubicBezTo>
                <a:cubicBezTo>
                  <a:pt x="258" y="730"/>
                  <a:pt x="258" y="730"/>
                  <a:pt x="258" y="730"/>
                </a:cubicBezTo>
                <a:cubicBezTo>
                  <a:pt x="260" y="732"/>
                  <a:pt x="260" y="732"/>
                  <a:pt x="260" y="732"/>
                </a:cubicBezTo>
                <a:cubicBezTo>
                  <a:pt x="263" y="730"/>
                  <a:pt x="263" y="730"/>
                  <a:pt x="263" y="730"/>
                </a:cubicBezTo>
                <a:cubicBezTo>
                  <a:pt x="258" y="729"/>
                  <a:pt x="258" y="729"/>
                  <a:pt x="258" y="729"/>
                </a:cubicBezTo>
                <a:cubicBezTo>
                  <a:pt x="246" y="734"/>
                  <a:pt x="246" y="734"/>
                  <a:pt x="246" y="734"/>
                </a:cubicBezTo>
                <a:cubicBezTo>
                  <a:pt x="224" y="748"/>
                  <a:pt x="224" y="748"/>
                  <a:pt x="224" y="748"/>
                </a:cubicBezTo>
                <a:cubicBezTo>
                  <a:pt x="223" y="750"/>
                  <a:pt x="223" y="750"/>
                  <a:pt x="223" y="750"/>
                </a:cubicBezTo>
                <a:cubicBezTo>
                  <a:pt x="227" y="750"/>
                  <a:pt x="227" y="750"/>
                  <a:pt x="227" y="750"/>
                </a:cubicBezTo>
                <a:cubicBezTo>
                  <a:pt x="231" y="751"/>
                  <a:pt x="231" y="751"/>
                  <a:pt x="231" y="751"/>
                </a:cubicBezTo>
                <a:cubicBezTo>
                  <a:pt x="232" y="752"/>
                  <a:pt x="232" y="752"/>
                  <a:pt x="232" y="752"/>
                </a:cubicBezTo>
                <a:cubicBezTo>
                  <a:pt x="220" y="759"/>
                  <a:pt x="220" y="759"/>
                  <a:pt x="220" y="759"/>
                </a:cubicBezTo>
                <a:cubicBezTo>
                  <a:pt x="214" y="762"/>
                  <a:pt x="214" y="762"/>
                  <a:pt x="214" y="762"/>
                </a:cubicBezTo>
                <a:cubicBezTo>
                  <a:pt x="210" y="766"/>
                  <a:pt x="210" y="766"/>
                  <a:pt x="210" y="766"/>
                </a:cubicBezTo>
                <a:cubicBezTo>
                  <a:pt x="207" y="764"/>
                  <a:pt x="207" y="764"/>
                  <a:pt x="207" y="764"/>
                </a:cubicBezTo>
                <a:cubicBezTo>
                  <a:pt x="190" y="776"/>
                  <a:pt x="190" y="776"/>
                  <a:pt x="190" y="776"/>
                </a:cubicBezTo>
                <a:cubicBezTo>
                  <a:pt x="190" y="778"/>
                  <a:pt x="190" y="778"/>
                  <a:pt x="190" y="778"/>
                </a:cubicBezTo>
                <a:cubicBezTo>
                  <a:pt x="186" y="779"/>
                  <a:pt x="186" y="779"/>
                  <a:pt x="186" y="779"/>
                </a:cubicBezTo>
                <a:cubicBezTo>
                  <a:pt x="185" y="780"/>
                  <a:pt x="185" y="780"/>
                  <a:pt x="185" y="780"/>
                </a:cubicBezTo>
                <a:cubicBezTo>
                  <a:pt x="180" y="783"/>
                  <a:pt x="180" y="783"/>
                  <a:pt x="180" y="783"/>
                </a:cubicBezTo>
                <a:cubicBezTo>
                  <a:pt x="179" y="785"/>
                  <a:pt x="189" y="777"/>
                  <a:pt x="176" y="786"/>
                </a:cubicBezTo>
                <a:cubicBezTo>
                  <a:pt x="181" y="779"/>
                  <a:pt x="181" y="779"/>
                  <a:pt x="181" y="779"/>
                </a:cubicBezTo>
                <a:cubicBezTo>
                  <a:pt x="185" y="778"/>
                  <a:pt x="185" y="778"/>
                  <a:pt x="185" y="778"/>
                </a:cubicBezTo>
                <a:cubicBezTo>
                  <a:pt x="182" y="775"/>
                  <a:pt x="182" y="775"/>
                  <a:pt x="182" y="775"/>
                </a:cubicBezTo>
                <a:cubicBezTo>
                  <a:pt x="179" y="779"/>
                  <a:pt x="179" y="779"/>
                  <a:pt x="179" y="779"/>
                </a:cubicBezTo>
                <a:cubicBezTo>
                  <a:pt x="175" y="779"/>
                  <a:pt x="175" y="779"/>
                  <a:pt x="175" y="779"/>
                </a:cubicBezTo>
                <a:cubicBezTo>
                  <a:pt x="177" y="778"/>
                  <a:pt x="177" y="775"/>
                  <a:pt x="176" y="774"/>
                </a:cubicBezTo>
                <a:cubicBezTo>
                  <a:pt x="172" y="774"/>
                  <a:pt x="172" y="774"/>
                  <a:pt x="172" y="774"/>
                </a:cubicBezTo>
                <a:cubicBezTo>
                  <a:pt x="170" y="779"/>
                  <a:pt x="170" y="779"/>
                  <a:pt x="170" y="779"/>
                </a:cubicBezTo>
                <a:cubicBezTo>
                  <a:pt x="172" y="778"/>
                  <a:pt x="169" y="783"/>
                  <a:pt x="174" y="780"/>
                </a:cubicBezTo>
                <a:cubicBezTo>
                  <a:pt x="172" y="783"/>
                  <a:pt x="172" y="783"/>
                  <a:pt x="172" y="783"/>
                </a:cubicBezTo>
                <a:cubicBezTo>
                  <a:pt x="167" y="784"/>
                  <a:pt x="167" y="784"/>
                  <a:pt x="167" y="784"/>
                </a:cubicBezTo>
                <a:cubicBezTo>
                  <a:pt x="165" y="782"/>
                  <a:pt x="165" y="782"/>
                  <a:pt x="165" y="782"/>
                </a:cubicBezTo>
                <a:cubicBezTo>
                  <a:pt x="161" y="776"/>
                  <a:pt x="161" y="776"/>
                  <a:pt x="161" y="776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3"/>
                  <a:pt x="169" y="774"/>
                  <a:pt x="170" y="768"/>
                </a:cubicBezTo>
                <a:cubicBezTo>
                  <a:pt x="173" y="768"/>
                  <a:pt x="173" y="768"/>
                  <a:pt x="173" y="768"/>
                </a:cubicBezTo>
                <a:cubicBezTo>
                  <a:pt x="178" y="761"/>
                  <a:pt x="178" y="761"/>
                  <a:pt x="178" y="761"/>
                </a:cubicBezTo>
                <a:cubicBezTo>
                  <a:pt x="176" y="760"/>
                  <a:pt x="176" y="760"/>
                  <a:pt x="176" y="760"/>
                </a:cubicBezTo>
                <a:cubicBezTo>
                  <a:pt x="179" y="756"/>
                  <a:pt x="179" y="756"/>
                  <a:pt x="179" y="756"/>
                </a:cubicBezTo>
                <a:cubicBezTo>
                  <a:pt x="170" y="754"/>
                  <a:pt x="170" y="754"/>
                  <a:pt x="170" y="754"/>
                </a:cubicBezTo>
                <a:cubicBezTo>
                  <a:pt x="169" y="752"/>
                  <a:pt x="169" y="752"/>
                  <a:pt x="169" y="752"/>
                </a:cubicBezTo>
                <a:cubicBezTo>
                  <a:pt x="166" y="754"/>
                  <a:pt x="166" y="754"/>
                  <a:pt x="166" y="754"/>
                </a:cubicBezTo>
                <a:cubicBezTo>
                  <a:pt x="167" y="755"/>
                  <a:pt x="167" y="755"/>
                  <a:pt x="167" y="755"/>
                </a:cubicBezTo>
                <a:cubicBezTo>
                  <a:pt x="158" y="757"/>
                  <a:pt x="158" y="757"/>
                  <a:pt x="158" y="757"/>
                </a:cubicBezTo>
                <a:cubicBezTo>
                  <a:pt x="153" y="760"/>
                  <a:pt x="153" y="760"/>
                  <a:pt x="153" y="760"/>
                </a:cubicBezTo>
                <a:cubicBezTo>
                  <a:pt x="152" y="764"/>
                  <a:pt x="167" y="751"/>
                  <a:pt x="146" y="763"/>
                </a:cubicBezTo>
                <a:cubicBezTo>
                  <a:pt x="144" y="763"/>
                  <a:pt x="144" y="763"/>
                  <a:pt x="144" y="763"/>
                </a:cubicBezTo>
                <a:cubicBezTo>
                  <a:pt x="143" y="762"/>
                  <a:pt x="143" y="762"/>
                  <a:pt x="143" y="762"/>
                </a:cubicBezTo>
                <a:cubicBezTo>
                  <a:pt x="147" y="761"/>
                  <a:pt x="147" y="761"/>
                  <a:pt x="147" y="761"/>
                </a:cubicBezTo>
                <a:cubicBezTo>
                  <a:pt x="151" y="757"/>
                  <a:pt x="151" y="757"/>
                  <a:pt x="151" y="757"/>
                </a:cubicBezTo>
                <a:cubicBezTo>
                  <a:pt x="151" y="753"/>
                  <a:pt x="151" y="753"/>
                  <a:pt x="151" y="753"/>
                </a:cubicBezTo>
                <a:cubicBezTo>
                  <a:pt x="153" y="754"/>
                  <a:pt x="153" y="754"/>
                  <a:pt x="153" y="754"/>
                </a:cubicBezTo>
                <a:cubicBezTo>
                  <a:pt x="156" y="751"/>
                  <a:pt x="156" y="751"/>
                  <a:pt x="156" y="751"/>
                </a:cubicBezTo>
                <a:cubicBezTo>
                  <a:pt x="154" y="750"/>
                  <a:pt x="154" y="750"/>
                  <a:pt x="154" y="750"/>
                </a:cubicBezTo>
                <a:cubicBezTo>
                  <a:pt x="150" y="748"/>
                  <a:pt x="150" y="748"/>
                  <a:pt x="150" y="748"/>
                </a:cubicBezTo>
                <a:cubicBezTo>
                  <a:pt x="142" y="751"/>
                  <a:pt x="142" y="751"/>
                  <a:pt x="142" y="751"/>
                </a:cubicBezTo>
                <a:cubicBezTo>
                  <a:pt x="139" y="755"/>
                  <a:pt x="139" y="755"/>
                  <a:pt x="139" y="755"/>
                </a:cubicBezTo>
                <a:cubicBezTo>
                  <a:pt x="136" y="754"/>
                  <a:pt x="145" y="749"/>
                  <a:pt x="135" y="755"/>
                </a:cubicBezTo>
                <a:cubicBezTo>
                  <a:pt x="138" y="752"/>
                  <a:pt x="138" y="752"/>
                  <a:pt x="138" y="752"/>
                </a:cubicBezTo>
                <a:cubicBezTo>
                  <a:pt x="142" y="750"/>
                  <a:pt x="142" y="750"/>
                  <a:pt x="142" y="750"/>
                </a:cubicBezTo>
                <a:cubicBezTo>
                  <a:pt x="142" y="748"/>
                  <a:pt x="142" y="748"/>
                  <a:pt x="142" y="748"/>
                </a:cubicBezTo>
                <a:cubicBezTo>
                  <a:pt x="137" y="749"/>
                  <a:pt x="137" y="749"/>
                  <a:pt x="137" y="749"/>
                </a:cubicBezTo>
                <a:cubicBezTo>
                  <a:pt x="130" y="757"/>
                  <a:pt x="130" y="757"/>
                  <a:pt x="130" y="757"/>
                </a:cubicBezTo>
                <a:cubicBezTo>
                  <a:pt x="135" y="756"/>
                  <a:pt x="135" y="756"/>
                  <a:pt x="135" y="756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28" y="760"/>
                  <a:pt x="128" y="760"/>
                  <a:pt x="128" y="760"/>
                </a:cubicBezTo>
                <a:cubicBezTo>
                  <a:pt x="123" y="760"/>
                  <a:pt x="123" y="760"/>
                  <a:pt x="123" y="760"/>
                </a:cubicBezTo>
                <a:cubicBezTo>
                  <a:pt x="119" y="764"/>
                  <a:pt x="119" y="764"/>
                  <a:pt x="119" y="764"/>
                </a:cubicBezTo>
                <a:cubicBezTo>
                  <a:pt x="113" y="763"/>
                  <a:pt x="113" y="763"/>
                  <a:pt x="113" y="763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112" y="759"/>
                  <a:pt x="112" y="759"/>
                  <a:pt x="112" y="759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6"/>
                  <a:pt x="114" y="754"/>
                  <a:pt x="115" y="754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20" y="744"/>
                  <a:pt x="120" y="744"/>
                  <a:pt x="120" y="744"/>
                </a:cubicBezTo>
                <a:cubicBezTo>
                  <a:pt x="117" y="744"/>
                  <a:pt x="117" y="744"/>
                  <a:pt x="117" y="744"/>
                </a:cubicBezTo>
                <a:cubicBezTo>
                  <a:pt x="118" y="744"/>
                  <a:pt x="114" y="747"/>
                  <a:pt x="117" y="743"/>
                </a:cubicBezTo>
                <a:cubicBezTo>
                  <a:pt x="115" y="743"/>
                  <a:pt x="115" y="743"/>
                  <a:pt x="115" y="743"/>
                </a:cubicBezTo>
                <a:cubicBezTo>
                  <a:pt x="119" y="739"/>
                  <a:pt x="120" y="747"/>
                  <a:pt x="122" y="739"/>
                </a:cubicBezTo>
                <a:cubicBezTo>
                  <a:pt x="117" y="739"/>
                  <a:pt x="117" y="739"/>
                  <a:pt x="117" y="739"/>
                </a:cubicBezTo>
                <a:cubicBezTo>
                  <a:pt x="105" y="750"/>
                  <a:pt x="105" y="750"/>
                  <a:pt x="105" y="750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6"/>
                </a:cubicBezTo>
                <a:cubicBezTo>
                  <a:pt x="96" y="755"/>
                  <a:pt x="96" y="755"/>
                  <a:pt x="96" y="755"/>
                </a:cubicBezTo>
                <a:cubicBezTo>
                  <a:pt x="102" y="750"/>
                  <a:pt x="102" y="750"/>
                  <a:pt x="102" y="750"/>
                </a:cubicBezTo>
                <a:cubicBezTo>
                  <a:pt x="101" y="749"/>
                  <a:pt x="101" y="749"/>
                  <a:pt x="101" y="749"/>
                </a:cubicBezTo>
                <a:cubicBezTo>
                  <a:pt x="105" y="745"/>
                  <a:pt x="105" y="745"/>
                  <a:pt x="105" y="745"/>
                </a:cubicBezTo>
                <a:cubicBezTo>
                  <a:pt x="103" y="744"/>
                  <a:pt x="103" y="744"/>
                  <a:pt x="103" y="744"/>
                </a:cubicBezTo>
                <a:cubicBezTo>
                  <a:pt x="104" y="747"/>
                  <a:pt x="99" y="743"/>
                  <a:pt x="99" y="749"/>
                </a:cubicBezTo>
                <a:cubicBezTo>
                  <a:pt x="98" y="750"/>
                  <a:pt x="98" y="750"/>
                  <a:pt x="98" y="750"/>
                </a:cubicBezTo>
                <a:cubicBezTo>
                  <a:pt x="96" y="748"/>
                  <a:pt x="96" y="748"/>
                  <a:pt x="96" y="748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86" y="745"/>
                  <a:pt x="86" y="745"/>
                  <a:pt x="86" y="745"/>
                </a:cubicBezTo>
                <a:cubicBezTo>
                  <a:pt x="89" y="740"/>
                  <a:pt x="89" y="740"/>
                  <a:pt x="89" y="740"/>
                </a:cubicBezTo>
                <a:cubicBezTo>
                  <a:pt x="85" y="737"/>
                  <a:pt x="85" y="737"/>
                  <a:pt x="85" y="737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89" y="733"/>
                  <a:pt x="89" y="733"/>
                  <a:pt x="89" y="733"/>
                </a:cubicBezTo>
                <a:cubicBezTo>
                  <a:pt x="92" y="733"/>
                  <a:pt x="92" y="733"/>
                  <a:pt x="92" y="733"/>
                </a:cubicBezTo>
                <a:cubicBezTo>
                  <a:pt x="91" y="729"/>
                  <a:pt x="91" y="729"/>
                  <a:pt x="91" y="729"/>
                </a:cubicBezTo>
                <a:cubicBezTo>
                  <a:pt x="95" y="726"/>
                  <a:pt x="95" y="726"/>
                  <a:pt x="95" y="726"/>
                </a:cubicBezTo>
                <a:cubicBezTo>
                  <a:pt x="94" y="728"/>
                  <a:pt x="99" y="720"/>
                  <a:pt x="89" y="725"/>
                </a:cubicBezTo>
                <a:cubicBezTo>
                  <a:pt x="85" y="726"/>
                  <a:pt x="85" y="726"/>
                  <a:pt x="85" y="726"/>
                </a:cubicBezTo>
                <a:cubicBezTo>
                  <a:pt x="81" y="730"/>
                  <a:pt x="81" y="730"/>
                  <a:pt x="81" y="730"/>
                </a:cubicBezTo>
                <a:cubicBezTo>
                  <a:pt x="78" y="731"/>
                  <a:pt x="78" y="731"/>
                  <a:pt x="78" y="731"/>
                </a:cubicBezTo>
                <a:cubicBezTo>
                  <a:pt x="81" y="728"/>
                  <a:pt x="81" y="728"/>
                  <a:pt x="81" y="728"/>
                </a:cubicBezTo>
                <a:cubicBezTo>
                  <a:pt x="81" y="726"/>
                  <a:pt x="81" y="726"/>
                  <a:pt x="81" y="726"/>
                </a:cubicBezTo>
                <a:cubicBezTo>
                  <a:pt x="81" y="723"/>
                  <a:pt x="82" y="729"/>
                  <a:pt x="81" y="723"/>
                </a:cubicBezTo>
                <a:cubicBezTo>
                  <a:pt x="83" y="724"/>
                  <a:pt x="73" y="727"/>
                  <a:pt x="85" y="723"/>
                </a:cubicBezTo>
                <a:cubicBezTo>
                  <a:pt x="87" y="722"/>
                  <a:pt x="87" y="722"/>
                  <a:pt x="87" y="722"/>
                </a:cubicBezTo>
                <a:cubicBezTo>
                  <a:pt x="87" y="717"/>
                  <a:pt x="87" y="717"/>
                  <a:pt x="87" y="717"/>
                </a:cubicBezTo>
                <a:cubicBezTo>
                  <a:pt x="86" y="717"/>
                  <a:pt x="86" y="717"/>
                  <a:pt x="86" y="717"/>
                </a:cubicBezTo>
                <a:cubicBezTo>
                  <a:pt x="78" y="723"/>
                  <a:pt x="78" y="723"/>
                  <a:pt x="78" y="723"/>
                </a:cubicBezTo>
                <a:cubicBezTo>
                  <a:pt x="77" y="723"/>
                  <a:pt x="77" y="723"/>
                  <a:pt x="77" y="723"/>
                </a:cubicBezTo>
                <a:cubicBezTo>
                  <a:pt x="77" y="722"/>
                  <a:pt x="77" y="722"/>
                  <a:pt x="77" y="722"/>
                </a:cubicBezTo>
                <a:cubicBezTo>
                  <a:pt x="79" y="721"/>
                  <a:pt x="79" y="721"/>
                  <a:pt x="79" y="721"/>
                </a:cubicBezTo>
                <a:cubicBezTo>
                  <a:pt x="81" y="717"/>
                  <a:pt x="81" y="717"/>
                  <a:pt x="81" y="717"/>
                </a:cubicBezTo>
                <a:cubicBezTo>
                  <a:pt x="84" y="715"/>
                  <a:pt x="84" y="715"/>
                  <a:pt x="84" y="715"/>
                </a:cubicBezTo>
                <a:cubicBezTo>
                  <a:pt x="82" y="710"/>
                  <a:pt x="82" y="710"/>
                  <a:pt x="82" y="710"/>
                </a:cubicBezTo>
                <a:cubicBezTo>
                  <a:pt x="84" y="707"/>
                  <a:pt x="84" y="707"/>
                  <a:pt x="84" y="707"/>
                </a:cubicBezTo>
                <a:cubicBezTo>
                  <a:pt x="84" y="707"/>
                  <a:pt x="81" y="708"/>
                  <a:pt x="85" y="708"/>
                </a:cubicBezTo>
                <a:cubicBezTo>
                  <a:pt x="86" y="707"/>
                  <a:pt x="86" y="707"/>
                  <a:pt x="86" y="707"/>
                </a:cubicBezTo>
                <a:cubicBezTo>
                  <a:pt x="84" y="706"/>
                  <a:pt x="84" y="706"/>
                  <a:pt x="84" y="706"/>
                </a:cubicBezTo>
                <a:cubicBezTo>
                  <a:pt x="83" y="704"/>
                  <a:pt x="83" y="704"/>
                  <a:pt x="83" y="704"/>
                </a:cubicBezTo>
                <a:cubicBezTo>
                  <a:pt x="77" y="708"/>
                  <a:pt x="77" y="708"/>
                  <a:pt x="77" y="708"/>
                </a:cubicBezTo>
                <a:cubicBezTo>
                  <a:pt x="79" y="711"/>
                  <a:pt x="73" y="708"/>
                  <a:pt x="73" y="715"/>
                </a:cubicBezTo>
                <a:cubicBezTo>
                  <a:pt x="71" y="715"/>
                  <a:pt x="71" y="715"/>
                  <a:pt x="71" y="715"/>
                </a:cubicBezTo>
                <a:cubicBezTo>
                  <a:pt x="73" y="719"/>
                  <a:pt x="73" y="719"/>
                  <a:pt x="73" y="719"/>
                </a:cubicBezTo>
                <a:cubicBezTo>
                  <a:pt x="72" y="723"/>
                  <a:pt x="72" y="723"/>
                  <a:pt x="72" y="723"/>
                </a:cubicBezTo>
                <a:cubicBezTo>
                  <a:pt x="74" y="723"/>
                  <a:pt x="74" y="723"/>
                  <a:pt x="74" y="723"/>
                </a:cubicBezTo>
                <a:cubicBezTo>
                  <a:pt x="71" y="728"/>
                  <a:pt x="82" y="720"/>
                  <a:pt x="70" y="725"/>
                </a:cubicBezTo>
                <a:cubicBezTo>
                  <a:pt x="70" y="726"/>
                  <a:pt x="70" y="726"/>
                  <a:pt x="70" y="726"/>
                </a:cubicBezTo>
                <a:cubicBezTo>
                  <a:pt x="69" y="725"/>
                  <a:pt x="77" y="727"/>
                  <a:pt x="68" y="725"/>
                </a:cubicBezTo>
                <a:cubicBezTo>
                  <a:pt x="71" y="721"/>
                  <a:pt x="71" y="721"/>
                  <a:pt x="71" y="721"/>
                </a:cubicBezTo>
                <a:cubicBezTo>
                  <a:pt x="70" y="720"/>
                  <a:pt x="70" y="720"/>
                  <a:pt x="70" y="720"/>
                </a:cubicBezTo>
                <a:cubicBezTo>
                  <a:pt x="67" y="723"/>
                  <a:pt x="67" y="723"/>
                  <a:pt x="67" y="723"/>
                </a:cubicBezTo>
                <a:cubicBezTo>
                  <a:pt x="67" y="717"/>
                  <a:pt x="67" y="717"/>
                  <a:pt x="67" y="717"/>
                </a:cubicBezTo>
                <a:cubicBezTo>
                  <a:pt x="70" y="716"/>
                  <a:pt x="70" y="716"/>
                  <a:pt x="70" y="716"/>
                </a:cubicBezTo>
                <a:cubicBezTo>
                  <a:pt x="69" y="714"/>
                  <a:pt x="69" y="714"/>
                  <a:pt x="69" y="714"/>
                </a:cubicBezTo>
                <a:cubicBezTo>
                  <a:pt x="69" y="710"/>
                  <a:pt x="69" y="710"/>
                  <a:pt x="69" y="710"/>
                </a:cubicBezTo>
                <a:cubicBezTo>
                  <a:pt x="59" y="714"/>
                  <a:pt x="59" y="714"/>
                  <a:pt x="59" y="714"/>
                </a:cubicBezTo>
                <a:cubicBezTo>
                  <a:pt x="54" y="718"/>
                  <a:pt x="54" y="718"/>
                  <a:pt x="54" y="718"/>
                </a:cubicBezTo>
                <a:cubicBezTo>
                  <a:pt x="53" y="718"/>
                  <a:pt x="53" y="718"/>
                  <a:pt x="53" y="718"/>
                </a:cubicBezTo>
                <a:cubicBezTo>
                  <a:pt x="52" y="719"/>
                  <a:pt x="52" y="719"/>
                  <a:pt x="52" y="719"/>
                </a:cubicBezTo>
                <a:cubicBezTo>
                  <a:pt x="52" y="721"/>
                  <a:pt x="52" y="721"/>
                  <a:pt x="52" y="721"/>
                </a:cubicBezTo>
                <a:cubicBezTo>
                  <a:pt x="53" y="722"/>
                  <a:pt x="53" y="722"/>
                  <a:pt x="53" y="722"/>
                </a:cubicBezTo>
                <a:cubicBezTo>
                  <a:pt x="54" y="721"/>
                  <a:pt x="56" y="721"/>
                  <a:pt x="58" y="721"/>
                </a:cubicBezTo>
                <a:cubicBezTo>
                  <a:pt x="52" y="724"/>
                  <a:pt x="52" y="724"/>
                  <a:pt x="52" y="724"/>
                </a:cubicBezTo>
                <a:cubicBezTo>
                  <a:pt x="52" y="723"/>
                  <a:pt x="52" y="723"/>
                  <a:pt x="52" y="723"/>
                </a:cubicBezTo>
                <a:cubicBezTo>
                  <a:pt x="45" y="725"/>
                  <a:pt x="45" y="725"/>
                  <a:pt x="45" y="725"/>
                </a:cubicBezTo>
                <a:cubicBezTo>
                  <a:pt x="47" y="721"/>
                  <a:pt x="47" y="721"/>
                  <a:pt x="47" y="721"/>
                </a:cubicBezTo>
                <a:cubicBezTo>
                  <a:pt x="49" y="719"/>
                  <a:pt x="49" y="719"/>
                  <a:pt x="49" y="719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51" y="713"/>
                  <a:pt x="51" y="713"/>
                  <a:pt x="51" y="713"/>
                </a:cubicBezTo>
                <a:cubicBezTo>
                  <a:pt x="54" y="712"/>
                  <a:pt x="49" y="718"/>
                  <a:pt x="47" y="710"/>
                </a:cubicBezTo>
                <a:cubicBezTo>
                  <a:pt x="49" y="709"/>
                  <a:pt x="49" y="709"/>
                  <a:pt x="49" y="709"/>
                </a:cubicBezTo>
                <a:cubicBezTo>
                  <a:pt x="49" y="708"/>
                  <a:pt x="49" y="708"/>
                  <a:pt x="49" y="708"/>
                </a:cubicBezTo>
                <a:cubicBezTo>
                  <a:pt x="44" y="704"/>
                  <a:pt x="48" y="715"/>
                  <a:pt x="44" y="705"/>
                </a:cubicBezTo>
                <a:cubicBezTo>
                  <a:pt x="49" y="705"/>
                  <a:pt x="49" y="705"/>
                  <a:pt x="49" y="705"/>
                </a:cubicBezTo>
                <a:cubicBezTo>
                  <a:pt x="49" y="703"/>
                  <a:pt x="49" y="703"/>
                  <a:pt x="49" y="703"/>
                </a:cubicBezTo>
                <a:cubicBezTo>
                  <a:pt x="47" y="701"/>
                  <a:pt x="42" y="711"/>
                  <a:pt x="47" y="699"/>
                </a:cubicBezTo>
                <a:cubicBezTo>
                  <a:pt x="50" y="695"/>
                  <a:pt x="50" y="695"/>
                  <a:pt x="50" y="695"/>
                </a:cubicBezTo>
                <a:cubicBezTo>
                  <a:pt x="49" y="697"/>
                  <a:pt x="48" y="697"/>
                  <a:pt x="47" y="691"/>
                </a:cubicBezTo>
                <a:cubicBezTo>
                  <a:pt x="49" y="690"/>
                  <a:pt x="49" y="690"/>
                  <a:pt x="49" y="690"/>
                </a:cubicBezTo>
                <a:cubicBezTo>
                  <a:pt x="44" y="689"/>
                  <a:pt x="44" y="689"/>
                  <a:pt x="44" y="689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1" y="688"/>
                  <a:pt x="51" y="688"/>
                  <a:pt x="51" y="688"/>
                </a:cubicBezTo>
                <a:cubicBezTo>
                  <a:pt x="50" y="686"/>
                  <a:pt x="50" y="686"/>
                  <a:pt x="50" y="686"/>
                </a:cubicBezTo>
                <a:cubicBezTo>
                  <a:pt x="50" y="686"/>
                  <a:pt x="48" y="689"/>
                  <a:pt x="50" y="685"/>
                </a:cubicBezTo>
                <a:cubicBezTo>
                  <a:pt x="47" y="685"/>
                  <a:pt x="47" y="685"/>
                  <a:pt x="47" y="685"/>
                </a:cubicBezTo>
                <a:cubicBezTo>
                  <a:pt x="49" y="683"/>
                  <a:pt x="49" y="683"/>
                  <a:pt x="49" y="683"/>
                </a:cubicBezTo>
                <a:cubicBezTo>
                  <a:pt x="51" y="684"/>
                  <a:pt x="51" y="684"/>
                  <a:pt x="51" y="684"/>
                </a:cubicBezTo>
                <a:cubicBezTo>
                  <a:pt x="59" y="678"/>
                  <a:pt x="59" y="678"/>
                  <a:pt x="59" y="678"/>
                </a:cubicBezTo>
                <a:cubicBezTo>
                  <a:pt x="51" y="677"/>
                  <a:pt x="51" y="677"/>
                  <a:pt x="51" y="677"/>
                </a:cubicBezTo>
                <a:cubicBezTo>
                  <a:pt x="51" y="676"/>
                  <a:pt x="51" y="676"/>
                  <a:pt x="51" y="676"/>
                </a:cubicBezTo>
                <a:cubicBezTo>
                  <a:pt x="55" y="676"/>
                  <a:pt x="55" y="676"/>
                  <a:pt x="55" y="676"/>
                </a:cubicBezTo>
                <a:cubicBezTo>
                  <a:pt x="55" y="670"/>
                  <a:pt x="55" y="670"/>
                  <a:pt x="55" y="670"/>
                </a:cubicBezTo>
                <a:cubicBezTo>
                  <a:pt x="59" y="669"/>
                  <a:pt x="59" y="669"/>
                  <a:pt x="59" y="669"/>
                </a:cubicBezTo>
                <a:cubicBezTo>
                  <a:pt x="59" y="668"/>
                  <a:pt x="60" y="671"/>
                  <a:pt x="59" y="667"/>
                </a:cubicBezTo>
                <a:cubicBezTo>
                  <a:pt x="49" y="668"/>
                  <a:pt x="49" y="668"/>
                  <a:pt x="49" y="668"/>
                </a:cubicBezTo>
                <a:cubicBezTo>
                  <a:pt x="49" y="671"/>
                  <a:pt x="46" y="670"/>
                  <a:pt x="45" y="670"/>
                </a:cubicBezTo>
                <a:cubicBezTo>
                  <a:pt x="43" y="672"/>
                  <a:pt x="43" y="672"/>
                  <a:pt x="43" y="672"/>
                </a:cubicBezTo>
                <a:cubicBezTo>
                  <a:pt x="38" y="671"/>
                  <a:pt x="38" y="671"/>
                  <a:pt x="38" y="671"/>
                </a:cubicBezTo>
                <a:cubicBezTo>
                  <a:pt x="34" y="675"/>
                  <a:pt x="34" y="675"/>
                  <a:pt x="34" y="675"/>
                </a:cubicBezTo>
                <a:cubicBezTo>
                  <a:pt x="33" y="674"/>
                  <a:pt x="33" y="674"/>
                  <a:pt x="33" y="674"/>
                </a:cubicBezTo>
                <a:cubicBezTo>
                  <a:pt x="31" y="677"/>
                  <a:pt x="31" y="677"/>
                  <a:pt x="31" y="677"/>
                </a:cubicBezTo>
                <a:cubicBezTo>
                  <a:pt x="23" y="680"/>
                  <a:pt x="23" y="680"/>
                  <a:pt x="23" y="680"/>
                </a:cubicBezTo>
                <a:cubicBezTo>
                  <a:pt x="22" y="682"/>
                  <a:pt x="38" y="669"/>
                  <a:pt x="19" y="685"/>
                </a:cubicBezTo>
                <a:cubicBezTo>
                  <a:pt x="18" y="682"/>
                  <a:pt x="18" y="682"/>
                  <a:pt x="18" y="682"/>
                </a:cubicBezTo>
                <a:cubicBezTo>
                  <a:pt x="19" y="680"/>
                  <a:pt x="19" y="680"/>
                  <a:pt x="19" y="680"/>
                </a:cubicBezTo>
                <a:cubicBezTo>
                  <a:pt x="17" y="680"/>
                  <a:pt x="17" y="680"/>
                  <a:pt x="17" y="680"/>
                </a:cubicBezTo>
                <a:cubicBezTo>
                  <a:pt x="18" y="679"/>
                  <a:pt x="22" y="676"/>
                  <a:pt x="23" y="678"/>
                </a:cubicBezTo>
                <a:cubicBezTo>
                  <a:pt x="30" y="676"/>
                  <a:pt x="30" y="676"/>
                  <a:pt x="30" y="676"/>
                </a:cubicBezTo>
                <a:cubicBezTo>
                  <a:pt x="27" y="673"/>
                  <a:pt x="27" y="673"/>
                  <a:pt x="27" y="673"/>
                </a:cubicBezTo>
                <a:cubicBezTo>
                  <a:pt x="27" y="667"/>
                  <a:pt x="27" y="667"/>
                  <a:pt x="27" y="667"/>
                </a:cubicBezTo>
                <a:cubicBezTo>
                  <a:pt x="31" y="667"/>
                  <a:pt x="31" y="667"/>
                  <a:pt x="31" y="667"/>
                </a:cubicBezTo>
                <a:cubicBezTo>
                  <a:pt x="32" y="666"/>
                  <a:pt x="32" y="666"/>
                  <a:pt x="32" y="666"/>
                </a:cubicBezTo>
                <a:cubicBezTo>
                  <a:pt x="32" y="664"/>
                  <a:pt x="32" y="664"/>
                  <a:pt x="32" y="664"/>
                </a:cubicBezTo>
                <a:cubicBezTo>
                  <a:pt x="29" y="663"/>
                  <a:pt x="45" y="656"/>
                  <a:pt x="25" y="664"/>
                </a:cubicBezTo>
                <a:cubicBezTo>
                  <a:pt x="25" y="666"/>
                  <a:pt x="25" y="666"/>
                  <a:pt x="25" y="666"/>
                </a:cubicBezTo>
                <a:cubicBezTo>
                  <a:pt x="24" y="666"/>
                  <a:pt x="24" y="666"/>
                  <a:pt x="24" y="666"/>
                </a:cubicBezTo>
                <a:cubicBezTo>
                  <a:pt x="25" y="662"/>
                  <a:pt x="25" y="662"/>
                  <a:pt x="25" y="662"/>
                </a:cubicBezTo>
                <a:cubicBezTo>
                  <a:pt x="33" y="661"/>
                  <a:pt x="33" y="661"/>
                  <a:pt x="33" y="661"/>
                </a:cubicBezTo>
                <a:cubicBezTo>
                  <a:pt x="34" y="660"/>
                  <a:pt x="34" y="660"/>
                  <a:pt x="34" y="660"/>
                </a:cubicBezTo>
                <a:cubicBezTo>
                  <a:pt x="34" y="657"/>
                  <a:pt x="34" y="657"/>
                  <a:pt x="34" y="657"/>
                </a:cubicBezTo>
                <a:cubicBezTo>
                  <a:pt x="35" y="655"/>
                  <a:pt x="39" y="658"/>
                  <a:pt x="37" y="653"/>
                </a:cubicBezTo>
                <a:cubicBezTo>
                  <a:pt x="37" y="652"/>
                  <a:pt x="37" y="652"/>
                  <a:pt x="37" y="652"/>
                </a:cubicBezTo>
                <a:cubicBezTo>
                  <a:pt x="33" y="652"/>
                  <a:pt x="33" y="652"/>
                  <a:pt x="33" y="652"/>
                </a:cubicBezTo>
                <a:cubicBezTo>
                  <a:pt x="38" y="648"/>
                  <a:pt x="38" y="648"/>
                  <a:pt x="38" y="648"/>
                </a:cubicBezTo>
                <a:cubicBezTo>
                  <a:pt x="37" y="647"/>
                  <a:pt x="37" y="647"/>
                  <a:pt x="37" y="647"/>
                </a:cubicBezTo>
                <a:cubicBezTo>
                  <a:pt x="39" y="645"/>
                  <a:pt x="39" y="645"/>
                  <a:pt x="39" y="645"/>
                </a:cubicBezTo>
                <a:cubicBezTo>
                  <a:pt x="39" y="644"/>
                  <a:pt x="32" y="654"/>
                  <a:pt x="39" y="641"/>
                </a:cubicBezTo>
                <a:cubicBezTo>
                  <a:pt x="39" y="636"/>
                  <a:pt x="39" y="636"/>
                  <a:pt x="39" y="636"/>
                </a:cubicBezTo>
                <a:cubicBezTo>
                  <a:pt x="33" y="637"/>
                  <a:pt x="33" y="637"/>
                  <a:pt x="33" y="637"/>
                </a:cubicBezTo>
                <a:cubicBezTo>
                  <a:pt x="36" y="641"/>
                  <a:pt x="36" y="641"/>
                  <a:pt x="36" y="641"/>
                </a:cubicBezTo>
                <a:cubicBezTo>
                  <a:pt x="35" y="642"/>
                  <a:pt x="35" y="642"/>
                  <a:pt x="35" y="642"/>
                </a:cubicBezTo>
                <a:cubicBezTo>
                  <a:pt x="30" y="640"/>
                  <a:pt x="30" y="640"/>
                  <a:pt x="30" y="640"/>
                </a:cubicBezTo>
                <a:cubicBezTo>
                  <a:pt x="29" y="641"/>
                  <a:pt x="29" y="641"/>
                  <a:pt x="29" y="641"/>
                </a:cubicBezTo>
                <a:cubicBezTo>
                  <a:pt x="29" y="638"/>
                  <a:pt x="29" y="638"/>
                  <a:pt x="29" y="638"/>
                </a:cubicBezTo>
                <a:cubicBezTo>
                  <a:pt x="30" y="638"/>
                  <a:pt x="30" y="642"/>
                  <a:pt x="31" y="637"/>
                </a:cubicBezTo>
                <a:cubicBezTo>
                  <a:pt x="25" y="635"/>
                  <a:pt x="25" y="635"/>
                  <a:pt x="25" y="635"/>
                </a:cubicBezTo>
                <a:cubicBezTo>
                  <a:pt x="25" y="636"/>
                  <a:pt x="25" y="636"/>
                  <a:pt x="25" y="636"/>
                </a:cubicBezTo>
                <a:cubicBezTo>
                  <a:pt x="28" y="636"/>
                  <a:pt x="24" y="630"/>
                  <a:pt x="23" y="640"/>
                </a:cubicBezTo>
                <a:cubicBezTo>
                  <a:pt x="19" y="641"/>
                  <a:pt x="19" y="641"/>
                  <a:pt x="19" y="641"/>
                </a:cubicBezTo>
                <a:cubicBezTo>
                  <a:pt x="22" y="642"/>
                  <a:pt x="22" y="642"/>
                  <a:pt x="22" y="642"/>
                </a:cubicBezTo>
                <a:cubicBezTo>
                  <a:pt x="20" y="649"/>
                  <a:pt x="20" y="649"/>
                  <a:pt x="20" y="649"/>
                </a:cubicBezTo>
                <a:cubicBezTo>
                  <a:pt x="24" y="648"/>
                  <a:pt x="14" y="646"/>
                  <a:pt x="24" y="648"/>
                </a:cubicBezTo>
                <a:cubicBezTo>
                  <a:pt x="20" y="652"/>
                  <a:pt x="27" y="645"/>
                  <a:pt x="20" y="649"/>
                </a:cubicBezTo>
                <a:cubicBezTo>
                  <a:pt x="19" y="651"/>
                  <a:pt x="19" y="651"/>
                  <a:pt x="19" y="651"/>
                </a:cubicBezTo>
                <a:cubicBezTo>
                  <a:pt x="15" y="655"/>
                  <a:pt x="15" y="655"/>
                  <a:pt x="15" y="655"/>
                </a:cubicBezTo>
                <a:cubicBezTo>
                  <a:pt x="15" y="657"/>
                  <a:pt x="15" y="657"/>
                  <a:pt x="15" y="657"/>
                </a:cubicBezTo>
                <a:cubicBezTo>
                  <a:pt x="13" y="658"/>
                  <a:pt x="13" y="658"/>
                  <a:pt x="13" y="658"/>
                </a:cubicBezTo>
                <a:cubicBezTo>
                  <a:pt x="13" y="659"/>
                  <a:pt x="13" y="659"/>
                  <a:pt x="13" y="659"/>
                </a:cubicBezTo>
                <a:cubicBezTo>
                  <a:pt x="11" y="661"/>
                  <a:pt x="11" y="661"/>
                  <a:pt x="11" y="661"/>
                </a:cubicBezTo>
                <a:cubicBezTo>
                  <a:pt x="9" y="660"/>
                  <a:pt x="9" y="660"/>
                  <a:pt x="9" y="660"/>
                </a:cubicBezTo>
                <a:cubicBezTo>
                  <a:pt x="8" y="659"/>
                  <a:pt x="8" y="659"/>
                  <a:pt x="8" y="659"/>
                </a:cubicBezTo>
                <a:cubicBezTo>
                  <a:pt x="8" y="658"/>
                  <a:pt x="8" y="658"/>
                  <a:pt x="8" y="658"/>
                </a:cubicBezTo>
                <a:cubicBezTo>
                  <a:pt x="10" y="657"/>
                  <a:pt x="10" y="657"/>
                  <a:pt x="10" y="657"/>
                </a:cubicBezTo>
                <a:cubicBezTo>
                  <a:pt x="5" y="654"/>
                  <a:pt x="5" y="654"/>
                  <a:pt x="5" y="654"/>
                </a:cubicBezTo>
                <a:cubicBezTo>
                  <a:pt x="4" y="651"/>
                  <a:pt x="4" y="651"/>
                  <a:pt x="4" y="651"/>
                </a:cubicBezTo>
                <a:cubicBezTo>
                  <a:pt x="9" y="652"/>
                  <a:pt x="2" y="646"/>
                  <a:pt x="9" y="650"/>
                </a:cubicBezTo>
                <a:cubicBezTo>
                  <a:pt x="14" y="650"/>
                  <a:pt x="14" y="650"/>
                  <a:pt x="14" y="650"/>
                </a:cubicBezTo>
                <a:cubicBezTo>
                  <a:pt x="14" y="645"/>
                  <a:pt x="14" y="645"/>
                  <a:pt x="14" y="645"/>
                </a:cubicBezTo>
                <a:cubicBezTo>
                  <a:pt x="16" y="642"/>
                  <a:pt x="16" y="642"/>
                  <a:pt x="16" y="642"/>
                </a:cubicBezTo>
                <a:cubicBezTo>
                  <a:pt x="11" y="638"/>
                  <a:pt x="11" y="638"/>
                  <a:pt x="11" y="638"/>
                </a:cubicBezTo>
                <a:cubicBezTo>
                  <a:pt x="15" y="635"/>
                  <a:pt x="15" y="635"/>
                  <a:pt x="15" y="635"/>
                </a:cubicBezTo>
                <a:cubicBezTo>
                  <a:pt x="16" y="637"/>
                  <a:pt x="16" y="637"/>
                  <a:pt x="16" y="637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0"/>
                  <a:pt x="23" y="630"/>
                  <a:pt x="23" y="630"/>
                </a:cubicBezTo>
                <a:cubicBezTo>
                  <a:pt x="24" y="630"/>
                  <a:pt x="24" y="628"/>
                  <a:pt x="25" y="631"/>
                </a:cubicBezTo>
                <a:cubicBezTo>
                  <a:pt x="27" y="628"/>
                  <a:pt x="27" y="628"/>
                  <a:pt x="27" y="628"/>
                </a:cubicBezTo>
                <a:cubicBezTo>
                  <a:pt x="28" y="628"/>
                  <a:pt x="28" y="628"/>
                  <a:pt x="28" y="628"/>
                </a:cubicBezTo>
                <a:cubicBezTo>
                  <a:pt x="28" y="626"/>
                  <a:pt x="28" y="626"/>
                  <a:pt x="28" y="626"/>
                </a:cubicBezTo>
                <a:cubicBezTo>
                  <a:pt x="23" y="627"/>
                  <a:pt x="23" y="627"/>
                  <a:pt x="23" y="627"/>
                </a:cubicBezTo>
                <a:cubicBezTo>
                  <a:pt x="22" y="628"/>
                  <a:pt x="22" y="628"/>
                  <a:pt x="22" y="628"/>
                </a:cubicBezTo>
                <a:cubicBezTo>
                  <a:pt x="19" y="628"/>
                  <a:pt x="19" y="628"/>
                  <a:pt x="19" y="628"/>
                </a:cubicBezTo>
                <a:cubicBezTo>
                  <a:pt x="15" y="634"/>
                  <a:pt x="15" y="634"/>
                  <a:pt x="15" y="634"/>
                </a:cubicBezTo>
                <a:cubicBezTo>
                  <a:pt x="8" y="635"/>
                  <a:pt x="8" y="635"/>
                  <a:pt x="8" y="635"/>
                </a:cubicBezTo>
                <a:cubicBezTo>
                  <a:pt x="11" y="633"/>
                  <a:pt x="17" y="640"/>
                  <a:pt x="15" y="627"/>
                </a:cubicBezTo>
                <a:cubicBezTo>
                  <a:pt x="23" y="625"/>
                  <a:pt x="23" y="625"/>
                  <a:pt x="23" y="625"/>
                </a:cubicBezTo>
                <a:cubicBezTo>
                  <a:pt x="28" y="621"/>
                  <a:pt x="28" y="621"/>
                  <a:pt x="28" y="621"/>
                </a:cubicBezTo>
                <a:cubicBezTo>
                  <a:pt x="31" y="621"/>
                  <a:pt x="31" y="621"/>
                  <a:pt x="31" y="621"/>
                </a:cubicBezTo>
                <a:cubicBezTo>
                  <a:pt x="30" y="620"/>
                  <a:pt x="35" y="621"/>
                  <a:pt x="31" y="618"/>
                </a:cubicBezTo>
                <a:cubicBezTo>
                  <a:pt x="29" y="617"/>
                  <a:pt x="29" y="617"/>
                  <a:pt x="29" y="617"/>
                </a:cubicBezTo>
                <a:cubicBezTo>
                  <a:pt x="27" y="617"/>
                  <a:pt x="38" y="614"/>
                  <a:pt x="25" y="618"/>
                </a:cubicBezTo>
                <a:cubicBezTo>
                  <a:pt x="30" y="615"/>
                  <a:pt x="30" y="615"/>
                  <a:pt x="30" y="615"/>
                </a:cubicBezTo>
                <a:cubicBezTo>
                  <a:pt x="31" y="615"/>
                  <a:pt x="31" y="616"/>
                  <a:pt x="32" y="615"/>
                </a:cubicBezTo>
                <a:cubicBezTo>
                  <a:pt x="32" y="614"/>
                  <a:pt x="32" y="614"/>
                  <a:pt x="32" y="614"/>
                </a:cubicBezTo>
                <a:cubicBezTo>
                  <a:pt x="27" y="612"/>
                  <a:pt x="27" y="612"/>
                  <a:pt x="27" y="612"/>
                </a:cubicBezTo>
                <a:cubicBezTo>
                  <a:pt x="32" y="610"/>
                  <a:pt x="32" y="610"/>
                  <a:pt x="32" y="610"/>
                </a:cubicBezTo>
                <a:cubicBezTo>
                  <a:pt x="35" y="606"/>
                  <a:pt x="40" y="614"/>
                  <a:pt x="39" y="604"/>
                </a:cubicBezTo>
                <a:cubicBezTo>
                  <a:pt x="37" y="600"/>
                  <a:pt x="37" y="600"/>
                  <a:pt x="37" y="600"/>
                </a:cubicBezTo>
                <a:cubicBezTo>
                  <a:pt x="40" y="600"/>
                  <a:pt x="40" y="600"/>
                  <a:pt x="40" y="600"/>
                </a:cubicBezTo>
                <a:cubicBezTo>
                  <a:pt x="39" y="598"/>
                  <a:pt x="39" y="598"/>
                  <a:pt x="39" y="598"/>
                </a:cubicBezTo>
                <a:cubicBezTo>
                  <a:pt x="41" y="598"/>
                  <a:pt x="41" y="598"/>
                  <a:pt x="41" y="598"/>
                </a:cubicBezTo>
                <a:cubicBezTo>
                  <a:pt x="42" y="600"/>
                  <a:pt x="42" y="600"/>
                  <a:pt x="42" y="600"/>
                </a:cubicBezTo>
                <a:cubicBezTo>
                  <a:pt x="43" y="600"/>
                  <a:pt x="43" y="600"/>
                  <a:pt x="43" y="600"/>
                </a:cubicBezTo>
                <a:cubicBezTo>
                  <a:pt x="43" y="602"/>
                  <a:pt x="43" y="602"/>
                  <a:pt x="43" y="602"/>
                </a:cubicBezTo>
                <a:cubicBezTo>
                  <a:pt x="47" y="602"/>
                  <a:pt x="47" y="602"/>
                  <a:pt x="47" y="602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38" y="610"/>
                  <a:pt x="38" y="610"/>
                  <a:pt x="38" y="610"/>
                </a:cubicBezTo>
                <a:cubicBezTo>
                  <a:pt x="42" y="610"/>
                  <a:pt x="42" y="610"/>
                  <a:pt x="42" y="610"/>
                </a:cubicBezTo>
                <a:cubicBezTo>
                  <a:pt x="47" y="608"/>
                  <a:pt x="47" y="608"/>
                  <a:pt x="47" y="608"/>
                </a:cubicBezTo>
                <a:cubicBezTo>
                  <a:pt x="51" y="603"/>
                  <a:pt x="51" y="603"/>
                  <a:pt x="51" y="603"/>
                </a:cubicBezTo>
                <a:cubicBezTo>
                  <a:pt x="56" y="600"/>
                  <a:pt x="56" y="600"/>
                  <a:pt x="56" y="600"/>
                </a:cubicBezTo>
                <a:cubicBezTo>
                  <a:pt x="60" y="595"/>
                  <a:pt x="60" y="595"/>
                  <a:pt x="60" y="595"/>
                </a:cubicBezTo>
                <a:cubicBezTo>
                  <a:pt x="59" y="595"/>
                  <a:pt x="59" y="595"/>
                  <a:pt x="59" y="595"/>
                </a:cubicBezTo>
                <a:cubicBezTo>
                  <a:pt x="62" y="595"/>
                  <a:pt x="63" y="592"/>
                  <a:pt x="64" y="594"/>
                </a:cubicBezTo>
                <a:cubicBezTo>
                  <a:pt x="66" y="592"/>
                  <a:pt x="66" y="592"/>
                  <a:pt x="66" y="592"/>
                </a:cubicBezTo>
                <a:cubicBezTo>
                  <a:pt x="63" y="589"/>
                  <a:pt x="63" y="589"/>
                  <a:pt x="63" y="589"/>
                </a:cubicBezTo>
                <a:cubicBezTo>
                  <a:pt x="55" y="591"/>
                  <a:pt x="55" y="591"/>
                  <a:pt x="55" y="591"/>
                </a:cubicBezTo>
                <a:cubicBezTo>
                  <a:pt x="56" y="595"/>
                  <a:pt x="56" y="595"/>
                  <a:pt x="56" y="595"/>
                </a:cubicBezTo>
                <a:cubicBezTo>
                  <a:pt x="55" y="594"/>
                  <a:pt x="55" y="594"/>
                  <a:pt x="55" y="594"/>
                </a:cubicBezTo>
                <a:cubicBezTo>
                  <a:pt x="50" y="597"/>
                  <a:pt x="50" y="597"/>
                  <a:pt x="50" y="597"/>
                </a:cubicBezTo>
                <a:cubicBezTo>
                  <a:pt x="47" y="593"/>
                  <a:pt x="62" y="600"/>
                  <a:pt x="45" y="595"/>
                </a:cubicBezTo>
                <a:cubicBezTo>
                  <a:pt x="50" y="593"/>
                  <a:pt x="50" y="593"/>
                  <a:pt x="50" y="593"/>
                </a:cubicBezTo>
                <a:cubicBezTo>
                  <a:pt x="43" y="594"/>
                  <a:pt x="52" y="586"/>
                  <a:pt x="41" y="588"/>
                </a:cubicBezTo>
                <a:cubicBezTo>
                  <a:pt x="42" y="588"/>
                  <a:pt x="47" y="587"/>
                  <a:pt x="41" y="585"/>
                </a:cubicBezTo>
                <a:cubicBezTo>
                  <a:pt x="39" y="585"/>
                  <a:pt x="39" y="585"/>
                  <a:pt x="39" y="585"/>
                </a:cubicBezTo>
                <a:cubicBezTo>
                  <a:pt x="43" y="581"/>
                  <a:pt x="43" y="581"/>
                  <a:pt x="43" y="581"/>
                </a:cubicBezTo>
                <a:cubicBezTo>
                  <a:pt x="44" y="580"/>
                  <a:pt x="45" y="579"/>
                  <a:pt x="45" y="581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9" y="591"/>
                  <a:pt x="49" y="591"/>
                  <a:pt x="49" y="591"/>
                </a:cubicBezTo>
                <a:cubicBezTo>
                  <a:pt x="49" y="589"/>
                  <a:pt x="49" y="589"/>
                  <a:pt x="49" y="589"/>
                </a:cubicBezTo>
                <a:cubicBezTo>
                  <a:pt x="55" y="589"/>
                  <a:pt x="55" y="589"/>
                  <a:pt x="55" y="589"/>
                </a:cubicBezTo>
                <a:cubicBezTo>
                  <a:pt x="56" y="590"/>
                  <a:pt x="56" y="590"/>
                  <a:pt x="56" y="590"/>
                </a:cubicBezTo>
                <a:cubicBezTo>
                  <a:pt x="56" y="590"/>
                  <a:pt x="59" y="597"/>
                  <a:pt x="57" y="587"/>
                </a:cubicBezTo>
                <a:cubicBezTo>
                  <a:pt x="50" y="585"/>
                  <a:pt x="50" y="585"/>
                  <a:pt x="50" y="585"/>
                </a:cubicBezTo>
                <a:cubicBezTo>
                  <a:pt x="52" y="582"/>
                  <a:pt x="52" y="582"/>
                  <a:pt x="52" y="582"/>
                </a:cubicBezTo>
                <a:cubicBezTo>
                  <a:pt x="51" y="581"/>
                  <a:pt x="51" y="581"/>
                  <a:pt x="51" y="581"/>
                </a:cubicBezTo>
                <a:cubicBezTo>
                  <a:pt x="50" y="580"/>
                  <a:pt x="50" y="580"/>
                  <a:pt x="50" y="580"/>
                </a:cubicBezTo>
                <a:cubicBezTo>
                  <a:pt x="47" y="580"/>
                  <a:pt x="47" y="580"/>
                  <a:pt x="47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51" y="573"/>
                  <a:pt x="51" y="573"/>
                  <a:pt x="51" y="573"/>
                </a:cubicBezTo>
                <a:cubicBezTo>
                  <a:pt x="49" y="571"/>
                  <a:pt x="49" y="571"/>
                  <a:pt x="49" y="571"/>
                </a:cubicBezTo>
                <a:cubicBezTo>
                  <a:pt x="49" y="570"/>
                  <a:pt x="57" y="574"/>
                  <a:pt x="43" y="572"/>
                </a:cubicBezTo>
                <a:cubicBezTo>
                  <a:pt x="43" y="570"/>
                  <a:pt x="43" y="570"/>
                  <a:pt x="43" y="570"/>
                </a:cubicBezTo>
                <a:cubicBezTo>
                  <a:pt x="39" y="569"/>
                  <a:pt x="39" y="569"/>
                  <a:pt x="39" y="569"/>
                </a:cubicBezTo>
                <a:cubicBezTo>
                  <a:pt x="37" y="569"/>
                  <a:pt x="37" y="569"/>
                  <a:pt x="37" y="569"/>
                </a:cubicBezTo>
                <a:cubicBezTo>
                  <a:pt x="35" y="570"/>
                  <a:pt x="41" y="562"/>
                  <a:pt x="34" y="571"/>
                </a:cubicBezTo>
                <a:cubicBezTo>
                  <a:pt x="33" y="570"/>
                  <a:pt x="33" y="570"/>
                  <a:pt x="33" y="570"/>
                </a:cubicBezTo>
                <a:cubicBezTo>
                  <a:pt x="39" y="565"/>
                  <a:pt x="39" y="565"/>
                  <a:pt x="39" y="565"/>
                </a:cubicBezTo>
                <a:cubicBezTo>
                  <a:pt x="41" y="567"/>
                  <a:pt x="41" y="567"/>
                  <a:pt x="41" y="567"/>
                </a:cubicBezTo>
                <a:cubicBezTo>
                  <a:pt x="45" y="567"/>
                  <a:pt x="45" y="567"/>
                  <a:pt x="45" y="567"/>
                </a:cubicBezTo>
                <a:cubicBezTo>
                  <a:pt x="49" y="560"/>
                  <a:pt x="49" y="560"/>
                  <a:pt x="49" y="560"/>
                </a:cubicBezTo>
                <a:cubicBezTo>
                  <a:pt x="60" y="553"/>
                  <a:pt x="60" y="553"/>
                  <a:pt x="60" y="553"/>
                </a:cubicBezTo>
                <a:cubicBezTo>
                  <a:pt x="60" y="553"/>
                  <a:pt x="62" y="552"/>
                  <a:pt x="59" y="552"/>
                </a:cubicBezTo>
                <a:cubicBezTo>
                  <a:pt x="56" y="553"/>
                  <a:pt x="56" y="553"/>
                  <a:pt x="56" y="553"/>
                </a:cubicBezTo>
                <a:cubicBezTo>
                  <a:pt x="54" y="552"/>
                  <a:pt x="54" y="552"/>
                  <a:pt x="54" y="552"/>
                </a:cubicBezTo>
                <a:cubicBezTo>
                  <a:pt x="56" y="550"/>
                  <a:pt x="56" y="550"/>
                  <a:pt x="56" y="550"/>
                </a:cubicBezTo>
                <a:cubicBezTo>
                  <a:pt x="53" y="544"/>
                  <a:pt x="53" y="544"/>
                  <a:pt x="53" y="544"/>
                </a:cubicBezTo>
                <a:cubicBezTo>
                  <a:pt x="51" y="543"/>
                  <a:pt x="51" y="543"/>
                  <a:pt x="51" y="543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49" y="543"/>
                  <a:pt x="49" y="543"/>
                  <a:pt x="49" y="543"/>
                </a:cubicBezTo>
                <a:cubicBezTo>
                  <a:pt x="50" y="541"/>
                  <a:pt x="50" y="541"/>
                  <a:pt x="50" y="541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43" y="544"/>
                  <a:pt x="43" y="544"/>
                  <a:pt x="43" y="544"/>
                </a:cubicBezTo>
                <a:cubicBezTo>
                  <a:pt x="42" y="548"/>
                  <a:pt x="42" y="548"/>
                  <a:pt x="42" y="548"/>
                </a:cubicBezTo>
                <a:cubicBezTo>
                  <a:pt x="44" y="549"/>
                  <a:pt x="44" y="549"/>
                  <a:pt x="44" y="549"/>
                </a:cubicBezTo>
                <a:cubicBezTo>
                  <a:pt x="43" y="551"/>
                  <a:pt x="43" y="551"/>
                  <a:pt x="43" y="551"/>
                </a:cubicBezTo>
                <a:cubicBezTo>
                  <a:pt x="44" y="552"/>
                  <a:pt x="44" y="552"/>
                  <a:pt x="44" y="552"/>
                </a:cubicBezTo>
                <a:cubicBezTo>
                  <a:pt x="43" y="551"/>
                  <a:pt x="38" y="553"/>
                  <a:pt x="39" y="549"/>
                </a:cubicBezTo>
                <a:cubicBezTo>
                  <a:pt x="36" y="546"/>
                  <a:pt x="46" y="549"/>
                  <a:pt x="38" y="545"/>
                </a:cubicBezTo>
                <a:cubicBezTo>
                  <a:pt x="38" y="543"/>
                  <a:pt x="38" y="543"/>
                  <a:pt x="38" y="543"/>
                </a:cubicBezTo>
                <a:cubicBezTo>
                  <a:pt x="40" y="540"/>
                  <a:pt x="43" y="544"/>
                  <a:pt x="42" y="540"/>
                </a:cubicBezTo>
                <a:cubicBezTo>
                  <a:pt x="40" y="540"/>
                  <a:pt x="40" y="540"/>
                  <a:pt x="40" y="540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45" y="536"/>
                  <a:pt x="45" y="536"/>
                  <a:pt x="45" y="536"/>
                </a:cubicBezTo>
                <a:cubicBezTo>
                  <a:pt x="47" y="530"/>
                  <a:pt x="49" y="528"/>
                  <a:pt x="57" y="527"/>
                </a:cubicBezTo>
                <a:cubicBezTo>
                  <a:pt x="60" y="524"/>
                  <a:pt x="60" y="524"/>
                  <a:pt x="60" y="524"/>
                </a:cubicBezTo>
                <a:cubicBezTo>
                  <a:pt x="63" y="524"/>
                  <a:pt x="63" y="524"/>
                  <a:pt x="63" y="524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70" y="519"/>
                  <a:pt x="70" y="519"/>
                  <a:pt x="70" y="519"/>
                </a:cubicBezTo>
                <a:cubicBezTo>
                  <a:pt x="83" y="511"/>
                  <a:pt x="83" y="511"/>
                  <a:pt x="83" y="511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8" y="509"/>
                  <a:pt x="88" y="512"/>
                  <a:pt x="89" y="508"/>
                </a:cubicBezTo>
                <a:cubicBezTo>
                  <a:pt x="88" y="508"/>
                  <a:pt x="88" y="508"/>
                  <a:pt x="88" y="508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3" y="503"/>
                  <a:pt x="93" y="503"/>
                  <a:pt x="93" y="503"/>
                </a:cubicBezTo>
                <a:cubicBezTo>
                  <a:pt x="97" y="503"/>
                  <a:pt x="97" y="503"/>
                  <a:pt x="97" y="503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8" y="498"/>
                  <a:pt x="98" y="498"/>
                  <a:pt x="98" y="498"/>
                </a:cubicBezTo>
                <a:cubicBezTo>
                  <a:pt x="101" y="500"/>
                  <a:pt x="101" y="500"/>
                  <a:pt x="101" y="500"/>
                </a:cubicBezTo>
                <a:cubicBezTo>
                  <a:pt x="101" y="496"/>
                  <a:pt x="101" y="496"/>
                  <a:pt x="101" y="496"/>
                </a:cubicBezTo>
                <a:cubicBezTo>
                  <a:pt x="101" y="498"/>
                  <a:pt x="101" y="498"/>
                  <a:pt x="101" y="498"/>
                </a:cubicBezTo>
                <a:cubicBezTo>
                  <a:pt x="103" y="498"/>
                  <a:pt x="103" y="498"/>
                  <a:pt x="103" y="498"/>
                </a:cubicBezTo>
                <a:cubicBezTo>
                  <a:pt x="112" y="495"/>
                  <a:pt x="112" y="495"/>
                  <a:pt x="112" y="495"/>
                </a:cubicBezTo>
                <a:cubicBezTo>
                  <a:pt x="115" y="493"/>
                  <a:pt x="115" y="493"/>
                  <a:pt x="115" y="493"/>
                </a:cubicBezTo>
                <a:cubicBezTo>
                  <a:pt x="123" y="489"/>
                  <a:pt x="123" y="489"/>
                  <a:pt x="123" y="489"/>
                </a:cubicBezTo>
                <a:cubicBezTo>
                  <a:pt x="123" y="487"/>
                  <a:pt x="123" y="487"/>
                  <a:pt x="123" y="487"/>
                </a:cubicBezTo>
                <a:cubicBezTo>
                  <a:pt x="125" y="488"/>
                  <a:pt x="125" y="488"/>
                  <a:pt x="125" y="488"/>
                </a:cubicBezTo>
                <a:cubicBezTo>
                  <a:pt x="129" y="483"/>
                  <a:pt x="127" y="493"/>
                  <a:pt x="132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2"/>
                  <a:pt x="135" y="482"/>
                  <a:pt x="135" y="482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3" y="475"/>
                  <a:pt x="153" y="475"/>
                  <a:pt x="153" y="475"/>
                </a:cubicBezTo>
                <a:cubicBezTo>
                  <a:pt x="155" y="473"/>
                  <a:pt x="155" y="473"/>
                  <a:pt x="155" y="473"/>
                </a:cubicBezTo>
                <a:cubicBezTo>
                  <a:pt x="154" y="468"/>
                  <a:pt x="154" y="468"/>
                  <a:pt x="154" y="468"/>
                </a:cubicBezTo>
                <a:cubicBezTo>
                  <a:pt x="157" y="468"/>
                  <a:pt x="157" y="468"/>
                  <a:pt x="157" y="468"/>
                </a:cubicBezTo>
                <a:cubicBezTo>
                  <a:pt x="156" y="470"/>
                  <a:pt x="156" y="470"/>
                  <a:pt x="156" y="470"/>
                </a:cubicBezTo>
                <a:cubicBezTo>
                  <a:pt x="158" y="471"/>
                  <a:pt x="158" y="471"/>
                  <a:pt x="158" y="471"/>
                </a:cubicBezTo>
                <a:cubicBezTo>
                  <a:pt x="160" y="472"/>
                  <a:pt x="161" y="470"/>
                  <a:pt x="161" y="470"/>
                </a:cubicBezTo>
                <a:cubicBezTo>
                  <a:pt x="156" y="466"/>
                  <a:pt x="170" y="468"/>
                  <a:pt x="158" y="466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5"/>
                  <a:pt x="162" y="465"/>
                  <a:pt x="162" y="465"/>
                </a:cubicBezTo>
                <a:cubicBezTo>
                  <a:pt x="167" y="467"/>
                  <a:pt x="167" y="467"/>
                  <a:pt x="167" y="467"/>
                </a:cubicBezTo>
                <a:cubicBezTo>
                  <a:pt x="169" y="468"/>
                  <a:pt x="168" y="465"/>
                  <a:pt x="171" y="466"/>
                </a:cubicBezTo>
                <a:cubicBezTo>
                  <a:pt x="167" y="464"/>
                  <a:pt x="167" y="464"/>
                  <a:pt x="167" y="464"/>
                </a:cubicBezTo>
                <a:cubicBezTo>
                  <a:pt x="157" y="463"/>
                  <a:pt x="157" y="463"/>
                  <a:pt x="157" y="463"/>
                </a:cubicBezTo>
                <a:cubicBezTo>
                  <a:pt x="152" y="461"/>
                  <a:pt x="152" y="461"/>
                  <a:pt x="152" y="461"/>
                </a:cubicBezTo>
                <a:cubicBezTo>
                  <a:pt x="143" y="462"/>
                  <a:pt x="143" y="462"/>
                  <a:pt x="143" y="462"/>
                </a:cubicBezTo>
                <a:cubicBezTo>
                  <a:pt x="140" y="460"/>
                  <a:pt x="140" y="460"/>
                  <a:pt x="140" y="460"/>
                </a:cubicBezTo>
                <a:cubicBezTo>
                  <a:pt x="139" y="462"/>
                  <a:pt x="139" y="462"/>
                  <a:pt x="139" y="462"/>
                </a:cubicBezTo>
                <a:cubicBezTo>
                  <a:pt x="139" y="461"/>
                  <a:pt x="139" y="461"/>
                  <a:pt x="139" y="461"/>
                </a:cubicBezTo>
                <a:cubicBezTo>
                  <a:pt x="136" y="461"/>
                  <a:pt x="136" y="461"/>
                  <a:pt x="136" y="461"/>
                </a:cubicBezTo>
                <a:cubicBezTo>
                  <a:pt x="138" y="459"/>
                  <a:pt x="138" y="459"/>
                  <a:pt x="138" y="459"/>
                </a:cubicBezTo>
                <a:cubicBezTo>
                  <a:pt x="130" y="457"/>
                  <a:pt x="130" y="457"/>
                  <a:pt x="130" y="457"/>
                </a:cubicBezTo>
                <a:cubicBezTo>
                  <a:pt x="121" y="461"/>
                  <a:pt x="121" y="461"/>
                  <a:pt x="121" y="461"/>
                </a:cubicBezTo>
                <a:cubicBezTo>
                  <a:pt x="119" y="459"/>
                  <a:pt x="119" y="459"/>
                  <a:pt x="119" y="459"/>
                </a:cubicBezTo>
                <a:cubicBezTo>
                  <a:pt x="116" y="462"/>
                  <a:pt x="116" y="462"/>
                  <a:pt x="116" y="462"/>
                </a:cubicBezTo>
                <a:cubicBezTo>
                  <a:pt x="111" y="462"/>
                  <a:pt x="111" y="462"/>
                  <a:pt x="111" y="46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5" y="470"/>
                  <a:pt x="105" y="470"/>
                  <a:pt x="105" y="470"/>
                </a:cubicBezTo>
                <a:cubicBezTo>
                  <a:pt x="109" y="470"/>
                  <a:pt x="109" y="470"/>
                  <a:pt x="109" y="470"/>
                </a:cubicBezTo>
                <a:cubicBezTo>
                  <a:pt x="110" y="472"/>
                  <a:pt x="110" y="472"/>
                  <a:pt x="110" y="472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3" y="475"/>
                  <a:pt x="113" y="475"/>
                  <a:pt x="113" y="475"/>
                </a:cubicBezTo>
                <a:cubicBezTo>
                  <a:pt x="108" y="472"/>
                  <a:pt x="108" y="472"/>
                  <a:pt x="108" y="472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6" y="472"/>
                  <a:pt x="106" y="472"/>
                  <a:pt x="106" y="472"/>
                </a:cubicBezTo>
                <a:cubicBezTo>
                  <a:pt x="104" y="472"/>
                  <a:pt x="104" y="472"/>
                  <a:pt x="104" y="472"/>
                </a:cubicBezTo>
                <a:cubicBezTo>
                  <a:pt x="105" y="472"/>
                  <a:pt x="105" y="472"/>
                  <a:pt x="105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6" y="471"/>
                  <a:pt x="96" y="471"/>
                  <a:pt x="96" y="471"/>
                </a:cubicBezTo>
                <a:cubicBezTo>
                  <a:pt x="91" y="474"/>
                  <a:pt x="91" y="474"/>
                  <a:pt x="91" y="474"/>
                </a:cubicBezTo>
                <a:cubicBezTo>
                  <a:pt x="90" y="473"/>
                  <a:pt x="99" y="474"/>
                  <a:pt x="88" y="474"/>
                </a:cubicBezTo>
                <a:cubicBezTo>
                  <a:pt x="87" y="478"/>
                  <a:pt x="95" y="471"/>
                  <a:pt x="89" y="478"/>
                </a:cubicBezTo>
                <a:cubicBezTo>
                  <a:pt x="84" y="476"/>
                  <a:pt x="84" y="476"/>
                  <a:pt x="84" y="476"/>
                </a:cubicBezTo>
                <a:cubicBezTo>
                  <a:pt x="84" y="475"/>
                  <a:pt x="84" y="475"/>
                  <a:pt x="84" y="475"/>
                </a:cubicBezTo>
                <a:cubicBezTo>
                  <a:pt x="74" y="479"/>
                  <a:pt x="74" y="479"/>
                  <a:pt x="74" y="479"/>
                </a:cubicBezTo>
                <a:cubicBezTo>
                  <a:pt x="76" y="480"/>
                  <a:pt x="76" y="480"/>
                  <a:pt x="76" y="480"/>
                </a:cubicBezTo>
                <a:cubicBezTo>
                  <a:pt x="73" y="481"/>
                  <a:pt x="73" y="481"/>
                  <a:pt x="73" y="481"/>
                </a:cubicBezTo>
                <a:cubicBezTo>
                  <a:pt x="73" y="482"/>
                  <a:pt x="73" y="482"/>
                  <a:pt x="73" y="482"/>
                </a:cubicBezTo>
                <a:cubicBezTo>
                  <a:pt x="68" y="484"/>
                  <a:pt x="68" y="484"/>
                  <a:pt x="68" y="484"/>
                </a:cubicBezTo>
                <a:cubicBezTo>
                  <a:pt x="67" y="485"/>
                  <a:pt x="66" y="490"/>
                  <a:pt x="63" y="488"/>
                </a:cubicBezTo>
                <a:cubicBezTo>
                  <a:pt x="63" y="489"/>
                  <a:pt x="67" y="488"/>
                  <a:pt x="63" y="491"/>
                </a:cubicBezTo>
                <a:cubicBezTo>
                  <a:pt x="65" y="491"/>
                  <a:pt x="65" y="491"/>
                  <a:pt x="65" y="491"/>
                </a:cubicBezTo>
                <a:cubicBezTo>
                  <a:pt x="65" y="491"/>
                  <a:pt x="67" y="489"/>
                  <a:pt x="64" y="492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57" y="491"/>
                  <a:pt x="57" y="491"/>
                  <a:pt x="57" y="491"/>
                </a:cubicBezTo>
                <a:cubicBezTo>
                  <a:pt x="56" y="489"/>
                  <a:pt x="72" y="489"/>
                  <a:pt x="52" y="495"/>
                </a:cubicBezTo>
                <a:cubicBezTo>
                  <a:pt x="48" y="495"/>
                  <a:pt x="48" y="495"/>
                  <a:pt x="48" y="495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0" y="491"/>
                  <a:pt x="50" y="491"/>
                  <a:pt x="50" y="491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48" y="483"/>
                  <a:pt x="48" y="483"/>
                  <a:pt x="48" y="483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81"/>
                  <a:pt x="45" y="481"/>
                  <a:pt x="45" y="481"/>
                </a:cubicBezTo>
                <a:cubicBezTo>
                  <a:pt x="50" y="483"/>
                  <a:pt x="50" y="483"/>
                  <a:pt x="50" y="483"/>
                </a:cubicBezTo>
                <a:cubicBezTo>
                  <a:pt x="49" y="478"/>
                  <a:pt x="49" y="478"/>
                  <a:pt x="49" y="478"/>
                </a:cubicBezTo>
                <a:cubicBezTo>
                  <a:pt x="56" y="475"/>
                  <a:pt x="56" y="475"/>
                  <a:pt x="56" y="475"/>
                </a:cubicBezTo>
                <a:cubicBezTo>
                  <a:pt x="56" y="477"/>
                  <a:pt x="56" y="477"/>
                  <a:pt x="56" y="477"/>
                </a:cubicBezTo>
                <a:cubicBezTo>
                  <a:pt x="58" y="477"/>
                  <a:pt x="58" y="477"/>
                  <a:pt x="58" y="477"/>
                </a:cubicBezTo>
                <a:cubicBezTo>
                  <a:pt x="56" y="479"/>
                  <a:pt x="56" y="479"/>
                  <a:pt x="56" y="479"/>
                </a:cubicBezTo>
                <a:cubicBezTo>
                  <a:pt x="58" y="479"/>
                  <a:pt x="58" y="479"/>
                  <a:pt x="58" y="479"/>
                </a:cubicBezTo>
                <a:cubicBezTo>
                  <a:pt x="60" y="479"/>
                  <a:pt x="60" y="479"/>
                  <a:pt x="60" y="479"/>
                </a:cubicBezTo>
                <a:cubicBezTo>
                  <a:pt x="60" y="478"/>
                  <a:pt x="60" y="478"/>
                  <a:pt x="60" y="478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70" y="478"/>
                  <a:pt x="70" y="478"/>
                  <a:pt x="70" y="478"/>
                </a:cubicBezTo>
                <a:cubicBezTo>
                  <a:pt x="67" y="473"/>
                  <a:pt x="67" y="473"/>
                  <a:pt x="67" y="473"/>
                </a:cubicBezTo>
                <a:cubicBezTo>
                  <a:pt x="70" y="471"/>
                  <a:pt x="70" y="471"/>
                  <a:pt x="70" y="471"/>
                </a:cubicBezTo>
                <a:cubicBezTo>
                  <a:pt x="72" y="470"/>
                  <a:pt x="63" y="476"/>
                  <a:pt x="74" y="472"/>
                </a:cubicBezTo>
                <a:cubicBezTo>
                  <a:pt x="72" y="470"/>
                  <a:pt x="72" y="470"/>
                  <a:pt x="72" y="470"/>
                </a:cubicBezTo>
                <a:cubicBezTo>
                  <a:pt x="77" y="469"/>
                  <a:pt x="77" y="469"/>
                  <a:pt x="77" y="469"/>
                </a:cubicBezTo>
                <a:cubicBezTo>
                  <a:pt x="75" y="467"/>
                  <a:pt x="75" y="467"/>
                  <a:pt x="75" y="467"/>
                </a:cubicBezTo>
                <a:cubicBezTo>
                  <a:pt x="70" y="468"/>
                  <a:pt x="70" y="468"/>
                  <a:pt x="70" y="46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74" y="466"/>
                  <a:pt x="74" y="466"/>
                  <a:pt x="74" y="466"/>
                </a:cubicBezTo>
                <a:cubicBezTo>
                  <a:pt x="73" y="464"/>
                  <a:pt x="69" y="475"/>
                  <a:pt x="74" y="462"/>
                </a:cubicBezTo>
                <a:cubicBezTo>
                  <a:pt x="77" y="461"/>
                  <a:pt x="77" y="461"/>
                  <a:pt x="77" y="461"/>
                </a:cubicBezTo>
                <a:cubicBezTo>
                  <a:pt x="78" y="463"/>
                  <a:pt x="69" y="465"/>
                  <a:pt x="77" y="465"/>
                </a:cubicBezTo>
                <a:cubicBezTo>
                  <a:pt x="77" y="464"/>
                  <a:pt x="77" y="464"/>
                  <a:pt x="77" y="464"/>
                </a:cubicBezTo>
                <a:cubicBezTo>
                  <a:pt x="78" y="464"/>
                  <a:pt x="70" y="470"/>
                  <a:pt x="81" y="465"/>
                </a:cubicBezTo>
                <a:cubicBezTo>
                  <a:pt x="83" y="464"/>
                  <a:pt x="83" y="464"/>
                  <a:pt x="83" y="464"/>
                </a:cubicBezTo>
                <a:cubicBezTo>
                  <a:pt x="81" y="462"/>
                  <a:pt x="81" y="462"/>
                  <a:pt x="81" y="462"/>
                </a:cubicBezTo>
                <a:cubicBezTo>
                  <a:pt x="87" y="460"/>
                  <a:pt x="87" y="460"/>
                  <a:pt x="87" y="460"/>
                </a:cubicBezTo>
                <a:cubicBezTo>
                  <a:pt x="88" y="460"/>
                  <a:pt x="84" y="462"/>
                  <a:pt x="88" y="459"/>
                </a:cubicBezTo>
                <a:cubicBezTo>
                  <a:pt x="91" y="464"/>
                  <a:pt x="74" y="458"/>
                  <a:pt x="94" y="461"/>
                </a:cubicBezTo>
                <a:cubicBezTo>
                  <a:pt x="95" y="459"/>
                  <a:pt x="95" y="459"/>
                  <a:pt x="95" y="459"/>
                </a:cubicBezTo>
                <a:cubicBezTo>
                  <a:pt x="88" y="456"/>
                  <a:pt x="88" y="456"/>
                  <a:pt x="88" y="456"/>
                </a:cubicBezTo>
                <a:cubicBezTo>
                  <a:pt x="88" y="454"/>
                  <a:pt x="88" y="454"/>
                  <a:pt x="88" y="454"/>
                </a:cubicBezTo>
                <a:cubicBezTo>
                  <a:pt x="87" y="453"/>
                  <a:pt x="87" y="453"/>
                  <a:pt x="87" y="453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2" y="455"/>
                  <a:pt x="92" y="455"/>
                  <a:pt x="92" y="455"/>
                </a:cubicBezTo>
                <a:cubicBezTo>
                  <a:pt x="95" y="456"/>
                  <a:pt x="82" y="462"/>
                  <a:pt x="97" y="453"/>
                </a:cubicBezTo>
                <a:cubicBezTo>
                  <a:pt x="93" y="451"/>
                  <a:pt x="93" y="451"/>
                  <a:pt x="93" y="451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88" y="453"/>
                  <a:pt x="98" y="451"/>
                </a:cubicBezTo>
                <a:cubicBezTo>
                  <a:pt x="96" y="449"/>
                  <a:pt x="96" y="449"/>
                  <a:pt x="96" y="449"/>
                </a:cubicBezTo>
                <a:cubicBezTo>
                  <a:pt x="92" y="448"/>
                  <a:pt x="92" y="448"/>
                  <a:pt x="92" y="448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9" y="443"/>
                  <a:pt x="99" y="443"/>
                  <a:pt x="99" y="443"/>
                </a:cubicBezTo>
                <a:cubicBezTo>
                  <a:pt x="100" y="439"/>
                  <a:pt x="94" y="447"/>
                  <a:pt x="101" y="439"/>
                </a:cubicBezTo>
                <a:cubicBezTo>
                  <a:pt x="106" y="437"/>
                  <a:pt x="100" y="447"/>
                  <a:pt x="106" y="438"/>
                </a:cubicBezTo>
                <a:cubicBezTo>
                  <a:pt x="109" y="439"/>
                  <a:pt x="109" y="439"/>
                  <a:pt x="109" y="439"/>
                </a:cubicBezTo>
                <a:cubicBezTo>
                  <a:pt x="113" y="438"/>
                  <a:pt x="113" y="438"/>
                  <a:pt x="113" y="438"/>
                </a:cubicBezTo>
                <a:cubicBezTo>
                  <a:pt x="115" y="437"/>
                  <a:pt x="102" y="445"/>
                  <a:pt x="119" y="437"/>
                </a:cubicBezTo>
                <a:cubicBezTo>
                  <a:pt x="119" y="437"/>
                  <a:pt x="114" y="436"/>
                  <a:pt x="120" y="437"/>
                </a:cubicBezTo>
                <a:cubicBezTo>
                  <a:pt x="124" y="433"/>
                  <a:pt x="124" y="433"/>
                  <a:pt x="124" y="433"/>
                </a:cubicBezTo>
                <a:cubicBezTo>
                  <a:pt x="122" y="431"/>
                  <a:pt x="122" y="431"/>
                  <a:pt x="122" y="431"/>
                </a:cubicBezTo>
                <a:cubicBezTo>
                  <a:pt x="119" y="431"/>
                  <a:pt x="122" y="436"/>
                  <a:pt x="117" y="433"/>
                </a:cubicBezTo>
                <a:cubicBezTo>
                  <a:pt x="117" y="430"/>
                  <a:pt x="117" y="430"/>
                  <a:pt x="117" y="430"/>
                </a:cubicBezTo>
                <a:cubicBezTo>
                  <a:pt x="121" y="430"/>
                  <a:pt x="121" y="430"/>
                  <a:pt x="121" y="430"/>
                </a:cubicBezTo>
                <a:cubicBezTo>
                  <a:pt x="121" y="429"/>
                  <a:pt x="121" y="429"/>
                  <a:pt x="121" y="429"/>
                </a:cubicBezTo>
                <a:cubicBezTo>
                  <a:pt x="122" y="428"/>
                  <a:pt x="122" y="428"/>
                  <a:pt x="122" y="428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29" y="428"/>
                  <a:pt x="129" y="428"/>
                  <a:pt x="129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44" y="423"/>
                  <a:pt x="144" y="423"/>
                  <a:pt x="144" y="423"/>
                </a:cubicBezTo>
                <a:cubicBezTo>
                  <a:pt x="146" y="423"/>
                  <a:pt x="146" y="423"/>
                  <a:pt x="146" y="423"/>
                </a:cubicBezTo>
                <a:cubicBezTo>
                  <a:pt x="147" y="421"/>
                  <a:pt x="147" y="421"/>
                  <a:pt x="147" y="421"/>
                </a:cubicBezTo>
                <a:cubicBezTo>
                  <a:pt x="136" y="420"/>
                  <a:pt x="136" y="420"/>
                  <a:pt x="136" y="420"/>
                </a:cubicBezTo>
                <a:cubicBezTo>
                  <a:pt x="139" y="419"/>
                  <a:pt x="139" y="419"/>
                  <a:pt x="139" y="419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7" y="416"/>
                  <a:pt x="137" y="416"/>
                  <a:pt x="137" y="416"/>
                </a:cubicBezTo>
                <a:cubicBezTo>
                  <a:pt x="146" y="413"/>
                  <a:pt x="146" y="413"/>
                  <a:pt x="146" y="413"/>
                </a:cubicBezTo>
                <a:cubicBezTo>
                  <a:pt x="146" y="409"/>
                  <a:pt x="146" y="409"/>
                  <a:pt x="146" y="409"/>
                </a:cubicBezTo>
                <a:cubicBezTo>
                  <a:pt x="146" y="408"/>
                  <a:pt x="142" y="411"/>
                  <a:pt x="147" y="409"/>
                </a:cubicBezTo>
                <a:cubicBezTo>
                  <a:pt x="146" y="408"/>
                  <a:pt x="146" y="408"/>
                  <a:pt x="146" y="408"/>
                </a:cubicBezTo>
                <a:cubicBezTo>
                  <a:pt x="138" y="411"/>
                  <a:pt x="144" y="416"/>
                  <a:pt x="126" y="417"/>
                </a:cubicBezTo>
                <a:cubicBezTo>
                  <a:pt x="124" y="419"/>
                  <a:pt x="125" y="423"/>
                  <a:pt x="120" y="421"/>
                </a:cubicBezTo>
                <a:cubicBezTo>
                  <a:pt x="121" y="422"/>
                  <a:pt x="121" y="422"/>
                  <a:pt x="121" y="422"/>
                </a:cubicBezTo>
                <a:cubicBezTo>
                  <a:pt x="124" y="420"/>
                  <a:pt x="124" y="420"/>
                  <a:pt x="124" y="420"/>
                </a:cubicBezTo>
                <a:cubicBezTo>
                  <a:pt x="128" y="422"/>
                  <a:pt x="128" y="422"/>
                  <a:pt x="128" y="422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30" y="421"/>
                  <a:pt x="126" y="427"/>
                  <a:pt x="134" y="421"/>
                </a:cubicBezTo>
                <a:cubicBezTo>
                  <a:pt x="135" y="421"/>
                  <a:pt x="135" y="421"/>
                  <a:pt x="135" y="421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6" y="426"/>
                  <a:pt x="126" y="426"/>
                  <a:pt x="126" y="426"/>
                </a:cubicBezTo>
                <a:cubicBezTo>
                  <a:pt x="125" y="425"/>
                  <a:pt x="123" y="433"/>
                  <a:pt x="123" y="424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4" y="427"/>
                  <a:pt x="112" y="430"/>
                  <a:pt x="115" y="426"/>
                </a:cubicBezTo>
                <a:cubicBezTo>
                  <a:pt x="113" y="425"/>
                  <a:pt x="113" y="425"/>
                  <a:pt x="113" y="425"/>
                </a:cubicBezTo>
                <a:cubicBezTo>
                  <a:pt x="111" y="428"/>
                  <a:pt x="111" y="428"/>
                  <a:pt x="111" y="428"/>
                </a:cubicBezTo>
                <a:cubicBezTo>
                  <a:pt x="112" y="429"/>
                  <a:pt x="112" y="429"/>
                  <a:pt x="112" y="429"/>
                </a:cubicBezTo>
                <a:cubicBezTo>
                  <a:pt x="110" y="431"/>
                  <a:pt x="110" y="431"/>
                  <a:pt x="110" y="431"/>
                </a:cubicBezTo>
                <a:cubicBezTo>
                  <a:pt x="106" y="431"/>
                  <a:pt x="106" y="431"/>
                  <a:pt x="106" y="431"/>
                </a:cubicBezTo>
                <a:cubicBezTo>
                  <a:pt x="106" y="432"/>
                  <a:pt x="106" y="432"/>
                  <a:pt x="106" y="432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0" y="433"/>
                  <a:pt x="100" y="433"/>
                  <a:pt x="100" y="433"/>
                </a:cubicBezTo>
                <a:cubicBezTo>
                  <a:pt x="100" y="434"/>
                  <a:pt x="100" y="434"/>
                  <a:pt x="100" y="434"/>
                </a:cubicBezTo>
                <a:cubicBezTo>
                  <a:pt x="98" y="434"/>
                  <a:pt x="98" y="434"/>
                  <a:pt x="98" y="434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84" y="439"/>
                  <a:pt x="84" y="439"/>
                  <a:pt x="84" y="439"/>
                </a:cubicBezTo>
                <a:cubicBezTo>
                  <a:pt x="81" y="440"/>
                  <a:pt x="81" y="440"/>
                  <a:pt x="81" y="440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79" y="437"/>
                  <a:pt x="79" y="437"/>
                  <a:pt x="79" y="437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3" y="440"/>
                  <a:pt x="73" y="440"/>
                  <a:pt x="73" y="440"/>
                </a:cubicBezTo>
                <a:cubicBezTo>
                  <a:pt x="75" y="441"/>
                  <a:pt x="72" y="442"/>
                  <a:pt x="73" y="443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0" y="445"/>
                  <a:pt x="70" y="445"/>
                  <a:pt x="70" y="445"/>
                </a:cubicBezTo>
                <a:cubicBezTo>
                  <a:pt x="73" y="447"/>
                  <a:pt x="73" y="447"/>
                  <a:pt x="73" y="447"/>
                </a:cubicBezTo>
                <a:cubicBezTo>
                  <a:pt x="75" y="445"/>
                  <a:pt x="75" y="445"/>
                  <a:pt x="75" y="445"/>
                </a:cubicBezTo>
                <a:cubicBezTo>
                  <a:pt x="79" y="445"/>
                  <a:pt x="79" y="445"/>
                  <a:pt x="79" y="445"/>
                </a:cubicBezTo>
                <a:cubicBezTo>
                  <a:pt x="74" y="448"/>
                  <a:pt x="74" y="448"/>
                  <a:pt x="74" y="448"/>
                </a:cubicBezTo>
                <a:cubicBezTo>
                  <a:pt x="73" y="450"/>
                  <a:pt x="73" y="450"/>
                  <a:pt x="73" y="450"/>
                </a:cubicBezTo>
                <a:cubicBezTo>
                  <a:pt x="78" y="451"/>
                  <a:pt x="78" y="451"/>
                  <a:pt x="78" y="451"/>
                </a:cubicBezTo>
                <a:cubicBezTo>
                  <a:pt x="86" y="448"/>
                  <a:pt x="86" y="448"/>
                  <a:pt x="86" y="448"/>
                </a:cubicBezTo>
                <a:cubicBezTo>
                  <a:pt x="76" y="454"/>
                  <a:pt x="76" y="454"/>
                  <a:pt x="76" y="454"/>
                </a:cubicBezTo>
                <a:cubicBezTo>
                  <a:pt x="74" y="452"/>
                  <a:pt x="74" y="452"/>
                  <a:pt x="74" y="452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65" y="453"/>
                  <a:pt x="65" y="453"/>
                  <a:pt x="65" y="453"/>
                </a:cubicBezTo>
                <a:cubicBezTo>
                  <a:pt x="66" y="454"/>
                  <a:pt x="63" y="455"/>
                  <a:pt x="67" y="454"/>
                </a:cubicBezTo>
                <a:cubicBezTo>
                  <a:pt x="67" y="454"/>
                  <a:pt x="67" y="454"/>
                  <a:pt x="67" y="454"/>
                </a:cubicBezTo>
                <a:cubicBezTo>
                  <a:pt x="60" y="454"/>
                  <a:pt x="60" y="454"/>
                  <a:pt x="60" y="454"/>
                </a:cubicBezTo>
                <a:cubicBezTo>
                  <a:pt x="55" y="453"/>
                  <a:pt x="55" y="453"/>
                  <a:pt x="55" y="453"/>
                </a:cubicBezTo>
                <a:cubicBezTo>
                  <a:pt x="53" y="452"/>
                  <a:pt x="53" y="452"/>
                  <a:pt x="53" y="452"/>
                </a:cubicBezTo>
                <a:cubicBezTo>
                  <a:pt x="50" y="454"/>
                  <a:pt x="50" y="454"/>
                  <a:pt x="50" y="454"/>
                </a:cubicBezTo>
                <a:cubicBezTo>
                  <a:pt x="51" y="455"/>
                  <a:pt x="51" y="455"/>
                  <a:pt x="51" y="455"/>
                </a:cubicBezTo>
                <a:cubicBezTo>
                  <a:pt x="47" y="458"/>
                  <a:pt x="47" y="458"/>
                  <a:pt x="47" y="458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4" y="462"/>
                  <a:pt x="39" y="449"/>
                  <a:pt x="44" y="462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29" y="470"/>
                  <a:pt x="29" y="470"/>
                  <a:pt x="29" y="470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7"/>
                  <a:pt x="37" y="467"/>
                  <a:pt x="37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0" y="475"/>
                  <a:pt x="30" y="475"/>
                  <a:pt x="30" y="475"/>
                </a:cubicBezTo>
                <a:cubicBezTo>
                  <a:pt x="30" y="478"/>
                  <a:pt x="30" y="478"/>
                  <a:pt x="30" y="478"/>
                </a:cubicBezTo>
                <a:cubicBezTo>
                  <a:pt x="31" y="478"/>
                  <a:pt x="34" y="476"/>
                  <a:pt x="33" y="480"/>
                </a:cubicBezTo>
                <a:cubicBezTo>
                  <a:pt x="28" y="483"/>
                  <a:pt x="28" y="483"/>
                  <a:pt x="28" y="483"/>
                </a:cubicBezTo>
                <a:cubicBezTo>
                  <a:pt x="27" y="482"/>
                  <a:pt x="27" y="482"/>
                  <a:pt x="27" y="482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18" y="481"/>
                  <a:pt x="18" y="481"/>
                  <a:pt x="18" y="481"/>
                </a:cubicBezTo>
                <a:cubicBezTo>
                  <a:pt x="18" y="480"/>
                  <a:pt x="18" y="480"/>
                  <a:pt x="18" y="480"/>
                </a:cubicBezTo>
                <a:cubicBezTo>
                  <a:pt x="20" y="481"/>
                  <a:pt x="20" y="481"/>
                  <a:pt x="20" y="481"/>
                </a:cubicBezTo>
                <a:cubicBezTo>
                  <a:pt x="19" y="478"/>
                  <a:pt x="19" y="478"/>
                  <a:pt x="19" y="478"/>
                </a:cubicBezTo>
                <a:cubicBezTo>
                  <a:pt x="11" y="475"/>
                  <a:pt x="11" y="475"/>
                  <a:pt x="11" y="475"/>
                </a:cubicBezTo>
                <a:cubicBezTo>
                  <a:pt x="8" y="477"/>
                  <a:pt x="8" y="477"/>
                  <a:pt x="8" y="477"/>
                </a:cubicBezTo>
                <a:cubicBezTo>
                  <a:pt x="6" y="473"/>
                  <a:pt x="6" y="473"/>
                  <a:pt x="6" y="473"/>
                </a:cubicBezTo>
                <a:cubicBezTo>
                  <a:pt x="4" y="473"/>
                  <a:pt x="4" y="473"/>
                  <a:pt x="4" y="473"/>
                </a:cubicBezTo>
                <a:cubicBezTo>
                  <a:pt x="3" y="471"/>
                  <a:pt x="0" y="474"/>
                  <a:pt x="2" y="470"/>
                </a:cubicBezTo>
                <a:cubicBezTo>
                  <a:pt x="2" y="469"/>
                  <a:pt x="2" y="469"/>
                  <a:pt x="2" y="469"/>
                </a:cubicBezTo>
                <a:cubicBezTo>
                  <a:pt x="6" y="473"/>
                  <a:pt x="6" y="473"/>
                  <a:pt x="6" y="473"/>
                </a:cubicBezTo>
                <a:cubicBezTo>
                  <a:pt x="7" y="473"/>
                  <a:pt x="7" y="473"/>
                  <a:pt x="7" y="473"/>
                </a:cubicBezTo>
                <a:cubicBezTo>
                  <a:pt x="7" y="470"/>
                  <a:pt x="7" y="470"/>
                  <a:pt x="7" y="470"/>
                </a:cubicBezTo>
                <a:cubicBezTo>
                  <a:pt x="11" y="473"/>
                  <a:pt x="11" y="473"/>
                  <a:pt x="11" y="473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24" y="468"/>
                  <a:pt x="24" y="468"/>
                  <a:pt x="24" y="468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6"/>
                  <a:pt x="25" y="462"/>
                  <a:pt x="29" y="466"/>
                </a:cubicBezTo>
                <a:cubicBezTo>
                  <a:pt x="30" y="465"/>
                  <a:pt x="30" y="465"/>
                  <a:pt x="30" y="465"/>
                </a:cubicBezTo>
                <a:cubicBezTo>
                  <a:pt x="28" y="464"/>
                  <a:pt x="28" y="464"/>
                  <a:pt x="28" y="464"/>
                </a:cubicBezTo>
                <a:cubicBezTo>
                  <a:pt x="34" y="461"/>
                  <a:pt x="34" y="461"/>
                  <a:pt x="34" y="461"/>
                </a:cubicBezTo>
                <a:cubicBezTo>
                  <a:pt x="36" y="462"/>
                  <a:pt x="36" y="462"/>
                  <a:pt x="36" y="462"/>
                </a:cubicBezTo>
                <a:cubicBezTo>
                  <a:pt x="36" y="461"/>
                  <a:pt x="32" y="463"/>
                  <a:pt x="36" y="461"/>
                </a:cubicBezTo>
                <a:cubicBezTo>
                  <a:pt x="38" y="461"/>
                  <a:pt x="38" y="461"/>
                  <a:pt x="38" y="461"/>
                </a:cubicBezTo>
                <a:cubicBezTo>
                  <a:pt x="37" y="462"/>
                  <a:pt x="37" y="462"/>
                  <a:pt x="37" y="462"/>
                </a:cubicBezTo>
                <a:cubicBezTo>
                  <a:pt x="37" y="460"/>
                  <a:pt x="40" y="474"/>
                  <a:pt x="43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3"/>
                  <a:pt x="39" y="453"/>
                  <a:pt x="39" y="453"/>
                </a:cubicBezTo>
                <a:cubicBezTo>
                  <a:pt x="42" y="453"/>
                  <a:pt x="42" y="453"/>
                  <a:pt x="42" y="453"/>
                </a:cubicBezTo>
                <a:cubicBezTo>
                  <a:pt x="42" y="452"/>
                  <a:pt x="42" y="452"/>
                  <a:pt x="42" y="452"/>
                </a:cubicBezTo>
                <a:cubicBezTo>
                  <a:pt x="44" y="451"/>
                  <a:pt x="44" y="451"/>
                  <a:pt x="44" y="451"/>
                </a:cubicBezTo>
                <a:cubicBezTo>
                  <a:pt x="42" y="448"/>
                  <a:pt x="42" y="448"/>
                  <a:pt x="42" y="448"/>
                </a:cubicBezTo>
                <a:cubicBezTo>
                  <a:pt x="43" y="446"/>
                  <a:pt x="43" y="446"/>
                  <a:pt x="43" y="446"/>
                </a:cubicBezTo>
                <a:cubicBezTo>
                  <a:pt x="41" y="444"/>
                  <a:pt x="41" y="444"/>
                  <a:pt x="41" y="444"/>
                </a:cubicBezTo>
                <a:cubicBezTo>
                  <a:pt x="38" y="446"/>
                  <a:pt x="38" y="446"/>
                  <a:pt x="38" y="446"/>
                </a:cubicBezTo>
                <a:cubicBezTo>
                  <a:pt x="38" y="440"/>
                  <a:pt x="38" y="440"/>
                  <a:pt x="38" y="440"/>
                </a:cubicBezTo>
                <a:cubicBezTo>
                  <a:pt x="36" y="441"/>
                  <a:pt x="36" y="441"/>
                  <a:pt x="36" y="441"/>
                </a:cubicBezTo>
                <a:cubicBezTo>
                  <a:pt x="34" y="439"/>
                  <a:pt x="43" y="441"/>
                  <a:pt x="33" y="439"/>
                </a:cubicBezTo>
                <a:cubicBezTo>
                  <a:pt x="32" y="439"/>
                  <a:pt x="32" y="439"/>
                  <a:pt x="32" y="439"/>
                </a:cubicBezTo>
                <a:cubicBezTo>
                  <a:pt x="33" y="437"/>
                  <a:pt x="33" y="437"/>
                  <a:pt x="33" y="437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29" y="437"/>
                  <a:pt x="29" y="437"/>
                  <a:pt x="29" y="437"/>
                </a:cubicBezTo>
                <a:cubicBezTo>
                  <a:pt x="31" y="434"/>
                  <a:pt x="28" y="436"/>
                  <a:pt x="26" y="433"/>
                </a:cubicBezTo>
                <a:cubicBezTo>
                  <a:pt x="30" y="432"/>
                  <a:pt x="30" y="432"/>
                  <a:pt x="30" y="432"/>
                </a:cubicBezTo>
                <a:cubicBezTo>
                  <a:pt x="28" y="434"/>
                  <a:pt x="30" y="426"/>
                  <a:pt x="23" y="432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17" y="426"/>
                  <a:pt x="17" y="426"/>
                  <a:pt x="17" y="426"/>
                </a:cubicBezTo>
                <a:cubicBezTo>
                  <a:pt x="13" y="429"/>
                  <a:pt x="13" y="429"/>
                  <a:pt x="13" y="429"/>
                </a:cubicBezTo>
                <a:cubicBezTo>
                  <a:pt x="12" y="432"/>
                  <a:pt x="12" y="432"/>
                  <a:pt x="12" y="432"/>
                </a:cubicBezTo>
                <a:cubicBezTo>
                  <a:pt x="10" y="432"/>
                  <a:pt x="10" y="432"/>
                  <a:pt x="10" y="432"/>
                </a:cubicBezTo>
                <a:cubicBezTo>
                  <a:pt x="13" y="427"/>
                  <a:pt x="13" y="427"/>
                  <a:pt x="13" y="427"/>
                </a:cubicBezTo>
                <a:cubicBezTo>
                  <a:pt x="6" y="425"/>
                  <a:pt x="6" y="425"/>
                  <a:pt x="6" y="425"/>
                </a:cubicBezTo>
                <a:cubicBezTo>
                  <a:pt x="6" y="419"/>
                  <a:pt x="6" y="419"/>
                  <a:pt x="6" y="419"/>
                </a:cubicBezTo>
                <a:cubicBezTo>
                  <a:pt x="8" y="419"/>
                  <a:pt x="8" y="419"/>
                  <a:pt x="8" y="419"/>
                </a:cubicBezTo>
                <a:cubicBezTo>
                  <a:pt x="6" y="420"/>
                  <a:pt x="6" y="420"/>
                  <a:pt x="6" y="420"/>
                </a:cubicBezTo>
                <a:cubicBezTo>
                  <a:pt x="9" y="422"/>
                  <a:pt x="9" y="422"/>
                  <a:pt x="9" y="422"/>
                </a:cubicBezTo>
                <a:cubicBezTo>
                  <a:pt x="13" y="422"/>
                  <a:pt x="13" y="422"/>
                  <a:pt x="13" y="422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5" y="413"/>
                  <a:pt x="5" y="413"/>
                  <a:pt x="5" y="413"/>
                </a:cubicBezTo>
                <a:cubicBezTo>
                  <a:pt x="5" y="405"/>
                  <a:pt x="5" y="405"/>
                  <a:pt x="5" y="405"/>
                </a:cubicBezTo>
                <a:cubicBezTo>
                  <a:pt x="7" y="404"/>
                  <a:pt x="7" y="404"/>
                  <a:pt x="7" y="404"/>
                </a:cubicBezTo>
                <a:cubicBezTo>
                  <a:pt x="8" y="406"/>
                  <a:pt x="8" y="406"/>
                  <a:pt x="8" y="406"/>
                </a:cubicBezTo>
                <a:cubicBezTo>
                  <a:pt x="10" y="406"/>
                  <a:pt x="10" y="406"/>
                  <a:pt x="10" y="406"/>
                </a:cubicBezTo>
                <a:cubicBezTo>
                  <a:pt x="11" y="404"/>
                  <a:pt x="11" y="404"/>
                  <a:pt x="11" y="404"/>
                </a:cubicBezTo>
                <a:cubicBezTo>
                  <a:pt x="11" y="402"/>
                  <a:pt x="11" y="402"/>
                  <a:pt x="11" y="402"/>
                </a:cubicBezTo>
                <a:cubicBezTo>
                  <a:pt x="13" y="403"/>
                  <a:pt x="13" y="403"/>
                  <a:pt x="13" y="403"/>
                </a:cubicBezTo>
                <a:cubicBezTo>
                  <a:pt x="12" y="407"/>
                  <a:pt x="12" y="407"/>
                  <a:pt x="12" y="407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7" y="420"/>
                  <a:pt x="17" y="420"/>
                  <a:pt x="17" y="420"/>
                </a:cubicBezTo>
                <a:cubicBezTo>
                  <a:pt x="23" y="414"/>
                  <a:pt x="23" y="414"/>
                  <a:pt x="23" y="414"/>
                </a:cubicBezTo>
                <a:cubicBezTo>
                  <a:pt x="23" y="413"/>
                  <a:pt x="20" y="414"/>
                  <a:pt x="22" y="412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3" y="406"/>
                  <a:pt x="33" y="406"/>
                  <a:pt x="33" y="406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41" y="405"/>
                  <a:pt x="41" y="405"/>
                  <a:pt x="41" y="405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42" y="402"/>
                  <a:pt x="42" y="402"/>
                  <a:pt x="42" y="402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7" y="399"/>
                  <a:pt x="47" y="399"/>
                  <a:pt x="47" y="399"/>
                </a:cubicBezTo>
                <a:cubicBezTo>
                  <a:pt x="52" y="399"/>
                  <a:pt x="42" y="394"/>
                  <a:pt x="52" y="399"/>
                </a:cubicBezTo>
                <a:cubicBezTo>
                  <a:pt x="55" y="402"/>
                  <a:pt x="55" y="402"/>
                  <a:pt x="55" y="402"/>
                </a:cubicBezTo>
                <a:cubicBezTo>
                  <a:pt x="56" y="401"/>
                  <a:pt x="56" y="401"/>
                  <a:pt x="56" y="401"/>
                </a:cubicBezTo>
                <a:cubicBezTo>
                  <a:pt x="60" y="404"/>
                  <a:pt x="60" y="404"/>
                  <a:pt x="60" y="404"/>
                </a:cubicBezTo>
                <a:cubicBezTo>
                  <a:pt x="61" y="402"/>
                  <a:pt x="61" y="402"/>
                  <a:pt x="61" y="402"/>
                </a:cubicBezTo>
                <a:cubicBezTo>
                  <a:pt x="59" y="400"/>
                  <a:pt x="59" y="400"/>
                  <a:pt x="59" y="400"/>
                </a:cubicBezTo>
                <a:cubicBezTo>
                  <a:pt x="62" y="397"/>
                  <a:pt x="62" y="397"/>
                  <a:pt x="62" y="397"/>
                </a:cubicBezTo>
                <a:cubicBezTo>
                  <a:pt x="64" y="401"/>
                  <a:pt x="64" y="401"/>
                  <a:pt x="64" y="401"/>
                </a:cubicBezTo>
                <a:cubicBezTo>
                  <a:pt x="65" y="400"/>
                  <a:pt x="65" y="400"/>
                  <a:pt x="65" y="400"/>
                </a:cubicBezTo>
                <a:cubicBezTo>
                  <a:pt x="69" y="402"/>
                  <a:pt x="69" y="402"/>
                  <a:pt x="69" y="402"/>
                </a:cubicBezTo>
                <a:cubicBezTo>
                  <a:pt x="70" y="400"/>
                  <a:pt x="71" y="404"/>
                  <a:pt x="72" y="400"/>
                </a:cubicBezTo>
                <a:cubicBezTo>
                  <a:pt x="67" y="398"/>
                  <a:pt x="67" y="398"/>
                  <a:pt x="67" y="39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61" y="394"/>
                  <a:pt x="64" y="394"/>
                  <a:pt x="60" y="394"/>
                </a:cubicBezTo>
                <a:cubicBezTo>
                  <a:pt x="61" y="393"/>
                  <a:pt x="61" y="393"/>
                  <a:pt x="61" y="393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4" y="395"/>
                  <a:pt x="74" y="395"/>
                  <a:pt x="74" y="395"/>
                </a:cubicBezTo>
                <a:cubicBezTo>
                  <a:pt x="74" y="393"/>
                  <a:pt x="74" y="393"/>
                  <a:pt x="74" y="393"/>
                </a:cubicBezTo>
                <a:cubicBezTo>
                  <a:pt x="75" y="394"/>
                  <a:pt x="75" y="394"/>
                  <a:pt x="75" y="394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5" y="386"/>
                  <a:pt x="75" y="386"/>
                  <a:pt x="75" y="386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5"/>
                  <a:pt x="70" y="385"/>
                  <a:pt x="70" y="385"/>
                </a:cubicBezTo>
                <a:cubicBezTo>
                  <a:pt x="74" y="385"/>
                  <a:pt x="79" y="382"/>
                  <a:pt x="81" y="385"/>
                </a:cubicBezTo>
                <a:cubicBezTo>
                  <a:pt x="80" y="386"/>
                  <a:pt x="80" y="386"/>
                  <a:pt x="80" y="386"/>
                </a:cubicBezTo>
                <a:cubicBezTo>
                  <a:pt x="81" y="386"/>
                  <a:pt x="81" y="386"/>
                  <a:pt x="81" y="386"/>
                </a:cubicBezTo>
                <a:cubicBezTo>
                  <a:pt x="83" y="386"/>
                  <a:pt x="83" y="386"/>
                  <a:pt x="83" y="386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5" y="388"/>
                  <a:pt x="85" y="388"/>
                  <a:pt x="85" y="388"/>
                </a:cubicBezTo>
                <a:cubicBezTo>
                  <a:pt x="86" y="385"/>
                  <a:pt x="86" y="385"/>
                  <a:pt x="86" y="385"/>
                </a:cubicBezTo>
                <a:cubicBezTo>
                  <a:pt x="97" y="383"/>
                  <a:pt x="97" y="383"/>
                  <a:pt x="97" y="383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7" y="379"/>
                  <a:pt x="107" y="379"/>
                  <a:pt x="107" y="379"/>
                </a:cubicBezTo>
                <a:cubicBezTo>
                  <a:pt x="112" y="379"/>
                  <a:pt x="112" y="379"/>
                  <a:pt x="112" y="379"/>
                </a:cubicBezTo>
                <a:cubicBezTo>
                  <a:pt x="113" y="379"/>
                  <a:pt x="106" y="380"/>
                  <a:pt x="114" y="378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9" y="382"/>
                  <a:pt x="119" y="381"/>
                </a:cubicBezTo>
                <a:cubicBezTo>
                  <a:pt x="120" y="381"/>
                  <a:pt x="120" y="381"/>
                  <a:pt x="120" y="381"/>
                </a:cubicBezTo>
                <a:cubicBezTo>
                  <a:pt x="121" y="382"/>
                  <a:pt x="122" y="374"/>
                  <a:pt x="118" y="383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5" y="382"/>
                  <a:pt x="128" y="381"/>
                  <a:pt x="125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2" y="373"/>
                  <a:pt x="112" y="373"/>
                  <a:pt x="112" y="373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99" y="377"/>
                  <a:pt x="99" y="377"/>
                  <a:pt x="99" y="377"/>
                </a:cubicBezTo>
                <a:cubicBezTo>
                  <a:pt x="97" y="376"/>
                  <a:pt x="97" y="376"/>
                  <a:pt x="97" y="376"/>
                </a:cubicBezTo>
                <a:cubicBezTo>
                  <a:pt x="95" y="380"/>
                  <a:pt x="104" y="374"/>
                  <a:pt x="93" y="376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78"/>
                  <a:pt x="91" y="378"/>
                  <a:pt x="91" y="378"/>
                </a:cubicBezTo>
                <a:cubicBezTo>
                  <a:pt x="89" y="380"/>
                  <a:pt x="89" y="380"/>
                  <a:pt x="89" y="380"/>
                </a:cubicBezTo>
                <a:cubicBezTo>
                  <a:pt x="88" y="383"/>
                  <a:pt x="88" y="383"/>
                  <a:pt x="88" y="383"/>
                </a:cubicBezTo>
                <a:cubicBezTo>
                  <a:pt x="85" y="383"/>
                  <a:pt x="85" y="383"/>
                  <a:pt x="85" y="383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5" y="380"/>
                  <a:pt x="94" y="378"/>
                  <a:pt x="84" y="381"/>
                </a:cubicBezTo>
                <a:cubicBezTo>
                  <a:pt x="88" y="377"/>
                  <a:pt x="88" y="377"/>
                  <a:pt x="88" y="377"/>
                </a:cubicBezTo>
                <a:cubicBezTo>
                  <a:pt x="87" y="377"/>
                  <a:pt x="87" y="377"/>
                  <a:pt x="87" y="377"/>
                </a:cubicBezTo>
                <a:cubicBezTo>
                  <a:pt x="93" y="374"/>
                  <a:pt x="93" y="374"/>
                  <a:pt x="93" y="374"/>
                </a:cubicBezTo>
                <a:cubicBezTo>
                  <a:pt x="97" y="371"/>
                  <a:pt x="97" y="371"/>
                  <a:pt x="97" y="371"/>
                </a:cubicBezTo>
                <a:cubicBezTo>
                  <a:pt x="109" y="370"/>
                  <a:pt x="80" y="380"/>
                  <a:pt x="107" y="366"/>
                </a:cubicBezTo>
                <a:cubicBezTo>
                  <a:pt x="111" y="366"/>
                  <a:pt x="111" y="366"/>
                  <a:pt x="111" y="366"/>
                </a:cubicBezTo>
                <a:cubicBezTo>
                  <a:pt x="112" y="365"/>
                  <a:pt x="112" y="365"/>
                  <a:pt x="112" y="365"/>
                </a:cubicBezTo>
                <a:cubicBezTo>
                  <a:pt x="112" y="365"/>
                  <a:pt x="108" y="366"/>
                  <a:pt x="113" y="366"/>
                </a:cubicBezTo>
                <a:cubicBezTo>
                  <a:pt x="113" y="363"/>
                  <a:pt x="113" y="363"/>
                  <a:pt x="113" y="363"/>
                </a:cubicBezTo>
                <a:cubicBezTo>
                  <a:pt x="116" y="364"/>
                  <a:pt x="113" y="357"/>
                  <a:pt x="119" y="361"/>
                </a:cubicBezTo>
                <a:cubicBezTo>
                  <a:pt x="123" y="359"/>
                  <a:pt x="123" y="359"/>
                  <a:pt x="123" y="359"/>
                </a:cubicBezTo>
                <a:cubicBezTo>
                  <a:pt x="125" y="355"/>
                  <a:pt x="125" y="355"/>
                  <a:pt x="125" y="355"/>
                </a:cubicBezTo>
                <a:cubicBezTo>
                  <a:pt x="127" y="357"/>
                  <a:pt x="127" y="357"/>
                  <a:pt x="127" y="357"/>
                </a:cubicBezTo>
                <a:cubicBezTo>
                  <a:pt x="130" y="356"/>
                  <a:pt x="135" y="352"/>
                  <a:pt x="137" y="357"/>
                </a:cubicBezTo>
                <a:cubicBezTo>
                  <a:pt x="138" y="356"/>
                  <a:pt x="131" y="359"/>
                  <a:pt x="139" y="355"/>
                </a:cubicBezTo>
                <a:cubicBezTo>
                  <a:pt x="140" y="356"/>
                  <a:pt x="140" y="356"/>
                  <a:pt x="140" y="356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0" y="353"/>
                  <a:pt x="140" y="353"/>
                  <a:pt x="140" y="353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1"/>
                  <a:pt x="137" y="351"/>
                  <a:pt x="137" y="351"/>
                </a:cubicBezTo>
                <a:cubicBezTo>
                  <a:pt x="140" y="347"/>
                  <a:pt x="140" y="347"/>
                  <a:pt x="140" y="347"/>
                </a:cubicBezTo>
                <a:cubicBezTo>
                  <a:pt x="140" y="348"/>
                  <a:pt x="140" y="348"/>
                  <a:pt x="140" y="348"/>
                </a:cubicBezTo>
                <a:cubicBezTo>
                  <a:pt x="143" y="347"/>
                  <a:pt x="143" y="347"/>
                  <a:pt x="143" y="347"/>
                </a:cubicBezTo>
                <a:cubicBezTo>
                  <a:pt x="144" y="346"/>
                  <a:pt x="136" y="349"/>
                  <a:pt x="147" y="348"/>
                </a:cubicBezTo>
                <a:cubicBezTo>
                  <a:pt x="146" y="344"/>
                  <a:pt x="146" y="344"/>
                  <a:pt x="146" y="344"/>
                </a:cubicBezTo>
                <a:cubicBezTo>
                  <a:pt x="152" y="342"/>
                  <a:pt x="152" y="342"/>
                  <a:pt x="152" y="342"/>
                </a:cubicBezTo>
                <a:cubicBezTo>
                  <a:pt x="153" y="342"/>
                  <a:pt x="144" y="346"/>
                  <a:pt x="156" y="340"/>
                </a:cubicBezTo>
                <a:cubicBezTo>
                  <a:pt x="158" y="340"/>
                  <a:pt x="158" y="340"/>
                  <a:pt x="158" y="340"/>
                </a:cubicBezTo>
                <a:cubicBezTo>
                  <a:pt x="162" y="335"/>
                  <a:pt x="162" y="335"/>
                  <a:pt x="162" y="335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0" y="334"/>
                  <a:pt x="160" y="334"/>
                  <a:pt x="160" y="334"/>
                </a:cubicBezTo>
                <a:cubicBezTo>
                  <a:pt x="161" y="334"/>
                  <a:pt x="157" y="339"/>
                  <a:pt x="161" y="333"/>
                </a:cubicBezTo>
                <a:cubicBezTo>
                  <a:pt x="156" y="334"/>
                  <a:pt x="156" y="334"/>
                  <a:pt x="156" y="334"/>
                </a:cubicBezTo>
                <a:cubicBezTo>
                  <a:pt x="153" y="336"/>
                  <a:pt x="153" y="336"/>
                  <a:pt x="153" y="336"/>
                </a:cubicBezTo>
                <a:cubicBezTo>
                  <a:pt x="152" y="336"/>
                  <a:pt x="152" y="336"/>
                  <a:pt x="152" y="336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56" y="332"/>
                  <a:pt x="156" y="332"/>
                  <a:pt x="156" y="332"/>
                </a:cubicBezTo>
                <a:cubicBezTo>
                  <a:pt x="163" y="331"/>
                  <a:pt x="163" y="331"/>
                  <a:pt x="163" y="331"/>
                </a:cubicBezTo>
                <a:cubicBezTo>
                  <a:pt x="167" y="328"/>
                  <a:pt x="167" y="328"/>
                  <a:pt x="167" y="328"/>
                </a:cubicBezTo>
                <a:cubicBezTo>
                  <a:pt x="171" y="327"/>
                  <a:pt x="171" y="327"/>
                  <a:pt x="171" y="327"/>
                </a:cubicBezTo>
                <a:cubicBezTo>
                  <a:pt x="172" y="326"/>
                  <a:pt x="172" y="326"/>
                  <a:pt x="172" y="326"/>
                </a:cubicBezTo>
                <a:cubicBezTo>
                  <a:pt x="170" y="325"/>
                  <a:pt x="170" y="325"/>
                  <a:pt x="170" y="325"/>
                </a:cubicBezTo>
                <a:cubicBezTo>
                  <a:pt x="176" y="320"/>
                  <a:pt x="176" y="320"/>
                  <a:pt x="176" y="320"/>
                </a:cubicBezTo>
                <a:cubicBezTo>
                  <a:pt x="179" y="320"/>
                  <a:pt x="179" y="320"/>
                  <a:pt x="179" y="320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9"/>
                  <a:pt x="172" y="325"/>
                  <a:pt x="185" y="317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0" y="315"/>
                  <a:pt x="185" y="325"/>
                  <a:pt x="174" y="317"/>
                </a:cubicBezTo>
                <a:cubicBezTo>
                  <a:pt x="173" y="318"/>
                  <a:pt x="169" y="320"/>
                  <a:pt x="165" y="321"/>
                </a:cubicBezTo>
                <a:cubicBezTo>
                  <a:pt x="165" y="321"/>
                  <a:pt x="167" y="325"/>
                  <a:pt x="165" y="320"/>
                </a:cubicBezTo>
                <a:cubicBezTo>
                  <a:pt x="163" y="322"/>
                  <a:pt x="163" y="322"/>
                  <a:pt x="163" y="322"/>
                </a:cubicBezTo>
                <a:cubicBezTo>
                  <a:pt x="156" y="325"/>
                  <a:pt x="156" y="325"/>
                  <a:pt x="156" y="325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4" y="325"/>
                  <a:pt x="154" y="325"/>
                  <a:pt x="154" y="325"/>
                </a:cubicBezTo>
                <a:cubicBezTo>
                  <a:pt x="151" y="323"/>
                  <a:pt x="151" y="323"/>
                  <a:pt x="151" y="323"/>
                </a:cubicBezTo>
                <a:cubicBezTo>
                  <a:pt x="151" y="320"/>
                  <a:pt x="151" y="320"/>
                  <a:pt x="151" y="320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1" y="316"/>
                  <a:pt x="141" y="316"/>
                  <a:pt x="141" y="316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9" y="315"/>
                  <a:pt x="139" y="315"/>
                  <a:pt x="139" y="315"/>
                </a:cubicBezTo>
                <a:cubicBezTo>
                  <a:pt x="139" y="313"/>
                  <a:pt x="132" y="326"/>
                  <a:pt x="140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135" y="319"/>
                  <a:pt x="135" y="319"/>
                  <a:pt x="135" y="319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29" y="316"/>
                  <a:pt x="129" y="316"/>
                  <a:pt x="129" y="316"/>
                </a:cubicBezTo>
                <a:cubicBezTo>
                  <a:pt x="134" y="313"/>
                  <a:pt x="134" y="313"/>
                  <a:pt x="134" y="313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2" y="313"/>
                  <a:pt x="129" y="312"/>
                  <a:pt x="128" y="312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5" y="306"/>
                  <a:pt x="135" y="306"/>
                  <a:pt x="135" y="306"/>
                </a:cubicBezTo>
                <a:cubicBezTo>
                  <a:pt x="137" y="305"/>
                  <a:pt x="137" y="305"/>
                  <a:pt x="137" y="305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7" y="302"/>
                  <a:pt x="137" y="302"/>
                  <a:pt x="137" y="302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6" y="295"/>
                  <a:pt x="145" y="302"/>
                  <a:pt x="146" y="295"/>
                </a:cubicBezTo>
                <a:cubicBezTo>
                  <a:pt x="154" y="291"/>
                  <a:pt x="154" y="291"/>
                  <a:pt x="154" y="291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9" y="291"/>
                  <a:pt x="169" y="291"/>
                  <a:pt x="169" y="291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86"/>
                  <a:pt x="167" y="286"/>
                  <a:pt x="167" y="286"/>
                </a:cubicBezTo>
                <a:cubicBezTo>
                  <a:pt x="162" y="286"/>
                  <a:pt x="162" y="286"/>
                  <a:pt x="162" y="286"/>
                </a:cubicBezTo>
                <a:cubicBezTo>
                  <a:pt x="162" y="287"/>
                  <a:pt x="162" y="287"/>
                  <a:pt x="162" y="287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59" y="288"/>
                  <a:pt x="159" y="288"/>
                  <a:pt x="159" y="288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3" y="289"/>
                  <a:pt x="155" y="290"/>
                  <a:pt x="152" y="289"/>
                </a:cubicBezTo>
                <a:cubicBezTo>
                  <a:pt x="158" y="285"/>
                  <a:pt x="158" y="285"/>
                  <a:pt x="158" y="285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61" y="280"/>
                  <a:pt x="152" y="285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39" y="286"/>
                  <a:pt x="139" y="286"/>
                  <a:pt x="139" y="286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3" y="286"/>
                  <a:pt x="133" y="286"/>
                  <a:pt x="133" y="286"/>
                </a:cubicBezTo>
                <a:cubicBezTo>
                  <a:pt x="129" y="284"/>
                  <a:pt x="139" y="281"/>
                  <a:pt x="128" y="284"/>
                </a:cubicBezTo>
                <a:cubicBezTo>
                  <a:pt x="127" y="281"/>
                  <a:pt x="127" y="281"/>
                  <a:pt x="127" y="281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114" y="281"/>
                  <a:pt x="114" y="281"/>
                  <a:pt x="114" y="281"/>
                </a:cubicBezTo>
                <a:cubicBezTo>
                  <a:pt x="121" y="279"/>
                  <a:pt x="103" y="278"/>
                  <a:pt x="121" y="278"/>
                </a:cubicBezTo>
                <a:cubicBezTo>
                  <a:pt x="121" y="276"/>
                  <a:pt x="121" y="276"/>
                  <a:pt x="121" y="276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8" y="272"/>
                  <a:pt x="128" y="272"/>
                  <a:pt x="128" y="272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34" y="271"/>
                  <a:pt x="134" y="271"/>
                  <a:pt x="134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40" y="272"/>
                  <a:pt x="140" y="272"/>
                  <a:pt x="140" y="272"/>
                </a:cubicBezTo>
                <a:cubicBezTo>
                  <a:pt x="139" y="269"/>
                  <a:pt x="144" y="271"/>
                  <a:pt x="143" y="270"/>
                </a:cubicBezTo>
                <a:cubicBezTo>
                  <a:pt x="144" y="266"/>
                  <a:pt x="144" y="266"/>
                  <a:pt x="144" y="266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6" y="266"/>
                  <a:pt x="143" y="263"/>
                  <a:pt x="148" y="259"/>
                </a:cubicBezTo>
                <a:cubicBezTo>
                  <a:pt x="151" y="260"/>
                  <a:pt x="151" y="260"/>
                  <a:pt x="151" y="260"/>
                </a:cubicBezTo>
                <a:cubicBezTo>
                  <a:pt x="150" y="257"/>
                  <a:pt x="157" y="258"/>
                  <a:pt x="156" y="255"/>
                </a:cubicBezTo>
                <a:cubicBezTo>
                  <a:pt x="155" y="251"/>
                  <a:pt x="155" y="251"/>
                  <a:pt x="155" y="251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60" y="254"/>
                  <a:pt x="160" y="254"/>
                  <a:pt x="160" y="254"/>
                </a:cubicBezTo>
                <a:cubicBezTo>
                  <a:pt x="162" y="254"/>
                  <a:pt x="161" y="252"/>
                  <a:pt x="163" y="251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59" y="256"/>
                  <a:pt x="159" y="256"/>
                  <a:pt x="159" y="256"/>
                </a:cubicBezTo>
                <a:cubicBezTo>
                  <a:pt x="157" y="256"/>
                  <a:pt x="157" y="256"/>
                  <a:pt x="157" y="256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5" y="260"/>
                  <a:pt x="155" y="254"/>
                  <a:pt x="157" y="261"/>
                </a:cubicBezTo>
                <a:cubicBezTo>
                  <a:pt x="157" y="262"/>
                  <a:pt x="157" y="262"/>
                  <a:pt x="157" y="262"/>
                </a:cubicBezTo>
                <a:cubicBezTo>
                  <a:pt x="155" y="262"/>
                  <a:pt x="155" y="262"/>
                  <a:pt x="155" y="262"/>
                </a:cubicBezTo>
                <a:cubicBezTo>
                  <a:pt x="154" y="265"/>
                  <a:pt x="154" y="265"/>
                  <a:pt x="154" y="265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54" y="268"/>
                  <a:pt x="154" y="268"/>
                  <a:pt x="154" y="268"/>
                </a:cubicBezTo>
                <a:cubicBezTo>
                  <a:pt x="156" y="268"/>
                  <a:pt x="156" y="268"/>
                  <a:pt x="156" y="268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68" y="260"/>
                  <a:pt x="168" y="261"/>
                  <a:pt x="168" y="26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8" y="267"/>
                  <a:pt x="168" y="267"/>
                  <a:pt x="168" y="267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2" y="260"/>
                  <a:pt x="171" y="277"/>
                  <a:pt x="178" y="264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59"/>
                  <a:pt x="186" y="262"/>
                  <a:pt x="191" y="259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3" y="260"/>
                  <a:pt x="183" y="260"/>
                  <a:pt x="183" y="260"/>
                </a:cubicBezTo>
                <a:cubicBezTo>
                  <a:pt x="182" y="260"/>
                  <a:pt x="193" y="255"/>
                  <a:pt x="179" y="258"/>
                </a:cubicBezTo>
                <a:cubicBezTo>
                  <a:pt x="179" y="258"/>
                  <a:pt x="179" y="258"/>
                  <a:pt x="179" y="258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58"/>
                  <a:pt x="173" y="258"/>
                  <a:pt x="173" y="258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187" y="257"/>
                  <a:pt x="187" y="254"/>
                  <a:pt x="187" y="258"/>
                </a:cubicBezTo>
                <a:cubicBezTo>
                  <a:pt x="190" y="256"/>
                  <a:pt x="190" y="256"/>
                  <a:pt x="190" y="256"/>
                </a:cubicBezTo>
                <a:cubicBezTo>
                  <a:pt x="200" y="254"/>
                  <a:pt x="200" y="254"/>
                  <a:pt x="200" y="254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3" y="253"/>
                  <a:pt x="206" y="250"/>
                  <a:pt x="207" y="249"/>
                </a:cubicBezTo>
                <a:cubicBezTo>
                  <a:pt x="202" y="247"/>
                  <a:pt x="202" y="247"/>
                  <a:pt x="202" y="247"/>
                </a:cubicBezTo>
                <a:cubicBezTo>
                  <a:pt x="196" y="248"/>
                  <a:pt x="196" y="248"/>
                  <a:pt x="196" y="248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52"/>
                  <a:pt x="198" y="250"/>
                  <a:pt x="193" y="251"/>
                </a:cubicBezTo>
                <a:cubicBezTo>
                  <a:pt x="193" y="250"/>
                  <a:pt x="194" y="250"/>
                  <a:pt x="194" y="249"/>
                </a:cubicBezTo>
                <a:cubicBezTo>
                  <a:pt x="186" y="248"/>
                  <a:pt x="186" y="248"/>
                  <a:pt x="186" y="248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3" y="249"/>
                  <a:pt x="163" y="249"/>
                  <a:pt x="163" y="249"/>
                </a:cubicBezTo>
                <a:cubicBezTo>
                  <a:pt x="158" y="247"/>
                  <a:pt x="158" y="247"/>
                  <a:pt x="158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48" y="243"/>
                  <a:pt x="148" y="243"/>
                  <a:pt x="148" y="243"/>
                </a:cubicBezTo>
                <a:cubicBezTo>
                  <a:pt x="146" y="242"/>
                  <a:pt x="146" y="242"/>
                  <a:pt x="146" y="242"/>
                </a:cubicBezTo>
                <a:cubicBezTo>
                  <a:pt x="144" y="243"/>
                  <a:pt x="144" y="243"/>
                  <a:pt x="144" y="243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7" y="253"/>
                  <a:pt x="148" y="244"/>
                  <a:pt x="147" y="254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39" y="250"/>
                  <a:pt x="139" y="250"/>
                  <a:pt x="139" y="250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2" y="254"/>
                  <a:pt x="122" y="254"/>
                  <a:pt x="122" y="254"/>
                </a:cubicBezTo>
                <a:cubicBezTo>
                  <a:pt x="119" y="256"/>
                  <a:pt x="124" y="254"/>
                  <a:pt x="120" y="251"/>
                </a:cubicBezTo>
                <a:cubicBezTo>
                  <a:pt x="120" y="249"/>
                  <a:pt x="120" y="249"/>
                  <a:pt x="120" y="249"/>
                </a:cubicBezTo>
                <a:cubicBezTo>
                  <a:pt x="125" y="249"/>
                  <a:pt x="125" y="249"/>
                  <a:pt x="125" y="249"/>
                </a:cubicBezTo>
                <a:cubicBezTo>
                  <a:pt x="124" y="249"/>
                  <a:pt x="128" y="250"/>
                  <a:pt x="124" y="248"/>
                </a:cubicBezTo>
                <a:cubicBezTo>
                  <a:pt x="128" y="244"/>
                  <a:pt x="128" y="244"/>
                  <a:pt x="128" y="244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9" y="231"/>
                  <a:pt x="119" y="231"/>
                  <a:pt x="119" y="231"/>
                </a:cubicBezTo>
                <a:cubicBezTo>
                  <a:pt x="121" y="231"/>
                  <a:pt x="108" y="239"/>
                  <a:pt x="124" y="229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13" y="224"/>
                  <a:pt x="113" y="224"/>
                  <a:pt x="113" y="224"/>
                </a:cubicBezTo>
                <a:cubicBezTo>
                  <a:pt x="112" y="224"/>
                  <a:pt x="114" y="230"/>
                  <a:pt x="114" y="222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124" y="215"/>
                  <a:pt x="124" y="215"/>
                  <a:pt x="124" y="215"/>
                </a:cubicBezTo>
                <a:cubicBezTo>
                  <a:pt x="123" y="214"/>
                  <a:pt x="121" y="216"/>
                  <a:pt x="120" y="215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2" y="209"/>
                  <a:pt x="122" y="209"/>
                  <a:pt x="122" y="209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5" y="208"/>
                  <a:pt x="119" y="206"/>
                  <a:pt x="114" y="208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8" y="205"/>
                  <a:pt x="113" y="214"/>
                  <a:pt x="125" y="205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40" y="203"/>
                  <a:pt x="140" y="203"/>
                  <a:pt x="140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0"/>
                  <a:pt x="137" y="206"/>
                  <a:pt x="151" y="199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6"/>
                  <a:pt x="158" y="199"/>
                  <a:pt x="164" y="197"/>
                </a:cubicBezTo>
                <a:cubicBezTo>
                  <a:pt x="164" y="195"/>
                  <a:pt x="164" y="195"/>
                  <a:pt x="164" y="195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4" y="195"/>
                  <a:pt x="144" y="195"/>
                  <a:pt x="144" y="195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5" y="197"/>
                  <a:pt x="147" y="191"/>
                  <a:pt x="134" y="196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4"/>
                  <a:pt x="131" y="199"/>
                  <a:pt x="126" y="191"/>
                </a:cubicBezTo>
                <a:cubicBezTo>
                  <a:pt x="119" y="191"/>
                  <a:pt x="119" y="191"/>
                  <a:pt x="119" y="191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2" y="191"/>
                  <a:pt x="112" y="191"/>
                  <a:pt x="112" y="191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49" y="189"/>
                  <a:pt x="149" y="189"/>
                  <a:pt x="149" y="189"/>
                </a:cubicBezTo>
                <a:cubicBezTo>
                  <a:pt x="150" y="188"/>
                  <a:pt x="149" y="186"/>
                  <a:pt x="152" y="188"/>
                </a:cubicBezTo>
                <a:cubicBezTo>
                  <a:pt x="155" y="184"/>
                  <a:pt x="151" y="187"/>
                  <a:pt x="146" y="185"/>
                </a:cubicBezTo>
                <a:cubicBezTo>
                  <a:pt x="145" y="185"/>
                  <a:pt x="145" y="185"/>
                  <a:pt x="145" y="185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6" y="182"/>
                  <a:pt x="161" y="183"/>
                  <a:pt x="158" y="179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64" y="179"/>
                  <a:pt x="158" y="168"/>
                  <a:pt x="169" y="172"/>
                </a:cubicBezTo>
                <a:cubicBezTo>
                  <a:pt x="169" y="170"/>
                  <a:pt x="169" y="170"/>
                  <a:pt x="169" y="170"/>
                </a:cubicBezTo>
                <a:cubicBezTo>
                  <a:pt x="169" y="168"/>
                  <a:pt x="168" y="166"/>
                  <a:pt x="163" y="170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59" y="170"/>
                  <a:pt x="165" y="175"/>
                  <a:pt x="156" y="170"/>
                </a:cubicBezTo>
                <a:cubicBezTo>
                  <a:pt x="152" y="169"/>
                  <a:pt x="151" y="173"/>
                  <a:pt x="149" y="174"/>
                </a:cubicBezTo>
                <a:cubicBezTo>
                  <a:pt x="151" y="171"/>
                  <a:pt x="138" y="178"/>
                  <a:pt x="154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4"/>
                  <a:pt x="96" y="174"/>
                  <a:pt x="96" y="174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3" y="161"/>
                  <a:pt x="124" y="157"/>
                  <a:pt x="128" y="16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59"/>
                  <a:pt x="126" y="161"/>
                  <a:pt x="134" y="158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0" y="165"/>
                  <a:pt x="150" y="165"/>
                  <a:pt x="150" y="165"/>
                </a:cubicBezTo>
                <a:cubicBezTo>
                  <a:pt x="153" y="168"/>
                  <a:pt x="153" y="168"/>
                  <a:pt x="153" y="168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57" y="162"/>
                  <a:pt x="147" y="169"/>
                  <a:pt x="162" y="165"/>
                </a:cubicBezTo>
                <a:cubicBezTo>
                  <a:pt x="165" y="166"/>
                  <a:pt x="156" y="171"/>
                  <a:pt x="162" y="162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0" y="156"/>
                  <a:pt x="139" y="160"/>
                  <a:pt x="135" y="156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9" y="154"/>
                  <a:pt x="133" y="160"/>
                  <a:pt x="135" y="151"/>
                </a:cubicBezTo>
                <a:cubicBezTo>
                  <a:pt x="140" y="151"/>
                  <a:pt x="129" y="157"/>
                  <a:pt x="140" y="149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5"/>
                  <a:pt x="104" y="146"/>
                  <a:pt x="102" y="145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6" y="138"/>
                  <a:pt x="95" y="144"/>
                  <a:pt x="109" y="139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4" y="139"/>
                  <a:pt x="143" y="145"/>
                  <a:pt x="147" y="138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8"/>
                  <a:pt x="161" y="141"/>
                  <a:pt x="164" y="137"/>
                </a:cubicBezTo>
                <a:cubicBezTo>
                  <a:pt x="163" y="136"/>
                  <a:pt x="168" y="136"/>
                  <a:pt x="162" y="136"/>
                </a:cubicBezTo>
                <a:cubicBezTo>
                  <a:pt x="162" y="135"/>
                  <a:pt x="163" y="137"/>
                  <a:pt x="162" y="135"/>
                </a:cubicBezTo>
                <a:cubicBezTo>
                  <a:pt x="164" y="134"/>
                  <a:pt x="167" y="139"/>
                  <a:pt x="166" y="137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8"/>
                  <a:pt x="168" y="127"/>
                  <a:pt x="175" y="134"/>
                </a:cubicBezTo>
                <a:cubicBezTo>
                  <a:pt x="179" y="133"/>
                  <a:pt x="181" y="129"/>
                  <a:pt x="186" y="132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11" y="132"/>
                  <a:pt x="211" y="132"/>
                  <a:pt x="211" y="132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0" y="130"/>
                  <a:pt x="210" y="130"/>
                  <a:pt x="210" y="130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8" y="132"/>
                  <a:pt x="219" y="127"/>
                  <a:pt x="220" y="132"/>
                </a:cubicBezTo>
                <a:cubicBezTo>
                  <a:pt x="222" y="133"/>
                  <a:pt x="222" y="131"/>
                  <a:pt x="222" y="130"/>
                </a:cubicBezTo>
                <a:cubicBezTo>
                  <a:pt x="219" y="130"/>
                  <a:pt x="228" y="128"/>
                  <a:pt x="219" y="130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4" y="129"/>
                  <a:pt x="224" y="129"/>
                  <a:pt x="224" y="129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7" y="129"/>
                  <a:pt x="232" y="126"/>
                  <a:pt x="234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67" y="124"/>
                  <a:pt x="267" y="124"/>
                  <a:pt x="267" y="124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9" y="122"/>
                  <a:pt x="273" y="122"/>
                  <a:pt x="268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8" y="121"/>
                  <a:pt x="278" y="121"/>
                  <a:pt x="278" y="121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3" y="118"/>
                  <a:pt x="281" y="112"/>
                  <a:pt x="285" y="117"/>
                </a:cubicBezTo>
                <a:cubicBezTo>
                  <a:pt x="296" y="115"/>
                  <a:pt x="277" y="116"/>
                  <a:pt x="294" y="112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7" y="113"/>
                  <a:pt x="297" y="113"/>
                </a:cubicBezTo>
                <a:cubicBezTo>
                  <a:pt x="301" y="111"/>
                  <a:pt x="301" y="111"/>
                  <a:pt x="301" y="111"/>
                </a:cubicBezTo>
                <a:cubicBezTo>
                  <a:pt x="311" y="110"/>
                  <a:pt x="311" y="110"/>
                  <a:pt x="311" y="110"/>
                </a:cubicBezTo>
                <a:cubicBezTo>
                  <a:pt x="311" y="109"/>
                  <a:pt x="311" y="109"/>
                  <a:pt x="311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289" y="111"/>
                  <a:pt x="289" y="111"/>
                  <a:pt x="289" y="111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5" y="115"/>
                  <a:pt x="255" y="115"/>
                  <a:pt x="255" y="115"/>
                </a:cubicBezTo>
                <a:cubicBezTo>
                  <a:pt x="252" y="115"/>
                  <a:pt x="252" y="115"/>
                  <a:pt x="252" y="115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245" y="116"/>
                  <a:pt x="245" y="116"/>
                  <a:pt x="245" y="116"/>
                </a:cubicBezTo>
                <a:cubicBezTo>
                  <a:pt x="240" y="114"/>
                  <a:pt x="247" y="121"/>
                  <a:pt x="239" y="117"/>
                </a:cubicBezTo>
                <a:cubicBezTo>
                  <a:pt x="221" y="118"/>
                  <a:pt x="221" y="118"/>
                  <a:pt x="221" y="118"/>
                </a:cubicBezTo>
                <a:cubicBezTo>
                  <a:pt x="221" y="117"/>
                  <a:pt x="228" y="116"/>
                  <a:pt x="221" y="115"/>
                </a:cubicBezTo>
                <a:cubicBezTo>
                  <a:pt x="214" y="116"/>
                  <a:pt x="214" y="116"/>
                  <a:pt x="214" y="116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08" y="112"/>
                  <a:pt x="208" y="112"/>
                  <a:pt x="208" y="112"/>
                </a:cubicBezTo>
                <a:cubicBezTo>
                  <a:pt x="207" y="115"/>
                  <a:pt x="207" y="115"/>
                  <a:pt x="207" y="115"/>
                </a:cubicBezTo>
                <a:cubicBezTo>
                  <a:pt x="209" y="115"/>
                  <a:pt x="209" y="115"/>
                  <a:pt x="209" y="115"/>
                </a:cubicBezTo>
                <a:cubicBezTo>
                  <a:pt x="208" y="116"/>
                  <a:pt x="205" y="117"/>
                  <a:pt x="203" y="117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204" y="119"/>
                  <a:pt x="218" y="112"/>
                  <a:pt x="200" y="114"/>
                </a:cubicBezTo>
                <a:cubicBezTo>
                  <a:pt x="202" y="113"/>
                  <a:pt x="203" y="113"/>
                  <a:pt x="198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69" y="124"/>
                  <a:pt x="174" y="119"/>
                  <a:pt x="170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0" y="119"/>
                  <a:pt x="170" y="115"/>
                  <a:pt x="160" y="120"/>
                </a:cubicBezTo>
                <a:cubicBezTo>
                  <a:pt x="161" y="118"/>
                  <a:pt x="164" y="118"/>
                  <a:pt x="165" y="11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6" y="113"/>
                  <a:pt x="167" y="111"/>
                  <a:pt x="168" y="110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6" y="115"/>
                  <a:pt x="153" y="115"/>
                  <a:pt x="145" y="114"/>
                </a:cubicBezTo>
                <a:cubicBezTo>
                  <a:pt x="144" y="111"/>
                  <a:pt x="147" y="115"/>
                  <a:pt x="146" y="11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8" y="115"/>
                  <a:pt x="134" y="114"/>
                  <a:pt x="126" y="116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9" y="111"/>
                  <a:pt x="104" y="117"/>
                  <a:pt x="112" y="11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10"/>
                  <a:pt x="106" y="105"/>
                  <a:pt x="117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8" y="95"/>
                  <a:pt x="117" y="99"/>
                  <a:pt x="124" y="96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6" y="99"/>
                  <a:pt x="124" y="95"/>
                  <a:pt x="126" y="99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1" y="91"/>
                  <a:pt x="157" y="91"/>
                  <a:pt x="158" y="93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8" y="89"/>
                  <a:pt x="188" y="89"/>
                  <a:pt x="188" y="89"/>
                </a:cubicBezTo>
                <a:cubicBezTo>
                  <a:pt x="186" y="93"/>
                  <a:pt x="186" y="81"/>
                  <a:pt x="190" y="93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1" y="92"/>
                  <a:pt x="202" y="90"/>
                  <a:pt x="203" y="91"/>
                </a:cubicBezTo>
                <a:cubicBezTo>
                  <a:pt x="197" y="88"/>
                  <a:pt x="197" y="88"/>
                  <a:pt x="197" y="88"/>
                </a:cubicBezTo>
                <a:cubicBezTo>
                  <a:pt x="192" y="90"/>
                  <a:pt x="192" y="90"/>
                  <a:pt x="192" y="90"/>
                </a:cubicBezTo>
                <a:cubicBezTo>
                  <a:pt x="192" y="90"/>
                  <a:pt x="195" y="90"/>
                  <a:pt x="191" y="90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9" y="86"/>
                  <a:pt x="210" y="89"/>
                  <a:pt x="211" y="85"/>
                </a:cubicBezTo>
                <a:cubicBezTo>
                  <a:pt x="210" y="88"/>
                  <a:pt x="210" y="88"/>
                  <a:pt x="210" y="88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21" y="86"/>
                  <a:pt x="206" y="91"/>
                  <a:pt x="220" y="88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8" y="83"/>
                  <a:pt x="228" y="83"/>
                  <a:pt x="228" y="83"/>
                </a:cubicBezTo>
                <a:cubicBezTo>
                  <a:pt x="228" y="88"/>
                  <a:pt x="232" y="79"/>
                  <a:pt x="232" y="86"/>
                </a:cubicBezTo>
                <a:cubicBezTo>
                  <a:pt x="235" y="85"/>
                  <a:pt x="235" y="85"/>
                  <a:pt x="235" y="85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5"/>
                  <a:pt x="236" y="85"/>
                  <a:pt x="236" y="85"/>
                </a:cubicBezTo>
                <a:cubicBezTo>
                  <a:pt x="237" y="84"/>
                  <a:pt x="237" y="84"/>
                  <a:pt x="237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2" y="87"/>
                  <a:pt x="232" y="87"/>
                  <a:pt x="244" y="88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59" y="81"/>
                  <a:pt x="259" y="81"/>
                  <a:pt x="259" y="81"/>
                </a:cubicBezTo>
                <a:cubicBezTo>
                  <a:pt x="260" y="82"/>
                  <a:pt x="260" y="82"/>
                  <a:pt x="260" y="82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9" y="78"/>
                  <a:pt x="269" y="78"/>
                  <a:pt x="269" y="78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59" y="83"/>
                  <a:pt x="259" y="83"/>
                  <a:pt x="259" y="83"/>
                </a:cubicBezTo>
                <a:cubicBezTo>
                  <a:pt x="259" y="84"/>
                  <a:pt x="257" y="84"/>
                  <a:pt x="258" y="85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3" y="85"/>
                  <a:pt x="253" y="85"/>
                  <a:pt x="253" y="85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9" y="87"/>
                  <a:pt x="251" y="90"/>
                  <a:pt x="259" y="85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68" y="76"/>
                  <a:pt x="268" y="76"/>
                  <a:pt x="268" y="76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7" y="73"/>
                  <a:pt x="264" y="75"/>
                  <a:pt x="265" y="73"/>
                </a:cubicBezTo>
                <a:cubicBezTo>
                  <a:pt x="266" y="75"/>
                  <a:pt x="257" y="73"/>
                  <a:pt x="266" y="77"/>
                </a:cubicBezTo>
                <a:cubicBezTo>
                  <a:pt x="262" y="75"/>
                  <a:pt x="262" y="75"/>
                  <a:pt x="262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8"/>
                  <a:pt x="249" y="78"/>
                  <a:pt x="249" y="78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36" y="78"/>
                  <a:pt x="236" y="78"/>
                  <a:pt x="236" y="78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8" y="75"/>
                  <a:pt x="231" y="80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3" y="80"/>
                  <a:pt x="206" y="87"/>
                  <a:pt x="208" y="78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21" y="75"/>
                  <a:pt x="221" y="75"/>
                  <a:pt x="221" y="75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3" y="75"/>
                  <a:pt x="229" y="77"/>
                  <a:pt x="227" y="73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4"/>
                  <a:pt x="233" y="74"/>
                  <a:pt x="231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4" y="73"/>
                  <a:pt x="244" y="73"/>
                  <a:pt x="244" y="73"/>
                </a:cubicBezTo>
                <a:cubicBezTo>
                  <a:pt x="244" y="71"/>
                  <a:pt x="244" y="71"/>
                  <a:pt x="244" y="71"/>
                </a:cubicBezTo>
                <a:cubicBezTo>
                  <a:pt x="247" y="74"/>
                  <a:pt x="244" y="64"/>
                  <a:pt x="249" y="73"/>
                </a:cubicBezTo>
                <a:cubicBezTo>
                  <a:pt x="252" y="71"/>
                  <a:pt x="252" y="71"/>
                  <a:pt x="252" y="71"/>
                </a:cubicBezTo>
                <a:cubicBezTo>
                  <a:pt x="255" y="70"/>
                  <a:pt x="255" y="70"/>
                  <a:pt x="255" y="70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4" y="67"/>
                  <a:pt x="271" y="65"/>
                  <a:pt x="275" y="67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5" y="76"/>
                  <a:pt x="275" y="76"/>
                  <a:pt x="275" y="76"/>
                </a:cubicBezTo>
                <a:cubicBezTo>
                  <a:pt x="276" y="69"/>
                  <a:pt x="276" y="69"/>
                  <a:pt x="276" y="69"/>
                </a:cubicBezTo>
                <a:cubicBezTo>
                  <a:pt x="284" y="70"/>
                  <a:pt x="270" y="65"/>
                  <a:pt x="282" y="64"/>
                </a:cubicBezTo>
                <a:cubicBezTo>
                  <a:pt x="285" y="59"/>
                  <a:pt x="285" y="59"/>
                  <a:pt x="285" y="59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3" y="61"/>
                  <a:pt x="273" y="61"/>
                  <a:pt x="273" y="61"/>
                </a:cubicBezTo>
                <a:cubicBezTo>
                  <a:pt x="271" y="61"/>
                  <a:pt x="286" y="52"/>
                  <a:pt x="267" y="61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58" y="64"/>
                  <a:pt x="258" y="64"/>
                  <a:pt x="258" y="64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81" y="55"/>
                  <a:pt x="281" y="55"/>
                  <a:pt x="281" y="55"/>
                </a:cubicBezTo>
                <a:cubicBezTo>
                  <a:pt x="282" y="54"/>
                  <a:pt x="282" y="54"/>
                  <a:pt x="282" y="54"/>
                </a:cubicBezTo>
                <a:cubicBezTo>
                  <a:pt x="283" y="52"/>
                  <a:pt x="264" y="62"/>
                  <a:pt x="290" y="54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6" y="50"/>
                  <a:pt x="298" y="58"/>
                  <a:pt x="295" y="50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7" y="51"/>
                  <a:pt x="297" y="51"/>
                  <a:pt x="297" y="51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0"/>
                  <a:pt x="309" y="50"/>
                  <a:pt x="309" y="50"/>
                </a:cubicBezTo>
                <a:cubicBezTo>
                  <a:pt x="309" y="54"/>
                  <a:pt x="308" y="50"/>
                  <a:pt x="315" y="52"/>
                </a:cubicBezTo>
                <a:cubicBezTo>
                  <a:pt x="315" y="51"/>
                  <a:pt x="312" y="55"/>
                  <a:pt x="315" y="50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2" y="50"/>
                  <a:pt x="322" y="50"/>
                  <a:pt x="322" y="50"/>
                </a:cubicBezTo>
                <a:cubicBezTo>
                  <a:pt x="323" y="49"/>
                  <a:pt x="325" y="49"/>
                  <a:pt x="325" y="50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22" y="48"/>
                  <a:pt x="322" y="47"/>
                  <a:pt x="323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5" y="48"/>
                  <a:pt x="325" y="48"/>
                  <a:pt x="325" y="48"/>
                </a:cubicBezTo>
                <a:cubicBezTo>
                  <a:pt x="322" y="48"/>
                  <a:pt x="315" y="53"/>
                  <a:pt x="336" y="48"/>
                </a:cubicBezTo>
                <a:cubicBezTo>
                  <a:pt x="336" y="48"/>
                  <a:pt x="337" y="47"/>
                  <a:pt x="338" y="50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9" y="47"/>
                  <a:pt x="342" y="47"/>
                  <a:pt x="341" y="45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6" y="43"/>
                  <a:pt x="356" y="43"/>
                  <a:pt x="356" y="43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8"/>
                  <a:pt x="363" y="38"/>
                  <a:pt x="363" y="38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3"/>
                  <a:pt x="353" y="47"/>
                  <a:pt x="361" y="46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4" y="47"/>
                  <a:pt x="364" y="47"/>
                  <a:pt x="364" y="47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8"/>
                  <a:pt x="359" y="48"/>
                  <a:pt x="359" y="48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72" y="50"/>
                  <a:pt x="372" y="50"/>
                  <a:pt x="372" y="50"/>
                </a:cubicBezTo>
                <a:cubicBezTo>
                  <a:pt x="371" y="52"/>
                  <a:pt x="369" y="46"/>
                  <a:pt x="373" y="53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7" y="53"/>
                  <a:pt x="366" y="52"/>
                  <a:pt x="379" y="50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1" y="52"/>
                  <a:pt x="381" y="52"/>
                  <a:pt x="381" y="52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80" y="58"/>
                  <a:pt x="380" y="58"/>
                  <a:pt x="380" y="58"/>
                </a:cubicBezTo>
                <a:cubicBezTo>
                  <a:pt x="379" y="58"/>
                  <a:pt x="375" y="56"/>
                  <a:pt x="377" y="61"/>
                </a:cubicBezTo>
                <a:cubicBezTo>
                  <a:pt x="375" y="63"/>
                  <a:pt x="373" y="61"/>
                  <a:pt x="371" y="63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5" y="70"/>
                  <a:pt x="375" y="70"/>
                  <a:pt x="375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64" y="76"/>
                  <a:pt x="364" y="76"/>
                  <a:pt x="364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80"/>
                  <a:pt x="358" y="84"/>
                  <a:pt x="359" y="81"/>
                </a:cubicBezTo>
                <a:cubicBezTo>
                  <a:pt x="360" y="79"/>
                  <a:pt x="360" y="79"/>
                  <a:pt x="360" y="79"/>
                </a:cubicBezTo>
                <a:cubicBezTo>
                  <a:pt x="355" y="79"/>
                  <a:pt x="355" y="79"/>
                  <a:pt x="355" y="79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5" y="85"/>
                  <a:pt x="355" y="85"/>
                  <a:pt x="355" y="85"/>
                </a:cubicBezTo>
                <a:cubicBezTo>
                  <a:pt x="354" y="85"/>
                  <a:pt x="353" y="85"/>
                  <a:pt x="354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60" y="88"/>
                  <a:pt x="355" y="90"/>
                  <a:pt x="355" y="90"/>
                </a:cubicBezTo>
                <a:cubicBezTo>
                  <a:pt x="355" y="90"/>
                  <a:pt x="358" y="88"/>
                  <a:pt x="355" y="91"/>
                </a:cubicBezTo>
                <a:cubicBezTo>
                  <a:pt x="362" y="89"/>
                  <a:pt x="362" y="89"/>
                  <a:pt x="362" y="89"/>
                </a:cubicBezTo>
                <a:cubicBezTo>
                  <a:pt x="366" y="85"/>
                  <a:pt x="366" y="85"/>
                  <a:pt x="366" y="85"/>
                </a:cubicBezTo>
                <a:cubicBezTo>
                  <a:pt x="378" y="84"/>
                  <a:pt x="378" y="84"/>
                  <a:pt x="378" y="84"/>
                </a:cubicBezTo>
                <a:cubicBezTo>
                  <a:pt x="385" y="80"/>
                  <a:pt x="385" y="80"/>
                  <a:pt x="385" y="80"/>
                </a:cubicBezTo>
                <a:cubicBezTo>
                  <a:pt x="386" y="80"/>
                  <a:pt x="386" y="80"/>
                  <a:pt x="386" y="80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80" y="86"/>
                  <a:pt x="380" y="86"/>
                  <a:pt x="380" y="86"/>
                </a:cubicBezTo>
                <a:cubicBezTo>
                  <a:pt x="381" y="87"/>
                  <a:pt x="381" y="87"/>
                  <a:pt x="381" y="87"/>
                </a:cubicBezTo>
                <a:cubicBezTo>
                  <a:pt x="384" y="87"/>
                  <a:pt x="386" y="84"/>
                  <a:pt x="388" y="87"/>
                </a:cubicBezTo>
                <a:cubicBezTo>
                  <a:pt x="389" y="88"/>
                  <a:pt x="387" y="86"/>
                  <a:pt x="388" y="88"/>
                </a:cubicBezTo>
                <a:cubicBezTo>
                  <a:pt x="398" y="87"/>
                  <a:pt x="398" y="87"/>
                  <a:pt x="398" y="87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399" y="93"/>
                  <a:pt x="399" y="93"/>
                  <a:pt x="399" y="93"/>
                </a:cubicBezTo>
                <a:cubicBezTo>
                  <a:pt x="398" y="92"/>
                  <a:pt x="403" y="92"/>
                  <a:pt x="397" y="92"/>
                </a:cubicBezTo>
                <a:cubicBezTo>
                  <a:pt x="397" y="93"/>
                  <a:pt x="397" y="93"/>
                  <a:pt x="397" y="93"/>
                </a:cubicBezTo>
                <a:cubicBezTo>
                  <a:pt x="398" y="94"/>
                  <a:pt x="402" y="86"/>
                  <a:pt x="398" y="96"/>
                </a:cubicBezTo>
                <a:cubicBezTo>
                  <a:pt x="397" y="98"/>
                  <a:pt x="397" y="98"/>
                  <a:pt x="397" y="98"/>
                </a:cubicBezTo>
                <a:cubicBezTo>
                  <a:pt x="400" y="99"/>
                  <a:pt x="400" y="99"/>
                  <a:pt x="400" y="99"/>
                </a:cubicBezTo>
                <a:cubicBezTo>
                  <a:pt x="400" y="104"/>
                  <a:pt x="400" y="104"/>
                  <a:pt x="400" y="104"/>
                </a:cubicBezTo>
                <a:cubicBezTo>
                  <a:pt x="392" y="106"/>
                  <a:pt x="392" y="106"/>
                  <a:pt x="392" y="106"/>
                </a:cubicBezTo>
                <a:cubicBezTo>
                  <a:pt x="390" y="105"/>
                  <a:pt x="400" y="103"/>
                  <a:pt x="388" y="110"/>
                </a:cubicBezTo>
                <a:cubicBezTo>
                  <a:pt x="384" y="108"/>
                  <a:pt x="384" y="108"/>
                  <a:pt x="384" y="108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80" y="113"/>
                  <a:pt x="382" y="110"/>
                  <a:pt x="384" y="111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5" y="114"/>
                  <a:pt x="385" y="114"/>
                  <a:pt x="385" y="114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00" y="118"/>
                  <a:pt x="400" y="118"/>
                  <a:pt x="400" y="118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8" y="119"/>
                  <a:pt x="408" y="119"/>
                  <a:pt x="408" y="119"/>
                </a:cubicBezTo>
                <a:cubicBezTo>
                  <a:pt x="412" y="121"/>
                  <a:pt x="412" y="116"/>
                  <a:pt x="416" y="117"/>
                </a:cubicBezTo>
                <a:cubicBezTo>
                  <a:pt x="418" y="116"/>
                  <a:pt x="424" y="116"/>
                  <a:pt x="418" y="112"/>
                </a:cubicBezTo>
                <a:cubicBezTo>
                  <a:pt x="425" y="112"/>
                  <a:pt x="425" y="112"/>
                  <a:pt x="425" y="112"/>
                </a:cubicBezTo>
                <a:cubicBezTo>
                  <a:pt x="426" y="108"/>
                  <a:pt x="426" y="108"/>
                  <a:pt x="426" y="108"/>
                </a:cubicBezTo>
                <a:cubicBezTo>
                  <a:pt x="428" y="104"/>
                  <a:pt x="428" y="104"/>
                  <a:pt x="428" y="104"/>
                </a:cubicBezTo>
                <a:cubicBezTo>
                  <a:pt x="428" y="105"/>
                  <a:pt x="428" y="105"/>
                  <a:pt x="428" y="105"/>
                </a:cubicBezTo>
                <a:cubicBezTo>
                  <a:pt x="434" y="107"/>
                  <a:pt x="434" y="107"/>
                  <a:pt x="434" y="107"/>
                </a:cubicBezTo>
                <a:cubicBezTo>
                  <a:pt x="435" y="107"/>
                  <a:pt x="428" y="110"/>
                  <a:pt x="437" y="107"/>
                </a:cubicBezTo>
                <a:cubicBezTo>
                  <a:pt x="434" y="105"/>
                  <a:pt x="434" y="105"/>
                  <a:pt x="434" y="105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43" y="105"/>
                  <a:pt x="443" y="105"/>
                  <a:pt x="443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50" y="104"/>
                  <a:pt x="450" y="104"/>
                  <a:pt x="450" y="104"/>
                </a:cubicBezTo>
                <a:cubicBezTo>
                  <a:pt x="453" y="103"/>
                  <a:pt x="432" y="110"/>
                  <a:pt x="456" y="101"/>
                </a:cubicBezTo>
                <a:cubicBezTo>
                  <a:pt x="471" y="92"/>
                  <a:pt x="471" y="92"/>
                  <a:pt x="471" y="92"/>
                </a:cubicBezTo>
                <a:cubicBezTo>
                  <a:pt x="469" y="91"/>
                  <a:pt x="468" y="91"/>
                  <a:pt x="469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8"/>
                  <a:pt x="476" y="86"/>
                  <a:pt x="475" y="89"/>
                </a:cubicBezTo>
                <a:cubicBezTo>
                  <a:pt x="475" y="91"/>
                  <a:pt x="475" y="91"/>
                  <a:pt x="475" y="91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8" y="94"/>
                  <a:pt x="478" y="94"/>
                  <a:pt x="478" y="94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2" y="85"/>
                  <a:pt x="482" y="85"/>
                  <a:pt x="482" y="85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96" y="85"/>
                  <a:pt x="496" y="85"/>
                  <a:pt x="496" y="85"/>
                </a:cubicBezTo>
                <a:cubicBezTo>
                  <a:pt x="497" y="87"/>
                  <a:pt x="488" y="83"/>
                  <a:pt x="498" y="87"/>
                </a:cubicBezTo>
                <a:cubicBezTo>
                  <a:pt x="502" y="83"/>
                  <a:pt x="502" y="83"/>
                  <a:pt x="502" y="83"/>
                </a:cubicBezTo>
                <a:cubicBezTo>
                  <a:pt x="508" y="82"/>
                  <a:pt x="508" y="82"/>
                  <a:pt x="508" y="82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5" y="74"/>
                  <a:pt x="515" y="74"/>
                  <a:pt x="515" y="74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21" y="73"/>
                  <a:pt x="521" y="73"/>
                  <a:pt x="521" y="73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3" y="71"/>
                  <a:pt x="527" y="75"/>
                  <a:pt x="534" y="69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8" y="65"/>
                  <a:pt x="538" y="65"/>
                  <a:pt x="538" y="65"/>
                </a:cubicBezTo>
                <a:cubicBezTo>
                  <a:pt x="545" y="65"/>
                  <a:pt x="545" y="65"/>
                  <a:pt x="545" y="65"/>
                </a:cubicBezTo>
                <a:cubicBezTo>
                  <a:pt x="546" y="64"/>
                  <a:pt x="546" y="64"/>
                  <a:pt x="546" y="64"/>
                </a:cubicBezTo>
                <a:cubicBezTo>
                  <a:pt x="541" y="67"/>
                  <a:pt x="548" y="61"/>
                  <a:pt x="540" y="62"/>
                </a:cubicBezTo>
                <a:cubicBezTo>
                  <a:pt x="544" y="61"/>
                  <a:pt x="544" y="61"/>
                  <a:pt x="544" y="61"/>
                </a:cubicBezTo>
                <a:cubicBezTo>
                  <a:pt x="545" y="62"/>
                  <a:pt x="545" y="62"/>
                  <a:pt x="545" y="62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51" y="62"/>
                  <a:pt x="551" y="62"/>
                  <a:pt x="551" y="62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2" y="60"/>
                  <a:pt x="562" y="60"/>
                  <a:pt x="562" y="60"/>
                </a:cubicBezTo>
                <a:cubicBezTo>
                  <a:pt x="568" y="57"/>
                  <a:pt x="568" y="57"/>
                  <a:pt x="568" y="57"/>
                </a:cubicBezTo>
                <a:cubicBezTo>
                  <a:pt x="568" y="56"/>
                  <a:pt x="562" y="58"/>
                  <a:pt x="570" y="57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80" y="52"/>
                  <a:pt x="580" y="52"/>
                  <a:pt x="580" y="52"/>
                </a:cubicBezTo>
                <a:cubicBezTo>
                  <a:pt x="582" y="50"/>
                  <a:pt x="582" y="50"/>
                  <a:pt x="582" y="50"/>
                </a:cubicBezTo>
                <a:cubicBezTo>
                  <a:pt x="586" y="50"/>
                  <a:pt x="586" y="50"/>
                  <a:pt x="586" y="50"/>
                </a:cubicBezTo>
                <a:cubicBezTo>
                  <a:pt x="589" y="46"/>
                  <a:pt x="589" y="46"/>
                  <a:pt x="589" y="46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10" y="38"/>
                  <a:pt x="610" y="38"/>
                  <a:pt x="610" y="38"/>
                </a:cubicBezTo>
                <a:cubicBezTo>
                  <a:pt x="613" y="35"/>
                  <a:pt x="613" y="35"/>
                  <a:pt x="613" y="35"/>
                </a:cubicBezTo>
                <a:cubicBezTo>
                  <a:pt x="621" y="34"/>
                  <a:pt x="621" y="34"/>
                  <a:pt x="621" y="34"/>
                </a:cubicBezTo>
                <a:cubicBezTo>
                  <a:pt x="619" y="32"/>
                  <a:pt x="620" y="33"/>
                  <a:pt x="626" y="31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18" y="28"/>
                  <a:pt x="618" y="28"/>
                  <a:pt x="618" y="28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7" y="29"/>
                  <a:pt x="627" y="29"/>
                  <a:pt x="627" y="29"/>
                </a:cubicBezTo>
                <a:cubicBezTo>
                  <a:pt x="628" y="30"/>
                  <a:pt x="620" y="26"/>
                  <a:pt x="628" y="32"/>
                </a:cubicBezTo>
                <a:cubicBezTo>
                  <a:pt x="633" y="30"/>
                  <a:pt x="633" y="30"/>
                  <a:pt x="633" y="30"/>
                </a:cubicBezTo>
                <a:cubicBezTo>
                  <a:pt x="633" y="27"/>
                  <a:pt x="633" y="27"/>
                  <a:pt x="633" y="27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9" y="23"/>
                  <a:pt x="639" y="23"/>
                  <a:pt x="639" y="23"/>
                </a:cubicBezTo>
                <a:cubicBezTo>
                  <a:pt x="640" y="25"/>
                  <a:pt x="640" y="25"/>
                  <a:pt x="640" y="25"/>
                </a:cubicBezTo>
                <a:cubicBezTo>
                  <a:pt x="640" y="24"/>
                  <a:pt x="645" y="25"/>
                  <a:pt x="646" y="20"/>
                </a:cubicBezTo>
                <a:cubicBezTo>
                  <a:pt x="644" y="19"/>
                  <a:pt x="644" y="19"/>
                  <a:pt x="644" y="19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4" y="19"/>
                  <a:pt x="654" y="19"/>
                  <a:pt x="654" y="19"/>
                </a:cubicBezTo>
                <a:cubicBezTo>
                  <a:pt x="657" y="15"/>
                  <a:pt x="657" y="15"/>
                  <a:pt x="657" y="15"/>
                </a:cubicBezTo>
                <a:cubicBezTo>
                  <a:pt x="656" y="14"/>
                  <a:pt x="656" y="14"/>
                  <a:pt x="656" y="14"/>
                </a:cubicBezTo>
                <a:cubicBezTo>
                  <a:pt x="649" y="11"/>
                  <a:pt x="649" y="11"/>
                  <a:pt x="649" y="11"/>
                </a:cubicBezTo>
                <a:cubicBezTo>
                  <a:pt x="644" y="11"/>
                  <a:pt x="644" y="11"/>
                  <a:pt x="644" y="11"/>
                </a:cubicBezTo>
                <a:cubicBezTo>
                  <a:pt x="641" y="10"/>
                  <a:pt x="644" y="16"/>
                  <a:pt x="640" y="11"/>
                </a:cubicBezTo>
                <a:cubicBezTo>
                  <a:pt x="644" y="8"/>
                  <a:pt x="644" y="8"/>
                  <a:pt x="644" y="8"/>
                </a:cubicBezTo>
                <a:cubicBezTo>
                  <a:pt x="663" y="5"/>
                  <a:pt x="663" y="5"/>
                  <a:pt x="663" y="5"/>
                </a:cubicBezTo>
                <a:cubicBezTo>
                  <a:pt x="664" y="3"/>
                  <a:pt x="664" y="3"/>
                  <a:pt x="664" y="3"/>
                </a:cubicBezTo>
                <a:cubicBezTo>
                  <a:pt x="663" y="2"/>
                  <a:pt x="663" y="2"/>
                  <a:pt x="663" y="2"/>
                </a:cubicBezTo>
                <a:cubicBezTo>
                  <a:pt x="667" y="4"/>
                  <a:pt x="667" y="4"/>
                  <a:pt x="667" y="4"/>
                </a:cubicBezTo>
                <a:cubicBezTo>
                  <a:pt x="667" y="5"/>
                  <a:pt x="667" y="5"/>
                  <a:pt x="667" y="5"/>
                </a:cubicBezTo>
                <a:cubicBezTo>
                  <a:pt x="668" y="6"/>
                  <a:pt x="668" y="6"/>
                  <a:pt x="668" y="6"/>
                </a:cubicBezTo>
                <a:cubicBezTo>
                  <a:pt x="671" y="5"/>
                  <a:pt x="674" y="6"/>
                  <a:pt x="676" y="5"/>
                </a:cubicBezTo>
                <a:cubicBezTo>
                  <a:pt x="677" y="8"/>
                  <a:pt x="677" y="8"/>
                  <a:pt x="677" y="8"/>
                </a:cubicBezTo>
                <a:cubicBezTo>
                  <a:pt x="676" y="10"/>
                  <a:pt x="676" y="10"/>
                  <a:pt x="676" y="10"/>
                </a:cubicBezTo>
                <a:cubicBezTo>
                  <a:pt x="678" y="13"/>
                  <a:pt x="678" y="13"/>
                  <a:pt x="678" y="13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78" y="14"/>
                  <a:pt x="678" y="14"/>
                  <a:pt x="678" y="14"/>
                </a:cubicBezTo>
                <a:cubicBezTo>
                  <a:pt x="671" y="15"/>
                  <a:pt x="671" y="15"/>
                  <a:pt x="671" y="15"/>
                </a:cubicBezTo>
                <a:cubicBezTo>
                  <a:pt x="668" y="19"/>
                  <a:pt x="668" y="19"/>
                  <a:pt x="668" y="19"/>
                </a:cubicBezTo>
                <a:cubicBezTo>
                  <a:pt x="674" y="20"/>
                  <a:pt x="674" y="20"/>
                  <a:pt x="674" y="20"/>
                </a:cubicBezTo>
                <a:cubicBezTo>
                  <a:pt x="677" y="17"/>
                  <a:pt x="677" y="17"/>
                  <a:pt x="677" y="17"/>
                </a:cubicBezTo>
                <a:cubicBezTo>
                  <a:pt x="702" y="19"/>
                  <a:pt x="702" y="19"/>
                  <a:pt x="702" y="19"/>
                </a:cubicBezTo>
                <a:cubicBezTo>
                  <a:pt x="704" y="16"/>
                  <a:pt x="706" y="17"/>
                  <a:pt x="708" y="18"/>
                </a:cubicBezTo>
                <a:cubicBezTo>
                  <a:pt x="708" y="20"/>
                  <a:pt x="708" y="20"/>
                  <a:pt x="708" y="20"/>
                </a:cubicBezTo>
                <a:cubicBezTo>
                  <a:pt x="706" y="19"/>
                  <a:pt x="706" y="19"/>
                  <a:pt x="706" y="19"/>
                </a:cubicBezTo>
                <a:cubicBezTo>
                  <a:pt x="705" y="20"/>
                  <a:pt x="705" y="20"/>
                  <a:pt x="705" y="20"/>
                </a:cubicBezTo>
                <a:cubicBezTo>
                  <a:pt x="702" y="20"/>
                  <a:pt x="706" y="14"/>
                  <a:pt x="705" y="23"/>
                </a:cubicBezTo>
                <a:cubicBezTo>
                  <a:pt x="702" y="23"/>
                  <a:pt x="702" y="23"/>
                  <a:pt x="702" y="23"/>
                </a:cubicBezTo>
                <a:cubicBezTo>
                  <a:pt x="702" y="27"/>
                  <a:pt x="695" y="28"/>
                  <a:pt x="690" y="27"/>
                </a:cubicBezTo>
                <a:cubicBezTo>
                  <a:pt x="688" y="27"/>
                  <a:pt x="703" y="28"/>
                  <a:pt x="685" y="28"/>
                </a:cubicBezTo>
                <a:cubicBezTo>
                  <a:pt x="684" y="28"/>
                  <a:pt x="689" y="25"/>
                  <a:pt x="683" y="29"/>
                </a:cubicBezTo>
                <a:cubicBezTo>
                  <a:pt x="683" y="30"/>
                  <a:pt x="683" y="30"/>
                  <a:pt x="683" y="30"/>
                </a:cubicBezTo>
                <a:cubicBezTo>
                  <a:pt x="685" y="28"/>
                  <a:pt x="683" y="27"/>
                  <a:pt x="687" y="32"/>
                </a:cubicBezTo>
                <a:cubicBezTo>
                  <a:pt x="687" y="32"/>
                  <a:pt x="687" y="32"/>
                  <a:pt x="687" y="32"/>
                </a:cubicBezTo>
                <a:cubicBezTo>
                  <a:pt x="688" y="33"/>
                  <a:pt x="688" y="33"/>
                  <a:pt x="688" y="33"/>
                </a:cubicBezTo>
                <a:cubicBezTo>
                  <a:pt x="690" y="32"/>
                  <a:pt x="690" y="32"/>
                  <a:pt x="690" y="32"/>
                </a:cubicBezTo>
                <a:cubicBezTo>
                  <a:pt x="692" y="29"/>
                  <a:pt x="694" y="37"/>
                  <a:pt x="694" y="29"/>
                </a:cubicBezTo>
                <a:cubicBezTo>
                  <a:pt x="702" y="29"/>
                  <a:pt x="702" y="29"/>
                  <a:pt x="702" y="29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5" y="32"/>
                  <a:pt x="705" y="32"/>
                  <a:pt x="705" y="32"/>
                </a:cubicBezTo>
                <a:cubicBezTo>
                  <a:pt x="699" y="32"/>
                  <a:pt x="699" y="32"/>
                  <a:pt x="699" y="32"/>
                </a:cubicBezTo>
                <a:cubicBezTo>
                  <a:pt x="698" y="33"/>
                  <a:pt x="698" y="33"/>
                  <a:pt x="698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4"/>
                  <a:pt x="682" y="44"/>
                  <a:pt x="682" y="44"/>
                </a:cubicBezTo>
                <a:cubicBezTo>
                  <a:pt x="685" y="41"/>
                  <a:pt x="688" y="47"/>
                  <a:pt x="690" y="42"/>
                </a:cubicBezTo>
                <a:cubicBezTo>
                  <a:pt x="696" y="40"/>
                  <a:pt x="693" y="41"/>
                  <a:pt x="699" y="43"/>
                </a:cubicBezTo>
                <a:cubicBezTo>
                  <a:pt x="700" y="40"/>
                  <a:pt x="700" y="40"/>
                  <a:pt x="700" y="40"/>
                </a:cubicBezTo>
                <a:cubicBezTo>
                  <a:pt x="702" y="41"/>
                  <a:pt x="705" y="42"/>
                  <a:pt x="706" y="38"/>
                </a:cubicBezTo>
                <a:cubicBezTo>
                  <a:pt x="708" y="38"/>
                  <a:pt x="710" y="38"/>
                  <a:pt x="711" y="37"/>
                </a:cubicBezTo>
                <a:cubicBezTo>
                  <a:pt x="712" y="41"/>
                  <a:pt x="712" y="41"/>
                  <a:pt x="712" y="41"/>
                </a:cubicBezTo>
                <a:cubicBezTo>
                  <a:pt x="718" y="39"/>
                  <a:pt x="718" y="39"/>
                  <a:pt x="718" y="39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36"/>
                  <a:pt x="727" y="36"/>
                  <a:pt x="727" y="36"/>
                </a:cubicBezTo>
                <a:cubicBezTo>
                  <a:pt x="728" y="38"/>
                  <a:pt x="729" y="35"/>
                  <a:pt x="730" y="37"/>
                </a:cubicBezTo>
                <a:cubicBezTo>
                  <a:pt x="729" y="34"/>
                  <a:pt x="729" y="34"/>
                  <a:pt x="729" y="34"/>
                </a:cubicBezTo>
                <a:cubicBezTo>
                  <a:pt x="730" y="35"/>
                  <a:pt x="730" y="35"/>
                  <a:pt x="730" y="35"/>
                </a:cubicBezTo>
                <a:cubicBezTo>
                  <a:pt x="734" y="33"/>
                  <a:pt x="728" y="40"/>
                  <a:pt x="733" y="33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29"/>
                  <a:pt x="724" y="29"/>
                  <a:pt x="724" y="29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1" y="25"/>
                  <a:pt x="718" y="29"/>
                  <a:pt x="718" y="24"/>
                </a:cubicBezTo>
                <a:cubicBezTo>
                  <a:pt x="718" y="24"/>
                  <a:pt x="716" y="26"/>
                  <a:pt x="719" y="23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726" y="26"/>
                  <a:pt x="726" y="26"/>
                  <a:pt x="726" y="26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4" y="22"/>
                  <a:pt x="724" y="22"/>
                  <a:pt x="724" y="22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5" y="25"/>
                  <a:pt x="715" y="25"/>
                  <a:pt x="715" y="25"/>
                </a:cubicBezTo>
                <a:cubicBezTo>
                  <a:pt x="712" y="25"/>
                  <a:pt x="712" y="25"/>
                  <a:pt x="712" y="25"/>
                </a:cubicBezTo>
                <a:cubicBezTo>
                  <a:pt x="709" y="26"/>
                  <a:pt x="709" y="26"/>
                  <a:pt x="709" y="26"/>
                </a:cubicBezTo>
                <a:cubicBezTo>
                  <a:pt x="706" y="24"/>
                  <a:pt x="706" y="24"/>
                  <a:pt x="706" y="24"/>
                </a:cubicBezTo>
                <a:cubicBezTo>
                  <a:pt x="709" y="23"/>
                  <a:pt x="709" y="23"/>
                  <a:pt x="709" y="23"/>
                </a:cubicBezTo>
                <a:cubicBezTo>
                  <a:pt x="708" y="22"/>
                  <a:pt x="710" y="28"/>
                  <a:pt x="715" y="21"/>
                </a:cubicBezTo>
                <a:cubicBezTo>
                  <a:pt x="715" y="20"/>
                  <a:pt x="715" y="20"/>
                  <a:pt x="715" y="20"/>
                </a:cubicBezTo>
                <a:cubicBezTo>
                  <a:pt x="711" y="20"/>
                  <a:pt x="711" y="20"/>
                  <a:pt x="711" y="20"/>
                </a:cubicBezTo>
                <a:cubicBezTo>
                  <a:pt x="710" y="19"/>
                  <a:pt x="710" y="19"/>
                  <a:pt x="710" y="19"/>
                </a:cubicBezTo>
                <a:cubicBezTo>
                  <a:pt x="711" y="18"/>
                  <a:pt x="711" y="18"/>
                  <a:pt x="711" y="18"/>
                </a:cubicBezTo>
                <a:cubicBezTo>
                  <a:pt x="720" y="19"/>
                  <a:pt x="720" y="19"/>
                  <a:pt x="720" y="19"/>
                </a:cubicBezTo>
                <a:cubicBezTo>
                  <a:pt x="723" y="21"/>
                  <a:pt x="721" y="16"/>
                  <a:pt x="725" y="16"/>
                </a:cubicBezTo>
                <a:cubicBezTo>
                  <a:pt x="725" y="20"/>
                  <a:pt x="725" y="20"/>
                  <a:pt x="725" y="20"/>
                </a:cubicBezTo>
                <a:cubicBezTo>
                  <a:pt x="732" y="17"/>
                  <a:pt x="732" y="17"/>
                  <a:pt x="732" y="17"/>
                </a:cubicBezTo>
                <a:cubicBezTo>
                  <a:pt x="739" y="18"/>
                  <a:pt x="739" y="18"/>
                  <a:pt x="739" y="18"/>
                </a:cubicBezTo>
                <a:cubicBezTo>
                  <a:pt x="740" y="20"/>
                  <a:pt x="740" y="20"/>
                  <a:pt x="740" y="20"/>
                </a:cubicBezTo>
                <a:cubicBezTo>
                  <a:pt x="744" y="18"/>
                  <a:pt x="744" y="18"/>
                  <a:pt x="744" y="18"/>
                </a:cubicBezTo>
                <a:cubicBezTo>
                  <a:pt x="747" y="16"/>
                  <a:pt x="747" y="16"/>
                  <a:pt x="747" y="16"/>
                </a:cubicBezTo>
                <a:cubicBezTo>
                  <a:pt x="744" y="20"/>
                  <a:pt x="744" y="20"/>
                  <a:pt x="744" y="20"/>
                </a:cubicBezTo>
                <a:cubicBezTo>
                  <a:pt x="743" y="23"/>
                  <a:pt x="743" y="23"/>
                  <a:pt x="743" y="23"/>
                </a:cubicBezTo>
                <a:cubicBezTo>
                  <a:pt x="744" y="24"/>
                  <a:pt x="744" y="24"/>
                  <a:pt x="744" y="24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0" y="27"/>
                  <a:pt x="740" y="27"/>
                  <a:pt x="740" y="27"/>
                </a:cubicBezTo>
                <a:cubicBezTo>
                  <a:pt x="738" y="28"/>
                  <a:pt x="738" y="28"/>
                  <a:pt x="738" y="28"/>
                </a:cubicBezTo>
                <a:cubicBezTo>
                  <a:pt x="737" y="29"/>
                  <a:pt x="749" y="24"/>
                  <a:pt x="733" y="28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6" y="34"/>
                  <a:pt x="736" y="34"/>
                  <a:pt x="736" y="34"/>
                </a:cubicBezTo>
                <a:cubicBezTo>
                  <a:pt x="736" y="33"/>
                  <a:pt x="737" y="35"/>
                  <a:pt x="737" y="33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2" y="33"/>
                  <a:pt x="735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9"/>
                  <a:pt x="729" y="39"/>
                  <a:pt x="729" y="39"/>
                </a:cubicBezTo>
                <a:cubicBezTo>
                  <a:pt x="730" y="40"/>
                  <a:pt x="730" y="40"/>
                  <a:pt x="730" y="40"/>
                </a:cubicBezTo>
                <a:cubicBezTo>
                  <a:pt x="726" y="43"/>
                  <a:pt x="726" y="43"/>
                  <a:pt x="726" y="43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2" y="43"/>
                  <a:pt x="722" y="43"/>
                  <a:pt x="722" y="43"/>
                </a:cubicBezTo>
                <a:cubicBezTo>
                  <a:pt x="720" y="47"/>
                  <a:pt x="720" y="47"/>
                  <a:pt x="720" y="47"/>
                </a:cubicBezTo>
                <a:cubicBezTo>
                  <a:pt x="716" y="47"/>
                  <a:pt x="716" y="47"/>
                  <a:pt x="716" y="47"/>
                </a:cubicBezTo>
                <a:cubicBezTo>
                  <a:pt x="723" y="48"/>
                  <a:pt x="723" y="48"/>
                  <a:pt x="723" y="48"/>
                </a:cubicBezTo>
                <a:cubicBezTo>
                  <a:pt x="723" y="51"/>
                  <a:pt x="723" y="51"/>
                  <a:pt x="723" y="51"/>
                </a:cubicBezTo>
                <a:cubicBezTo>
                  <a:pt x="720" y="50"/>
                  <a:pt x="720" y="50"/>
                  <a:pt x="720" y="50"/>
                </a:cubicBezTo>
                <a:cubicBezTo>
                  <a:pt x="717" y="52"/>
                  <a:pt x="734" y="49"/>
                  <a:pt x="714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3" y="58"/>
                  <a:pt x="721" y="52"/>
                  <a:pt x="711" y="58"/>
                </a:cubicBezTo>
                <a:cubicBezTo>
                  <a:pt x="711" y="59"/>
                  <a:pt x="717" y="58"/>
                  <a:pt x="709" y="57"/>
                </a:cubicBezTo>
                <a:cubicBezTo>
                  <a:pt x="709" y="58"/>
                  <a:pt x="713" y="55"/>
                  <a:pt x="708" y="59"/>
                </a:cubicBezTo>
                <a:cubicBezTo>
                  <a:pt x="716" y="59"/>
                  <a:pt x="716" y="59"/>
                  <a:pt x="716" y="59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5"/>
                  <a:pt x="711" y="65"/>
                  <a:pt x="711" y="65"/>
                </a:cubicBezTo>
                <a:cubicBezTo>
                  <a:pt x="723" y="64"/>
                  <a:pt x="723" y="64"/>
                  <a:pt x="723" y="64"/>
                </a:cubicBezTo>
                <a:cubicBezTo>
                  <a:pt x="728" y="66"/>
                  <a:pt x="728" y="66"/>
                  <a:pt x="728" y="66"/>
                </a:cubicBezTo>
                <a:cubicBezTo>
                  <a:pt x="724" y="67"/>
                  <a:pt x="724" y="67"/>
                  <a:pt x="724" y="67"/>
                </a:cubicBezTo>
                <a:cubicBezTo>
                  <a:pt x="724" y="68"/>
                  <a:pt x="725" y="69"/>
                  <a:pt x="726" y="68"/>
                </a:cubicBezTo>
                <a:cubicBezTo>
                  <a:pt x="718" y="68"/>
                  <a:pt x="718" y="68"/>
                  <a:pt x="718" y="68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6" y="67"/>
                  <a:pt x="716" y="67"/>
                  <a:pt x="716" y="67"/>
                </a:cubicBezTo>
                <a:cubicBezTo>
                  <a:pt x="708" y="68"/>
                  <a:pt x="708" y="68"/>
                  <a:pt x="708" y="68"/>
                </a:cubicBezTo>
                <a:cubicBezTo>
                  <a:pt x="708" y="71"/>
                  <a:pt x="708" y="71"/>
                  <a:pt x="708" y="71"/>
                </a:cubicBezTo>
                <a:cubicBezTo>
                  <a:pt x="705" y="71"/>
                  <a:pt x="705" y="71"/>
                  <a:pt x="705" y="71"/>
                </a:cubicBezTo>
                <a:cubicBezTo>
                  <a:pt x="705" y="71"/>
                  <a:pt x="703" y="70"/>
                  <a:pt x="705" y="69"/>
                </a:cubicBezTo>
                <a:cubicBezTo>
                  <a:pt x="697" y="72"/>
                  <a:pt x="697" y="72"/>
                  <a:pt x="697" y="72"/>
                </a:cubicBezTo>
                <a:cubicBezTo>
                  <a:pt x="697" y="73"/>
                  <a:pt x="697" y="73"/>
                  <a:pt x="697" y="73"/>
                </a:cubicBezTo>
                <a:cubicBezTo>
                  <a:pt x="706" y="72"/>
                  <a:pt x="691" y="78"/>
                  <a:pt x="705" y="75"/>
                </a:cubicBezTo>
                <a:cubicBezTo>
                  <a:pt x="697" y="76"/>
                  <a:pt x="697" y="76"/>
                  <a:pt x="697" y="76"/>
                </a:cubicBezTo>
                <a:cubicBezTo>
                  <a:pt x="699" y="79"/>
                  <a:pt x="699" y="79"/>
                  <a:pt x="699" y="79"/>
                </a:cubicBezTo>
                <a:cubicBezTo>
                  <a:pt x="699" y="77"/>
                  <a:pt x="698" y="78"/>
                  <a:pt x="701" y="79"/>
                </a:cubicBezTo>
                <a:cubicBezTo>
                  <a:pt x="698" y="79"/>
                  <a:pt x="698" y="79"/>
                  <a:pt x="698" y="79"/>
                </a:cubicBezTo>
                <a:cubicBezTo>
                  <a:pt x="696" y="79"/>
                  <a:pt x="696" y="79"/>
                  <a:pt x="696" y="79"/>
                </a:cubicBezTo>
                <a:cubicBezTo>
                  <a:pt x="694" y="76"/>
                  <a:pt x="706" y="81"/>
                  <a:pt x="692" y="76"/>
                </a:cubicBezTo>
                <a:cubicBezTo>
                  <a:pt x="692" y="81"/>
                  <a:pt x="692" y="81"/>
                  <a:pt x="692" y="81"/>
                </a:cubicBezTo>
                <a:cubicBezTo>
                  <a:pt x="690" y="80"/>
                  <a:pt x="690" y="80"/>
                  <a:pt x="690" y="80"/>
                </a:cubicBezTo>
                <a:cubicBezTo>
                  <a:pt x="688" y="76"/>
                  <a:pt x="688" y="76"/>
                  <a:pt x="688" y="76"/>
                </a:cubicBezTo>
                <a:cubicBezTo>
                  <a:pt x="685" y="79"/>
                  <a:pt x="707" y="79"/>
                  <a:pt x="678" y="79"/>
                </a:cubicBezTo>
                <a:cubicBezTo>
                  <a:pt x="676" y="80"/>
                  <a:pt x="679" y="82"/>
                  <a:pt x="679" y="83"/>
                </a:cubicBezTo>
                <a:cubicBezTo>
                  <a:pt x="680" y="82"/>
                  <a:pt x="681" y="84"/>
                  <a:pt x="676" y="84"/>
                </a:cubicBezTo>
                <a:cubicBezTo>
                  <a:pt x="676" y="85"/>
                  <a:pt x="676" y="85"/>
                  <a:pt x="676" y="85"/>
                </a:cubicBezTo>
                <a:cubicBezTo>
                  <a:pt x="678" y="88"/>
                  <a:pt x="681" y="87"/>
                  <a:pt x="687" y="81"/>
                </a:cubicBezTo>
                <a:cubicBezTo>
                  <a:pt x="688" y="81"/>
                  <a:pt x="688" y="81"/>
                  <a:pt x="688" y="81"/>
                </a:cubicBezTo>
                <a:cubicBezTo>
                  <a:pt x="687" y="83"/>
                  <a:pt x="687" y="83"/>
                  <a:pt x="687" y="83"/>
                </a:cubicBezTo>
                <a:cubicBezTo>
                  <a:pt x="690" y="85"/>
                  <a:pt x="690" y="85"/>
                  <a:pt x="690" y="85"/>
                </a:cubicBezTo>
                <a:cubicBezTo>
                  <a:pt x="693" y="84"/>
                  <a:pt x="693" y="84"/>
                  <a:pt x="693" y="84"/>
                </a:cubicBezTo>
                <a:cubicBezTo>
                  <a:pt x="695" y="82"/>
                  <a:pt x="695" y="82"/>
                  <a:pt x="695" y="82"/>
                </a:cubicBezTo>
                <a:cubicBezTo>
                  <a:pt x="697" y="84"/>
                  <a:pt x="697" y="84"/>
                  <a:pt x="697" y="84"/>
                </a:cubicBezTo>
                <a:cubicBezTo>
                  <a:pt x="702" y="83"/>
                  <a:pt x="702" y="83"/>
                  <a:pt x="702" y="83"/>
                </a:cubicBezTo>
                <a:cubicBezTo>
                  <a:pt x="701" y="82"/>
                  <a:pt x="701" y="87"/>
                  <a:pt x="702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19" y="76"/>
                  <a:pt x="719" y="76"/>
                  <a:pt x="719" y="76"/>
                </a:cubicBezTo>
                <a:cubicBezTo>
                  <a:pt x="718" y="75"/>
                  <a:pt x="716" y="83"/>
                  <a:pt x="719" y="73"/>
                </a:cubicBezTo>
                <a:cubicBezTo>
                  <a:pt x="725" y="75"/>
                  <a:pt x="725" y="75"/>
                  <a:pt x="725" y="75"/>
                </a:cubicBezTo>
                <a:cubicBezTo>
                  <a:pt x="729" y="72"/>
                  <a:pt x="729" y="72"/>
                  <a:pt x="729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68"/>
                  <a:pt x="729" y="68"/>
                  <a:pt x="729" y="68"/>
                </a:cubicBezTo>
                <a:cubicBezTo>
                  <a:pt x="732" y="68"/>
                  <a:pt x="732" y="68"/>
                  <a:pt x="732" y="68"/>
                </a:cubicBezTo>
                <a:cubicBezTo>
                  <a:pt x="733" y="68"/>
                  <a:pt x="733" y="68"/>
                  <a:pt x="733" y="68"/>
                </a:cubicBezTo>
                <a:cubicBezTo>
                  <a:pt x="732" y="70"/>
                  <a:pt x="732" y="70"/>
                  <a:pt x="732" y="70"/>
                </a:cubicBezTo>
                <a:cubicBezTo>
                  <a:pt x="737" y="70"/>
                  <a:pt x="725" y="72"/>
                  <a:pt x="738" y="72"/>
                </a:cubicBezTo>
                <a:cubicBezTo>
                  <a:pt x="739" y="73"/>
                  <a:pt x="739" y="73"/>
                  <a:pt x="739" y="73"/>
                </a:cubicBezTo>
                <a:cubicBezTo>
                  <a:pt x="743" y="72"/>
                  <a:pt x="743" y="72"/>
                  <a:pt x="743" y="72"/>
                </a:cubicBezTo>
                <a:cubicBezTo>
                  <a:pt x="748" y="68"/>
                  <a:pt x="748" y="68"/>
                  <a:pt x="748" y="68"/>
                </a:cubicBezTo>
                <a:cubicBezTo>
                  <a:pt x="750" y="68"/>
                  <a:pt x="750" y="68"/>
                  <a:pt x="750" y="68"/>
                </a:cubicBezTo>
                <a:cubicBezTo>
                  <a:pt x="752" y="66"/>
                  <a:pt x="752" y="66"/>
                  <a:pt x="752" y="66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60" y="68"/>
                  <a:pt x="760" y="68"/>
                  <a:pt x="760" y="68"/>
                </a:cubicBezTo>
                <a:cubicBezTo>
                  <a:pt x="764" y="64"/>
                  <a:pt x="764" y="64"/>
                  <a:pt x="764" y="64"/>
                </a:cubicBezTo>
                <a:cubicBezTo>
                  <a:pt x="764" y="63"/>
                  <a:pt x="764" y="63"/>
                  <a:pt x="764" y="63"/>
                </a:cubicBezTo>
                <a:cubicBezTo>
                  <a:pt x="767" y="62"/>
                  <a:pt x="767" y="62"/>
                  <a:pt x="767" y="62"/>
                </a:cubicBezTo>
                <a:cubicBezTo>
                  <a:pt x="767" y="61"/>
                  <a:pt x="770" y="67"/>
                  <a:pt x="766" y="60"/>
                </a:cubicBezTo>
                <a:cubicBezTo>
                  <a:pt x="769" y="59"/>
                  <a:pt x="769" y="59"/>
                  <a:pt x="769" y="59"/>
                </a:cubicBezTo>
                <a:cubicBezTo>
                  <a:pt x="774" y="55"/>
                  <a:pt x="774" y="55"/>
                  <a:pt x="774" y="55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3" y="48"/>
                  <a:pt x="782" y="51"/>
                  <a:pt x="784" y="49"/>
                </a:cubicBezTo>
                <a:cubicBezTo>
                  <a:pt x="784" y="53"/>
                  <a:pt x="784" y="53"/>
                  <a:pt x="784" y="53"/>
                </a:cubicBezTo>
                <a:cubicBezTo>
                  <a:pt x="783" y="53"/>
                  <a:pt x="786" y="49"/>
                  <a:pt x="781" y="54"/>
                </a:cubicBezTo>
                <a:cubicBezTo>
                  <a:pt x="785" y="56"/>
                  <a:pt x="785" y="56"/>
                  <a:pt x="785" y="56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9" y="55"/>
                  <a:pt x="789" y="55"/>
                  <a:pt x="789" y="55"/>
                </a:cubicBezTo>
                <a:cubicBezTo>
                  <a:pt x="793" y="60"/>
                  <a:pt x="793" y="60"/>
                  <a:pt x="793" y="60"/>
                </a:cubicBezTo>
                <a:cubicBezTo>
                  <a:pt x="794" y="62"/>
                  <a:pt x="798" y="56"/>
                  <a:pt x="797" y="62"/>
                </a:cubicBezTo>
                <a:cubicBezTo>
                  <a:pt x="798" y="61"/>
                  <a:pt x="798" y="61"/>
                  <a:pt x="798" y="61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3" y="60"/>
                  <a:pt x="803" y="60"/>
                  <a:pt x="803" y="60"/>
                </a:cubicBezTo>
                <a:cubicBezTo>
                  <a:pt x="803" y="56"/>
                  <a:pt x="803" y="56"/>
                  <a:pt x="803" y="56"/>
                </a:cubicBezTo>
                <a:cubicBezTo>
                  <a:pt x="799" y="56"/>
                  <a:pt x="799" y="56"/>
                  <a:pt x="799" y="56"/>
                </a:cubicBezTo>
                <a:cubicBezTo>
                  <a:pt x="801" y="54"/>
                  <a:pt x="801" y="54"/>
                  <a:pt x="801" y="54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0"/>
                  <a:pt x="793" y="50"/>
                  <a:pt x="793" y="50"/>
                </a:cubicBezTo>
                <a:cubicBezTo>
                  <a:pt x="798" y="48"/>
                  <a:pt x="798" y="48"/>
                  <a:pt x="798" y="48"/>
                </a:cubicBezTo>
                <a:cubicBezTo>
                  <a:pt x="800" y="44"/>
                  <a:pt x="800" y="44"/>
                  <a:pt x="800" y="44"/>
                </a:cubicBezTo>
                <a:cubicBezTo>
                  <a:pt x="802" y="44"/>
                  <a:pt x="802" y="44"/>
                  <a:pt x="802" y="44"/>
                </a:cubicBezTo>
                <a:cubicBezTo>
                  <a:pt x="801" y="47"/>
                  <a:pt x="801" y="47"/>
                  <a:pt x="801" y="47"/>
                </a:cubicBezTo>
                <a:cubicBezTo>
                  <a:pt x="802" y="47"/>
                  <a:pt x="802" y="47"/>
                  <a:pt x="802" y="47"/>
                </a:cubicBezTo>
                <a:cubicBezTo>
                  <a:pt x="805" y="43"/>
                  <a:pt x="805" y="43"/>
                  <a:pt x="805" y="43"/>
                </a:cubicBezTo>
                <a:cubicBezTo>
                  <a:pt x="808" y="43"/>
                  <a:pt x="808" y="43"/>
                  <a:pt x="808" y="43"/>
                </a:cubicBezTo>
                <a:cubicBezTo>
                  <a:pt x="810" y="38"/>
                  <a:pt x="780" y="61"/>
                  <a:pt x="817" y="32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3" y="30"/>
                  <a:pt x="823" y="30"/>
                  <a:pt x="823" y="30"/>
                </a:cubicBezTo>
                <a:cubicBezTo>
                  <a:pt x="828" y="28"/>
                  <a:pt x="820" y="34"/>
                  <a:pt x="828" y="30"/>
                </a:cubicBezTo>
                <a:cubicBezTo>
                  <a:pt x="829" y="30"/>
                  <a:pt x="830" y="29"/>
                  <a:pt x="830" y="30"/>
                </a:cubicBezTo>
                <a:cubicBezTo>
                  <a:pt x="830" y="28"/>
                  <a:pt x="830" y="28"/>
                  <a:pt x="830" y="28"/>
                </a:cubicBezTo>
                <a:cubicBezTo>
                  <a:pt x="836" y="28"/>
                  <a:pt x="836" y="28"/>
                  <a:pt x="836" y="28"/>
                </a:cubicBezTo>
                <a:cubicBezTo>
                  <a:pt x="835" y="27"/>
                  <a:pt x="835" y="27"/>
                  <a:pt x="835" y="27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8" y="25"/>
                  <a:pt x="831" y="22"/>
                  <a:pt x="843" y="20"/>
                </a:cubicBezTo>
                <a:cubicBezTo>
                  <a:pt x="843" y="17"/>
                  <a:pt x="843" y="17"/>
                  <a:pt x="843" y="17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9" y="13"/>
                  <a:pt x="849" y="13"/>
                  <a:pt x="849" y="13"/>
                </a:cubicBezTo>
                <a:cubicBezTo>
                  <a:pt x="863" y="5"/>
                  <a:pt x="863" y="5"/>
                  <a:pt x="863" y="5"/>
                </a:cubicBezTo>
                <a:cubicBezTo>
                  <a:pt x="864" y="5"/>
                  <a:pt x="864" y="5"/>
                  <a:pt x="864" y="5"/>
                </a:cubicBezTo>
                <a:cubicBezTo>
                  <a:pt x="873" y="0"/>
                  <a:pt x="873" y="0"/>
                  <a:pt x="873" y="0"/>
                </a:cubicBezTo>
                <a:cubicBezTo>
                  <a:pt x="873" y="5"/>
                  <a:pt x="873" y="5"/>
                  <a:pt x="873" y="5"/>
                </a:cubicBezTo>
                <a:lnTo>
                  <a:pt x="876" y="9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4417797" y="2264100"/>
            <a:ext cx="5031836" cy="2346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sz="2000" b="1" dirty="0" smtClean="0">
                <a:solidFill>
                  <a:srgbClr val="FEBF0E"/>
                </a:solidFill>
                <a:latin typeface="微软雅黑" panose="020B0503020204020204" pitchFamily="34" charset="-122"/>
              </a:rPr>
              <a:t>年满十八岁的中国工人</a:t>
            </a:r>
            <a:r>
              <a:rPr lang="zh-CN" sz="2000" b="1" dirty="0">
                <a:solidFill>
                  <a:srgbClr val="FEBF0E"/>
                </a:solidFill>
                <a:latin typeface="微软雅黑" panose="020B0503020204020204" pitchFamily="34" charset="-122"/>
              </a:rPr>
              <a:t>、农民、军人、知识分子和其他社会阶层的先进分子，承认党的纲领和章程，愿意参加党的一个组织并在其中积极工作、执行党的决议和按期交纳党费的，可以申请加入中国共产党</a:t>
            </a:r>
            <a:r>
              <a:rPr lang="zh-CN" sz="2000" b="1" dirty="0" smtClean="0">
                <a:solidFill>
                  <a:srgbClr val="FEBF0E"/>
                </a:solidFill>
                <a:latin typeface="微软雅黑" panose="020B0503020204020204" pitchFamily="34" charset="-122"/>
              </a:rPr>
              <a:t>。</a:t>
            </a:r>
            <a:endParaRPr lang="en-US" altLang="zh-CN" sz="4800" b="1" dirty="0" smtClean="0">
              <a:solidFill>
                <a:srgbClr val="FEBF0E"/>
              </a:solidFill>
              <a:latin typeface="方正粗谭黑简体" panose="02000000000000000000" pitchFamily="2" charset="-122"/>
              <a:ea typeface="方正粗谭黑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043886" y="1452003"/>
            <a:ext cx="197864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申请党员条件</a:t>
            </a:r>
            <a:endParaRPr lang="zh-CN" altLang="en-US" sz="4800" b="1" dirty="0">
              <a:solidFill>
                <a:schemeClr val="bg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043625" y="4000841"/>
            <a:ext cx="122144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600" dirty="0">
                <a:latin typeface="方正粗谭黑简体" panose="02000000000000000000" pitchFamily="2" charset="-122"/>
                <a:ea typeface="方正粗谭黑简体" panose="02000000000000000000" pitchFamily="2" charset="-122"/>
              </a:rPr>
              <a:t>”</a:t>
            </a:r>
            <a:endParaRPr lang="zh-CN" altLang="en-US" sz="6600" dirty="0"/>
          </a:p>
        </p:txBody>
      </p:sp>
      <p:sp>
        <p:nvSpPr>
          <p:cNvPr id="11" name="矩形 10"/>
          <p:cNvSpPr/>
          <p:nvPr/>
        </p:nvSpPr>
        <p:spPr>
          <a:xfrm>
            <a:off x="3708908" y="1952248"/>
            <a:ext cx="1031051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6600" dirty="0">
                <a:latin typeface="方正粗谭黑简体" panose="02000000000000000000" pitchFamily="2" charset="-122"/>
                <a:ea typeface="方正粗谭黑简体" panose="02000000000000000000" pitchFamily="2" charset="-122"/>
              </a:rPr>
              <a:t>“</a:t>
            </a:r>
            <a:endParaRPr lang="zh-CN" altLang="en-US" sz="6600" dirty="0"/>
          </a:p>
        </p:txBody>
      </p:sp>
      <p:sp>
        <p:nvSpPr>
          <p:cNvPr id="12" name="矩形 11"/>
          <p:cNvSpPr/>
          <p:nvPr/>
        </p:nvSpPr>
        <p:spPr>
          <a:xfrm>
            <a:off x="2626190" y="4796985"/>
            <a:ext cx="72635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这是申请入党的条件，也是对共产党员的起码要求。</a:t>
            </a:r>
          </a:p>
        </p:txBody>
      </p:sp>
      <p:sp>
        <p:nvSpPr>
          <p:cNvPr id="110" name="文本框 109"/>
          <p:cNvSpPr txBox="1"/>
          <p:nvPr/>
        </p:nvSpPr>
        <p:spPr>
          <a:xfrm>
            <a:off x="1119898" y="307186"/>
            <a:ext cx="36471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入党的标准及条件</a:t>
            </a:r>
          </a:p>
        </p:txBody>
      </p:sp>
    </p:spTree>
    <p:extLst>
      <p:ext uri="{BB962C8B-B14F-4D97-AF65-F5344CB8AC3E}">
        <p14:creationId xmlns:p14="http://schemas.microsoft.com/office/powerpoint/2010/main" val="2399439478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  <p:bldP spid="3" grpId="0"/>
      <p:bldP spid="7" grpId="0"/>
      <p:bldP spid="10" grpId="0"/>
      <p:bldP spid="11" grpId="0"/>
      <p:bldP spid="12" grpId="0"/>
      <p:bldP spid="1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32"/>
          <p:cNvSpPr>
            <a:spLocks noEditPoints="1"/>
          </p:cNvSpPr>
          <p:nvPr/>
        </p:nvSpPr>
        <p:spPr bwMode="auto">
          <a:xfrm>
            <a:off x="4336432" y="1777846"/>
            <a:ext cx="2932062" cy="2985220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7570607" y="1054832"/>
            <a:ext cx="2932062" cy="2985220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2022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文本框 29"/>
          <p:cNvSpPr txBox="1"/>
          <p:nvPr/>
        </p:nvSpPr>
        <p:spPr>
          <a:xfrm>
            <a:off x="6997266" y="4788426"/>
            <a:ext cx="35054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 smtClean="0">
                <a:solidFill>
                  <a:srgbClr val="A8302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党员的基本条件</a:t>
            </a:r>
            <a:endParaRPr lang="zh-CN" altLang="en-US" sz="3600" b="1" dirty="0">
              <a:solidFill>
                <a:srgbClr val="A8302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938670" y="4034373"/>
            <a:ext cx="186372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中国共产党党员是中国工人阶级的有共产主义觉悟的先锋战士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7985531" y="1242388"/>
            <a:ext cx="1051107" cy="7290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03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889099" y="2936592"/>
            <a:ext cx="198044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zh-CN" sz="1600" dirty="0">
                <a:solidFill>
                  <a:srgbClr val="B31D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中国共产党党员必须全心全意为人民服务，不惜牺牲个人的一切，为实现共产主义奋斗终身</a:t>
            </a:r>
            <a:endParaRPr lang="zh-CN" altLang="en-US" sz="1600" dirty="0">
              <a:solidFill>
                <a:srgbClr val="B31D2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129156" y="2129189"/>
            <a:ext cx="1814963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中国共产党党员永远是劳动人民的普通一员，除了法律和政策规定范围内的个人利益和工作职权外，所有共产党员都不得谋求任何私立和特权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119898" y="307186"/>
            <a:ext cx="36471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C00000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入党的标准及条件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638545" y="2004446"/>
            <a:ext cx="702973" cy="7290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02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40" name="Freeform 32"/>
          <p:cNvSpPr>
            <a:spLocks noEditPoints="1"/>
          </p:cNvSpPr>
          <p:nvPr/>
        </p:nvSpPr>
        <p:spPr bwMode="auto">
          <a:xfrm>
            <a:off x="1357177" y="2841489"/>
            <a:ext cx="2932062" cy="2985220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2022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文本框 40"/>
          <p:cNvSpPr txBox="1"/>
          <p:nvPr/>
        </p:nvSpPr>
        <p:spPr>
          <a:xfrm>
            <a:off x="1675789" y="3000592"/>
            <a:ext cx="702973" cy="7290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Forte" panose="03060902040502070203" pitchFamily="66" charset="0"/>
                <a:cs typeface="Aharoni" panose="02010803020104030203" pitchFamily="2" charset="-79"/>
              </a:rPr>
              <a:t>01</a:t>
            </a:r>
            <a:endParaRPr lang="zh-CN" altLang="en-US" sz="4000" dirty="0">
              <a:solidFill>
                <a:schemeClr val="bg1"/>
              </a:solidFill>
              <a:latin typeface="Forte" panose="03060902040502070203" pitchFamily="66" charset="0"/>
              <a:cs typeface="Aharoni" panose="02010803020104030203" pitchFamily="2" charset="-79"/>
            </a:endParaRPr>
          </a:p>
        </p:txBody>
      </p:sp>
      <p:sp>
        <p:nvSpPr>
          <p:cNvPr id="43" name="Freeform 1079"/>
          <p:cNvSpPr>
            <a:spLocks noEditPoints="1"/>
          </p:cNvSpPr>
          <p:nvPr/>
        </p:nvSpPr>
        <p:spPr bwMode="auto">
          <a:xfrm>
            <a:off x="7268493" y="5460117"/>
            <a:ext cx="3234175" cy="212287"/>
          </a:xfrm>
          <a:custGeom>
            <a:avLst/>
            <a:gdLst>
              <a:gd name="T0" fmla="*/ 4203 w 4505"/>
              <a:gd name="T1" fmla="*/ 105 h 445"/>
              <a:gd name="T2" fmla="*/ 4388 w 4505"/>
              <a:gd name="T3" fmla="*/ 180 h 445"/>
              <a:gd name="T4" fmla="*/ 4307 w 4505"/>
              <a:gd name="T5" fmla="*/ 216 h 445"/>
              <a:gd name="T6" fmla="*/ 3844 w 4505"/>
              <a:gd name="T7" fmla="*/ 225 h 445"/>
              <a:gd name="T8" fmla="*/ 4128 w 4505"/>
              <a:gd name="T9" fmla="*/ 240 h 445"/>
              <a:gd name="T10" fmla="*/ 3551 w 4505"/>
              <a:gd name="T11" fmla="*/ 246 h 445"/>
              <a:gd name="T12" fmla="*/ 3853 w 4505"/>
              <a:gd name="T13" fmla="*/ 261 h 445"/>
              <a:gd name="T14" fmla="*/ 3458 w 4505"/>
              <a:gd name="T15" fmla="*/ 288 h 445"/>
              <a:gd name="T16" fmla="*/ 3393 w 4505"/>
              <a:gd name="T17" fmla="*/ 294 h 445"/>
              <a:gd name="T18" fmla="*/ 3261 w 4505"/>
              <a:gd name="T19" fmla="*/ 258 h 445"/>
              <a:gd name="T20" fmla="*/ 3130 w 4505"/>
              <a:gd name="T21" fmla="*/ 213 h 445"/>
              <a:gd name="T22" fmla="*/ 3094 w 4505"/>
              <a:gd name="T23" fmla="*/ 213 h 445"/>
              <a:gd name="T24" fmla="*/ 2938 w 4505"/>
              <a:gd name="T25" fmla="*/ 216 h 445"/>
              <a:gd name="T26" fmla="*/ 2218 w 4505"/>
              <a:gd name="T27" fmla="*/ 261 h 445"/>
              <a:gd name="T28" fmla="*/ 1366 w 4505"/>
              <a:gd name="T29" fmla="*/ 353 h 445"/>
              <a:gd name="T30" fmla="*/ 989 w 4505"/>
              <a:gd name="T31" fmla="*/ 365 h 445"/>
              <a:gd name="T32" fmla="*/ 550 w 4505"/>
              <a:gd name="T33" fmla="*/ 416 h 445"/>
              <a:gd name="T34" fmla="*/ 398 w 4505"/>
              <a:gd name="T35" fmla="*/ 419 h 445"/>
              <a:gd name="T36" fmla="*/ 179 w 4505"/>
              <a:gd name="T37" fmla="*/ 419 h 445"/>
              <a:gd name="T38" fmla="*/ 0 w 4505"/>
              <a:gd name="T39" fmla="*/ 380 h 445"/>
              <a:gd name="T40" fmla="*/ 126 w 4505"/>
              <a:gd name="T41" fmla="*/ 273 h 445"/>
              <a:gd name="T42" fmla="*/ 511 w 4505"/>
              <a:gd name="T43" fmla="*/ 123 h 445"/>
              <a:gd name="T44" fmla="*/ 1363 w 4505"/>
              <a:gd name="T45" fmla="*/ 22 h 445"/>
              <a:gd name="T46" fmla="*/ 2054 w 4505"/>
              <a:gd name="T47" fmla="*/ 10 h 445"/>
              <a:gd name="T48" fmla="*/ 2296 w 4505"/>
              <a:gd name="T49" fmla="*/ 48 h 445"/>
              <a:gd name="T50" fmla="*/ 3318 w 4505"/>
              <a:gd name="T51" fmla="*/ 66 h 445"/>
              <a:gd name="T52" fmla="*/ 4101 w 4505"/>
              <a:gd name="T53" fmla="*/ 60 h 445"/>
              <a:gd name="T54" fmla="*/ 4487 w 4505"/>
              <a:gd name="T55" fmla="*/ 141 h 445"/>
              <a:gd name="T56" fmla="*/ 2514 w 4505"/>
              <a:gd name="T57" fmla="*/ 81 h 445"/>
              <a:gd name="T58" fmla="*/ 3052 w 4505"/>
              <a:gd name="T59" fmla="*/ 72 h 445"/>
              <a:gd name="T60" fmla="*/ 3103 w 4505"/>
              <a:gd name="T61" fmla="*/ 78 h 445"/>
              <a:gd name="T62" fmla="*/ 3312 w 4505"/>
              <a:gd name="T63" fmla="*/ 129 h 445"/>
              <a:gd name="T64" fmla="*/ 3315 w 4505"/>
              <a:gd name="T65" fmla="*/ 129 h 445"/>
              <a:gd name="T66" fmla="*/ 3315 w 4505"/>
              <a:gd name="T67" fmla="*/ 129 h 445"/>
              <a:gd name="T68" fmla="*/ 3488 w 4505"/>
              <a:gd name="T69" fmla="*/ 132 h 445"/>
              <a:gd name="T70" fmla="*/ 3963 w 4505"/>
              <a:gd name="T71" fmla="*/ 129 h 445"/>
              <a:gd name="T72" fmla="*/ 4143 w 4505"/>
              <a:gd name="T73" fmla="*/ 129 h 445"/>
              <a:gd name="T74" fmla="*/ 3943 w 4505"/>
              <a:gd name="T75" fmla="*/ 126 h 445"/>
              <a:gd name="T76" fmla="*/ 3533 w 4505"/>
              <a:gd name="T77" fmla="*/ 144 h 445"/>
              <a:gd name="T78" fmla="*/ 3772 w 4505"/>
              <a:gd name="T79" fmla="*/ 144 h 445"/>
              <a:gd name="T80" fmla="*/ 3587 w 4505"/>
              <a:gd name="T81" fmla="*/ 138 h 445"/>
              <a:gd name="T82" fmla="*/ 3715 w 4505"/>
              <a:gd name="T83" fmla="*/ 150 h 445"/>
              <a:gd name="T84" fmla="*/ 3943 w 4505"/>
              <a:gd name="T85" fmla="*/ 159 h 445"/>
              <a:gd name="T86" fmla="*/ 2980 w 4505"/>
              <a:gd name="T87" fmla="*/ 210 h 445"/>
              <a:gd name="T88" fmla="*/ 3402 w 4505"/>
              <a:gd name="T89" fmla="*/ 243 h 445"/>
              <a:gd name="T90" fmla="*/ 3321 w 4505"/>
              <a:gd name="T91" fmla="*/ 261 h 445"/>
              <a:gd name="T92" fmla="*/ 3333 w 4505"/>
              <a:gd name="T93" fmla="*/ 252 h 445"/>
              <a:gd name="T94" fmla="*/ 3524 w 4505"/>
              <a:gd name="T95" fmla="*/ 26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05" h="445">
                <a:moveTo>
                  <a:pt x="4487" y="141"/>
                </a:moveTo>
                <a:cubicBezTo>
                  <a:pt x="4463" y="150"/>
                  <a:pt x="4424" y="119"/>
                  <a:pt x="4391" y="129"/>
                </a:cubicBezTo>
                <a:cubicBezTo>
                  <a:pt x="4383" y="129"/>
                  <a:pt x="4383" y="121"/>
                  <a:pt x="4379" y="117"/>
                </a:cubicBezTo>
                <a:cubicBezTo>
                  <a:pt x="4322" y="132"/>
                  <a:pt x="4267" y="103"/>
                  <a:pt x="4203" y="105"/>
                </a:cubicBezTo>
                <a:cubicBezTo>
                  <a:pt x="4238" y="120"/>
                  <a:pt x="4297" y="109"/>
                  <a:pt x="4313" y="138"/>
                </a:cubicBezTo>
                <a:cubicBezTo>
                  <a:pt x="4298" y="134"/>
                  <a:pt x="4293" y="137"/>
                  <a:pt x="4274" y="135"/>
                </a:cubicBezTo>
                <a:cubicBezTo>
                  <a:pt x="4359" y="158"/>
                  <a:pt x="4434" y="162"/>
                  <a:pt x="4505" y="183"/>
                </a:cubicBezTo>
                <a:cubicBezTo>
                  <a:pt x="4470" y="198"/>
                  <a:pt x="4431" y="184"/>
                  <a:pt x="4388" y="180"/>
                </a:cubicBezTo>
                <a:cubicBezTo>
                  <a:pt x="4268" y="170"/>
                  <a:pt x="4105" y="164"/>
                  <a:pt x="3996" y="162"/>
                </a:cubicBezTo>
                <a:cubicBezTo>
                  <a:pt x="4074" y="185"/>
                  <a:pt x="4175" y="173"/>
                  <a:pt x="4268" y="189"/>
                </a:cubicBezTo>
                <a:cubicBezTo>
                  <a:pt x="4269" y="195"/>
                  <a:pt x="4258" y="190"/>
                  <a:pt x="4253" y="192"/>
                </a:cubicBezTo>
                <a:cubicBezTo>
                  <a:pt x="4265" y="206"/>
                  <a:pt x="4300" y="192"/>
                  <a:pt x="4307" y="216"/>
                </a:cubicBezTo>
                <a:cubicBezTo>
                  <a:pt x="4318" y="199"/>
                  <a:pt x="4328" y="226"/>
                  <a:pt x="4349" y="225"/>
                </a:cubicBezTo>
                <a:cubicBezTo>
                  <a:pt x="4227" y="222"/>
                  <a:pt x="4067" y="202"/>
                  <a:pt x="3937" y="210"/>
                </a:cubicBezTo>
                <a:cubicBezTo>
                  <a:pt x="3922" y="211"/>
                  <a:pt x="3902" y="213"/>
                  <a:pt x="3886" y="213"/>
                </a:cubicBezTo>
                <a:cubicBezTo>
                  <a:pt x="3873" y="213"/>
                  <a:pt x="3845" y="199"/>
                  <a:pt x="3844" y="225"/>
                </a:cubicBezTo>
                <a:cubicBezTo>
                  <a:pt x="3857" y="233"/>
                  <a:pt x="3879" y="224"/>
                  <a:pt x="3892" y="222"/>
                </a:cubicBezTo>
                <a:cubicBezTo>
                  <a:pt x="3948" y="232"/>
                  <a:pt x="4000" y="218"/>
                  <a:pt x="4041" y="225"/>
                </a:cubicBezTo>
                <a:cubicBezTo>
                  <a:pt x="4053" y="225"/>
                  <a:pt x="4040" y="220"/>
                  <a:pt x="4047" y="216"/>
                </a:cubicBezTo>
                <a:cubicBezTo>
                  <a:pt x="4065" y="234"/>
                  <a:pt x="4100" y="234"/>
                  <a:pt x="4128" y="240"/>
                </a:cubicBezTo>
                <a:cubicBezTo>
                  <a:pt x="4145" y="243"/>
                  <a:pt x="4172" y="235"/>
                  <a:pt x="4182" y="252"/>
                </a:cubicBezTo>
                <a:cubicBezTo>
                  <a:pt x="3968" y="246"/>
                  <a:pt x="3787" y="227"/>
                  <a:pt x="3602" y="240"/>
                </a:cubicBezTo>
                <a:cubicBezTo>
                  <a:pt x="3600" y="244"/>
                  <a:pt x="3600" y="244"/>
                  <a:pt x="3593" y="249"/>
                </a:cubicBezTo>
                <a:cubicBezTo>
                  <a:pt x="3595" y="235"/>
                  <a:pt x="3546" y="231"/>
                  <a:pt x="3551" y="246"/>
                </a:cubicBezTo>
                <a:cubicBezTo>
                  <a:pt x="3521" y="221"/>
                  <a:pt x="3479" y="253"/>
                  <a:pt x="3437" y="243"/>
                </a:cubicBezTo>
                <a:cubicBezTo>
                  <a:pt x="3484" y="267"/>
                  <a:pt x="3592" y="249"/>
                  <a:pt x="3665" y="249"/>
                </a:cubicBezTo>
                <a:cubicBezTo>
                  <a:pt x="3679" y="249"/>
                  <a:pt x="3693" y="254"/>
                  <a:pt x="3706" y="243"/>
                </a:cubicBezTo>
                <a:cubicBezTo>
                  <a:pt x="3750" y="257"/>
                  <a:pt x="3815" y="234"/>
                  <a:pt x="3853" y="261"/>
                </a:cubicBezTo>
                <a:cubicBezTo>
                  <a:pt x="3746" y="258"/>
                  <a:pt x="3635" y="277"/>
                  <a:pt x="3575" y="264"/>
                </a:cubicBezTo>
                <a:cubicBezTo>
                  <a:pt x="3572" y="270"/>
                  <a:pt x="3564" y="271"/>
                  <a:pt x="3560" y="276"/>
                </a:cubicBezTo>
                <a:cubicBezTo>
                  <a:pt x="3516" y="272"/>
                  <a:pt x="3473" y="281"/>
                  <a:pt x="3416" y="279"/>
                </a:cubicBezTo>
                <a:cubicBezTo>
                  <a:pt x="3424" y="288"/>
                  <a:pt x="3443" y="286"/>
                  <a:pt x="3458" y="288"/>
                </a:cubicBezTo>
                <a:cubicBezTo>
                  <a:pt x="3448" y="303"/>
                  <a:pt x="3421" y="293"/>
                  <a:pt x="3402" y="294"/>
                </a:cubicBezTo>
                <a:cubicBezTo>
                  <a:pt x="3397" y="282"/>
                  <a:pt x="3414" y="293"/>
                  <a:pt x="3414" y="285"/>
                </a:cubicBezTo>
                <a:cubicBezTo>
                  <a:pt x="3410" y="268"/>
                  <a:pt x="3380" y="279"/>
                  <a:pt x="3363" y="276"/>
                </a:cubicBezTo>
                <a:cubicBezTo>
                  <a:pt x="3365" y="290"/>
                  <a:pt x="3392" y="279"/>
                  <a:pt x="3393" y="294"/>
                </a:cubicBezTo>
                <a:cubicBezTo>
                  <a:pt x="3382" y="293"/>
                  <a:pt x="3366" y="296"/>
                  <a:pt x="3360" y="291"/>
                </a:cubicBezTo>
                <a:cubicBezTo>
                  <a:pt x="3358" y="284"/>
                  <a:pt x="3365" y="286"/>
                  <a:pt x="3366" y="282"/>
                </a:cubicBezTo>
                <a:cubicBezTo>
                  <a:pt x="3314" y="270"/>
                  <a:pt x="3246" y="276"/>
                  <a:pt x="3198" y="261"/>
                </a:cubicBezTo>
                <a:cubicBezTo>
                  <a:pt x="3217" y="250"/>
                  <a:pt x="3235" y="259"/>
                  <a:pt x="3261" y="258"/>
                </a:cubicBezTo>
                <a:cubicBezTo>
                  <a:pt x="3249" y="250"/>
                  <a:pt x="3243" y="252"/>
                  <a:pt x="3246" y="240"/>
                </a:cubicBezTo>
                <a:cubicBezTo>
                  <a:pt x="3221" y="238"/>
                  <a:pt x="3197" y="235"/>
                  <a:pt x="3174" y="231"/>
                </a:cubicBezTo>
                <a:cubicBezTo>
                  <a:pt x="3176" y="227"/>
                  <a:pt x="3181" y="225"/>
                  <a:pt x="3186" y="225"/>
                </a:cubicBezTo>
                <a:cubicBezTo>
                  <a:pt x="3170" y="217"/>
                  <a:pt x="3147" y="224"/>
                  <a:pt x="3130" y="213"/>
                </a:cubicBezTo>
                <a:cubicBezTo>
                  <a:pt x="3200" y="208"/>
                  <a:pt x="3279" y="223"/>
                  <a:pt x="3384" y="219"/>
                </a:cubicBezTo>
                <a:cubicBezTo>
                  <a:pt x="3310" y="212"/>
                  <a:pt x="3241" y="198"/>
                  <a:pt x="3171" y="210"/>
                </a:cubicBezTo>
                <a:cubicBezTo>
                  <a:pt x="3142" y="197"/>
                  <a:pt x="3103" y="200"/>
                  <a:pt x="3064" y="201"/>
                </a:cubicBezTo>
                <a:cubicBezTo>
                  <a:pt x="3070" y="209"/>
                  <a:pt x="3094" y="199"/>
                  <a:pt x="3094" y="213"/>
                </a:cubicBezTo>
                <a:cubicBezTo>
                  <a:pt x="3073" y="214"/>
                  <a:pt x="3057" y="211"/>
                  <a:pt x="3040" y="210"/>
                </a:cubicBezTo>
                <a:cubicBezTo>
                  <a:pt x="3068" y="228"/>
                  <a:pt x="3135" y="206"/>
                  <a:pt x="3156" y="231"/>
                </a:cubicBezTo>
                <a:cubicBezTo>
                  <a:pt x="3106" y="230"/>
                  <a:pt x="3058" y="224"/>
                  <a:pt x="3010" y="222"/>
                </a:cubicBezTo>
                <a:cubicBezTo>
                  <a:pt x="2986" y="221"/>
                  <a:pt x="2961" y="216"/>
                  <a:pt x="2938" y="216"/>
                </a:cubicBezTo>
                <a:cubicBezTo>
                  <a:pt x="2926" y="216"/>
                  <a:pt x="2912" y="224"/>
                  <a:pt x="2902" y="225"/>
                </a:cubicBezTo>
                <a:cubicBezTo>
                  <a:pt x="2747" y="243"/>
                  <a:pt x="2584" y="202"/>
                  <a:pt x="2454" y="240"/>
                </a:cubicBezTo>
                <a:cubicBezTo>
                  <a:pt x="2446" y="243"/>
                  <a:pt x="2464" y="243"/>
                  <a:pt x="2454" y="249"/>
                </a:cubicBezTo>
                <a:cubicBezTo>
                  <a:pt x="2394" y="237"/>
                  <a:pt x="2281" y="256"/>
                  <a:pt x="2218" y="261"/>
                </a:cubicBezTo>
                <a:cubicBezTo>
                  <a:pt x="2160" y="265"/>
                  <a:pt x="2096" y="265"/>
                  <a:pt x="2039" y="279"/>
                </a:cubicBezTo>
                <a:cubicBezTo>
                  <a:pt x="1991" y="290"/>
                  <a:pt x="1913" y="290"/>
                  <a:pt x="1874" y="309"/>
                </a:cubicBezTo>
                <a:cubicBezTo>
                  <a:pt x="1706" y="322"/>
                  <a:pt x="1545" y="336"/>
                  <a:pt x="1378" y="347"/>
                </a:cubicBezTo>
                <a:cubicBezTo>
                  <a:pt x="1373" y="349"/>
                  <a:pt x="1375" y="357"/>
                  <a:pt x="1366" y="353"/>
                </a:cubicBezTo>
                <a:cubicBezTo>
                  <a:pt x="1367" y="350"/>
                  <a:pt x="1372" y="351"/>
                  <a:pt x="1372" y="347"/>
                </a:cubicBezTo>
                <a:cubicBezTo>
                  <a:pt x="1306" y="348"/>
                  <a:pt x="1227" y="356"/>
                  <a:pt x="1163" y="347"/>
                </a:cubicBezTo>
                <a:cubicBezTo>
                  <a:pt x="1133" y="373"/>
                  <a:pt x="1026" y="348"/>
                  <a:pt x="995" y="371"/>
                </a:cubicBezTo>
                <a:cubicBezTo>
                  <a:pt x="982" y="373"/>
                  <a:pt x="998" y="365"/>
                  <a:pt x="989" y="365"/>
                </a:cubicBezTo>
                <a:cubicBezTo>
                  <a:pt x="957" y="368"/>
                  <a:pt x="935" y="374"/>
                  <a:pt x="909" y="377"/>
                </a:cubicBezTo>
                <a:cubicBezTo>
                  <a:pt x="899" y="379"/>
                  <a:pt x="897" y="373"/>
                  <a:pt x="891" y="371"/>
                </a:cubicBezTo>
                <a:cubicBezTo>
                  <a:pt x="855" y="376"/>
                  <a:pt x="816" y="377"/>
                  <a:pt x="780" y="383"/>
                </a:cubicBezTo>
                <a:cubicBezTo>
                  <a:pt x="707" y="396"/>
                  <a:pt x="612" y="397"/>
                  <a:pt x="550" y="416"/>
                </a:cubicBezTo>
                <a:cubicBezTo>
                  <a:pt x="529" y="402"/>
                  <a:pt x="486" y="395"/>
                  <a:pt x="472" y="422"/>
                </a:cubicBezTo>
                <a:cubicBezTo>
                  <a:pt x="460" y="422"/>
                  <a:pt x="465" y="415"/>
                  <a:pt x="469" y="410"/>
                </a:cubicBezTo>
                <a:cubicBezTo>
                  <a:pt x="451" y="413"/>
                  <a:pt x="433" y="414"/>
                  <a:pt x="430" y="425"/>
                </a:cubicBezTo>
                <a:cubicBezTo>
                  <a:pt x="415" y="417"/>
                  <a:pt x="410" y="423"/>
                  <a:pt x="398" y="419"/>
                </a:cubicBezTo>
                <a:cubicBezTo>
                  <a:pt x="402" y="412"/>
                  <a:pt x="411" y="411"/>
                  <a:pt x="419" y="407"/>
                </a:cubicBezTo>
                <a:cubicBezTo>
                  <a:pt x="407" y="387"/>
                  <a:pt x="372" y="398"/>
                  <a:pt x="374" y="425"/>
                </a:cubicBezTo>
                <a:cubicBezTo>
                  <a:pt x="333" y="433"/>
                  <a:pt x="283" y="445"/>
                  <a:pt x="239" y="434"/>
                </a:cubicBezTo>
                <a:cubicBezTo>
                  <a:pt x="220" y="429"/>
                  <a:pt x="208" y="421"/>
                  <a:pt x="179" y="419"/>
                </a:cubicBezTo>
                <a:cubicBezTo>
                  <a:pt x="168" y="419"/>
                  <a:pt x="148" y="400"/>
                  <a:pt x="144" y="389"/>
                </a:cubicBezTo>
                <a:cubicBezTo>
                  <a:pt x="105" y="383"/>
                  <a:pt x="97" y="391"/>
                  <a:pt x="66" y="401"/>
                </a:cubicBezTo>
                <a:cubicBezTo>
                  <a:pt x="51" y="385"/>
                  <a:pt x="72" y="375"/>
                  <a:pt x="81" y="365"/>
                </a:cubicBezTo>
                <a:cubicBezTo>
                  <a:pt x="50" y="365"/>
                  <a:pt x="27" y="387"/>
                  <a:pt x="0" y="380"/>
                </a:cubicBezTo>
                <a:cubicBezTo>
                  <a:pt x="15" y="353"/>
                  <a:pt x="65" y="362"/>
                  <a:pt x="69" y="323"/>
                </a:cubicBezTo>
                <a:cubicBezTo>
                  <a:pt x="89" y="322"/>
                  <a:pt x="97" y="310"/>
                  <a:pt x="108" y="300"/>
                </a:cubicBezTo>
                <a:cubicBezTo>
                  <a:pt x="91" y="286"/>
                  <a:pt x="53" y="307"/>
                  <a:pt x="39" y="306"/>
                </a:cubicBezTo>
                <a:cubicBezTo>
                  <a:pt x="40" y="279"/>
                  <a:pt x="99" y="255"/>
                  <a:pt x="126" y="273"/>
                </a:cubicBezTo>
                <a:cubicBezTo>
                  <a:pt x="153" y="260"/>
                  <a:pt x="169" y="236"/>
                  <a:pt x="182" y="210"/>
                </a:cubicBezTo>
                <a:cubicBezTo>
                  <a:pt x="251" y="195"/>
                  <a:pt x="334" y="181"/>
                  <a:pt x="383" y="156"/>
                </a:cubicBezTo>
                <a:cubicBezTo>
                  <a:pt x="389" y="154"/>
                  <a:pt x="387" y="162"/>
                  <a:pt x="392" y="162"/>
                </a:cubicBezTo>
                <a:cubicBezTo>
                  <a:pt x="436" y="155"/>
                  <a:pt x="474" y="139"/>
                  <a:pt x="511" y="123"/>
                </a:cubicBezTo>
                <a:cubicBezTo>
                  <a:pt x="556" y="104"/>
                  <a:pt x="603" y="93"/>
                  <a:pt x="655" y="81"/>
                </a:cubicBezTo>
                <a:cubicBezTo>
                  <a:pt x="693" y="73"/>
                  <a:pt x="734" y="56"/>
                  <a:pt x="774" y="51"/>
                </a:cubicBezTo>
                <a:cubicBezTo>
                  <a:pt x="827" y="45"/>
                  <a:pt x="892" y="41"/>
                  <a:pt x="942" y="37"/>
                </a:cubicBezTo>
                <a:cubicBezTo>
                  <a:pt x="1086" y="23"/>
                  <a:pt x="1231" y="27"/>
                  <a:pt x="1363" y="22"/>
                </a:cubicBezTo>
                <a:cubicBezTo>
                  <a:pt x="1372" y="25"/>
                  <a:pt x="1368" y="15"/>
                  <a:pt x="1369" y="10"/>
                </a:cubicBezTo>
                <a:cubicBezTo>
                  <a:pt x="1374" y="17"/>
                  <a:pt x="1385" y="18"/>
                  <a:pt x="1393" y="22"/>
                </a:cubicBezTo>
                <a:cubicBezTo>
                  <a:pt x="1611" y="0"/>
                  <a:pt x="1804" y="36"/>
                  <a:pt x="2048" y="31"/>
                </a:cubicBezTo>
                <a:cubicBezTo>
                  <a:pt x="2052" y="26"/>
                  <a:pt x="2052" y="17"/>
                  <a:pt x="2054" y="10"/>
                </a:cubicBezTo>
                <a:cubicBezTo>
                  <a:pt x="2059" y="15"/>
                  <a:pt x="2064" y="21"/>
                  <a:pt x="2062" y="34"/>
                </a:cubicBezTo>
                <a:cubicBezTo>
                  <a:pt x="2111" y="39"/>
                  <a:pt x="2155" y="39"/>
                  <a:pt x="2212" y="40"/>
                </a:cubicBezTo>
                <a:cubicBezTo>
                  <a:pt x="2215" y="44"/>
                  <a:pt x="2215" y="47"/>
                  <a:pt x="2212" y="51"/>
                </a:cubicBezTo>
                <a:cubicBezTo>
                  <a:pt x="2237" y="48"/>
                  <a:pt x="2277" y="32"/>
                  <a:pt x="2296" y="48"/>
                </a:cubicBezTo>
                <a:cubicBezTo>
                  <a:pt x="2437" y="29"/>
                  <a:pt x="2576" y="37"/>
                  <a:pt x="2711" y="31"/>
                </a:cubicBezTo>
                <a:cubicBezTo>
                  <a:pt x="2816" y="25"/>
                  <a:pt x="2897" y="40"/>
                  <a:pt x="2980" y="46"/>
                </a:cubicBezTo>
                <a:cubicBezTo>
                  <a:pt x="3087" y="52"/>
                  <a:pt x="3177" y="61"/>
                  <a:pt x="3267" y="72"/>
                </a:cubicBezTo>
                <a:cubicBezTo>
                  <a:pt x="3295" y="76"/>
                  <a:pt x="3297" y="73"/>
                  <a:pt x="3318" y="66"/>
                </a:cubicBezTo>
                <a:cubicBezTo>
                  <a:pt x="3384" y="87"/>
                  <a:pt x="3463" y="85"/>
                  <a:pt x="3539" y="63"/>
                </a:cubicBezTo>
                <a:cubicBezTo>
                  <a:pt x="3618" y="68"/>
                  <a:pt x="3703" y="58"/>
                  <a:pt x="3781" y="57"/>
                </a:cubicBezTo>
                <a:cubicBezTo>
                  <a:pt x="3879" y="57"/>
                  <a:pt x="3985" y="64"/>
                  <a:pt x="4092" y="69"/>
                </a:cubicBezTo>
                <a:cubicBezTo>
                  <a:pt x="4104" y="71"/>
                  <a:pt x="4089" y="61"/>
                  <a:pt x="4101" y="60"/>
                </a:cubicBezTo>
                <a:cubicBezTo>
                  <a:pt x="4137" y="66"/>
                  <a:pt x="4169" y="59"/>
                  <a:pt x="4197" y="75"/>
                </a:cubicBezTo>
                <a:cubicBezTo>
                  <a:pt x="4182" y="78"/>
                  <a:pt x="4176" y="72"/>
                  <a:pt x="4164" y="72"/>
                </a:cubicBezTo>
                <a:cubicBezTo>
                  <a:pt x="4216" y="93"/>
                  <a:pt x="4296" y="81"/>
                  <a:pt x="4346" y="117"/>
                </a:cubicBezTo>
                <a:cubicBezTo>
                  <a:pt x="4394" y="109"/>
                  <a:pt x="4443" y="132"/>
                  <a:pt x="4487" y="141"/>
                </a:cubicBezTo>
                <a:close/>
                <a:moveTo>
                  <a:pt x="2678" y="69"/>
                </a:moveTo>
                <a:cubicBezTo>
                  <a:pt x="2668" y="71"/>
                  <a:pt x="2650" y="66"/>
                  <a:pt x="2645" y="72"/>
                </a:cubicBezTo>
                <a:cubicBezTo>
                  <a:pt x="2655" y="71"/>
                  <a:pt x="2673" y="76"/>
                  <a:pt x="2678" y="69"/>
                </a:cubicBezTo>
                <a:close/>
                <a:moveTo>
                  <a:pt x="2514" y="81"/>
                </a:moveTo>
                <a:cubicBezTo>
                  <a:pt x="2530" y="86"/>
                  <a:pt x="2554" y="84"/>
                  <a:pt x="2559" y="72"/>
                </a:cubicBezTo>
                <a:cubicBezTo>
                  <a:pt x="2541" y="76"/>
                  <a:pt x="2527" y="70"/>
                  <a:pt x="2514" y="81"/>
                </a:cubicBezTo>
                <a:close/>
                <a:moveTo>
                  <a:pt x="3028" y="72"/>
                </a:moveTo>
                <a:cubicBezTo>
                  <a:pt x="2983" y="73"/>
                  <a:pt x="3032" y="79"/>
                  <a:pt x="3052" y="72"/>
                </a:cubicBezTo>
                <a:cubicBezTo>
                  <a:pt x="3044" y="73"/>
                  <a:pt x="3036" y="72"/>
                  <a:pt x="3028" y="72"/>
                </a:cubicBezTo>
                <a:close/>
                <a:moveTo>
                  <a:pt x="3103" y="78"/>
                </a:moveTo>
                <a:cubicBezTo>
                  <a:pt x="3220" y="93"/>
                  <a:pt x="3349" y="103"/>
                  <a:pt x="3428" y="93"/>
                </a:cubicBezTo>
                <a:cubicBezTo>
                  <a:pt x="3323" y="84"/>
                  <a:pt x="3218" y="79"/>
                  <a:pt x="3103" y="78"/>
                </a:cubicBezTo>
                <a:close/>
                <a:moveTo>
                  <a:pt x="2884" y="117"/>
                </a:moveTo>
                <a:cubicBezTo>
                  <a:pt x="2925" y="117"/>
                  <a:pt x="2966" y="117"/>
                  <a:pt x="3004" y="117"/>
                </a:cubicBezTo>
                <a:cubicBezTo>
                  <a:pt x="3083" y="118"/>
                  <a:pt x="3163" y="129"/>
                  <a:pt x="3240" y="135"/>
                </a:cubicBezTo>
                <a:cubicBezTo>
                  <a:pt x="3263" y="137"/>
                  <a:pt x="3288" y="137"/>
                  <a:pt x="3312" y="129"/>
                </a:cubicBezTo>
                <a:cubicBezTo>
                  <a:pt x="3276" y="110"/>
                  <a:pt x="3234" y="121"/>
                  <a:pt x="3192" y="120"/>
                </a:cubicBezTo>
                <a:cubicBezTo>
                  <a:pt x="3044" y="118"/>
                  <a:pt x="2895" y="95"/>
                  <a:pt x="2747" y="105"/>
                </a:cubicBezTo>
                <a:cubicBezTo>
                  <a:pt x="2779" y="118"/>
                  <a:pt x="2844" y="117"/>
                  <a:pt x="2884" y="117"/>
                </a:cubicBezTo>
                <a:close/>
                <a:moveTo>
                  <a:pt x="3315" y="129"/>
                </a:moveTo>
                <a:cubicBezTo>
                  <a:pt x="3328" y="129"/>
                  <a:pt x="3319" y="136"/>
                  <a:pt x="3324" y="141"/>
                </a:cubicBezTo>
                <a:cubicBezTo>
                  <a:pt x="3335" y="141"/>
                  <a:pt x="3346" y="141"/>
                  <a:pt x="3354" y="144"/>
                </a:cubicBezTo>
                <a:cubicBezTo>
                  <a:pt x="3353" y="128"/>
                  <a:pt x="3381" y="142"/>
                  <a:pt x="3381" y="126"/>
                </a:cubicBezTo>
                <a:cubicBezTo>
                  <a:pt x="3364" y="129"/>
                  <a:pt x="3332" y="115"/>
                  <a:pt x="3315" y="129"/>
                </a:cubicBezTo>
                <a:close/>
                <a:moveTo>
                  <a:pt x="3384" y="126"/>
                </a:moveTo>
                <a:cubicBezTo>
                  <a:pt x="3384" y="129"/>
                  <a:pt x="3384" y="132"/>
                  <a:pt x="3384" y="135"/>
                </a:cubicBezTo>
                <a:cubicBezTo>
                  <a:pt x="3420" y="129"/>
                  <a:pt x="3448" y="158"/>
                  <a:pt x="3485" y="141"/>
                </a:cubicBezTo>
                <a:cubicBezTo>
                  <a:pt x="3475" y="138"/>
                  <a:pt x="3489" y="135"/>
                  <a:pt x="3488" y="132"/>
                </a:cubicBezTo>
                <a:cubicBezTo>
                  <a:pt x="3449" y="126"/>
                  <a:pt x="3411" y="128"/>
                  <a:pt x="3384" y="126"/>
                </a:cubicBezTo>
                <a:close/>
                <a:moveTo>
                  <a:pt x="3963" y="129"/>
                </a:moveTo>
                <a:cubicBezTo>
                  <a:pt x="3974" y="135"/>
                  <a:pt x="3985" y="131"/>
                  <a:pt x="3990" y="123"/>
                </a:cubicBezTo>
                <a:cubicBezTo>
                  <a:pt x="3979" y="123"/>
                  <a:pt x="3969" y="123"/>
                  <a:pt x="3963" y="129"/>
                </a:cubicBezTo>
                <a:close/>
                <a:moveTo>
                  <a:pt x="4038" y="126"/>
                </a:moveTo>
                <a:cubicBezTo>
                  <a:pt x="4026" y="122"/>
                  <a:pt x="4012" y="123"/>
                  <a:pt x="4002" y="126"/>
                </a:cubicBezTo>
                <a:cubicBezTo>
                  <a:pt x="4011" y="126"/>
                  <a:pt x="4026" y="134"/>
                  <a:pt x="4038" y="126"/>
                </a:cubicBezTo>
                <a:close/>
                <a:moveTo>
                  <a:pt x="4143" y="129"/>
                </a:moveTo>
                <a:cubicBezTo>
                  <a:pt x="4106" y="130"/>
                  <a:pt x="4079" y="121"/>
                  <a:pt x="4041" y="123"/>
                </a:cubicBezTo>
                <a:cubicBezTo>
                  <a:pt x="4059" y="139"/>
                  <a:pt x="4120" y="133"/>
                  <a:pt x="4143" y="129"/>
                </a:cubicBezTo>
                <a:close/>
                <a:moveTo>
                  <a:pt x="3907" y="132"/>
                </a:moveTo>
                <a:cubicBezTo>
                  <a:pt x="3919" y="125"/>
                  <a:pt x="3934" y="138"/>
                  <a:pt x="3943" y="126"/>
                </a:cubicBezTo>
                <a:cubicBezTo>
                  <a:pt x="3932" y="129"/>
                  <a:pt x="3908" y="119"/>
                  <a:pt x="3907" y="132"/>
                </a:cubicBezTo>
                <a:close/>
                <a:moveTo>
                  <a:pt x="3518" y="141"/>
                </a:moveTo>
                <a:cubicBezTo>
                  <a:pt x="3505" y="145"/>
                  <a:pt x="3494" y="132"/>
                  <a:pt x="3491" y="144"/>
                </a:cubicBezTo>
                <a:cubicBezTo>
                  <a:pt x="3502" y="146"/>
                  <a:pt x="3524" y="151"/>
                  <a:pt x="3533" y="144"/>
                </a:cubicBezTo>
                <a:cubicBezTo>
                  <a:pt x="3526" y="140"/>
                  <a:pt x="3517" y="142"/>
                  <a:pt x="3527" y="135"/>
                </a:cubicBezTo>
                <a:cubicBezTo>
                  <a:pt x="3522" y="130"/>
                  <a:pt x="3518" y="139"/>
                  <a:pt x="3512" y="132"/>
                </a:cubicBezTo>
                <a:cubicBezTo>
                  <a:pt x="3511" y="138"/>
                  <a:pt x="3516" y="138"/>
                  <a:pt x="3518" y="141"/>
                </a:cubicBezTo>
                <a:close/>
                <a:moveTo>
                  <a:pt x="3772" y="144"/>
                </a:moveTo>
                <a:cubicBezTo>
                  <a:pt x="3780" y="138"/>
                  <a:pt x="3801" y="145"/>
                  <a:pt x="3808" y="138"/>
                </a:cubicBezTo>
                <a:cubicBezTo>
                  <a:pt x="3805" y="139"/>
                  <a:pt x="3774" y="133"/>
                  <a:pt x="3772" y="144"/>
                </a:cubicBezTo>
                <a:close/>
                <a:moveTo>
                  <a:pt x="3563" y="144"/>
                </a:moveTo>
                <a:cubicBezTo>
                  <a:pt x="3566" y="138"/>
                  <a:pt x="3585" y="151"/>
                  <a:pt x="3587" y="138"/>
                </a:cubicBezTo>
                <a:cubicBezTo>
                  <a:pt x="3575" y="141"/>
                  <a:pt x="3560" y="138"/>
                  <a:pt x="3563" y="144"/>
                </a:cubicBezTo>
                <a:close/>
                <a:moveTo>
                  <a:pt x="3656" y="144"/>
                </a:moveTo>
                <a:cubicBezTo>
                  <a:pt x="3642" y="142"/>
                  <a:pt x="3642" y="149"/>
                  <a:pt x="3656" y="147"/>
                </a:cubicBezTo>
                <a:cubicBezTo>
                  <a:pt x="3672" y="156"/>
                  <a:pt x="3697" y="153"/>
                  <a:pt x="3715" y="150"/>
                </a:cubicBezTo>
                <a:cubicBezTo>
                  <a:pt x="3709" y="130"/>
                  <a:pt x="3675" y="143"/>
                  <a:pt x="3656" y="144"/>
                </a:cubicBezTo>
                <a:close/>
                <a:moveTo>
                  <a:pt x="3943" y="159"/>
                </a:moveTo>
                <a:cubicBezTo>
                  <a:pt x="3933" y="161"/>
                  <a:pt x="3934" y="154"/>
                  <a:pt x="3925" y="156"/>
                </a:cubicBezTo>
                <a:cubicBezTo>
                  <a:pt x="3921" y="168"/>
                  <a:pt x="3942" y="168"/>
                  <a:pt x="3943" y="159"/>
                </a:cubicBezTo>
                <a:close/>
                <a:moveTo>
                  <a:pt x="3955" y="165"/>
                </a:moveTo>
                <a:cubicBezTo>
                  <a:pt x="3967" y="163"/>
                  <a:pt x="3970" y="170"/>
                  <a:pt x="3981" y="168"/>
                </a:cubicBezTo>
                <a:cubicBezTo>
                  <a:pt x="3982" y="154"/>
                  <a:pt x="3951" y="162"/>
                  <a:pt x="3955" y="165"/>
                </a:cubicBezTo>
                <a:close/>
                <a:moveTo>
                  <a:pt x="2980" y="210"/>
                </a:moveTo>
                <a:cubicBezTo>
                  <a:pt x="2997" y="208"/>
                  <a:pt x="3030" y="219"/>
                  <a:pt x="3034" y="210"/>
                </a:cubicBezTo>
                <a:cubicBezTo>
                  <a:pt x="3015" y="211"/>
                  <a:pt x="3020" y="204"/>
                  <a:pt x="3028" y="198"/>
                </a:cubicBezTo>
                <a:cubicBezTo>
                  <a:pt x="3010" y="200"/>
                  <a:pt x="2983" y="193"/>
                  <a:pt x="2980" y="210"/>
                </a:cubicBezTo>
                <a:close/>
                <a:moveTo>
                  <a:pt x="3402" y="243"/>
                </a:moveTo>
                <a:cubicBezTo>
                  <a:pt x="3393" y="245"/>
                  <a:pt x="3378" y="239"/>
                  <a:pt x="3375" y="246"/>
                </a:cubicBezTo>
                <a:cubicBezTo>
                  <a:pt x="3382" y="248"/>
                  <a:pt x="3392" y="249"/>
                  <a:pt x="3402" y="243"/>
                </a:cubicBezTo>
                <a:close/>
                <a:moveTo>
                  <a:pt x="3276" y="261"/>
                </a:moveTo>
                <a:cubicBezTo>
                  <a:pt x="3297" y="259"/>
                  <a:pt x="3310" y="265"/>
                  <a:pt x="3321" y="261"/>
                </a:cubicBezTo>
                <a:cubicBezTo>
                  <a:pt x="3309" y="259"/>
                  <a:pt x="3303" y="253"/>
                  <a:pt x="3294" y="249"/>
                </a:cubicBezTo>
                <a:cubicBezTo>
                  <a:pt x="3291" y="255"/>
                  <a:pt x="3279" y="254"/>
                  <a:pt x="3276" y="261"/>
                </a:cubicBezTo>
                <a:close/>
                <a:moveTo>
                  <a:pt x="3363" y="249"/>
                </a:moveTo>
                <a:cubicBezTo>
                  <a:pt x="3354" y="251"/>
                  <a:pt x="3337" y="245"/>
                  <a:pt x="3333" y="252"/>
                </a:cubicBezTo>
                <a:cubicBezTo>
                  <a:pt x="3342" y="256"/>
                  <a:pt x="3357" y="256"/>
                  <a:pt x="3363" y="249"/>
                </a:cubicBezTo>
                <a:close/>
                <a:moveTo>
                  <a:pt x="3524" y="267"/>
                </a:moveTo>
                <a:cubicBezTo>
                  <a:pt x="3535" y="261"/>
                  <a:pt x="3543" y="271"/>
                  <a:pt x="3548" y="261"/>
                </a:cubicBezTo>
                <a:cubicBezTo>
                  <a:pt x="3541" y="263"/>
                  <a:pt x="3522" y="255"/>
                  <a:pt x="3524" y="267"/>
                </a:cubicBezTo>
                <a:close/>
                <a:moveTo>
                  <a:pt x="72" y="356"/>
                </a:moveTo>
                <a:cubicBezTo>
                  <a:pt x="91" y="367"/>
                  <a:pt x="111" y="357"/>
                  <a:pt x="117" y="338"/>
                </a:cubicBezTo>
                <a:cubicBezTo>
                  <a:pt x="97" y="339"/>
                  <a:pt x="77" y="341"/>
                  <a:pt x="72" y="356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5461606"/>
      </p:ext>
    </p:extLst>
  </p:cSld>
  <p:clrMapOvr>
    <a:masterClrMapping/>
  </p:clrMapOvr>
  <p:transition spd="slow" advClick="0" advTm="7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8" grpId="0" animBg="1"/>
      <p:bldP spid="30" grpId="0"/>
      <p:bldP spid="17" grpId="0"/>
      <p:bldP spid="20" grpId="0"/>
      <p:bldP spid="16" grpId="0"/>
      <p:bldP spid="18" grpId="0"/>
      <p:bldP spid="33" grpId="0"/>
      <p:bldP spid="35" grpId="0"/>
      <p:bldP spid="40" grpId="0" animBg="1"/>
      <p:bldP spid="41" grpId="0"/>
      <p:bldP spid="4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4627"/>
          <p:cNvGrpSpPr>
            <a:grpSpLocks/>
          </p:cNvGrpSpPr>
          <p:nvPr/>
        </p:nvGrpSpPr>
        <p:grpSpPr bwMode="auto">
          <a:xfrm>
            <a:off x="4451877" y="1181389"/>
            <a:ext cx="3182300" cy="2794094"/>
            <a:chOff x="2868" y="2100"/>
            <a:chExt cx="482" cy="408"/>
          </a:xfrm>
          <a:solidFill>
            <a:srgbClr val="A83021"/>
          </a:solidFill>
        </p:grpSpPr>
        <p:sp>
          <p:nvSpPr>
            <p:cNvPr id="15" name="Freeform 4427"/>
            <p:cNvSpPr>
              <a:spLocks/>
            </p:cNvSpPr>
            <p:nvPr/>
          </p:nvSpPr>
          <p:spPr bwMode="auto">
            <a:xfrm>
              <a:off x="2908" y="22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Freeform 4428"/>
            <p:cNvSpPr>
              <a:spLocks/>
            </p:cNvSpPr>
            <p:nvPr/>
          </p:nvSpPr>
          <p:spPr bwMode="auto">
            <a:xfrm>
              <a:off x="2904" y="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Freeform 4429"/>
            <p:cNvSpPr>
              <a:spLocks noEditPoints="1"/>
            </p:cNvSpPr>
            <p:nvPr/>
          </p:nvSpPr>
          <p:spPr bwMode="auto">
            <a:xfrm>
              <a:off x="2894" y="2100"/>
              <a:ext cx="456" cy="408"/>
            </a:xfrm>
            <a:custGeom>
              <a:avLst/>
              <a:gdLst>
                <a:gd name="T0" fmla="*/ 360 w 512"/>
                <a:gd name="T1" fmla="*/ 6 h 459"/>
                <a:gd name="T2" fmla="*/ 114 w 512"/>
                <a:gd name="T3" fmla="*/ 71 h 459"/>
                <a:gd name="T4" fmla="*/ 99 w 512"/>
                <a:gd name="T5" fmla="*/ 127 h 459"/>
                <a:gd name="T6" fmla="*/ 56 w 512"/>
                <a:gd name="T7" fmla="*/ 144 h 459"/>
                <a:gd name="T8" fmla="*/ 18 w 512"/>
                <a:gd name="T9" fmla="*/ 182 h 459"/>
                <a:gd name="T10" fmla="*/ 13 w 512"/>
                <a:gd name="T11" fmla="*/ 204 h 459"/>
                <a:gd name="T12" fmla="*/ 3 w 512"/>
                <a:gd name="T13" fmla="*/ 227 h 459"/>
                <a:gd name="T14" fmla="*/ 1 w 512"/>
                <a:gd name="T15" fmla="*/ 253 h 459"/>
                <a:gd name="T16" fmla="*/ 17 w 512"/>
                <a:gd name="T17" fmla="*/ 279 h 459"/>
                <a:gd name="T18" fmla="*/ 25 w 512"/>
                <a:gd name="T19" fmla="*/ 295 h 459"/>
                <a:gd name="T20" fmla="*/ 60 w 512"/>
                <a:gd name="T21" fmla="*/ 341 h 459"/>
                <a:gd name="T22" fmla="*/ 96 w 512"/>
                <a:gd name="T23" fmla="*/ 353 h 459"/>
                <a:gd name="T24" fmla="*/ 117 w 512"/>
                <a:gd name="T25" fmla="*/ 382 h 459"/>
                <a:gd name="T26" fmla="*/ 136 w 512"/>
                <a:gd name="T27" fmla="*/ 368 h 459"/>
                <a:gd name="T28" fmla="*/ 176 w 512"/>
                <a:gd name="T29" fmla="*/ 401 h 459"/>
                <a:gd name="T30" fmla="*/ 222 w 512"/>
                <a:gd name="T31" fmla="*/ 413 h 459"/>
                <a:gd name="T32" fmla="*/ 200 w 512"/>
                <a:gd name="T33" fmla="*/ 432 h 459"/>
                <a:gd name="T34" fmla="*/ 227 w 512"/>
                <a:gd name="T35" fmla="*/ 422 h 459"/>
                <a:gd name="T36" fmla="*/ 271 w 512"/>
                <a:gd name="T37" fmla="*/ 425 h 459"/>
                <a:gd name="T38" fmla="*/ 267 w 512"/>
                <a:gd name="T39" fmla="*/ 441 h 459"/>
                <a:gd name="T40" fmla="*/ 248 w 512"/>
                <a:gd name="T41" fmla="*/ 457 h 459"/>
                <a:gd name="T42" fmla="*/ 277 w 512"/>
                <a:gd name="T43" fmla="*/ 448 h 459"/>
                <a:gd name="T44" fmla="*/ 320 w 512"/>
                <a:gd name="T45" fmla="*/ 437 h 459"/>
                <a:gd name="T46" fmla="*/ 356 w 512"/>
                <a:gd name="T47" fmla="*/ 414 h 459"/>
                <a:gd name="T48" fmla="*/ 389 w 512"/>
                <a:gd name="T49" fmla="*/ 382 h 459"/>
                <a:gd name="T50" fmla="*/ 412 w 512"/>
                <a:gd name="T51" fmla="*/ 353 h 459"/>
                <a:gd name="T52" fmla="*/ 12 w 512"/>
                <a:gd name="T53" fmla="*/ 219 h 459"/>
                <a:gd name="T54" fmla="*/ 98 w 512"/>
                <a:gd name="T55" fmla="*/ 135 h 459"/>
                <a:gd name="T56" fmla="*/ 49 w 512"/>
                <a:gd name="T57" fmla="*/ 173 h 459"/>
                <a:gd name="T58" fmla="*/ 44 w 512"/>
                <a:gd name="T59" fmla="*/ 228 h 459"/>
                <a:gd name="T60" fmla="*/ 39 w 512"/>
                <a:gd name="T61" fmla="*/ 272 h 459"/>
                <a:gd name="T62" fmla="*/ 20 w 512"/>
                <a:gd name="T63" fmla="*/ 229 h 459"/>
                <a:gd name="T64" fmla="*/ 36 w 512"/>
                <a:gd name="T65" fmla="*/ 228 h 459"/>
                <a:gd name="T66" fmla="*/ 33 w 512"/>
                <a:gd name="T67" fmla="*/ 263 h 459"/>
                <a:gd name="T68" fmla="*/ 40 w 512"/>
                <a:gd name="T69" fmla="*/ 234 h 459"/>
                <a:gd name="T70" fmla="*/ 22 w 512"/>
                <a:gd name="T71" fmla="*/ 184 h 459"/>
                <a:gd name="T72" fmla="*/ 26 w 512"/>
                <a:gd name="T73" fmla="*/ 228 h 459"/>
                <a:gd name="T74" fmla="*/ 16 w 512"/>
                <a:gd name="T75" fmla="*/ 277 h 459"/>
                <a:gd name="T76" fmla="*/ 25 w 512"/>
                <a:gd name="T77" fmla="*/ 286 h 459"/>
                <a:gd name="T78" fmla="*/ 47 w 512"/>
                <a:gd name="T79" fmla="*/ 275 h 459"/>
                <a:gd name="T80" fmla="*/ 56 w 512"/>
                <a:gd name="T81" fmla="*/ 315 h 459"/>
                <a:gd name="T82" fmla="*/ 69 w 512"/>
                <a:gd name="T83" fmla="*/ 302 h 459"/>
                <a:gd name="T84" fmla="*/ 87 w 512"/>
                <a:gd name="T85" fmla="*/ 152 h 459"/>
                <a:gd name="T86" fmla="*/ 75 w 512"/>
                <a:gd name="T87" fmla="*/ 143 h 459"/>
                <a:gd name="T88" fmla="*/ 73 w 512"/>
                <a:gd name="T89" fmla="*/ 132 h 459"/>
                <a:gd name="T90" fmla="*/ 101 w 512"/>
                <a:gd name="T91" fmla="*/ 343 h 459"/>
                <a:gd name="T92" fmla="*/ 110 w 512"/>
                <a:gd name="T93" fmla="*/ 358 h 459"/>
                <a:gd name="T94" fmla="*/ 126 w 512"/>
                <a:gd name="T95" fmla="*/ 366 h 459"/>
                <a:gd name="T96" fmla="*/ 110 w 512"/>
                <a:gd name="T97" fmla="*/ 128 h 459"/>
                <a:gd name="T98" fmla="*/ 142 w 512"/>
                <a:gd name="T99" fmla="*/ 102 h 459"/>
                <a:gd name="T100" fmla="*/ 154 w 512"/>
                <a:gd name="T101" fmla="*/ 76 h 459"/>
                <a:gd name="T102" fmla="*/ 197 w 512"/>
                <a:gd name="T103" fmla="*/ 406 h 459"/>
                <a:gd name="T104" fmla="*/ 213 w 512"/>
                <a:gd name="T105" fmla="*/ 435 h 459"/>
                <a:gd name="T106" fmla="*/ 223 w 512"/>
                <a:gd name="T107" fmla="*/ 416 h 459"/>
                <a:gd name="T108" fmla="*/ 234 w 512"/>
                <a:gd name="T109" fmla="*/ 417 h 459"/>
                <a:gd name="T110" fmla="*/ 257 w 512"/>
                <a:gd name="T111" fmla="*/ 429 h 459"/>
                <a:gd name="T112" fmla="*/ 251 w 512"/>
                <a:gd name="T113" fmla="*/ 453 h 459"/>
                <a:gd name="T114" fmla="*/ 286 w 512"/>
                <a:gd name="T115" fmla="*/ 441 h 459"/>
                <a:gd name="T116" fmla="*/ 304 w 512"/>
                <a:gd name="T117" fmla="*/ 412 h 459"/>
                <a:gd name="T118" fmla="*/ 312 w 512"/>
                <a:gd name="T119" fmla="*/ 429 h 459"/>
                <a:gd name="T120" fmla="*/ 324 w 512"/>
                <a:gd name="T121" fmla="*/ 419 h 459"/>
                <a:gd name="T122" fmla="*/ 347 w 512"/>
                <a:gd name="T123" fmla="*/ 41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2" h="459">
                  <a:moveTo>
                    <a:pt x="505" y="211"/>
                  </a:moveTo>
                  <a:cubicBezTo>
                    <a:pt x="503" y="206"/>
                    <a:pt x="511" y="203"/>
                    <a:pt x="509" y="198"/>
                  </a:cubicBezTo>
                  <a:cubicBezTo>
                    <a:pt x="508" y="192"/>
                    <a:pt x="505" y="187"/>
                    <a:pt x="507" y="180"/>
                  </a:cubicBezTo>
                  <a:cubicBezTo>
                    <a:pt x="507" y="180"/>
                    <a:pt x="508" y="179"/>
                    <a:pt x="509" y="179"/>
                  </a:cubicBezTo>
                  <a:cubicBezTo>
                    <a:pt x="507" y="178"/>
                    <a:pt x="507" y="178"/>
                    <a:pt x="507" y="178"/>
                  </a:cubicBezTo>
                  <a:cubicBezTo>
                    <a:pt x="507" y="177"/>
                    <a:pt x="506" y="175"/>
                    <a:pt x="508" y="175"/>
                  </a:cubicBezTo>
                  <a:cubicBezTo>
                    <a:pt x="505" y="175"/>
                    <a:pt x="507" y="172"/>
                    <a:pt x="506" y="169"/>
                  </a:cubicBezTo>
                  <a:cubicBezTo>
                    <a:pt x="507" y="169"/>
                    <a:pt x="508" y="167"/>
                    <a:pt x="509" y="167"/>
                  </a:cubicBezTo>
                  <a:cubicBezTo>
                    <a:pt x="507" y="166"/>
                    <a:pt x="507" y="166"/>
                    <a:pt x="507" y="166"/>
                  </a:cubicBezTo>
                  <a:cubicBezTo>
                    <a:pt x="512" y="160"/>
                    <a:pt x="504" y="155"/>
                    <a:pt x="506" y="149"/>
                  </a:cubicBezTo>
                  <a:cubicBezTo>
                    <a:pt x="504" y="146"/>
                    <a:pt x="508" y="140"/>
                    <a:pt x="503" y="138"/>
                  </a:cubicBezTo>
                  <a:cubicBezTo>
                    <a:pt x="504" y="138"/>
                    <a:pt x="504" y="138"/>
                    <a:pt x="504" y="138"/>
                  </a:cubicBezTo>
                  <a:cubicBezTo>
                    <a:pt x="503" y="137"/>
                    <a:pt x="502" y="135"/>
                    <a:pt x="502" y="133"/>
                  </a:cubicBezTo>
                  <a:cubicBezTo>
                    <a:pt x="504" y="131"/>
                    <a:pt x="501" y="129"/>
                    <a:pt x="503" y="127"/>
                  </a:cubicBezTo>
                  <a:cubicBezTo>
                    <a:pt x="503" y="125"/>
                    <a:pt x="501" y="124"/>
                    <a:pt x="499" y="123"/>
                  </a:cubicBezTo>
                  <a:cubicBezTo>
                    <a:pt x="500" y="122"/>
                    <a:pt x="500" y="122"/>
                    <a:pt x="500" y="122"/>
                  </a:cubicBezTo>
                  <a:cubicBezTo>
                    <a:pt x="494" y="120"/>
                    <a:pt x="498" y="114"/>
                    <a:pt x="493" y="113"/>
                  </a:cubicBezTo>
                  <a:cubicBezTo>
                    <a:pt x="494" y="109"/>
                    <a:pt x="488" y="106"/>
                    <a:pt x="491" y="101"/>
                  </a:cubicBezTo>
                  <a:cubicBezTo>
                    <a:pt x="493" y="99"/>
                    <a:pt x="490" y="96"/>
                    <a:pt x="491" y="94"/>
                  </a:cubicBezTo>
                  <a:cubicBezTo>
                    <a:pt x="490" y="89"/>
                    <a:pt x="485" y="88"/>
                    <a:pt x="483" y="84"/>
                  </a:cubicBezTo>
                  <a:cubicBezTo>
                    <a:pt x="480" y="85"/>
                    <a:pt x="480" y="81"/>
                    <a:pt x="477" y="81"/>
                  </a:cubicBezTo>
                  <a:cubicBezTo>
                    <a:pt x="476" y="79"/>
                    <a:pt x="473" y="80"/>
                    <a:pt x="473" y="77"/>
                  </a:cubicBezTo>
                  <a:cubicBezTo>
                    <a:pt x="473" y="77"/>
                    <a:pt x="473" y="77"/>
                    <a:pt x="473" y="77"/>
                  </a:cubicBezTo>
                  <a:cubicBezTo>
                    <a:pt x="470" y="71"/>
                    <a:pt x="463" y="67"/>
                    <a:pt x="457" y="66"/>
                  </a:cubicBezTo>
                  <a:cubicBezTo>
                    <a:pt x="449" y="59"/>
                    <a:pt x="444" y="52"/>
                    <a:pt x="436" y="46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32" y="41"/>
                    <a:pt x="428" y="36"/>
                    <a:pt x="422" y="35"/>
                  </a:cubicBezTo>
                  <a:cubicBezTo>
                    <a:pt x="422" y="31"/>
                    <a:pt x="417" y="29"/>
                    <a:pt x="414" y="27"/>
                  </a:cubicBezTo>
                  <a:cubicBezTo>
                    <a:pt x="411" y="24"/>
                    <a:pt x="406" y="24"/>
                    <a:pt x="404" y="20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6" y="13"/>
                    <a:pt x="394" y="14"/>
                    <a:pt x="393" y="13"/>
                  </a:cubicBezTo>
                  <a:cubicBezTo>
                    <a:pt x="388" y="11"/>
                    <a:pt x="384" y="6"/>
                    <a:pt x="379" y="7"/>
                  </a:cubicBezTo>
                  <a:cubicBezTo>
                    <a:pt x="373" y="1"/>
                    <a:pt x="366" y="9"/>
                    <a:pt x="360" y="6"/>
                  </a:cubicBezTo>
                  <a:cubicBezTo>
                    <a:pt x="350" y="8"/>
                    <a:pt x="343" y="2"/>
                    <a:pt x="335" y="2"/>
                  </a:cubicBezTo>
                  <a:cubicBezTo>
                    <a:pt x="331" y="4"/>
                    <a:pt x="328" y="0"/>
                    <a:pt x="324" y="2"/>
                  </a:cubicBezTo>
                  <a:cubicBezTo>
                    <a:pt x="318" y="2"/>
                    <a:pt x="312" y="4"/>
                    <a:pt x="307" y="6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5" y="5"/>
                    <a:pt x="305" y="5"/>
                    <a:pt x="305" y="5"/>
                  </a:cubicBezTo>
                  <a:cubicBezTo>
                    <a:pt x="299" y="9"/>
                    <a:pt x="291" y="4"/>
                    <a:pt x="283" y="6"/>
                  </a:cubicBezTo>
                  <a:cubicBezTo>
                    <a:pt x="281" y="7"/>
                    <a:pt x="278" y="7"/>
                    <a:pt x="276" y="8"/>
                  </a:cubicBezTo>
                  <a:cubicBezTo>
                    <a:pt x="273" y="7"/>
                    <a:pt x="268" y="10"/>
                    <a:pt x="264" y="8"/>
                  </a:cubicBezTo>
                  <a:cubicBezTo>
                    <a:pt x="263" y="10"/>
                    <a:pt x="260" y="8"/>
                    <a:pt x="258" y="10"/>
                  </a:cubicBezTo>
                  <a:cubicBezTo>
                    <a:pt x="255" y="9"/>
                    <a:pt x="254" y="13"/>
                    <a:pt x="251" y="14"/>
                  </a:cubicBezTo>
                  <a:cubicBezTo>
                    <a:pt x="245" y="14"/>
                    <a:pt x="242" y="17"/>
                    <a:pt x="237" y="17"/>
                  </a:cubicBezTo>
                  <a:cubicBezTo>
                    <a:pt x="232" y="15"/>
                    <a:pt x="230" y="19"/>
                    <a:pt x="225" y="17"/>
                  </a:cubicBezTo>
                  <a:cubicBezTo>
                    <a:pt x="222" y="19"/>
                    <a:pt x="219" y="20"/>
                    <a:pt x="216" y="20"/>
                  </a:cubicBezTo>
                  <a:cubicBezTo>
                    <a:pt x="213" y="24"/>
                    <a:pt x="207" y="21"/>
                    <a:pt x="205" y="25"/>
                  </a:cubicBezTo>
                  <a:cubicBezTo>
                    <a:pt x="200" y="23"/>
                    <a:pt x="199" y="32"/>
                    <a:pt x="195" y="29"/>
                  </a:cubicBezTo>
                  <a:cubicBezTo>
                    <a:pt x="194" y="32"/>
                    <a:pt x="191" y="34"/>
                    <a:pt x="188" y="34"/>
                  </a:cubicBezTo>
                  <a:cubicBezTo>
                    <a:pt x="182" y="34"/>
                    <a:pt x="177" y="35"/>
                    <a:pt x="171" y="39"/>
                  </a:cubicBezTo>
                  <a:cubicBezTo>
                    <a:pt x="169" y="38"/>
                    <a:pt x="168" y="42"/>
                    <a:pt x="165" y="41"/>
                  </a:cubicBezTo>
                  <a:cubicBezTo>
                    <a:pt x="165" y="41"/>
                    <a:pt x="165" y="43"/>
                    <a:pt x="164" y="42"/>
                  </a:cubicBezTo>
                  <a:cubicBezTo>
                    <a:pt x="163" y="43"/>
                    <a:pt x="161" y="45"/>
                    <a:pt x="160" y="44"/>
                  </a:cubicBezTo>
                  <a:cubicBezTo>
                    <a:pt x="158" y="47"/>
                    <a:pt x="152" y="45"/>
                    <a:pt x="151" y="49"/>
                  </a:cubicBezTo>
                  <a:cubicBezTo>
                    <a:pt x="147" y="52"/>
                    <a:pt x="142" y="52"/>
                    <a:pt x="138" y="54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36" y="56"/>
                    <a:pt x="134" y="58"/>
                    <a:pt x="131" y="60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29" y="62"/>
                    <a:pt x="128" y="67"/>
                    <a:pt x="124" y="65"/>
                  </a:cubicBezTo>
                  <a:cubicBezTo>
                    <a:pt x="126" y="67"/>
                    <a:pt x="120" y="66"/>
                    <a:pt x="121" y="69"/>
                  </a:cubicBezTo>
                  <a:cubicBezTo>
                    <a:pt x="118" y="72"/>
                    <a:pt x="116" y="68"/>
                    <a:pt x="113" y="69"/>
                  </a:cubicBezTo>
                  <a:cubicBezTo>
                    <a:pt x="111" y="74"/>
                    <a:pt x="109" y="70"/>
                    <a:pt x="107" y="73"/>
                  </a:cubicBezTo>
                  <a:cubicBezTo>
                    <a:pt x="108" y="73"/>
                    <a:pt x="111" y="73"/>
                    <a:pt x="110" y="75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0" y="73"/>
                    <a:pt x="110" y="73"/>
                  </a:cubicBezTo>
                  <a:cubicBezTo>
                    <a:pt x="111" y="72"/>
                    <a:pt x="113" y="71"/>
                    <a:pt x="114" y="71"/>
                  </a:cubicBezTo>
                  <a:cubicBezTo>
                    <a:pt x="115" y="71"/>
                    <a:pt x="115" y="72"/>
                    <a:pt x="115" y="72"/>
                  </a:cubicBezTo>
                  <a:cubicBezTo>
                    <a:pt x="117" y="73"/>
                    <a:pt x="118" y="72"/>
                    <a:pt x="118" y="70"/>
                  </a:cubicBezTo>
                  <a:cubicBezTo>
                    <a:pt x="121" y="72"/>
                    <a:pt x="122" y="69"/>
                    <a:pt x="123" y="69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5" y="69"/>
                    <a:pt x="126" y="68"/>
                    <a:pt x="126" y="67"/>
                  </a:cubicBezTo>
                  <a:cubicBezTo>
                    <a:pt x="129" y="68"/>
                    <a:pt x="128" y="70"/>
                    <a:pt x="128" y="71"/>
                  </a:cubicBezTo>
                  <a:cubicBezTo>
                    <a:pt x="129" y="71"/>
                    <a:pt x="129" y="69"/>
                    <a:pt x="130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0" y="69"/>
                    <a:pt x="130" y="70"/>
                    <a:pt x="130" y="70"/>
                  </a:cubicBezTo>
                  <a:cubicBezTo>
                    <a:pt x="132" y="70"/>
                    <a:pt x="134" y="70"/>
                    <a:pt x="134" y="72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1" y="75"/>
                    <a:pt x="133" y="75"/>
                    <a:pt x="133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27" y="78"/>
                    <a:pt x="132" y="77"/>
                    <a:pt x="132" y="80"/>
                  </a:cubicBezTo>
                  <a:cubicBezTo>
                    <a:pt x="132" y="81"/>
                    <a:pt x="132" y="83"/>
                    <a:pt x="131" y="83"/>
                  </a:cubicBezTo>
                  <a:cubicBezTo>
                    <a:pt x="130" y="89"/>
                    <a:pt x="123" y="84"/>
                    <a:pt x="123" y="89"/>
                  </a:cubicBezTo>
                  <a:cubicBezTo>
                    <a:pt x="122" y="89"/>
                    <a:pt x="120" y="90"/>
                    <a:pt x="119" y="89"/>
                  </a:cubicBezTo>
                  <a:cubicBezTo>
                    <a:pt x="117" y="90"/>
                    <a:pt x="116" y="90"/>
                    <a:pt x="115" y="92"/>
                  </a:cubicBezTo>
                  <a:cubicBezTo>
                    <a:pt x="114" y="95"/>
                    <a:pt x="112" y="91"/>
                    <a:pt x="111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1" y="94"/>
                    <a:pt x="110" y="92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1" y="98"/>
                    <a:pt x="104" y="97"/>
                    <a:pt x="104" y="100"/>
                  </a:cubicBezTo>
                  <a:cubicBezTo>
                    <a:pt x="102" y="99"/>
                    <a:pt x="98" y="100"/>
                    <a:pt x="98" y="96"/>
                  </a:cubicBezTo>
                  <a:cubicBezTo>
                    <a:pt x="97" y="97"/>
                    <a:pt x="99" y="100"/>
                    <a:pt x="97" y="102"/>
                  </a:cubicBezTo>
                  <a:cubicBezTo>
                    <a:pt x="101" y="101"/>
                    <a:pt x="97" y="106"/>
                    <a:pt x="99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101" y="106"/>
                    <a:pt x="102" y="108"/>
                    <a:pt x="103" y="111"/>
                  </a:cubicBezTo>
                  <a:cubicBezTo>
                    <a:pt x="102" y="112"/>
                    <a:pt x="101" y="113"/>
                    <a:pt x="100" y="113"/>
                  </a:cubicBezTo>
                  <a:cubicBezTo>
                    <a:pt x="102" y="118"/>
                    <a:pt x="102" y="122"/>
                    <a:pt x="99" y="127"/>
                  </a:cubicBezTo>
                  <a:cubicBezTo>
                    <a:pt x="97" y="127"/>
                    <a:pt x="96" y="126"/>
                    <a:pt x="95" y="126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4" y="123"/>
                    <a:pt x="91" y="125"/>
                    <a:pt x="91" y="121"/>
                  </a:cubicBezTo>
                  <a:cubicBezTo>
                    <a:pt x="89" y="120"/>
                    <a:pt x="88" y="119"/>
                    <a:pt x="86" y="119"/>
                  </a:cubicBezTo>
                  <a:cubicBezTo>
                    <a:pt x="90" y="116"/>
                    <a:pt x="88" y="111"/>
                    <a:pt x="91" y="108"/>
                  </a:cubicBezTo>
                  <a:cubicBezTo>
                    <a:pt x="92" y="109"/>
                    <a:pt x="92" y="110"/>
                    <a:pt x="92" y="110"/>
                  </a:cubicBezTo>
                  <a:cubicBezTo>
                    <a:pt x="93" y="110"/>
                    <a:pt x="93" y="110"/>
                    <a:pt x="94" y="110"/>
                  </a:cubicBezTo>
                  <a:cubicBezTo>
                    <a:pt x="93" y="109"/>
                    <a:pt x="93" y="108"/>
                    <a:pt x="91" y="108"/>
                  </a:cubicBezTo>
                  <a:cubicBezTo>
                    <a:pt x="90" y="105"/>
                    <a:pt x="94" y="105"/>
                    <a:pt x="95" y="105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102"/>
                    <a:pt x="93" y="99"/>
                    <a:pt x="91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89" y="102"/>
                    <a:pt x="90" y="103"/>
                    <a:pt x="88" y="103"/>
                  </a:cubicBezTo>
                  <a:cubicBezTo>
                    <a:pt x="86" y="102"/>
                    <a:pt x="85" y="107"/>
                    <a:pt x="83" y="107"/>
                  </a:cubicBezTo>
                  <a:cubicBezTo>
                    <a:pt x="85" y="110"/>
                    <a:pt x="80" y="111"/>
                    <a:pt x="81" y="113"/>
                  </a:cubicBezTo>
                  <a:cubicBezTo>
                    <a:pt x="80" y="113"/>
                    <a:pt x="79" y="115"/>
                    <a:pt x="78" y="114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14"/>
                    <a:pt x="77" y="113"/>
                    <a:pt x="76" y="113"/>
                  </a:cubicBezTo>
                  <a:cubicBezTo>
                    <a:pt x="76" y="114"/>
                    <a:pt x="73" y="115"/>
                    <a:pt x="75" y="116"/>
                  </a:cubicBezTo>
                  <a:cubicBezTo>
                    <a:pt x="76" y="119"/>
                    <a:pt x="77" y="123"/>
                    <a:pt x="73" y="122"/>
                  </a:cubicBezTo>
                  <a:cubicBezTo>
                    <a:pt x="73" y="123"/>
                    <a:pt x="73" y="124"/>
                    <a:pt x="73" y="124"/>
                  </a:cubicBezTo>
                  <a:cubicBezTo>
                    <a:pt x="72" y="127"/>
                    <a:pt x="69" y="129"/>
                    <a:pt x="66" y="129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70" y="134"/>
                    <a:pt x="63" y="134"/>
                    <a:pt x="64" y="136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8"/>
                    <a:pt x="60" y="136"/>
                    <a:pt x="59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41"/>
                    <a:pt x="60" y="141"/>
                    <a:pt x="58" y="143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6" y="142"/>
                    <a:pt x="58" y="144"/>
                    <a:pt x="56" y="145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5" y="148"/>
                    <a:pt x="53" y="148"/>
                    <a:pt x="51" y="149"/>
                  </a:cubicBezTo>
                  <a:cubicBezTo>
                    <a:pt x="51" y="150"/>
                    <a:pt x="54" y="149"/>
                    <a:pt x="53" y="150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4" y="157"/>
                    <a:pt x="49" y="155"/>
                    <a:pt x="48" y="161"/>
                  </a:cubicBezTo>
                  <a:cubicBezTo>
                    <a:pt x="45" y="162"/>
                    <a:pt x="47" y="159"/>
                    <a:pt x="45" y="158"/>
                  </a:cubicBezTo>
                  <a:cubicBezTo>
                    <a:pt x="44" y="161"/>
                    <a:pt x="42" y="157"/>
                    <a:pt x="41" y="160"/>
                  </a:cubicBezTo>
                  <a:cubicBezTo>
                    <a:pt x="42" y="160"/>
                    <a:pt x="43" y="164"/>
                    <a:pt x="45" y="164"/>
                  </a:cubicBezTo>
                  <a:cubicBezTo>
                    <a:pt x="42" y="166"/>
                    <a:pt x="46" y="166"/>
                    <a:pt x="45" y="168"/>
                  </a:cubicBezTo>
                  <a:cubicBezTo>
                    <a:pt x="45" y="168"/>
                    <a:pt x="45" y="169"/>
                    <a:pt x="44" y="169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3" y="171"/>
                    <a:pt x="40" y="171"/>
                    <a:pt x="37" y="168"/>
                  </a:cubicBezTo>
                  <a:cubicBezTo>
                    <a:pt x="36" y="171"/>
                    <a:pt x="35" y="166"/>
                    <a:pt x="33" y="169"/>
                  </a:cubicBezTo>
                  <a:cubicBezTo>
                    <a:pt x="34" y="170"/>
                    <a:pt x="35" y="169"/>
                    <a:pt x="36" y="169"/>
                  </a:cubicBezTo>
                  <a:cubicBezTo>
                    <a:pt x="36" y="170"/>
                    <a:pt x="38" y="171"/>
                    <a:pt x="37" y="172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40" y="170"/>
                    <a:pt x="39" y="172"/>
                    <a:pt x="40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3"/>
                    <a:pt x="44" y="174"/>
                    <a:pt x="43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39" y="173"/>
                    <a:pt x="38" y="175"/>
                    <a:pt x="37" y="173"/>
                  </a:cubicBezTo>
                  <a:cubicBezTo>
                    <a:pt x="36" y="174"/>
                    <a:pt x="33" y="172"/>
                    <a:pt x="32" y="173"/>
                  </a:cubicBezTo>
                  <a:cubicBezTo>
                    <a:pt x="31" y="175"/>
                    <a:pt x="33" y="176"/>
                    <a:pt x="33" y="177"/>
                  </a:cubicBezTo>
                  <a:cubicBezTo>
                    <a:pt x="31" y="181"/>
                    <a:pt x="29" y="176"/>
                    <a:pt x="26" y="177"/>
                  </a:cubicBezTo>
                  <a:cubicBezTo>
                    <a:pt x="25" y="182"/>
                    <a:pt x="20" y="175"/>
                    <a:pt x="16" y="178"/>
                  </a:cubicBezTo>
                  <a:cubicBezTo>
                    <a:pt x="17" y="178"/>
                    <a:pt x="18" y="178"/>
                    <a:pt x="18" y="178"/>
                  </a:cubicBezTo>
                  <a:cubicBezTo>
                    <a:pt x="20" y="175"/>
                    <a:pt x="20" y="180"/>
                    <a:pt x="23" y="179"/>
                  </a:cubicBezTo>
                  <a:cubicBezTo>
                    <a:pt x="23" y="181"/>
                    <a:pt x="23" y="181"/>
                    <a:pt x="22" y="182"/>
                  </a:cubicBezTo>
                  <a:cubicBezTo>
                    <a:pt x="21" y="182"/>
                    <a:pt x="20" y="182"/>
                    <a:pt x="20" y="181"/>
                  </a:cubicBezTo>
                  <a:cubicBezTo>
                    <a:pt x="19" y="180"/>
                    <a:pt x="18" y="182"/>
                    <a:pt x="16" y="181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5"/>
                    <a:pt x="19" y="188"/>
                    <a:pt x="16" y="188"/>
                  </a:cubicBezTo>
                  <a:cubicBezTo>
                    <a:pt x="16" y="188"/>
                    <a:pt x="16" y="188"/>
                    <a:pt x="16" y="187"/>
                  </a:cubicBezTo>
                  <a:cubicBezTo>
                    <a:pt x="16" y="188"/>
                    <a:pt x="17" y="188"/>
                    <a:pt x="16" y="189"/>
                  </a:cubicBezTo>
                  <a:cubicBezTo>
                    <a:pt x="16" y="189"/>
                    <a:pt x="16" y="190"/>
                    <a:pt x="15" y="190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7" y="191"/>
                    <a:pt x="17" y="192"/>
                    <a:pt x="18" y="192"/>
                  </a:cubicBezTo>
                  <a:cubicBezTo>
                    <a:pt x="14" y="192"/>
                    <a:pt x="17" y="195"/>
                    <a:pt x="14" y="197"/>
                  </a:cubicBezTo>
                  <a:cubicBezTo>
                    <a:pt x="15" y="197"/>
                    <a:pt x="16" y="197"/>
                    <a:pt x="16" y="196"/>
                  </a:cubicBezTo>
                  <a:cubicBezTo>
                    <a:pt x="16" y="195"/>
                    <a:pt x="16" y="194"/>
                    <a:pt x="17" y="194"/>
                  </a:cubicBezTo>
                  <a:cubicBezTo>
                    <a:pt x="19" y="195"/>
                    <a:pt x="18" y="190"/>
                    <a:pt x="21" y="191"/>
                  </a:cubicBezTo>
                  <a:cubicBezTo>
                    <a:pt x="21" y="189"/>
                    <a:pt x="21" y="188"/>
                    <a:pt x="20" y="187"/>
                  </a:cubicBezTo>
                  <a:cubicBezTo>
                    <a:pt x="22" y="186"/>
                    <a:pt x="24" y="186"/>
                    <a:pt x="26" y="187"/>
                  </a:cubicBezTo>
                  <a:cubicBezTo>
                    <a:pt x="24" y="188"/>
                    <a:pt x="28" y="191"/>
                    <a:pt x="24" y="191"/>
                  </a:cubicBezTo>
                  <a:cubicBezTo>
                    <a:pt x="23" y="192"/>
                    <a:pt x="24" y="193"/>
                    <a:pt x="25" y="194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6"/>
                    <a:pt x="19" y="195"/>
                    <a:pt x="19" y="196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2"/>
                    <a:pt x="19" y="203"/>
                    <a:pt x="18" y="202"/>
                  </a:cubicBezTo>
                  <a:cubicBezTo>
                    <a:pt x="17" y="200"/>
                    <a:pt x="14" y="200"/>
                    <a:pt x="13" y="200"/>
                  </a:cubicBezTo>
                  <a:cubicBezTo>
                    <a:pt x="14" y="199"/>
                    <a:pt x="11" y="196"/>
                    <a:pt x="11" y="196"/>
                  </a:cubicBezTo>
                  <a:cubicBezTo>
                    <a:pt x="11" y="197"/>
                    <a:pt x="12" y="198"/>
                    <a:pt x="10" y="199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11" y="199"/>
                    <a:pt x="13" y="201"/>
                    <a:pt x="12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2"/>
                    <a:pt x="15" y="202"/>
                    <a:pt x="15" y="203"/>
                  </a:cubicBezTo>
                  <a:cubicBezTo>
                    <a:pt x="15" y="204"/>
                    <a:pt x="13" y="204"/>
                    <a:pt x="13" y="204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13" y="205"/>
                    <a:pt x="13" y="205"/>
                    <a:pt x="14" y="205"/>
                  </a:cubicBezTo>
                  <a:cubicBezTo>
                    <a:pt x="17" y="207"/>
                    <a:pt x="17" y="207"/>
                    <a:pt x="17" y="207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15" y="205"/>
                    <a:pt x="13" y="209"/>
                    <a:pt x="11" y="207"/>
                  </a:cubicBezTo>
                  <a:cubicBezTo>
                    <a:pt x="11" y="208"/>
                    <a:pt x="11" y="209"/>
                    <a:pt x="9" y="209"/>
                  </a:cubicBezTo>
                  <a:cubicBezTo>
                    <a:pt x="9" y="208"/>
                    <a:pt x="8" y="208"/>
                    <a:pt x="8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8"/>
                    <a:pt x="6" y="211"/>
                    <a:pt x="9" y="211"/>
                  </a:cubicBezTo>
                  <a:cubicBezTo>
                    <a:pt x="9" y="213"/>
                    <a:pt x="6" y="213"/>
                    <a:pt x="5" y="213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6" y="212"/>
                    <a:pt x="11" y="212"/>
                    <a:pt x="13" y="213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2" y="214"/>
                    <a:pt x="11" y="213"/>
                    <a:pt x="10" y="213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9" y="215"/>
                    <a:pt x="8" y="218"/>
                    <a:pt x="6" y="216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4" y="217"/>
                    <a:pt x="4" y="216"/>
                    <a:pt x="4" y="216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9"/>
                    <a:pt x="7" y="217"/>
                    <a:pt x="7" y="217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8" y="219"/>
                    <a:pt x="10" y="225"/>
                    <a:pt x="12" y="221"/>
                  </a:cubicBezTo>
                  <a:cubicBezTo>
                    <a:pt x="14" y="223"/>
                    <a:pt x="10" y="223"/>
                    <a:pt x="11" y="225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3" y="225"/>
                    <a:pt x="12" y="227"/>
                    <a:pt x="13" y="228"/>
                  </a:cubicBezTo>
                  <a:cubicBezTo>
                    <a:pt x="12" y="232"/>
                    <a:pt x="10" y="228"/>
                    <a:pt x="8" y="228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5" y="227"/>
                    <a:pt x="6" y="230"/>
                    <a:pt x="6" y="232"/>
                  </a:cubicBezTo>
                  <a:cubicBezTo>
                    <a:pt x="8" y="230"/>
                    <a:pt x="11" y="232"/>
                    <a:pt x="13" y="229"/>
                  </a:cubicBezTo>
                  <a:cubicBezTo>
                    <a:pt x="15" y="228"/>
                    <a:pt x="18" y="229"/>
                    <a:pt x="18" y="231"/>
                  </a:cubicBezTo>
                  <a:cubicBezTo>
                    <a:pt x="17" y="231"/>
                    <a:pt x="15" y="232"/>
                    <a:pt x="15" y="234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2" y="234"/>
                    <a:pt x="11" y="234"/>
                    <a:pt x="11" y="23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9" y="234"/>
                    <a:pt x="7" y="233"/>
                    <a:pt x="6" y="233"/>
                  </a:cubicBezTo>
                  <a:cubicBezTo>
                    <a:pt x="6" y="234"/>
                    <a:pt x="7" y="235"/>
                    <a:pt x="6" y="235"/>
                  </a:cubicBezTo>
                  <a:cubicBezTo>
                    <a:pt x="6" y="235"/>
                    <a:pt x="8" y="234"/>
                    <a:pt x="8" y="235"/>
                  </a:cubicBezTo>
                  <a:cubicBezTo>
                    <a:pt x="9" y="237"/>
                    <a:pt x="5" y="237"/>
                    <a:pt x="6" y="237"/>
                  </a:cubicBezTo>
                  <a:cubicBezTo>
                    <a:pt x="7" y="238"/>
                    <a:pt x="8" y="239"/>
                    <a:pt x="9" y="238"/>
                  </a:cubicBezTo>
                  <a:cubicBezTo>
                    <a:pt x="9" y="238"/>
                    <a:pt x="9" y="237"/>
                    <a:pt x="9" y="237"/>
                  </a:cubicBezTo>
                  <a:cubicBezTo>
                    <a:pt x="11" y="238"/>
                    <a:pt x="11" y="234"/>
                    <a:pt x="13" y="237"/>
                  </a:cubicBezTo>
                  <a:cubicBezTo>
                    <a:pt x="14" y="238"/>
                    <a:pt x="11" y="238"/>
                    <a:pt x="10" y="238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4" y="240"/>
                    <a:pt x="13" y="239"/>
                    <a:pt x="12" y="240"/>
                  </a:cubicBezTo>
                  <a:cubicBezTo>
                    <a:pt x="13" y="242"/>
                    <a:pt x="14" y="240"/>
                    <a:pt x="15" y="242"/>
                  </a:cubicBezTo>
                  <a:cubicBezTo>
                    <a:pt x="15" y="244"/>
                    <a:pt x="13" y="242"/>
                    <a:pt x="13" y="24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5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5"/>
                    <a:pt x="14" y="249"/>
                    <a:pt x="13" y="246"/>
                  </a:cubicBezTo>
                  <a:cubicBezTo>
                    <a:pt x="12" y="246"/>
                    <a:pt x="11" y="246"/>
                    <a:pt x="11" y="245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0" y="247"/>
                    <a:pt x="11" y="249"/>
                    <a:pt x="10" y="250"/>
                  </a:cubicBezTo>
                  <a:cubicBezTo>
                    <a:pt x="12" y="250"/>
                    <a:pt x="13" y="248"/>
                    <a:pt x="14" y="250"/>
                  </a:cubicBezTo>
                  <a:cubicBezTo>
                    <a:pt x="15" y="251"/>
                    <a:pt x="13" y="251"/>
                    <a:pt x="13" y="252"/>
                  </a:cubicBezTo>
                  <a:cubicBezTo>
                    <a:pt x="14" y="253"/>
                    <a:pt x="11" y="254"/>
                    <a:pt x="13" y="256"/>
                  </a:cubicBezTo>
                  <a:cubicBezTo>
                    <a:pt x="12" y="255"/>
                    <a:pt x="10" y="255"/>
                    <a:pt x="10" y="256"/>
                  </a:cubicBezTo>
                  <a:cubicBezTo>
                    <a:pt x="9" y="255"/>
                    <a:pt x="7" y="256"/>
                    <a:pt x="7" y="254"/>
                  </a:cubicBezTo>
                  <a:cubicBezTo>
                    <a:pt x="6" y="254"/>
                    <a:pt x="3" y="250"/>
                    <a:pt x="1" y="253"/>
                  </a:cubicBezTo>
                  <a:cubicBezTo>
                    <a:pt x="0" y="254"/>
                    <a:pt x="3" y="254"/>
                    <a:pt x="3" y="253"/>
                  </a:cubicBezTo>
                  <a:cubicBezTo>
                    <a:pt x="4" y="254"/>
                    <a:pt x="7" y="253"/>
                    <a:pt x="6" y="255"/>
                  </a:cubicBezTo>
                  <a:cubicBezTo>
                    <a:pt x="5" y="255"/>
                    <a:pt x="5" y="254"/>
                    <a:pt x="4" y="254"/>
                  </a:cubicBezTo>
                  <a:cubicBezTo>
                    <a:pt x="6" y="258"/>
                    <a:pt x="7" y="257"/>
                    <a:pt x="11" y="257"/>
                  </a:cubicBezTo>
                  <a:cubicBezTo>
                    <a:pt x="11" y="259"/>
                    <a:pt x="9" y="259"/>
                    <a:pt x="10" y="261"/>
                  </a:cubicBezTo>
                  <a:cubicBezTo>
                    <a:pt x="12" y="260"/>
                    <a:pt x="14" y="261"/>
                    <a:pt x="14" y="263"/>
                  </a:cubicBezTo>
                  <a:cubicBezTo>
                    <a:pt x="13" y="266"/>
                    <a:pt x="11" y="261"/>
                    <a:pt x="9" y="264"/>
                  </a:cubicBezTo>
                  <a:cubicBezTo>
                    <a:pt x="10" y="264"/>
                    <a:pt x="10" y="266"/>
                    <a:pt x="11" y="264"/>
                  </a:cubicBezTo>
                  <a:cubicBezTo>
                    <a:pt x="12" y="265"/>
                    <a:pt x="13" y="266"/>
                    <a:pt x="13" y="267"/>
                  </a:cubicBezTo>
                  <a:cubicBezTo>
                    <a:pt x="11" y="268"/>
                    <a:pt x="10" y="269"/>
                    <a:pt x="9" y="266"/>
                  </a:cubicBezTo>
                  <a:cubicBezTo>
                    <a:pt x="7" y="266"/>
                    <a:pt x="7" y="264"/>
                    <a:pt x="4" y="264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4" y="264"/>
                    <a:pt x="4" y="263"/>
                    <a:pt x="3" y="262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5" y="266"/>
                    <a:pt x="9" y="266"/>
                    <a:pt x="10" y="269"/>
                  </a:cubicBezTo>
                  <a:cubicBezTo>
                    <a:pt x="10" y="269"/>
                    <a:pt x="11" y="270"/>
                    <a:pt x="10" y="270"/>
                  </a:cubicBezTo>
                  <a:cubicBezTo>
                    <a:pt x="9" y="271"/>
                    <a:pt x="9" y="270"/>
                    <a:pt x="9" y="27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4" y="274"/>
                    <a:pt x="8" y="273"/>
                    <a:pt x="8" y="277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0" y="279"/>
                    <a:pt x="10" y="284"/>
                    <a:pt x="7" y="282"/>
                  </a:cubicBezTo>
                  <a:cubicBezTo>
                    <a:pt x="7" y="282"/>
                    <a:pt x="7" y="282"/>
                    <a:pt x="7" y="282"/>
                  </a:cubicBezTo>
                  <a:cubicBezTo>
                    <a:pt x="7" y="282"/>
                    <a:pt x="8" y="282"/>
                    <a:pt x="8" y="283"/>
                  </a:cubicBezTo>
                  <a:cubicBezTo>
                    <a:pt x="8" y="283"/>
                    <a:pt x="8" y="283"/>
                    <a:pt x="8" y="283"/>
                  </a:cubicBezTo>
                  <a:cubicBezTo>
                    <a:pt x="9" y="282"/>
                    <a:pt x="11" y="282"/>
                    <a:pt x="11" y="280"/>
                  </a:cubicBezTo>
                  <a:cubicBezTo>
                    <a:pt x="12" y="280"/>
                    <a:pt x="13" y="279"/>
                    <a:pt x="14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14" y="284"/>
                    <a:pt x="14" y="284"/>
                    <a:pt x="14" y="284"/>
                  </a:cubicBezTo>
                  <a:cubicBezTo>
                    <a:pt x="14" y="282"/>
                    <a:pt x="15" y="283"/>
                    <a:pt x="17" y="282"/>
                  </a:cubicBezTo>
                  <a:cubicBezTo>
                    <a:pt x="16" y="281"/>
                    <a:pt x="16" y="281"/>
                    <a:pt x="17" y="279"/>
                  </a:cubicBezTo>
                  <a:cubicBezTo>
                    <a:pt x="18" y="280"/>
                    <a:pt x="20" y="278"/>
                    <a:pt x="21" y="280"/>
                  </a:cubicBezTo>
                  <a:cubicBezTo>
                    <a:pt x="20" y="280"/>
                    <a:pt x="20" y="280"/>
                    <a:pt x="20" y="280"/>
                  </a:cubicBezTo>
                  <a:cubicBezTo>
                    <a:pt x="18" y="281"/>
                    <a:pt x="20" y="283"/>
                    <a:pt x="21" y="284"/>
                  </a:cubicBezTo>
                  <a:cubicBezTo>
                    <a:pt x="21" y="284"/>
                    <a:pt x="21" y="284"/>
                    <a:pt x="21" y="284"/>
                  </a:cubicBezTo>
                  <a:cubicBezTo>
                    <a:pt x="20" y="284"/>
                    <a:pt x="19" y="284"/>
                    <a:pt x="18" y="283"/>
                  </a:cubicBezTo>
                  <a:cubicBezTo>
                    <a:pt x="17" y="283"/>
                    <a:pt x="17" y="284"/>
                    <a:pt x="16" y="284"/>
                  </a:cubicBezTo>
                  <a:cubicBezTo>
                    <a:pt x="17" y="285"/>
                    <a:pt x="14" y="286"/>
                    <a:pt x="15" y="288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7" y="287"/>
                    <a:pt x="19" y="286"/>
                    <a:pt x="19" y="288"/>
                  </a:cubicBezTo>
                  <a:cubicBezTo>
                    <a:pt x="17" y="289"/>
                    <a:pt x="16" y="291"/>
                    <a:pt x="14" y="291"/>
                  </a:cubicBezTo>
                  <a:cubicBezTo>
                    <a:pt x="13" y="288"/>
                    <a:pt x="13" y="288"/>
                    <a:pt x="13" y="288"/>
                  </a:cubicBezTo>
                  <a:cubicBezTo>
                    <a:pt x="13" y="287"/>
                    <a:pt x="12" y="288"/>
                    <a:pt x="13" y="288"/>
                  </a:cubicBezTo>
                  <a:cubicBezTo>
                    <a:pt x="14" y="289"/>
                    <a:pt x="13" y="291"/>
                    <a:pt x="13" y="292"/>
                  </a:cubicBezTo>
                  <a:cubicBezTo>
                    <a:pt x="10" y="292"/>
                    <a:pt x="7" y="290"/>
                    <a:pt x="6" y="293"/>
                  </a:cubicBezTo>
                  <a:cubicBezTo>
                    <a:pt x="7" y="293"/>
                    <a:pt x="7" y="294"/>
                    <a:pt x="7" y="295"/>
                  </a:cubicBezTo>
                  <a:cubicBezTo>
                    <a:pt x="10" y="296"/>
                    <a:pt x="12" y="295"/>
                    <a:pt x="14" y="296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3" y="299"/>
                    <a:pt x="14" y="299"/>
                    <a:pt x="15" y="300"/>
                  </a:cubicBezTo>
                  <a:cubicBezTo>
                    <a:pt x="16" y="299"/>
                    <a:pt x="17" y="299"/>
                    <a:pt x="17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4" y="294"/>
                    <a:pt x="18" y="293"/>
                    <a:pt x="16" y="291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20" y="291"/>
                    <a:pt x="20" y="286"/>
                    <a:pt x="23" y="288"/>
                  </a:cubicBezTo>
                  <a:cubicBezTo>
                    <a:pt x="22" y="288"/>
                    <a:pt x="23" y="291"/>
                    <a:pt x="23" y="292"/>
                  </a:cubicBezTo>
                  <a:cubicBezTo>
                    <a:pt x="25" y="292"/>
                    <a:pt x="25" y="292"/>
                    <a:pt x="25" y="292"/>
                  </a:cubicBezTo>
                  <a:cubicBezTo>
                    <a:pt x="24" y="291"/>
                    <a:pt x="23" y="289"/>
                    <a:pt x="24" y="288"/>
                  </a:cubicBezTo>
                  <a:cubicBezTo>
                    <a:pt x="26" y="287"/>
                    <a:pt x="29" y="286"/>
                    <a:pt x="31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32" y="288"/>
                    <a:pt x="32" y="291"/>
                    <a:pt x="35" y="291"/>
                  </a:cubicBezTo>
                  <a:cubicBezTo>
                    <a:pt x="35" y="293"/>
                    <a:pt x="32" y="293"/>
                    <a:pt x="31" y="292"/>
                  </a:cubicBezTo>
                  <a:cubicBezTo>
                    <a:pt x="31" y="292"/>
                    <a:pt x="31" y="291"/>
                    <a:pt x="32" y="291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25" y="291"/>
                    <a:pt x="29" y="297"/>
                    <a:pt x="25" y="295"/>
                  </a:cubicBezTo>
                  <a:cubicBezTo>
                    <a:pt x="27" y="299"/>
                    <a:pt x="33" y="298"/>
                    <a:pt x="34" y="301"/>
                  </a:cubicBezTo>
                  <a:cubicBezTo>
                    <a:pt x="33" y="301"/>
                    <a:pt x="33" y="302"/>
                    <a:pt x="32" y="302"/>
                  </a:cubicBezTo>
                  <a:cubicBezTo>
                    <a:pt x="32" y="303"/>
                    <a:pt x="32" y="304"/>
                    <a:pt x="33" y="305"/>
                  </a:cubicBezTo>
                  <a:cubicBezTo>
                    <a:pt x="33" y="308"/>
                    <a:pt x="30" y="305"/>
                    <a:pt x="29" y="306"/>
                  </a:cubicBezTo>
                  <a:cubicBezTo>
                    <a:pt x="31" y="307"/>
                    <a:pt x="35" y="307"/>
                    <a:pt x="34" y="310"/>
                  </a:cubicBezTo>
                  <a:cubicBezTo>
                    <a:pt x="33" y="310"/>
                    <a:pt x="33" y="310"/>
                    <a:pt x="33" y="310"/>
                  </a:cubicBezTo>
                  <a:cubicBezTo>
                    <a:pt x="32" y="310"/>
                    <a:pt x="33" y="309"/>
                    <a:pt x="33" y="308"/>
                  </a:cubicBezTo>
                  <a:cubicBezTo>
                    <a:pt x="31" y="308"/>
                    <a:pt x="31" y="308"/>
                    <a:pt x="31" y="308"/>
                  </a:cubicBezTo>
                  <a:cubicBezTo>
                    <a:pt x="34" y="312"/>
                    <a:pt x="34" y="312"/>
                    <a:pt x="34" y="312"/>
                  </a:cubicBezTo>
                  <a:cubicBezTo>
                    <a:pt x="34" y="311"/>
                    <a:pt x="34" y="311"/>
                    <a:pt x="34" y="311"/>
                  </a:cubicBezTo>
                  <a:cubicBezTo>
                    <a:pt x="36" y="311"/>
                    <a:pt x="39" y="308"/>
                    <a:pt x="41" y="310"/>
                  </a:cubicBezTo>
                  <a:cubicBezTo>
                    <a:pt x="39" y="312"/>
                    <a:pt x="35" y="311"/>
                    <a:pt x="36" y="314"/>
                  </a:cubicBezTo>
                  <a:cubicBezTo>
                    <a:pt x="38" y="315"/>
                    <a:pt x="40" y="316"/>
                    <a:pt x="41" y="315"/>
                  </a:cubicBezTo>
                  <a:cubicBezTo>
                    <a:pt x="43" y="316"/>
                    <a:pt x="42" y="317"/>
                    <a:pt x="41" y="318"/>
                  </a:cubicBezTo>
                  <a:cubicBezTo>
                    <a:pt x="44" y="319"/>
                    <a:pt x="41" y="315"/>
                    <a:pt x="44" y="315"/>
                  </a:cubicBezTo>
                  <a:cubicBezTo>
                    <a:pt x="47" y="316"/>
                    <a:pt x="43" y="317"/>
                    <a:pt x="43" y="319"/>
                  </a:cubicBezTo>
                  <a:cubicBezTo>
                    <a:pt x="44" y="320"/>
                    <a:pt x="45" y="321"/>
                    <a:pt x="46" y="320"/>
                  </a:cubicBezTo>
                  <a:cubicBezTo>
                    <a:pt x="45" y="318"/>
                    <a:pt x="45" y="318"/>
                    <a:pt x="45" y="318"/>
                  </a:cubicBezTo>
                  <a:cubicBezTo>
                    <a:pt x="46" y="318"/>
                    <a:pt x="46" y="318"/>
                    <a:pt x="46" y="318"/>
                  </a:cubicBezTo>
                  <a:cubicBezTo>
                    <a:pt x="47" y="318"/>
                    <a:pt x="47" y="319"/>
                    <a:pt x="47" y="319"/>
                  </a:cubicBezTo>
                  <a:cubicBezTo>
                    <a:pt x="47" y="319"/>
                    <a:pt x="47" y="319"/>
                    <a:pt x="47" y="319"/>
                  </a:cubicBezTo>
                  <a:cubicBezTo>
                    <a:pt x="48" y="318"/>
                    <a:pt x="48" y="318"/>
                    <a:pt x="49" y="318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9" y="322"/>
                    <a:pt x="50" y="320"/>
                    <a:pt x="51" y="322"/>
                  </a:cubicBezTo>
                  <a:cubicBezTo>
                    <a:pt x="49" y="324"/>
                    <a:pt x="49" y="324"/>
                    <a:pt x="49" y="324"/>
                  </a:cubicBezTo>
                  <a:cubicBezTo>
                    <a:pt x="50" y="324"/>
                    <a:pt x="50" y="324"/>
                    <a:pt x="50" y="324"/>
                  </a:cubicBezTo>
                  <a:cubicBezTo>
                    <a:pt x="51" y="325"/>
                    <a:pt x="54" y="323"/>
                    <a:pt x="52" y="325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6" y="329"/>
                    <a:pt x="53" y="328"/>
                    <a:pt x="52" y="331"/>
                  </a:cubicBezTo>
                  <a:cubicBezTo>
                    <a:pt x="53" y="333"/>
                    <a:pt x="53" y="334"/>
                    <a:pt x="56" y="334"/>
                  </a:cubicBezTo>
                  <a:cubicBezTo>
                    <a:pt x="57" y="336"/>
                    <a:pt x="57" y="337"/>
                    <a:pt x="56" y="339"/>
                  </a:cubicBezTo>
                  <a:cubicBezTo>
                    <a:pt x="57" y="340"/>
                    <a:pt x="57" y="338"/>
                    <a:pt x="59" y="338"/>
                  </a:cubicBezTo>
                  <a:cubicBezTo>
                    <a:pt x="59" y="339"/>
                    <a:pt x="61" y="340"/>
                    <a:pt x="60" y="341"/>
                  </a:cubicBezTo>
                  <a:cubicBezTo>
                    <a:pt x="57" y="340"/>
                    <a:pt x="56" y="342"/>
                    <a:pt x="53" y="340"/>
                  </a:cubicBezTo>
                  <a:cubicBezTo>
                    <a:pt x="52" y="341"/>
                    <a:pt x="52" y="341"/>
                    <a:pt x="52" y="342"/>
                  </a:cubicBezTo>
                  <a:cubicBezTo>
                    <a:pt x="53" y="342"/>
                    <a:pt x="53" y="342"/>
                    <a:pt x="53" y="342"/>
                  </a:cubicBezTo>
                  <a:cubicBezTo>
                    <a:pt x="57" y="341"/>
                    <a:pt x="58" y="343"/>
                    <a:pt x="62" y="341"/>
                  </a:cubicBezTo>
                  <a:cubicBezTo>
                    <a:pt x="63" y="343"/>
                    <a:pt x="65" y="343"/>
                    <a:pt x="68" y="34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65" y="341"/>
                    <a:pt x="65" y="339"/>
                    <a:pt x="65" y="339"/>
                  </a:cubicBezTo>
                  <a:cubicBezTo>
                    <a:pt x="64" y="339"/>
                    <a:pt x="62" y="338"/>
                    <a:pt x="61" y="337"/>
                  </a:cubicBezTo>
                  <a:cubicBezTo>
                    <a:pt x="62" y="335"/>
                    <a:pt x="63" y="336"/>
                    <a:pt x="64" y="335"/>
                  </a:cubicBezTo>
                  <a:cubicBezTo>
                    <a:pt x="61" y="334"/>
                    <a:pt x="63" y="331"/>
                    <a:pt x="62" y="329"/>
                  </a:cubicBezTo>
                  <a:cubicBezTo>
                    <a:pt x="64" y="328"/>
                    <a:pt x="64" y="326"/>
                    <a:pt x="66" y="327"/>
                  </a:cubicBezTo>
                  <a:cubicBezTo>
                    <a:pt x="66" y="328"/>
                    <a:pt x="65" y="328"/>
                    <a:pt x="65" y="328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69" y="330"/>
                    <a:pt x="72" y="329"/>
                    <a:pt x="72" y="331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73" y="330"/>
                    <a:pt x="75" y="329"/>
                    <a:pt x="76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30"/>
                    <a:pt x="79" y="330"/>
                    <a:pt x="78" y="331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9" y="332"/>
                    <a:pt x="83" y="331"/>
                    <a:pt x="84" y="334"/>
                  </a:cubicBezTo>
                  <a:cubicBezTo>
                    <a:pt x="82" y="334"/>
                    <a:pt x="82" y="335"/>
                    <a:pt x="82" y="336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5" y="335"/>
                    <a:pt x="84" y="338"/>
                    <a:pt x="84" y="339"/>
                  </a:cubicBezTo>
                  <a:cubicBezTo>
                    <a:pt x="85" y="338"/>
                    <a:pt x="85" y="338"/>
                    <a:pt x="85" y="338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86" y="339"/>
                    <a:pt x="86" y="339"/>
                    <a:pt x="86" y="339"/>
                  </a:cubicBezTo>
                  <a:cubicBezTo>
                    <a:pt x="87" y="339"/>
                    <a:pt x="87" y="340"/>
                    <a:pt x="87" y="340"/>
                  </a:cubicBezTo>
                  <a:cubicBezTo>
                    <a:pt x="89" y="340"/>
                    <a:pt x="88" y="343"/>
                    <a:pt x="88" y="344"/>
                  </a:cubicBezTo>
                  <a:cubicBezTo>
                    <a:pt x="86" y="343"/>
                    <a:pt x="86" y="345"/>
                    <a:pt x="85" y="346"/>
                  </a:cubicBezTo>
                  <a:cubicBezTo>
                    <a:pt x="89" y="344"/>
                    <a:pt x="91" y="351"/>
                    <a:pt x="96" y="348"/>
                  </a:cubicBezTo>
                  <a:cubicBezTo>
                    <a:pt x="97" y="350"/>
                    <a:pt x="98" y="351"/>
                    <a:pt x="100" y="350"/>
                  </a:cubicBezTo>
                  <a:cubicBezTo>
                    <a:pt x="100" y="353"/>
                    <a:pt x="97" y="351"/>
                    <a:pt x="96" y="353"/>
                  </a:cubicBezTo>
                  <a:cubicBezTo>
                    <a:pt x="97" y="354"/>
                    <a:pt x="97" y="353"/>
                    <a:pt x="98" y="353"/>
                  </a:cubicBezTo>
                  <a:cubicBezTo>
                    <a:pt x="99" y="353"/>
                    <a:pt x="99" y="352"/>
                    <a:pt x="100" y="351"/>
                  </a:cubicBezTo>
                  <a:cubicBezTo>
                    <a:pt x="101" y="352"/>
                    <a:pt x="101" y="352"/>
                    <a:pt x="101" y="352"/>
                  </a:cubicBezTo>
                  <a:cubicBezTo>
                    <a:pt x="102" y="353"/>
                    <a:pt x="101" y="355"/>
                    <a:pt x="100" y="356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06" y="355"/>
                    <a:pt x="109" y="355"/>
                    <a:pt x="110" y="355"/>
                  </a:cubicBezTo>
                  <a:cubicBezTo>
                    <a:pt x="106" y="356"/>
                    <a:pt x="110" y="359"/>
                    <a:pt x="106" y="359"/>
                  </a:cubicBezTo>
                  <a:cubicBezTo>
                    <a:pt x="107" y="360"/>
                    <a:pt x="107" y="359"/>
                    <a:pt x="108" y="359"/>
                  </a:cubicBezTo>
                  <a:cubicBezTo>
                    <a:pt x="109" y="360"/>
                    <a:pt x="109" y="360"/>
                    <a:pt x="109" y="361"/>
                  </a:cubicBezTo>
                  <a:cubicBezTo>
                    <a:pt x="108" y="362"/>
                    <a:pt x="106" y="361"/>
                    <a:pt x="104" y="360"/>
                  </a:cubicBezTo>
                  <a:cubicBezTo>
                    <a:pt x="105" y="361"/>
                    <a:pt x="104" y="361"/>
                    <a:pt x="104" y="361"/>
                  </a:cubicBezTo>
                  <a:cubicBezTo>
                    <a:pt x="104" y="361"/>
                    <a:pt x="104" y="361"/>
                    <a:pt x="104" y="361"/>
                  </a:cubicBezTo>
                  <a:cubicBezTo>
                    <a:pt x="105" y="364"/>
                    <a:pt x="110" y="362"/>
                    <a:pt x="109" y="365"/>
                  </a:cubicBezTo>
                  <a:cubicBezTo>
                    <a:pt x="107" y="364"/>
                    <a:pt x="104" y="364"/>
                    <a:pt x="102" y="364"/>
                  </a:cubicBezTo>
                  <a:cubicBezTo>
                    <a:pt x="105" y="366"/>
                    <a:pt x="107" y="364"/>
                    <a:pt x="110" y="366"/>
                  </a:cubicBezTo>
                  <a:cubicBezTo>
                    <a:pt x="109" y="367"/>
                    <a:pt x="109" y="367"/>
                    <a:pt x="109" y="367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08" y="370"/>
                    <a:pt x="106" y="367"/>
                    <a:pt x="104" y="367"/>
                  </a:cubicBezTo>
                  <a:cubicBezTo>
                    <a:pt x="106" y="368"/>
                    <a:pt x="108" y="371"/>
                    <a:pt x="110" y="368"/>
                  </a:cubicBezTo>
                  <a:cubicBezTo>
                    <a:pt x="113" y="372"/>
                    <a:pt x="106" y="370"/>
                    <a:pt x="106" y="373"/>
                  </a:cubicBezTo>
                  <a:cubicBezTo>
                    <a:pt x="106" y="373"/>
                    <a:pt x="107" y="373"/>
                    <a:pt x="107" y="373"/>
                  </a:cubicBezTo>
                  <a:cubicBezTo>
                    <a:pt x="109" y="371"/>
                    <a:pt x="111" y="372"/>
                    <a:pt x="113" y="371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8"/>
                    <a:pt x="111" y="368"/>
                    <a:pt x="112" y="367"/>
                  </a:cubicBezTo>
                  <a:cubicBezTo>
                    <a:pt x="113" y="367"/>
                    <a:pt x="112" y="368"/>
                    <a:pt x="112" y="369"/>
                  </a:cubicBezTo>
                  <a:cubicBezTo>
                    <a:pt x="113" y="369"/>
                    <a:pt x="115" y="369"/>
                    <a:pt x="115" y="370"/>
                  </a:cubicBezTo>
                  <a:cubicBezTo>
                    <a:pt x="111" y="374"/>
                    <a:pt x="117" y="376"/>
                    <a:pt x="113" y="379"/>
                  </a:cubicBezTo>
                  <a:cubicBezTo>
                    <a:pt x="114" y="378"/>
                    <a:pt x="116" y="378"/>
                    <a:pt x="116" y="380"/>
                  </a:cubicBezTo>
                  <a:cubicBezTo>
                    <a:pt x="116" y="381"/>
                    <a:pt x="114" y="380"/>
                    <a:pt x="114" y="380"/>
                  </a:cubicBezTo>
                  <a:cubicBezTo>
                    <a:pt x="113" y="381"/>
                    <a:pt x="113" y="381"/>
                    <a:pt x="113" y="38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7" y="383"/>
                    <a:pt x="116" y="382"/>
                    <a:pt x="115" y="383"/>
                  </a:cubicBezTo>
                  <a:cubicBezTo>
                    <a:pt x="116" y="383"/>
                    <a:pt x="117" y="383"/>
                    <a:pt x="117" y="382"/>
                  </a:cubicBezTo>
                  <a:cubicBezTo>
                    <a:pt x="118" y="383"/>
                    <a:pt x="118" y="383"/>
                    <a:pt x="118" y="383"/>
                  </a:cubicBezTo>
                  <a:cubicBezTo>
                    <a:pt x="118" y="384"/>
                    <a:pt x="118" y="385"/>
                    <a:pt x="117" y="385"/>
                  </a:cubicBezTo>
                  <a:cubicBezTo>
                    <a:pt x="119" y="385"/>
                    <a:pt x="120" y="383"/>
                    <a:pt x="121" y="38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2" y="385"/>
                    <a:pt x="122" y="385"/>
                    <a:pt x="122" y="385"/>
                  </a:cubicBezTo>
                  <a:cubicBezTo>
                    <a:pt x="122" y="385"/>
                    <a:pt x="123" y="386"/>
                    <a:pt x="123" y="386"/>
                  </a:cubicBezTo>
                  <a:cubicBezTo>
                    <a:pt x="123" y="386"/>
                    <a:pt x="124" y="385"/>
                    <a:pt x="124" y="385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24" y="382"/>
                    <a:pt x="127" y="382"/>
                    <a:pt x="128" y="382"/>
                  </a:cubicBezTo>
                  <a:cubicBezTo>
                    <a:pt x="127" y="382"/>
                    <a:pt x="127" y="382"/>
                    <a:pt x="127" y="382"/>
                  </a:cubicBezTo>
                  <a:cubicBezTo>
                    <a:pt x="129" y="380"/>
                    <a:pt x="129" y="380"/>
                    <a:pt x="129" y="380"/>
                  </a:cubicBezTo>
                  <a:cubicBezTo>
                    <a:pt x="129" y="380"/>
                    <a:pt x="126" y="381"/>
                    <a:pt x="126" y="379"/>
                  </a:cubicBezTo>
                  <a:cubicBezTo>
                    <a:pt x="127" y="377"/>
                    <a:pt x="128" y="379"/>
                    <a:pt x="129" y="378"/>
                  </a:cubicBezTo>
                  <a:cubicBezTo>
                    <a:pt x="127" y="377"/>
                    <a:pt x="127" y="377"/>
                    <a:pt x="127" y="377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26" y="376"/>
                    <a:pt x="125" y="376"/>
                    <a:pt x="125" y="375"/>
                  </a:cubicBezTo>
                  <a:cubicBezTo>
                    <a:pt x="124" y="376"/>
                    <a:pt x="123" y="375"/>
                    <a:pt x="122" y="374"/>
                  </a:cubicBezTo>
                  <a:cubicBezTo>
                    <a:pt x="123" y="373"/>
                    <a:pt x="123" y="373"/>
                    <a:pt x="123" y="373"/>
                  </a:cubicBezTo>
                  <a:cubicBezTo>
                    <a:pt x="122" y="373"/>
                    <a:pt x="122" y="373"/>
                    <a:pt x="122" y="373"/>
                  </a:cubicBezTo>
                  <a:cubicBezTo>
                    <a:pt x="120" y="372"/>
                    <a:pt x="117" y="373"/>
                    <a:pt x="116" y="375"/>
                  </a:cubicBezTo>
                  <a:cubicBezTo>
                    <a:pt x="115" y="374"/>
                    <a:pt x="114" y="373"/>
                    <a:pt x="115" y="372"/>
                  </a:cubicBezTo>
                  <a:cubicBezTo>
                    <a:pt x="116" y="372"/>
                    <a:pt x="118" y="372"/>
                    <a:pt x="117" y="371"/>
                  </a:cubicBezTo>
                  <a:cubicBezTo>
                    <a:pt x="120" y="371"/>
                    <a:pt x="125" y="369"/>
                    <a:pt x="129" y="371"/>
                  </a:cubicBezTo>
                  <a:cubicBezTo>
                    <a:pt x="128" y="369"/>
                    <a:pt x="128" y="369"/>
                    <a:pt x="128" y="369"/>
                  </a:cubicBezTo>
                  <a:cubicBezTo>
                    <a:pt x="129" y="369"/>
                    <a:pt x="129" y="368"/>
                    <a:pt x="129" y="367"/>
                  </a:cubicBezTo>
                  <a:cubicBezTo>
                    <a:pt x="130" y="368"/>
                    <a:pt x="130" y="368"/>
                    <a:pt x="130" y="368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2" y="366"/>
                    <a:pt x="133" y="367"/>
                    <a:pt x="132" y="367"/>
                  </a:cubicBezTo>
                  <a:cubicBezTo>
                    <a:pt x="132" y="367"/>
                    <a:pt x="132" y="367"/>
                    <a:pt x="132" y="367"/>
                  </a:cubicBezTo>
                  <a:cubicBezTo>
                    <a:pt x="133" y="367"/>
                    <a:pt x="133" y="367"/>
                    <a:pt x="133" y="367"/>
                  </a:cubicBezTo>
                  <a:cubicBezTo>
                    <a:pt x="137" y="369"/>
                    <a:pt x="133" y="365"/>
                    <a:pt x="136" y="365"/>
                  </a:cubicBezTo>
                  <a:cubicBezTo>
                    <a:pt x="136" y="366"/>
                    <a:pt x="137" y="367"/>
                    <a:pt x="136" y="368"/>
                  </a:cubicBezTo>
                  <a:cubicBezTo>
                    <a:pt x="135" y="370"/>
                    <a:pt x="134" y="367"/>
                    <a:pt x="133" y="369"/>
                  </a:cubicBezTo>
                  <a:cubicBezTo>
                    <a:pt x="135" y="369"/>
                    <a:pt x="137" y="369"/>
                    <a:pt x="140" y="369"/>
                  </a:cubicBezTo>
                  <a:cubicBezTo>
                    <a:pt x="139" y="370"/>
                    <a:pt x="140" y="371"/>
                    <a:pt x="139" y="372"/>
                  </a:cubicBezTo>
                  <a:cubicBezTo>
                    <a:pt x="139" y="373"/>
                    <a:pt x="139" y="374"/>
                    <a:pt x="138" y="374"/>
                  </a:cubicBezTo>
                  <a:cubicBezTo>
                    <a:pt x="141" y="376"/>
                    <a:pt x="144" y="374"/>
                    <a:pt x="147" y="375"/>
                  </a:cubicBezTo>
                  <a:cubicBezTo>
                    <a:pt x="145" y="376"/>
                    <a:pt x="145" y="379"/>
                    <a:pt x="145" y="380"/>
                  </a:cubicBezTo>
                  <a:cubicBezTo>
                    <a:pt x="146" y="379"/>
                    <a:pt x="146" y="379"/>
                    <a:pt x="146" y="379"/>
                  </a:cubicBezTo>
                  <a:cubicBezTo>
                    <a:pt x="145" y="381"/>
                    <a:pt x="148" y="383"/>
                    <a:pt x="150" y="382"/>
                  </a:cubicBezTo>
                  <a:cubicBezTo>
                    <a:pt x="148" y="380"/>
                    <a:pt x="148" y="380"/>
                    <a:pt x="148" y="380"/>
                  </a:cubicBezTo>
                  <a:cubicBezTo>
                    <a:pt x="149" y="380"/>
                    <a:pt x="149" y="379"/>
                    <a:pt x="149" y="378"/>
                  </a:cubicBezTo>
                  <a:cubicBezTo>
                    <a:pt x="151" y="380"/>
                    <a:pt x="151" y="380"/>
                    <a:pt x="151" y="380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4" y="379"/>
                    <a:pt x="151" y="381"/>
                    <a:pt x="152" y="382"/>
                  </a:cubicBezTo>
                  <a:cubicBezTo>
                    <a:pt x="154" y="380"/>
                    <a:pt x="154" y="383"/>
                    <a:pt x="156" y="383"/>
                  </a:cubicBezTo>
                  <a:cubicBezTo>
                    <a:pt x="155" y="385"/>
                    <a:pt x="152" y="384"/>
                    <a:pt x="152" y="387"/>
                  </a:cubicBezTo>
                  <a:cubicBezTo>
                    <a:pt x="155" y="384"/>
                    <a:pt x="156" y="391"/>
                    <a:pt x="158" y="387"/>
                  </a:cubicBezTo>
                  <a:cubicBezTo>
                    <a:pt x="159" y="389"/>
                    <a:pt x="159" y="389"/>
                    <a:pt x="159" y="389"/>
                  </a:cubicBezTo>
                  <a:cubicBezTo>
                    <a:pt x="160" y="387"/>
                    <a:pt x="160" y="387"/>
                    <a:pt x="160" y="387"/>
                  </a:cubicBezTo>
                  <a:cubicBezTo>
                    <a:pt x="161" y="392"/>
                    <a:pt x="161" y="392"/>
                    <a:pt x="161" y="392"/>
                  </a:cubicBezTo>
                  <a:cubicBezTo>
                    <a:pt x="162" y="392"/>
                    <a:pt x="162" y="392"/>
                    <a:pt x="162" y="392"/>
                  </a:cubicBezTo>
                  <a:cubicBezTo>
                    <a:pt x="163" y="391"/>
                    <a:pt x="161" y="390"/>
                    <a:pt x="162" y="389"/>
                  </a:cubicBezTo>
                  <a:cubicBezTo>
                    <a:pt x="164" y="388"/>
                    <a:pt x="165" y="391"/>
                    <a:pt x="165" y="391"/>
                  </a:cubicBezTo>
                  <a:cubicBezTo>
                    <a:pt x="165" y="391"/>
                    <a:pt x="165" y="391"/>
                    <a:pt x="165" y="39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6" y="395"/>
                    <a:pt x="163" y="390"/>
                    <a:pt x="163" y="394"/>
                  </a:cubicBezTo>
                  <a:cubicBezTo>
                    <a:pt x="164" y="395"/>
                    <a:pt x="168" y="393"/>
                    <a:pt x="167" y="396"/>
                  </a:cubicBezTo>
                  <a:cubicBezTo>
                    <a:pt x="169" y="397"/>
                    <a:pt x="170" y="393"/>
                    <a:pt x="172" y="396"/>
                  </a:cubicBezTo>
                  <a:cubicBezTo>
                    <a:pt x="172" y="396"/>
                    <a:pt x="172" y="397"/>
                    <a:pt x="171" y="397"/>
                  </a:cubicBezTo>
                  <a:cubicBezTo>
                    <a:pt x="172" y="398"/>
                    <a:pt x="172" y="398"/>
                    <a:pt x="172" y="399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9"/>
                    <a:pt x="175" y="400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5" y="400"/>
                    <a:pt x="176" y="400"/>
                    <a:pt x="176" y="401"/>
                  </a:cubicBezTo>
                  <a:cubicBezTo>
                    <a:pt x="175" y="401"/>
                    <a:pt x="175" y="401"/>
                    <a:pt x="175" y="401"/>
                  </a:cubicBezTo>
                  <a:cubicBezTo>
                    <a:pt x="178" y="400"/>
                    <a:pt x="179" y="404"/>
                    <a:pt x="179" y="403"/>
                  </a:cubicBezTo>
                  <a:cubicBezTo>
                    <a:pt x="179" y="403"/>
                    <a:pt x="179" y="403"/>
                    <a:pt x="179" y="403"/>
                  </a:cubicBezTo>
                  <a:cubicBezTo>
                    <a:pt x="179" y="402"/>
                    <a:pt x="179" y="401"/>
                    <a:pt x="180" y="401"/>
                  </a:cubicBezTo>
                  <a:cubicBezTo>
                    <a:pt x="180" y="401"/>
                    <a:pt x="181" y="401"/>
                    <a:pt x="181" y="401"/>
                  </a:cubicBezTo>
                  <a:cubicBezTo>
                    <a:pt x="181" y="402"/>
                    <a:pt x="181" y="402"/>
                    <a:pt x="181" y="402"/>
                  </a:cubicBezTo>
                  <a:cubicBezTo>
                    <a:pt x="182" y="403"/>
                    <a:pt x="182" y="404"/>
                    <a:pt x="183" y="405"/>
                  </a:cubicBezTo>
                  <a:cubicBezTo>
                    <a:pt x="183" y="406"/>
                    <a:pt x="183" y="405"/>
                    <a:pt x="182" y="405"/>
                  </a:cubicBezTo>
                  <a:cubicBezTo>
                    <a:pt x="188" y="407"/>
                    <a:pt x="187" y="401"/>
                    <a:pt x="192" y="403"/>
                  </a:cubicBezTo>
                  <a:cubicBezTo>
                    <a:pt x="191" y="406"/>
                    <a:pt x="186" y="405"/>
                    <a:pt x="185" y="408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8" y="405"/>
                    <a:pt x="189" y="408"/>
                    <a:pt x="191" y="407"/>
                  </a:cubicBezTo>
                  <a:cubicBezTo>
                    <a:pt x="191" y="409"/>
                    <a:pt x="192" y="408"/>
                    <a:pt x="193" y="410"/>
                  </a:cubicBezTo>
                  <a:cubicBezTo>
                    <a:pt x="197" y="407"/>
                    <a:pt x="196" y="411"/>
                    <a:pt x="199" y="408"/>
                  </a:cubicBezTo>
                  <a:cubicBezTo>
                    <a:pt x="200" y="409"/>
                    <a:pt x="199" y="410"/>
                    <a:pt x="199" y="411"/>
                  </a:cubicBezTo>
                  <a:cubicBezTo>
                    <a:pt x="201" y="412"/>
                    <a:pt x="201" y="412"/>
                    <a:pt x="201" y="412"/>
                  </a:cubicBezTo>
                  <a:cubicBezTo>
                    <a:pt x="201" y="412"/>
                    <a:pt x="201" y="413"/>
                    <a:pt x="200" y="413"/>
                  </a:cubicBezTo>
                  <a:cubicBezTo>
                    <a:pt x="201" y="414"/>
                    <a:pt x="201" y="415"/>
                    <a:pt x="202" y="414"/>
                  </a:cubicBezTo>
                  <a:cubicBezTo>
                    <a:pt x="201" y="413"/>
                    <a:pt x="203" y="413"/>
                    <a:pt x="202" y="411"/>
                  </a:cubicBezTo>
                  <a:cubicBezTo>
                    <a:pt x="202" y="411"/>
                    <a:pt x="202" y="411"/>
                    <a:pt x="202" y="411"/>
                  </a:cubicBezTo>
                  <a:cubicBezTo>
                    <a:pt x="203" y="403"/>
                    <a:pt x="207" y="413"/>
                    <a:pt x="211" y="412"/>
                  </a:cubicBezTo>
                  <a:cubicBezTo>
                    <a:pt x="210" y="412"/>
                    <a:pt x="211" y="413"/>
                    <a:pt x="210" y="413"/>
                  </a:cubicBezTo>
                  <a:cubicBezTo>
                    <a:pt x="210" y="413"/>
                    <a:pt x="207" y="412"/>
                    <a:pt x="208" y="413"/>
                  </a:cubicBezTo>
                  <a:cubicBezTo>
                    <a:pt x="210" y="414"/>
                    <a:pt x="210" y="414"/>
                    <a:pt x="210" y="414"/>
                  </a:cubicBezTo>
                  <a:cubicBezTo>
                    <a:pt x="210" y="415"/>
                    <a:pt x="208" y="416"/>
                    <a:pt x="209" y="416"/>
                  </a:cubicBezTo>
                  <a:cubicBezTo>
                    <a:pt x="212" y="414"/>
                    <a:pt x="212" y="414"/>
                    <a:pt x="212" y="414"/>
                  </a:cubicBezTo>
                  <a:cubicBezTo>
                    <a:pt x="212" y="413"/>
                    <a:pt x="210" y="413"/>
                    <a:pt x="211" y="412"/>
                  </a:cubicBezTo>
                  <a:cubicBezTo>
                    <a:pt x="212" y="412"/>
                    <a:pt x="212" y="412"/>
                    <a:pt x="212" y="412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17" y="411"/>
                    <a:pt x="217" y="411"/>
                    <a:pt x="217" y="411"/>
                  </a:cubicBezTo>
                  <a:cubicBezTo>
                    <a:pt x="216" y="415"/>
                    <a:pt x="220" y="410"/>
                    <a:pt x="222" y="413"/>
                  </a:cubicBezTo>
                  <a:cubicBezTo>
                    <a:pt x="222" y="413"/>
                    <a:pt x="221" y="413"/>
                    <a:pt x="220" y="413"/>
                  </a:cubicBezTo>
                  <a:cubicBezTo>
                    <a:pt x="221" y="415"/>
                    <a:pt x="220" y="417"/>
                    <a:pt x="222" y="419"/>
                  </a:cubicBezTo>
                  <a:cubicBezTo>
                    <a:pt x="221" y="419"/>
                    <a:pt x="221" y="420"/>
                    <a:pt x="220" y="420"/>
                  </a:cubicBezTo>
                  <a:cubicBezTo>
                    <a:pt x="219" y="419"/>
                    <a:pt x="219" y="419"/>
                    <a:pt x="219" y="418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9" y="415"/>
                    <a:pt x="219" y="415"/>
                    <a:pt x="219" y="415"/>
                  </a:cubicBezTo>
                  <a:cubicBezTo>
                    <a:pt x="219" y="416"/>
                    <a:pt x="218" y="416"/>
                    <a:pt x="217" y="416"/>
                  </a:cubicBezTo>
                  <a:cubicBezTo>
                    <a:pt x="217" y="418"/>
                    <a:pt x="219" y="418"/>
                    <a:pt x="218" y="419"/>
                  </a:cubicBezTo>
                  <a:cubicBezTo>
                    <a:pt x="220" y="422"/>
                    <a:pt x="220" y="422"/>
                    <a:pt x="220" y="422"/>
                  </a:cubicBezTo>
                  <a:cubicBezTo>
                    <a:pt x="220" y="422"/>
                    <a:pt x="219" y="422"/>
                    <a:pt x="219" y="422"/>
                  </a:cubicBezTo>
                  <a:cubicBezTo>
                    <a:pt x="219" y="423"/>
                    <a:pt x="220" y="425"/>
                    <a:pt x="220" y="425"/>
                  </a:cubicBezTo>
                  <a:cubicBezTo>
                    <a:pt x="218" y="428"/>
                    <a:pt x="215" y="421"/>
                    <a:pt x="214" y="426"/>
                  </a:cubicBezTo>
                  <a:cubicBezTo>
                    <a:pt x="213" y="426"/>
                    <a:pt x="212" y="426"/>
                    <a:pt x="211" y="425"/>
                  </a:cubicBezTo>
                  <a:cubicBezTo>
                    <a:pt x="212" y="424"/>
                    <a:pt x="213" y="425"/>
                    <a:pt x="213" y="424"/>
                  </a:cubicBezTo>
                  <a:cubicBezTo>
                    <a:pt x="213" y="420"/>
                    <a:pt x="208" y="424"/>
                    <a:pt x="207" y="421"/>
                  </a:cubicBezTo>
                  <a:cubicBezTo>
                    <a:pt x="205" y="421"/>
                    <a:pt x="204" y="420"/>
                    <a:pt x="204" y="422"/>
                  </a:cubicBezTo>
                  <a:cubicBezTo>
                    <a:pt x="201" y="419"/>
                    <a:pt x="201" y="419"/>
                    <a:pt x="201" y="419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198" y="419"/>
                    <a:pt x="196" y="422"/>
                    <a:pt x="193" y="421"/>
                  </a:cubicBezTo>
                  <a:cubicBezTo>
                    <a:pt x="193" y="421"/>
                    <a:pt x="193" y="421"/>
                    <a:pt x="194" y="421"/>
                  </a:cubicBezTo>
                  <a:cubicBezTo>
                    <a:pt x="194" y="418"/>
                    <a:pt x="190" y="420"/>
                    <a:pt x="192" y="417"/>
                  </a:cubicBezTo>
                  <a:cubicBezTo>
                    <a:pt x="190" y="418"/>
                    <a:pt x="190" y="418"/>
                    <a:pt x="190" y="418"/>
                  </a:cubicBezTo>
                  <a:cubicBezTo>
                    <a:pt x="193" y="418"/>
                    <a:pt x="191" y="421"/>
                    <a:pt x="192" y="422"/>
                  </a:cubicBezTo>
                  <a:cubicBezTo>
                    <a:pt x="193" y="422"/>
                    <a:pt x="194" y="423"/>
                    <a:pt x="194" y="422"/>
                  </a:cubicBezTo>
                  <a:cubicBezTo>
                    <a:pt x="195" y="423"/>
                    <a:pt x="195" y="423"/>
                    <a:pt x="195" y="423"/>
                  </a:cubicBezTo>
                  <a:cubicBezTo>
                    <a:pt x="195" y="423"/>
                    <a:pt x="194" y="425"/>
                    <a:pt x="193" y="425"/>
                  </a:cubicBezTo>
                  <a:cubicBezTo>
                    <a:pt x="194" y="425"/>
                    <a:pt x="195" y="426"/>
                    <a:pt x="195" y="426"/>
                  </a:cubicBezTo>
                  <a:cubicBezTo>
                    <a:pt x="196" y="430"/>
                    <a:pt x="193" y="427"/>
                    <a:pt x="192" y="429"/>
                  </a:cubicBezTo>
                  <a:cubicBezTo>
                    <a:pt x="194" y="430"/>
                    <a:pt x="194" y="430"/>
                    <a:pt x="194" y="430"/>
                  </a:cubicBezTo>
                  <a:cubicBezTo>
                    <a:pt x="192" y="431"/>
                    <a:pt x="192" y="431"/>
                    <a:pt x="192" y="431"/>
                  </a:cubicBezTo>
                  <a:cubicBezTo>
                    <a:pt x="194" y="431"/>
                    <a:pt x="194" y="434"/>
                    <a:pt x="194" y="434"/>
                  </a:cubicBezTo>
                  <a:cubicBezTo>
                    <a:pt x="196" y="432"/>
                    <a:pt x="196" y="432"/>
                    <a:pt x="196" y="432"/>
                  </a:cubicBezTo>
                  <a:cubicBezTo>
                    <a:pt x="197" y="433"/>
                    <a:pt x="198" y="432"/>
                    <a:pt x="200" y="432"/>
                  </a:cubicBezTo>
                  <a:cubicBezTo>
                    <a:pt x="199" y="431"/>
                    <a:pt x="199" y="430"/>
                    <a:pt x="199" y="429"/>
                  </a:cubicBezTo>
                  <a:cubicBezTo>
                    <a:pt x="200" y="429"/>
                    <a:pt x="201" y="429"/>
                    <a:pt x="201" y="430"/>
                  </a:cubicBezTo>
                  <a:cubicBezTo>
                    <a:pt x="201" y="430"/>
                    <a:pt x="200" y="430"/>
                    <a:pt x="200" y="431"/>
                  </a:cubicBezTo>
                  <a:cubicBezTo>
                    <a:pt x="201" y="431"/>
                    <a:pt x="201" y="432"/>
                    <a:pt x="201" y="432"/>
                  </a:cubicBezTo>
                  <a:cubicBezTo>
                    <a:pt x="203" y="432"/>
                    <a:pt x="204" y="433"/>
                    <a:pt x="204" y="433"/>
                  </a:cubicBezTo>
                  <a:cubicBezTo>
                    <a:pt x="206" y="432"/>
                    <a:pt x="206" y="432"/>
                    <a:pt x="206" y="432"/>
                  </a:cubicBezTo>
                  <a:cubicBezTo>
                    <a:pt x="207" y="434"/>
                    <a:pt x="212" y="433"/>
                    <a:pt x="211" y="437"/>
                  </a:cubicBezTo>
                  <a:cubicBezTo>
                    <a:pt x="214" y="436"/>
                    <a:pt x="213" y="438"/>
                    <a:pt x="213" y="437"/>
                  </a:cubicBezTo>
                  <a:cubicBezTo>
                    <a:pt x="214" y="437"/>
                    <a:pt x="215" y="438"/>
                    <a:pt x="215" y="438"/>
                  </a:cubicBezTo>
                  <a:cubicBezTo>
                    <a:pt x="216" y="438"/>
                    <a:pt x="216" y="438"/>
                    <a:pt x="217" y="437"/>
                  </a:cubicBezTo>
                  <a:cubicBezTo>
                    <a:pt x="217" y="438"/>
                    <a:pt x="220" y="438"/>
                    <a:pt x="219" y="438"/>
                  </a:cubicBezTo>
                  <a:cubicBezTo>
                    <a:pt x="218" y="436"/>
                    <a:pt x="218" y="436"/>
                    <a:pt x="218" y="436"/>
                  </a:cubicBezTo>
                  <a:cubicBezTo>
                    <a:pt x="219" y="435"/>
                    <a:pt x="219" y="435"/>
                    <a:pt x="220" y="435"/>
                  </a:cubicBezTo>
                  <a:cubicBezTo>
                    <a:pt x="221" y="435"/>
                    <a:pt x="221" y="436"/>
                    <a:pt x="221" y="437"/>
                  </a:cubicBezTo>
                  <a:cubicBezTo>
                    <a:pt x="221" y="437"/>
                    <a:pt x="221" y="437"/>
                    <a:pt x="221" y="437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22" y="435"/>
                    <a:pt x="223" y="434"/>
                    <a:pt x="224" y="435"/>
                  </a:cubicBezTo>
                  <a:cubicBezTo>
                    <a:pt x="225" y="438"/>
                    <a:pt x="229" y="438"/>
                    <a:pt x="227" y="440"/>
                  </a:cubicBezTo>
                  <a:cubicBezTo>
                    <a:pt x="229" y="440"/>
                    <a:pt x="229" y="440"/>
                    <a:pt x="229" y="440"/>
                  </a:cubicBezTo>
                  <a:cubicBezTo>
                    <a:pt x="228" y="438"/>
                    <a:pt x="228" y="436"/>
                    <a:pt x="225" y="436"/>
                  </a:cubicBezTo>
                  <a:cubicBezTo>
                    <a:pt x="226" y="436"/>
                    <a:pt x="226" y="436"/>
                    <a:pt x="226" y="436"/>
                  </a:cubicBezTo>
                  <a:cubicBezTo>
                    <a:pt x="224" y="434"/>
                    <a:pt x="223" y="432"/>
                    <a:pt x="221" y="431"/>
                  </a:cubicBezTo>
                  <a:cubicBezTo>
                    <a:pt x="223" y="430"/>
                    <a:pt x="225" y="429"/>
                    <a:pt x="226" y="430"/>
                  </a:cubicBezTo>
                  <a:cubicBezTo>
                    <a:pt x="227" y="429"/>
                    <a:pt x="228" y="428"/>
                    <a:pt x="229" y="430"/>
                  </a:cubicBezTo>
                  <a:cubicBezTo>
                    <a:pt x="228" y="430"/>
                    <a:pt x="228" y="430"/>
                    <a:pt x="228" y="431"/>
                  </a:cubicBezTo>
                  <a:cubicBezTo>
                    <a:pt x="230" y="431"/>
                    <a:pt x="230" y="431"/>
                    <a:pt x="230" y="431"/>
                  </a:cubicBezTo>
                  <a:cubicBezTo>
                    <a:pt x="229" y="429"/>
                    <a:pt x="226" y="429"/>
                    <a:pt x="227" y="427"/>
                  </a:cubicBezTo>
                  <a:cubicBezTo>
                    <a:pt x="226" y="427"/>
                    <a:pt x="225" y="430"/>
                    <a:pt x="224" y="428"/>
                  </a:cubicBezTo>
                  <a:cubicBezTo>
                    <a:pt x="224" y="428"/>
                    <a:pt x="225" y="427"/>
                    <a:pt x="225" y="427"/>
                  </a:cubicBezTo>
                  <a:cubicBezTo>
                    <a:pt x="223" y="428"/>
                    <a:pt x="222" y="426"/>
                    <a:pt x="221" y="425"/>
                  </a:cubicBezTo>
                  <a:cubicBezTo>
                    <a:pt x="222" y="425"/>
                    <a:pt x="224" y="424"/>
                    <a:pt x="225" y="425"/>
                  </a:cubicBezTo>
                  <a:cubicBezTo>
                    <a:pt x="226" y="425"/>
                    <a:pt x="226" y="423"/>
                    <a:pt x="227" y="422"/>
                  </a:cubicBezTo>
                  <a:cubicBezTo>
                    <a:pt x="229" y="423"/>
                    <a:pt x="233" y="422"/>
                    <a:pt x="232" y="425"/>
                  </a:cubicBezTo>
                  <a:cubicBezTo>
                    <a:pt x="231" y="426"/>
                    <a:pt x="231" y="428"/>
                    <a:pt x="229" y="428"/>
                  </a:cubicBezTo>
                  <a:cubicBezTo>
                    <a:pt x="232" y="430"/>
                    <a:pt x="235" y="428"/>
                    <a:pt x="235" y="432"/>
                  </a:cubicBezTo>
                  <a:cubicBezTo>
                    <a:pt x="236" y="432"/>
                    <a:pt x="238" y="434"/>
                    <a:pt x="238" y="433"/>
                  </a:cubicBezTo>
                  <a:cubicBezTo>
                    <a:pt x="236" y="431"/>
                    <a:pt x="236" y="431"/>
                    <a:pt x="236" y="431"/>
                  </a:cubicBezTo>
                  <a:cubicBezTo>
                    <a:pt x="236" y="430"/>
                    <a:pt x="236" y="429"/>
                    <a:pt x="237" y="429"/>
                  </a:cubicBezTo>
                  <a:cubicBezTo>
                    <a:pt x="239" y="427"/>
                    <a:pt x="240" y="430"/>
                    <a:pt x="242" y="431"/>
                  </a:cubicBezTo>
                  <a:cubicBezTo>
                    <a:pt x="242" y="432"/>
                    <a:pt x="242" y="433"/>
                    <a:pt x="241" y="433"/>
                  </a:cubicBezTo>
                  <a:cubicBezTo>
                    <a:pt x="244" y="434"/>
                    <a:pt x="244" y="434"/>
                    <a:pt x="244" y="434"/>
                  </a:cubicBezTo>
                  <a:cubicBezTo>
                    <a:pt x="244" y="436"/>
                    <a:pt x="244" y="436"/>
                    <a:pt x="244" y="436"/>
                  </a:cubicBezTo>
                  <a:cubicBezTo>
                    <a:pt x="245" y="435"/>
                    <a:pt x="246" y="436"/>
                    <a:pt x="246" y="435"/>
                  </a:cubicBezTo>
                  <a:cubicBezTo>
                    <a:pt x="245" y="434"/>
                    <a:pt x="245" y="434"/>
                    <a:pt x="245" y="434"/>
                  </a:cubicBezTo>
                  <a:cubicBezTo>
                    <a:pt x="245" y="434"/>
                    <a:pt x="245" y="433"/>
                    <a:pt x="246" y="433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0" y="429"/>
                    <a:pt x="250" y="429"/>
                    <a:pt x="250" y="429"/>
                  </a:cubicBezTo>
                  <a:cubicBezTo>
                    <a:pt x="249" y="431"/>
                    <a:pt x="252" y="432"/>
                    <a:pt x="254" y="433"/>
                  </a:cubicBezTo>
                  <a:cubicBezTo>
                    <a:pt x="254" y="432"/>
                    <a:pt x="255" y="432"/>
                    <a:pt x="255" y="431"/>
                  </a:cubicBezTo>
                  <a:cubicBezTo>
                    <a:pt x="257" y="431"/>
                    <a:pt x="259" y="433"/>
                    <a:pt x="257" y="435"/>
                  </a:cubicBezTo>
                  <a:cubicBezTo>
                    <a:pt x="258" y="435"/>
                    <a:pt x="258" y="435"/>
                    <a:pt x="258" y="435"/>
                  </a:cubicBezTo>
                  <a:cubicBezTo>
                    <a:pt x="258" y="434"/>
                    <a:pt x="258" y="434"/>
                    <a:pt x="258" y="434"/>
                  </a:cubicBezTo>
                  <a:cubicBezTo>
                    <a:pt x="259" y="433"/>
                    <a:pt x="259" y="433"/>
                    <a:pt x="259" y="433"/>
                  </a:cubicBezTo>
                  <a:cubicBezTo>
                    <a:pt x="259" y="434"/>
                    <a:pt x="261" y="435"/>
                    <a:pt x="260" y="436"/>
                  </a:cubicBezTo>
                  <a:cubicBezTo>
                    <a:pt x="261" y="437"/>
                    <a:pt x="262" y="434"/>
                    <a:pt x="262" y="434"/>
                  </a:cubicBezTo>
                  <a:cubicBezTo>
                    <a:pt x="261" y="433"/>
                    <a:pt x="260" y="434"/>
                    <a:pt x="259" y="433"/>
                  </a:cubicBezTo>
                  <a:cubicBezTo>
                    <a:pt x="258" y="430"/>
                    <a:pt x="264" y="431"/>
                    <a:pt x="262" y="428"/>
                  </a:cubicBezTo>
                  <a:cubicBezTo>
                    <a:pt x="267" y="430"/>
                    <a:pt x="267" y="430"/>
                    <a:pt x="267" y="430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66" y="427"/>
                    <a:pt x="268" y="427"/>
                    <a:pt x="269" y="427"/>
                  </a:cubicBezTo>
                  <a:cubicBezTo>
                    <a:pt x="270" y="428"/>
                    <a:pt x="268" y="429"/>
                    <a:pt x="270" y="431"/>
                  </a:cubicBezTo>
                  <a:cubicBezTo>
                    <a:pt x="271" y="429"/>
                    <a:pt x="271" y="429"/>
                    <a:pt x="271" y="429"/>
                  </a:cubicBezTo>
                  <a:cubicBezTo>
                    <a:pt x="272" y="428"/>
                    <a:pt x="273" y="429"/>
                    <a:pt x="274" y="430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69" y="428"/>
                    <a:pt x="274" y="427"/>
                    <a:pt x="271" y="425"/>
                  </a:cubicBezTo>
                  <a:cubicBezTo>
                    <a:pt x="273" y="422"/>
                    <a:pt x="272" y="425"/>
                    <a:pt x="274" y="426"/>
                  </a:cubicBezTo>
                  <a:cubicBezTo>
                    <a:pt x="274" y="425"/>
                    <a:pt x="274" y="425"/>
                    <a:pt x="274" y="425"/>
                  </a:cubicBezTo>
                  <a:cubicBezTo>
                    <a:pt x="275" y="424"/>
                    <a:pt x="276" y="424"/>
                    <a:pt x="276" y="424"/>
                  </a:cubicBezTo>
                  <a:cubicBezTo>
                    <a:pt x="276" y="422"/>
                    <a:pt x="278" y="422"/>
                    <a:pt x="279" y="422"/>
                  </a:cubicBezTo>
                  <a:cubicBezTo>
                    <a:pt x="280" y="423"/>
                    <a:pt x="280" y="423"/>
                    <a:pt x="280" y="423"/>
                  </a:cubicBezTo>
                  <a:cubicBezTo>
                    <a:pt x="282" y="423"/>
                    <a:pt x="281" y="422"/>
                    <a:pt x="283" y="421"/>
                  </a:cubicBezTo>
                  <a:cubicBezTo>
                    <a:pt x="283" y="422"/>
                    <a:pt x="284" y="423"/>
                    <a:pt x="283" y="424"/>
                  </a:cubicBezTo>
                  <a:cubicBezTo>
                    <a:pt x="287" y="424"/>
                    <a:pt x="289" y="421"/>
                    <a:pt x="291" y="420"/>
                  </a:cubicBezTo>
                  <a:cubicBezTo>
                    <a:pt x="294" y="421"/>
                    <a:pt x="298" y="421"/>
                    <a:pt x="298" y="423"/>
                  </a:cubicBezTo>
                  <a:cubicBezTo>
                    <a:pt x="296" y="424"/>
                    <a:pt x="294" y="425"/>
                    <a:pt x="295" y="428"/>
                  </a:cubicBezTo>
                  <a:cubicBezTo>
                    <a:pt x="294" y="427"/>
                    <a:pt x="294" y="426"/>
                    <a:pt x="294" y="425"/>
                  </a:cubicBezTo>
                  <a:cubicBezTo>
                    <a:pt x="290" y="425"/>
                    <a:pt x="291" y="429"/>
                    <a:pt x="289" y="430"/>
                  </a:cubicBezTo>
                  <a:cubicBezTo>
                    <a:pt x="288" y="431"/>
                    <a:pt x="287" y="430"/>
                    <a:pt x="286" y="429"/>
                  </a:cubicBezTo>
                  <a:cubicBezTo>
                    <a:pt x="289" y="431"/>
                    <a:pt x="285" y="433"/>
                    <a:pt x="285" y="435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3" y="433"/>
                    <a:pt x="285" y="432"/>
                    <a:pt x="285" y="432"/>
                  </a:cubicBezTo>
                  <a:cubicBezTo>
                    <a:pt x="285" y="432"/>
                    <a:pt x="284" y="431"/>
                    <a:pt x="283" y="431"/>
                  </a:cubicBezTo>
                  <a:cubicBezTo>
                    <a:pt x="283" y="432"/>
                    <a:pt x="283" y="432"/>
                    <a:pt x="283" y="432"/>
                  </a:cubicBezTo>
                  <a:cubicBezTo>
                    <a:pt x="282" y="432"/>
                    <a:pt x="282" y="432"/>
                    <a:pt x="282" y="432"/>
                  </a:cubicBezTo>
                  <a:cubicBezTo>
                    <a:pt x="281" y="433"/>
                    <a:pt x="281" y="433"/>
                    <a:pt x="281" y="433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2" y="437"/>
                    <a:pt x="282" y="437"/>
                    <a:pt x="282" y="437"/>
                  </a:cubicBezTo>
                  <a:cubicBezTo>
                    <a:pt x="279" y="436"/>
                    <a:pt x="279" y="438"/>
                    <a:pt x="276" y="437"/>
                  </a:cubicBezTo>
                  <a:cubicBezTo>
                    <a:pt x="277" y="437"/>
                    <a:pt x="277" y="437"/>
                    <a:pt x="277" y="437"/>
                  </a:cubicBezTo>
                  <a:cubicBezTo>
                    <a:pt x="276" y="437"/>
                    <a:pt x="276" y="437"/>
                    <a:pt x="276" y="437"/>
                  </a:cubicBezTo>
                  <a:cubicBezTo>
                    <a:pt x="276" y="441"/>
                    <a:pt x="273" y="435"/>
                    <a:pt x="271" y="437"/>
                  </a:cubicBezTo>
                  <a:cubicBezTo>
                    <a:pt x="273" y="437"/>
                    <a:pt x="272" y="439"/>
                    <a:pt x="274" y="439"/>
                  </a:cubicBezTo>
                  <a:cubicBezTo>
                    <a:pt x="272" y="440"/>
                    <a:pt x="272" y="440"/>
                    <a:pt x="272" y="440"/>
                  </a:cubicBezTo>
                  <a:cubicBezTo>
                    <a:pt x="273" y="440"/>
                    <a:pt x="273" y="441"/>
                    <a:pt x="273" y="441"/>
                  </a:cubicBezTo>
                  <a:cubicBezTo>
                    <a:pt x="271" y="443"/>
                    <a:pt x="269" y="443"/>
                    <a:pt x="267" y="442"/>
                  </a:cubicBezTo>
                  <a:cubicBezTo>
                    <a:pt x="268" y="441"/>
                    <a:pt x="269" y="441"/>
                    <a:pt x="270" y="441"/>
                  </a:cubicBezTo>
                  <a:cubicBezTo>
                    <a:pt x="270" y="438"/>
                    <a:pt x="267" y="441"/>
                    <a:pt x="266" y="440"/>
                  </a:cubicBezTo>
                  <a:cubicBezTo>
                    <a:pt x="267" y="441"/>
                    <a:pt x="267" y="441"/>
                    <a:pt x="267" y="441"/>
                  </a:cubicBezTo>
                  <a:cubicBezTo>
                    <a:pt x="266" y="443"/>
                    <a:pt x="264" y="441"/>
                    <a:pt x="262" y="441"/>
                  </a:cubicBezTo>
                  <a:cubicBezTo>
                    <a:pt x="262" y="440"/>
                    <a:pt x="263" y="440"/>
                    <a:pt x="263" y="440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59" y="445"/>
                    <a:pt x="266" y="442"/>
                    <a:pt x="264" y="446"/>
                  </a:cubicBezTo>
                  <a:cubicBezTo>
                    <a:pt x="259" y="445"/>
                    <a:pt x="256" y="447"/>
                    <a:pt x="254" y="442"/>
                  </a:cubicBezTo>
                  <a:cubicBezTo>
                    <a:pt x="253" y="443"/>
                    <a:pt x="253" y="445"/>
                    <a:pt x="252" y="445"/>
                  </a:cubicBezTo>
                  <a:cubicBezTo>
                    <a:pt x="253" y="445"/>
                    <a:pt x="253" y="445"/>
                    <a:pt x="253" y="445"/>
                  </a:cubicBezTo>
                  <a:cubicBezTo>
                    <a:pt x="254" y="445"/>
                    <a:pt x="256" y="446"/>
                    <a:pt x="255" y="447"/>
                  </a:cubicBezTo>
                  <a:cubicBezTo>
                    <a:pt x="253" y="446"/>
                    <a:pt x="251" y="446"/>
                    <a:pt x="249" y="446"/>
                  </a:cubicBezTo>
                  <a:cubicBezTo>
                    <a:pt x="250" y="444"/>
                    <a:pt x="250" y="444"/>
                    <a:pt x="250" y="444"/>
                  </a:cubicBezTo>
                  <a:cubicBezTo>
                    <a:pt x="249" y="445"/>
                    <a:pt x="248" y="445"/>
                    <a:pt x="248" y="446"/>
                  </a:cubicBezTo>
                  <a:cubicBezTo>
                    <a:pt x="248" y="448"/>
                    <a:pt x="249" y="447"/>
                    <a:pt x="250" y="449"/>
                  </a:cubicBezTo>
                  <a:cubicBezTo>
                    <a:pt x="249" y="450"/>
                    <a:pt x="249" y="450"/>
                    <a:pt x="249" y="450"/>
                  </a:cubicBezTo>
                  <a:cubicBezTo>
                    <a:pt x="247" y="449"/>
                    <a:pt x="245" y="448"/>
                    <a:pt x="244" y="448"/>
                  </a:cubicBezTo>
                  <a:cubicBezTo>
                    <a:pt x="245" y="447"/>
                    <a:pt x="245" y="447"/>
                    <a:pt x="246" y="447"/>
                  </a:cubicBezTo>
                  <a:cubicBezTo>
                    <a:pt x="245" y="445"/>
                    <a:pt x="242" y="447"/>
                    <a:pt x="241" y="447"/>
                  </a:cubicBezTo>
                  <a:cubicBezTo>
                    <a:pt x="241" y="447"/>
                    <a:pt x="242" y="447"/>
                    <a:pt x="242" y="448"/>
                  </a:cubicBezTo>
                  <a:cubicBezTo>
                    <a:pt x="242" y="449"/>
                    <a:pt x="242" y="449"/>
                    <a:pt x="241" y="450"/>
                  </a:cubicBezTo>
                  <a:cubicBezTo>
                    <a:pt x="240" y="450"/>
                    <a:pt x="238" y="449"/>
                    <a:pt x="237" y="449"/>
                  </a:cubicBezTo>
                  <a:cubicBezTo>
                    <a:pt x="237" y="449"/>
                    <a:pt x="237" y="449"/>
                    <a:pt x="237" y="449"/>
                  </a:cubicBezTo>
                  <a:cubicBezTo>
                    <a:pt x="238" y="450"/>
                    <a:pt x="237" y="451"/>
                    <a:pt x="236" y="452"/>
                  </a:cubicBezTo>
                  <a:cubicBezTo>
                    <a:pt x="235" y="451"/>
                    <a:pt x="233" y="452"/>
                    <a:pt x="233" y="450"/>
                  </a:cubicBezTo>
                  <a:cubicBezTo>
                    <a:pt x="234" y="450"/>
                    <a:pt x="234" y="450"/>
                    <a:pt x="234" y="450"/>
                  </a:cubicBezTo>
                  <a:cubicBezTo>
                    <a:pt x="232" y="451"/>
                    <a:pt x="231" y="453"/>
                    <a:pt x="229" y="453"/>
                  </a:cubicBezTo>
                  <a:cubicBezTo>
                    <a:pt x="230" y="453"/>
                    <a:pt x="229" y="455"/>
                    <a:pt x="229" y="455"/>
                  </a:cubicBezTo>
                  <a:cubicBezTo>
                    <a:pt x="230" y="457"/>
                    <a:pt x="232" y="455"/>
                    <a:pt x="233" y="456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3" y="456"/>
                    <a:pt x="235" y="456"/>
                    <a:pt x="236" y="455"/>
                  </a:cubicBezTo>
                  <a:cubicBezTo>
                    <a:pt x="237" y="456"/>
                    <a:pt x="239" y="456"/>
                    <a:pt x="240" y="456"/>
                  </a:cubicBezTo>
                  <a:cubicBezTo>
                    <a:pt x="240" y="454"/>
                    <a:pt x="240" y="454"/>
                    <a:pt x="240" y="454"/>
                  </a:cubicBezTo>
                  <a:cubicBezTo>
                    <a:pt x="243" y="453"/>
                    <a:pt x="243" y="456"/>
                    <a:pt x="245" y="456"/>
                  </a:cubicBezTo>
                  <a:cubicBezTo>
                    <a:pt x="247" y="455"/>
                    <a:pt x="247" y="457"/>
                    <a:pt x="247" y="458"/>
                  </a:cubicBezTo>
                  <a:cubicBezTo>
                    <a:pt x="248" y="458"/>
                    <a:pt x="247" y="456"/>
                    <a:pt x="248" y="457"/>
                  </a:cubicBezTo>
                  <a:cubicBezTo>
                    <a:pt x="249" y="454"/>
                    <a:pt x="246" y="453"/>
                    <a:pt x="246" y="451"/>
                  </a:cubicBezTo>
                  <a:cubicBezTo>
                    <a:pt x="248" y="451"/>
                    <a:pt x="249" y="454"/>
                    <a:pt x="251" y="454"/>
                  </a:cubicBezTo>
                  <a:cubicBezTo>
                    <a:pt x="251" y="454"/>
                    <a:pt x="251" y="455"/>
                    <a:pt x="250" y="455"/>
                  </a:cubicBezTo>
                  <a:cubicBezTo>
                    <a:pt x="250" y="455"/>
                    <a:pt x="250" y="455"/>
                    <a:pt x="250" y="455"/>
                  </a:cubicBezTo>
                  <a:cubicBezTo>
                    <a:pt x="251" y="456"/>
                    <a:pt x="250" y="459"/>
                    <a:pt x="253" y="459"/>
                  </a:cubicBezTo>
                  <a:cubicBezTo>
                    <a:pt x="252" y="459"/>
                    <a:pt x="252" y="459"/>
                    <a:pt x="252" y="459"/>
                  </a:cubicBezTo>
                  <a:cubicBezTo>
                    <a:pt x="253" y="457"/>
                    <a:pt x="256" y="456"/>
                    <a:pt x="257" y="456"/>
                  </a:cubicBezTo>
                  <a:cubicBezTo>
                    <a:pt x="257" y="456"/>
                    <a:pt x="257" y="456"/>
                    <a:pt x="257" y="456"/>
                  </a:cubicBezTo>
                  <a:cubicBezTo>
                    <a:pt x="255" y="455"/>
                    <a:pt x="257" y="454"/>
                    <a:pt x="257" y="453"/>
                  </a:cubicBezTo>
                  <a:cubicBezTo>
                    <a:pt x="257" y="453"/>
                    <a:pt x="258" y="453"/>
                    <a:pt x="258" y="454"/>
                  </a:cubicBezTo>
                  <a:cubicBezTo>
                    <a:pt x="259" y="452"/>
                    <a:pt x="260" y="451"/>
                    <a:pt x="262" y="452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3" y="455"/>
                    <a:pt x="263" y="455"/>
                    <a:pt x="263" y="455"/>
                  </a:cubicBezTo>
                  <a:cubicBezTo>
                    <a:pt x="262" y="455"/>
                    <a:pt x="262" y="455"/>
                    <a:pt x="262" y="455"/>
                  </a:cubicBezTo>
                  <a:cubicBezTo>
                    <a:pt x="263" y="454"/>
                    <a:pt x="263" y="454"/>
                    <a:pt x="263" y="454"/>
                  </a:cubicBezTo>
                  <a:cubicBezTo>
                    <a:pt x="264" y="455"/>
                    <a:pt x="264" y="455"/>
                    <a:pt x="264" y="455"/>
                  </a:cubicBezTo>
                  <a:cubicBezTo>
                    <a:pt x="264" y="454"/>
                    <a:pt x="264" y="454"/>
                    <a:pt x="264" y="454"/>
                  </a:cubicBezTo>
                  <a:cubicBezTo>
                    <a:pt x="266" y="453"/>
                    <a:pt x="267" y="453"/>
                    <a:pt x="268" y="455"/>
                  </a:cubicBezTo>
                  <a:cubicBezTo>
                    <a:pt x="268" y="453"/>
                    <a:pt x="270" y="453"/>
                    <a:pt x="270" y="452"/>
                  </a:cubicBezTo>
                  <a:cubicBezTo>
                    <a:pt x="269" y="452"/>
                    <a:pt x="269" y="453"/>
                    <a:pt x="268" y="452"/>
                  </a:cubicBezTo>
                  <a:cubicBezTo>
                    <a:pt x="268" y="451"/>
                    <a:pt x="268" y="451"/>
                    <a:pt x="269" y="450"/>
                  </a:cubicBezTo>
                  <a:cubicBezTo>
                    <a:pt x="270" y="450"/>
                    <a:pt x="271" y="451"/>
                    <a:pt x="271" y="451"/>
                  </a:cubicBezTo>
                  <a:cubicBezTo>
                    <a:pt x="271" y="452"/>
                    <a:pt x="272" y="453"/>
                    <a:pt x="271" y="453"/>
                  </a:cubicBezTo>
                  <a:cubicBezTo>
                    <a:pt x="272" y="454"/>
                    <a:pt x="272" y="454"/>
                    <a:pt x="273" y="454"/>
                  </a:cubicBezTo>
                  <a:cubicBezTo>
                    <a:pt x="273" y="454"/>
                    <a:pt x="272" y="453"/>
                    <a:pt x="272" y="453"/>
                  </a:cubicBezTo>
                  <a:cubicBezTo>
                    <a:pt x="273" y="452"/>
                    <a:pt x="273" y="452"/>
                    <a:pt x="274" y="452"/>
                  </a:cubicBezTo>
                  <a:cubicBezTo>
                    <a:pt x="275" y="451"/>
                    <a:pt x="273" y="449"/>
                    <a:pt x="276" y="449"/>
                  </a:cubicBezTo>
                  <a:cubicBezTo>
                    <a:pt x="275" y="449"/>
                    <a:pt x="274" y="448"/>
                    <a:pt x="274" y="449"/>
                  </a:cubicBezTo>
                  <a:cubicBezTo>
                    <a:pt x="273" y="451"/>
                    <a:pt x="271" y="450"/>
                    <a:pt x="270" y="449"/>
                  </a:cubicBezTo>
                  <a:cubicBezTo>
                    <a:pt x="272" y="448"/>
                    <a:pt x="269" y="449"/>
                    <a:pt x="270" y="447"/>
                  </a:cubicBezTo>
                  <a:cubicBezTo>
                    <a:pt x="272" y="447"/>
                    <a:pt x="275" y="448"/>
                    <a:pt x="275" y="445"/>
                  </a:cubicBezTo>
                  <a:cubicBezTo>
                    <a:pt x="276" y="446"/>
                    <a:pt x="277" y="445"/>
                    <a:pt x="278" y="446"/>
                  </a:cubicBezTo>
                  <a:cubicBezTo>
                    <a:pt x="277" y="448"/>
                    <a:pt x="277" y="448"/>
                    <a:pt x="277" y="448"/>
                  </a:cubicBezTo>
                  <a:cubicBezTo>
                    <a:pt x="279" y="449"/>
                    <a:pt x="277" y="451"/>
                    <a:pt x="279" y="451"/>
                  </a:cubicBezTo>
                  <a:cubicBezTo>
                    <a:pt x="283" y="448"/>
                    <a:pt x="283" y="448"/>
                    <a:pt x="283" y="448"/>
                  </a:cubicBezTo>
                  <a:cubicBezTo>
                    <a:pt x="285" y="449"/>
                    <a:pt x="285" y="451"/>
                    <a:pt x="285" y="452"/>
                  </a:cubicBezTo>
                  <a:cubicBezTo>
                    <a:pt x="287" y="451"/>
                    <a:pt x="284" y="448"/>
                    <a:pt x="288" y="449"/>
                  </a:cubicBezTo>
                  <a:cubicBezTo>
                    <a:pt x="285" y="448"/>
                    <a:pt x="286" y="446"/>
                    <a:pt x="287" y="446"/>
                  </a:cubicBezTo>
                  <a:cubicBezTo>
                    <a:pt x="288" y="446"/>
                    <a:pt x="288" y="446"/>
                    <a:pt x="288" y="446"/>
                  </a:cubicBezTo>
                  <a:cubicBezTo>
                    <a:pt x="289" y="447"/>
                    <a:pt x="289" y="447"/>
                    <a:pt x="290" y="446"/>
                  </a:cubicBezTo>
                  <a:cubicBezTo>
                    <a:pt x="289" y="446"/>
                    <a:pt x="289" y="446"/>
                    <a:pt x="289" y="446"/>
                  </a:cubicBezTo>
                  <a:cubicBezTo>
                    <a:pt x="292" y="446"/>
                    <a:pt x="295" y="444"/>
                    <a:pt x="297" y="445"/>
                  </a:cubicBezTo>
                  <a:cubicBezTo>
                    <a:pt x="297" y="445"/>
                    <a:pt x="298" y="444"/>
                    <a:pt x="298" y="443"/>
                  </a:cubicBezTo>
                  <a:cubicBezTo>
                    <a:pt x="297" y="441"/>
                    <a:pt x="297" y="445"/>
                    <a:pt x="296" y="444"/>
                  </a:cubicBezTo>
                  <a:cubicBezTo>
                    <a:pt x="296" y="443"/>
                    <a:pt x="295" y="442"/>
                    <a:pt x="296" y="441"/>
                  </a:cubicBezTo>
                  <a:cubicBezTo>
                    <a:pt x="298" y="442"/>
                    <a:pt x="300" y="440"/>
                    <a:pt x="301" y="442"/>
                  </a:cubicBezTo>
                  <a:cubicBezTo>
                    <a:pt x="302" y="442"/>
                    <a:pt x="301" y="441"/>
                    <a:pt x="301" y="440"/>
                  </a:cubicBezTo>
                  <a:cubicBezTo>
                    <a:pt x="302" y="440"/>
                    <a:pt x="303" y="440"/>
                    <a:pt x="303" y="441"/>
                  </a:cubicBezTo>
                  <a:cubicBezTo>
                    <a:pt x="304" y="439"/>
                    <a:pt x="304" y="439"/>
                    <a:pt x="304" y="439"/>
                  </a:cubicBezTo>
                  <a:cubicBezTo>
                    <a:pt x="305" y="439"/>
                    <a:pt x="306" y="439"/>
                    <a:pt x="306" y="440"/>
                  </a:cubicBezTo>
                  <a:cubicBezTo>
                    <a:pt x="305" y="440"/>
                    <a:pt x="305" y="440"/>
                    <a:pt x="305" y="440"/>
                  </a:cubicBezTo>
                  <a:cubicBezTo>
                    <a:pt x="306" y="441"/>
                    <a:pt x="307" y="441"/>
                    <a:pt x="307" y="440"/>
                  </a:cubicBezTo>
                  <a:cubicBezTo>
                    <a:pt x="305" y="438"/>
                    <a:pt x="309" y="438"/>
                    <a:pt x="308" y="436"/>
                  </a:cubicBezTo>
                  <a:cubicBezTo>
                    <a:pt x="310" y="436"/>
                    <a:pt x="310" y="439"/>
                    <a:pt x="312" y="437"/>
                  </a:cubicBezTo>
                  <a:cubicBezTo>
                    <a:pt x="310" y="435"/>
                    <a:pt x="310" y="435"/>
                    <a:pt x="310" y="435"/>
                  </a:cubicBezTo>
                  <a:cubicBezTo>
                    <a:pt x="311" y="434"/>
                    <a:pt x="311" y="434"/>
                    <a:pt x="311" y="434"/>
                  </a:cubicBezTo>
                  <a:cubicBezTo>
                    <a:pt x="312" y="435"/>
                    <a:pt x="312" y="435"/>
                    <a:pt x="312" y="435"/>
                  </a:cubicBezTo>
                  <a:cubicBezTo>
                    <a:pt x="313" y="432"/>
                    <a:pt x="312" y="430"/>
                    <a:pt x="315" y="429"/>
                  </a:cubicBezTo>
                  <a:cubicBezTo>
                    <a:pt x="316" y="428"/>
                    <a:pt x="318" y="426"/>
                    <a:pt x="320" y="426"/>
                  </a:cubicBezTo>
                  <a:cubicBezTo>
                    <a:pt x="321" y="427"/>
                    <a:pt x="324" y="427"/>
                    <a:pt x="323" y="429"/>
                  </a:cubicBezTo>
                  <a:cubicBezTo>
                    <a:pt x="325" y="430"/>
                    <a:pt x="324" y="426"/>
                    <a:pt x="325" y="425"/>
                  </a:cubicBezTo>
                  <a:cubicBezTo>
                    <a:pt x="326" y="427"/>
                    <a:pt x="328" y="425"/>
                    <a:pt x="329" y="427"/>
                  </a:cubicBezTo>
                  <a:cubicBezTo>
                    <a:pt x="326" y="431"/>
                    <a:pt x="324" y="429"/>
                    <a:pt x="320" y="431"/>
                  </a:cubicBezTo>
                  <a:cubicBezTo>
                    <a:pt x="320" y="432"/>
                    <a:pt x="319" y="435"/>
                    <a:pt x="317" y="436"/>
                  </a:cubicBezTo>
                  <a:cubicBezTo>
                    <a:pt x="317" y="436"/>
                    <a:pt x="319" y="435"/>
                    <a:pt x="320" y="436"/>
                  </a:cubicBezTo>
                  <a:cubicBezTo>
                    <a:pt x="320" y="436"/>
                    <a:pt x="320" y="436"/>
                    <a:pt x="320" y="437"/>
                  </a:cubicBezTo>
                  <a:cubicBezTo>
                    <a:pt x="321" y="437"/>
                    <a:pt x="321" y="437"/>
                    <a:pt x="321" y="437"/>
                  </a:cubicBezTo>
                  <a:cubicBezTo>
                    <a:pt x="319" y="433"/>
                    <a:pt x="325" y="435"/>
                    <a:pt x="324" y="434"/>
                  </a:cubicBezTo>
                  <a:cubicBezTo>
                    <a:pt x="322" y="433"/>
                    <a:pt x="322" y="433"/>
                    <a:pt x="322" y="433"/>
                  </a:cubicBezTo>
                  <a:cubicBezTo>
                    <a:pt x="323" y="432"/>
                    <a:pt x="325" y="433"/>
                    <a:pt x="326" y="432"/>
                  </a:cubicBezTo>
                  <a:cubicBezTo>
                    <a:pt x="326" y="432"/>
                    <a:pt x="325" y="432"/>
                    <a:pt x="325" y="432"/>
                  </a:cubicBezTo>
                  <a:cubicBezTo>
                    <a:pt x="324" y="432"/>
                    <a:pt x="324" y="432"/>
                    <a:pt x="324" y="432"/>
                  </a:cubicBezTo>
                  <a:cubicBezTo>
                    <a:pt x="326" y="428"/>
                    <a:pt x="329" y="432"/>
                    <a:pt x="331" y="431"/>
                  </a:cubicBezTo>
                  <a:cubicBezTo>
                    <a:pt x="332" y="429"/>
                    <a:pt x="331" y="429"/>
                    <a:pt x="333" y="428"/>
                  </a:cubicBezTo>
                  <a:cubicBezTo>
                    <a:pt x="333" y="427"/>
                    <a:pt x="333" y="428"/>
                    <a:pt x="334" y="428"/>
                  </a:cubicBezTo>
                  <a:cubicBezTo>
                    <a:pt x="334" y="428"/>
                    <a:pt x="333" y="428"/>
                    <a:pt x="333" y="429"/>
                  </a:cubicBezTo>
                  <a:cubicBezTo>
                    <a:pt x="334" y="428"/>
                    <a:pt x="335" y="429"/>
                    <a:pt x="335" y="430"/>
                  </a:cubicBezTo>
                  <a:cubicBezTo>
                    <a:pt x="335" y="430"/>
                    <a:pt x="335" y="430"/>
                    <a:pt x="335" y="431"/>
                  </a:cubicBezTo>
                  <a:cubicBezTo>
                    <a:pt x="336" y="431"/>
                    <a:pt x="336" y="431"/>
                    <a:pt x="336" y="431"/>
                  </a:cubicBezTo>
                  <a:cubicBezTo>
                    <a:pt x="335" y="429"/>
                    <a:pt x="335" y="427"/>
                    <a:pt x="335" y="425"/>
                  </a:cubicBezTo>
                  <a:cubicBezTo>
                    <a:pt x="338" y="425"/>
                    <a:pt x="338" y="425"/>
                    <a:pt x="338" y="425"/>
                  </a:cubicBezTo>
                  <a:cubicBezTo>
                    <a:pt x="338" y="426"/>
                    <a:pt x="338" y="426"/>
                    <a:pt x="337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5"/>
                    <a:pt x="338" y="425"/>
                    <a:pt x="337" y="425"/>
                  </a:cubicBezTo>
                  <a:cubicBezTo>
                    <a:pt x="338" y="424"/>
                    <a:pt x="338" y="424"/>
                    <a:pt x="338" y="424"/>
                  </a:cubicBezTo>
                  <a:cubicBezTo>
                    <a:pt x="339" y="423"/>
                    <a:pt x="340" y="423"/>
                    <a:pt x="341" y="424"/>
                  </a:cubicBezTo>
                  <a:cubicBezTo>
                    <a:pt x="343" y="420"/>
                    <a:pt x="343" y="420"/>
                    <a:pt x="343" y="420"/>
                  </a:cubicBezTo>
                  <a:cubicBezTo>
                    <a:pt x="344" y="422"/>
                    <a:pt x="345" y="423"/>
                    <a:pt x="347" y="423"/>
                  </a:cubicBezTo>
                  <a:cubicBezTo>
                    <a:pt x="346" y="423"/>
                    <a:pt x="344" y="421"/>
                    <a:pt x="345" y="420"/>
                  </a:cubicBezTo>
                  <a:cubicBezTo>
                    <a:pt x="346" y="419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51" y="416"/>
                    <a:pt x="351" y="416"/>
                    <a:pt x="351" y="416"/>
                  </a:cubicBezTo>
                  <a:cubicBezTo>
                    <a:pt x="352" y="417"/>
                    <a:pt x="352" y="417"/>
                    <a:pt x="352" y="417"/>
                  </a:cubicBezTo>
                  <a:cubicBezTo>
                    <a:pt x="351" y="418"/>
                    <a:pt x="351" y="418"/>
                    <a:pt x="351" y="418"/>
                  </a:cubicBezTo>
                  <a:cubicBezTo>
                    <a:pt x="355" y="419"/>
                    <a:pt x="355" y="419"/>
                    <a:pt x="355" y="419"/>
                  </a:cubicBezTo>
                  <a:cubicBezTo>
                    <a:pt x="356" y="418"/>
                    <a:pt x="354" y="419"/>
                    <a:pt x="354" y="418"/>
                  </a:cubicBezTo>
                  <a:cubicBezTo>
                    <a:pt x="353" y="415"/>
                    <a:pt x="356" y="416"/>
                    <a:pt x="356" y="414"/>
                  </a:cubicBezTo>
                  <a:cubicBezTo>
                    <a:pt x="360" y="418"/>
                    <a:pt x="360" y="418"/>
                    <a:pt x="360" y="418"/>
                  </a:cubicBezTo>
                  <a:cubicBezTo>
                    <a:pt x="360" y="416"/>
                    <a:pt x="359" y="415"/>
                    <a:pt x="356" y="414"/>
                  </a:cubicBezTo>
                  <a:cubicBezTo>
                    <a:pt x="357" y="414"/>
                    <a:pt x="357" y="414"/>
                    <a:pt x="357" y="414"/>
                  </a:cubicBezTo>
                  <a:cubicBezTo>
                    <a:pt x="355" y="412"/>
                    <a:pt x="355" y="412"/>
                    <a:pt x="355" y="412"/>
                  </a:cubicBezTo>
                  <a:cubicBezTo>
                    <a:pt x="356" y="410"/>
                    <a:pt x="356" y="410"/>
                    <a:pt x="356" y="410"/>
                  </a:cubicBezTo>
                  <a:cubicBezTo>
                    <a:pt x="357" y="413"/>
                    <a:pt x="359" y="412"/>
                    <a:pt x="361" y="412"/>
                  </a:cubicBezTo>
                  <a:cubicBezTo>
                    <a:pt x="363" y="412"/>
                    <a:pt x="364" y="410"/>
                    <a:pt x="363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0"/>
                    <a:pt x="362" y="410"/>
                    <a:pt x="362" y="410"/>
                  </a:cubicBezTo>
                  <a:cubicBezTo>
                    <a:pt x="362" y="411"/>
                    <a:pt x="361" y="410"/>
                    <a:pt x="360" y="410"/>
                  </a:cubicBezTo>
                  <a:cubicBezTo>
                    <a:pt x="360" y="409"/>
                    <a:pt x="357" y="409"/>
                    <a:pt x="358" y="407"/>
                  </a:cubicBezTo>
                  <a:cubicBezTo>
                    <a:pt x="359" y="407"/>
                    <a:pt x="359" y="407"/>
                    <a:pt x="359" y="407"/>
                  </a:cubicBezTo>
                  <a:cubicBezTo>
                    <a:pt x="362" y="409"/>
                    <a:pt x="365" y="406"/>
                    <a:pt x="367" y="407"/>
                  </a:cubicBezTo>
                  <a:cubicBezTo>
                    <a:pt x="366" y="407"/>
                    <a:pt x="368" y="405"/>
                    <a:pt x="367" y="405"/>
                  </a:cubicBezTo>
                  <a:cubicBezTo>
                    <a:pt x="363" y="407"/>
                    <a:pt x="363" y="407"/>
                    <a:pt x="363" y="407"/>
                  </a:cubicBezTo>
                  <a:cubicBezTo>
                    <a:pt x="360" y="404"/>
                    <a:pt x="366" y="406"/>
                    <a:pt x="365" y="403"/>
                  </a:cubicBezTo>
                  <a:cubicBezTo>
                    <a:pt x="367" y="403"/>
                    <a:pt x="369" y="403"/>
                    <a:pt x="370" y="405"/>
                  </a:cubicBezTo>
                  <a:cubicBezTo>
                    <a:pt x="372" y="404"/>
                    <a:pt x="369" y="403"/>
                    <a:pt x="370" y="402"/>
                  </a:cubicBezTo>
                  <a:cubicBezTo>
                    <a:pt x="371" y="402"/>
                    <a:pt x="371" y="402"/>
                    <a:pt x="372" y="403"/>
                  </a:cubicBezTo>
                  <a:cubicBezTo>
                    <a:pt x="372" y="402"/>
                    <a:pt x="372" y="402"/>
                    <a:pt x="373" y="402"/>
                  </a:cubicBezTo>
                  <a:cubicBezTo>
                    <a:pt x="369" y="400"/>
                    <a:pt x="369" y="400"/>
                    <a:pt x="369" y="400"/>
                  </a:cubicBezTo>
                  <a:cubicBezTo>
                    <a:pt x="370" y="398"/>
                    <a:pt x="371" y="399"/>
                    <a:pt x="371" y="399"/>
                  </a:cubicBezTo>
                  <a:cubicBezTo>
                    <a:pt x="372" y="398"/>
                    <a:pt x="373" y="398"/>
                    <a:pt x="374" y="399"/>
                  </a:cubicBezTo>
                  <a:cubicBezTo>
                    <a:pt x="374" y="398"/>
                    <a:pt x="374" y="398"/>
                    <a:pt x="374" y="398"/>
                  </a:cubicBezTo>
                  <a:cubicBezTo>
                    <a:pt x="375" y="398"/>
                    <a:pt x="375" y="398"/>
                    <a:pt x="375" y="398"/>
                  </a:cubicBezTo>
                  <a:cubicBezTo>
                    <a:pt x="373" y="392"/>
                    <a:pt x="380" y="394"/>
                    <a:pt x="383" y="391"/>
                  </a:cubicBezTo>
                  <a:cubicBezTo>
                    <a:pt x="383" y="390"/>
                    <a:pt x="383" y="390"/>
                    <a:pt x="383" y="390"/>
                  </a:cubicBezTo>
                  <a:cubicBezTo>
                    <a:pt x="384" y="385"/>
                    <a:pt x="387" y="385"/>
                    <a:pt x="390" y="384"/>
                  </a:cubicBezTo>
                  <a:cubicBezTo>
                    <a:pt x="389" y="383"/>
                    <a:pt x="389" y="383"/>
                    <a:pt x="389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89" y="382"/>
                    <a:pt x="388" y="384"/>
                    <a:pt x="38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87" y="381"/>
                    <a:pt x="386" y="382"/>
                    <a:pt x="385" y="381"/>
                  </a:cubicBezTo>
                  <a:cubicBezTo>
                    <a:pt x="385" y="381"/>
                    <a:pt x="386" y="380"/>
                    <a:pt x="386" y="380"/>
                  </a:cubicBezTo>
                  <a:cubicBezTo>
                    <a:pt x="388" y="378"/>
                    <a:pt x="388" y="381"/>
                    <a:pt x="389" y="382"/>
                  </a:cubicBezTo>
                  <a:cubicBezTo>
                    <a:pt x="390" y="381"/>
                    <a:pt x="391" y="381"/>
                    <a:pt x="391" y="380"/>
                  </a:cubicBezTo>
                  <a:cubicBezTo>
                    <a:pt x="390" y="380"/>
                    <a:pt x="389" y="381"/>
                    <a:pt x="388" y="380"/>
                  </a:cubicBezTo>
                  <a:cubicBezTo>
                    <a:pt x="391" y="379"/>
                    <a:pt x="387" y="378"/>
                    <a:pt x="388" y="377"/>
                  </a:cubicBezTo>
                  <a:cubicBezTo>
                    <a:pt x="389" y="376"/>
                    <a:pt x="390" y="377"/>
                    <a:pt x="391" y="377"/>
                  </a:cubicBezTo>
                  <a:cubicBezTo>
                    <a:pt x="392" y="374"/>
                    <a:pt x="392" y="374"/>
                    <a:pt x="392" y="374"/>
                  </a:cubicBezTo>
                  <a:cubicBezTo>
                    <a:pt x="394" y="373"/>
                    <a:pt x="394" y="371"/>
                    <a:pt x="396" y="370"/>
                  </a:cubicBezTo>
                  <a:cubicBezTo>
                    <a:pt x="397" y="373"/>
                    <a:pt x="396" y="373"/>
                    <a:pt x="395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4" y="379"/>
                    <a:pt x="394" y="379"/>
                    <a:pt x="394" y="379"/>
                  </a:cubicBezTo>
                  <a:cubicBezTo>
                    <a:pt x="396" y="380"/>
                    <a:pt x="396" y="380"/>
                    <a:pt x="396" y="380"/>
                  </a:cubicBezTo>
                  <a:cubicBezTo>
                    <a:pt x="395" y="382"/>
                    <a:pt x="394" y="380"/>
                    <a:pt x="393" y="381"/>
                  </a:cubicBezTo>
                  <a:cubicBezTo>
                    <a:pt x="394" y="381"/>
                    <a:pt x="394" y="383"/>
                    <a:pt x="396" y="383"/>
                  </a:cubicBezTo>
                  <a:cubicBezTo>
                    <a:pt x="393" y="383"/>
                    <a:pt x="393" y="385"/>
                    <a:pt x="391" y="386"/>
                  </a:cubicBezTo>
                  <a:cubicBezTo>
                    <a:pt x="393" y="389"/>
                    <a:pt x="393" y="389"/>
                    <a:pt x="393" y="389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0" y="392"/>
                    <a:pt x="390" y="392"/>
                    <a:pt x="390" y="392"/>
                  </a:cubicBezTo>
                  <a:cubicBezTo>
                    <a:pt x="392" y="391"/>
                    <a:pt x="392" y="391"/>
                    <a:pt x="392" y="391"/>
                  </a:cubicBezTo>
                  <a:cubicBezTo>
                    <a:pt x="395" y="390"/>
                    <a:pt x="394" y="387"/>
                    <a:pt x="395" y="385"/>
                  </a:cubicBezTo>
                  <a:cubicBezTo>
                    <a:pt x="397" y="383"/>
                    <a:pt x="397" y="383"/>
                    <a:pt x="397" y="383"/>
                  </a:cubicBezTo>
                  <a:cubicBezTo>
                    <a:pt x="395" y="382"/>
                    <a:pt x="397" y="380"/>
                    <a:pt x="397" y="379"/>
                  </a:cubicBezTo>
                  <a:cubicBezTo>
                    <a:pt x="397" y="379"/>
                    <a:pt x="396" y="380"/>
                    <a:pt x="395" y="379"/>
                  </a:cubicBezTo>
                  <a:cubicBezTo>
                    <a:pt x="396" y="378"/>
                    <a:pt x="397" y="378"/>
                    <a:pt x="397" y="376"/>
                  </a:cubicBezTo>
                  <a:cubicBezTo>
                    <a:pt x="398" y="377"/>
                    <a:pt x="398" y="378"/>
                    <a:pt x="399" y="377"/>
                  </a:cubicBezTo>
                  <a:cubicBezTo>
                    <a:pt x="400" y="377"/>
                    <a:pt x="398" y="376"/>
                    <a:pt x="398" y="375"/>
                  </a:cubicBezTo>
                  <a:cubicBezTo>
                    <a:pt x="401" y="374"/>
                    <a:pt x="401" y="374"/>
                    <a:pt x="401" y="374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3" y="371"/>
                    <a:pt x="403" y="371"/>
                    <a:pt x="403" y="371"/>
                  </a:cubicBezTo>
                  <a:cubicBezTo>
                    <a:pt x="402" y="371"/>
                    <a:pt x="400" y="370"/>
                    <a:pt x="400" y="368"/>
                  </a:cubicBezTo>
                  <a:cubicBezTo>
                    <a:pt x="401" y="366"/>
                    <a:pt x="402" y="368"/>
                    <a:pt x="403" y="367"/>
                  </a:cubicBezTo>
                  <a:cubicBezTo>
                    <a:pt x="401" y="365"/>
                    <a:pt x="407" y="362"/>
                    <a:pt x="404" y="361"/>
                  </a:cubicBezTo>
                  <a:cubicBezTo>
                    <a:pt x="404" y="359"/>
                    <a:pt x="407" y="358"/>
                    <a:pt x="409" y="358"/>
                  </a:cubicBezTo>
                  <a:cubicBezTo>
                    <a:pt x="408" y="355"/>
                    <a:pt x="414" y="356"/>
                    <a:pt x="412" y="353"/>
                  </a:cubicBezTo>
                  <a:cubicBezTo>
                    <a:pt x="418" y="352"/>
                    <a:pt x="423" y="346"/>
                    <a:pt x="428" y="341"/>
                  </a:cubicBezTo>
                  <a:cubicBezTo>
                    <a:pt x="433" y="341"/>
                    <a:pt x="436" y="338"/>
                    <a:pt x="438" y="335"/>
                  </a:cubicBezTo>
                  <a:cubicBezTo>
                    <a:pt x="443" y="333"/>
                    <a:pt x="441" y="325"/>
                    <a:pt x="447" y="324"/>
                  </a:cubicBezTo>
                  <a:cubicBezTo>
                    <a:pt x="448" y="322"/>
                    <a:pt x="448" y="320"/>
                    <a:pt x="450" y="318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57" y="316"/>
                    <a:pt x="455" y="311"/>
                    <a:pt x="462" y="309"/>
                  </a:cubicBezTo>
                  <a:cubicBezTo>
                    <a:pt x="463" y="306"/>
                    <a:pt x="466" y="305"/>
                    <a:pt x="467" y="303"/>
                  </a:cubicBezTo>
                  <a:cubicBezTo>
                    <a:pt x="469" y="300"/>
                    <a:pt x="469" y="298"/>
                    <a:pt x="471" y="296"/>
                  </a:cubicBezTo>
                  <a:cubicBezTo>
                    <a:pt x="470" y="295"/>
                    <a:pt x="471" y="294"/>
                    <a:pt x="471" y="292"/>
                  </a:cubicBezTo>
                  <a:cubicBezTo>
                    <a:pt x="470" y="289"/>
                    <a:pt x="476" y="287"/>
                    <a:pt x="474" y="283"/>
                  </a:cubicBezTo>
                  <a:cubicBezTo>
                    <a:pt x="475" y="283"/>
                    <a:pt x="475" y="283"/>
                    <a:pt x="475" y="283"/>
                  </a:cubicBezTo>
                  <a:cubicBezTo>
                    <a:pt x="474" y="278"/>
                    <a:pt x="479" y="277"/>
                    <a:pt x="479" y="274"/>
                  </a:cubicBezTo>
                  <a:cubicBezTo>
                    <a:pt x="480" y="272"/>
                    <a:pt x="480" y="267"/>
                    <a:pt x="483" y="268"/>
                  </a:cubicBezTo>
                  <a:cubicBezTo>
                    <a:pt x="484" y="266"/>
                    <a:pt x="488" y="265"/>
                    <a:pt x="486" y="264"/>
                  </a:cubicBezTo>
                  <a:cubicBezTo>
                    <a:pt x="488" y="263"/>
                    <a:pt x="490" y="264"/>
                    <a:pt x="491" y="261"/>
                  </a:cubicBezTo>
                  <a:cubicBezTo>
                    <a:pt x="494" y="259"/>
                    <a:pt x="495" y="256"/>
                    <a:pt x="497" y="254"/>
                  </a:cubicBezTo>
                  <a:cubicBezTo>
                    <a:pt x="501" y="250"/>
                    <a:pt x="498" y="246"/>
                    <a:pt x="501" y="242"/>
                  </a:cubicBezTo>
                  <a:cubicBezTo>
                    <a:pt x="499" y="238"/>
                    <a:pt x="503" y="233"/>
                    <a:pt x="501" y="228"/>
                  </a:cubicBezTo>
                  <a:cubicBezTo>
                    <a:pt x="505" y="226"/>
                    <a:pt x="499" y="223"/>
                    <a:pt x="502" y="221"/>
                  </a:cubicBezTo>
                  <a:cubicBezTo>
                    <a:pt x="499" y="218"/>
                    <a:pt x="504" y="216"/>
                    <a:pt x="505" y="214"/>
                  </a:cubicBezTo>
                  <a:cubicBezTo>
                    <a:pt x="505" y="213"/>
                    <a:pt x="504" y="212"/>
                    <a:pt x="505" y="211"/>
                  </a:cubicBezTo>
                  <a:close/>
                  <a:moveTo>
                    <a:pt x="19" y="191"/>
                  </a:moveTo>
                  <a:cubicBezTo>
                    <a:pt x="16" y="190"/>
                    <a:pt x="16" y="190"/>
                    <a:pt x="16" y="190"/>
                  </a:cubicBezTo>
                  <a:cubicBezTo>
                    <a:pt x="17" y="189"/>
                    <a:pt x="18" y="190"/>
                    <a:pt x="19" y="190"/>
                  </a:cubicBezTo>
                  <a:lnTo>
                    <a:pt x="19" y="191"/>
                  </a:lnTo>
                  <a:close/>
                  <a:moveTo>
                    <a:pt x="10" y="219"/>
                  </a:moveTo>
                  <a:cubicBezTo>
                    <a:pt x="9" y="218"/>
                    <a:pt x="10" y="216"/>
                    <a:pt x="11" y="215"/>
                  </a:cubicBezTo>
                  <a:cubicBezTo>
                    <a:pt x="12" y="215"/>
                    <a:pt x="12" y="216"/>
                    <a:pt x="13" y="216"/>
                  </a:cubicBezTo>
                  <a:cubicBezTo>
                    <a:pt x="12" y="215"/>
                    <a:pt x="10" y="217"/>
                    <a:pt x="10" y="219"/>
                  </a:cubicBezTo>
                  <a:close/>
                  <a:moveTo>
                    <a:pt x="13" y="221"/>
                  </a:moveTo>
                  <a:cubicBezTo>
                    <a:pt x="13" y="220"/>
                    <a:pt x="13" y="220"/>
                    <a:pt x="12" y="219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2" y="219"/>
                    <a:pt x="12" y="219"/>
                    <a:pt x="12" y="219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14" y="221"/>
                    <a:pt x="13" y="221"/>
                    <a:pt x="13" y="221"/>
                  </a:cubicBezTo>
                  <a:close/>
                  <a:moveTo>
                    <a:pt x="14" y="209"/>
                  </a:moveTo>
                  <a:cubicBezTo>
                    <a:pt x="16" y="209"/>
                    <a:pt x="16" y="209"/>
                    <a:pt x="16" y="209"/>
                  </a:cubicBezTo>
                  <a:cubicBezTo>
                    <a:pt x="15" y="210"/>
                    <a:pt x="15" y="210"/>
                    <a:pt x="15" y="210"/>
                  </a:cubicBezTo>
                  <a:lnTo>
                    <a:pt x="14" y="209"/>
                  </a:lnTo>
                  <a:close/>
                  <a:moveTo>
                    <a:pt x="32" y="295"/>
                  </a:moveTo>
                  <a:cubicBezTo>
                    <a:pt x="31" y="295"/>
                    <a:pt x="32" y="293"/>
                    <a:pt x="33" y="294"/>
                  </a:cubicBezTo>
                  <a:cubicBezTo>
                    <a:pt x="34" y="294"/>
                    <a:pt x="33" y="295"/>
                    <a:pt x="32" y="295"/>
                  </a:cubicBezTo>
                  <a:close/>
                  <a:moveTo>
                    <a:pt x="38" y="313"/>
                  </a:moveTo>
                  <a:cubicBezTo>
                    <a:pt x="38" y="312"/>
                    <a:pt x="40" y="311"/>
                    <a:pt x="41" y="312"/>
                  </a:cubicBezTo>
                  <a:cubicBezTo>
                    <a:pt x="40" y="312"/>
                    <a:pt x="39" y="313"/>
                    <a:pt x="38" y="313"/>
                  </a:cubicBezTo>
                  <a:close/>
                  <a:moveTo>
                    <a:pt x="123" y="378"/>
                  </a:moveTo>
                  <a:cubicBezTo>
                    <a:pt x="124" y="378"/>
                    <a:pt x="124" y="378"/>
                    <a:pt x="124" y="378"/>
                  </a:cubicBezTo>
                  <a:cubicBezTo>
                    <a:pt x="123" y="379"/>
                    <a:pt x="123" y="379"/>
                    <a:pt x="123" y="379"/>
                  </a:cubicBezTo>
                  <a:lnTo>
                    <a:pt x="123" y="378"/>
                  </a:lnTo>
                  <a:close/>
                  <a:moveTo>
                    <a:pt x="141" y="80"/>
                  </a:moveTo>
                  <a:cubicBezTo>
                    <a:pt x="141" y="80"/>
                    <a:pt x="141" y="80"/>
                    <a:pt x="141" y="80"/>
                  </a:cubicBezTo>
                  <a:cubicBezTo>
                    <a:pt x="140" y="80"/>
                    <a:pt x="140" y="80"/>
                    <a:pt x="140" y="80"/>
                  </a:cubicBezTo>
                  <a:lnTo>
                    <a:pt x="141" y="80"/>
                  </a:lnTo>
                  <a:close/>
                  <a:moveTo>
                    <a:pt x="140" y="86"/>
                  </a:moveTo>
                  <a:cubicBezTo>
                    <a:pt x="141" y="86"/>
                    <a:pt x="141" y="86"/>
                    <a:pt x="141" y="87"/>
                  </a:cubicBezTo>
                  <a:cubicBezTo>
                    <a:pt x="141" y="88"/>
                    <a:pt x="140" y="87"/>
                    <a:pt x="140" y="87"/>
                  </a:cubicBezTo>
                  <a:lnTo>
                    <a:pt x="140" y="86"/>
                  </a:lnTo>
                  <a:close/>
                  <a:moveTo>
                    <a:pt x="112" y="100"/>
                  </a:moveTo>
                  <a:cubicBezTo>
                    <a:pt x="113" y="101"/>
                    <a:pt x="113" y="101"/>
                    <a:pt x="113" y="101"/>
                  </a:cubicBezTo>
                  <a:cubicBezTo>
                    <a:pt x="112" y="102"/>
                    <a:pt x="112" y="102"/>
                    <a:pt x="112" y="102"/>
                  </a:cubicBezTo>
                  <a:lnTo>
                    <a:pt x="112" y="100"/>
                  </a:lnTo>
                  <a:close/>
                  <a:moveTo>
                    <a:pt x="98" y="135"/>
                  </a:moveTo>
                  <a:cubicBezTo>
                    <a:pt x="100" y="135"/>
                    <a:pt x="100" y="135"/>
                    <a:pt x="100" y="135"/>
                  </a:cubicBezTo>
                  <a:cubicBezTo>
                    <a:pt x="100" y="137"/>
                    <a:pt x="99" y="138"/>
                    <a:pt x="100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101" y="138"/>
                    <a:pt x="96" y="138"/>
                    <a:pt x="98" y="135"/>
                  </a:cubicBezTo>
                  <a:close/>
                  <a:moveTo>
                    <a:pt x="96" y="150"/>
                  </a:moveTo>
                  <a:cubicBezTo>
                    <a:pt x="97" y="151"/>
                    <a:pt x="97" y="151"/>
                    <a:pt x="97" y="151"/>
                  </a:cubicBezTo>
                  <a:cubicBezTo>
                    <a:pt x="95" y="150"/>
                    <a:pt x="95" y="150"/>
                    <a:pt x="95" y="150"/>
                  </a:cubicBezTo>
                  <a:lnTo>
                    <a:pt x="96" y="150"/>
                  </a:lnTo>
                  <a:close/>
                  <a:moveTo>
                    <a:pt x="89" y="123"/>
                  </a:moveTo>
                  <a:cubicBezTo>
                    <a:pt x="91" y="125"/>
                    <a:pt x="91" y="125"/>
                    <a:pt x="91" y="125"/>
                  </a:cubicBezTo>
                  <a:cubicBezTo>
                    <a:pt x="90" y="125"/>
                    <a:pt x="89" y="125"/>
                    <a:pt x="89" y="123"/>
                  </a:cubicBezTo>
                  <a:close/>
                  <a:moveTo>
                    <a:pt x="87" y="107"/>
                  </a:moveTo>
                  <a:cubicBezTo>
                    <a:pt x="87" y="108"/>
                    <a:pt x="87" y="108"/>
                    <a:pt x="87" y="108"/>
                  </a:cubicBezTo>
                  <a:cubicBezTo>
                    <a:pt x="85" y="107"/>
                    <a:pt x="85" y="107"/>
                    <a:pt x="85" y="107"/>
                  </a:cubicBezTo>
                  <a:lnTo>
                    <a:pt x="87" y="107"/>
                  </a:lnTo>
                  <a:close/>
                  <a:moveTo>
                    <a:pt x="53" y="159"/>
                  </a:moveTo>
                  <a:cubicBezTo>
                    <a:pt x="52" y="160"/>
                    <a:pt x="52" y="160"/>
                    <a:pt x="52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1" y="160"/>
                    <a:pt x="52" y="159"/>
                    <a:pt x="53" y="159"/>
                  </a:cubicBezTo>
                  <a:close/>
                  <a:moveTo>
                    <a:pt x="53" y="258"/>
                  </a:moveTo>
                  <a:cubicBezTo>
                    <a:pt x="51" y="260"/>
                    <a:pt x="51" y="260"/>
                    <a:pt x="51" y="260"/>
                  </a:cubicBezTo>
                  <a:cubicBezTo>
                    <a:pt x="51" y="259"/>
                    <a:pt x="51" y="259"/>
                    <a:pt x="51" y="259"/>
                  </a:cubicBezTo>
                  <a:cubicBezTo>
                    <a:pt x="53" y="260"/>
                    <a:pt x="51" y="257"/>
                    <a:pt x="53" y="258"/>
                  </a:cubicBezTo>
                  <a:close/>
                  <a:moveTo>
                    <a:pt x="52" y="206"/>
                  </a:moveTo>
                  <a:cubicBezTo>
                    <a:pt x="54" y="206"/>
                    <a:pt x="54" y="206"/>
                    <a:pt x="54" y="206"/>
                  </a:cubicBezTo>
                  <a:cubicBezTo>
                    <a:pt x="54" y="207"/>
                    <a:pt x="54" y="207"/>
                    <a:pt x="54" y="207"/>
                  </a:cubicBezTo>
                  <a:lnTo>
                    <a:pt x="52" y="206"/>
                  </a:lnTo>
                  <a:close/>
                  <a:moveTo>
                    <a:pt x="52" y="268"/>
                  </a:moveTo>
                  <a:cubicBezTo>
                    <a:pt x="52" y="269"/>
                    <a:pt x="52" y="269"/>
                    <a:pt x="52" y="269"/>
                  </a:cubicBezTo>
                  <a:cubicBezTo>
                    <a:pt x="50" y="268"/>
                    <a:pt x="50" y="268"/>
                    <a:pt x="50" y="268"/>
                  </a:cubicBezTo>
                  <a:cubicBezTo>
                    <a:pt x="51" y="268"/>
                    <a:pt x="51" y="268"/>
                    <a:pt x="52" y="268"/>
                  </a:cubicBezTo>
                  <a:close/>
                  <a:moveTo>
                    <a:pt x="51" y="258"/>
                  </a:moveTo>
                  <a:cubicBezTo>
                    <a:pt x="49" y="259"/>
                    <a:pt x="49" y="259"/>
                    <a:pt x="49" y="259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1" y="257"/>
                    <a:pt x="50" y="258"/>
                    <a:pt x="51" y="258"/>
                  </a:cubicBezTo>
                  <a:close/>
                  <a:moveTo>
                    <a:pt x="50" y="173"/>
                  </a:moveTo>
                  <a:cubicBezTo>
                    <a:pt x="49" y="173"/>
                    <a:pt x="49" y="173"/>
                    <a:pt x="49" y="173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49" y="173"/>
                    <a:pt x="50" y="173"/>
                  </a:cubicBezTo>
                  <a:close/>
                  <a:moveTo>
                    <a:pt x="48" y="164"/>
                  </a:moveTo>
                  <a:cubicBezTo>
                    <a:pt x="50" y="166"/>
                    <a:pt x="50" y="166"/>
                    <a:pt x="50" y="166"/>
                  </a:cubicBezTo>
                  <a:cubicBezTo>
                    <a:pt x="47" y="166"/>
                    <a:pt x="47" y="166"/>
                    <a:pt x="47" y="166"/>
                  </a:cubicBezTo>
                  <a:lnTo>
                    <a:pt x="48" y="164"/>
                  </a:lnTo>
                  <a:close/>
                  <a:moveTo>
                    <a:pt x="44" y="291"/>
                  </a:moveTo>
                  <a:cubicBezTo>
                    <a:pt x="43" y="290"/>
                    <a:pt x="45" y="290"/>
                    <a:pt x="46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90"/>
                    <a:pt x="46" y="290"/>
                    <a:pt x="46" y="290"/>
                  </a:cubicBezTo>
                  <a:lnTo>
                    <a:pt x="44" y="291"/>
                  </a:lnTo>
                  <a:close/>
                  <a:moveTo>
                    <a:pt x="45" y="296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4" y="296"/>
                    <a:pt x="44" y="296"/>
                    <a:pt x="44" y="296"/>
                  </a:cubicBezTo>
                  <a:lnTo>
                    <a:pt x="45" y="296"/>
                  </a:lnTo>
                  <a:close/>
                  <a:moveTo>
                    <a:pt x="44" y="283"/>
                  </a:moveTo>
                  <a:cubicBezTo>
                    <a:pt x="45" y="281"/>
                    <a:pt x="45" y="281"/>
                    <a:pt x="45" y="281"/>
                  </a:cubicBezTo>
                  <a:cubicBezTo>
                    <a:pt x="46" y="282"/>
                    <a:pt x="46" y="282"/>
                    <a:pt x="46" y="282"/>
                  </a:cubicBezTo>
                  <a:lnTo>
                    <a:pt x="44" y="283"/>
                  </a:lnTo>
                  <a:close/>
                  <a:moveTo>
                    <a:pt x="46" y="271"/>
                  </a:moveTo>
                  <a:cubicBezTo>
                    <a:pt x="47" y="270"/>
                    <a:pt x="47" y="270"/>
                    <a:pt x="47" y="270"/>
                  </a:cubicBezTo>
                  <a:cubicBezTo>
                    <a:pt x="49" y="270"/>
                    <a:pt x="49" y="270"/>
                    <a:pt x="49" y="270"/>
                  </a:cubicBezTo>
                  <a:cubicBezTo>
                    <a:pt x="48" y="271"/>
                    <a:pt x="47" y="271"/>
                    <a:pt x="46" y="271"/>
                  </a:cubicBezTo>
                  <a:close/>
                  <a:moveTo>
                    <a:pt x="48" y="268"/>
                  </a:move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8" y="268"/>
                    <a:pt x="48" y="268"/>
                  </a:cubicBezTo>
                  <a:cubicBezTo>
                    <a:pt x="48" y="268"/>
                    <a:pt x="46" y="268"/>
                    <a:pt x="46" y="268"/>
                  </a:cubicBezTo>
                  <a:cubicBezTo>
                    <a:pt x="47" y="266"/>
                    <a:pt x="47" y="266"/>
                    <a:pt x="47" y="266"/>
                  </a:cubicBezTo>
                  <a:lnTo>
                    <a:pt x="48" y="268"/>
                  </a:lnTo>
                  <a:close/>
                  <a:moveTo>
                    <a:pt x="45" y="226"/>
                  </a:moveTo>
                  <a:cubicBezTo>
                    <a:pt x="47" y="228"/>
                    <a:pt x="47" y="228"/>
                    <a:pt x="47" y="228"/>
                  </a:cubicBezTo>
                  <a:cubicBezTo>
                    <a:pt x="44" y="228"/>
                    <a:pt x="44" y="228"/>
                    <a:pt x="44" y="228"/>
                  </a:cubicBezTo>
                  <a:lnTo>
                    <a:pt x="45" y="226"/>
                  </a:lnTo>
                  <a:close/>
                  <a:moveTo>
                    <a:pt x="44" y="273"/>
                  </a:moveTo>
                  <a:cubicBezTo>
                    <a:pt x="43" y="272"/>
                    <a:pt x="42" y="273"/>
                    <a:pt x="42" y="274"/>
                  </a:cubicBezTo>
                  <a:cubicBezTo>
                    <a:pt x="45" y="272"/>
                    <a:pt x="44" y="276"/>
                    <a:pt x="45" y="278"/>
                  </a:cubicBezTo>
                  <a:cubicBezTo>
                    <a:pt x="42" y="275"/>
                    <a:pt x="41" y="279"/>
                    <a:pt x="38" y="275"/>
                  </a:cubicBezTo>
                  <a:cubicBezTo>
                    <a:pt x="38" y="275"/>
                    <a:pt x="37" y="276"/>
                    <a:pt x="37" y="276"/>
                  </a:cubicBezTo>
                  <a:cubicBezTo>
                    <a:pt x="36" y="278"/>
                    <a:pt x="38" y="279"/>
                    <a:pt x="39" y="280"/>
                  </a:cubicBezTo>
                  <a:cubicBezTo>
                    <a:pt x="39" y="280"/>
                    <a:pt x="36" y="279"/>
                    <a:pt x="35" y="279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3" y="279"/>
                    <a:pt x="33" y="278"/>
                    <a:pt x="32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1" y="277"/>
                    <a:pt x="30" y="277"/>
                    <a:pt x="30" y="276"/>
                  </a:cubicBezTo>
                  <a:cubicBezTo>
                    <a:pt x="29" y="277"/>
                    <a:pt x="28" y="278"/>
                    <a:pt x="28" y="278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7" y="277"/>
                    <a:pt x="27" y="276"/>
                    <a:pt x="27" y="275"/>
                  </a:cubicBezTo>
                  <a:cubicBezTo>
                    <a:pt x="24" y="274"/>
                    <a:pt x="24" y="274"/>
                    <a:pt x="24" y="274"/>
                  </a:cubicBezTo>
                  <a:cubicBezTo>
                    <a:pt x="24" y="273"/>
                    <a:pt x="26" y="273"/>
                    <a:pt x="26" y="273"/>
                  </a:cubicBezTo>
                  <a:cubicBezTo>
                    <a:pt x="26" y="276"/>
                    <a:pt x="28" y="274"/>
                    <a:pt x="29" y="275"/>
                  </a:cubicBezTo>
                  <a:cubicBezTo>
                    <a:pt x="28" y="273"/>
                    <a:pt x="32" y="271"/>
                    <a:pt x="28" y="271"/>
                  </a:cubicBezTo>
                  <a:cubicBezTo>
                    <a:pt x="29" y="269"/>
                    <a:pt x="31" y="272"/>
                    <a:pt x="32" y="270"/>
                  </a:cubicBezTo>
                  <a:cubicBezTo>
                    <a:pt x="31" y="269"/>
                    <a:pt x="30" y="269"/>
                    <a:pt x="28" y="268"/>
                  </a:cubicBezTo>
                  <a:cubicBezTo>
                    <a:pt x="30" y="266"/>
                    <a:pt x="31" y="267"/>
                    <a:pt x="32" y="266"/>
                  </a:cubicBezTo>
                  <a:cubicBezTo>
                    <a:pt x="31" y="266"/>
                    <a:pt x="32" y="267"/>
                    <a:pt x="33" y="268"/>
                  </a:cubicBezTo>
                  <a:cubicBezTo>
                    <a:pt x="32" y="268"/>
                    <a:pt x="32" y="268"/>
                    <a:pt x="32" y="268"/>
                  </a:cubicBezTo>
                  <a:cubicBezTo>
                    <a:pt x="32" y="272"/>
                    <a:pt x="37" y="271"/>
                    <a:pt x="39" y="272"/>
                  </a:cubicBezTo>
                  <a:cubicBezTo>
                    <a:pt x="40" y="271"/>
                    <a:pt x="42" y="273"/>
                    <a:pt x="44" y="273"/>
                  </a:cubicBezTo>
                  <a:close/>
                  <a:moveTo>
                    <a:pt x="35" y="292"/>
                  </a:moveTo>
                  <a:cubicBezTo>
                    <a:pt x="36" y="290"/>
                    <a:pt x="36" y="290"/>
                    <a:pt x="36" y="290"/>
                  </a:cubicBezTo>
                  <a:cubicBezTo>
                    <a:pt x="37" y="292"/>
                    <a:pt x="41" y="290"/>
                    <a:pt x="41" y="294"/>
                  </a:cubicBezTo>
                  <a:lnTo>
                    <a:pt x="35" y="292"/>
                  </a:lnTo>
                  <a:close/>
                  <a:moveTo>
                    <a:pt x="41" y="295"/>
                  </a:moveTo>
                  <a:cubicBezTo>
                    <a:pt x="40" y="297"/>
                    <a:pt x="38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8" y="296"/>
                    <a:pt x="39" y="295"/>
                    <a:pt x="41" y="295"/>
                  </a:cubicBezTo>
                  <a:close/>
                  <a:moveTo>
                    <a:pt x="39" y="297"/>
                  </a:moveTo>
                  <a:cubicBezTo>
                    <a:pt x="39" y="297"/>
                    <a:pt x="39" y="297"/>
                    <a:pt x="39" y="297"/>
                  </a:cubicBezTo>
                  <a:cubicBezTo>
                    <a:pt x="39" y="299"/>
                    <a:pt x="37" y="299"/>
                    <a:pt x="36" y="300"/>
                  </a:cubicBezTo>
                  <a:cubicBezTo>
                    <a:pt x="36" y="299"/>
                    <a:pt x="39" y="299"/>
                    <a:pt x="39" y="297"/>
                  </a:cubicBezTo>
                  <a:close/>
                  <a:moveTo>
                    <a:pt x="41" y="301"/>
                  </a:moveTo>
                  <a:cubicBezTo>
                    <a:pt x="42" y="301"/>
                    <a:pt x="41" y="302"/>
                    <a:pt x="41" y="303"/>
                  </a:cubicBezTo>
                  <a:cubicBezTo>
                    <a:pt x="39" y="303"/>
                    <a:pt x="38" y="303"/>
                    <a:pt x="37" y="302"/>
                  </a:cubicBezTo>
                  <a:cubicBezTo>
                    <a:pt x="39" y="303"/>
                    <a:pt x="40" y="300"/>
                    <a:pt x="41" y="301"/>
                  </a:cubicBezTo>
                  <a:close/>
                  <a:moveTo>
                    <a:pt x="41" y="290"/>
                  </a:moveTo>
                  <a:cubicBezTo>
                    <a:pt x="42" y="288"/>
                    <a:pt x="42" y="288"/>
                    <a:pt x="42" y="288"/>
                  </a:cubicBezTo>
                  <a:cubicBezTo>
                    <a:pt x="42" y="291"/>
                    <a:pt x="42" y="291"/>
                    <a:pt x="42" y="291"/>
                  </a:cubicBezTo>
                  <a:lnTo>
                    <a:pt x="41" y="290"/>
                  </a:lnTo>
                  <a:close/>
                  <a:moveTo>
                    <a:pt x="41" y="285"/>
                  </a:moveTo>
                  <a:cubicBezTo>
                    <a:pt x="43" y="286"/>
                    <a:pt x="43" y="286"/>
                    <a:pt x="43" y="286"/>
                  </a:cubicBezTo>
                  <a:cubicBezTo>
                    <a:pt x="43" y="286"/>
                    <a:pt x="41" y="287"/>
                    <a:pt x="41" y="285"/>
                  </a:cubicBezTo>
                  <a:close/>
                  <a:moveTo>
                    <a:pt x="42" y="281"/>
                  </a:moveTo>
                  <a:cubicBezTo>
                    <a:pt x="44" y="282"/>
                    <a:pt x="44" y="282"/>
                    <a:pt x="44" y="282"/>
                  </a:cubicBezTo>
                  <a:cubicBezTo>
                    <a:pt x="44" y="282"/>
                    <a:pt x="44" y="282"/>
                    <a:pt x="44" y="282"/>
                  </a:cubicBezTo>
                  <a:lnTo>
                    <a:pt x="42" y="281"/>
                  </a:lnTo>
                  <a:close/>
                  <a:moveTo>
                    <a:pt x="22" y="255"/>
                  </a:moveTo>
                  <a:cubicBezTo>
                    <a:pt x="20" y="255"/>
                    <a:pt x="20" y="255"/>
                    <a:pt x="20" y="25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2" y="253"/>
                    <a:pt x="23" y="255"/>
                    <a:pt x="22" y="255"/>
                  </a:cubicBezTo>
                  <a:close/>
                  <a:moveTo>
                    <a:pt x="20" y="229"/>
                  </a:moveTo>
                  <a:cubicBezTo>
                    <a:pt x="19" y="230"/>
                    <a:pt x="19" y="229"/>
                    <a:pt x="18" y="229"/>
                  </a:cubicBezTo>
                  <a:cubicBezTo>
                    <a:pt x="18" y="228"/>
                    <a:pt x="19" y="228"/>
                    <a:pt x="20" y="228"/>
                  </a:cubicBezTo>
                  <a:cubicBezTo>
                    <a:pt x="18" y="229"/>
                    <a:pt x="22" y="229"/>
                    <a:pt x="20" y="229"/>
                  </a:cubicBezTo>
                  <a:close/>
                  <a:moveTo>
                    <a:pt x="20" y="251"/>
                  </a:moveTo>
                  <a:cubicBezTo>
                    <a:pt x="20" y="251"/>
                    <a:pt x="20" y="251"/>
                    <a:pt x="20" y="251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20" y="250"/>
                    <a:pt x="20" y="251"/>
                  </a:cubicBezTo>
                  <a:close/>
                  <a:moveTo>
                    <a:pt x="23" y="239"/>
                  </a:moveTo>
                  <a:cubicBezTo>
                    <a:pt x="23" y="240"/>
                    <a:pt x="22" y="241"/>
                    <a:pt x="21" y="240"/>
                  </a:cubicBezTo>
                  <a:cubicBezTo>
                    <a:pt x="22" y="240"/>
                    <a:pt x="22" y="239"/>
                    <a:pt x="23" y="239"/>
                  </a:cubicBezTo>
                  <a:close/>
                  <a:moveTo>
                    <a:pt x="21" y="236"/>
                  </a:moveTo>
                  <a:cubicBezTo>
                    <a:pt x="22" y="236"/>
                    <a:pt x="22" y="236"/>
                    <a:pt x="22" y="236"/>
                  </a:cubicBezTo>
                  <a:cubicBezTo>
                    <a:pt x="22" y="237"/>
                    <a:pt x="22" y="237"/>
                    <a:pt x="22" y="237"/>
                  </a:cubicBezTo>
                  <a:lnTo>
                    <a:pt x="21" y="236"/>
                  </a:lnTo>
                  <a:close/>
                  <a:moveTo>
                    <a:pt x="24" y="270"/>
                  </a:moveTo>
                  <a:cubicBezTo>
                    <a:pt x="24" y="271"/>
                    <a:pt x="24" y="271"/>
                    <a:pt x="24" y="271"/>
                  </a:cubicBezTo>
                  <a:cubicBezTo>
                    <a:pt x="23" y="271"/>
                    <a:pt x="23" y="271"/>
                    <a:pt x="23" y="271"/>
                  </a:cubicBezTo>
                  <a:lnTo>
                    <a:pt x="24" y="270"/>
                  </a:lnTo>
                  <a:close/>
                  <a:moveTo>
                    <a:pt x="22" y="247"/>
                  </a:moveTo>
                  <a:cubicBezTo>
                    <a:pt x="21" y="245"/>
                    <a:pt x="21" y="245"/>
                    <a:pt x="22" y="244"/>
                  </a:cubicBezTo>
                  <a:cubicBezTo>
                    <a:pt x="23" y="244"/>
                    <a:pt x="23" y="244"/>
                    <a:pt x="24" y="245"/>
                  </a:cubicBezTo>
                  <a:cubicBezTo>
                    <a:pt x="24" y="246"/>
                    <a:pt x="22" y="246"/>
                    <a:pt x="22" y="247"/>
                  </a:cubicBezTo>
                  <a:close/>
                  <a:moveTo>
                    <a:pt x="24" y="229"/>
                  </a:moveTo>
                  <a:cubicBezTo>
                    <a:pt x="23" y="229"/>
                    <a:pt x="23" y="229"/>
                    <a:pt x="23" y="229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26" y="229"/>
                    <a:pt x="28" y="230"/>
                    <a:pt x="29" y="232"/>
                  </a:cubicBezTo>
                  <a:cubicBezTo>
                    <a:pt x="28" y="232"/>
                    <a:pt x="26" y="233"/>
                    <a:pt x="25" y="232"/>
                  </a:cubicBezTo>
                  <a:cubicBezTo>
                    <a:pt x="25" y="231"/>
                    <a:pt x="25" y="230"/>
                    <a:pt x="24" y="229"/>
                  </a:cubicBezTo>
                  <a:close/>
                  <a:moveTo>
                    <a:pt x="33" y="200"/>
                  </a:moveTo>
                  <a:cubicBezTo>
                    <a:pt x="32" y="202"/>
                    <a:pt x="31" y="200"/>
                    <a:pt x="31" y="200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0" y="201"/>
                    <a:pt x="32" y="199"/>
                    <a:pt x="33" y="200"/>
                  </a:cubicBezTo>
                  <a:close/>
                  <a:moveTo>
                    <a:pt x="36" y="228"/>
                  </a:moveTo>
                  <a:cubicBezTo>
                    <a:pt x="35" y="228"/>
                    <a:pt x="34" y="229"/>
                    <a:pt x="33" y="229"/>
                  </a:cubicBezTo>
                  <a:cubicBezTo>
                    <a:pt x="33" y="228"/>
                    <a:pt x="32" y="228"/>
                    <a:pt x="32" y="227"/>
                  </a:cubicBezTo>
                  <a:cubicBezTo>
                    <a:pt x="33" y="227"/>
                    <a:pt x="34" y="228"/>
                    <a:pt x="35" y="227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5" y="227"/>
                    <a:pt x="35" y="227"/>
                    <a:pt x="35" y="227"/>
                  </a:cubicBezTo>
                  <a:lnTo>
                    <a:pt x="36" y="228"/>
                  </a:lnTo>
                  <a:close/>
                  <a:moveTo>
                    <a:pt x="36" y="266"/>
                  </a:moveTo>
                  <a:cubicBezTo>
                    <a:pt x="36" y="267"/>
                    <a:pt x="36" y="267"/>
                    <a:pt x="36" y="267"/>
                  </a:cubicBezTo>
                  <a:cubicBezTo>
                    <a:pt x="35" y="265"/>
                    <a:pt x="35" y="265"/>
                    <a:pt x="35" y="265"/>
                  </a:cubicBezTo>
                  <a:lnTo>
                    <a:pt x="36" y="266"/>
                  </a:lnTo>
                  <a:close/>
                  <a:moveTo>
                    <a:pt x="31" y="236"/>
                  </a:moveTo>
                  <a:cubicBezTo>
                    <a:pt x="30" y="237"/>
                    <a:pt x="29" y="237"/>
                    <a:pt x="28" y="237"/>
                  </a:cubicBezTo>
                  <a:cubicBezTo>
                    <a:pt x="28" y="237"/>
                    <a:pt x="27" y="237"/>
                    <a:pt x="26" y="237"/>
                  </a:cubicBezTo>
                  <a:cubicBezTo>
                    <a:pt x="27" y="237"/>
                    <a:pt x="28" y="237"/>
                    <a:pt x="28" y="237"/>
                  </a:cubicBezTo>
                  <a:cubicBezTo>
                    <a:pt x="29" y="236"/>
                    <a:pt x="30" y="236"/>
                    <a:pt x="31" y="236"/>
                  </a:cubicBezTo>
                  <a:close/>
                  <a:moveTo>
                    <a:pt x="30" y="226"/>
                  </a:moveTo>
                  <a:cubicBezTo>
                    <a:pt x="30" y="225"/>
                    <a:pt x="30" y="225"/>
                    <a:pt x="30" y="225"/>
                  </a:cubicBezTo>
                  <a:cubicBezTo>
                    <a:pt x="32" y="225"/>
                    <a:pt x="32" y="225"/>
                    <a:pt x="32" y="225"/>
                  </a:cubicBezTo>
                  <a:lnTo>
                    <a:pt x="30" y="226"/>
                  </a:lnTo>
                  <a:close/>
                  <a:moveTo>
                    <a:pt x="28" y="238"/>
                  </a:moveTo>
                  <a:cubicBezTo>
                    <a:pt x="29" y="238"/>
                    <a:pt x="30" y="237"/>
                    <a:pt x="32" y="238"/>
                  </a:cubicBezTo>
                  <a:cubicBezTo>
                    <a:pt x="30" y="239"/>
                    <a:pt x="29" y="238"/>
                    <a:pt x="28" y="238"/>
                  </a:cubicBezTo>
                  <a:cubicBezTo>
                    <a:pt x="27" y="239"/>
                    <a:pt x="27" y="239"/>
                    <a:pt x="26" y="239"/>
                  </a:cubicBezTo>
                  <a:cubicBezTo>
                    <a:pt x="27" y="239"/>
                    <a:pt x="27" y="238"/>
                    <a:pt x="28" y="238"/>
                  </a:cubicBezTo>
                  <a:close/>
                  <a:moveTo>
                    <a:pt x="30" y="241"/>
                  </a:moveTo>
                  <a:cubicBezTo>
                    <a:pt x="30" y="242"/>
                    <a:pt x="29" y="242"/>
                    <a:pt x="29" y="243"/>
                  </a:cubicBezTo>
                  <a:cubicBezTo>
                    <a:pt x="29" y="242"/>
                    <a:pt x="28" y="242"/>
                    <a:pt x="27" y="242"/>
                  </a:cubicBezTo>
                  <a:cubicBezTo>
                    <a:pt x="26" y="240"/>
                    <a:pt x="29" y="239"/>
                    <a:pt x="30" y="241"/>
                  </a:cubicBezTo>
                  <a:close/>
                  <a:moveTo>
                    <a:pt x="31" y="263"/>
                  </a:moveTo>
                  <a:cubicBezTo>
                    <a:pt x="30" y="262"/>
                    <a:pt x="30" y="262"/>
                    <a:pt x="30" y="262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4"/>
                    <a:pt x="31" y="264"/>
                    <a:pt x="30" y="265"/>
                  </a:cubicBezTo>
                  <a:cubicBezTo>
                    <a:pt x="28" y="264"/>
                    <a:pt x="28" y="264"/>
                    <a:pt x="28" y="264"/>
                  </a:cubicBezTo>
                  <a:lnTo>
                    <a:pt x="31" y="263"/>
                  </a:lnTo>
                  <a:close/>
                  <a:moveTo>
                    <a:pt x="33" y="214"/>
                  </a:move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0" y="217"/>
                  </a:cubicBezTo>
                  <a:lnTo>
                    <a:pt x="33" y="214"/>
                  </a:lnTo>
                  <a:close/>
                  <a:moveTo>
                    <a:pt x="29" y="194"/>
                  </a:moveTo>
                  <a:cubicBezTo>
                    <a:pt x="30" y="194"/>
                    <a:pt x="30" y="194"/>
                    <a:pt x="30" y="194"/>
                  </a:cubicBezTo>
                  <a:cubicBezTo>
                    <a:pt x="31" y="195"/>
                    <a:pt x="31" y="195"/>
                    <a:pt x="31" y="195"/>
                  </a:cubicBezTo>
                  <a:lnTo>
                    <a:pt x="29" y="194"/>
                  </a:lnTo>
                  <a:close/>
                  <a:moveTo>
                    <a:pt x="33" y="221"/>
                  </a:moveTo>
                  <a:cubicBezTo>
                    <a:pt x="34" y="222"/>
                    <a:pt x="33" y="222"/>
                    <a:pt x="32" y="223"/>
                  </a:cubicBezTo>
                  <a:cubicBezTo>
                    <a:pt x="30" y="222"/>
                    <a:pt x="30" y="222"/>
                    <a:pt x="30" y="222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0"/>
                    <a:pt x="32" y="223"/>
                    <a:pt x="33" y="221"/>
                  </a:cubicBezTo>
                  <a:close/>
                  <a:moveTo>
                    <a:pt x="30" y="228"/>
                  </a:moveTo>
                  <a:cubicBezTo>
                    <a:pt x="30" y="228"/>
                    <a:pt x="30" y="228"/>
                    <a:pt x="30" y="228"/>
                  </a:cubicBezTo>
                  <a:cubicBezTo>
                    <a:pt x="28" y="227"/>
                    <a:pt x="28" y="227"/>
                    <a:pt x="28" y="227"/>
                  </a:cubicBezTo>
                  <a:cubicBezTo>
                    <a:pt x="29" y="227"/>
                    <a:pt x="30" y="227"/>
                    <a:pt x="30" y="228"/>
                  </a:cubicBezTo>
                  <a:close/>
                  <a:moveTo>
                    <a:pt x="26" y="270"/>
                  </a:moveTo>
                  <a:cubicBezTo>
                    <a:pt x="25" y="268"/>
                    <a:pt x="25" y="268"/>
                    <a:pt x="25" y="268"/>
                  </a:cubicBezTo>
                  <a:cubicBezTo>
                    <a:pt x="26" y="268"/>
                    <a:pt x="26" y="268"/>
                    <a:pt x="26" y="268"/>
                  </a:cubicBezTo>
                  <a:lnTo>
                    <a:pt x="26" y="270"/>
                  </a:lnTo>
                  <a:close/>
                  <a:moveTo>
                    <a:pt x="37" y="218"/>
                  </a:moveTo>
                  <a:cubicBezTo>
                    <a:pt x="39" y="218"/>
                    <a:pt x="39" y="218"/>
                    <a:pt x="39" y="218"/>
                  </a:cubicBezTo>
                  <a:cubicBezTo>
                    <a:pt x="38" y="219"/>
                    <a:pt x="38" y="219"/>
                    <a:pt x="38" y="219"/>
                  </a:cubicBezTo>
                  <a:lnTo>
                    <a:pt x="37" y="218"/>
                  </a:lnTo>
                  <a:close/>
                  <a:moveTo>
                    <a:pt x="40" y="234"/>
                  </a:moveTo>
                  <a:cubicBezTo>
                    <a:pt x="40" y="232"/>
                    <a:pt x="40" y="232"/>
                    <a:pt x="40" y="232"/>
                  </a:cubicBezTo>
                  <a:cubicBezTo>
                    <a:pt x="41" y="232"/>
                    <a:pt x="41" y="232"/>
                    <a:pt x="41" y="232"/>
                  </a:cubicBezTo>
                  <a:lnTo>
                    <a:pt x="40" y="234"/>
                  </a:lnTo>
                  <a:close/>
                  <a:moveTo>
                    <a:pt x="43" y="263"/>
                  </a:moveTo>
                  <a:cubicBezTo>
                    <a:pt x="41" y="262"/>
                    <a:pt x="41" y="262"/>
                    <a:pt x="41" y="262"/>
                  </a:cubicBezTo>
                  <a:cubicBezTo>
                    <a:pt x="43" y="262"/>
                    <a:pt x="43" y="262"/>
                    <a:pt x="43" y="262"/>
                  </a:cubicBezTo>
                  <a:lnTo>
                    <a:pt x="43" y="263"/>
                  </a:lnTo>
                  <a:close/>
                  <a:moveTo>
                    <a:pt x="41" y="216"/>
                  </a:moveTo>
                  <a:cubicBezTo>
                    <a:pt x="39" y="218"/>
                    <a:pt x="38" y="213"/>
                    <a:pt x="37" y="216"/>
                  </a:cubicBezTo>
                  <a:cubicBezTo>
                    <a:pt x="36" y="215"/>
                    <a:pt x="36" y="216"/>
                    <a:pt x="36" y="215"/>
                  </a:cubicBezTo>
                  <a:cubicBezTo>
                    <a:pt x="38" y="214"/>
                    <a:pt x="39" y="215"/>
                    <a:pt x="41" y="216"/>
                  </a:cubicBezTo>
                  <a:close/>
                  <a:moveTo>
                    <a:pt x="38" y="186"/>
                  </a:moveTo>
                  <a:cubicBezTo>
                    <a:pt x="37" y="188"/>
                    <a:pt x="40" y="188"/>
                    <a:pt x="38" y="189"/>
                  </a:cubicBezTo>
                  <a:cubicBezTo>
                    <a:pt x="36" y="188"/>
                    <a:pt x="36" y="188"/>
                    <a:pt x="36" y="188"/>
                  </a:cubicBezTo>
                  <a:lnTo>
                    <a:pt x="38" y="186"/>
                  </a:lnTo>
                  <a:close/>
                  <a:moveTo>
                    <a:pt x="35" y="174"/>
                  </a:moveTo>
                  <a:cubicBezTo>
                    <a:pt x="35" y="174"/>
                    <a:pt x="35" y="174"/>
                    <a:pt x="35" y="174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6" y="175"/>
                    <a:pt x="34" y="175"/>
                    <a:pt x="35" y="174"/>
                  </a:cubicBezTo>
                  <a:close/>
                  <a:moveTo>
                    <a:pt x="36" y="183"/>
                  </a:moveTo>
                  <a:cubicBezTo>
                    <a:pt x="35" y="185"/>
                    <a:pt x="33" y="183"/>
                    <a:pt x="33" y="185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2" y="186"/>
                    <a:pt x="32" y="186"/>
                    <a:pt x="32" y="187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9" y="186"/>
                    <a:pt x="28" y="185"/>
                  </a:cubicBezTo>
                  <a:cubicBezTo>
                    <a:pt x="28" y="185"/>
                    <a:pt x="26" y="183"/>
                    <a:pt x="28" y="182"/>
                  </a:cubicBezTo>
                  <a:cubicBezTo>
                    <a:pt x="29" y="182"/>
                    <a:pt x="29" y="185"/>
                    <a:pt x="30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3"/>
                    <a:pt x="35" y="184"/>
                    <a:pt x="36" y="183"/>
                  </a:cubicBezTo>
                  <a:close/>
                  <a:moveTo>
                    <a:pt x="22" y="184"/>
                  </a:moveTo>
                  <a:cubicBezTo>
                    <a:pt x="25" y="185"/>
                    <a:pt x="25" y="185"/>
                    <a:pt x="25" y="185"/>
                  </a:cubicBezTo>
                  <a:cubicBezTo>
                    <a:pt x="24" y="186"/>
                    <a:pt x="21" y="186"/>
                    <a:pt x="22" y="184"/>
                  </a:cubicBezTo>
                  <a:close/>
                  <a:moveTo>
                    <a:pt x="24" y="182"/>
                  </a:moveTo>
                  <a:cubicBezTo>
                    <a:pt x="22" y="179"/>
                    <a:pt x="26" y="180"/>
                    <a:pt x="27" y="178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9" y="182"/>
                    <a:pt x="27" y="181"/>
                    <a:pt x="24" y="182"/>
                  </a:cubicBezTo>
                  <a:close/>
                  <a:moveTo>
                    <a:pt x="28" y="199"/>
                  </a:moveTo>
                  <a:cubicBezTo>
                    <a:pt x="27" y="198"/>
                    <a:pt x="26" y="199"/>
                    <a:pt x="24" y="199"/>
                  </a:cubicBezTo>
                  <a:cubicBezTo>
                    <a:pt x="26" y="198"/>
                    <a:pt x="26" y="198"/>
                    <a:pt x="28" y="199"/>
                  </a:cubicBezTo>
                  <a:close/>
                  <a:moveTo>
                    <a:pt x="24" y="200"/>
                  </a:moveTo>
                  <a:cubicBezTo>
                    <a:pt x="23" y="200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2" y="200"/>
                    <a:pt x="22" y="200"/>
                    <a:pt x="22" y="200"/>
                  </a:cubicBezTo>
                  <a:lnTo>
                    <a:pt x="24" y="200"/>
                  </a:lnTo>
                  <a:close/>
                  <a:moveTo>
                    <a:pt x="22" y="207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20" y="204"/>
                    <a:pt x="21" y="206"/>
                    <a:pt x="22" y="207"/>
                  </a:cubicBezTo>
                  <a:close/>
                  <a:moveTo>
                    <a:pt x="18" y="213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18" y="214"/>
                    <a:pt x="18" y="214"/>
                    <a:pt x="18" y="214"/>
                  </a:cubicBezTo>
                  <a:lnTo>
                    <a:pt x="18" y="213"/>
                  </a:lnTo>
                  <a:close/>
                  <a:moveTo>
                    <a:pt x="17" y="225"/>
                  </a:moveTo>
                  <a:cubicBezTo>
                    <a:pt x="19" y="223"/>
                    <a:pt x="21" y="224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7"/>
                    <a:pt x="26" y="226"/>
                    <a:pt x="26" y="228"/>
                  </a:cubicBezTo>
                  <a:cubicBezTo>
                    <a:pt x="25" y="230"/>
                    <a:pt x="24" y="226"/>
                    <a:pt x="23" y="226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2" y="225"/>
                    <a:pt x="19" y="226"/>
                    <a:pt x="17" y="225"/>
                  </a:cubicBezTo>
                  <a:close/>
                  <a:moveTo>
                    <a:pt x="18" y="235"/>
                  </a:moveTo>
                  <a:cubicBezTo>
                    <a:pt x="19" y="235"/>
                    <a:pt x="19" y="235"/>
                    <a:pt x="19" y="235"/>
                  </a:cubicBezTo>
                  <a:cubicBezTo>
                    <a:pt x="17" y="237"/>
                    <a:pt x="17" y="237"/>
                    <a:pt x="17" y="237"/>
                  </a:cubicBezTo>
                  <a:lnTo>
                    <a:pt x="18" y="235"/>
                  </a:lnTo>
                  <a:close/>
                  <a:moveTo>
                    <a:pt x="12" y="235"/>
                  </a:moveTo>
                  <a:cubicBezTo>
                    <a:pt x="13" y="235"/>
                    <a:pt x="15" y="235"/>
                    <a:pt x="16" y="234"/>
                  </a:cubicBezTo>
                  <a:cubicBezTo>
                    <a:pt x="17" y="235"/>
                    <a:pt x="15" y="235"/>
                    <a:pt x="14" y="236"/>
                  </a:cubicBezTo>
                  <a:cubicBezTo>
                    <a:pt x="13" y="235"/>
                    <a:pt x="12" y="236"/>
                    <a:pt x="12" y="235"/>
                  </a:cubicBezTo>
                  <a:close/>
                  <a:moveTo>
                    <a:pt x="16" y="238"/>
                  </a:moveTo>
                  <a:cubicBezTo>
                    <a:pt x="15" y="238"/>
                    <a:pt x="15" y="238"/>
                    <a:pt x="14" y="237"/>
                  </a:cubicBezTo>
                  <a:cubicBezTo>
                    <a:pt x="15" y="237"/>
                    <a:pt x="16" y="237"/>
                    <a:pt x="16" y="238"/>
                  </a:cubicBezTo>
                  <a:cubicBezTo>
                    <a:pt x="17" y="238"/>
                    <a:pt x="18" y="238"/>
                    <a:pt x="18" y="239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7" y="240"/>
                    <a:pt x="17" y="238"/>
                    <a:pt x="16" y="238"/>
                  </a:cubicBezTo>
                  <a:close/>
                  <a:moveTo>
                    <a:pt x="13" y="248"/>
                  </a:moveTo>
                  <a:cubicBezTo>
                    <a:pt x="15" y="248"/>
                    <a:pt x="16" y="247"/>
                    <a:pt x="17" y="249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7" y="248"/>
                    <a:pt x="15" y="249"/>
                    <a:pt x="13" y="248"/>
                  </a:cubicBezTo>
                  <a:close/>
                  <a:moveTo>
                    <a:pt x="16" y="252"/>
                  </a:moveTo>
                  <a:cubicBezTo>
                    <a:pt x="16" y="253"/>
                    <a:pt x="16" y="253"/>
                    <a:pt x="16" y="253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5" y="252"/>
                    <a:pt x="15" y="252"/>
                    <a:pt x="16" y="252"/>
                  </a:cubicBezTo>
                  <a:close/>
                  <a:moveTo>
                    <a:pt x="13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3" y="277"/>
                    <a:pt x="14" y="276"/>
                    <a:pt x="14" y="276"/>
                  </a:cubicBezTo>
                  <a:cubicBezTo>
                    <a:pt x="14" y="277"/>
                    <a:pt x="14" y="277"/>
                    <a:pt x="13" y="278"/>
                  </a:cubicBezTo>
                  <a:close/>
                  <a:moveTo>
                    <a:pt x="16" y="277"/>
                  </a:moveTo>
                  <a:cubicBezTo>
                    <a:pt x="15" y="277"/>
                    <a:pt x="15" y="277"/>
                    <a:pt x="15" y="277"/>
                  </a:cubicBezTo>
                  <a:cubicBezTo>
                    <a:pt x="15" y="277"/>
                    <a:pt x="16" y="276"/>
                    <a:pt x="16" y="277"/>
                  </a:cubicBezTo>
                  <a:close/>
                  <a:moveTo>
                    <a:pt x="18" y="268"/>
                  </a:moveTo>
                  <a:cubicBezTo>
                    <a:pt x="17" y="269"/>
                    <a:pt x="16" y="267"/>
                    <a:pt x="16" y="269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5" y="270"/>
                    <a:pt x="15" y="270"/>
                    <a:pt x="15" y="270"/>
                  </a:cubicBezTo>
                  <a:cubicBezTo>
                    <a:pt x="14" y="271"/>
                    <a:pt x="15" y="272"/>
                    <a:pt x="13" y="271"/>
                  </a:cubicBezTo>
                  <a:cubicBezTo>
                    <a:pt x="13" y="271"/>
                    <a:pt x="14" y="270"/>
                    <a:pt x="15" y="270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6" y="268"/>
                    <a:pt x="17" y="267"/>
                    <a:pt x="16" y="266"/>
                  </a:cubicBezTo>
                  <a:cubicBezTo>
                    <a:pt x="16" y="267"/>
                    <a:pt x="19" y="266"/>
                    <a:pt x="18" y="268"/>
                  </a:cubicBezTo>
                  <a:close/>
                  <a:moveTo>
                    <a:pt x="16" y="261"/>
                  </a:move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7" y="261"/>
                    <a:pt x="17" y="261"/>
                  </a:cubicBezTo>
                  <a:cubicBezTo>
                    <a:pt x="17" y="262"/>
                    <a:pt x="17" y="262"/>
                    <a:pt x="17" y="262"/>
                  </a:cubicBezTo>
                  <a:cubicBezTo>
                    <a:pt x="16" y="261"/>
                    <a:pt x="16" y="261"/>
                    <a:pt x="16" y="261"/>
                  </a:cubicBezTo>
                  <a:close/>
                  <a:moveTo>
                    <a:pt x="15" y="260"/>
                  </a:moveTo>
                  <a:cubicBezTo>
                    <a:pt x="14" y="260"/>
                    <a:pt x="14" y="259"/>
                    <a:pt x="13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7"/>
                    <a:pt x="16" y="257"/>
                    <a:pt x="17" y="257"/>
                  </a:cubicBezTo>
                  <a:cubicBezTo>
                    <a:pt x="16" y="255"/>
                    <a:pt x="15" y="256"/>
                    <a:pt x="14" y="256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18" y="254"/>
                    <a:pt x="16" y="257"/>
                    <a:pt x="19" y="257"/>
                  </a:cubicBezTo>
                  <a:cubicBezTo>
                    <a:pt x="19" y="260"/>
                    <a:pt x="15" y="259"/>
                    <a:pt x="15" y="260"/>
                  </a:cubicBezTo>
                  <a:close/>
                  <a:moveTo>
                    <a:pt x="19" y="275"/>
                  </a:moveTo>
                  <a:cubicBezTo>
                    <a:pt x="21" y="273"/>
                    <a:pt x="23" y="275"/>
                    <a:pt x="24" y="275"/>
                  </a:cubicBezTo>
                  <a:cubicBezTo>
                    <a:pt x="23" y="276"/>
                    <a:pt x="21" y="275"/>
                    <a:pt x="19" y="275"/>
                  </a:cubicBezTo>
                  <a:close/>
                  <a:moveTo>
                    <a:pt x="28" y="285"/>
                  </a:moveTo>
                  <a:cubicBezTo>
                    <a:pt x="28" y="286"/>
                    <a:pt x="28" y="286"/>
                    <a:pt x="28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7" y="286"/>
                    <a:pt x="26" y="286"/>
                    <a:pt x="25" y="286"/>
                  </a:cubicBezTo>
                  <a:cubicBezTo>
                    <a:pt x="24" y="286"/>
                    <a:pt x="24" y="286"/>
                    <a:pt x="23" y="285"/>
                  </a:cubicBezTo>
                  <a:cubicBezTo>
                    <a:pt x="24" y="285"/>
                    <a:pt x="24" y="285"/>
                    <a:pt x="25" y="286"/>
                  </a:cubicBezTo>
                  <a:cubicBezTo>
                    <a:pt x="25" y="285"/>
                    <a:pt x="26" y="285"/>
                    <a:pt x="26" y="285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9" y="285"/>
                    <a:pt x="29" y="285"/>
                    <a:pt x="30" y="285"/>
                  </a:cubicBezTo>
                  <a:cubicBezTo>
                    <a:pt x="30" y="286"/>
                    <a:pt x="29" y="285"/>
                    <a:pt x="28" y="285"/>
                  </a:cubicBezTo>
                  <a:close/>
                  <a:moveTo>
                    <a:pt x="28" y="284"/>
                  </a:moveTo>
                  <a:cubicBezTo>
                    <a:pt x="26" y="279"/>
                    <a:pt x="26" y="279"/>
                    <a:pt x="26" y="279"/>
                  </a:cubicBezTo>
                  <a:cubicBezTo>
                    <a:pt x="28" y="279"/>
                    <a:pt x="27" y="285"/>
                    <a:pt x="30" y="281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32" y="282"/>
                    <a:pt x="32" y="282"/>
                    <a:pt x="32" y="282"/>
                  </a:cubicBezTo>
                  <a:lnTo>
                    <a:pt x="28" y="284"/>
                  </a:lnTo>
                  <a:close/>
                  <a:moveTo>
                    <a:pt x="35" y="288"/>
                  </a:moveTo>
                  <a:cubicBezTo>
                    <a:pt x="33" y="288"/>
                    <a:pt x="34" y="283"/>
                    <a:pt x="31" y="285"/>
                  </a:cubicBezTo>
                  <a:cubicBezTo>
                    <a:pt x="30" y="285"/>
                    <a:pt x="30" y="284"/>
                    <a:pt x="31" y="283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4" y="286"/>
                    <a:pt x="35" y="282"/>
                    <a:pt x="37" y="284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5" y="285"/>
                    <a:pt x="35" y="286"/>
                    <a:pt x="35" y="288"/>
                  </a:cubicBezTo>
                  <a:close/>
                  <a:moveTo>
                    <a:pt x="34" y="305"/>
                  </a:moveTo>
                  <a:cubicBezTo>
                    <a:pt x="37" y="306"/>
                    <a:pt x="39" y="303"/>
                    <a:pt x="41" y="305"/>
                  </a:cubicBezTo>
                  <a:cubicBezTo>
                    <a:pt x="39" y="303"/>
                    <a:pt x="35" y="309"/>
                    <a:pt x="34" y="305"/>
                  </a:cubicBezTo>
                  <a:close/>
                  <a:moveTo>
                    <a:pt x="40" y="307"/>
                  </a:moveTo>
                  <a:cubicBezTo>
                    <a:pt x="40" y="306"/>
                    <a:pt x="40" y="306"/>
                    <a:pt x="40" y="306"/>
                  </a:cubicBezTo>
                  <a:cubicBezTo>
                    <a:pt x="41" y="308"/>
                    <a:pt x="44" y="306"/>
                    <a:pt x="45" y="308"/>
                  </a:cubicBezTo>
                  <a:cubicBezTo>
                    <a:pt x="43" y="310"/>
                    <a:pt x="42" y="306"/>
                    <a:pt x="40" y="307"/>
                  </a:cubicBezTo>
                  <a:close/>
                  <a:moveTo>
                    <a:pt x="47" y="314"/>
                  </a:moveTo>
                  <a:cubicBezTo>
                    <a:pt x="46" y="314"/>
                    <a:pt x="45" y="315"/>
                    <a:pt x="44" y="315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4" y="312"/>
                    <a:pt x="47" y="311"/>
                    <a:pt x="47" y="314"/>
                  </a:cubicBezTo>
                  <a:close/>
                  <a:moveTo>
                    <a:pt x="47" y="275"/>
                  </a:moveTo>
                  <a:cubicBezTo>
                    <a:pt x="49" y="276"/>
                    <a:pt x="49" y="276"/>
                    <a:pt x="49" y="276"/>
                  </a:cubicBezTo>
                  <a:cubicBezTo>
                    <a:pt x="48" y="277"/>
                    <a:pt x="48" y="277"/>
                    <a:pt x="48" y="277"/>
                  </a:cubicBezTo>
                  <a:lnTo>
                    <a:pt x="47" y="275"/>
                  </a:lnTo>
                  <a:close/>
                  <a:moveTo>
                    <a:pt x="48" y="308"/>
                  </a:moveTo>
                  <a:cubicBezTo>
                    <a:pt x="47" y="308"/>
                    <a:pt x="47" y="308"/>
                    <a:pt x="47" y="308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7"/>
                    <a:pt x="49" y="308"/>
                    <a:pt x="48" y="308"/>
                  </a:cubicBezTo>
                  <a:close/>
                  <a:moveTo>
                    <a:pt x="47" y="302"/>
                  </a:moveTo>
                  <a:cubicBezTo>
                    <a:pt x="48" y="302"/>
                    <a:pt x="48" y="302"/>
                    <a:pt x="48" y="302"/>
                  </a:cubicBezTo>
                  <a:cubicBezTo>
                    <a:pt x="48" y="303"/>
                    <a:pt x="48" y="303"/>
                    <a:pt x="48" y="303"/>
                  </a:cubicBezTo>
                  <a:lnTo>
                    <a:pt x="47" y="302"/>
                  </a:lnTo>
                  <a:close/>
                  <a:moveTo>
                    <a:pt x="48" y="296"/>
                  </a:moveTo>
                  <a:cubicBezTo>
                    <a:pt x="48" y="296"/>
                    <a:pt x="49" y="296"/>
                    <a:pt x="50" y="296"/>
                  </a:cubicBezTo>
                  <a:lnTo>
                    <a:pt x="48" y="296"/>
                  </a:lnTo>
                  <a:close/>
                  <a:moveTo>
                    <a:pt x="51" y="278"/>
                  </a:moveTo>
                  <a:cubicBezTo>
                    <a:pt x="50" y="275"/>
                    <a:pt x="50" y="275"/>
                    <a:pt x="50" y="275"/>
                  </a:cubicBezTo>
                  <a:cubicBezTo>
                    <a:pt x="50" y="276"/>
                    <a:pt x="51" y="276"/>
                    <a:pt x="52" y="277"/>
                  </a:cubicBezTo>
                  <a:cubicBezTo>
                    <a:pt x="52" y="277"/>
                    <a:pt x="53" y="277"/>
                    <a:pt x="54" y="277"/>
                  </a:cubicBezTo>
                  <a:lnTo>
                    <a:pt x="51" y="278"/>
                  </a:lnTo>
                  <a:close/>
                  <a:moveTo>
                    <a:pt x="54" y="252"/>
                  </a:moveTo>
                  <a:cubicBezTo>
                    <a:pt x="53" y="252"/>
                    <a:pt x="53" y="252"/>
                    <a:pt x="53" y="252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1"/>
                    <a:pt x="54" y="250"/>
                    <a:pt x="55" y="251"/>
                  </a:cubicBezTo>
                  <a:cubicBezTo>
                    <a:pt x="55" y="252"/>
                    <a:pt x="55" y="252"/>
                    <a:pt x="55" y="252"/>
                  </a:cubicBezTo>
                  <a:cubicBezTo>
                    <a:pt x="55" y="251"/>
                    <a:pt x="54" y="252"/>
                    <a:pt x="54" y="252"/>
                  </a:cubicBezTo>
                  <a:close/>
                  <a:moveTo>
                    <a:pt x="58" y="275"/>
                  </a:moveTo>
                  <a:cubicBezTo>
                    <a:pt x="57" y="276"/>
                    <a:pt x="57" y="276"/>
                    <a:pt x="56" y="276"/>
                  </a:cubicBezTo>
                  <a:cubicBezTo>
                    <a:pt x="55" y="275"/>
                    <a:pt x="55" y="275"/>
                    <a:pt x="55" y="275"/>
                  </a:cubicBezTo>
                  <a:cubicBezTo>
                    <a:pt x="56" y="275"/>
                    <a:pt x="57" y="276"/>
                    <a:pt x="58" y="275"/>
                  </a:cubicBezTo>
                  <a:close/>
                  <a:moveTo>
                    <a:pt x="56" y="315"/>
                  </a:moveTo>
                  <a:cubicBezTo>
                    <a:pt x="55" y="314"/>
                    <a:pt x="55" y="314"/>
                    <a:pt x="55" y="314"/>
                  </a:cubicBezTo>
                  <a:cubicBezTo>
                    <a:pt x="56" y="314"/>
                    <a:pt x="56" y="314"/>
                    <a:pt x="56" y="314"/>
                  </a:cubicBezTo>
                  <a:lnTo>
                    <a:pt x="56" y="315"/>
                  </a:lnTo>
                  <a:close/>
                  <a:moveTo>
                    <a:pt x="56" y="280"/>
                  </a:moveTo>
                  <a:cubicBezTo>
                    <a:pt x="57" y="280"/>
                    <a:pt x="57" y="280"/>
                    <a:pt x="57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79"/>
                    <a:pt x="56" y="279"/>
                    <a:pt x="56" y="279"/>
                  </a:cubicBezTo>
                  <a:cubicBezTo>
                    <a:pt x="57" y="279"/>
                    <a:pt x="57" y="279"/>
                    <a:pt x="58" y="279"/>
                  </a:cubicBezTo>
                  <a:cubicBezTo>
                    <a:pt x="57" y="280"/>
                    <a:pt x="57" y="279"/>
                    <a:pt x="56" y="280"/>
                  </a:cubicBezTo>
                  <a:close/>
                  <a:moveTo>
                    <a:pt x="59" y="292"/>
                  </a:moveTo>
                  <a:cubicBezTo>
                    <a:pt x="59" y="292"/>
                    <a:pt x="59" y="293"/>
                    <a:pt x="58" y="293"/>
                  </a:cubicBezTo>
                  <a:cubicBezTo>
                    <a:pt x="57" y="293"/>
                    <a:pt x="59" y="292"/>
                    <a:pt x="59" y="292"/>
                  </a:cubicBezTo>
                  <a:close/>
                  <a:moveTo>
                    <a:pt x="55" y="334"/>
                  </a:moveTo>
                  <a:cubicBezTo>
                    <a:pt x="53" y="331"/>
                    <a:pt x="53" y="331"/>
                    <a:pt x="53" y="331"/>
                  </a:cubicBezTo>
                  <a:cubicBezTo>
                    <a:pt x="53" y="331"/>
                    <a:pt x="55" y="330"/>
                    <a:pt x="55" y="329"/>
                  </a:cubicBezTo>
                  <a:cubicBezTo>
                    <a:pt x="57" y="329"/>
                    <a:pt x="57" y="333"/>
                    <a:pt x="59" y="332"/>
                  </a:cubicBezTo>
                  <a:cubicBezTo>
                    <a:pt x="60" y="331"/>
                    <a:pt x="60" y="331"/>
                    <a:pt x="60" y="331"/>
                  </a:cubicBezTo>
                  <a:cubicBezTo>
                    <a:pt x="59" y="332"/>
                    <a:pt x="59" y="332"/>
                    <a:pt x="59" y="332"/>
                  </a:cubicBezTo>
                  <a:cubicBezTo>
                    <a:pt x="58" y="333"/>
                    <a:pt x="58" y="334"/>
                    <a:pt x="55" y="334"/>
                  </a:cubicBezTo>
                  <a:close/>
                  <a:moveTo>
                    <a:pt x="59" y="337"/>
                  </a:moveTo>
                  <a:cubicBezTo>
                    <a:pt x="60" y="336"/>
                    <a:pt x="60" y="336"/>
                    <a:pt x="60" y="336"/>
                  </a:cubicBezTo>
                  <a:cubicBezTo>
                    <a:pt x="60" y="337"/>
                    <a:pt x="61" y="337"/>
                    <a:pt x="61" y="338"/>
                  </a:cubicBezTo>
                  <a:lnTo>
                    <a:pt x="59" y="337"/>
                  </a:lnTo>
                  <a:close/>
                  <a:moveTo>
                    <a:pt x="60" y="309"/>
                  </a:moveTo>
                  <a:cubicBezTo>
                    <a:pt x="61" y="309"/>
                    <a:pt x="61" y="309"/>
                    <a:pt x="61" y="309"/>
                  </a:cubicBezTo>
                  <a:cubicBezTo>
                    <a:pt x="63" y="310"/>
                    <a:pt x="63" y="310"/>
                    <a:pt x="63" y="310"/>
                  </a:cubicBezTo>
                  <a:lnTo>
                    <a:pt x="60" y="309"/>
                  </a:lnTo>
                  <a:close/>
                  <a:moveTo>
                    <a:pt x="62" y="325"/>
                  </a:moveTo>
                  <a:cubicBezTo>
                    <a:pt x="63" y="324"/>
                    <a:pt x="63" y="324"/>
                    <a:pt x="63" y="324"/>
                  </a:cubicBezTo>
                  <a:cubicBezTo>
                    <a:pt x="63" y="325"/>
                    <a:pt x="63" y="325"/>
                    <a:pt x="63" y="325"/>
                  </a:cubicBezTo>
                  <a:lnTo>
                    <a:pt x="62" y="325"/>
                  </a:lnTo>
                  <a:close/>
                  <a:moveTo>
                    <a:pt x="61" y="321"/>
                  </a:moveTo>
                  <a:cubicBezTo>
                    <a:pt x="62" y="319"/>
                    <a:pt x="64" y="320"/>
                    <a:pt x="65" y="319"/>
                  </a:cubicBezTo>
                  <a:cubicBezTo>
                    <a:pt x="66" y="323"/>
                    <a:pt x="63" y="319"/>
                    <a:pt x="61" y="321"/>
                  </a:cubicBezTo>
                  <a:close/>
                  <a:moveTo>
                    <a:pt x="66" y="300"/>
                  </a:moveTo>
                  <a:cubicBezTo>
                    <a:pt x="67" y="300"/>
                    <a:pt x="68" y="301"/>
                    <a:pt x="69" y="302"/>
                  </a:cubicBezTo>
                  <a:lnTo>
                    <a:pt x="66" y="300"/>
                  </a:lnTo>
                  <a:close/>
                  <a:moveTo>
                    <a:pt x="70" y="310"/>
                  </a:moveTo>
                  <a:cubicBezTo>
                    <a:pt x="68" y="309"/>
                    <a:pt x="68" y="309"/>
                    <a:pt x="68" y="309"/>
                  </a:cubicBezTo>
                  <a:cubicBezTo>
                    <a:pt x="68" y="308"/>
                    <a:pt x="70" y="309"/>
                    <a:pt x="70" y="310"/>
                  </a:cubicBezTo>
                  <a:close/>
                  <a:moveTo>
                    <a:pt x="64" y="296"/>
                  </a:moveTo>
                  <a:cubicBezTo>
                    <a:pt x="68" y="296"/>
                    <a:pt x="68" y="296"/>
                    <a:pt x="68" y="296"/>
                  </a:cubicBezTo>
                  <a:cubicBezTo>
                    <a:pt x="67" y="297"/>
                    <a:pt x="65" y="297"/>
                    <a:pt x="64" y="296"/>
                  </a:cubicBezTo>
                  <a:close/>
                  <a:moveTo>
                    <a:pt x="66" y="310"/>
                  </a:moveTo>
                  <a:cubicBezTo>
                    <a:pt x="64" y="310"/>
                    <a:pt x="64" y="310"/>
                    <a:pt x="64" y="310"/>
                  </a:cubicBezTo>
                  <a:cubicBezTo>
                    <a:pt x="65" y="310"/>
                    <a:pt x="66" y="310"/>
                    <a:pt x="66" y="310"/>
                  </a:cubicBezTo>
                  <a:close/>
                  <a:moveTo>
                    <a:pt x="65" y="323"/>
                  </a:moveTo>
                  <a:cubicBezTo>
                    <a:pt x="64" y="322"/>
                    <a:pt x="66" y="322"/>
                    <a:pt x="67" y="322"/>
                  </a:cubicBezTo>
                  <a:cubicBezTo>
                    <a:pt x="67" y="322"/>
                    <a:pt x="66" y="323"/>
                    <a:pt x="67" y="323"/>
                  </a:cubicBezTo>
                  <a:cubicBezTo>
                    <a:pt x="66" y="323"/>
                    <a:pt x="65" y="325"/>
                    <a:pt x="65" y="323"/>
                  </a:cubicBezTo>
                  <a:close/>
                  <a:moveTo>
                    <a:pt x="66" y="325"/>
                  </a:moveTo>
                  <a:cubicBezTo>
                    <a:pt x="67" y="325"/>
                    <a:pt x="69" y="324"/>
                    <a:pt x="71" y="325"/>
                  </a:cubicBezTo>
                  <a:lnTo>
                    <a:pt x="66" y="325"/>
                  </a:lnTo>
                  <a:close/>
                  <a:moveTo>
                    <a:pt x="73" y="321"/>
                  </a:moveTo>
                  <a:cubicBezTo>
                    <a:pt x="74" y="322"/>
                    <a:pt x="74" y="322"/>
                    <a:pt x="74" y="322"/>
                  </a:cubicBezTo>
                  <a:cubicBezTo>
                    <a:pt x="73" y="322"/>
                    <a:pt x="71" y="322"/>
                    <a:pt x="73" y="321"/>
                  </a:cubicBezTo>
                  <a:close/>
                  <a:moveTo>
                    <a:pt x="79" y="324"/>
                  </a:moveTo>
                  <a:cubicBezTo>
                    <a:pt x="77" y="323"/>
                    <a:pt x="77" y="323"/>
                    <a:pt x="77" y="323"/>
                  </a:cubicBezTo>
                  <a:cubicBezTo>
                    <a:pt x="78" y="323"/>
                    <a:pt x="78" y="323"/>
                    <a:pt x="78" y="323"/>
                  </a:cubicBezTo>
                  <a:lnTo>
                    <a:pt x="79" y="324"/>
                  </a:lnTo>
                  <a:close/>
                  <a:moveTo>
                    <a:pt x="81" y="328"/>
                  </a:moveTo>
                  <a:cubicBezTo>
                    <a:pt x="80" y="328"/>
                    <a:pt x="78" y="328"/>
                    <a:pt x="77" y="326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80" y="326"/>
                    <a:pt x="79" y="329"/>
                    <a:pt x="81" y="328"/>
                  </a:cubicBezTo>
                  <a:close/>
                  <a:moveTo>
                    <a:pt x="85" y="327"/>
                  </a:moveTo>
                  <a:cubicBezTo>
                    <a:pt x="87" y="327"/>
                    <a:pt x="87" y="327"/>
                    <a:pt x="87" y="327"/>
                  </a:cubicBezTo>
                  <a:cubicBezTo>
                    <a:pt x="86" y="328"/>
                    <a:pt x="85" y="328"/>
                    <a:pt x="85" y="327"/>
                  </a:cubicBezTo>
                  <a:close/>
                  <a:moveTo>
                    <a:pt x="86" y="150"/>
                  </a:moveTo>
                  <a:cubicBezTo>
                    <a:pt x="87" y="151"/>
                    <a:pt x="86" y="152"/>
                    <a:pt x="87" y="152"/>
                  </a:cubicBezTo>
                  <a:cubicBezTo>
                    <a:pt x="83" y="155"/>
                    <a:pt x="82" y="150"/>
                    <a:pt x="80" y="147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82" y="144"/>
                    <a:pt x="84" y="150"/>
                    <a:pt x="88" y="147"/>
                  </a:cubicBezTo>
                  <a:cubicBezTo>
                    <a:pt x="87" y="148"/>
                    <a:pt x="90" y="150"/>
                    <a:pt x="86" y="150"/>
                  </a:cubicBezTo>
                  <a:close/>
                  <a:moveTo>
                    <a:pt x="81" y="139"/>
                  </a:moveTo>
                  <a:cubicBezTo>
                    <a:pt x="81" y="139"/>
                    <a:pt x="81" y="139"/>
                    <a:pt x="81" y="139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0" y="137"/>
                    <a:pt x="80" y="136"/>
                    <a:pt x="80" y="136"/>
                  </a:cubicBezTo>
                  <a:cubicBezTo>
                    <a:pt x="81" y="134"/>
                    <a:pt x="83" y="136"/>
                    <a:pt x="82" y="137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lose/>
                  <a:moveTo>
                    <a:pt x="88" y="134"/>
                  </a:moveTo>
                  <a:cubicBezTo>
                    <a:pt x="87" y="135"/>
                    <a:pt x="87" y="136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90" y="138"/>
                    <a:pt x="91" y="139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5" y="137"/>
                    <a:pt x="86" y="133"/>
                    <a:pt x="84" y="134"/>
                  </a:cubicBezTo>
                  <a:cubicBezTo>
                    <a:pt x="83" y="132"/>
                    <a:pt x="81" y="134"/>
                    <a:pt x="79" y="134"/>
                  </a:cubicBezTo>
                  <a:cubicBezTo>
                    <a:pt x="79" y="135"/>
                    <a:pt x="78" y="136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7" y="139"/>
                    <a:pt x="75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35"/>
                    <a:pt x="73" y="134"/>
                    <a:pt x="72" y="134"/>
                  </a:cubicBezTo>
                  <a:cubicBezTo>
                    <a:pt x="71" y="134"/>
                    <a:pt x="71" y="134"/>
                    <a:pt x="70" y="135"/>
                  </a:cubicBezTo>
                  <a:cubicBezTo>
                    <a:pt x="68" y="140"/>
                    <a:pt x="77" y="139"/>
                    <a:pt x="73" y="144"/>
                  </a:cubicBezTo>
                  <a:cubicBezTo>
                    <a:pt x="74" y="144"/>
                    <a:pt x="75" y="144"/>
                    <a:pt x="75" y="143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3" y="145"/>
                    <a:pt x="72" y="146"/>
                    <a:pt x="69" y="147"/>
                  </a:cubicBezTo>
                  <a:cubicBezTo>
                    <a:pt x="70" y="148"/>
                    <a:pt x="71" y="148"/>
                    <a:pt x="72" y="148"/>
                  </a:cubicBezTo>
                  <a:cubicBezTo>
                    <a:pt x="72" y="147"/>
                    <a:pt x="73" y="147"/>
                    <a:pt x="73" y="146"/>
                  </a:cubicBezTo>
                  <a:cubicBezTo>
                    <a:pt x="75" y="147"/>
                    <a:pt x="75" y="148"/>
                    <a:pt x="77" y="149"/>
                  </a:cubicBezTo>
                  <a:cubicBezTo>
                    <a:pt x="75" y="150"/>
                    <a:pt x="75" y="151"/>
                    <a:pt x="73" y="151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6" y="155"/>
                    <a:pt x="66" y="154"/>
                    <a:pt x="67" y="155"/>
                  </a:cubicBezTo>
                  <a:cubicBezTo>
                    <a:pt x="65" y="154"/>
                    <a:pt x="64" y="156"/>
                    <a:pt x="61" y="156"/>
                  </a:cubicBezTo>
                  <a:cubicBezTo>
                    <a:pt x="61" y="157"/>
                    <a:pt x="62" y="158"/>
                    <a:pt x="62" y="159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4" y="161"/>
                    <a:pt x="54" y="164"/>
                    <a:pt x="52" y="163"/>
                  </a:cubicBezTo>
                  <a:cubicBezTo>
                    <a:pt x="51" y="161"/>
                    <a:pt x="54" y="163"/>
                    <a:pt x="54" y="161"/>
                  </a:cubicBezTo>
                  <a:cubicBezTo>
                    <a:pt x="55" y="157"/>
                    <a:pt x="56" y="153"/>
                    <a:pt x="57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7" y="150"/>
                    <a:pt x="58" y="150"/>
                    <a:pt x="59" y="150"/>
                  </a:cubicBezTo>
                  <a:cubicBezTo>
                    <a:pt x="61" y="147"/>
                    <a:pt x="59" y="146"/>
                    <a:pt x="60" y="143"/>
                  </a:cubicBezTo>
                  <a:cubicBezTo>
                    <a:pt x="60" y="144"/>
                    <a:pt x="61" y="144"/>
                    <a:pt x="61" y="143"/>
                  </a:cubicBezTo>
                  <a:cubicBezTo>
                    <a:pt x="62" y="141"/>
                    <a:pt x="63" y="138"/>
                    <a:pt x="64" y="137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9"/>
                    <a:pt x="65" y="139"/>
                    <a:pt x="65" y="140"/>
                  </a:cubicBezTo>
                  <a:cubicBezTo>
                    <a:pt x="65" y="141"/>
                    <a:pt x="66" y="141"/>
                    <a:pt x="67" y="141"/>
                  </a:cubicBezTo>
                  <a:cubicBezTo>
                    <a:pt x="69" y="139"/>
                    <a:pt x="70" y="136"/>
                    <a:pt x="70" y="133"/>
                  </a:cubicBezTo>
                  <a:cubicBezTo>
                    <a:pt x="71" y="132"/>
                    <a:pt x="72" y="133"/>
                    <a:pt x="73" y="132"/>
                  </a:cubicBezTo>
                  <a:cubicBezTo>
                    <a:pt x="72" y="127"/>
                    <a:pt x="80" y="125"/>
                    <a:pt x="77" y="120"/>
                  </a:cubicBezTo>
                  <a:cubicBezTo>
                    <a:pt x="80" y="117"/>
                    <a:pt x="83" y="116"/>
                    <a:pt x="83" y="112"/>
                  </a:cubicBezTo>
                  <a:cubicBezTo>
                    <a:pt x="84" y="112"/>
                    <a:pt x="85" y="110"/>
                    <a:pt x="86" y="110"/>
                  </a:cubicBezTo>
                  <a:cubicBezTo>
                    <a:pt x="87" y="112"/>
                    <a:pt x="87" y="116"/>
                    <a:pt x="87" y="117"/>
                  </a:cubicBezTo>
                  <a:cubicBezTo>
                    <a:pt x="85" y="117"/>
                    <a:pt x="85" y="119"/>
                    <a:pt x="86" y="120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7" y="124"/>
                    <a:pt x="87" y="126"/>
                    <a:pt x="88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32"/>
                    <a:pt x="93" y="132"/>
                    <a:pt x="92" y="135"/>
                  </a:cubicBezTo>
                  <a:cubicBezTo>
                    <a:pt x="91" y="133"/>
                    <a:pt x="90" y="132"/>
                    <a:pt x="88" y="132"/>
                  </a:cubicBezTo>
                  <a:cubicBezTo>
                    <a:pt x="86" y="134"/>
                    <a:pt x="86" y="134"/>
                    <a:pt x="86" y="134"/>
                  </a:cubicBezTo>
                  <a:cubicBezTo>
                    <a:pt x="87" y="135"/>
                    <a:pt x="88" y="134"/>
                    <a:pt x="88" y="134"/>
                  </a:cubicBezTo>
                  <a:close/>
                  <a:moveTo>
                    <a:pt x="94" y="335"/>
                  </a:moveTo>
                  <a:cubicBezTo>
                    <a:pt x="91" y="335"/>
                    <a:pt x="91" y="335"/>
                    <a:pt x="91" y="335"/>
                  </a:cubicBezTo>
                  <a:cubicBezTo>
                    <a:pt x="93" y="334"/>
                    <a:pt x="93" y="333"/>
                    <a:pt x="94" y="335"/>
                  </a:cubicBezTo>
                  <a:close/>
                  <a:moveTo>
                    <a:pt x="93" y="347"/>
                  </a:moveTo>
                  <a:cubicBezTo>
                    <a:pt x="92" y="347"/>
                    <a:pt x="92" y="347"/>
                    <a:pt x="92" y="347"/>
                  </a:cubicBezTo>
                  <a:cubicBezTo>
                    <a:pt x="92" y="346"/>
                    <a:pt x="92" y="346"/>
                    <a:pt x="92" y="346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96" y="347"/>
                    <a:pt x="93" y="348"/>
                    <a:pt x="93" y="347"/>
                  </a:cubicBezTo>
                  <a:close/>
                  <a:moveTo>
                    <a:pt x="100" y="348"/>
                  </a:moveTo>
                  <a:cubicBezTo>
                    <a:pt x="98" y="347"/>
                    <a:pt x="98" y="348"/>
                    <a:pt x="97" y="346"/>
                  </a:cubicBezTo>
                  <a:cubicBezTo>
                    <a:pt x="97" y="347"/>
                    <a:pt x="96" y="347"/>
                    <a:pt x="96" y="347"/>
                  </a:cubicBezTo>
                  <a:cubicBezTo>
                    <a:pt x="95" y="347"/>
                    <a:pt x="95" y="347"/>
                    <a:pt x="95" y="347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6" y="346"/>
                    <a:pt x="96" y="346"/>
                    <a:pt x="96" y="346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93" y="344"/>
                    <a:pt x="95" y="346"/>
                    <a:pt x="96" y="345"/>
                  </a:cubicBezTo>
                  <a:cubicBezTo>
                    <a:pt x="98" y="346"/>
                    <a:pt x="99" y="345"/>
                    <a:pt x="100" y="346"/>
                  </a:cubicBezTo>
                  <a:lnTo>
                    <a:pt x="100" y="348"/>
                  </a:lnTo>
                  <a:close/>
                  <a:moveTo>
                    <a:pt x="99" y="343"/>
                  </a:moveTo>
                  <a:cubicBezTo>
                    <a:pt x="100" y="342"/>
                    <a:pt x="100" y="342"/>
                    <a:pt x="100" y="342"/>
                  </a:cubicBezTo>
                  <a:cubicBezTo>
                    <a:pt x="101" y="343"/>
                    <a:pt x="101" y="343"/>
                    <a:pt x="101" y="343"/>
                  </a:cubicBezTo>
                  <a:lnTo>
                    <a:pt x="99" y="343"/>
                  </a:lnTo>
                  <a:close/>
                  <a:moveTo>
                    <a:pt x="104" y="352"/>
                  </a:moveTo>
                  <a:cubicBezTo>
                    <a:pt x="103" y="349"/>
                    <a:pt x="103" y="349"/>
                    <a:pt x="103" y="349"/>
                  </a:cubicBezTo>
                  <a:cubicBezTo>
                    <a:pt x="105" y="350"/>
                    <a:pt x="105" y="350"/>
                    <a:pt x="105" y="350"/>
                  </a:cubicBezTo>
                  <a:lnTo>
                    <a:pt x="104" y="352"/>
                  </a:lnTo>
                  <a:close/>
                  <a:moveTo>
                    <a:pt x="106" y="144"/>
                  </a:moveTo>
                  <a:cubicBezTo>
                    <a:pt x="106" y="143"/>
                    <a:pt x="105" y="143"/>
                    <a:pt x="104" y="143"/>
                  </a:cubicBezTo>
                  <a:cubicBezTo>
                    <a:pt x="102" y="144"/>
                    <a:pt x="104" y="145"/>
                    <a:pt x="102" y="145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2" y="147"/>
                    <a:pt x="100" y="145"/>
                    <a:pt x="100" y="147"/>
                  </a:cubicBezTo>
                  <a:cubicBezTo>
                    <a:pt x="99" y="147"/>
                    <a:pt x="99" y="146"/>
                    <a:pt x="99" y="146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0" y="145"/>
                    <a:pt x="100" y="145"/>
                    <a:pt x="100" y="145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3" y="143"/>
                    <a:pt x="104" y="141"/>
                    <a:pt x="106" y="142"/>
                  </a:cubicBezTo>
                  <a:lnTo>
                    <a:pt x="106" y="144"/>
                  </a:lnTo>
                  <a:close/>
                  <a:moveTo>
                    <a:pt x="108" y="142"/>
                  </a:moveTo>
                  <a:cubicBezTo>
                    <a:pt x="107" y="142"/>
                    <a:pt x="104" y="140"/>
                    <a:pt x="104" y="139"/>
                  </a:cubicBezTo>
                  <a:cubicBezTo>
                    <a:pt x="105" y="138"/>
                    <a:pt x="105" y="137"/>
                    <a:pt x="104" y="136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8" y="135"/>
                    <a:pt x="110" y="137"/>
                    <a:pt x="109" y="139"/>
                  </a:cubicBezTo>
                  <a:cubicBezTo>
                    <a:pt x="108" y="141"/>
                    <a:pt x="106" y="137"/>
                    <a:pt x="105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6" y="140"/>
                    <a:pt x="106" y="140"/>
                    <a:pt x="106" y="141"/>
                  </a:cubicBezTo>
                  <a:cubicBezTo>
                    <a:pt x="107" y="141"/>
                    <a:pt x="108" y="141"/>
                    <a:pt x="109" y="141"/>
                  </a:cubicBezTo>
                  <a:cubicBezTo>
                    <a:pt x="108" y="141"/>
                    <a:pt x="108" y="141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9" y="142"/>
                    <a:pt x="110" y="142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09" y="142"/>
                    <a:pt x="109" y="143"/>
                    <a:pt x="108" y="142"/>
                  </a:cubicBezTo>
                  <a:close/>
                  <a:moveTo>
                    <a:pt x="110" y="358"/>
                  </a:moveTo>
                  <a:cubicBezTo>
                    <a:pt x="110" y="357"/>
                    <a:pt x="110" y="357"/>
                    <a:pt x="110" y="357"/>
                  </a:cubicBezTo>
                  <a:cubicBezTo>
                    <a:pt x="110" y="357"/>
                    <a:pt x="110" y="357"/>
                    <a:pt x="111" y="358"/>
                  </a:cubicBezTo>
                  <a:lnTo>
                    <a:pt x="110" y="358"/>
                  </a:lnTo>
                  <a:close/>
                  <a:moveTo>
                    <a:pt x="114" y="353"/>
                  </a:moveTo>
                  <a:cubicBezTo>
                    <a:pt x="117" y="353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6" y="354"/>
                    <a:pt x="116" y="354"/>
                    <a:pt x="116" y="354"/>
                  </a:cubicBezTo>
                  <a:cubicBezTo>
                    <a:pt x="115" y="354"/>
                    <a:pt x="115" y="353"/>
                    <a:pt x="114" y="353"/>
                  </a:cubicBezTo>
                  <a:close/>
                  <a:moveTo>
                    <a:pt x="116" y="357"/>
                  </a:moveTo>
                  <a:cubicBezTo>
                    <a:pt x="116" y="357"/>
                    <a:pt x="117" y="356"/>
                    <a:pt x="119" y="356"/>
                  </a:cubicBezTo>
                  <a:cubicBezTo>
                    <a:pt x="118" y="357"/>
                    <a:pt x="117" y="357"/>
                    <a:pt x="116" y="357"/>
                  </a:cubicBezTo>
                  <a:close/>
                  <a:moveTo>
                    <a:pt x="114" y="126"/>
                  </a:moveTo>
                  <a:cubicBezTo>
                    <a:pt x="114" y="124"/>
                    <a:pt x="117" y="124"/>
                    <a:pt x="119" y="124"/>
                  </a:cubicBezTo>
                  <a:cubicBezTo>
                    <a:pt x="117" y="125"/>
                    <a:pt x="116" y="125"/>
                    <a:pt x="114" y="126"/>
                  </a:cubicBezTo>
                  <a:close/>
                  <a:moveTo>
                    <a:pt x="119" y="356"/>
                  </a:moveTo>
                  <a:cubicBezTo>
                    <a:pt x="121" y="355"/>
                    <a:pt x="120" y="354"/>
                    <a:pt x="122" y="354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7"/>
                    <a:pt x="125" y="356"/>
                    <a:pt x="125" y="358"/>
                  </a:cubicBezTo>
                  <a:cubicBezTo>
                    <a:pt x="124" y="359"/>
                    <a:pt x="122" y="355"/>
                    <a:pt x="119" y="356"/>
                  </a:cubicBezTo>
                  <a:close/>
                  <a:moveTo>
                    <a:pt x="124" y="119"/>
                  </a:moveTo>
                  <a:cubicBezTo>
                    <a:pt x="126" y="118"/>
                    <a:pt x="126" y="118"/>
                    <a:pt x="126" y="118"/>
                  </a:cubicBezTo>
                  <a:cubicBezTo>
                    <a:pt x="125" y="119"/>
                    <a:pt x="125" y="119"/>
                    <a:pt x="125" y="119"/>
                  </a:cubicBezTo>
                  <a:lnTo>
                    <a:pt x="124" y="119"/>
                  </a:lnTo>
                  <a:close/>
                  <a:moveTo>
                    <a:pt x="127" y="367"/>
                  </a:moveTo>
                  <a:cubicBezTo>
                    <a:pt x="126" y="367"/>
                    <a:pt x="126" y="367"/>
                    <a:pt x="126" y="367"/>
                  </a:cubicBezTo>
                  <a:cubicBezTo>
                    <a:pt x="127" y="368"/>
                    <a:pt x="127" y="368"/>
                    <a:pt x="127" y="368"/>
                  </a:cubicBezTo>
                  <a:cubicBezTo>
                    <a:pt x="128" y="368"/>
                    <a:pt x="128" y="368"/>
                    <a:pt x="128" y="368"/>
                  </a:cubicBezTo>
                  <a:cubicBezTo>
                    <a:pt x="127" y="369"/>
                    <a:pt x="128" y="369"/>
                    <a:pt x="127" y="370"/>
                  </a:cubicBezTo>
                  <a:cubicBezTo>
                    <a:pt x="125" y="370"/>
                    <a:pt x="127" y="369"/>
                    <a:pt x="127" y="368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5" y="369"/>
                    <a:pt x="123" y="369"/>
                    <a:pt x="121" y="369"/>
                  </a:cubicBezTo>
                  <a:cubicBezTo>
                    <a:pt x="122" y="368"/>
                    <a:pt x="125" y="369"/>
                    <a:pt x="125" y="367"/>
                  </a:cubicBezTo>
                  <a:cubicBezTo>
                    <a:pt x="123" y="368"/>
                    <a:pt x="125" y="366"/>
                    <a:pt x="126" y="366"/>
                  </a:cubicBezTo>
                  <a:cubicBezTo>
                    <a:pt x="127" y="366"/>
                    <a:pt x="128" y="366"/>
                    <a:pt x="128" y="367"/>
                  </a:cubicBezTo>
                  <a:cubicBezTo>
                    <a:pt x="128" y="367"/>
                    <a:pt x="127" y="367"/>
                    <a:pt x="127" y="367"/>
                  </a:cubicBezTo>
                  <a:close/>
                  <a:moveTo>
                    <a:pt x="133" y="353"/>
                  </a:moveTo>
                  <a:cubicBezTo>
                    <a:pt x="131" y="353"/>
                    <a:pt x="131" y="353"/>
                    <a:pt x="131" y="353"/>
                  </a:cubicBezTo>
                  <a:cubicBezTo>
                    <a:pt x="132" y="352"/>
                    <a:pt x="132" y="352"/>
                    <a:pt x="133" y="352"/>
                  </a:cubicBezTo>
                  <a:lnTo>
                    <a:pt x="133" y="353"/>
                  </a:lnTo>
                  <a:close/>
                  <a:moveTo>
                    <a:pt x="142" y="102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41" y="101"/>
                    <a:pt x="138" y="98"/>
                    <a:pt x="138" y="101"/>
                  </a:cubicBezTo>
                  <a:cubicBezTo>
                    <a:pt x="138" y="103"/>
                    <a:pt x="139" y="103"/>
                    <a:pt x="138" y="104"/>
                  </a:cubicBezTo>
                  <a:cubicBezTo>
                    <a:pt x="137" y="103"/>
                    <a:pt x="137" y="106"/>
                    <a:pt x="135" y="106"/>
                  </a:cubicBezTo>
                  <a:cubicBezTo>
                    <a:pt x="135" y="107"/>
                    <a:pt x="134" y="109"/>
                    <a:pt x="132" y="111"/>
                  </a:cubicBezTo>
                  <a:cubicBezTo>
                    <a:pt x="133" y="112"/>
                    <a:pt x="135" y="111"/>
                    <a:pt x="134" y="113"/>
                  </a:cubicBezTo>
                  <a:cubicBezTo>
                    <a:pt x="133" y="113"/>
                    <a:pt x="131" y="112"/>
                    <a:pt x="129" y="113"/>
                  </a:cubicBezTo>
                  <a:cubicBezTo>
                    <a:pt x="129" y="113"/>
                    <a:pt x="129" y="113"/>
                    <a:pt x="129" y="112"/>
                  </a:cubicBezTo>
                  <a:cubicBezTo>
                    <a:pt x="128" y="114"/>
                    <a:pt x="126" y="114"/>
                    <a:pt x="127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4" y="116"/>
                    <a:pt x="126" y="112"/>
                    <a:pt x="124" y="111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24" y="119"/>
                    <a:pt x="120" y="120"/>
                    <a:pt x="121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6" y="120"/>
                    <a:pt x="123" y="118"/>
                    <a:pt x="119" y="118"/>
                  </a:cubicBezTo>
                  <a:cubicBezTo>
                    <a:pt x="117" y="116"/>
                    <a:pt x="118" y="113"/>
                    <a:pt x="116" y="112"/>
                  </a:cubicBezTo>
                  <a:cubicBezTo>
                    <a:pt x="112" y="113"/>
                    <a:pt x="112" y="116"/>
                    <a:pt x="109" y="115"/>
                  </a:cubicBezTo>
                  <a:cubicBezTo>
                    <a:pt x="109" y="117"/>
                    <a:pt x="111" y="117"/>
                    <a:pt x="113" y="117"/>
                  </a:cubicBezTo>
                  <a:cubicBezTo>
                    <a:pt x="110" y="117"/>
                    <a:pt x="113" y="120"/>
                    <a:pt x="110" y="119"/>
                  </a:cubicBezTo>
                  <a:cubicBezTo>
                    <a:pt x="110" y="120"/>
                    <a:pt x="115" y="125"/>
                    <a:pt x="111" y="126"/>
                  </a:cubicBezTo>
                  <a:cubicBezTo>
                    <a:pt x="110" y="127"/>
                    <a:pt x="112" y="128"/>
                    <a:pt x="110" y="128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7" y="125"/>
                    <a:pt x="111" y="129"/>
                    <a:pt x="107" y="128"/>
                  </a:cubicBezTo>
                  <a:cubicBezTo>
                    <a:pt x="105" y="124"/>
                    <a:pt x="109" y="120"/>
                    <a:pt x="104" y="119"/>
                  </a:cubicBezTo>
                  <a:cubicBezTo>
                    <a:pt x="107" y="116"/>
                    <a:pt x="102" y="110"/>
                    <a:pt x="108" y="111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1"/>
                    <a:pt x="109" y="110"/>
                  </a:cubicBezTo>
                  <a:cubicBezTo>
                    <a:pt x="109" y="109"/>
                    <a:pt x="106" y="110"/>
                    <a:pt x="107" y="108"/>
                  </a:cubicBezTo>
                  <a:cubicBezTo>
                    <a:pt x="112" y="108"/>
                    <a:pt x="110" y="102"/>
                    <a:pt x="114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9" y="106"/>
                    <a:pt x="117" y="97"/>
                    <a:pt x="121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1" y="101"/>
                    <a:pt x="123" y="98"/>
                    <a:pt x="123" y="100"/>
                  </a:cubicBezTo>
                  <a:cubicBezTo>
                    <a:pt x="124" y="100"/>
                    <a:pt x="126" y="98"/>
                    <a:pt x="124" y="97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6" y="98"/>
                    <a:pt x="126" y="101"/>
                    <a:pt x="128" y="102"/>
                  </a:cubicBezTo>
                  <a:cubicBezTo>
                    <a:pt x="130" y="99"/>
                    <a:pt x="126" y="95"/>
                    <a:pt x="131" y="93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41" y="91"/>
                    <a:pt x="136" y="100"/>
                    <a:pt x="142" y="97"/>
                  </a:cubicBezTo>
                  <a:cubicBezTo>
                    <a:pt x="138" y="95"/>
                    <a:pt x="145" y="93"/>
                    <a:pt x="141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1"/>
                    <a:pt x="141" y="90"/>
                    <a:pt x="141" y="90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1" y="88"/>
                    <a:pt x="142" y="89"/>
                    <a:pt x="142" y="90"/>
                  </a:cubicBezTo>
                  <a:cubicBezTo>
                    <a:pt x="143" y="93"/>
                    <a:pt x="143" y="93"/>
                    <a:pt x="143" y="95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4" y="99"/>
                    <a:pt x="145" y="99"/>
                    <a:pt x="144" y="101"/>
                  </a:cubicBezTo>
                  <a:cubicBezTo>
                    <a:pt x="144" y="102"/>
                    <a:pt x="143" y="103"/>
                    <a:pt x="144" y="103"/>
                  </a:cubicBezTo>
                  <a:cubicBezTo>
                    <a:pt x="143" y="103"/>
                    <a:pt x="142" y="103"/>
                    <a:pt x="142" y="102"/>
                  </a:cubicBezTo>
                  <a:close/>
                  <a:moveTo>
                    <a:pt x="146" y="94"/>
                  </a:moveTo>
                  <a:cubicBezTo>
                    <a:pt x="145" y="92"/>
                    <a:pt x="145" y="92"/>
                    <a:pt x="145" y="92"/>
                  </a:cubicBezTo>
                  <a:cubicBezTo>
                    <a:pt x="146" y="92"/>
                    <a:pt x="146" y="92"/>
                    <a:pt x="146" y="92"/>
                  </a:cubicBezTo>
                  <a:lnTo>
                    <a:pt x="146" y="94"/>
                  </a:lnTo>
                  <a:close/>
                  <a:moveTo>
                    <a:pt x="149" y="376"/>
                  </a:moveTo>
                  <a:cubicBezTo>
                    <a:pt x="147" y="376"/>
                    <a:pt x="147" y="376"/>
                    <a:pt x="147" y="376"/>
                  </a:cubicBezTo>
                  <a:cubicBezTo>
                    <a:pt x="147" y="376"/>
                    <a:pt x="148" y="376"/>
                    <a:pt x="149" y="376"/>
                  </a:cubicBezTo>
                  <a:close/>
                  <a:moveTo>
                    <a:pt x="148" y="88"/>
                  </a:moveTo>
                  <a:cubicBezTo>
                    <a:pt x="148" y="88"/>
                    <a:pt x="148" y="88"/>
                    <a:pt x="148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6" y="88"/>
                    <a:pt x="146" y="87"/>
                  </a:cubicBezTo>
                  <a:cubicBezTo>
                    <a:pt x="144" y="87"/>
                    <a:pt x="145" y="89"/>
                    <a:pt x="144" y="90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5" y="86"/>
                    <a:pt x="146" y="86"/>
                    <a:pt x="146" y="87"/>
                  </a:cubicBezTo>
                  <a:cubicBezTo>
                    <a:pt x="148" y="86"/>
                    <a:pt x="146" y="84"/>
                    <a:pt x="147" y="8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8" y="80"/>
                    <a:pt x="146" y="77"/>
                    <a:pt x="149" y="76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3"/>
                    <a:pt x="149" y="73"/>
                    <a:pt x="149" y="73"/>
                  </a:cubicBezTo>
                  <a:cubicBezTo>
                    <a:pt x="149" y="75"/>
                    <a:pt x="151" y="77"/>
                    <a:pt x="151" y="79"/>
                  </a:cubicBezTo>
                  <a:cubicBezTo>
                    <a:pt x="148" y="84"/>
                    <a:pt x="148" y="84"/>
                    <a:pt x="148" y="84"/>
                  </a:cubicBezTo>
                  <a:cubicBezTo>
                    <a:pt x="149" y="86"/>
                    <a:pt x="151" y="87"/>
                    <a:pt x="152" y="88"/>
                  </a:cubicBezTo>
                  <a:cubicBezTo>
                    <a:pt x="151" y="91"/>
                    <a:pt x="149" y="87"/>
                    <a:pt x="148" y="88"/>
                  </a:cubicBezTo>
                  <a:close/>
                  <a:moveTo>
                    <a:pt x="152" y="83"/>
                  </a:moveTo>
                  <a:cubicBezTo>
                    <a:pt x="151" y="82"/>
                    <a:pt x="155" y="79"/>
                    <a:pt x="156" y="82"/>
                  </a:cubicBezTo>
                  <a:cubicBezTo>
                    <a:pt x="155" y="84"/>
                    <a:pt x="153" y="82"/>
                    <a:pt x="152" y="83"/>
                  </a:cubicBezTo>
                  <a:close/>
                  <a:moveTo>
                    <a:pt x="153" y="79"/>
                  </a:moveTo>
                  <a:cubicBezTo>
                    <a:pt x="153" y="78"/>
                    <a:pt x="153" y="77"/>
                    <a:pt x="154" y="76"/>
                  </a:cubicBezTo>
                  <a:cubicBezTo>
                    <a:pt x="155" y="76"/>
                    <a:pt x="159" y="76"/>
                    <a:pt x="159" y="77"/>
                  </a:cubicBezTo>
                  <a:cubicBezTo>
                    <a:pt x="157" y="78"/>
                    <a:pt x="155" y="79"/>
                    <a:pt x="153" y="79"/>
                  </a:cubicBezTo>
                  <a:close/>
                  <a:moveTo>
                    <a:pt x="160" y="386"/>
                  </a:moveTo>
                  <a:cubicBezTo>
                    <a:pt x="160" y="384"/>
                    <a:pt x="160" y="384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60" y="385"/>
                    <a:pt x="160" y="386"/>
                    <a:pt x="160" y="386"/>
                  </a:cubicBezTo>
                  <a:close/>
                  <a:moveTo>
                    <a:pt x="159" y="382"/>
                  </a:moveTo>
                  <a:cubicBezTo>
                    <a:pt x="158" y="382"/>
                    <a:pt x="161" y="380"/>
                    <a:pt x="162" y="382"/>
                  </a:cubicBezTo>
                  <a:lnTo>
                    <a:pt x="159" y="382"/>
                  </a:lnTo>
                  <a:close/>
                  <a:moveTo>
                    <a:pt x="160" y="63"/>
                  </a:moveTo>
                  <a:cubicBezTo>
                    <a:pt x="161" y="64"/>
                    <a:pt x="162" y="63"/>
                    <a:pt x="162" y="64"/>
                  </a:cubicBezTo>
                  <a:cubicBezTo>
                    <a:pt x="162" y="64"/>
                    <a:pt x="160" y="65"/>
                    <a:pt x="160" y="63"/>
                  </a:cubicBezTo>
                  <a:close/>
                  <a:moveTo>
                    <a:pt x="164" y="63"/>
                  </a:moveTo>
                  <a:cubicBezTo>
                    <a:pt x="163" y="63"/>
                    <a:pt x="163" y="63"/>
                    <a:pt x="163" y="63"/>
                  </a:cubicBezTo>
                  <a:cubicBezTo>
                    <a:pt x="165" y="63"/>
                    <a:pt x="165" y="63"/>
                    <a:pt x="165" y="63"/>
                  </a:cubicBezTo>
                  <a:lnTo>
                    <a:pt x="164" y="63"/>
                  </a:lnTo>
                  <a:close/>
                  <a:moveTo>
                    <a:pt x="169" y="71"/>
                  </a:moveTo>
                  <a:cubicBezTo>
                    <a:pt x="169" y="69"/>
                    <a:pt x="166" y="69"/>
                    <a:pt x="165" y="68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6"/>
                    <a:pt x="168" y="68"/>
                    <a:pt x="169" y="67"/>
                  </a:cubicBezTo>
                  <a:cubicBezTo>
                    <a:pt x="169" y="68"/>
                    <a:pt x="168" y="69"/>
                    <a:pt x="170" y="69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3" y="70"/>
                    <a:pt x="169" y="71"/>
                    <a:pt x="169" y="71"/>
                  </a:cubicBezTo>
                  <a:close/>
                  <a:moveTo>
                    <a:pt x="172" y="64"/>
                  </a:moveTo>
                  <a:cubicBezTo>
                    <a:pt x="173" y="63"/>
                    <a:pt x="173" y="63"/>
                    <a:pt x="173" y="63"/>
                  </a:cubicBezTo>
                  <a:cubicBezTo>
                    <a:pt x="174" y="64"/>
                    <a:pt x="174" y="64"/>
                    <a:pt x="174" y="64"/>
                  </a:cubicBezTo>
                  <a:lnTo>
                    <a:pt x="172" y="64"/>
                  </a:lnTo>
                  <a:close/>
                  <a:moveTo>
                    <a:pt x="197" y="406"/>
                  </a:moveTo>
                  <a:cubicBezTo>
                    <a:pt x="195" y="406"/>
                    <a:pt x="195" y="406"/>
                    <a:pt x="195" y="406"/>
                  </a:cubicBezTo>
                  <a:cubicBezTo>
                    <a:pt x="197" y="405"/>
                    <a:pt x="197" y="405"/>
                    <a:pt x="197" y="405"/>
                  </a:cubicBezTo>
                  <a:cubicBezTo>
                    <a:pt x="194" y="405"/>
                    <a:pt x="194" y="405"/>
                    <a:pt x="194" y="405"/>
                  </a:cubicBezTo>
                  <a:cubicBezTo>
                    <a:pt x="197" y="403"/>
                    <a:pt x="197" y="403"/>
                    <a:pt x="197" y="403"/>
                  </a:cubicBezTo>
                  <a:lnTo>
                    <a:pt x="197" y="406"/>
                  </a:lnTo>
                  <a:close/>
                  <a:moveTo>
                    <a:pt x="199" y="407"/>
                  </a:moveTo>
                  <a:cubicBezTo>
                    <a:pt x="199" y="406"/>
                    <a:pt x="199" y="406"/>
                    <a:pt x="199" y="406"/>
                  </a:cubicBezTo>
                  <a:cubicBezTo>
                    <a:pt x="199" y="407"/>
                    <a:pt x="199" y="407"/>
                    <a:pt x="199" y="407"/>
                  </a:cubicBezTo>
                  <a:close/>
                  <a:moveTo>
                    <a:pt x="213" y="410"/>
                  </a:moveTo>
                  <a:cubicBezTo>
                    <a:pt x="214" y="407"/>
                    <a:pt x="214" y="407"/>
                    <a:pt x="214" y="407"/>
                  </a:cubicBezTo>
                  <a:cubicBezTo>
                    <a:pt x="214" y="410"/>
                    <a:pt x="219" y="409"/>
                    <a:pt x="221" y="410"/>
                  </a:cubicBezTo>
                  <a:cubicBezTo>
                    <a:pt x="220" y="410"/>
                    <a:pt x="216" y="410"/>
                    <a:pt x="213" y="410"/>
                  </a:cubicBezTo>
                  <a:close/>
                  <a:moveTo>
                    <a:pt x="198" y="432"/>
                  </a:moveTo>
                  <a:cubicBezTo>
                    <a:pt x="196" y="432"/>
                    <a:pt x="197" y="429"/>
                    <a:pt x="198" y="430"/>
                  </a:cubicBezTo>
                  <a:cubicBezTo>
                    <a:pt x="196" y="430"/>
                    <a:pt x="199" y="432"/>
                    <a:pt x="198" y="432"/>
                  </a:cubicBezTo>
                  <a:close/>
                  <a:moveTo>
                    <a:pt x="206" y="428"/>
                  </a:moveTo>
                  <a:cubicBezTo>
                    <a:pt x="206" y="428"/>
                    <a:pt x="205" y="428"/>
                    <a:pt x="205" y="428"/>
                  </a:cubicBezTo>
                  <a:cubicBezTo>
                    <a:pt x="205" y="431"/>
                    <a:pt x="206" y="429"/>
                    <a:pt x="207" y="430"/>
                  </a:cubicBezTo>
                  <a:cubicBezTo>
                    <a:pt x="207" y="432"/>
                    <a:pt x="205" y="430"/>
                    <a:pt x="204" y="430"/>
                  </a:cubicBezTo>
                  <a:cubicBezTo>
                    <a:pt x="203" y="430"/>
                    <a:pt x="203" y="431"/>
                    <a:pt x="202" y="431"/>
                  </a:cubicBezTo>
                  <a:cubicBezTo>
                    <a:pt x="201" y="431"/>
                    <a:pt x="202" y="430"/>
                    <a:pt x="202" y="429"/>
                  </a:cubicBezTo>
                  <a:cubicBezTo>
                    <a:pt x="203" y="428"/>
                    <a:pt x="205" y="428"/>
                    <a:pt x="204" y="427"/>
                  </a:cubicBezTo>
                  <a:cubicBezTo>
                    <a:pt x="203" y="424"/>
                    <a:pt x="201" y="428"/>
                    <a:pt x="199" y="426"/>
                  </a:cubicBezTo>
                  <a:cubicBezTo>
                    <a:pt x="201" y="425"/>
                    <a:pt x="198" y="424"/>
                    <a:pt x="198" y="422"/>
                  </a:cubicBezTo>
                  <a:cubicBezTo>
                    <a:pt x="197" y="422"/>
                    <a:pt x="198" y="425"/>
                    <a:pt x="196" y="424"/>
                  </a:cubicBezTo>
                  <a:cubicBezTo>
                    <a:pt x="196" y="422"/>
                    <a:pt x="196" y="422"/>
                    <a:pt x="196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200" y="422"/>
                    <a:pt x="200" y="422"/>
                    <a:pt x="200" y="422"/>
                  </a:cubicBezTo>
                  <a:cubicBezTo>
                    <a:pt x="198" y="424"/>
                    <a:pt x="202" y="424"/>
                    <a:pt x="200" y="425"/>
                  </a:cubicBezTo>
                  <a:cubicBezTo>
                    <a:pt x="201" y="426"/>
                    <a:pt x="201" y="426"/>
                    <a:pt x="201" y="426"/>
                  </a:cubicBezTo>
                  <a:cubicBezTo>
                    <a:pt x="202" y="424"/>
                    <a:pt x="205" y="427"/>
                    <a:pt x="205" y="424"/>
                  </a:cubicBezTo>
                  <a:cubicBezTo>
                    <a:pt x="206" y="425"/>
                    <a:pt x="207" y="424"/>
                    <a:pt x="208" y="424"/>
                  </a:cubicBezTo>
                  <a:cubicBezTo>
                    <a:pt x="209" y="427"/>
                    <a:pt x="206" y="427"/>
                    <a:pt x="206" y="428"/>
                  </a:cubicBezTo>
                  <a:close/>
                  <a:moveTo>
                    <a:pt x="218" y="435"/>
                  </a:moveTo>
                  <a:cubicBezTo>
                    <a:pt x="217" y="435"/>
                    <a:pt x="215" y="435"/>
                    <a:pt x="215" y="436"/>
                  </a:cubicBezTo>
                  <a:cubicBezTo>
                    <a:pt x="215" y="437"/>
                    <a:pt x="215" y="437"/>
                    <a:pt x="215" y="437"/>
                  </a:cubicBezTo>
                  <a:cubicBezTo>
                    <a:pt x="215" y="436"/>
                    <a:pt x="215" y="436"/>
                    <a:pt x="215" y="436"/>
                  </a:cubicBezTo>
                  <a:cubicBezTo>
                    <a:pt x="215" y="436"/>
                    <a:pt x="213" y="437"/>
                    <a:pt x="213" y="435"/>
                  </a:cubicBezTo>
                  <a:cubicBezTo>
                    <a:pt x="213" y="435"/>
                    <a:pt x="214" y="436"/>
                    <a:pt x="215" y="436"/>
                  </a:cubicBezTo>
                  <a:cubicBezTo>
                    <a:pt x="216" y="435"/>
                    <a:pt x="216" y="435"/>
                    <a:pt x="216" y="435"/>
                  </a:cubicBezTo>
                  <a:cubicBezTo>
                    <a:pt x="215" y="434"/>
                    <a:pt x="214" y="434"/>
                    <a:pt x="214" y="434"/>
                  </a:cubicBezTo>
                  <a:cubicBezTo>
                    <a:pt x="213" y="432"/>
                    <a:pt x="215" y="434"/>
                    <a:pt x="216" y="432"/>
                  </a:cubicBezTo>
                  <a:cubicBezTo>
                    <a:pt x="217" y="433"/>
                    <a:pt x="218" y="433"/>
                    <a:pt x="218" y="434"/>
                  </a:cubicBezTo>
                  <a:lnTo>
                    <a:pt x="218" y="435"/>
                  </a:lnTo>
                  <a:close/>
                  <a:moveTo>
                    <a:pt x="221" y="428"/>
                  </a:moveTo>
                  <a:cubicBezTo>
                    <a:pt x="222" y="429"/>
                    <a:pt x="223" y="428"/>
                    <a:pt x="224" y="428"/>
                  </a:cubicBezTo>
                  <a:cubicBezTo>
                    <a:pt x="223" y="430"/>
                    <a:pt x="222" y="429"/>
                    <a:pt x="221" y="428"/>
                  </a:cubicBezTo>
                  <a:close/>
                  <a:moveTo>
                    <a:pt x="243" y="409"/>
                  </a:moveTo>
                  <a:cubicBezTo>
                    <a:pt x="242" y="409"/>
                    <a:pt x="242" y="409"/>
                    <a:pt x="242" y="410"/>
                  </a:cubicBezTo>
                  <a:cubicBezTo>
                    <a:pt x="241" y="409"/>
                    <a:pt x="241" y="409"/>
                    <a:pt x="241" y="409"/>
                  </a:cubicBezTo>
                  <a:lnTo>
                    <a:pt x="243" y="409"/>
                  </a:lnTo>
                  <a:close/>
                  <a:moveTo>
                    <a:pt x="238" y="409"/>
                  </a:moveTo>
                  <a:cubicBezTo>
                    <a:pt x="238" y="410"/>
                    <a:pt x="239" y="410"/>
                    <a:pt x="238" y="410"/>
                  </a:cubicBezTo>
                  <a:cubicBezTo>
                    <a:pt x="237" y="411"/>
                    <a:pt x="237" y="410"/>
                    <a:pt x="237" y="409"/>
                  </a:cubicBezTo>
                  <a:cubicBezTo>
                    <a:pt x="237" y="409"/>
                    <a:pt x="238" y="408"/>
                    <a:pt x="238" y="409"/>
                  </a:cubicBezTo>
                  <a:close/>
                  <a:moveTo>
                    <a:pt x="222" y="411"/>
                  </a:moveTo>
                  <a:cubicBezTo>
                    <a:pt x="224" y="410"/>
                    <a:pt x="224" y="413"/>
                    <a:pt x="226" y="413"/>
                  </a:cubicBezTo>
                  <a:cubicBezTo>
                    <a:pt x="226" y="411"/>
                    <a:pt x="229" y="411"/>
                    <a:pt x="228" y="410"/>
                  </a:cubicBezTo>
                  <a:cubicBezTo>
                    <a:pt x="226" y="410"/>
                    <a:pt x="226" y="411"/>
                    <a:pt x="224" y="410"/>
                  </a:cubicBezTo>
                  <a:cubicBezTo>
                    <a:pt x="224" y="408"/>
                    <a:pt x="224" y="408"/>
                    <a:pt x="224" y="408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30" y="410"/>
                    <a:pt x="230" y="411"/>
                  </a:cubicBezTo>
                  <a:cubicBezTo>
                    <a:pt x="230" y="410"/>
                    <a:pt x="229" y="410"/>
                    <a:pt x="229" y="410"/>
                  </a:cubicBezTo>
                  <a:cubicBezTo>
                    <a:pt x="228" y="411"/>
                    <a:pt x="228" y="412"/>
                    <a:pt x="229" y="413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29" y="417"/>
                    <a:pt x="229" y="417"/>
                    <a:pt x="229" y="417"/>
                  </a:cubicBezTo>
                  <a:cubicBezTo>
                    <a:pt x="228" y="415"/>
                    <a:pt x="228" y="415"/>
                    <a:pt x="228" y="415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4" y="418"/>
                    <a:pt x="225" y="415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24" y="415"/>
                    <a:pt x="223" y="413"/>
                    <a:pt x="224" y="412"/>
                  </a:cubicBezTo>
                  <a:cubicBezTo>
                    <a:pt x="223" y="412"/>
                    <a:pt x="223" y="411"/>
                    <a:pt x="222" y="411"/>
                  </a:cubicBezTo>
                  <a:close/>
                  <a:moveTo>
                    <a:pt x="231" y="420"/>
                  </a:moveTo>
                  <a:cubicBezTo>
                    <a:pt x="229" y="419"/>
                    <a:pt x="229" y="419"/>
                    <a:pt x="229" y="419"/>
                  </a:cubicBezTo>
                  <a:cubicBezTo>
                    <a:pt x="228" y="421"/>
                    <a:pt x="228" y="421"/>
                    <a:pt x="228" y="421"/>
                  </a:cubicBezTo>
                  <a:cubicBezTo>
                    <a:pt x="226" y="417"/>
                    <a:pt x="224" y="424"/>
                    <a:pt x="222" y="420"/>
                  </a:cubicBezTo>
                  <a:cubicBezTo>
                    <a:pt x="223" y="420"/>
                    <a:pt x="224" y="421"/>
                    <a:pt x="224" y="420"/>
                  </a:cubicBezTo>
                  <a:cubicBezTo>
                    <a:pt x="224" y="419"/>
                    <a:pt x="223" y="419"/>
                    <a:pt x="223" y="419"/>
                  </a:cubicBezTo>
                  <a:cubicBezTo>
                    <a:pt x="228" y="419"/>
                    <a:pt x="228" y="419"/>
                    <a:pt x="228" y="419"/>
                  </a:cubicBezTo>
                  <a:cubicBezTo>
                    <a:pt x="228" y="418"/>
                    <a:pt x="228" y="418"/>
                    <a:pt x="228" y="418"/>
                  </a:cubicBezTo>
                  <a:cubicBezTo>
                    <a:pt x="233" y="419"/>
                    <a:pt x="233" y="419"/>
                    <a:pt x="233" y="419"/>
                  </a:cubicBezTo>
                  <a:lnTo>
                    <a:pt x="231" y="420"/>
                  </a:lnTo>
                  <a:close/>
                  <a:moveTo>
                    <a:pt x="235" y="427"/>
                  </a:moveTo>
                  <a:cubicBezTo>
                    <a:pt x="236" y="426"/>
                    <a:pt x="238" y="426"/>
                    <a:pt x="238" y="428"/>
                  </a:cubicBezTo>
                  <a:lnTo>
                    <a:pt x="235" y="427"/>
                  </a:lnTo>
                  <a:close/>
                  <a:moveTo>
                    <a:pt x="234" y="424"/>
                  </a:moveTo>
                  <a:cubicBezTo>
                    <a:pt x="235" y="423"/>
                    <a:pt x="235" y="423"/>
                    <a:pt x="235" y="423"/>
                  </a:cubicBezTo>
                  <a:cubicBezTo>
                    <a:pt x="234" y="422"/>
                    <a:pt x="234" y="422"/>
                    <a:pt x="234" y="422"/>
                  </a:cubicBezTo>
                  <a:cubicBezTo>
                    <a:pt x="234" y="420"/>
                    <a:pt x="237" y="422"/>
                    <a:pt x="239" y="422"/>
                  </a:cubicBezTo>
                  <a:lnTo>
                    <a:pt x="234" y="424"/>
                  </a:lnTo>
                  <a:close/>
                  <a:moveTo>
                    <a:pt x="240" y="428"/>
                  </a:moveTo>
                  <a:cubicBezTo>
                    <a:pt x="243" y="428"/>
                    <a:pt x="243" y="428"/>
                    <a:pt x="243" y="428"/>
                  </a:cubicBezTo>
                  <a:cubicBezTo>
                    <a:pt x="243" y="428"/>
                    <a:pt x="243" y="428"/>
                    <a:pt x="243" y="428"/>
                  </a:cubicBezTo>
                  <a:lnTo>
                    <a:pt x="240" y="428"/>
                  </a:lnTo>
                  <a:close/>
                  <a:moveTo>
                    <a:pt x="244" y="418"/>
                  </a:moveTo>
                  <a:cubicBezTo>
                    <a:pt x="242" y="419"/>
                    <a:pt x="242" y="419"/>
                    <a:pt x="242" y="419"/>
                  </a:cubicBezTo>
                  <a:cubicBezTo>
                    <a:pt x="243" y="420"/>
                    <a:pt x="243" y="420"/>
                    <a:pt x="243" y="420"/>
                  </a:cubicBezTo>
                  <a:cubicBezTo>
                    <a:pt x="243" y="420"/>
                    <a:pt x="242" y="420"/>
                    <a:pt x="242" y="420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38" y="417"/>
                    <a:pt x="238" y="417"/>
                    <a:pt x="238" y="417"/>
                  </a:cubicBezTo>
                  <a:cubicBezTo>
                    <a:pt x="239" y="417"/>
                    <a:pt x="239" y="417"/>
                    <a:pt x="239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8" y="416"/>
                    <a:pt x="236" y="416"/>
                    <a:pt x="234" y="417"/>
                  </a:cubicBezTo>
                  <a:cubicBezTo>
                    <a:pt x="235" y="416"/>
                    <a:pt x="235" y="416"/>
                    <a:pt x="235" y="416"/>
                  </a:cubicBezTo>
                  <a:cubicBezTo>
                    <a:pt x="234" y="414"/>
                    <a:pt x="232" y="413"/>
                    <a:pt x="235" y="411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235" y="413"/>
                    <a:pt x="235" y="413"/>
                    <a:pt x="235" y="413"/>
                  </a:cubicBezTo>
                  <a:cubicBezTo>
                    <a:pt x="235" y="413"/>
                    <a:pt x="234" y="412"/>
                    <a:pt x="234" y="413"/>
                  </a:cubicBezTo>
                  <a:cubicBezTo>
                    <a:pt x="235" y="415"/>
                    <a:pt x="238" y="413"/>
                    <a:pt x="238" y="415"/>
                  </a:cubicBezTo>
                  <a:cubicBezTo>
                    <a:pt x="241" y="415"/>
                    <a:pt x="238" y="413"/>
                    <a:pt x="242" y="414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2" y="418"/>
                    <a:pt x="242" y="418"/>
                    <a:pt x="242" y="418"/>
                  </a:cubicBezTo>
                  <a:cubicBezTo>
                    <a:pt x="242" y="418"/>
                    <a:pt x="243" y="418"/>
                    <a:pt x="244" y="418"/>
                  </a:cubicBezTo>
                  <a:close/>
                  <a:moveTo>
                    <a:pt x="245" y="413"/>
                  </a:moveTo>
                  <a:cubicBezTo>
                    <a:pt x="244" y="412"/>
                    <a:pt x="240" y="414"/>
                    <a:pt x="239" y="411"/>
                  </a:cubicBezTo>
                  <a:cubicBezTo>
                    <a:pt x="240" y="410"/>
                    <a:pt x="243" y="412"/>
                    <a:pt x="245" y="410"/>
                  </a:cubicBezTo>
                  <a:cubicBezTo>
                    <a:pt x="245" y="411"/>
                    <a:pt x="245" y="411"/>
                    <a:pt x="246" y="412"/>
                  </a:cubicBezTo>
                  <a:cubicBezTo>
                    <a:pt x="246" y="411"/>
                    <a:pt x="246" y="411"/>
                    <a:pt x="246" y="411"/>
                  </a:cubicBezTo>
                  <a:cubicBezTo>
                    <a:pt x="247" y="412"/>
                    <a:pt x="246" y="413"/>
                    <a:pt x="245" y="413"/>
                  </a:cubicBezTo>
                  <a:close/>
                  <a:moveTo>
                    <a:pt x="247" y="414"/>
                  </a:moveTo>
                  <a:cubicBezTo>
                    <a:pt x="249" y="415"/>
                    <a:pt x="249" y="415"/>
                    <a:pt x="249" y="415"/>
                  </a:cubicBezTo>
                  <a:cubicBezTo>
                    <a:pt x="251" y="415"/>
                    <a:pt x="247" y="416"/>
                    <a:pt x="247" y="414"/>
                  </a:cubicBezTo>
                  <a:close/>
                  <a:moveTo>
                    <a:pt x="250" y="417"/>
                  </a:moveTo>
                  <a:cubicBezTo>
                    <a:pt x="251" y="417"/>
                    <a:pt x="251" y="417"/>
                    <a:pt x="251" y="417"/>
                  </a:cubicBezTo>
                  <a:cubicBezTo>
                    <a:pt x="253" y="419"/>
                    <a:pt x="253" y="419"/>
                    <a:pt x="253" y="419"/>
                  </a:cubicBezTo>
                  <a:lnTo>
                    <a:pt x="250" y="417"/>
                  </a:lnTo>
                  <a:close/>
                  <a:moveTo>
                    <a:pt x="253" y="426"/>
                  </a:moveTo>
                  <a:cubicBezTo>
                    <a:pt x="253" y="426"/>
                    <a:pt x="253" y="426"/>
                    <a:pt x="253" y="426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53" y="423"/>
                    <a:pt x="253" y="425"/>
                    <a:pt x="253" y="426"/>
                  </a:cubicBezTo>
                  <a:close/>
                  <a:moveTo>
                    <a:pt x="258" y="414"/>
                  </a:moveTo>
                  <a:cubicBezTo>
                    <a:pt x="256" y="415"/>
                    <a:pt x="256" y="413"/>
                    <a:pt x="255" y="412"/>
                  </a:cubicBezTo>
                  <a:cubicBezTo>
                    <a:pt x="257" y="413"/>
                    <a:pt x="257" y="412"/>
                    <a:pt x="258" y="414"/>
                  </a:cubicBezTo>
                  <a:close/>
                  <a:moveTo>
                    <a:pt x="260" y="430"/>
                  </a:moveTo>
                  <a:cubicBezTo>
                    <a:pt x="260" y="429"/>
                    <a:pt x="257" y="428"/>
                    <a:pt x="257" y="428"/>
                  </a:cubicBezTo>
                  <a:cubicBezTo>
                    <a:pt x="257" y="429"/>
                    <a:pt x="257" y="429"/>
                    <a:pt x="257" y="429"/>
                  </a:cubicBezTo>
                  <a:cubicBezTo>
                    <a:pt x="254" y="428"/>
                    <a:pt x="254" y="428"/>
                    <a:pt x="254" y="428"/>
                  </a:cubicBezTo>
                  <a:cubicBezTo>
                    <a:pt x="260" y="428"/>
                    <a:pt x="260" y="428"/>
                    <a:pt x="260" y="428"/>
                  </a:cubicBezTo>
                  <a:cubicBezTo>
                    <a:pt x="260" y="428"/>
                    <a:pt x="260" y="428"/>
                    <a:pt x="260" y="428"/>
                  </a:cubicBezTo>
                  <a:lnTo>
                    <a:pt x="260" y="430"/>
                  </a:lnTo>
                  <a:close/>
                  <a:moveTo>
                    <a:pt x="262" y="425"/>
                  </a:moveTo>
                  <a:cubicBezTo>
                    <a:pt x="262" y="425"/>
                    <a:pt x="262" y="425"/>
                    <a:pt x="262" y="425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6"/>
                    <a:pt x="262" y="426"/>
                    <a:pt x="262" y="426"/>
                  </a:cubicBezTo>
                  <a:cubicBezTo>
                    <a:pt x="261" y="425"/>
                    <a:pt x="261" y="425"/>
                    <a:pt x="260" y="425"/>
                  </a:cubicBezTo>
                  <a:cubicBezTo>
                    <a:pt x="260" y="425"/>
                    <a:pt x="260" y="425"/>
                    <a:pt x="260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5"/>
                    <a:pt x="262" y="425"/>
                  </a:cubicBezTo>
                  <a:close/>
                  <a:moveTo>
                    <a:pt x="265" y="427"/>
                  </a:moveTo>
                  <a:cubicBezTo>
                    <a:pt x="265" y="426"/>
                    <a:pt x="264" y="427"/>
                    <a:pt x="264" y="427"/>
                  </a:cubicBezTo>
                  <a:cubicBezTo>
                    <a:pt x="264" y="426"/>
                    <a:pt x="266" y="426"/>
                    <a:pt x="266" y="426"/>
                  </a:cubicBezTo>
                  <a:lnTo>
                    <a:pt x="265" y="427"/>
                  </a:lnTo>
                  <a:close/>
                  <a:moveTo>
                    <a:pt x="270" y="426"/>
                  </a:moveTo>
                  <a:cubicBezTo>
                    <a:pt x="268" y="426"/>
                    <a:pt x="268" y="426"/>
                    <a:pt x="268" y="426"/>
                  </a:cubicBezTo>
                  <a:cubicBezTo>
                    <a:pt x="267" y="424"/>
                    <a:pt x="268" y="425"/>
                    <a:pt x="268" y="423"/>
                  </a:cubicBezTo>
                  <a:cubicBezTo>
                    <a:pt x="269" y="424"/>
                    <a:pt x="269" y="424"/>
                    <a:pt x="270" y="424"/>
                  </a:cubicBezTo>
                  <a:lnTo>
                    <a:pt x="270" y="426"/>
                  </a:lnTo>
                  <a:close/>
                  <a:moveTo>
                    <a:pt x="232" y="455"/>
                  </a:moveTo>
                  <a:cubicBezTo>
                    <a:pt x="232" y="451"/>
                    <a:pt x="237" y="453"/>
                    <a:pt x="238" y="454"/>
                  </a:cubicBezTo>
                  <a:cubicBezTo>
                    <a:pt x="235" y="454"/>
                    <a:pt x="233" y="451"/>
                    <a:pt x="232" y="455"/>
                  </a:cubicBezTo>
                  <a:close/>
                  <a:moveTo>
                    <a:pt x="253" y="447"/>
                  </a:moveTo>
                  <a:cubicBezTo>
                    <a:pt x="253" y="447"/>
                    <a:pt x="253" y="447"/>
                    <a:pt x="253" y="447"/>
                  </a:cubicBezTo>
                  <a:cubicBezTo>
                    <a:pt x="252" y="449"/>
                    <a:pt x="252" y="449"/>
                    <a:pt x="252" y="449"/>
                  </a:cubicBezTo>
                  <a:lnTo>
                    <a:pt x="253" y="447"/>
                  </a:lnTo>
                  <a:close/>
                  <a:moveTo>
                    <a:pt x="253" y="456"/>
                  </a:moveTo>
                  <a:cubicBezTo>
                    <a:pt x="252" y="453"/>
                    <a:pt x="252" y="453"/>
                    <a:pt x="252" y="453"/>
                  </a:cubicBezTo>
                  <a:cubicBezTo>
                    <a:pt x="251" y="453"/>
                    <a:pt x="251" y="453"/>
                    <a:pt x="251" y="453"/>
                  </a:cubicBezTo>
                  <a:cubicBezTo>
                    <a:pt x="253" y="451"/>
                    <a:pt x="255" y="453"/>
                    <a:pt x="255" y="455"/>
                  </a:cubicBezTo>
                  <a:lnTo>
                    <a:pt x="253" y="456"/>
                  </a:lnTo>
                  <a:close/>
                  <a:moveTo>
                    <a:pt x="257" y="452"/>
                  </a:moveTo>
                  <a:cubicBezTo>
                    <a:pt x="257" y="452"/>
                    <a:pt x="257" y="452"/>
                    <a:pt x="257" y="452"/>
                  </a:cubicBezTo>
                  <a:cubicBezTo>
                    <a:pt x="256" y="452"/>
                    <a:pt x="257" y="451"/>
                    <a:pt x="258" y="451"/>
                  </a:cubicBezTo>
                  <a:cubicBezTo>
                    <a:pt x="258" y="451"/>
                    <a:pt x="258" y="452"/>
                    <a:pt x="257" y="452"/>
                  </a:cubicBezTo>
                  <a:close/>
                  <a:moveTo>
                    <a:pt x="265" y="447"/>
                  </a:moveTo>
                  <a:cubicBezTo>
                    <a:pt x="266" y="447"/>
                    <a:pt x="266" y="447"/>
                    <a:pt x="266" y="447"/>
                  </a:cubicBezTo>
                  <a:cubicBezTo>
                    <a:pt x="266" y="448"/>
                    <a:pt x="266" y="449"/>
                    <a:pt x="265" y="449"/>
                  </a:cubicBezTo>
                  <a:lnTo>
                    <a:pt x="265" y="447"/>
                  </a:lnTo>
                  <a:close/>
                  <a:moveTo>
                    <a:pt x="262" y="450"/>
                  </a:moveTo>
                  <a:cubicBezTo>
                    <a:pt x="262" y="448"/>
                    <a:pt x="262" y="448"/>
                    <a:pt x="262" y="448"/>
                  </a:cubicBezTo>
                  <a:cubicBezTo>
                    <a:pt x="263" y="449"/>
                    <a:pt x="263" y="449"/>
                    <a:pt x="263" y="449"/>
                  </a:cubicBezTo>
                  <a:lnTo>
                    <a:pt x="262" y="450"/>
                  </a:lnTo>
                  <a:close/>
                  <a:moveTo>
                    <a:pt x="266" y="452"/>
                  </a:moveTo>
                  <a:cubicBezTo>
                    <a:pt x="265" y="453"/>
                    <a:pt x="264" y="454"/>
                    <a:pt x="263" y="452"/>
                  </a:cubicBezTo>
                  <a:cubicBezTo>
                    <a:pt x="264" y="452"/>
                    <a:pt x="267" y="449"/>
                    <a:pt x="266" y="452"/>
                  </a:cubicBezTo>
                  <a:close/>
                  <a:moveTo>
                    <a:pt x="280" y="446"/>
                  </a:moveTo>
                  <a:cubicBezTo>
                    <a:pt x="280" y="445"/>
                    <a:pt x="280" y="445"/>
                    <a:pt x="280" y="445"/>
                  </a:cubicBezTo>
                  <a:cubicBezTo>
                    <a:pt x="281" y="444"/>
                    <a:pt x="281" y="445"/>
                    <a:pt x="282" y="446"/>
                  </a:cubicBezTo>
                  <a:lnTo>
                    <a:pt x="280" y="446"/>
                  </a:lnTo>
                  <a:close/>
                  <a:moveTo>
                    <a:pt x="294" y="428"/>
                  </a:moveTo>
                  <a:cubicBezTo>
                    <a:pt x="294" y="429"/>
                    <a:pt x="294" y="429"/>
                    <a:pt x="294" y="430"/>
                  </a:cubicBezTo>
                  <a:cubicBezTo>
                    <a:pt x="292" y="430"/>
                    <a:pt x="292" y="430"/>
                    <a:pt x="292" y="430"/>
                  </a:cubicBezTo>
                  <a:cubicBezTo>
                    <a:pt x="292" y="429"/>
                    <a:pt x="293" y="428"/>
                    <a:pt x="294" y="428"/>
                  </a:cubicBezTo>
                  <a:close/>
                  <a:moveTo>
                    <a:pt x="287" y="444"/>
                  </a:moveTo>
                  <a:cubicBezTo>
                    <a:pt x="287" y="445"/>
                    <a:pt x="287" y="445"/>
                    <a:pt x="287" y="445"/>
                  </a:cubicBezTo>
                  <a:cubicBezTo>
                    <a:pt x="286" y="445"/>
                    <a:pt x="286" y="445"/>
                    <a:pt x="286" y="445"/>
                  </a:cubicBezTo>
                  <a:cubicBezTo>
                    <a:pt x="287" y="445"/>
                    <a:pt x="285" y="442"/>
                    <a:pt x="287" y="443"/>
                  </a:cubicBezTo>
                  <a:cubicBezTo>
                    <a:pt x="286" y="444"/>
                    <a:pt x="286" y="444"/>
                    <a:pt x="286" y="444"/>
                  </a:cubicBezTo>
                  <a:cubicBezTo>
                    <a:pt x="287" y="444"/>
                    <a:pt x="287" y="444"/>
                    <a:pt x="287" y="444"/>
                  </a:cubicBezTo>
                  <a:close/>
                  <a:moveTo>
                    <a:pt x="285" y="441"/>
                  </a:moveTo>
                  <a:cubicBezTo>
                    <a:pt x="286" y="441"/>
                    <a:pt x="286" y="441"/>
                    <a:pt x="286" y="441"/>
                  </a:cubicBezTo>
                  <a:cubicBezTo>
                    <a:pt x="288" y="441"/>
                    <a:pt x="288" y="441"/>
                    <a:pt x="288" y="441"/>
                  </a:cubicBezTo>
                  <a:lnTo>
                    <a:pt x="285" y="441"/>
                  </a:lnTo>
                  <a:close/>
                  <a:moveTo>
                    <a:pt x="296" y="439"/>
                  </a:moveTo>
                  <a:cubicBezTo>
                    <a:pt x="294" y="439"/>
                    <a:pt x="289" y="442"/>
                    <a:pt x="288" y="438"/>
                  </a:cubicBezTo>
                  <a:cubicBezTo>
                    <a:pt x="291" y="440"/>
                    <a:pt x="292" y="438"/>
                    <a:pt x="296" y="438"/>
                  </a:cubicBezTo>
                  <a:lnTo>
                    <a:pt x="296" y="439"/>
                  </a:lnTo>
                  <a:close/>
                  <a:moveTo>
                    <a:pt x="316" y="406"/>
                  </a:move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5" y="406"/>
                    <a:pt x="315" y="404"/>
                    <a:pt x="316" y="406"/>
                  </a:cubicBezTo>
                  <a:close/>
                  <a:moveTo>
                    <a:pt x="314" y="411"/>
                  </a:moveTo>
                  <a:cubicBezTo>
                    <a:pt x="315" y="411"/>
                    <a:pt x="315" y="411"/>
                    <a:pt x="315" y="411"/>
                  </a:cubicBezTo>
                  <a:cubicBezTo>
                    <a:pt x="315" y="413"/>
                    <a:pt x="315" y="413"/>
                    <a:pt x="315" y="413"/>
                  </a:cubicBezTo>
                  <a:cubicBezTo>
                    <a:pt x="314" y="413"/>
                    <a:pt x="314" y="413"/>
                    <a:pt x="314" y="413"/>
                  </a:cubicBezTo>
                  <a:lnTo>
                    <a:pt x="314" y="411"/>
                  </a:lnTo>
                  <a:close/>
                  <a:moveTo>
                    <a:pt x="310" y="407"/>
                  </a:moveTo>
                  <a:cubicBezTo>
                    <a:pt x="308" y="407"/>
                    <a:pt x="308" y="407"/>
                    <a:pt x="308" y="407"/>
                  </a:cubicBezTo>
                  <a:cubicBezTo>
                    <a:pt x="309" y="406"/>
                    <a:pt x="310" y="406"/>
                    <a:pt x="310" y="407"/>
                  </a:cubicBezTo>
                  <a:close/>
                  <a:moveTo>
                    <a:pt x="311" y="410"/>
                  </a:moveTo>
                  <a:cubicBezTo>
                    <a:pt x="310" y="410"/>
                    <a:pt x="309" y="410"/>
                    <a:pt x="308" y="410"/>
                  </a:cubicBezTo>
                  <a:cubicBezTo>
                    <a:pt x="309" y="411"/>
                    <a:pt x="307" y="411"/>
                    <a:pt x="307" y="411"/>
                  </a:cubicBezTo>
                  <a:cubicBezTo>
                    <a:pt x="306" y="410"/>
                    <a:pt x="306" y="410"/>
                    <a:pt x="306" y="410"/>
                  </a:cubicBezTo>
                  <a:cubicBezTo>
                    <a:pt x="308" y="412"/>
                    <a:pt x="309" y="407"/>
                    <a:pt x="311" y="410"/>
                  </a:cubicBezTo>
                  <a:close/>
                  <a:moveTo>
                    <a:pt x="304" y="412"/>
                  </a:moveTo>
                  <a:cubicBezTo>
                    <a:pt x="306" y="417"/>
                    <a:pt x="316" y="409"/>
                    <a:pt x="310" y="415"/>
                  </a:cubicBezTo>
                  <a:cubicBezTo>
                    <a:pt x="310" y="415"/>
                    <a:pt x="310" y="415"/>
                    <a:pt x="310" y="415"/>
                  </a:cubicBezTo>
                  <a:cubicBezTo>
                    <a:pt x="309" y="416"/>
                    <a:pt x="311" y="418"/>
                    <a:pt x="308" y="417"/>
                  </a:cubicBezTo>
                  <a:cubicBezTo>
                    <a:pt x="308" y="416"/>
                    <a:pt x="309" y="416"/>
                    <a:pt x="309" y="416"/>
                  </a:cubicBezTo>
                  <a:cubicBezTo>
                    <a:pt x="306" y="415"/>
                    <a:pt x="305" y="413"/>
                    <a:pt x="303" y="415"/>
                  </a:cubicBezTo>
                  <a:cubicBezTo>
                    <a:pt x="303" y="417"/>
                    <a:pt x="303" y="417"/>
                    <a:pt x="303" y="417"/>
                  </a:cubicBezTo>
                  <a:cubicBezTo>
                    <a:pt x="301" y="417"/>
                    <a:pt x="300" y="416"/>
                    <a:pt x="299" y="415"/>
                  </a:cubicBezTo>
                  <a:cubicBezTo>
                    <a:pt x="302" y="416"/>
                    <a:pt x="302" y="414"/>
                    <a:pt x="304" y="412"/>
                  </a:cubicBezTo>
                  <a:close/>
                  <a:moveTo>
                    <a:pt x="292" y="419"/>
                  </a:moveTo>
                  <a:cubicBezTo>
                    <a:pt x="292" y="418"/>
                    <a:pt x="292" y="418"/>
                    <a:pt x="292" y="418"/>
                  </a:cubicBezTo>
                  <a:cubicBezTo>
                    <a:pt x="293" y="419"/>
                    <a:pt x="295" y="418"/>
                    <a:pt x="297" y="418"/>
                  </a:cubicBezTo>
                  <a:cubicBezTo>
                    <a:pt x="297" y="416"/>
                    <a:pt x="297" y="416"/>
                    <a:pt x="297" y="416"/>
                  </a:cubicBezTo>
                  <a:cubicBezTo>
                    <a:pt x="298" y="416"/>
                    <a:pt x="299" y="417"/>
                    <a:pt x="298" y="418"/>
                  </a:cubicBezTo>
                  <a:cubicBezTo>
                    <a:pt x="301" y="418"/>
                    <a:pt x="302" y="419"/>
                    <a:pt x="303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5" y="419"/>
                    <a:pt x="306" y="419"/>
                  </a:cubicBezTo>
                  <a:cubicBezTo>
                    <a:pt x="307" y="421"/>
                    <a:pt x="307" y="421"/>
                    <a:pt x="307" y="421"/>
                  </a:cubicBezTo>
                  <a:cubicBezTo>
                    <a:pt x="306" y="423"/>
                    <a:pt x="303" y="420"/>
                    <a:pt x="303" y="423"/>
                  </a:cubicBezTo>
                  <a:cubicBezTo>
                    <a:pt x="303" y="422"/>
                    <a:pt x="302" y="422"/>
                    <a:pt x="302" y="422"/>
                  </a:cubicBezTo>
                  <a:cubicBezTo>
                    <a:pt x="303" y="423"/>
                    <a:pt x="304" y="421"/>
                    <a:pt x="304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2" y="420"/>
                    <a:pt x="300" y="424"/>
                    <a:pt x="298" y="420"/>
                  </a:cubicBezTo>
                  <a:cubicBezTo>
                    <a:pt x="297" y="416"/>
                    <a:pt x="294" y="421"/>
                    <a:pt x="292" y="419"/>
                  </a:cubicBezTo>
                  <a:close/>
                  <a:moveTo>
                    <a:pt x="299" y="422"/>
                  </a:moveTo>
                  <a:cubicBezTo>
                    <a:pt x="299" y="423"/>
                    <a:pt x="301" y="426"/>
                    <a:pt x="303" y="424"/>
                  </a:cubicBezTo>
                  <a:cubicBezTo>
                    <a:pt x="302" y="424"/>
                    <a:pt x="302" y="424"/>
                    <a:pt x="302" y="424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303" y="427"/>
                    <a:pt x="301" y="424"/>
                    <a:pt x="300" y="427"/>
                  </a:cubicBezTo>
                  <a:cubicBezTo>
                    <a:pt x="299" y="426"/>
                    <a:pt x="298" y="424"/>
                    <a:pt x="299" y="422"/>
                  </a:cubicBezTo>
                  <a:close/>
                  <a:moveTo>
                    <a:pt x="301" y="435"/>
                  </a:moveTo>
                  <a:cubicBezTo>
                    <a:pt x="301" y="436"/>
                    <a:pt x="300" y="436"/>
                    <a:pt x="300" y="436"/>
                  </a:cubicBezTo>
                  <a:cubicBezTo>
                    <a:pt x="300" y="436"/>
                    <a:pt x="301" y="435"/>
                    <a:pt x="301" y="435"/>
                  </a:cubicBezTo>
                  <a:cubicBezTo>
                    <a:pt x="302" y="434"/>
                    <a:pt x="303" y="432"/>
                    <a:pt x="305" y="432"/>
                  </a:cubicBezTo>
                  <a:cubicBezTo>
                    <a:pt x="305" y="435"/>
                    <a:pt x="305" y="435"/>
                    <a:pt x="305" y="435"/>
                  </a:cubicBezTo>
                  <a:cubicBezTo>
                    <a:pt x="306" y="435"/>
                    <a:pt x="306" y="435"/>
                    <a:pt x="306" y="435"/>
                  </a:cubicBezTo>
                  <a:cubicBezTo>
                    <a:pt x="304" y="437"/>
                    <a:pt x="303" y="435"/>
                    <a:pt x="301" y="435"/>
                  </a:cubicBezTo>
                  <a:close/>
                  <a:moveTo>
                    <a:pt x="306" y="430"/>
                  </a:moveTo>
                  <a:cubicBezTo>
                    <a:pt x="309" y="431"/>
                    <a:pt x="309" y="431"/>
                    <a:pt x="309" y="431"/>
                  </a:cubicBezTo>
                  <a:cubicBezTo>
                    <a:pt x="308" y="432"/>
                    <a:pt x="307" y="431"/>
                    <a:pt x="306" y="430"/>
                  </a:cubicBezTo>
                  <a:close/>
                  <a:moveTo>
                    <a:pt x="312" y="429"/>
                  </a:moveTo>
                  <a:cubicBezTo>
                    <a:pt x="310" y="429"/>
                    <a:pt x="310" y="426"/>
                    <a:pt x="307" y="427"/>
                  </a:cubicBezTo>
                  <a:cubicBezTo>
                    <a:pt x="308" y="426"/>
                    <a:pt x="309" y="425"/>
                    <a:pt x="311" y="426"/>
                  </a:cubicBezTo>
                  <a:cubicBezTo>
                    <a:pt x="311" y="426"/>
                    <a:pt x="311" y="427"/>
                    <a:pt x="311" y="427"/>
                  </a:cubicBezTo>
                  <a:cubicBezTo>
                    <a:pt x="312" y="427"/>
                    <a:pt x="312" y="427"/>
                    <a:pt x="312" y="427"/>
                  </a:cubicBezTo>
                  <a:cubicBezTo>
                    <a:pt x="312" y="427"/>
                    <a:pt x="310" y="428"/>
                    <a:pt x="312" y="429"/>
                  </a:cubicBezTo>
                  <a:close/>
                  <a:moveTo>
                    <a:pt x="310" y="421"/>
                  </a:moveTo>
                  <a:cubicBezTo>
                    <a:pt x="310" y="419"/>
                    <a:pt x="309" y="421"/>
                    <a:pt x="309" y="420"/>
                  </a:cubicBezTo>
                  <a:cubicBezTo>
                    <a:pt x="311" y="418"/>
                    <a:pt x="312" y="422"/>
                    <a:pt x="313" y="421"/>
                  </a:cubicBezTo>
                  <a:cubicBezTo>
                    <a:pt x="312" y="422"/>
                    <a:pt x="311" y="421"/>
                    <a:pt x="310" y="421"/>
                  </a:cubicBezTo>
                  <a:close/>
                  <a:moveTo>
                    <a:pt x="313" y="419"/>
                  </a:moveTo>
                  <a:cubicBezTo>
                    <a:pt x="314" y="419"/>
                    <a:pt x="314" y="419"/>
                    <a:pt x="314" y="419"/>
                  </a:cubicBezTo>
                  <a:cubicBezTo>
                    <a:pt x="314" y="419"/>
                    <a:pt x="314" y="419"/>
                    <a:pt x="313" y="419"/>
                  </a:cubicBezTo>
                  <a:close/>
                  <a:moveTo>
                    <a:pt x="314" y="427"/>
                  </a:moveTo>
                  <a:cubicBezTo>
                    <a:pt x="313" y="426"/>
                    <a:pt x="313" y="426"/>
                    <a:pt x="313" y="426"/>
                  </a:cubicBezTo>
                  <a:cubicBezTo>
                    <a:pt x="314" y="426"/>
                    <a:pt x="316" y="425"/>
                    <a:pt x="316" y="426"/>
                  </a:cubicBezTo>
                  <a:cubicBezTo>
                    <a:pt x="315" y="426"/>
                    <a:pt x="315" y="427"/>
                    <a:pt x="314" y="427"/>
                  </a:cubicBezTo>
                  <a:close/>
                  <a:moveTo>
                    <a:pt x="315" y="423"/>
                  </a:moveTo>
                  <a:cubicBezTo>
                    <a:pt x="315" y="421"/>
                    <a:pt x="315" y="421"/>
                    <a:pt x="315" y="421"/>
                  </a:cubicBezTo>
                  <a:cubicBezTo>
                    <a:pt x="316" y="421"/>
                    <a:pt x="316" y="422"/>
                    <a:pt x="317" y="422"/>
                  </a:cubicBezTo>
                  <a:cubicBezTo>
                    <a:pt x="317" y="423"/>
                    <a:pt x="316" y="422"/>
                    <a:pt x="315" y="423"/>
                  </a:cubicBezTo>
                  <a:close/>
                  <a:moveTo>
                    <a:pt x="323" y="425"/>
                  </a:moveTo>
                  <a:cubicBezTo>
                    <a:pt x="322" y="425"/>
                    <a:pt x="321" y="423"/>
                    <a:pt x="321" y="424"/>
                  </a:cubicBezTo>
                  <a:cubicBezTo>
                    <a:pt x="321" y="425"/>
                    <a:pt x="321" y="425"/>
                    <a:pt x="321" y="425"/>
                  </a:cubicBezTo>
                  <a:cubicBezTo>
                    <a:pt x="319" y="426"/>
                    <a:pt x="320" y="424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19" y="423"/>
                    <a:pt x="319" y="423"/>
                    <a:pt x="319" y="423"/>
                  </a:cubicBezTo>
                  <a:cubicBezTo>
                    <a:pt x="320" y="424"/>
                    <a:pt x="322" y="423"/>
                    <a:pt x="323" y="423"/>
                  </a:cubicBezTo>
                  <a:cubicBezTo>
                    <a:pt x="323" y="424"/>
                    <a:pt x="323" y="425"/>
                    <a:pt x="323" y="425"/>
                  </a:cubicBezTo>
                  <a:close/>
                  <a:moveTo>
                    <a:pt x="323" y="421"/>
                  </a:moveTo>
                  <a:cubicBezTo>
                    <a:pt x="321" y="421"/>
                    <a:pt x="320" y="419"/>
                    <a:pt x="318" y="419"/>
                  </a:cubicBezTo>
                  <a:cubicBezTo>
                    <a:pt x="320" y="418"/>
                    <a:pt x="320" y="418"/>
                    <a:pt x="320" y="418"/>
                  </a:cubicBezTo>
                  <a:cubicBezTo>
                    <a:pt x="322" y="420"/>
                    <a:pt x="322" y="420"/>
                    <a:pt x="322" y="420"/>
                  </a:cubicBezTo>
                  <a:cubicBezTo>
                    <a:pt x="323" y="420"/>
                    <a:pt x="323" y="419"/>
                    <a:pt x="324" y="419"/>
                  </a:cubicBezTo>
                  <a:cubicBezTo>
                    <a:pt x="324" y="420"/>
                    <a:pt x="323" y="421"/>
                    <a:pt x="323" y="421"/>
                  </a:cubicBezTo>
                  <a:close/>
                  <a:moveTo>
                    <a:pt x="326" y="420"/>
                  </a:moveTo>
                  <a:cubicBezTo>
                    <a:pt x="325" y="420"/>
                    <a:pt x="324" y="418"/>
                    <a:pt x="325" y="418"/>
                  </a:cubicBezTo>
                  <a:cubicBezTo>
                    <a:pt x="325" y="419"/>
                    <a:pt x="327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cubicBezTo>
                    <a:pt x="328" y="419"/>
                    <a:pt x="328" y="419"/>
                    <a:pt x="328" y="419"/>
                  </a:cubicBezTo>
                  <a:lnTo>
                    <a:pt x="326" y="420"/>
                  </a:lnTo>
                  <a:close/>
                  <a:moveTo>
                    <a:pt x="328" y="408"/>
                  </a:moveTo>
                  <a:cubicBezTo>
                    <a:pt x="328" y="407"/>
                    <a:pt x="328" y="407"/>
                    <a:pt x="328" y="407"/>
                  </a:cubicBezTo>
                  <a:cubicBezTo>
                    <a:pt x="328" y="407"/>
                    <a:pt x="328" y="408"/>
                    <a:pt x="329" y="408"/>
                  </a:cubicBezTo>
                  <a:lnTo>
                    <a:pt x="328" y="408"/>
                  </a:lnTo>
                  <a:close/>
                  <a:moveTo>
                    <a:pt x="331" y="426"/>
                  </a:moveTo>
                  <a:cubicBezTo>
                    <a:pt x="328" y="425"/>
                    <a:pt x="330" y="422"/>
                    <a:pt x="332" y="424"/>
                  </a:cubicBezTo>
                  <a:cubicBezTo>
                    <a:pt x="333" y="425"/>
                    <a:pt x="332" y="425"/>
                    <a:pt x="331" y="426"/>
                  </a:cubicBezTo>
                  <a:close/>
                  <a:moveTo>
                    <a:pt x="333" y="422"/>
                  </a:moveTo>
                  <a:cubicBezTo>
                    <a:pt x="333" y="422"/>
                    <a:pt x="331" y="421"/>
                    <a:pt x="332" y="420"/>
                  </a:cubicBezTo>
                  <a:cubicBezTo>
                    <a:pt x="334" y="419"/>
                    <a:pt x="334" y="420"/>
                    <a:pt x="334" y="421"/>
                  </a:cubicBezTo>
                  <a:lnTo>
                    <a:pt x="333" y="422"/>
                  </a:lnTo>
                  <a:close/>
                  <a:moveTo>
                    <a:pt x="334" y="416"/>
                  </a:moveTo>
                  <a:cubicBezTo>
                    <a:pt x="335" y="417"/>
                    <a:pt x="336" y="418"/>
                    <a:pt x="337" y="419"/>
                  </a:cubicBezTo>
                  <a:cubicBezTo>
                    <a:pt x="334" y="419"/>
                    <a:pt x="335" y="417"/>
                    <a:pt x="334" y="416"/>
                  </a:cubicBezTo>
                  <a:close/>
                  <a:moveTo>
                    <a:pt x="337" y="421"/>
                  </a:moveTo>
                  <a:cubicBezTo>
                    <a:pt x="337" y="420"/>
                    <a:pt x="337" y="420"/>
                    <a:pt x="337" y="420"/>
                  </a:cubicBezTo>
                  <a:cubicBezTo>
                    <a:pt x="339" y="420"/>
                    <a:pt x="339" y="420"/>
                    <a:pt x="339" y="420"/>
                  </a:cubicBezTo>
                  <a:cubicBezTo>
                    <a:pt x="338" y="420"/>
                    <a:pt x="338" y="420"/>
                    <a:pt x="337" y="421"/>
                  </a:cubicBezTo>
                  <a:close/>
                  <a:moveTo>
                    <a:pt x="342" y="418"/>
                  </a:moveTo>
                  <a:cubicBezTo>
                    <a:pt x="341" y="418"/>
                    <a:pt x="341" y="418"/>
                    <a:pt x="341" y="418"/>
                  </a:cubicBezTo>
                  <a:cubicBezTo>
                    <a:pt x="341" y="417"/>
                    <a:pt x="342" y="416"/>
                    <a:pt x="343" y="417"/>
                  </a:cubicBezTo>
                  <a:cubicBezTo>
                    <a:pt x="343" y="417"/>
                    <a:pt x="342" y="417"/>
                    <a:pt x="342" y="418"/>
                  </a:cubicBezTo>
                  <a:close/>
                  <a:moveTo>
                    <a:pt x="347" y="413"/>
                  </a:moveTo>
                  <a:cubicBezTo>
                    <a:pt x="345" y="413"/>
                    <a:pt x="346" y="418"/>
                    <a:pt x="343" y="414"/>
                  </a:cubicBezTo>
                  <a:cubicBezTo>
                    <a:pt x="343" y="413"/>
                    <a:pt x="345" y="413"/>
                    <a:pt x="347" y="413"/>
                  </a:cubicBezTo>
                  <a:cubicBezTo>
                    <a:pt x="347" y="413"/>
                    <a:pt x="347" y="413"/>
                    <a:pt x="347" y="413"/>
                  </a:cubicBezTo>
                  <a:close/>
                  <a:moveTo>
                    <a:pt x="351" y="407"/>
                  </a:moveTo>
                  <a:cubicBezTo>
                    <a:pt x="352" y="408"/>
                    <a:pt x="352" y="408"/>
                    <a:pt x="352" y="408"/>
                  </a:cubicBezTo>
                  <a:cubicBezTo>
                    <a:pt x="350" y="408"/>
                    <a:pt x="350" y="408"/>
                    <a:pt x="350" y="408"/>
                  </a:cubicBezTo>
                  <a:lnTo>
                    <a:pt x="351" y="407"/>
                  </a:lnTo>
                  <a:close/>
                  <a:moveTo>
                    <a:pt x="352" y="413"/>
                  </a:moveTo>
                  <a:cubicBezTo>
                    <a:pt x="351" y="413"/>
                    <a:pt x="351" y="413"/>
                    <a:pt x="351" y="413"/>
                  </a:cubicBezTo>
                  <a:cubicBezTo>
                    <a:pt x="351" y="412"/>
                    <a:pt x="353" y="412"/>
                    <a:pt x="353" y="411"/>
                  </a:cubicBezTo>
                  <a:cubicBezTo>
                    <a:pt x="353" y="412"/>
                    <a:pt x="353" y="412"/>
                    <a:pt x="352" y="413"/>
                  </a:cubicBezTo>
                  <a:close/>
                  <a:moveTo>
                    <a:pt x="367" y="400"/>
                  </a:moveTo>
                  <a:cubicBezTo>
                    <a:pt x="366" y="400"/>
                    <a:pt x="366" y="400"/>
                    <a:pt x="366" y="400"/>
                  </a:cubicBezTo>
                  <a:cubicBezTo>
                    <a:pt x="365" y="398"/>
                    <a:pt x="367" y="400"/>
                    <a:pt x="367" y="399"/>
                  </a:cubicBezTo>
                  <a:cubicBezTo>
                    <a:pt x="368" y="399"/>
                    <a:pt x="367" y="400"/>
                    <a:pt x="367" y="400"/>
                  </a:cubicBezTo>
                  <a:close/>
                  <a:moveTo>
                    <a:pt x="378" y="390"/>
                  </a:moveTo>
                  <a:cubicBezTo>
                    <a:pt x="377" y="388"/>
                    <a:pt x="375" y="389"/>
                    <a:pt x="375" y="387"/>
                  </a:cubicBezTo>
                  <a:cubicBezTo>
                    <a:pt x="377" y="387"/>
                    <a:pt x="378" y="389"/>
                    <a:pt x="380" y="390"/>
                  </a:cubicBezTo>
                  <a:cubicBezTo>
                    <a:pt x="379" y="390"/>
                    <a:pt x="379" y="390"/>
                    <a:pt x="378" y="390"/>
                  </a:cubicBezTo>
                  <a:close/>
                  <a:moveTo>
                    <a:pt x="380" y="388"/>
                  </a:moveTo>
                  <a:cubicBezTo>
                    <a:pt x="380" y="387"/>
                    <a:pt x="379" y="388"/>
                    <a:pt x="378" y="387"/>
                  </a:cubicBezTo>
                  <a:cubicBezTo>
                    <a:pt x="378" y="386"/>
                    <a:pt x="379" y="386"/>
                    <a:pt x="380" y="386"/>
                  </a:cubicBezTo>
                  <a:lnTo>
                    <a:pt x="380" y="388"/>
                  </a:lnTo>
                  <a:close/>
                  <a:moveTo>
                    <a:pt x="388" y="383"/>
                  </a:moveTo>
                  <a:cubicBezTo>
                    <a:pt x="388" y="384"/>
                    <a:pt x="388" y="384"/>
                    <a:pt x="388" y="384"/>
                  </a:cubicBezTo>
                  <a:cubicBezTo>
                    <a:pt x="387" y="383"/>
                    <a:pt x="387" y="383"/>
                    <a:pt x="387" y="383"/>
                  </a:cubicBezTo>
                  <a:lnTo>
                    <a:pt x="388" y="3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Freeform 4430"/>
            <p:cNvSpPr>
              <a:spLocks/>
            </p:cNvSpPr>
            <p:nvPr/>
          </p:nvSpPr>
          <p:spPr bwMode="auto">
            <a:xfrm>
              <a:off x="3166" y="249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Freeform 4431"/>
            <p:cNvSpPr>
              <a:spLocks/>
            </p:cNvSpPr>
            <p:nvPr/>
          </p:nvSpPr>
          <p:spPr bwMode="auto">
            <a:xfrm>
              <a:off x="3105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Freeform 4432"/>
            <p:cNvSpPr>
              <a:spLocks/>
            </p:cNvSpPr>
            <p:nvPr/>
          </p:nvSpPr>
          <p:spPr bwMode="auto">
            <a:xfrm>
              <a:off x="3158" y="249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Freeform 4433"/>
            <p:cNvSpPr>
              <a:spLocks/>
            </p:cNvSpPr>
            <p:nvPr/>
          </p:nvSpPr>
          <p:spPr bwMode="auto">
            <a:xfrm>
              <a:off x="3140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Freeform 4434"/>
            <p:cNvSpPr>
              <a:spLocks/>
            </p:cNvSpPr>
            <p:nvPr/>
          </p:nvSpPr>
          <p:spPr bwMode="auto">
            <a:xfrm>
              <a:off x="3096" y="2501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Freeform 4435"/>
            <p:cNvSpPr>
              <a:spLocks/>
            </p:cNvSpPr>
            <p:nvPr/>
          </p:nvSpPr>
          <p:spPr bwMode="auto">
            <a:xfrm>
              <a:off x="3097" y="25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Line 4436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Line 4437"/>
            <p:cNvSpPr>
              <a:spLocks noChangeShapeType="1"/>
            </p:cNvSpPr>
            <p:nvPr/>
          </p:nvSpPr>
          <p:spPr bwMode="auto">
            <a:xfrm>
              <a:off x="3117" y="2504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Freeform 4438"/>
            <p:cNvSpPr>
              <a:spLocks/>
            </p:cNvSpPr>
            <p:nvPr/>
          </p:nvSpPr>
          <p:spPr bwMode="auto">
            <a:xfrm>
              <a:off x="3227" y="2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Freeform 4439"/>
            <p:cNvSpPr>
              <a:spLocks/>
            </p:cNvSpPr>
            <p:nvPr/>
          </p:nvSpPr>
          <p:spPr bwMode="auto">
            <a:xfrm>
              <a:off x="3227" y="2454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Freeform 4440"/>
            <p:cNvSpPr>
              <a:spLocks/>
            </p:cNvSpPr>
            <p:nvPr/>
          </p:nvSpPr>
          <p:spPr bwMode="auto">
            <a:xfrm>
              <a:off x="3221" y="2461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Freeform 4441"/>
            <p:cNvSpPr>
              <a:spLocks/>
            </p:cNvSpPr>
            <p:nvPr/>
          </p:nvSpPr>
          <p:spPr bwMode="auto">
            <a:xfrm>
              <a:off x="3204" y="247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Freeform 4442"/>
            <p:cNvSpPr>
              <a:spLocks/>
            </p:cNvSpPr>
            <p:nvPr/>
          </p:nvSpPr>
          <p:spPr bwMode="auto">
            <a:xfrm>
              <a:off x="3205" y="2473"/>
              <a:ext cx="2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Freeform 4443"/>
            <p:cNvSpPr>
              <a:spLocks/>
            </p:cNvSpPr>
            <p:nvPr/>
          </p:nvSpPr>
          <p:spPr bwMode="auto">
            <a:xfrm>
              <a:off x="3109" y="2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Freeform 4444"/>
            <p:cNvSpPr>
              <a:spLocks/>
            </p:cNvSpPr>
            <p:nvPr/>
          </p:nvSpPr>
          <p:spPr bwMode="auto">
            <a:xfrm>
              <a:off x="3049" y="2455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Freeform 4445"/>
            <p:cNvSpPr>
              <a:spLocks/>
            </p:cNvSpPr>
            <p:nvPr/>
          </p:nvSpPr>
          <p:spPr bwMode="auto">
            <a:xfrm>
              <a:off x="3012" y="24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Freeform 4446"/>
            <p:cNvSpPr>
              <a:spLocks/>
            </p:cNvSpPr>
            <p:nvPr/>
          </p:nvSpPr>
          <p:spPr bwMode="auto">
            <a:xfrm>
              <a:off x="3088" y="247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Freeform 4447"/>
            <p:cNvSpPr>
              <a:spLocks noEditPoints="1"/>
            </p:cNvSpPr>
            <p:nvPr/>
          </p:nvSpPr>
          <p:spPr bwMode="auto">
            <a:xfrm>
              <a:off x="3002" y="2442"/>
              <a:ext cx="15" cy="11"/>
            </a:xfrm>
            <a:custGeom>
              <a:avLst/>
              <a:gdLst>
                <a:gd name="T0" fmla="*/ 0 w 17"/>
                <a:gd name="T1" fmla="*/ 6 h 13"/>
                <a:gd name="T2" fmla="*/ 2 w 17"/>
                <a:gd name="T3" fmla="*/ 6 h 13"/>
                <a:gd name="T4" fmla="*/ 7 w 17"/>
                <a:gd name="T5" fmla="*/ 6 h 13"/>
                <a:gd name="T6" fmla="*/ 2 w 17"/>
                <a:gd name="T7" fmla="*/ 9 h 13"/>
                <a:gd name="T8" fmla="*/ 3 w 17"/>
                <a:gd name="T9" fmla="*/ 11 h 13"/>
                <a:gd name="T10" fmla="*/ 4 w 17"/>
                <a:gd name="T11" fmla="*/ 9 h 13"/>
                <a:gd name="T12" fmla="*/ 5 w 17"/>
                <a:gd name="T13" fmla="*/ 13 h 13"/>
                <a:gd name="T14" fmla="*/ 7 w 17"/>
                <a:gd name="T15" fmla="*/ 13 h 13"/>
                <a:gd name="T16" fmla="*/ 8 w 17"/>
                <a:gd name="T17" fmla="*/ 11 h 13"/>
                <a:gd name="T18" fmla="*/ 8 w 17"/>
                <a:gd name="T19" fmla="*/ 9 h 13"/>
                <a:gd name="T20" fmla="*/ 10 w 17"/>
                <a:gd name="T21" fmla="*/ 10 h 13"/>
                <a:gd name="T22" fmla="*/ 9 w 17"/>
                <a:gd name="T23" fmla="*/ 7 h 13"/>
                <a:gd name="T24" fmla="*/ 14 w 17"/>
                <a:gd name="T25" fmla="*/ 7 h 13"/>
                <a:gd name="T26" fmla="*/ 9 w 17"/>
                <a:gd name="T27" fmla="*/ 7 h 13"/>
                <a:gd name="T28" fmla="*/ 6 w 17"/>
                <a:gd name="T29" fmla="*/ 3 h 13"/>
                <a:gd name="T30" fmla="*/ 8 w 17"/>
                <a:gd name="T31" fmla="*/ 2 h 13"/>
                <a:gd name="T32" fmla="*/ 9 w 17"/>
                <a:gd name="T33" fmla="*/ 5 h 13"/>
                <a:gd name="T34" fmla="*/ 10 w 17"/>
                <a:gd name="T35" fmla="*/ 5 h 13"/>
                <a:gd name="T36" fmla="*/ 17 w 17"/>
                <a:gd name="T37" fmla="*/ 1 h 13"/>
                <a:gd name="T38" fmla="*/ 14 w 17"/>
                <a:gd name="T39" fmla="*/ 0 h 13"/>
                <a:gd name="T40" fmla="*/ 4 w 17"/>
                <a:gd name="T41" fmla="*/ 3 h 13"/>
                <a:gd name="T42" fmla="*/ 4 w 17"/>
                <a:gd name="T43" fmla="*/ 1 h 13"/>
                <a:gd name="T44" fmla="*/ 2 w 17"/>
                <a:gd name="T45" fmla="*/ 2 h 13"/>
                <a:gd name="T46" fmla="*/ 2 w 17"/>
                <a:gd name="T47" fmla="*/ 2 h 13"/>
                <a:gd name="T48" fmla="*/ 0 w 17"/>
                <a:gd name="T49" fmla="*/ 6 h 13"/>
                <a:gd name="T50" fmla="*/ 6 w 17"/>
                <a:gd name="T51" fmla="*/ 3 h 13"/>
                <a:gd name="T52" fmla="*/ 4 w 17"/>
                <a:gd name="T53" fmla="*/ 4 h 13"/>
                <a:gd name="T54" fmla="*/ 6 w 17"/>
                <a:gd name="T5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5" y="4"/>
                    <a:pt x="7" y="6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7" y="11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8" y="12"/>
                    <a:pt x="8" y="11"/>
                  </a:cubicBezTo>
                  <a:cubicBezTo>
                    <a:pt x="8" y="11"/>
                    <a:pt x="6" y="9"/>
                    <a:pt x="8" y="9"/>
                  </a:cubicBezTo>
                  <a:cubicBezTo>
                    <a:pt x="8" y="9"/>
                    <a:pt x="8" y="11"/>
                    <a:pt x="10" y="10"/>
                  </a:cubicBezTo>
                  <a:cubicBezTo>
                    <a:pt x="9" y="9"/>
                    <a:pt x="8" y="8"/>
                    <a:pt x="9" y="7"/>
                  </a:cubicBezTo>
                  <a:cubicBezTo>
                    <a:pt x="10" y="9"/>
                    <a:pt x="12" y="7"/>
                    <a:pt x="1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5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5" y="4"/>
                    <a:pt x="17" y="1"/>
                  </a:cubicBezTo>
                  <a:cubicBezTo>
                    <a:pt x="15" y="2"/>
                    <a:pt x="13" y="2"/>
                    <a:pt x="14" y="0"/>
                  </a:cubicBezTo>
                  <a:cubicBezTo>
                    <a:pt x="11" y="1"/>
                    <a:pt x="8" y="2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2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lose/>
                  <a:moveTo>
                    <a:pt x="6" y="3"/>
                  </a:moveTo>
                  <a:cubicBezTo>
                    <a:pt x="5" y="3"/>
                    <a:pt x="5" y="5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Freeform 4448"/>
            <p:cNvSpPr>
              <a:spLocks/>
            </p:cNvSpPr>
            <p:nvPr/>
          </p:nvSpPr>
          <p:spPr bwMode="auto">
            <a:xfrm>
              <a:off x="3008" y="2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Freeform 4449"/>
            <p:cNvSpPr>
              <a:spLocks/>
            </p:cNvSpPr>
            <p:nvPr/>
          </p:nvSpPr>
          <p:spPr bwMode="auto">
            <a:xfrm>
              <a:off x="3016" y="2429"/>
              <a:ext cx="2" cy="1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Freeform 4450"/>
            <p:cNvSpPr>
              <a:spLocks/>
            </p:cNvSpPr>
            <p:nvPr/>
          </p:nvSpPr>
          <p:spPr bwMode="auto">
            <a:xfrm>
              <a:off x="3101" y="2484"/>
              <a:ext cx="2" cy="2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Freeform 4451"/>
            <p:cNvSpPr>
              <a:spLocks/>
            </p:cNvSpPr>
            <p:nvPr/>
          </p:nvSpPr>
          <p:spPr bwMode="auto">
            <a:xfrm>
              <a:off x="3072" y="2484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Freeform 4452"/>
            <p:cNvSpPr>
              <a:spLocks/>
            </p:cNvSpPr>
            <p:nvPr/>
          </p:nvSpPr>
          <p:spPr bwMode="auto">
            <a:xfrm>
              <a:off x="3076" y="2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Freeform 4453"/>
            <p:cNvSpPr>
              <a:spLocks/>
            </p:cNvSpPr>
            <p:nvPr/>
          </p:nvSpPr>
          <p:spPr bwMode="auto">
            <a:xfrm>
              <a:off x="3065" y="247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Freeform 4454"/>
            <p:cNvSpPr>
              <a:spLocks/>
            </p:cNvSpPr>
            <p:nvPr/>
          </p:nvSpPr>
          <p:spPr bwMode="auto">
            <a:xfrm>
              <a:off x="3141" y="2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Freeform 4455"/>
            <p:cNvSpPr>
              <a:spLocks/>
            </p:cNvSpPr>
            <p:nvPr/>
          </p:nvSpPr>
          <p:spPr bwMode="auto">
            <a:xfrm>
              <a:off x="2980" y="2148"/>
              <a:ext cx="3" cy="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Freeform 4456"/>
            <p:cNvSpPr>
              <a:spLocks/>
            </p:cNvSpPr>
            <p:nvPr/>
          </p:nvSpPr>
          <p:spPr bwMode="auto">
            <a:xfrm>
              <a:off x="2982" y="216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Freeform 4457"/>
            <p:cNvSpPr>
              <a:spLocks/>
            </p:cNvSpPr>
            <p:nvPr/>
          </p:nvSpPr>
          <p:spPr bwMode="auto">
            <a:xfrm>
              <a:off x="2969" y="2168"/>
              <a:ext cx="3" cy="4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2 h 5"/>
                <a:gd name="T4" fmla="*/ 0 w 4"/>
                <a:gd name="T5" fmla="*/ 1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Freeform 4458"/>
            <p:cNvSpPr>
              <a:spLocks/>
            </p:cNvSpPr>
            <p:nvPr/>
          </p:nvSpPr>
          <p:spPr bwMode="auto">
            <a:xfrm>
              <a:off x="2972" y="21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Freeform 4459"/>
            <p:cNvSpPr>
              <a:spLocks/>
            </p:cNvSpPr>
            <p:nvPr/>
          </p:nvSpPr>
          <p:spPr bwMode="auto">
            <a:xfrm>
              <a:off x="2966" y="217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Freeform 4460"/>
            <p:cNvSpPr>
              <a:spLocks/>
            </p:cNvSpPr>
            <p:nvPr/>
          </p:nvSpPr>
          <p:spPr bwMode="auto">
            <a:xfrm>
              <a:off x="2966" y="2172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Freeform 4461"/>
            <p:cNvSpPr>
              <a:spLocks/>
            </p:cNvSpPr>
            <p:nvPr/>
          </p:nvSpPr>
          <p:spPr bwMode="auto">
            <a:xfrm>
              <a:off x="3007" y="2192"/>
              <a:ext cx="7" cy="6"/>
            </a:xfrm>
            <a:custGeom>
              <a:avLst/>
              <a:gdLst>
                <a:gd name="T0" fmla="*/ 3 w 8"/>
                <a:gd name="T1" fmla="*/ 4 h 6"/>
                <a:gd name="T2" fmla="*/ 1 w 8"/>
                <a:gd name="T3" fmla="*/ 0 h 6"/>
                <a:gd name="T4" fmla="*/ 2 w 8"/>
                <a:gd name="T5" fmla="*/ 6 h 6"/>
                <a:gd name="T6" fmla="*/ 3 w 8"/>
                <a:gd name="T7" fmla="*/ 5 h 6"/>
                <a:gd name="T8" fmla="*/ 4 w 8"/>
                <a:gd name="T9" fmla="*/ 6 h 6"/>
                <a:gd name="T10" fmla="*/ 5 w 8"/>
                <a:gd name="T11" fmla="*/ 6 h 6"/>
                <a:gd name="T12" fmla="*/ 6 w 8"/>
                <a:gd name="T13" fmla="*/ 0 h 6"/>
                <a:gd name="T14" fmla="*/ 3 w 8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1" y="3"/>
                    <a:pt x="3" y="1"/>
                    <a:pt x="1" y="0"/>
                  </a:cubicBezTo>
                  <a:cubicBezTo>
                    <a:pt x="2" y="2"/>
                    <a:pt x="0" y="4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8" y="3"/>
                    <a:pt x="6" y="0"/>
                  </a:cubicBezTo>
                  <a:cubicBezTo>
                    <a:pt x="3" y="0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Freeform 4462"/>
            <p:cNvSpPr>
              <a:spLocks/>
            </p:cNvSpPr>
            <p:nvPr/>
          </p:nvSpPr>
          <p:spPr bwMode="auto">
            <a:xfrm>
              <a:off x="2956" y="2207"/>
              <a:ext cx="3" cy="4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2" y="4"/>
                    <a:pt x="0" y="5"/>
                  </a:cubicBezTo>
                  <a:cubicBezTo>
                    <a:pt x="3" y="4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Freeform 4463"/>
            <p:cNvSpPr>
              <a:spLocks/>
            </p:cNvSpPr>
            <p:nvPr/>
          </p:nvSpPr>
          <p:spPr bwMode="auto">
            <a:xfrm>
              <a:off x="2962" y="221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Freeform 4464"/>
            <p:cNvSpPr>
              <a:spLocks/>
            </p:cNvSpPr>
            <p:nvPr/>
          </p:nvSpPr>
          <p:spPr bwMode="auto">
            <a:xfrm>
              <a:off x="2924" y="2225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Freeform 4465"/>
            <p:cNvSpPr>
              <a:spLocks/>
            </p:cNvSpPr>
            <p:nvPr/>
          </p:nvSpPr>
          <p:spPr bwMode="auto">
            <a:xfrm>
              <a:off x="2953" y="2229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Freeform 4466"/>
            <p:cNvSpPr>
              <a:spLocks/>
            </p:cNvSpPr>
            <p:nvPr/>
          </p:nvSpPr>
          <p:spPr bwMode="auto">
            <a:xfrm>
              <a:off x="2950" y="2230"/>
              <a:ext cx="1" cy="2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Freeform 4467"/>
            <p:cNvSpPr>
              <a:spLocks/>
            </p:cNvSpPr>
            <p:nvPr/>
          </p:nvSpPr>
          <p:spPr bwMode="auto">
            <a:xfrm>
              <a:off x="2931" y="2238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4468"/>
            <p:cNvSpPr>
              <a:spLocks/>
            </p:cNvSpPr>
            <p:nvPr/>
          </p:nvSpPr>
          <p:spPr bwMode="auto">
            <a:xfrm>
              <a:off x="2928" y="22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Freeform 4469"/>
            <p:cNvSpPr>
              <a:spLocks/>
            </p:cNvSpPr>
            <p:nvPr/>
          </p:nvSpPr>
          <p:spPr bwMode="auto">
            <a:xfrm>
              <a:off x="2930" y="2240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Freeform 4470"/>
            <p:cNvSpPr>
              <a:spLocks/>
            </p:cNvSpPr>
            <p:nvPr/>
          </p:nvSpPr>
          <p:spPr bwMode="auto">
            <a:xfrm>
              <a:off x="2924" y="2238"/>
              <a:ext cx="2" cy="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0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4471"/>
            <p:cNvSpPr>
              <a:spLocks/>
            </p:cNvSpPr>
            <p:nvPr/>
          </p:nvSpPr>
          <p:spPr bwMode="auto">
            <a:xfrm>
              <a:off x="2934" y="2238"/>
              <a:ext cx="4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1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4472"/>
            <p:cNvSpPr>
              <a:spLocks/>
            </p:cNvSpPr>
            <p:nvPr/>
          </p:nvSpPr>
          <p:spPr bwMode="auto">
            <a:xfrm>
              <a:off x="2921" y="2242"/>
              <a:ext cx="9" cy="6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6 h 7"/>
                <a:gd name="T4" fmla="*/ 3 w 10"/>
                <a:gd name="T5" fmla="*/ 7 h 7"/>
                <a:gd name="T6" fmla="*/ 7 w 10"/>
                <a:gd name="T7" fmla="*/ 4 h 7"/>
                <a:gd name="T8" fmla="*/ 10 w 10"/>
                <a:gd name="T9" fmla="*/ 5 h 7"/>
                <a:gd name="T10" fmla="*/ 10 w 10"/>
                <a:gd name="T11" fmla="*/ 0 h 7"/>
                <a:gd name="T12" fmla="*/ 8 w 10"/>
                <a:gd name="T13" fmla="*/ 0 h 7"/>
                <a:gd name="T14" fmla="*/ 5 w 10"/>
                <a:gd name="T15" fmla="*/ 6 h 7"/>
                <a:gd name="T16" fmla="*/ 2 w 10"/>
                <a:gd name="T17" fmla="*/ 4 h 7"/>
                <a:gd name="T18" fmla="*/ 0 w 10"/>
                <a:gd name="T19" fmla="*/ 5 h 7"/>
                <a:gd name="T20" fmla="*/ 2 w 10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5" y="7"/>
                    <a:pt x="7" y="7"/>
                    <a:pt x="7" y="4"/>
                  </a:cubicBezTo>
                  <a:cubicBezTo>
                    <a:pt x="8" y="5"/>
                    <a:pt x="9" y="6"/>
                    <a:pt x="10" y="5"/>
                  </a:cubicBezTo>
                  <a:cubicBezTo>
                    <a:pt x="6" y="4"/>
                    <a:pt x="10" y="3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2"/>
                    <a:pt x="8" y="3"/>
                    <a:pt x="5" y="6"/>
                  </a:cubicBezTo>
                  <a:cubicBezTo>
                    <a:pt x="5" y="5"/>
                    <a:pt x="1" y="7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4473"/>
            <p:cNvSpPr>
              <a:spLocks/>
            </p:cNvSpPr>
            <p:nvPr/>
          </p:nvSpPr>
          <p:spPr bwMode="auto">
            <a:xfrm>
              <a:off x="2918" y="225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4474"/>
            <p:cNvSpPr>
              <a:spLocks/>
            </p:cNvSpPr>
            <p:nvPr/>
          </p:nvSpPr>
          <p:spPr bwMode="auto">
            <a:xfrm>
              <a:off x="2912" y="2255"/>
              <a:ext cx="4" cy="1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4475"/>
            <p:cNvSpPr>
              <a:spLocks/>
            </p:cNvSpPr>
            <p:nvPr/>
          </p:nvSpPr>
          <p:spPr bwMode="auto">
            <a:xfrm>
              <a:off x="2875" y="2258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4476"/>
            <p:cNvSpPr>
              <a:spLocks/>
            </p:cNvSpPr>
            <p:nvPr/>
          </p:nvSpPr>
          <p:spPr bwMode="auto">
            <a:xfrm>
              <a:off x="2896" y="2263"/>
              <a:ext cx="2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Freeform 4477"/>
            <p:cNvSpPr>
              <a:spLocks/>
            </p:cNvSpPr>
            <p:nvPr/>
          </p:nvSpPr>
          <p:spPr bwMode="auto">
            <a:xfrm>
              <a:off x="2897" y="2267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Freeform 4478"/>
            <p:cNvSpPr>
              <a:spLocks/>
            </p:cNvSpPr>
            <p:nvPr/>
          </p:nvSpPr>
          <p:spPr bwMode="auto">
            <a:xfrm>
              <a:off x="2902" y="227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Freeform 4479"/>
            <p:cNvSpPr>
              <a:spLocks/>
            </p:cNvSpPr>
            <p:nvPr/>
          </p:nvSpPr>
          <p:spPr bwMode="auto">
            <a:xfrm>
              <a:off x="2905" y="227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Freeform 4480"/>
            <p:cNvSpPr>
              <a:spLocks/>
            </p:cNvSpPr>
            <p:nvPr/>
          </p:nvSpPr>
          <p:spPr bwMode="auto">
            <a:xfrm>
              <a:off x="2894" y="2277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Freeform 4481"/>
            <p:cNvSpPr>
              <a:spLocks/>
            </p:cNvSpPr>
            <p:nvPr/>
          </p:nvSpPr>
          <p:spPr bwMode="auto">
            <a:xfrm>
              <a:off x="2899" y="2280"/>
              <a:ext cx="1" cy="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Freeform 4482"/>
            <p:cNvSpPr>
              <a:spLocks/>
            </p:cNvSpPr>
            <p:nvPr/>
          </p:nvSpPr>
          <p:spPr bwMode="auto">
            <a:xfrm>
              <a:off x="2868" y="2282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4483"/>
            <p:cNvSpPr>
              <a:spLocks/>
            </p:cNvSpPr>
            <p:nvPr/>
          </p:nvSpPr>
          <p:spPr bwMode="auto">
            <a:xfrm>
              <a:off x="2893" y="2283"/>
              <a:ext cx="5" cy="3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2" y="0"/>
                    <a:pt x="1" y="0"/>
                  </a:cubicBezTo>
                  <a:cubicBezTo>
                    <a:pt x="0" y="2"/>
                    <a:pt x="4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4484"/>
            <p:cNvSpPr>
              <a:spLocks/>
            </p:cNvSpPr>
            <p:nvPr/>
          </p:nvSpPr>
          <p:spPr bwMode="auto">
            <a:xfrm>
              <a:off x="2896" y="22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4485"/>
            <p:cNvSpPr>
              <a:spLocks/>
            </p:cNvSpPr>
            <p:nvPr/>
          </p:nvSpPr>
          <p:spPr bwMode="auto">
            <a:xfrm>
              <a:off x="2889" y="2293"/>
              <a:ext cx="3" cy="3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2 w 4"/>
                <a:gd name="T5" fmla="*/ 4 h 4"/>
                <a:gd name="T6" fmla="*/ 2 w 4"/>
                <a:gd name="T7" fmla="*/ 1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0" y="2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Freeform 4486"/>
            <p:cNvSpPr>
              <a:spLocks/>
            </p:cNvSpPr>
            <p:nvPr/>
          </p:nvSpPr>
          <p:spPr bwMode="auto">
            <a:xfrm>
              <a:off x="2892" y="2310"/>
              <a:ext cx="8" cy="4"/>
            </a:xfrm>
            <a:custGeom>
              <a:avLst/>
              <a:gdLst>
                <a:gd name="T0" fmla="*/ 0 w 8"/>
                <a:gd name="T1" fmla="*/ 3 h 5"/>
                <a:gd name="T2" fmla="*/ 0 w 8"/>
                <a:gd name="T3" fmla="*/ 4 h 5"/>
                <a:gd name="T4" fmla="*/ 3 w 8"/>
                <a:gd name="T5" fmla="*/ 3 h 5"/>
                <a:gd name="T6" fmla="*/ 5 w 8"/>
                <a:gd name="T7" fmla="*/ 4 h 5"/>
                <a:gd name="T8" fmla="*/ 5 w 8"/>
                <a:gd name="T9" fmla="*/ 4 h 5"/>
                <a:gd name="T10" fmla="*/ 8 w 8"/>
                <a:gd name="T11" fmla="*/ 3 h 5"/>
                <a:gd name="T12" fmla="*/ 3 w 8"/>
                <a:gd name="T13" fmla="*/ 2 h 5"/>
                <a:gd name="T14" fmla="*/ 1 w 8"/>
                <a:gd name="T15" fmla="*/ 4 h 5"/>
                <a:gd name="T16" fmla="*/ 0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0"/>
                    <a:pt x="5" y="4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Freeform 4487"/>
            <p:cNvSpPr>
              <a:spLocks/>
            </p:cNvSpPr>
            <p:nvPr/>
          </p:nvSpPr>
          <p:spPr bwMode="auto">
            <a:xfrm>
              <a:off x="2900" y="2319"/>
              <a:ext cx="1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4488"/>
            <p:cNvSpPr>
              <a:spLocks/>
            </p:cNvSpPr>
            <p:nvPr/>
          </p:nvSpPr>
          <p:spPr bwMode="auto">
            <a:xfrm>
              <a:off x="2901" y="231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4489"/>
            <p:cNvSpPr>
              <a:spLocks/>
            </p:cNvSpPr>
            <p:nvPr/>
          </p:nvSpPr>
          <p:spPr bwMode="auto">
            <a:xfrm>
              <a:off x="2892" y="2318"/>
              <a:ext cx="8" cy="5"/>
            </a:xfrm>
            <a:custGeom>
              <a:avLst/>
              <a:gdLst>
                <a:gd name="T0" fmla="*/ 6 w 9"/>
                <a:gd name="T1" fmla="*/ 2 h 6"/>
                <a:gd name="T2" fmla="*/ 3 w 9"/>
                <a:gd name="T3" fmla="*/ 2 h 6"/>
                <a:gd name="T4" fmla="*/ 5 w 9"/>
                <a:gd name="T5" fmla="*/ 0 h 6"/>
                <a:gd name="T6" fmla="*/ 1 w 9"/>
                <a:gd name="T7" fmla="*/ 0 h 6"/>
                <a:gd name="T8" fmla="*/ 0 w 9"/>
                <a:gd name="T9" fmla="*/ 2 h 6"/>
                <a:gd name="T10" fmla="*/ 4 w 9"/>
                <a:gd name="T11" fmla="*/ 5 h 6"/>
                <a:gd name="T12" fmla="*/ 9 w 9"/>
                <a:gd name="T13" fmla="*/ 5 h 6"/>
                <a:gd name="T14" fmla="*/ 8 w 9"/>
                <a:gd name="T15" fmla="*/ 4 h 6"/>
                <a:gd name="T16" fmla="*/ 8 w 9"/>
                <a:gd name="T17" fmla="*/ 3 h 6"/>
                <a:gd name="T18" fmla="*/ 6 w 9"/>
                <a:gd name="T19" fmla="*/ 3 h 6"/>
                <a:gd name="T20" fmla="*/ 6 w 9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5" y="1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4" y="5"/>
                  </a:cubicBezTo>
                  <a:cubicBezTo>
                    <a:pt x="6" y="6"/>
                    <a:pt x="7" y="6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Rectangle 4490"/>
            <p:cNvSpPr>
              <a:spLocks noChangeArrowheads="1"/>
            </p:cNvSpPr>
            <p:nvPr/>
          </p:nvSpPr>
          <p:spPr bwMode="auto">
            <a:xfrm>
              <a:off x="2901" y="232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Freeform 4491"/>
            <p:cNvSpPr>
              <a:spLocks/>
            </p:cNvSpPr>
            <p:nvPr/>
          </p:nvSpPr>
          <p:spPr bwMode="auto">
            <a:xfrm>
              <a:off x="2888" y="23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Freeform 4492"/>
            <p:cNvSpPr>
              <a:spLocks/>
            </p:cNvSpPr>
            <p:nvPr/>
          </p:nvSpPr>
          <p:spPr bwMode="auto">
            <a:xfrm>
              <a:off x="2888" y="2328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4493"/>
            <p:cNvSpPr>
              <a:spLocks/>
            </p:cNvSpPr>
            <p:nvPr/>
          </p:nvSpPr>
          <p:spPr bwMode="auto">
            <a:xfrm>
              <a:off x="2896" y="2336"/>
              <a:ext cx="4" cy="7"/>
            </a:xfrm>
            <a:custGeom>
              <a:avLst/>
              <a:gdLst>
                <a:gd name="T0" fmla="*/ 0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2 w 5"/>
                <a:gd name="T7" fmla="*/ 0 h 7"/>
                <a:gd name="T8" fmla="*/ 1 w 5"/>
                <a:gd name="T9" fmla="*/ 1 h 7"/>
                <a:gd name="T10" fmla="*/ 2 w 5"/>
                <a:gd name="T11" fmla="*/ 1 h 7"/>
                <a:gd name="T12" fmla="*/ 0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4" y="5"/>
                    <a:pt x="5" y="3"/>
                  </a:cubicBezTo>
                  <a:cubicBezTo>
                    <a:pt x="3" y="4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2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4494"/>
            <p:cNvSpPr>
              <a:spLocks/>
            </p:cNvSpPr>
            <p:nvPr/>
          </p:nvSpPr>
          <p:spPr bwMode="auto">
            <a:xfrm>
              <a:off x="2922" y="2341"/>
              <a:ext cx="4" cy="4"/>
            </a:xfrm>
            <a:custGeom>
              <a:avLst/>
              <a:gdLst>
                <a:gd name="T0" fmla="*/ 0 w 5"/>
                <a:gd name="T1" fmla="*/ 2 h 5"/>
                <a:gd name="T2" fmla="*/ 4 w 5"/>
                <a:gd name="T3" fmla="*/ 5 h 5"/>
                <a:gd name="T4" fmla="*/ 4 w 5"/>
                <a:gd name="T5" fmla="*/ 5 h 5"/>
                <a:gd name="T6" fmla="*/ 5 w 5"/>
                <a:gd name="T7" fmla="*/ 5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3" y="1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4495"/>
            <p:cNvSpPr>
              <a:spLocks/>
            </p:cNvSpPr>
            <p:nvPr/>
          </p:nvSpPr>
          <p:spPr bwMode="auto">
            <a:xfrm>
              <a:off x="2927" y="2342"/>
              <a:ext cx="2" cy="1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4496"/>
            <p:cNvSpPr>
              <a:spLocks/>
            </p:cNvSpPr>
            <p:nvPr/>
          </p:nvSpPr>
          <p:spPr bwMode="auto">
            <a:xfrm>
              <a:off x="2895" y="2343"/>
              <a:ext cx="5" cy="9"/>
            </a:xfrm>
            <a:custGeom>
              <a:avLst/>
              <a:gdLst>
                <a:gd name="T0" fmla="*/ 3 w 6"/>
                <a:gd name="T1" fmla="*/ 9 h 10"/>
                <a:gd name="T2" fmla="*/ 3 w 6"/>
                <a:gd name="T3" fmla="*/ 8 h 10"/>
                <a:gd name="T4" fmla="*/ 5 w 6"/>
                <a:gd name="T5" fmla="*/ 5 h 10"/>
                <a:gd name="T6" fmla="*/ 5 w 6"/>
                <a:gd name="T7" fmla="*/ 2 h 10"/>
                <a:gd name="T8" fmla="*/ 4 w 6"/>
                <a:gd name="T9" fmla="*/ 2 h 10"/>
                <a:gd name="T10" fmla="*/ 5 w 6"/>
                <a:gd name="T11" fmla="*/ 5 h 10"/>
                <a:gd name="T12" fmla="*/ 1 w 6"/>
                <a:gd name="T13" fmla="*/ 0 h 10"/>
                <a:gd name="T14" fmla="*/ 3 w 6"/>
                <a:gd name="T15" fmla="*/ 3 h 10"/>
                <a:gd name="T16" fmla="*/ 2 w 6"/>
                <a:gd name="T17" fmla="*/ 4 h 10"/>
                <a:gd name="T18" fmla="*/ 1 w 6"/>
                <a:gd name="T19" fmla="*/ 8 h 10"/>
                <a:gd name="T20" fmla="*/ 3 w 6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8"/>
                    <a:pt x="6" y="1"/>
                    <a:pt x="1" y="0"/>
                  </a:cubicBezTo>
                  <a:cubicBezTo>
                    <a:pt x="1" y="2"/>
                    <a:pt x="1" y="2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2" y="8"/>
                    <a:pt x="3" y="1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4497"/>
            <p:cNvSpPr>
              <a:spLocks/>
            </p:cNvSpPr>
            <p:nvPr/>
          </p:nvSpPr>
          <p:spPr bwMode="auto">
            <a:xfrm>
              <a:off x="2929" y="2343"/>
              <a:ext cx="3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4498"/>
            <p:cNvSpPr>
              <a:spLocks/>
            </p:cNvSpPr>
            <p:nvPr/>
          </p:nvSpPr>
          <p:spPr bwMode="auto">
            <a:xfrm>
              <a:off x="2929" y="23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4499"/>
            <p:cNvSpPr>
              <a:spLocks/>
            </p:cNvSpPr>
            <p:nvPr/>
          </p:nvSpPr>
          <p:spPr bwMode="auto">
            <a:xfrm>
              <a:off x="2892" y="2345"/>
              <a:ext cx="1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Freeform 4500"/>
            <p:cNvSpPr>
              <a:spLocks/>
            </p:cNvSpPr>
            <p:nvPr/>
          </p:nvSpPr>
          <p:spPr bwMode="auto">
            <a:xfrm>
              <a:off x="2892" y="23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Freeform 4501"/>
            <p:cNvSpPr>
              <a:spLocks/>
            </p:cNvSpPr>
            <p:nvPr/>
          </p:nvSpPr>
          <p:spPr bwMode="auto">
            <a:xfrm>
              <a:off x="2894" y="2353"/>
              <a:ext cx="3" cy="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2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Freeform 4502"/>
            <p:cNvSpPr>
              <a:spLocks/>
            </p:cNvSpPr>
            <p:nvPr/>
          </p:nvSpPr>
          <p:spPr bwMode="auto">
            <a:xfrm>
              <a:off x="2898" y="2354"/>
              <a:ext cx="2" cy="4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Freeform 4503"/>
            <p:cNvSpPr>
              <a:spLocks/>
            </p:cNvSpPr>
            <p:nvPr/>
          </p:nvSpPr>
          <p:spPr bwMode="auto">
            <a:xfrm>
              <a:off x="2909" y="2358"/>
              <a:ext cx="4" cy="3"/>
            </a:xfrm>
            <a:custGeom>
              <a:avLst/>
              <a:gdLst>
                <a:gd name="T0" fmla="*/ 0 w 4"/>
                <a:gd name="T1" fmla="*/ 2 h 3"/>
                <a:gd name="T2" fmla="*/ 1 w 4"/>
                <a:gd name="T3" fmla="*/ 3 h 3"/>
                <a:gd name="T4" fmla="*/ 4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Freeform 4504"/>
            <p:cNvSpPr>
              <a:spLocks/>
            </p:cNvSpPr>
            <p:nvPr/>
          </p:nvSpPr>
          <p:spPr bwMode="auto">
            <a:xfrm>
              <a:off x="2897" y="2361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Freeform 4505"/>
            <p:cNvSpPr>
              <a:spLocks/>
            </p:cNvSpPr>
            <p:nvPr/>
          </p:nvSpPr>
          <p:spPr bwMode="auto">
            <a:xfrm>
              <a:off x="2900" y="2364"/>
              <a:ext cx="6" cy="3"/>
            </a:xfrm>
            <a:custGeom>
              <a:avLst/>
              <a:gdLst>
                <a:gd name="T0" fmla="*/ 5 w 7"/>
                <a:gd name="T1" fmla="*/ 2 h 4"/>
                <a:gd name="T2" fmla="*/ 7 w 7"/>
                <a:gd name="T3" fmla="*/ 4 h 4"/>
                <a:gd name="T4" fmla="*/ 7 w 7"/>
                <a:gd name="T5" fmla="*/ 1 h 4"/>
                <a:gd name="T6" fmla="*/ 0 w 7"/>
                <a:gd name="T7" fmla="*/ 0 h 4"/>
                <a:gd name="T8" fmla="*/ 5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1" y="0"/>
                    <a:pt x="3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Freeform 4506"/>
            <p:cNvSpPr>
              <a:spLocks/>
            </p:cNvSpPr>
            <p:nvPr/>
          </p:nvSpPr>
          <p:spPr bwMode="auto">
            <a:xfrm>
              <a:off x="2896" y="2366"/>
              <a:ext cx="4" cy="4"/>
            </a:xfrm>
            <a:custGeom>
              <a:avLst/>
              <a:gdLst>
                <a:gd name="T0" fmla="*/ 4 w 5"/>
                <a:gd name="T1" fmla="*/ 4 h 5"/>
                <a:gd name="T2" fmla="*/ 3 w 5"/>
                <a:gd name="T3" fmla="*/ 0 h 5"/>
                <a:gd name="T4" fmla="*/ 2 w 5"/>
                <a:gd name="T5" fmla="*/ 0 h 5"/>
                <a:gd name="T6" fmla="*/ 0 w 5"/>
                <a:gd name="T7" fmla="*/ 4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4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2"/>
                    <a:pt x="1" y="2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Freeform 4507"/>
            <p:cNvSpPr>
              <a:spLocks/>
            </p:cNvSpPr>
            <p:nvPr/>
          </p:nvSpPr>
          <p:spPr bwMode="auto">
            <a:xfrm>
              <a:off x="2915" y="2365"/>
              <a:ext cx="2" cy="4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1 h 5"/>
                <a:gd name="T4" fmla="*/ 0 w 3"/>
                <a:gd name="T5" fmla="*/ 3 h 5"/>
                <a:gd name="T6" fmla="*/ 1 w 3"/>
                <a:gd name="T7" fmla="*/ 3 h 5"/>
                <a:gd name="T8" fmla="*/ 1 w 3"/>
                <a:gd name="T9" fmla="*/ 2 h 5"/>
                <a:gd name="T10" fmla="*/ 3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Freeform 4508"/>
            <p:cNvSpPr>
              <a:spLocks/>
            </p:cNvSpPr>
            <p:nvPr/>
          </p:nvSpPr>
          <p:spPr bwMode="auto">
            <a:xfrm>
              <a:off x="2915" y="2369"/>
              <a:ext cx="1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Freeform 4509"/>
            <p:cNvSpPr>
              <a:spLocks/>
            </p:cNvSpPr>
            <p:nvPr/>
          </p:nvSpPr>
          <p:spPr bwMode="auto">
            <a:xfrm>
              <a:off x="2899" y="2372"/>
              <a:ext cx="3" cy="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Freeform 4510"/>
            <p:cNvSpPr>
              <a:spLocks/>
            </p:cNvSpPr>
            <p:nvPr/>
          </p:nvSpPr>
          <p:spPr bwMode="auto">
            <a:xfrm>
              <a:off x="2906" y="2375"/>
              <a:ext cx="4" cy="8"/>
            </a:xfrm>
            <a:custGeom>
              <a:avLst/>
              <a:gdLst>
                <a:gd name="T0" fmla="*/ 5 w 5"/>
                <a:gd name="T1" fmla="*/ 6 h 9"/>
                <a:gd name="T2" fmla="*/ 3 w 5"/>
                <a:gd name="T3" fmla="*/ 6 h 9"/>
                <a:gd name="T4" fmla="*/ 5 w 5"/>
                <a:gd name="T5" fmla="*/ 3 h 9"/>
                <a:gd name="T6" fmla="*/ 2 w 5"/>
                <a:gd name="T7" fmla="*/ 1 h 9"/>
                <a:gd name="T8" fmla="*/ 3 w 5"/>
                <a:gd name="T9" fmla="*/ 5 h 9"/>
                <a:gd name="T10" fmla="*/ 0 w 5"/>
                <a:gd name="T11" fmla="*/ 2 h 9"/>
                <a:gd name="T12" fmla="*/ 0 w 5"/>
                <a:gd name="T13" fmla="*/ 5 h 9"/>
                <a:gd name="T14" fmla="*/ 2 w 5"/>
                <a:gd name="T15" fmla="*/ 5 h 9"/>
                <a:gd name="T16" fmla="*/ 1 w 5"/>
                <a:gd name="T17" fmla="*/ 6 h 9"/>
                <a:gd name="T18" fmla="*/ 2 w 5"/>
                <a:gd name="T19" fmla="*/ 7 h 9"/>
                <a:gd name="T20" fmla="*/ 0 w 5"/>
                <a:gd name="T21" fmla="*/ 9 h 9"/>
                <a:gd name="T22" fmla="*/ 5 w 5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4" y="2"/>
                    <a:pt x="4" y="0"/>
                    <a:pt x="2" y="1"/>
                  </a:cubicBezTo>
                  <a:cubicBezTo>
                    <a:pt x="2" y="2"/>
                    <a:pt x="5" y="3"/>
                    <a:pt x="3" y="5"/>
                  </a:cubicBezTo>
                  <a:cubicBezTo>
                    <a:pt x="0" y="6"/>
                    <a:pt x="2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8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Freeform 4511"/>
            <p:cNvSpPr>
              <a:spLocks/>
            </p:cNvSpPr>
            <p:nvPr/>
          </p:nvSpPr>
          <p:spPr bwMode="auto">
            <a:xfrm>
              <a:off x="2913" y="2376"/>
              <a:ext cx="5" cy="7"/>
            </a:xfrm>
            <a:custGeom>
              <a:avLst/>
              <a:gdLst>
                <a:gd name="T0" fmla="*/ 3 w 6"/>
                <a:gd name="T1" fmla="*/ 5 h 8"/>
                <a:gd name="T2" fmla="*/ 5 w 6"/>
                <a:gd name="T3" fmla="*/ 8 h 8"/>
                <a:gd name="T4" fmla="*/ 5 w 6"/>
                <a:gd name="T5" fmla="*/ 7 h 8"/>
                <a:gd name="T6" fmla="*/ 6 w 6"/>
                <a:gd name="T7" fmla="*/ 4 h 8"/>
                <a:gd name="T8" fmla="*/ 2 w 6"/>
                <a:gd name="T9" fmla="*/ 0 h 8"/>
                <a:gd name="T10" fmla="*/ 3 w 6"/>
                <a:gd name="T11" fmla="*/ 2 h 8"/>
                <a:gd name="T12" fmla="*/ 1 w 6"/>
                <a:gd name="T13" fmla="*/ 5 h 8"/>
                <a:gd name="T14" fmla="*/ 3 w 6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5"/>
                  </a:moveTo>
                  <a:cubicBezTo>
                    <a:pt x="5" y="6"/>
                    <a:pt x="2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4" y="4"/>
                    <a:pt x="6" y="4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0" y="1"/>
                    <a:pt x="2" y="2"/>
                    <a:pt x="3" y="2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Freeform 4512"/>
            <p:cNvSpPr>
              <a:spLocks/>
            </p:cNvSpPr>
            <p:nvPr/>
          </p:nvSpPr>
          <p:spPr bwMode="auto">
            <a:xfrm>
              <a:off x="2911" y="23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2"/>
                    <a:pt x="1" y="1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Freeform 4513"/>
            <p:cNvSpPr>
              <a:spLocks/>
            </p:cNvSpPr>
            <p:nvPr/>
          </p:nvSpPr>
          <p:spPr bwMode="auto">
            <a:xfrm>
              <a:off x="2911" y="2382"/>
              <a:ext cx="4" cy="4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3 h 5"/>
                <a:gd name="T4" fmla="*/ 0 w 4"/>
                <a:gd name="T5" fmla="*/ 0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Freeform 4514"/>
            <p:cNvSpPr>
              <a:spLocks/>
            </p:cNvSpPr>
            <p:nvPr/>
          </p:nvSpPr>
          <p:spPr bwMode="auto">
            <a:xfrm>
              <a:off x="2909" y="2385"/>
              <a:ext cx="8" cy="3"/>
            </a:xfrm>
            <a:custGeom>
              <a:avLst/>
              <a:gdLst>
                <a:gd name="T0" fmla="*/ 9 w 9"/>
                <a:gd name="T1" fmla="*/ 1 h 3"/>
                <a:gd name="T2" fmla="*/ 7 w 9"/>
                <a:gd name="T3" fmla="*/ 2 h 3"/>
                <a:gd name="T4" fmla="*/ 0 w 9"/>
                <a:gd name="T5" fmla="*/ 2 h 3"/>
                <a:gd name="T6" fmla="*/ 9 w 9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0"/>
                    <a:pt x="2" y="2"/>
                    <a:pt x="0" y="2"/>
                  </a:cubicBezTo>
                  <a:cubicBezTo>
                    <a:pt x="3" y="2"/>
                    <a:pt x="7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Freeform 4515"/>
            <p:cNvSpPr>
              <a:spLocks/>
            </p:cNvSpPr>
            <p:nvPr/>
          </p:nvSpPr>
          <p:spPr bwMode="auto">
            <a:xfrm>
              <a:off x="2932" y="2389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Freeform 4516"/>
            <p:cNvSpPr>
              <a:spLocks/>
            </p:cNvSpPr>
            <p:nvPr/>
          </p:nvSpPr>
          <p:spPr bwMode="auto">
            <a:xfrm>
              <a:off x="2932" y="2387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Freeform 4517"/>
            <p:cNvSpPr>
              <a:spLocks/>
            </p:cNvSpPr>
            <p:nvPr/>
          </p:nvSpPr>
          <p:spPr bwMode="auto">
            <a:xfrm>
              <a:off x="2924" y="2388"/>
              <a:ext cx="2" cy="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Freeform 4518"/>
            <p:cNvSpPr>
              <a:spLocks/>
            </p:cNvSpPr>
            <p:nvPr/>
          </p:nvSpPr>
          <p:spPr bwMode="auto">
            <a:xfrm>
              <a:off x="2911" y="2389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Freeform 4519"/>
            <p:cNvSpPr>
              <a:spLocks/>
            </p:cNvSpPr>
            <p:nvPr/>
          </p:nvSpPr>
          <p:spPr bwMode="auto">
            <a:xfrm>
              <a:off x="2921" y="238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Freeform 4520"/>
            <p:cNvSpPr>
              <a:spLocks/>
            </p:cNvSpPr>
            <p:nvPr/>
          </p:nvSpPr>
          <p:spPr bwMode="auto">
            <a:xfrm>
              <a:off x="2916" y="23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Freeform 4521"/>
            <p:cNvSpPr>
              <a:spLocks/>
            </p:cNvSpPr>
            <p:nvPr/>
          </p:nvSpPr>
          <p:spPr bwMode="auto">
            <a:xfrm>
              <a:off x="2916" y="2391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Freeform 4522"/>
            <p:cNvSpPr>
              <a:spLocks/>
            </p:cNvSpPr>
            <p:nvPr/>
          </p:nvSpPr>
          <p:spPr bwMode="auto">
            <a:xfrm>
              <a:off x="2916" y="2389"/>
              <a:ext cx="3" cy="2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  <a:gd name="T10" fmla="*/ 1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Freeform 4523"/>
            <p:cNvSpPr>
              <a:spLocks/>
            </p:cNvSpPr>
            <p:nvPr/>
          </p:nvSpPr>
          <p:spPr bwMode="auto">
            <a:xfrm>
              <a:off x="2916" y="239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Freeform 4524"/>
            <p:cNvSpPr>
              <a:spLocks/>
            </p:cNvSpPr>
            <p:nvPr/>
          </p:nvSpPr>
          <p:spPr bwMode="auto">
            <a:xfrm>
              <a:off x="2906" y="2390"/>
              <a:ext cx="7" cy="5"/>
            </a:xfrm>
            <a:custGeom>
              <a:avLst/>
              <a:gdLst>
                <a:gd name="T0" fmla="*/ 2 w 8"/>
                <a:gd name="T1" fmla="*/ 0 h 6"/>
                <a:gd name="T2" fmla="*/ 0 w 8"/>
                <a:gd name="T3" fmla="*/ 3 h 6"/>
                <a:gd name="T4" fmla="*/ 4 w 8"/>
                <a:gd name="T5" fmla="*/ 2 h 6"/>
                <a:gd name="T6" fmla="*/ 3 w 8"/>
                <a:gd name="T7" fmla="*/ 3 h 6"/>
                <a:gd name="T8" fmla="*/ 6 w 8"/>
                <a:gd name="T9" fmla="*/ 6 h 6"/>
                <a:gd name="T10" fmla="*/ 8 w 8"/>
                <a:gd name="T11" fmla="*/ 5 h 6"/>
                <a:gd name="T12" fmla="*/ 6 w 8"/>
                <a:gd name="T13" fmla="*/ 4 h 6"/>
                <a:gd name="T14" fmla="*/ 7 w 8"/>
                <a:gd name="T15" fmla="*/ 3 h 6"/>
                <a:gd name="T16" fmla="*/ 2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3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Freeform 4525"/>
            <p:cNvSpPr>
              <a:spLocks/>
            </p:cNvSpPr>
            <p:nvPr/>
          </p:nvSpPr>
          <p:spPr bwMode="auto">
            <a:xfrm>
              <a:off x="2912" y="239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Freeform 4526"/>
            <p:cNvSpPr>
              <a:spLocks/>
            </p:cNvSpPr>
            <p:nvPr/>
          </p:nvSpPr>
          <p:spPr bwMode="auto">
            <a:xfrm>
              <a:off x="2902" y="23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Freeform 4527"/>
            <p:cNvSpPr>
              <a:spLocks/>
            </p:cNvSpPr>
            <p:nvPr/>
          </p:nvSpPr>
          <p:spPr bwMode="auto">
            <a:xfrm>
              <a:off x="2923" y="2391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2"/>
                    <a:pt x="0" y="3"/>
                  </a:cubicBezTo>
                  <a:cubicBezTo>
                    <a:pt x="1" y="3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Freeform 4528"/>
            <p:cNvSpPr>
              <a:spLocks/>
            </p:cNvSpPr>
            <p:nvPr/>
          </p:nvSpPr>
          <p:spPr bwMode="auto">
            <a:xfrm>
              <a:off x="2921" y="2394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Freeform 4529"/>
            <p:cNvSpPr>
              <a:spLocks/>
            </p:cNvSpPr>
            <p:nvPr/>
          </p:nvSpPr>
          <p:spPr bwMode="auto">
            <a:xfrm>
              <a:off x="2920" y="2391"/>
              <a:ext cx="1" cy="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Freeform 4530"/>
            <p:cNvSpPr>
              <a:spLocks/>
            </p:cNvSpPr>
            <p:nvPr/>
          </p:nvSpPr>
          <p:spPr bwMode="auto">
            <a:xfrm>
              <a:off x="2959" y="2394"/>
              <a:ext cx="3" cy="4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3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3" y="4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Freeform 4531"/>
            <p:cNvSpPr>
              <a:spLocks/>
            </p:cNvSpPr>
            <p:nvPr/>
          </p:nvSpPr>
          <p:spPr bwMode="auto">
            <a:xfrm>
              <a:off x="2908" y="2394"/>
              <a:ext cx="12" cy="10"/>
            </a:xfrm>
            <a:custGeom>
              <a:avLst/>
              <a:gdLst>
                <a:gd name="T0" fmla="*/ 7 w 14"/>
                <a:gd name="T1" fmla="*/ 11 h 11"/>
                <a:gd name="T2" fmla="*/ 12 w 14"/>
                <a:gd name="T3" fmla="*/ 8 h 11"/>
                <a:gd name="T4" fmla="*/ 11 w 14"/>
                <a:gd name="T5" fmla="*/ 8 h 11"/>
                <a:gd name="T6" fmla="*/ 14 w 14"/>
                <a:gd name="T7" fmla="*/ 3 h 11"/>
                <a:gd name="T8" fmla="*/ 14 w 14"/>
                <a:gd name="T9" fmla="*/ 2 h 11"/>
                <a:gd name="T10" fmla="*/ 10 w 14"/>
                <a:gd name="T11" fmla="*/ 0 h 11"/>
                <a:gd name="T12" fmla="*/ 8 w 14"/>
                <a:gd name="T13" fmla="*/ 3 h 11"/>
                <a:gd name="T14" fmla="*/ 11 w 14"/>
                <a:gd name="T15" fmla="*/ 4 h 11"/>
                <a:gd name="T16" fmla="*/ 9 w 14"/>
                <a:gd name="T17" fmla="*/ 9 h 11"/>
                <a:gd name="T18" fmla="*/ 6 w 14"/>
                <a:gd name="T19" fmla="*/ 9 h 11"/>
                <a:gd name="T20" fmla="*/ 7 w 14"/>
                <a:gd name="T21" fmla="*/ 6 h 11"/>
                <a:gd name="T22" fmla="*/ 3 w 14"/>
                <a:gd name="T23" fmla="*/ 7 h 11"/>
                <a:gd name="T24" fmla="*/ 4 w 14"/>
                <a:gd name="T25" fmla="*/ 4 h 11"/>
                <a:gd name="T26" fmla="*/ 6 w 14"/>
                <a:gd name="T27" fmla="*/ 4 h 11"/>
                <a:gd name="T28" fmla="*/ 5 w 14"/>
                <a:gd name="T29" fmla="*/ 5 h 11"/>
                <a:gd name="T30" fmla="*/ 5 w 14"/>
                <a:gd name="T31" fmla="*/ 3 h 11"/>
                <a:gd name="T32" fmla="*/ 1 w 14"/>
                <a:gd name="T33" fmla="*/ 4 h 11"/>
                <a:gd name="T34" fmla="*/ 0 w 14"/>
                <a:gd name="T35" fmla="*/ 9 h 11"/>
                <a:gd name="T36" fmla="*/ 7 w 14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1">
                  <a:moveTo>
                    <a:pt x="7" y="11"/>
                  </a:moveTo>
                  <a:cubicBezTo>
                    <a:pt x="9" y="10"/>
                    <a:pt x="10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5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0" y="2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9" y="7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6" y="7"/>
                    <a:pt x="7" y="6"/>
                  </a:cubicBezTo>
                  <a:cubicBezTo>
                    <a:pt x="6" y="5"/>
                    <a:pt x="5" y="9"/>
                    <a:pt x="3" y="7"/>
                  </a:cubicBezTo>
                  <a:cubicBezTo>
                    <a:pt x="4" y="6"/>
                    <a:pt x="2" y="5"/>
                    <a:pt x="4" y="4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5" y="4"/>
                    <a:pt x="5" y="3"/>
                  </a:cubicBezTo>
                  <a:cubicBezTo>
                    <a:pt x="3" y="2"/>
                    <a:pt x="2" y="5"/>
                    <a:pt x="1" y="4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2" y="9"/>
                    <a:pt x="5" y="9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Freeform 4532"/>
            <p:cNvSpPr>
              <a:spLocks/>
            </p:cNvSpPr>
            <p:nvPr/>
          </p:nvSpPr>
          <p:spPr bwMode="auto">
            <a:xfrm>
              <a:off x="2906" y="2401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Rectangle 4533"/>
            <p:cNvSpPr>
              <a:spLocks noChangeArrowheads="1"/>
            </p:cNvSpPr>
            <p:nvPr/>
          </p:nvSpPr>
          <p:spPr bwMode="auto">
            <a:xfrm>
              <a:off x="2908" y="240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Freeform 4534"/>
            <p:cNvSpPr>
              <a:spLocks/>
            </p:cNvSpPr>
            <p:nvPr/>
          </p:nvSpPr>
          <p:spPr bwMode="auto">
            <a:xfrm>
              <a:off x="2963" y="2396"/>
              <a:ext cx="3" cy="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2 h 3"/>
                <a:gd name="T6" fmla="*/ 2 w 4"/>
                <a:gd name="T7" fmla="*/ 3 h 3"/>
                <a:gd name="T8" fmla="*/ 4 w 4"/>
                <a:gd name="T9" fmla="*/ 2 h 3"/>
                <a:gd name="T10" fmla="*/ 1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Freeform 4535"/>
            <p:cNvSpPr>
              <a:spLocks/>
            </p:cNvSpPr>
            <p:nvPr/>
          </p:nvSpPr>
          <p:spPr bwMode="auto">
            <a:xfrm>
              <a:off x="2953" y="2398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2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Freeform 4536"/>
            <p:cNvSpPr>
              <a:spLocks/>
            </p:cNvSpPr>
            <p:nvPr/>
          </p:nvSpPr>
          <p:spPr bwMode="auto">
            <a:xfrm>
              <a:off x="2940" y="2399"/>
              <a:ext cx="2" cy="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Freeform 4537"/>
            <p:cNvSpPr>
              <a:spLocks/>
            </p:cNvSpPr>
            <p:nvPr/>
          </p:nvSpPr>
          <p:spPr bwMode="auto">
            <a:xfrm>
              <a:off x="2960" y="239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Freeform 4538"/>
            <p:cNvSpPr>
              <a:spLocks/>
            </p:cNvSpPr>
            <p:nvPr/>
          </p:nvSpPr>
          <p:spPr bwMode="auto">
            <a:xfrm>
              <a:off x="2920" y="2401"/>
              <a:ext cx="3" cy="4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2"/>
                    <a:pt x="2" y="2"/>
                    <a:pt x="0" y="0"/>
                  </a:cubicBezTo>
                  <a:cubicBezTo>
                    <a:pt x="1" y="2"/>
                    <a:pt x="1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Freeform 4539"/>
            <p:cNvSpPr>
              <a:spLocks/>
            </p:cNvSpPr>
            <p:nvPr/>
          </p:nvSpPr>
          <p:spPr bwMode="auto">
            <a:xfrm>
              <a:off x="2964" y="2401"/>
              <a:ext cx="1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Freeform 4540"/>
            <p:cNvSpPr>
              <a:spLocks/>
            </p:cNvSpPr>
            <p:nvPr/>
          </p:nvSpPr>
          <p:spPr bwMode="auto">
            <a:xfrm>
              <a:off x="2963" y="2402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Freeform 4541"/>
            <p:cNvSpPr>
              <a:spLocks/>
            </p:cNvSpPr>
            <p:nvPr/>
          </p:nvSpPr>
          <p:spPr bwMode="auto">
            <a:xfrm>
              <a:off x="2968" y="2404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Freeform 4542"/>
            <p:cNvSpPr>
              <a:spLocks/>
            </p:cNvSpPr>
            <p:nvPr/>
          </p:nvSpPr>
          <p:spPr bwMode="auto">
            <a:xfrm>
              <a:off x="2908" y="240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Freeform 4543"/>
            <p:cNvSpPr>
              <a:spLocks/>
            </p:cNvSpPr>
            <p:nvPr/>
          </p:nvSpPr>
          <p:spPr bwMode="auto">
            <a:xfrm>
              <a:off x="2914" y="240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Freeform 4544"/>
            <p:cNvSpPr>
              <a:spLocks/>
            </p:cNvSpPr>
            <p:nvPr/>
          </p:nvSpPr>
          <p:spPr bwMode="auto">
            <a:xfrm>
              <a:off x="2912" y="2405"/>
              <a:ext cx="3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2" y="2"/>
                    <a:pt x="2" y="2"/>
                  </a:cubicBezTo>
                  <a:cubicBezTo>
                    <a:pt x="2" y="2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Freeform 4545"/>
            <p:cNvSpPr>
              <a:spLocks/>
            </p:cNvSpPr>
            <p:nvPr/>
          </p:nvSpPr>
          <p:spPr bwMode="auto">
            <a:xfrm>
              <a:off x="2920" y="2406"/>
              <a:ext cx="5" cy="3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3 h 4"/>
                <a:gd name="T4" fmla="*/ 3 w 6"/>
                <a:gd name="T5" fmla="*/ 2 h 4"/>
                <a:gd name="T6" fmla="*/ 4 w 6"/>
                <a:gd name="T7" fmla="*/ 3 h 4"/>
                <a:gd name="T8" fmla="*/ 4 w 6"/>
                <a:gd name="T9" fmla="*/ 0 h 4"/>
                <a:gd name="T10" fmla="*/ 3 w 6"/>
                <a:gd name="T11" fmla="*/ 2 h 4"/>
                <a:gd name="T12" fmla="*/ 3 w 6"/>
                <a:gd name="T13" fmla="*/ 1 h 4"/>
                <a:gd name="T14" fmla="*/ 1 w 6"/>
                <a:gd name="T15" fmla="*/ 0 h 4"/>
                <a:gd name="T16" fmla="*/ 1 w 6"/>
                <a:gd name="T17" fmla="*/ 2 h 4"/>
                <a:gd name="T18" fmla="*/ 0 w 6"/>
                <a:gd name="T19" fmla="*/ 3 h 4"/>
                <a:gd name="T20" fmla="*/ 3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2"/>
                    <a:pt x="6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Freeform 4546"/>
            <p:cNvSpPr>
              <a:spLocks/>
            </p:cNvSpPr>
            <p:nvPr/>
          </p:nvSpPr>
          <p:spPr bwMode="auto">
            <a:xfrm>
              <a:off x="2944" y="2405"/>
              <a:ext cx="12" cy="7"/>
            </a:xfrm>
            <a:custGeom>
              <a:avLst/>
              <a:gdLst>
                <a:gd name="T0" fmla="*/ 3 w 14"/>
                <a:gd name="T1" fmla="*/ 6 h 8"/>
                <a:gd name="T2" fmla="*/ 7 w 14"/>
                <a:gd name="T3" fmla="*/ 6 h 8"/>
                <a:gd name="T4" fmla="*/ 8 w 14"/>
                <a:gd name="T5" fmla="*/ 5 h 8"/>
                <a:gd name="T6" fmla="*/ 8 w 14"/>
                <a:gd name="T7" fmla="*/ 5 h 8"/>
                <a:gd name="T8" fmla="*/ 8 w 14"/>
                <a:gd name="T9" fmla="*/ 5 h 8"/>
                <a:gd name="T10" fmla="*/ 12 w 14"/>
                <a:gd name="T11" fmla="*/ 6 h 8"/>
                <a:gd name="T12" fmla="*/ 12 w 14"/>
                <a:gd name="T13" fmla="*/ 4 h 8"/>
                <a:gd name="T14" fmla="*/ 14 w 14"/>
                <a:gd name="T15" fmla="*/ 3 h 8"/>
                <a:gd name="T16" fmla="*/ 13 w 14"/>
                <a:gd name="T17" fmla="*/ 3 h 8"/>
                <a:gd name="T18" fmla="*/ 13 w 14"/>
                <a:gd name="T19" fmla="*/ 3 h 8"/>
                <a:gd name="T20" fmla="*/ 9 w 14"/>
                <a:gd name="T21" fmla="*/ 2 h 8"/>
                <a:gd name="T22" fmla="*/ 9 w 14"/>
                <a:gd name="T23" fmla="*/ 4 h 8"/>
                <a:gd name="T24" fmla="*/ 2 w 14"/>
                <a:gd name="T25" fmla="*/ 3 h 8"/>
                <a:gd name="T26" fmla="*/ 4 w 14"/>
                <a:gd name="T27" fmla="*/ 3 h 8"/>
                <a:gd name="T28" fmla="*/ 7 w 14"/>
                <a:gd name="T29" fmla="*/ 3 h 8"/>
                <a:gd name="T30" fmla="*/ 7 w 14"/>
                <a:gd name="T31" fmla="*/ 2 h 8"/>
                <a:gd name="T32" fmla="*/ 1 w 14"/>
                <a:gd name="T33" fmla="*/ 2 h 8"/>
                <a:gd name="T34" fmla="*/ 3 w 1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3" y="6"/>
                  </a:moveTo>
                  <a:cubicBezTo>
                    <a:pt x="5" y="8"/>
                    <a:pt x="6" y="5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4"/>
                    <a:pt x="12" y="7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4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8"/>
                    <a:pt x="2" y="3"/>
                  </a:cubicBezTo>
                  <a:cubicBezTo>
                    <a:pt x="2" y="1"/>
                    <a:pt x="4" y="3"/>
                    <a:pt x="4" y="3"/>
                  </a:cubicBezTo>
                  <a:cubicBezTo>
                    <a:pt x="5" y="2"/>
                    <a:pt x="5" y="4"/>
                    <a:pt x="7" y="3"/>
                  </a:cubicBezTo>
                  <a:cubicBezTo>
                    <a:pt x="7" y="3"/>
                    <a:pt x="8" y="3"/>
                    <a:pt x="7" y="2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4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Freeform 4547"/>
            <p:cNvSpPr>
              <a:spLocks/>
            </p:cNvSpPr>
            <p:nvPr/>
          </p:nvSpPr>
          <p:spPr bwMode="auto">
            <a:xfrm>
              <a:off x="2950" y="24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Freeform 4548"/>
            <p:cNvSpPr>
              <a:spLocks/>
            </p:cNvSpPr>
            <p:nvPr/>
          </p:nvSpPr>
          <p:spPr bwMode="auto">
            <a:xfrm>
              <a:off x="2948" y="24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Freeform 4549"/>
            <p:cNvSpPr>
              <a:spLocks/>
            </p:cNvSpPr>
            <p:nvPr/>
          </p:nvSpPr>
          <p:spPr bwMode="auto">
            <a:xfrm>
              <a:off x="2951" y="24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Freeform 4550"/>
            <p:cNvSpPr>
              <a:spLocks/>
            </p:cNvSpPr>
            <p:nvPr/>
          </p:nvSpPr>
          <p:spPr bwMode="auto">
            <a:xfrm>
              <a:off x="2917" y="2408"/>
              <a:ext cx="5" cy="5"/>
            </a:xfrm>
            <a:custGeom>
              <a:avLst/>
              <a:gdLst>
                <a:gd name="T0" fmla="*/ 3 w 5"/>
                <a:gd name="T1" fmla="*/ 2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3 w 5"/>
                <a:gd name="T11" fmla="*/ 5 h 5"/>
                <a:gd name="T12" fmla="*/ 3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2"/>
                    <a:pt x="0" y="5"/>
                    <a:pt x="3" y="5"/>
                  </a:cubicBezTo>
                  <a:cubicBezTo>
                    <a:pt x="5" y="4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Freeform 4551"/>
            <p:cNvSpPr>
              <a:spLocks/>
            </p:cNvSpPr>
            <p:nvPr/>
          </p:nvSpPr>
          <p:spPr bwMode="auto">
            <a:xfrm>
              <a:off x="2918" y="24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Freeform 4552"/>
            <p:cNvSpPr>
              <a:spLocks/>
            </p:cNvSpPr>
            <p:nvPr/>
          </p:nvSpPr>
          <p:spPr bwMode="auto">
            <a:xfrm>
              <a:off x="2918" y="24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Freeform 4553"/>
            <p:cNvSpPr>
              <a:spLocks/>
            </p:cNvSpPr>
            <p:nvPr/>
          </p:nvSpPr>
          <p:spPr bwMode="auto">
            <a:xfrm>
              <a:off x="2918" y="240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Rectangle 4554"/>
            <p:cNvSpPr>
              <a:spLocks noChangeArrowheads="1"/>
            </p:cNvSpPr>
            <p:nvPr/>
          </p:nvSpPr>
          <p:spPr bwMode="auto">
            <a:xfrm>
              <a:off x="2928" y="240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Freeform 4555"/>
            <p:cNvSpPr>
              <a:spLocks/>
            </p:cNvSpPr>
            <p:nvPr/>
          </p:nvSpPr>
          <p:spPr bwMode="auto">
            <a:xfrm>
              <a:off x="2912" y="2409"/>
              <a:ext cx="3" cy="1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Freeform 4556"/>
            <p:cNvSpPr>
              <a:spLocks/>
            </p:cNvSpPr>
            <p:nvPr/>
          </p:nvSpPr>
          <p:spPr bwMode="auto">
            <a:xfrm>
              <a:off x="2940" y="240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Freeform 4557"/>
            <p:cNvSpPr>
              <a:spLocks/>
            </p:cNvSpPr>
            <p:nvPr/>
          </p:nvSpPr>
          <p:spPr bwMode="auto">
            <a:xfrm>
              <a:off x="2924" y="2409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Freeform 4558"/>
            <p:cNvSpPr>
              <a:spLocks/>
            </p:cNvSpPr>
            <p:nvPr/>
          </p:nvSpPr>
          <p:spPr bwMode="auto">
            <a:xfrm>
              <a:off x="2922" y="2410"/>
              <a:ext cx="2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1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Freeform 4559"/>
            <p:cNvSpPr>
              <a:spLocks/>
            </p:cNvSpPr>
            <p:nvPr/>
          </p:nvSpPr>
          <p:spPr bwMode="auto">
            <a:xfrm>
              <a:off x="2953" y="2411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2 w 3"/>
                <a:gd name="T5" fmla="*/ 1 h 3"/>
                <a:gd name="T6" fmla="*/ 2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Freeform 4560"/>
            <p:cNvSpPr>
              <a:spLocks/>
            </p:cNvSpPr>
            <p:nvPr/>
          </p:nvSpPr>
          <p:spPr bwMode="auto">
            <a:xfrm>
              <a:off x="2956" y="2411"/>
              <a:ext cx="4" cy="3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Freeform 4561"/>
            <p:cNvSpPr>
              <a:spLocks/>
            </p:cNvSpPr>
            <p:nvPr/>
          </p:nvSpPr>
          <p:spPr bwMode="auto">
            <a:xfrm>
              <a:off x="2925" y="2412"/>
              <a:ext cx="2" cy="2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0 h 3"/>
                <a:gd name="T4" fmla="*/ 1 w 2"/>
                <a:gd name="T5" fmla="*/ 2 h 3"/>
                <a:gd name="T6" fmla="*/ 0 w 2"/>
                <a:gd name="T7" fmla="*/ 2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Freeform 4562"/>
            <p:cNvSpPr>
              <a:spLocks/>
            </p:cNvSpPr>
            <p:nvPr/>
          </p:nvSpPr>
          <p:spPr bwMode="auto">
            <a:xfrm>
              <a:off x="2946" y="2412"/>
              <a:ext cx="2" cy="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3 w 3"/>
                <a:gd name="T5" fmla="*/ 2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2" y="1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Freeform 4563"/>
            <p:cNvSpPr>
              <a:spLocks/>
            </p:cNvSpPr>
            <p:nvPr/>
          </p:nvSpPr>
          <p:spPr bwMode="auto">
            <a:xfrm>
              <a:off x="2949" y="2414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Freeform 4564"/>
            <p:cNvSpPr>
              <a:spLocks/>
            </p:cNvSpPr>
            <p:nvPr/>
          </p:nvSpPr>
          <p:spPr bwMode="auto">
            <a:xfrm>
              <a:off x="2928" y="2414"/>
              <a:ext cx="3" cy="0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Freeform 4565"/>
            <p:cNvSpPr>
              <a:spLocks/>
            </p:cNvSpPr>
            <p:nvPr/>
          </p:nvSpPr>
          <p:spPr bwMode="auto">
            <a:xfrm>
              <a:off x="2942" y="241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Freeform 4566"/>
            <p:cNvSpPr>
              <a:spLocks/>
            </p:cNvSpPr>
            <p:nvPr/>
          </p:nvSpPr>
          <p:spPr bwMode="auto">
            <a:xfrm>
              <a:off x="2977" y="2414"/>
              <a:ext cx="4" cy="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0 w 4"/>
                <a:gd name="T5" fmla="*/ 1 h 2"/>
                <a:gd name="T6" fmla="*/ 1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0"/>
                    <a:pt x="3" y="2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Freeform 4567"/>
            <p:cNvSpPr>
              <a:spLocks/>
            </p:cNvSpPr>
            <p:nvPr/>
          </p:nvSpPr>
          <p:spPr bwMode="auto">
            <a:xfrm>
              <a:off x="2919" y="2415"/>
              <a:ext cx="4" cy="4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1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4568"/>
            <p:cNvSpPr>
              <a:spLocks/>
            </p:cNvSpPr>
            <p:nvPr/>
          </p:nvSpPr>
          <p:spPr bwMode="auto">
            <a:xfrm>
              <a:off x="2960" y="2416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4569"/>
            <p:cNvSpPr>
              <a:spLocks/>
            </p:cNvSpPr>
            <p:nvPr/>
          </p:nvSpPr>
          <p:spPr bwMode="auto">
            <a:xfrm>
              <a:off x="2923" y="2418"/>
              <a:ext cx="1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4570"/>
            <p:cNvSpPr>
              <a:spLocks/>
            </p:cNvSpPr>
            <p:nvPr/>
          </p:nvSpPr>
          <p:spPr bwMode="auto">
            <a:xfrm>
              <a:off x="2925" y="2418"/>
              <a:ext cx="2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4571"/>
            <p:cNvSpPr>
              <a:spLocks/>
            </p:cNvSpPr>
            <p:nvPr/>
          </p:nvSpPr>
          <p:spPr bwMode="auto">
            <a:xfrm>
              <a:off x="2950" y="2418"/>
              <a:ext cx="10" cy="3"/>
            </a:xfrm>
            <a:custGeom>
              <a:avLst/>
              <a:gdLst>
                <a:gd name="T0" fmla="*/ 10 w 11"/>
                <a:gd name="T1" fmla="*/ 3 h 3"/>
                <a:gd name="T2" fmla="*/ 10 w 11"/>
                <a:gd name="T3" fmla="*/ 2 h 3"/>
                <a:gd name="T4" fmla="*/ 7 w 11"/>
                <a:gd name="T5" fmla="*/ 2 h 3"/>
                <a:gd name="T6" fmla="*/ 6 w 11"/>
                <a:gd name="T7" fmla="*/ 0 h 3"/>
                <a:gd name="T8" fmla="*/ 5 w 11"/>
                <a:gd name="T9" fmla="*/ 1 h 3"/>
                <a:gd name="T10" fmla="*/ 2 w 11"/>
                <a:gd name="T11" fmla="*/ 0 h 3"/>
                <a:gd name="T12" fmla="*/ 2 w 11"/>
                <a:gd name="T13" fmla="*/ 0 h 3"/>
                <a:gd name="T14" fmla="*/ 0 w 11"/>
                <a:gd name="T15" fmla="*/ 2 h 3"/>
                <a:gd name="T16" fmla="*/ 3 w 11"/>
                <a:gd name="T17" fmla="*/ 0 h 3"/>
                <a:gd name="T18" fmla="*/ 5 w 11"/>
                <a:gd name="T19" fmla="*/ 3 h 3"/>
                <a:gd name="T20" fmla="*/ 8 w 11"/>
                <a:gd name="T21" fmla="*/ 3 h 3"/>
                <a:gd name="T22" fmla="*/ 10 w 1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">
                  <a:moveTo>
                    <a:pt x="10" y="3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5" y="2"/>
                    <a:pt x="7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9" y="1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4572"/>
            <p:cNvSpPr>
              <a:spLocks/>
            </p:cNvSpPr>
            <p:nvPr/>
          </p:nvSpPr>
          <p:spPr bwMode="auto">
            <a:xfrm>
              <a:off x="2981" y="2417"/>
              <a:ext cx="6" cy="4"/>
            </a:xfrm>
            <a:custGeom>
              <a:avLst/>
              <a:gdLst>
                <a:gd name="T0" fmla="*/ 4 w 7"/>
                <a:gd name="T1" fmla="*/ 2 h 4"/>
                <a:gd name="T2" fmla="*/ 5 w 7"/>
                <a:gd name="T3" fmla="*/ 4 h 4"/>
                <a:gd name="T4" fmla="*/ 7 w 7"/>
                <a:gd name="T5" fmla="*/ 1 h 4"/>
                <a:gd name="T6" fmla="*/ 3 w 7"/>
                <a:gd name="T7" fmla="*/ 2 h 4"/>
                <a:gd name="T8" fmla="*/ 0 w 7"/>
                <a:gd name="T9" fmla="*/ 2 h 4"/>
                <a:gd name="T10" fmla="*/ 4 w 7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4" y="3"/>
                    <a:pt x="5" y="3"/>
                    <a:pt x="5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3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4573"/>
            <p:cNvSpPr>
              <a:spLocks/>
            </p:cNvSpPr>
            <p:nvPr/>
          </p:nvSpPr>
          <p:spPr bwMode="auto">
            <a:xfrm>
              <a:off x="2958" y="2421"/>
              <a:ext cx="7" cy="3"/>
            </a:xfrm>
            <a:custGeom>
              <a:avLst/>
              <a:gdLst>
                <a:gd name="T0" fmla="*/ 0 w 8"/>
                <a:gd name="T1" fmla="*/ 4 h 4"/>
                <a:gd name="T2" fmla="*/ 5 w 8"/>
                <a:gd name="T3" fmla="*/ 3 h 4"/>
                <a:gd name="T4" fmla="*/ 3 w 8"/>
                <a:gd name="T5" fmla="*/ 2 h 4"/>
                <a:gd name="T6" fmla="*/ 8 w 8"/>
                <a:gd name="T7" fmla="*/ 2 h 4"/>
                <a:gd name="T8" fmla="*/ 4 w 8"/>
                <a:gd name="T9" fmla="*/ 0 h 4"/>
                <a:gd name="T10" fmla="*/ 0 w 8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4574"/>
            <p:cNvSpPr>
              <a:spLocks/>
            </p:cNvSpPr>
            <p:nvPr/>
          </p:nvSpPr>
          <p:spPr bwMode="auto">
            <a:xfrm>
              <a:off x="2917" y="2422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4575"/>
            <p:cNvSpPr>
              <a:spLocks/>
            </p:cNvSpPr>
            <p:nvPr/>
          </p:nvSpPr>
          <p:spPr bwMode="auto">
            <a:xfrm>
              <a:off x="2926" y="2422"/>
              <a:ext cx="5" cy="3"/>
            </a:xfrm>
            <a:custGeom>
              <a:avLst/>
              <a:gdLst>
                <a:gd name="T0" fmla="*/ 1 w 5"/>
                <a:gd name="T1" fmla="*/ 2 h 3"/>
                <a:gd name="T2" fmla="*/ 2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0 w 5"/>
                <a:gd name="T9" fmla="*/ 1 h 3"/>
                <a:gd name="T10" fmla="*/ 1 w 5"/>
                <a:gd name="T11" fmla="*/ 3 h 3"/>
                <a:gd name="T12" fmla="*/ 1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2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4576"/>
            <p:cNvSpPr>
              <a:spLocks/>
            </p:cNvSpPr>
            <p:nvPr/>
          </p:nvSpPr>
          <p:spPr bwMode="auto">
            <a:xfrm>
              <a:off x="2933" y="2423"/>
              <a:ext cx="3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1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4577"/>
            <p:cNvSpPr>
              <a:spLocks/>
            </p:cNvSpPr>
            <p:nvPr/>
          </p:nvSpPr>
          <p:spPr bwMode="auto">
            <a:xfrm>
              <a:off x="2932" y="2423"/>
              <a:ext cx="0" cy="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4578"/>
            <p:cNvSpPr>
              <a:spLocks/>
            </p:cNvSpPr>
            <p:nvPr/>
          </p:nvSpPr>
          <p:spPr bwMode="auto">
            <a:xfrm>
              <a:off x="2961" y="2425"/>
              <a:ext cx="4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4579"/>
            <p:cNvSpPr>
              <a:spLocks/>
            </p:cNvSpPr>
            <p:nvPr/>
          </p:nvSpPr>
          <p:spPr bwMode="auto">
            <a:xfrm>
              <a:off x="2953" y="242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4580"/>
            <p:cNvSpPr>
              <a:spLocks/>
            </p:cNvSpPr>
            <p:nvPr/>
          </p:nvSpPr>
          <p:spPr bwMode="auto">
            <a:xfrm>
              <a:off x="2933" y="2425"/>
              <a:ext cx="1" cy="3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4581"/>
            <p:cNvSpPr>
              <a:spLocks/>
            </p:cNvSpPr>
            <p:nvPr/>
          </p:nvSpPr>
          <p:spPr bwMode="auto">
            <a:xfrm>
              <a:off x="2926" y="2426"/>
              <a:ext cx="5" cy="4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3 h 5"/>
                <a:gd name="T4" fmla="*/ 1 w 5"/>
                <a:gd name="T5" fmla="*/ 2 h 5"/>
                <a:gd name="T6" fmla="*/ 2 w 5"/>
                <a:gd name="T7" fmla="*/ 5 h 5"/>
                <a:gd name="T8" fmla="*/ 5 w 5"/>
                <a:gd name="T9" fmla="*/ 1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2"/>
                    <a:pt x="4" y="2"/>
                    <a:pt x="3" y="3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2" y="2"/>
                    <a:pt x="5" y="4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Freeform 4582"/>
            <p:cNvSpPr>
              <a:spLocks/>
            </p:cNvSpPr>
            <p:nvPr/>
          </p:nvSpPr>
          <p:spPr bwMode="auto">
            <a:xfrm>
              <a:off x="2924" y="2427"/>
              <a:ext cx="1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Freeform 4583"/>
            <p:cNvSpPr>
              <a:spLocks/>
            </p:cNvSpPr>
            <p:nvPr/>
          </p:nvSpPr>
          <p:spPr bwMode="auto">
            <a:xfrm>
              <a:off x="2963" y="2427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Freeform 4584"/>
            <p:cNvSpPr>
              <a:spLocks/>
            </p:cNvSpPr>
            <p:nvPr/>
          </p:nvSpPr>
          <p:spPr bwMode="auto">
            <a:xfrm>
              <a:off x="2957" y="2427"/>
              <a:ext cx="5" cy="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2 h 3"/>
                <a:gd name="T4" fmla="*/ 0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3" y="2"/>
                    <a:pt x="5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Freeform 4585"/>
            <p:cNvSpPr>
              <a:spLocks/>
            </p:cNvSpPr>
            <p:nvPr/>
          </p:nvSpPr>
          <p:spPr bwMode="auto">
            <a:xfrm>
              <a:off x="2933" y="2428"/>
              <a:ext cx="0" cy="2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Freeform 4586"/>
            <p:cNvSpPr>
              <a:spLocks/>
            </p:cNvSpPr>
            <p:nvPr/>
          </p:nvSpPr>
          <p:spPr bwMode="auto">
            <a:xfrm>
              <a:off x="2938" y="2429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Freeform 4587"/>
            <p:cNvSpPr>
              <a:spLocks/>
            </p:cNvSpPr>
            <p:nvPr/>
          </p:nvSpPr>
          <p:spPr bwMode="auto">
            <a:xfrm>
              <a:off x="2920" y="2428"/>
              <a:ext cx="3" cy="3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3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1"/>
                    <a:pt x="3" y="4"/>
                    <a:pt x="3" y="3"/>
                  </a:cubicBezTo>
                  <a:cubicBezTo>
                    <a:pt x="2" y="3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Freeform 4588"/>
            <p:cNvSpPr>
              <a:spLocks/>
            </p:cNvSpPr>
            <p:nvPr/>
          </p:nvSpPr>
          <p:spPr bwMode="auto">
            <a:xfrm>
              <a:off x="2965" y="242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Freeform 4589"/>
            <p:cNvSpPr>
              <a:spLocks/>
            </p:cNvSpPr>
            <p:nvPr/>
          </p:nvSpPr>
          <p:spPr bwMode="auto">
            <a:xfrm>
              <a:off x="2962" y="2430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Freeform 4590"/>
            <p:cNvSpPr>
              <a:spLocks/>
            </p:cNvSpPr>
            <p:nvPr/>
          </p:nvSpPr>
          <p:spPr bwMode="auto">
            <a:xfrm>
              <a:off x="2959" y="2432"/>
              <a:ext cx="3" cy="4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0" y="4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Freeform 4591"/>
            <p:cNvSpPr>
              <a:spLocks/>
            </p:cNvSpPr>
            <p:nvPr/>
          </p:nvSpPr>
          <p:spPr bwMode="auto">
            <a:xfrm>
              <a:off x="2962" y="24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Freeform 4592"/>
            <p:cNvSpPr>
              <a:spLocks/>
            </p:cNvSpPr>
            <p:nvPr/>
          </p:nvSpPr>
          <p:spPr bwMode="auto">
            <a:xfrm>
              <a:off x="2934" y="2433"/>
              <a:ext cx="3" cy="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Freeform 4593"/>
            <p:cNvSpPr>
              <a:spLocks/>
            </p:cNvSpPr>
            <p:nvPr/>
          </p:nvSpPr>
          <p:spPr bwMode="auto">
            <a:xfrm>
              <a:off x="2992" y="243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Freeform 4594"/>
            <p:cNvSpPr>
              <a:spLocks/>
            </p:cNvSpPr>
            <p:nvPr/>
          </p:nvSpPr>
          <p:spPr bwMode="auto">
            <a:xfrm>
              <a:off x="2937" y="2434"/>
              <a:ext cx="3" cy="4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3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Rectangle 4595"/>
            <p:cNvSpPr>
              <a:spLocks noChangeArrowheads="1"/>
            </p:cNvSpPr>
            <p:nvPr/>
          </p:nvSpPr>
          <p:spPr bwMode="auto">
            <a:xfrm>
              <a:off x="2947" y="243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Freeform 4596"/>
            <p:cNvSpPr>
              <a:spLocks/>
            </p:cNvSpPr>
            <p:nvPr/>
          </p:nvSpPr>
          <p:spPr bwMode="auto">
            <a:xfrm>
              <a:off x="2967" y="2436"/>
              <a:ext cx="2" cy="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2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Freeform 4597"/>
            <p:cNvSpPr>
              <a:spLocks/>
            </p:cNvSpPr>
            <p:nvPr/>
          </p:nvSpPr>
          <p:spPr bwMode="auto">
            <a:xfrm>
              <a:off x="2934" y="2438"/>
              <a:ext cx="5" cy="3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5 w 5"/>
                <a:gd name="T5" fmla="*/ 4 h 4"/>
                <a:gd name="T6" fmla="*/ 5 w 5"/>
                <a:gd name="T7" fmla="*/ 2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0"/>
                    <a:pt x="4" y="3"/>
                    <a:pt x="1" y="4"/>
                  </a:cubicBezTo>
                  <a:cubicBezTo>
                    <a:pt x="3" y="4"/>
                    <a:pt x="4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Freeform 4598"/>
            <p:cNvSpPr>
              <a:spLocks/>
            </p:cNvSpPr>
            <p:nvPr/>
          </p:nvSpPr>
          <p:spPr bwMode="auto">
            <a:xfrm>
              <a:off x="2971" y="2438"/>
              <a:ext cx="2" cy="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Freeform 4599"/>
            <p:cNvSpPr>
              <a:spLocks/>
            </p:cNvSpPr>
            <p:nvPr/>
          </p:nvSpPr>
          <p:spPr bwMode="auto">
            <a:xfrm>
              <a:off x="2929" y="2438"/>
              <a:ext cx="2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Freeform 4600"/>
            <p:cNvSpPr>
              <a:spLocks/>
            </p:cNvSpPr>
            <p:nvPr/>
          </p:nvSpPr>
          <p:spPr bwMode="auto">
            <a:xfrm>
              <a:off x="2929" y="2438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Freeform 4601"/>
            <p:cNvSpPr>
              <a:spLocks/>
            </p:cNvSpPr>
            <p:nvPr/>
          </p:nvSpPr>
          <p:spPr bwMode="auto">
            <a:xfrm>
              <a:off x="2993" y="243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Freeform 4602"/>
            <p:cNvSpPr>
              <a:spLocks/>
            </p:cNvSpPr>
            <p:nvPr/>
          </p:nvSpPr>
          <p:spPr bwMode="auto">
            <a:xfrm>
              <a:off x="2942" y="2439"/>
              <a:ext cx="3" cy="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Freeform 4603"/>
            <p:cNvSpPr>
              <a:spLocks/>
            </p:cNvSpPr>
            <p:nvPr/>
          </p:nvSpPr>
          <p:spPr bwMode="auto">
            <a:xfrm>
              <a:off x="3020" y="244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Freeform 4604"/>
            <p:cNvSpPr>
              <a:spLocks/>
            </p:cNvSpPr>
            <p:nvPr/>
          </p:nvSpPr>
          <p:spPr bwMode="auto">
            <a:xfrm>
              <a:off x="2932" y="2444"/>
              <a:ext cx="2" cy="1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Freeform 4605"/>
            <p:cNvSpPr>
              <a:spLocks/>
            </p:cNvSpPr>
            <p:nvPr/>
          </p:nvSpPr>
          <p:spPr bwMode="auto">
            <a:xfrm>
              <a:off x="3000" y="2443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Freeform 4606"/>
            <p:cNvSpPr>
              <a:spLocks/>
            </p:cNvSpPr>
            <p:nvPr/>
          </p:nvSpPr>
          <p:spPr bwMode="auto">
            <a:xfrm>
              <a:off x="3239" y="24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Freeform 4607"/>
            <p:cNvSpPr>
              <a:spLocks/>
            </p:cNvSpPr>
            <p:nvPr/>
          </p:nvSpPr>
          <p:spPr bwMode="auto">
            <a:xfrm>
              <a:off x="2940" y="2445"/>
              <a:ext cx="4" cy="5"/>
            </a:xfrm>
            <a:custGeom>
              <a:avLst/>
              <a:gdLst>
                <a:gd name="T0" fmla="*/ 0 w 4"/>
                <a:gd name="T1" fmla="*/ 1 h 6"/>
                <a:gd name="T2" fmla="*/ 3 w 4"/>
                <a:gd name="T3" fmla="*/ 3 h 6"/>
                <a:gd name="T4" fmla="*/ 2 w 4"/>
                <a:gd name="T5" fmla="*/ 3 h 6"/>
                <a:gd name="T6" fmla="*/ 3 w 4"/>
                <a:gd name="T7" fmla="*/ 6 h 6"/>
                <a:gd name="T8" fmla="*/ 4 w 4"/>
                <a:gd name="T9" fmla="*/ 2 h 6"/>
                <a:gd name="T10" fmla="*/ 0 w 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2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Freeform 4608"/>
            <p:cNvSpPr>
              <a:spLocks/>
            </p:cNvSpPr>
            <p:nvPr/>
          </p:nvSpPr>
          <p:spPr bwMode="auto">
            <a:xfrm>
              <a:off x="2946" y="2445"/>
              <a:ext cx="2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Freeform 4609"/>
            <p:cNvSpPr>
              <a:spLocks/>
            </p:cNvSpPr>
            <p:nvPr/>
          </p:nvSpPr>
          <p:spPr bwMode="auto">
            <a:xfrm>
              <a:off x="2948" y="2447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Freeform 4610"/>
            <p:cNvSpPr>
              <a:spLocks/>
            </p:cNvSpPr>
            <p:nvPr/>
          </p:nvSpPr>
          <p:spPr bwMode="auto">
            <a:xfrm>
              <a:off x="3011" y="2445"/>
              <a:ext cx="7" cy="2"/>
            </a:xfrm>
            <a:custGeom>
              <a:avLst/>
              <a:gdLst>
                <a:gd name="T0" fmla="*/ 1 w 8"/>
                <a:gd name="T1" fmla="*/ 3 h 3"/>
                <a:gd name="T2" fmla="*/ 5 w 8"/>
                <a:gd name="T3" fmla="*/ 3 h 3"/>
                <a:gd name="T4" fmla="*/ 1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3"/>
                    <a:pt x="4" y="2"/>
                    <a:pt x="5" y="3"/>
                  </a:cubicBezTo>
                  <a:cubicBezTo>
                    <a:pt x="8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Freeform 4611"/>
            <p:cNvSpPr>
              <a:spLocks/>
            </p:cNvSpPr>
            <p:nvPr/>
          </p:nvSpPr>
          <p:spPr bwMode="auto">
            <a:xfrm>
              <a:off x="2967" y="244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Freeform 4612"/>
            <p:cNvSpPr>
              <a:spLocks/>
            </p:cNvSpPr>
            <p:nvPr/>
          </p:nvSpPr>
          <p:spPr bwMode="auto">
            <a:xfrm>
              <a:off x="3017" y="245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Freeform 4613"/>
            <p:cNvSpPr>
              <a:spLocks/>
            </p:cNvSpPr>
            <p:nvPr/>
          </p:nvSpPr>
          <p:spPr bwMode="auto">
            <a:xfrm>
              <a:off x="3013" y="2447"/>
              <a:ext cx="6" cy="5"/>
            </a:xfrm>
            <a:custGeom>
              <a:avLst/>
              <a:gdLst>
                <a:gd name="T0" fmla="*/ 0 w 6"/>
                <a:gd name="T1" fmla="*/ 3 h 5"/>
                <a:gd name="T2" fmla="*/ 4 w 6"/>
                <a:gd name="T3" fmla="*/ 4 h 5"/>
                <a:gd name="T4" fmla="*/ 4 w 6"/>
                <a:gd name="T5" fmla="*/ 3 h 5"/>
                <a:gd name="T6" fmla="*/ 6 w 6"/>
                <a:gd name="T7" fmla="*/ 2 h 5"/>
                <a:gd name="T8" fmla="*/ 4 w 6"/>
                <a:gd name="T9" fmla="*/ 2 h 5"/>
                <a:gd name="T10" fmla="*/ 6 w 6"/>
                <a:gd name="T11" fmla="*/ 0 h 5"/>
                <a:gd name="T12" fmla="*/ 5 w 6"/>
                <a:gd name="T13" fmla="*/ 0 h 5"/>
                <a:gd name="T14" fmla="*/ 3 w 6"/>
                <a:gd name="T15" fmla="*/ 3 h 5"/>
                <a:gd name="T16" fmla="*/ 2 w 6"/>
                <a:gd name="T17" fmla="*/ 3 h 5"/>
                <a:gd name="T18" fmla="*/ 2 w 6"/>
                <a:gd name="T19" fmla="*/ 2 h 5"/>
                <a:gd name="T20" fmla="*/ 0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5"/>
                    <a:pt x="3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Freeform 4614"/>
            <p:cNvSpPr>
              <a:spLocks/>
            </p:cNvSpPr>
            <p:nvPr/>
          </p:nvSpPr>
          <p:spPr bwMode="auto">
            <a:xfrm>
              <a:off x="3034" y="2448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Freeform 4615"/>
            <p:cNvSpPr>
              <a:spLocks/>
            </p:cNvSpPr>
            <p:nvPr/>
          </p:nvSpPr>
          <p:spPr bwMode="auto">
            <a:xfrm>
              <a:off x="3240" y="244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2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Freeform 4616"/>
            <p:cNvSpPr>
              <a:spLocks/>
            </p:cNvSpPr>
            <p:nvPr/>
          </p:nvSpPr>
          <p:spPr bwMode="auto">
            <a:xfrm>
              <a:off x="3239" y="245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Freeform 4617"/>
            <p:cNvSpPr>
              <a:spLocks/>
            </p:cNvSpPr>
            <p:nvPr/>
          </p:nvSpPr>
          <p:spPr bwMode="auto">
            <a:xfrm>
              <a:off x="2999" y="2450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Freeform 4618"/>
            <p:cNvSpPr>
              <a:spLocks/>
            </p:cNvSpPr>
            <p:nvPr/>
          </p:nvSpPr>
          <p:spPr bwMode="auto">
            <a:xfrm>
              <a:off x="2981" y="2450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Freeform 4619"/>
            <p:cNvSpPr>
              <a:spLocks/>
            </p:cNvSpPr>
            <p:nvPr/>
          </p:nvSpPr>
          <p:spPr bwMode="auto">
            <a:xfrm>
              <a:off x="2946" y="2450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Freeform 4620"/>
            <p:cNvSpPr>
              <a:spLocks/>
            </p:cNvSpPr>
            <p:nvPr/>
          </p:nvSpPr>
          <p:spPr bwMode="auto">
            <a:xfrm>
              <a:off x="3011" y="2451"/>
              <a:ext cx="3" cy="2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Freeform 4621"/>
            <p:cNvSpPr>
              <a:spLocks/>
            </p:cNvSpPr>
            <p:nvPr/>
          </p:nvSpPr>
          <p:spPr bwMode="auto">
            <a:xfrm>
              <a:off x="3018" y="2456"/>
              <a:ext cx="2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Freeform 4622"/>
            <p:cNvSpPr>
              <a:spLocks noEditPoints="1"/>
            </p:cNvSpPr>
            <p:nvPr/>
          </p:nvSpPr>
          <p:spPr bwMode="auto">
            <a:xfrm>
              <a:off x="3013" y="2451"/>
              <a:ext cx="15" cy="8"/>
            </a:xfrm>
            <a:custGeom>
              <a:avLst/>
              <a:gdLst>
                <a:gd name="T0" fmla="*/ 0 w 16"/>
                <a:gd name="T1" fmla="*/ 4 h 9"/>
                <a:gd name="T2" fmla="*/ 4 w 16"/>
                <a:gd name="T3" fmla="*/ 4 h 9"/>
                <a:gd name="T4" fmla="*/ 4 w 16"/>
                <a:gd name="T5" fmla="*/ 5 h 9"/>
                <a:gd name="T6" fmla="*/ 6 w 16"/>
                <a:gd name="T7" fmla="*/ 5 h 9"/>
                <a:gd name="T8" fmla="*/ 7 w 16"/>
                <a:gd name="T9" fmla="*/ 6 h 9"/>
                <a:gd name="T10" fmla="*/ 7 w 16"/>
                <a:gd name="T11" fmla="*/ 6 h 9"/>
                <a:gd name="T12" fmla="*/ 9 w 16"/>
                <a:gd name="T13" fmla="*/ 9 h 9"/>
                <a:gd name="T14" fmla="*/ 16 w 16"/>
                <a:gd name="T15" fmla="*/ 6 h 9"/>
                <a:gd name="T16" fmla="*/ 11 w 16"/>
                <a:gd name="T17" fmla="*/ 5 h 9"/>
                <a:gd name="T18" fmla="*/ 14 w 16"/>
                <a:gd name="T19" fmla="*/ 3 h 9"/>
                <a:gd name="T20" fmla="*/ 7 w 16"/>
                <a:gd name="T21" fmla="*/ 3 h 9"/>
                <a:gd name="T22" fmla="*/ 0 w 16"/>
                <a:gd name="T23" fmla="*/ 4 h 9"/>
                <a:gd name="T24" fmla="*/ 13 w 16"/>
                <a:gd name="T25" fmla="*/ 6 h 9"/>
                <a:gd name="T26" fmla="*/ 12 w 16"/>
                <a:gd name="T27" fmla="*/ 6 h 9"/>
                <a:gd name="T28" fmla="*/ 13 w 16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9">
                  <a:moveTo>
                    <a:pt x="0" y="4"/>
                  </a:moveTo>
                  <a:cubicBezTo>
                    <a:pt x="2" y="6"/>
                    <a:pt x="3" y="2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10" y="7"/>
                    <a:pt x="14" y="8"/>
                    <a:pt x="16" y="6"/>
                  </a:cubicBezTo>
                  <a:cubicBezTo>
                    <a:pt x="15" y="4"/>
                    <a:pt x="12" y="6"/>
                    <a:pt x="11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0" y="5"/>
                    <a:pt x="7" y="3"/>
                  </a:cubicBezTo>
                  <a:cubicBezTo>
                    <a:pt x="6" y="0"/>
                    <a:pt x="1" y="2"/>
                    <a:pt x="0" y="4"/>
                  </a:cubicBezTo>
                  <a:close/>
                  <a:moveTo>
                    <a:pt x="1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Freeform 4623"/>
            <p:cNvSpPr>
              <a:spLocks/>
            </p:cNvSpPr>
            <p:nvPr/>
          </p:nvSpPr>
          <p:spPr bwMode="auto">
            <a:xfrm>
              <a:off x="3039" y="2453"/>
              <a:ext cx="5" cy="1"/>
            </a:xfrm>
            <a:custGeom>
              <a:avLst/>
              <a:gdLst>
                <a:gd name="T0" fmla="*/ 2 w 5"/>
                <a:gd name="T1" fmla="*/ 0 h 2"/>
                <a:gd name="T2" fmla="*/ 1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5 w 5"/>
                <a:gd name="T9" fmla="*/ 1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Freeform 4624"/>
            <p:cNvSpPr>
              <a:spLocks/>
            </p:cNvSpPr>
            <p:nvPr/>
          </p:nvSpPr>
          <p:spPr bwMode="auto">
            <a:xfrm>
              <a:off x="2948" y="2453"/>
              <a:ext cx="1" cy="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Freeform 4625"/>
            <p:cNvSpPr>
              <a:spLocks/>
            </p:cNvSpPr>
            <p:nvPr/>
          </p:nvSpPr>
          <p:spPr bwMode="auto">
            <a:xfrm>
              <a:off x="3033" y="2453"/>
              <a:ext cx="4" cy="4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3 h 5"/>
                <a:gd name="T4" fmla="*/ 4 w 5"/>
                <a:gd name="T5" fmla="*/ 1 h 5"/>
                <a:gd name="T6" fmla="*/ 0 w 5"/>
                <a:gd name="T7" fmla="*/ 3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4"/>
                    <a:pt x="4" y="4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2" y="3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Freeform 4626"/>
            <p:cNvSpPr>
              <a:spLocks/>
            </p:cNvSpPr>
            <p:nvPr/>
          </p:nvSpPr>
          <p:spPr bwMode="auto">
            <a:xfrm>
              <a:off x="3002" y="24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1560226" y="4091902"/>
            <a:ext cx="913726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发展对象的</a:t>
            </a:r>
            <a:endParaRPr lang="en-US" altLang="zh-CN" sz="4800" b="1" dirty="0">
              <a:ln>
                <a:solidFill>
                  <a:srgbClr val="A83021"/>
                </a:solidFill>
              </a:ln>
              <a:solidFill>
                <a:srgbClr val="A83021"/>
              </a:solidFill>
              <a:effectLst/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4800" b="1" dirty="0">
                <a:ln>
                  <a:solidFill>
                    <a:srgbClr val="A83021"/>
                  </a:solidFill>
                </a:ln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确定、培养和考察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465425" y="1656099"/>
            <a:ext cx="25495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b="1" dirty="0" smtClean="0">
                <a:solidFill>
                  <a:schemeClr val="bg1"/>
                </a:solidFill>
                <a:latin typeface="Microsoft YaHei" charset="-122"/>
                <a:ea typeface="Microsoft YaHei" charset="-122"/>
                <a:cs typeface="Microsoft YaHei" charset="-122"/>
              </a:rPr>
              <a:t>02</a:t>
            </a:r>
            <a:endParaRPr lang="zh-CN" altLang="en-US" sz="9600" b="1" dirty="0">
              <a:solidFill>
                <a:schemeClr val="bg1"/>
              </a:solidFill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1665506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 advClick="0" advTm="4000">
        <p15:prstTrans prst="drape"/>
      </p:transition>
    </mc:Choice>
    <mc:Fallback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231"/>
          <p:cNvSpPr>
            <a:spLocks noEditPoints="1"/>
          </p:cNvSpPr>
          <p:nvPr/>
        </p:nvSpPr>
        <p:spPr bwMode="auto">
          <a:xfrm rot="12081963" flipV="1">
            <a:off x="1284041" y="3921743"/>
            <a:ext cx="3042507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1"/>
          <p:cNvSpPr>
            <a:spLocks noEditPoints="1"/>
          </p:cNvSpPr>
          <p:nvPr/>
        </p:nvSpPr>
        <p:spPr bwMode="auto">
          <a:xfrm rot="11191939" flipV="1">
            <a:off x="4679131" y="4151037"/>
            <a:ext cx="2581513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1"/>
          <p:cNvSpPr>
            <a:spLocks noEditPoints="1"/>
          </p:cNvSpPr>
          <p:nvPr/>
        </p:nvSpPr>
        <p:spPr bwMode="auto">
          <a:xfrm rot="11191939" flipV="1">
            <a:off x="7568301" y="4112755"/>
            <a:ext cx="2581513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1"/>
          <p:cNvSpPr>
            <a:spLocks noEditPoints="1"/>
          </p:cNvSpPr>
          <p:nvPr/>
        </p:nvSpPr>
        <p:spPr bwMode="auto">
          <a:xfrm rot="5400000" flipV="1">
            <a:off x="9054785" y="1215159"/>
            <a:ext cx="1385937" cy="211223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1"/>
          <p:cNvSpPr>
            <a:spLocks noEditPoints="1"/>
          </p:cNvSpPr>
          <p:nvPr/>
        </p:nvSpPr>
        <p:spPr bwMode="auto">
          <a:xfrm flipV="1">
            <a:off x="6909014" y="1529075"/>
            <a:ext cx="2317181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1"/>
          <p:cNvSpPr>
            <a:spLocks noEditPoints="1"/>
          </p:cNvSpPr>
          <p:nvPr/>
        </p:nvSpPr>
        <p:spPr bwMode="auto">
          <a:xfrm flipV="1">
            <a:off x="4057798" y="1584206"/>
            <a:ext cx="3206036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1"/>
          <p:cNvSpPr>
            <a:spLocks noEditPoints="1"/>
          </p:cNvSpPr>
          <p:nvPr/>
        </p:nvSpPr>
        <p:spPr bwMode="auto">
          <a:xfrm rot="21151459" flipV="1">
            <a:off x="1720822" y="1512073"/>
            <a:ext cx="2336058" cy="1407605"/>
          </a:xfrm>
          <a:custGeom>
            <a:avLst/>
            <a:gdLst>
              <a:gd name="T0" fmla="*/ 159 w 2723"/>
              <a:gd name="T1" fmla="*/ 100 h 638"/>
              <a:gd name="T2" fmla="*/ 391 w 2723"/>
              <a:gd name="T3" fmla="*/ 96 h 638"/>
              <a:gd name="T4" fmla="*/ 663 w 2723"/>
              <a:gd name="T5" fmla="*/ 112 h 638"/>
              <a:gd name="T6" fmla="*/ 1347 w 2723"/>
              <a:gd name="T7" fmla="*/ 164 h 638"/>
              <a:gd name="T8" fmla="*/ 1399 w 2723"/>
              <a:gd name="T9" fmla="*/ 196 h 638"/>
              <a:gd name="T10" fmla="*/ 1559 w 2723"/>
              <a:gd name="T11" fmla="*/ 196 h 638"/>
              <a:gd name="T12" fmla="*/ 1855 w 2723"/>
              <a:gd name="T13" fmla="*/ 236 h 638"/>
              <a:gd name="T14" fmla="*/ 2107 w 2723"/>
              <a:gd name="T15" fmla="*/ 232 h 638"/>
              <a:gd name="T16" fmla="*/ 2447 w 2723"/>
              <a:gd name="T17" fmla="*/ 240 h 638"/>
              <a:gd name="T18" fmla="*/ 2287 w 2723"/>
              <a:gd name="T19" fmla="*/ 276 h 638"/>
              <a:gd name="T20" fmla="*/ 2623 w 2723"/>
              <a:gd name="T21" fmla="*/ 328 h 638"/>
              <a:gd name="T22" fmla="*/ 2575 w 2723"/>
              <a:gd name="T23" fmla="*/ 304 h 638"/>
              <a:gd name="T24" fmla="*/ 2563 w 2723"/>
              <a:gd name="T25" fmla="*/ 336 h 638"/>
              <a:gd name="T26" fmla="*/ 2463 w 2723"/>
              <a:gd name="T27" fmla="*/ 324 h 638"/>
              <a:gd name="T28" fmla="*/ 2419 w 2723"/>
              <a:gd name="T29" fmla="*/ 324 h 638"/>
              <a:gd name="T30" fmla="*/ 2303 w 2723"/>
              <a:gd name="T31" fmla="*/ 332 h 638"/>
              <a:gd name="T32" fmla="*/ 2231 w 2723"/>
              <a:gd name="T33" fmla="*/ 316 h 638"/>
              <a:gd name="T34" fmla="*/ 2015 w 2723"/>
              <a:gd name="T35" fmla="*/ 296 h 638"/>
              <a:gd name="T36" fmla="*/ 1899 w 2723"/>
              <a:gd name="T37" fmla="*/ 364 h 638"/>
              <a:gd name="T38" fmla="*/ 1803 w 2723"/>
              <a:gd name="T39" fmla="*/ 400 h 638"/>
              <a:gd name="T40" fmla="*/ 1755 w 2723"/>
              <a:gd name="T41" fmla="*/ 436 h 638"/>
              <a:gd name="T42" fmla="*/ 1831 w 2723"/>
              <a:gd name="T43" fmla="*/ 408 h 638"/>
              <a:gd name="T44" fmla="*/ 1899 w 2723"/>
              <a:gd name="T45" fmla="*/ 444 h 638"/>
              <a:gd name="T46" fmla="*/ 1831 w 2723"/>
              <a:gd name="T47" fmla="*/ 460 h 638"/>
              <a:gd name="T48" fmla="*/ 1755 w 2723"/>
              <a:gd name="T49" fmla="*/ 460 h 638"/>
              <a:gd name="T50" fmla="*/ 1671 w 2723"/>
              <a:gd name="T51" fmla="*/ 480 h 638"/>
              <a:gd name="T52" fmla="*/ 1963 w 2723"/>
              <a:gd name="T53" fmla="*/ 492 h 638"/>
              <a:gd name="T54" fmla="*/ 1959 w 2723"/>
              <a:gd name="T55" fmla="*/ 508 h 638"/>
              <a:gd name="T56" fmla="*/ 1875 w 2723"/>
              <a:gd name="T57" fmla="*/ 528 h 638"/>
              <a:gd name="T58" fmla="*/ 1747 w 2723"/>
              <a:gd name="T59" fmla="*/ 544 h 638"/>
              <a:gd name="T60" fmla="*/ 1595 w 2723"/>
              <a:gd name="T61" fmla="*/ 568 h 638"/>
              <a:gd name="T62" fmla="*/ 1507 w 2723"/>
              <a:gd name="T63" fmla="*/ 552 h 638"/>
              <a:gd name="T64" fmla="*/ 1343 w 2723"/>
              <a:gd name="T65" fmla="*/ 560 h 638"/>
              <a:gd name="T66" fmla="*/ 1311 w 2723"/>
              <a:gd name="T67" fmla="*/ 580 h 638"/>
              <a:gd name="T68" fmla="*/ 1019 w 2723"/>
              <a:gd name="T69" fmla="*/ 608 h 638"/>
              <a:gd name="T70" fmla="*/ 615 w 2723"/>
              <a:gd name="T71" fmla="*/ 620 h 638"/>
              <a:gd name="T72" fmla="*/ 155 w 2723"/>
              <a:gd name="T73" fmla="*/ 548 h 638"/>
              <a:gd name="T74" fmla="*/ 55 w 2723"/>
              <a:gd name="T75" fmla="*/ 464 h 638"/>
              <a:gd name="T76" fmla="*/ 35 w 2723"/>
              <a:gd name="T77" fmla="*/ 224 h 638"/>
              <a:gd name="T78" fmla="*/ 43 w 2723"/>
              <a:gd name="T79" fmla="*/ 0 h 638"/>
              <a:gd name="T80" fmla="*/ 1603 w 2723"/>
              <a:gd name="T81" fmla="*/ 208 h 638"/>
              <a:gd name="T82" fmla="*/ 1723 w 2723"/>
              <a:gd name="T83" fmla="*/ 212 h 638"/>
              <a:gd name="T84" fmla="*/ 1779 w 2723"/>
              <a:gd name="T85" fmla="*/ 220 h 638"/>
              <a:gd name="T86" fmla="*/ 2259 w 2723"/>
              <a:gd name="T87" fmla="*/ 280 h 638"/>
              <a:gd name="T88" fmla="*/ 2143 w 2723"/>
              <a:gd name="T89" fmla="*/ 280 h 638"/>
              <a:gd name="T90" fmla="*/ 1907 w 2723"/>
              <a:gd name="T91" fmla="*/ 280 h 638"/>
              <a:gd name="T92" fmla="*/ 1803 w 2723"/>
              <a:gd name="T93" fmla="*/ 340 h 638"/>
              <a:gd name="T94" fmla="*/ 1723 w 2723"/>
              <a:gd name="T95" fmla="*/ 400 h 638"/>
              <a:gd name="T96" fmla="*/ 1639 w 2723"/>
              <a:gd name="T97" fmla="*/ 376 h 638"/>
              <a:gd name="T98" fmla="*/ 1563 w 2723"/>
              <a:gd name="T99" fmla="*/ 404 h 638"/>
              <a:gd name="T100" fmla="*/ 1587 w 2723"/>
              <a:gd name="T101" fmla="*/ 440 h 638"/>
              <a:gd name="T102" fmla="*/ 1715 w 2723"/>
              <a:gd name="T103" fmla="*/ 416 h 638"/>
              <a:gd name="T104" fmla="*/ 1851 w 2723"/>
              <a:gd name="T105" fmla="*/ 420 h 638"/>
              <a:gd name="T106" fmla="*/ 1531 w 2723"/>
              <a:gd name="T107" fmla="*/ 476 h 638"/>
              <a:gd name="T108" fmla="*/ 1623 w 2723"/>
              <a:gd name="T109" fmla="*/ 468 h 638"/>
              <a:gd name="T110" fmla="*/ 1691 w 2723"/>
              <a:gd name="T111" fmla="*/ 52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3" h="638">
                <a:moveTo>
                  <a:pt x="43" y="0"/>
                </a:moveTo>
                <a:cubicBezTo>
                  <a:pt x="56" y="7"/>
                  <a:pt x="50" y="67"/>
                  <a:pt x="47" y="80"/>
                </a:cubicBezTo>
                <a:cubicBezTo>
                  <a:pt x="66" y="95"/>
                  <a:pt x="77" y="94"/>
                  <a:pt x="91" y="112"/>
                </a:cubicBezTo>
                <a:cubicBezTo>
                  <a:pt x="105" y="107"/>
                  <a:pt x="94" y="77"/>
                  <a:pt x="111" y="76"/>
                </a:cubicBezTo>
                <a:cubicBezTo>
                  <a:pt x="99" y="104"/>
                  <a:pt x="131" y="92"/>
                  <a:pt x="119" y="116"/>
                </a:cubicBezTo>
                <a:cubicBezTo>
                  <a:pt x="140" y="113"/>
                  <a:pt x="148" y="123"/>
                  <a:pt x="159" y="100"/>
                </a:cubicBezTo>
                <a:cubicBezTo>
                  <a:pt x="166" y="104"/>
                  <a:pt x="169" y="114"/>
                  <a:pt x="163" y="120"/>
                </a:cubicBezTo>
                <a:cubicBezTo>
                  <a:pt x="179" y="116"/>
                  <a:pt x="175" y="104"/>
                  <a:pt x="179" y="96"/>
                </a:cubicBezTo>
                <a:cubicBezTo>
                  <a:pt x="186" y="96"/>
                  <a:pt x="192" y="96"/>
                  <a:pt x="199" y="96"/>
                </a:cubicBezTo>
                <a:cubicBezTo>
                  <a:pt x="172" y="120"/>
                  <a:pt x="253" y="113"/>
                  <a:pt x="267" y="104"/>
                </a:cubicBezTo>
                <a:cubicBezTo>
                  <a:pt x="263" y="93"/>
                  <a:pt x="258" y="116"/>
                  <a:pt x="251" y="104"/>
                </a:cubicBezTo>
                <a:cubicBezTo>
                  <a:pt x="272" y="87"/>
                  <a:pt x="356" y="84"/>
                  <a:pt x="391" y="96"/>
                </a:cubicBezTo>
                <a:cubicBezTo>
                  <a:pt x="392" y="105"/>
                  <a:pt x="377" y="98"/>
                  <a:pt x="371" y="100"/>
                </a:cubicBezTo>
                <a:cubicBezTo>
                  <a:pt x="438" y="88"/>
                  <a:pt x="489" y="130"/>
                  <a:pt x="575" y="112"/>
                </a:cubicBezTo>
                <a:cubicBezTo>
                  <a:pt x="581" y="122"/>
                  <a:pt x="580" y="139"/>
                  <a:pt x="587" y="148"/>
                </a:cubicBezTo>
                <a:cubicBezTo>
                  <a:pt x="615" y="145"/>
                  <a:pt x="618" y="127"/>
                  <a:pt x="643" y="140"/>
                </a:cubicBezTo>
                <a:cubicBezTo>
                  <a:pt x="655" y="136"/>
                  <a:pt x="656" y="128"/>
                  <a:pt x="651" y="116"/>
                </a:cubicBezTo>
                <a:cubicBezTo>
                  <a:pt x="657" y="116"/>
                  <a:pt x="662" y="117"/>
                  <a:pt x="663" y="112"/>
                </a:cubicBezTo>
                <a:cubicBezTo>
                  <a:pt x="670" y="113"/>
                  <a:pt x="672" y="119"/>
                  <a:pt x="671" y="128"/>
                </a:cubicBezTo>
                <a:cubicBezTo>
                  <a:pt x="699" y="119"/>
                  <a:pt x="726" y="131"/>
                  <a:pt x="767" y="124"/>
                </a:cubicBezTo>
                <a:cubicBezTo>
                  <a:pt x="780" y="148"/>
                  <a:pt x="824" y="128"/>
                  <a:pt x="839" y="156"/>
                </a:cubicBezTo>
                <a:cubicBezTo>
                  <a:pt x="916" y="130"/>
                  <a:pt x="998" y="169"/>
                  <a:pt x="1071" y="148"/>
                </a:cubicBezTo>
                <a:cubicBezTo>
                  <a:pt x="1149" y="160"/>
                  <a:pt x="1213" y="167"/>
                  <a:pt x="1275" y="156"/>
                </a:cubicBezTo>
                <a:cubicBezTo>
                  <a:pt x="1282" y="193"/>
                  <a:pt x="1321" y="156"/>
                  <a:pt x="1347" y="164"/>
                </a:cubicBezTo>
                <a:cubicBezTo>
                  <a:pt x="1358" y="166"/>
                  <a:pt x="1347" y="177"/>
                  <a:pt x="1339" y="172"/>
                </a:cubicBezTo>
                <a:cubicBezTo>
                  <a:pt x="1346" y="175"/>
                  <a:pt x="1350" y="182"/>
                  <a:pt x="1359" y="184"/>
                </a:cubicBezTo>
                <a:cubicBezTo>
                  <a:pt x="1362" y="183"/>
                  <a:pt x="1363" y="180"/>
                  <a:pt x="1367" y="180"/>
                </a:cubicBezTo>
                <a:cubicBezTo>
                  <a:pt x="1370" y="169"/>
                  <a:pt x="1359" y="172"/>
                  <a:pt x="1355" y="168"/>
                </a:cubicBezTo>
                <a:cubicBezTo>
                  <a:pt x="1371" y="154"/>
                  <a:pt x="1380" y="180"/>
                  <a:pt x="1391" y="164"/>
                </a:cubicBezTo>
                <a:cubicBezTo>
                  <a:pt x="1400" y="175"/>
                  <a:pt x="1382" y="190"/>
                  <a:pt x="1399" y="196"/>
                </a:cubicBezTo>
                <a:cubicBezTo>
                  <a:pt x="1419" y="197"/>
                  <a:pt x="1404" y="182"/>
                  <a:pt x="1411" y="176"/>
                </a:cubicBezTo>
                <a:cubicBezTo>
                  <a:pt x="1414" y="172"/>
                  <a:pt x="1446" y="184"/>
                  <a:pt x="1427" y="172"/>
                </a:cubicBezTo>
                <a:cubicBezTo>
                  <a:pt x="1484" y="166"/>
                  <a:pt x="1507" y="179"/>
                  <a:pt x="1555" y="192"/>
                </a:cubicBezTo>
                <a:cubicBezTo>
                  <a:pt x="1529" y="198"/>
                  <a:pt x="1496" y="202"/>
                  <a:pt x="1483" y="200"/>
                </a:cubicBezTo>
                <a:cubicBezTo>
                  <a:pt x="1504" y="218"/>
                  <a:pt x="1563" y="206"/>
                  <a:pt x="1559" y="216"/>
                </a:cubicBezTo>
                <a:cubicBezTo>
                  <a:pt x="1565" y="211"/>
                  <a:pt x="1571" y="197"/>
                  <a:pt x="1559" y="196"/>
                </a:cubicBezTo>
                <a:cubicBezTo>
                  <a:pt x="1577" y="181"/>
                  <a:pt x="1603" y="194"/>
                  <a:pt x="1635" y="188"/>
                </a:cubicBezTo>
                <a:cubicBezTo>
                  <a:pt x="1615" y="209"/>
                  <a:pt x="1760" y="197"/>
                  <a:pt x="1799" y="196"/>
                </a:cubicBezTo>
                <a:cubicBezTo>
                  <a:pt x="1792" y="210"/>
                  <a:pt x="1798" y="216"/>
                  <a:pt x="1807" y="204"/>
                </a:cubicBezTo>
                <a:cubicBezTo>
                  <a:pt x="1816" y="205"/>
                  <a:pt x="1809" y="222"/>
                  <a:pt x="1807" y="224"/>
                </a:cubicBezTo>
                <a:cubicBezTo>
                  <a:pt x="1818" y="222"/>
                  <a:pt x="1841" y="231"/>
                  <a:pt x="1835" y="212"/>
                </a:cubicBezTo>
                <a:cubicBezTo>
                  <a:pt x="1846" y="216"/>
                  <a:pt x="1858" y="219"/>
                  <a:pt x="1855" y="236"/>
                </a:cubicBezTo>
                <a:cubicBezTo>
                  <a:pt x="1858" y="234"/>
                  <a:pt x="1861" y="232"/>
                  <a:pt x="1867" y="232"/>
                </a:cubicBezTo>
                <a:cubicBezTo>
                  <a:pt x="1862" y="227"/>
                  <a:pt x="1856" y="225"/>
                  <a:pt x="1859" y="212"/>
                </a:cubicBezTo>
                <a:cubicBezTo>
                  <a:pt x="1880" y="227"/>
                  <a:pt x="1885" y="208"/>
                  <a:pt x="1903" y="204"/>
                </a:cubicBezTo>
                <a:cubicBezTo>
                  <a:pt x="1901" y="214"/>
                  <a:pt x="1910" y="213"/>
                  <a:pt x="1907" y="224"/>
                </a:cubicBezTo>
                <a:cubicBezTo>
                  <a:pt x="1916" y="225"/>
                  <a:pt x="1911" y="212"/>
                  <a:pt x="1919" y="212"/>
                </a:cubicBezTo>
                <a:cubicBezTo>
                  <a:pt x="1959" y="231"/>
                  <a:pt x="2055" y="214"/>
                  <a:pt x="2107" y="232"/>
                </a:cubicBezTo>
                <a:cubicBezTo>
                  <a:pt x="2156" y="220"/>
                  <a:pt x="2218" y="230"/>
                  <a:pt x="2287" y="228"/>
                </a:cubicBezTo>
                <a:cubicBezTo>
                  <a:pt x="2275" y="251"/>
                  <a:pt x="2332" y="214"/>
                  <a:pt x="2351" y="228"/>
                </a:cubicBezTo>
                <a:cubicBezTo>
                  <a:pt x="2344" y="242"/>
                  <a:pt x="2351" y="240"/>
                  <a:pt x="2359" y="248"/>
                </a:cubicBezTo>
                <a:cubicBezTo>
                  <a:pt x="2368" y="247"/>
                  <a:pt x="2368" y="238"/>
                  <a:pt x="2367" y="228"/>
                </a:cubicBezTo>
                <a:cubicBezTo>
                  <a:pt x="2402" y="224"/>
                  <a:pt x="2419" y="240"/>
                  <a:pt x="2439" y="232"/>
                </a:cubicBezTo>
                <a:cubicBezTo>
                  <a:pt x="2433" y="239"/>
                  <a:pt x="2435" y="241"/>
                  <a:pt x="2447" y="240"/>
                </a:cubicBezTo>
                <a:cubicBezTo>
                  <a:pt x="2443" y="245"/>
                  <a:pt x="2443" y="255"/>
                  <a:pt x="2439" y="260"/>
                </a:cubicBezTo>
                <a:cubicBezTo>
                  <a:pt x="2410" y="260"/>
                  <a:pt x="2373" y="253"/>
                  <a:pt x="2343" y="256"/>
                </a:cubicBezTo>
                <a:cubicBezTo>
                  <a:pt x="2338" y="257"/>
                  <a:pt x="2340" y="263"/>
                  <a:pt x="2339" y="268"/>
                </a:cubicBezTo>
                <a:cubicBezTo>
                  <a:pt x="2318" y="266"/>
                  <a:pt x="2294" y="286"/>
                  <a:pt x="2287" y="264"/>
                </a:cubicBezTo>
                <a:cubicBezTo>
                  <a:pt x="2281" y="270"/>
                  <a:pt x="2277" y="278"/>
                  <a:pt x="2267" y="280"/>
                </a:cubicBezTo>
                <a:cubicBezTo>
                  <a:pt x="2269" y="289"/>
                  <a:pt x="2289" y="284"/>
                  <a:pt x="2287" y="276"/>
                </a:cubicBezTo>
                <a:cubicBezTo>
                  <a:pt x="2360" y="311"/>
                  <a:pt x="2595" y="280"/>
                  <a:pt x="2723" y="296"/>
                </a:cubicBezTo>
                <a:cubicBezTo>
                  <a:pt x="2719" y="306"/>
                  <a:pt x="2702" y="304"/>
                  <a:pt x="2687" y="304"/>
                </a:cubicBezTo>
                <a:cubicBezTo>
                  <a:pt x="2682" y="317"/>
                  <a:pt x="2674" y="328"/>
                  <a:pt x="2663" y="336"/>
                </a:cubicBezTo>
                <a:cubicBezTo>
                  <a:pt x="2654" y="333"/>
                  <a:pt x="2666" y="318"/>
                  <a:pt x="2667" y="312"/>
                </a:cubicBezTo>
                <a:cubicBezTo>
                  <a:pt x="2648" y="305"/>
                  <a:pt x="2636" y="321"/>
                  <a:pt x="2627" y="332"/>
                </a:cubicBezTo>
                <a:cubicBezTo>
                  <a:pt x="2624" y="333"/>
                  <a:pt x="2623" y="330"/>
                  <a:pt x="2623" y="328"/>
                </a:cubicBezTo>
                <a:cubicBezTo>
                  <a:pt x="2620" y="328"/>
                  <a:pt x="2618" y="328"/>
                  <a:pt x="2615" y="328"/>
                </a:cubicBezTo>
                <a:cubicBezTo>
                  <a:pt x="2612" y="316"/>
                  <a:pt x="2622" y="316"/>
                  <a:pt x="2619" y="304"/>
                </a:cubicBezTo>
                <a:cubicBezTo>
                  <a:pt x="2610" y="309"/>
                  <a:pt x="2597" y="311"/>
                  <a:pt x="2599" y="328"/>
                </a:cubicBezTo>
                <a:cubicBezTo>
                  <a:pt x="2591" y="328"/>
                  <a:pt x="2583" y="328"/>
                  <a:pt x="2575" y="328"/>
                </a:cubicBezTo>
                <a:cubicBezTo>
                  <a:pt x="2577" y="323"/>
                  <a:pt x="2580" y="320"/>
                  <a:pt x="2587" y="320"/>
                </a:cubicBezTo>
                <a:cubicBezTo>
                  <a:pt x="2583" y="315"/>
                  <a:pt x="2583" y="305"/>
                  <a:pt x="2575" y="304"/>
                </a:cubicBezTo>
                <a:cubicBezTo>
                  <a:pt x="2567" y="305"/>
                  <a:pt x="2574" y="322"/>
                  <a:pt x="2567" y="324"/>
                </a:cubicBezTo>
                <a:cubicBezTo>
                  <a:pt x="2558" y="322"/>
                  <a:pt x="2568" y="302"/>
                  <a:pt x="2555" y="304"/>
                </a:cubicBezTo>
                <a:cubicBezTo>
                  <a:pt x="2557" y="313"/>
                  <a:pt x="2542" y="318"/>
                  <a:pt x="2531" y="324"/>
                </a:cubicBezTo>
                <a:cubicBezTo>
                  <a:pt x="2538" y="335"/>
                  <a:pt x="2550" y="320"/>
                  <a:pt x="2555" y="316"/>
                </a:cubicBezTo>
                <a:cubicBezTo>
                  <a:pt x="2563" y="316"/>
                  <a:pt x="2553" y="332"/>
                  <a:pt x="2547" y="332"/>
                </a:cubicBezTo>
                <a:cubicBezTo>
                  <a:pt x="2550" y="338"/>
                  <a:pt x="2553" y="331"/>
                  <a:pt x="2563" y="336"/>
                </a:cubicBezTo>
                <a:cubicBezTo>
                  <a:pt x="2567" y="349"/>
                  <a:pt x="2550" y="341"/>
                  <a:pt x="2551" y="352"/>
                </a:cubicBezTo>
                <a:cubicBezTo>
                  <a:pt x="2543" y="337"/>
                  <a:pt x="2538" y="349"/>
                  <a:pt x="2535" y="360"/>
                </a:cubicBezTo>
                <a:cubicBezTo>
                  <a:pt x="2528" y="356"/>
                  <a:pt x="2530" y="344"/>
                  <a:pt x="2515" y="348"/>
                </a:cubicBezTo>
                <a:cubicBezTo>
                  <a:pt x="2518" y="336"/>
                  <a:pt x="2521" y="343"/>
                  <a:pt x="2531" y="344"/>
                </a:cubicBezTo>
                <a:cubicBezTo>
                  <a:pt x="2525" y="344"/>
                  <a:pt x="2514" y="304"/>
                  <a:pt x="2523" y="312"/>
                </a:cubicBezTo>
                <a:cubicBezTo>
                  <a:pt x="2504" y="296"/>
                  <a:pt x="2487" y="318"/>
                  <a:pt x="2463" y="324"/>
                </a:cubicBezTo>
                <a:cubicBezTo>
                  <a:pt x="2464" y="333"/>
                  <a:pt x="2480" y="326"/>
                  <a:pt x="2487" y="328"/>
                </a:cubicBezTo>
                <a:cubicBezTo>
                  <a:pt x="2470" y="341"/>
                  <a:pt x="2441" y="340"/>
                  <a:pt x="2427" y="356"/>
                </a:cubicBezTo>
                <a:cubicBezTo>
                  <a:pt x="2432" y="339"/>
                  <a:pt x="2427" y="340"/>
                  <a:pt x="2423" y="324"/>
                </a:cubicBezTo>
                <a:cubicBezTo>
                  <a:pt x="2411" y="327"/>
                  <a:pt x="2428" y="334"/>
                  <a:pt x="2423" y="344"/>
                </a:cubicBezTo>
                <a:cubicBezTo>
                  <a:pt x="2418" y="349"/>
                  <a:pt x="2409" y="349"/>
                  <a:pt x="2399" y="348"/>
                </a:cubicBezTo>
                <a:cubicBezTo>
                  <a:pt x="2400" y="334"/>
                  <a:pt x="2408" y="328"/>
                  <a:pt x="2419" y="324"/>
                </a:cubicBezTo>
                <a:cubicBezTo>
                  <a:pt x="2415" y="309"/>
                  <a:pt x="2408" y="311"/>
                  <a:pt x="2423" y="304"/>
                </a:cubicBezTo>
                <a:cubicBezTo>
                  <a:pt x="2419" y="289"/>
                  <a:pt x="2407" y="319"/>
                  <a:pt x="2403" y="304"/>
                </a:cubicBezTo>
                <a:cubicBezTo>
                  <a:pt x="2398" y="305"/>
                  <a:pt x="2400" y="311"/>
                  <a:pt x="2399" y="316"/>
                </a:cubicBezTo>
                <a:cubicBezTo>
                  <a:pt x="2382" y="321"/>
                  <a:pt x="2384" y="309"/>
                  <a:pt x="2367" y="320"/>
                </a:cubicBezTo>
                <a:cubicBezTo>
                  <a:pt x="2374" y="329"/>
                  <a:pt x="2384" y="333"/>
                  <a:pt x="2383" y="340"/>
                </a:cubicBezTo>
                <a:cubicBezTo>
                  <a:pt x="2353" y="345"/>
                  <a:pt x="2342" y="332"/>
                  <a:pt x="2303" y="332"/>
                </a:cubicBezTo>
                <a:cubicBezTo>
                  <a:pt x="2302" y="326"/>
                  <a:pt x="2307" y="325"/>
                  <a:pt x="2307" y="320"/>
                </a:cubicBezTo>
                <a:cubicBezTo>
                  <a:pt x="2290" y="324"/>
                  <a:pt x="2269" y="325"/>
                  <a:pt x="2247" y="324"/>
                </a:cubicBezTo>
                <a:cubicBezTo>
                  <a:pt x="2249" y="319"/>
                  <a:pt x="2252" y="316"/>
                  <a:pt x="2259" y="316"/>
                </a:cubicBezTo>
                <a:cubicBezTo>
                  <a:pt x="2255" y="308"/>
                  <a:pt x="2241" y="310"/>
                  <a:pt x="2243" y="296"/>
                </a:cubicBezTo>
                <a:cubicBezTo>
                  <a:pt x="2236" y="295"/>
                  <a:pt x="2235" y="301"/>
                  <a:pt x="2227" y="300"/>
                </a:cubicBezTo>
                <a:cubicBezTo>
                  <a:pt x="2226" y="307"/>
                  <a:pt x="2232" y="308"/>
                  <a:pt x="2231" y="316"/>
                </a:cubicBezTo>
                <a:cubicBezTo>
                  <a:pt x="2217" y="309"/>
                  <a:pt x="2194" y="309"/>
                  <a:pt x="2195" y="328"/>
                </a:cubicBezTo>
                <a:cubicBezTo>
                  <a:pt x="2182" y="322"/>
                  <a:pt x="2201" y="308"/>
                  <a:pt x="2191" y="304"/>
                </a:cubicBezTo>
                <a:cubicBezTo>
                  <a:pt x="2166" y="308"/>
                  <a:pt x="2168" y="317"/>
                  <a:pt x="2143" y="316"/>
                </a:cubicBezTo>
                <a:cubicBezTo>
                  <a:pt x="2143" y="309"/>
                  <a:pt x="2146" y="306"/>
                  <a:pt x="2151" y="304"/>
                </a:cubicBezTo>
                <a:cubicBezTo>
                  <a:pt x="2143" y="282"/>
                  <a:pt x="2112" y="306"/>
                  <a:pt x="2103" y="308"/>
                </a:cubicBezTo>
                <a:cubicBezTo>
                  <a:pt x="2070" y="314"/>
                  <a:pt x="2032" y="310"/>
                  <a:pt x="2015" y="296"/>
                </a:cubicBezTo>
                <a:cubicBezTo>
                  <a:pt x="2009" y="298"/>
                  <a:pt x="2017" y="301"/>
                  <a:pt x="2015" y="308"/>
                </a:cubicBezTo>
                <a:cubicBezTo>
                  <a:pt x="2006" y="301"/>
                  <a:pt x="1990" y="312"/>
                  <a:pt x="1975" y="312"/>
                </a:cubicBezTo>
                <a:cubicBezTo>
                  <a:pt x="1969" y="303"/>
                  <a:pt x="1967" y="305"/>
                  <a:pt x="1971" y="292"/>
                </a:cubicBezTo>
                <a:cubicBezTo>
                  <a:pt x="1934" y="289"/>
                  <a:pt x="1924" y="312"/>
                  <a:pt x="1895" y="316"/>
                </a:cubicBezTo>
                <a:cubicBezTo>
                  <a:pt x="1894" y="325"/>
                  <a:pt x="1909" y="318"/>
                  <a:pt x="1915" y="320"/>
                </a:cubicBezTo>
                <a:cubicBezTo>
                  <a:pt x="1918" y="352"/>
                  <a:pt x="1891" y="344"/>
                  <a:pt x="1899" y="364"/>
                </a:cubicBezTo>
                <a:cubicBezTo>
                  <a:pt x="1885" y="364"/>
                  <a:pt x="1884" y="352"/>
                  <a:pt x="1879" y="344"/>
                </a:cubicBezTo>
                <a:cubicBezTo>
                  <a:pt x="1831" y="350"/>
                  <a:pt x="1836" y="356"/>
                  <a:pt x="1787" y="348"/>
                </a:cubicBezTo>
                <a:cubicBezTo>
                  <a:pt x="1787" y="353"/>
                  <a:pt x="1787" y="359"/>
                  <a:pt x="1787" y="364"/>
                </a:cubicBezTo>
                <a:cubicBezTo>
                  <a:pt x="1831" y="393"/>
                  <a:pt x="1869" y="380"/>
                  <a:pt x="1915" y="396"/>
                </a:cubicBezTo>
                <a:cubicBezTo>
                  <a:pt x="1873" y="406"/>
                  <a:pt x="1845" y="391"/>
                  <a:pt x="1811" y="384"/>
                </a:cubicBezTo>
                <a:cubicBezTo>
                  <a:pt x="1806" y="387"/>
                  <a:pt x="1804" y="393"/>
                  <a:pt x="1803" y="400"/>
                </a:cubicBezTo>
                <a:cubicBezTo>
                  <a:pt x="1793" y="402"/>
                  <a:pt x="1794" y="393"/>
                  <a:pt x="1783" y="396"/>
                </a:cubicBezTo>
                <a:cubicBezTo>
                  <a:pt x="1782" y="385"/>
                  <a:pt x="1789" y="383"/>
                  <a:pt x="1799" y="384"/>
                </a:cubicBezTo>
                <a:cubicBezTo>
                  <a:pt x="1781" y="371"/>
                  <a:pt x="1771" y="399"/>
                  <a:pt x="1747" y="392"/>
                </a:cubicBezTo>
                <a:cubicBezTo>
                  <a:pt x="1747" y="402"/>
                  <a:pt x="1764" y="396"/>
                  <a:pt x="1759" y="412"/>
                </a:cubicBezTo>
                <a:cubicBezTo>
                  <a:pt x="1750" y="411"/>
                  <a:pt x="1744" y="406"/>
                  <a:pt x="1731" y="408"/>
                </a:cubicBezTo>
                <a:cubicBezTo>
                  <a:pt x="1743" y="415"/>
                  <a:pt x="1763" y="420"/>
                  <a:pt x="1755" y="436"/>
                </a:cubicBezTo>
                <a:cubicBezTo>
                  <a:pt x="1774" y="432"/>
                  <a:pt x="1748" y="406"/>
                  <a:pt x="1775" y="408"/>
                </a:cubicBezTo>
                <a:cubicBezTo>
                  <a:pt x="1778" y="411"/>
                  <a:pt x="1785" y="428"/>
                  <a:pt x="1771" y="424"/>
                </a:cubicBezTo>
                <a:cubicBezTo>
                  <a:pt x="1772" y="427"/>
                  <a:pt x="1775" y="428"/>
                  <a:pt x="1775" y="432"/>
                </a:cubicBezTo>
                <a:cubicBezTo>
                  <a:pt x="1790" y="432"/>
                  <a:pt x="1785" y="426"/>
                  <a:pt x="1783" y="416"/>
                </a:cubicBezTo>
                <a:cubicBezTo>
                  <a:pt x="1794" y="421"/>
                  <a:pt x="1802" y="429"/>
                  <a:pt x="1815" y="432"/>
                </a:cubicBezTo>
                <a:cubicBezTo>
                  <a:pt x="1824" y="428"/>
                  <a:pt x="1830" y="420"/>
                  <a:pt x="1831" y="408"/>
                </a:cubicBezTo>
                <a:cubicBezTo>
                  <a:pt x="1841" y="417"/>
                  <a:pt x="1850" y="404"/>
                  <a:pt x="1863" y="404"/>
                </a:cubicBezTo>
                <a:cubicBezTo>
                  <a:pt x="1866" y="416"/>
                  <a:pt x="1855" y="422"/>
                  <a:pt x="1875" y="428"/>
                </a:cubicBezTo>
                <a:cubicBezTo>
                  <a:pt x="1880" y="420"/>
                  <a:pt x="1886" y="412"/>
                  <a:pt x="1903" y="416"/>
                </a:cubicBezTo>
                <a:cubicBezTo>
                  <a:pt x="1902" y="425"/>
                  <a:pt x="1893" y="425"/>
                  <a:pt x="1883" y="424"/>
                </a:cubicBezTo>
                <a:cubicBezTo>
                  <a:pt x="1885" y="433"/>
                  <a:pt x="1904" y="424"/>
                  <a:pt x="1907" y="432"/>
                </a:cubicBezTo>
                <a:cubicBezTo>
                  <a:pt x="1910" y="440"/>
                  <a:pt x="1887" y="440"/>
                  <a:pt x="1899" y="444"/>
                </a:cubicBezTo>
                <a:cubicBezTo>
                  <a:pt x="1889" y="446"/>
                  <a:pt x="1876" y="454"/>
                  <a:pt x="1855" y="456"/>
                </a:cubicBezTo>
                <a:cubicBezTo>
                  <a:pt x="1854" y="471"/>
                  <a:pt x="1878" y="460"/>
                  <a:pt x="1871" y="480"/>
                </a:cubicBezTo>
                <a:cubicBezTo>
                  <a:pt x="1863" y="472"/>
                  <a:pt x="1855" y="471"/>
                  <a:pt x="1843" y="476"/>
                </a:cubicBezTo>
                <a:cubicBezTo>
                  <a:pt x="1844" y="473"/>
                  <a:pt x="1847" y="472"/>
                  <a:pt x="1847" y="468"/>
                </a:cubicBezTo>
                <a:cubicBezTo>
                  <a:pt x="1832" y="472"/>
                  <a:pt x="1831" y="479"/>
                  <a:pt x="1819" y="472"/>
                </a:cubicBezTo>
                <a:cubicBezTo>
                  <a:pt x="1823" y="468"/>
                  <a:pt x="1820" y="457"/>
                  <a:pt x="1831" y="460"/>
                </a:cubicBezTo>
                <a:cubicBezTo>
                  <a:pt x="1829" y="452"/>
                  <a:pt x="1822" y="450"/>
                  <a:pt x="1823" y="440"/>
                </a:cubicBezTo>
                <a:cubicBezTo>
                  <a:pt x="1812" y="445"/>
                  <a:pt x="1803" y="452"/>
                  <a:pt x="1799" y="464"/>
                </a:cubicBezTo>
                <a:cubicBezTo>
                  <a:pt x="1781" y="464"/>
                  <a:pt x="1766" y="449"/>
                  <a:pt x="1755" y="464"/>
                </a:cubicBezTo>
                <a:cubicBezTo>
                  <a:pt x="1754" y="473"/>
                  <a:pt x="1769" y="466"/>
                  <a:pt x="1775" y="468"/>
                </a:cubicBezTo>
                <a:cubicBezTo>
                  <a:pt x="1778" y="484"/>
                  <a:pt x="1760" y="479"/>
                  <a:pt x="1747" y="480"/>
                </a:cubicBezTo>
                <a:cubicBezTo>
                  <a:pt x="1746" y="470"/>
                  <a:pt x="1753" y="468"/>
                  <a:pt x="1755" y="460"/>
                </a:cubicBezTo>
                <a:cubicBezTo>
                  <a:pt x="1745" y="458"/>
                  <a:pt x="1726" y="465"/>
                  <a:pt x="1723" y="456"/>
                </a:cubicBezTo>
                <a:cubicBezTo>
                  <a:pt x="1725" y="469"/>
                  <a:pt x="1710" y="457"/>
                  <a:pt x="1703" y="464"/>
                </a:cubicBezTo>
                <a:cubicBezTo>
                  <a:pt x="1694" y="465"/>
                  <a:pt x="1701" y="450"/>
                  <a:pt x="1699" y="444"/>
                </a:cubicBezTo>
                <a:cubicBezTo>
                  <a:pt x="1688" y="454"/>
                  <a:pt x="1685" y="462"/>
                  <a:pt x="1667" y="472"/>
                </a:cubicBezTo>
                <a:cubicBezTo>
                  <a:pt x="1670" y="476"/>
                  <a:pt x="1681" y="471"/>
                  <a:pt x="1687" y="480"/>
                </a:cubicBezTo>
                <a:cubicBezTo>
                  <a:pt x="1683" y="493"/>
                  <a:pt x="1678" y="483"/>
                  <a:pt x="1671" y="480"/>
                </a:cubicBezTo>
                <a:cubicBezTo>
                  <a:pt x="1671" y="502"/>
                  <a:pt x="1728" y="490"/>
                  <a:pt x="1723" y="484"/>
                </a:cubicBezTo>
                <a:cubicBezTo>
                  <a:pt x="1743" y="493"/>
                  <a:pt x="1793" y="489"/>
                  <a:pt x="1835" y="480"/>
                </a:cubicBezTo>
                <a:cubicBezTo>
                  <a:pt x="1837" y="483"/>
                  <a:pt x="1839" y="486"/>
                  <a:pt x="1839" y="492"/>
                </a:cubicBezTo>
                <a:cubicBezTo>
                  <a:pt x="1844" y="484"/>
                  <a:pt x="1851" y="481"/>
                  <a:pt x="1851" y="496"/>
                </a:cubicBezTo>
                <a:cubicBezTo>
                  <a:pt x="1866" y="468"/>
                  <a:pt x="1926" y="520"/>
                  <a:pt x="1943" y="480"/>
                </a:cubicBezTo>
                <a:cubicBezTo>
                  <a:pt x="1952" y="481"/>
                  <a:pt x="1960" y="484"/>
                  <a:pt x="1963" y="492"/>
                </a:cubicBezTo>
                <a:cubicBezTo>
                  <a:pt x="1965" y="484"/>
                  <a:pt x="1986" y="479"/>
                  <a:pt x="1975" y="492"/>
                </a:cubicBezTo>
                <a:cubicBezTo>
                  <a:pt x="1990" y="495"/>
                  <a:pt x="1989" y="482"/>
                  <a:pt x="1999" y="480"/>
                </a:cubicBezTo>
                <a:cubicBezTo>
                  <a:pt x="1997" y="472"/>
                  <a:pt x="1983" y="477"/>
                  <a:pt x="1987" y="464"/>
                </a:cubicBezTo>
                <a:cubicBezTo>
                  <a:pt x="1992" y="467"/>
                  <a:pt x="1998" y="469"/>
                  <a:pt x="2007" y="468"/>
                </a:cubicBezTo>
                <a:cubicBezTo>
                  <a:pt x="2017" y="492"/>
                  <a:pt x="2012" y="486"/>
                  <a:pt x="2019" y="508"/>
                </a:cubicBezTo>
                <a:cubicBezTo>
                  <a:pt x="2003" y="490"/>
                  <a:pt x="1982" y="521"/>
                  <a:pt x="1959" y="508"/>
                </a:cubicBezTo>
                <a:cubicBezTo>
                  <a:pt x="1961" y="505"/>
                  <a:pt x="1963" y="502"/>
                  <a:pt x="1963" y="496"/>
                </a:cubicBezTo>
                <a:cubicBezTo>
                  <a:pt x="1939" y="502"/>
                  <a:pt x="1921" y="513"/>
                  <a:pt x="1891" y="512"/>
                </a:cubicBezTo>
                <a:cubicBezTo>
                  <a:pt x="1890" y="505"/>
                  <a:pt x="1894" y="504"/>
                  <a:pt x="1899" y="504"/>
                </a:cubicBezTo>
                <a:cubicBezTo>
                  <a:pt x="1882" y="490"/>
                  <a:pt x="1890" y="516"/>
                  <a:pt x="1891" y="528"/>
                </a:cubicBezTo>
                <a:cubicBezTo>
                  <a:pt x="1878" y="523"/>
                  <a:pt x="1892" y="515"/>
                  <a:pt x="1875" y="512"/>
                </a:cubicBezTo>
                <a:cubicBezTo>
                  <a:pt x="1863" y="515"/>
                  <a:pt x="1879" y="521"/>
                  <a:pt x="1875" y="528"/>
                </a:cubicBezTo>
                <a:cubicBezTo>
                  <a:pt x="1872" y="525"/>
                  <a:pt x="1855" y="518"/>
                  <a:pt x="1859" y="532"/>
                </a:cubicBezTo>
                <a:cubicBezTo>
                  <a:pt x="1853" y="525"/>
                  <a:pt x="1841" y="524"/>
                  <a:pt x="1839" y="512"/>
                </a:cubicBezTo>
                <a:cubicBezTo>
                  <a:pt x="1817" y="521"/>
                  <a:pt x="1792" y="526"/>
                  <a:pt x="1779" y="544"/>
                </a:cubicBezTo>
                <a:cubicBezTo>
                  <a:pt x="1768" y="538"/>
                  <a:pt x="1790" y="531"/>
                  <a:pt x="1791" y="524"/>
                </a:cubicBezTo>
                <a:cubicBezTo>
                  <a:pt x="1770" y="524"/>
                  <a:pt x="1773" y="512"/>
                  <a:pt x="1747" y="520"/>
                </a:cubicBezTo>
                <a:cubicBezTo>
                  <a:pt x="1747" y="535"/>
                  <a:pt x="1751" y="531"/>
                  <a:pt x="1747" y="544"/>
                </a:cubicBezTo>
                <a:cubicBezTo>
                  <a:pt x="1740" y="552"/>
                  <a:pt x="1714" y="541"/>
                  <a:pt x="1715" y="556"/>
                </a:cubicBezTo>
                <a:cubicBezTo>
                  <a:pt x="1699" y="541"/>
                  <a:pt x="1693" y="557"/>
                  <a:pt x="1679" y="564"/>
                </a:cubicBezTo>
                <a:cubicBezTo>
                  <a:pt x="1669" y="564"/>
                  <a:pt x="1678" y="551"/>
                  <a:pt x="1683" y="552"/>
                </a:cubicBezTo>
                <a:cubicBezTo>
                  <a:pt x="1661" y="535"/>
                  <a:pt x="1622" y="539"/>
                  <a:pt x="1603" y="552"/>
                </a:cubicBezTo>
                <a:cubicBezTo>
                  <a:pt x="1605" y="556"/>
                  <a:pt x="1607" y="559"/>
                  <a:pt x="1611" y="560"/>
                </a:cubicBezTo>
                <a:cubicBezTo>
                  <a:pt x="1608" y="565"/>
                  <a:pt x="1602" y="567"/>
                  <a:pt x="1595" y="568"/>
                </a:cubicBezTo>
                <a:cubicBezTo>
                  <a:pt x="1587" y="558"/>
                  <a:pt x="1604" y="550"/>
                  <a:pt x="1607" y="540"/>
                </a:cubicBezTo>
                <a:cubicBezTo>
                  <a:pt x="1593" y="521"/>
                  <a:pt x="1569" y="542"/>
                  <a:pt x="1547" y="540"/>
                </a:cubicBezTo>
                <a:cubicBezTo>
                  <a:pt x="1548" y="537"/>
                  <a:pt x="1551" y="536"/>
                  <a:pt x="1551" y="532"/>
                </a:cubicBezTo>
                <a:cubicBezTo>
                  <a:pt x="1543" y="532"/>
                  <a:pt x="1535" y="532"/>
                  <a:pt x="1527" y="532"/>
                </a:cubicBezTo>
                <a:cubicBezTo>
                  <a:pt x="1550" y="544"/>
                  <a:pt x="1522" y="555"/>
                  <a:pt x="1511" y="564"/>
                </a:cubicBezTo>
                <a:cubicBezTo>
                  <a:pt x="1503" y="562"/>
                  <a:pt x="1503" y="558"/>
                  <a:pt x="1507" y="552"/>
                </a:cubicBezTo>
                <a:cubicBezTo>
                  <a:pt x="1497" y="557"/>
                  <a:pt x="1480" y="558"/>
                  <a:pt x="1491" y="544"/>
                </a:cubicBezTo>
                <a:cubicBezTo>
                  <a:pt x="1476" y="542"/>
                  <a:pt x="1477" y="556"/>
                  <a:pt x="1471" y="564"/>
                </a:cubicBezTo>
                <a:cubicBezTo>
                  <a:pt x="1433" y="564"/>
                  <a:pt x="1409" y="594"/>
                  <a:pt x="1387" y="568"/>
                </a:cubicBezTo>
                <a:cubicBezTo>
                  <a:pt x="1395" y="558"/>
                  <a:pt x="1402" y="576"/>
                  <a:pt x="1395" y="556"/>
                </a:cubicBezTo>
                <a:cubicBezTo>
                  <a:pt x="1410" y="557"/>
                  <a:pt x="1414" y="546"/>
                  <a:pt x="1427" y="544"/>
                </a:cubicBezTo>
                <a:cubicBezTo>
                  <a:pt x="1398" y="542"/>
                  <a:pt x="1371" y="552"/>
                  <a:pt x="1343" y="560"/>
                </a:cubicBezTo>
                <a:cubicBezTo>
                  <a:pt x="1343" y="556"/>
                  <a:pt x="1343" y="552"/>
                  <a:pt x="1343" y="548"/>
                </a:cubicBezTo>
                <a:cubicBezTo>
                  <a:pt x="1329" y="550"/>
                  <a:pt x="1312" y="549"/>
                  <a:pt x="1307" y="560"/>
                </a:cubicBezTo>
                <a:cubicBezTo>
                  <a:pt x="1324" y="559"/>
                  <a:pt x="1346" y="570"/>
                  <a:pt x="1371" y="564"/>
                </a:cubicBezTo>
                <a:cubicBezTo>
                  <a:pt x="1365" y="576"/>
                  <a:pt x="1343" y="570"/>
                  <a:pt x="1343" y="588"/>
                </a:cubicBezTo>
                <a:cubicBezTo>
                  <a:pt x="1331" y="585"/>
                  <a:pt x="1347" y="579"/>
                  <a:pt x="1343" y="572"/>
                </a:cubicBezTo>
                <a:cubicBezTo>
                  <a:pt x="1330" y="581"/>
                  <a:pt x="1325" y="577"/>
                  <a:pt x="1311" y="580"/>
                </a:cubicBezTo>
                <a:cubicBezTo>
                  <a:pt x="1310" y="569"/>
                  <a:pt x="1300" y="564"/>
                  <a:pt x="1303" y="540"/>
                </a:cubicBezTo>
                <a:cubicBezTo>
                  <a:pt x="1294" y="559"/>
                  <a:pt x="1255" y="548"/>
                  <a:pt x="1263" y="584"/>
                </a:cubicBezTo>
                <a:cubicBezTo>
                  <a:pt x="1206" y="579"/>
                  <a:pt x="1159" y="585"/>
                  <a:pt x="1095" y="580"/>
                </a:cubicBezTo>
                <a:cubicBezTo>
                  <a:pt x="1091" y="602"/>
                  <a:pt x="1060" y="595"/>
                  <a:pt x="1035" y="596"/>
                </a:cubicBezTo>
                <a:cubicBezTo>
                  <a:pt x="1036" y="610"/>
                  <a:pt x="1019" y="614"/>
                  <a:pt x="995" y="612"/>
                </a:cubicBezTo>
                <a:cubicBezTo>
                  <a:pt x="995" y="601"/>
                  <a:pt x="1014" y="602"/>
                  <a:pt x="1019" y="608"/>
                </a:cubicBezTo>
                <a:cubicBezTo>
                  <a:pt x="1002" y="585"/>
                  <a:pt x="981" y="614"/>
                  <a:pt x="955" y="616"/>
                </a:cubicBezTo>
                <a:cubicBezTo>
                  <a:pt x="930" y="618"/>
                  <a:pt x="898" y="597"/>
                  <a:pt x="879" y="620"/>
                </a:cubicBezTo>
                <a:cubicBezTo>
                  <a:pt x="848" y="610"/>
                  <a:pt x="794" y="623"/>
                  <a:pt x="763" y="612"/>
                </a:cubicBezTo>
                <a:cubicBezTo>
                  <a:pt x="761" y="621"/>
                  <a:pt x="769" y="620"/>
                  <a:pt x="775" y="620"/>
                </a:cubicBezTo>
                <a:cubicBezTo>
                  <a:pt x="724" y="638"/>
                  <a:pt x="678" y="608"/>
                  <a:pt x="631" y="636"/>
                </a:cubicBezTo>
                <a:cubicBezTo>
                  <a:pt x="620" y="637"/>
                  <a:pt x="621" y="625"/>
                  <a:pt x="615" y="620"/>
                </a:cubicBezTo>
                <a:cubicBezTo>
                  <a:pt x="519" y="638"/>
                  <a:pt x="435" y="611"/>
                  <a:pt x="347" y="604"/>
                </a:cubicBezTo>
                <a:cubicBezTo>
                  <a:pt x="307" y="582"/>
                  <a:pt x="237" y="558"/>
                  <a:pt x="187" y="572"/>
                </a:cubicBezTo>
                <a:cubicBezTo>
                  <a:pt x="198" y="551"/>
                  <a:pt x="172" y="538"/>
                  <a:pt x="143" y="544"/>
                </a:cubicBezTo>
                <a:cubicBezTo>
                  <a:pt x="153" y="537"/>
                  <a:pt x="151" y="535"/>
                  <a:pt x="135" y="536"/>
                </a:cubicBezTo>
                <a:cubicBezTo>
                  <a:pt x="134" y="542"/>
                  <a:pt x="139" y="543"/>
                  <a:pt x="139" y="548"/>
                </a:cubicBezTo>
                <a:cubicBezTo>
                  <a:pt x="140" y="558"/>
                  <a:pt x="146" y="543"/>
                  <a:pt x="155" y="548"/>
                </a:cubicBezTo>
                <a:cubicBezTo>
                  <a:pt x="155" y="557"/>
                  <a:pt x="148" y="560"/>
                  <a:pt x="151" y="572"/>
                </a:cubicBezTo>
                <a:cubicBezTo>
                  <a:pt x="138" y="564"/>
                  <a:pt x="136" y="567"/>
                  <a:pt x="127" y="552"/>
                </a:cubicBezTo>
                <a:cubicBezTo>
                  <a:pt x="140" y="544"/>
                  <a:pt x="118" y="533"/>
                  <a:pt x="123" y="516"/>
                </a:cubicBezTo>
                <a:cubicBezTo>
                  <a:pt x="113" y="513"/>
                  <a:pt x="84" y="504"/>
                  <a:pt x="79" y="484"/>
                </a:cubicBezTo>
                <a:cubicBezTo>
                  <a:pt x="71" y="483"/>
                  <a:pt x="66" y="485"/>
                  <a:pt x="67" y="492"/>
                </a:cubicBezTo>
                <a:cubicBezTo>
                  <a:pt x="58" y="488"/>
                  <a:pt x="54" y="478"/>
                  <a:pt x="55" y="464"/>
                </a:cubicBezTo>
                <a:cubicBezTo>
                  <a:pt x="18" y="453"/>
                  <a:pt x="0" y="368"/>
                  <a:pt x="47" y="344"/>
                </a:cubicBezTo>
                <a:cubicBezTo>
                  <a:pt x="48" y="323"/>
                  <a:pt x="40" y="311"/>
                  <a:pt x="23" y="308"/>
                </a:cubicBezTo>
                <a:cubicBezTo>
                  <a:pt x="26" y="305"/>
                  <a:pt x="29" y="297"/>
                  <a:pt x="23" y="296"/>
                </a:cubicBezTo>
                <a:cubicBezTo>
                  <a:pt x="26" y="281"/>
                  <a:pt x="35" y="298"/>
                  <a:pt x="43" y="288"/>
                </a:cubicBezTo>
                <a:cubicBezTo>
                  <a:pt x="35" y="272"/>
                  <a:pt x="25" y="258"/>
                  <a:pt x="19" y="240"/>
                </a:cubicBezTo>
                <a:cubicBezTo>
                  <a:pt x="26" y="236"/>
                  <a:pt x="26" y="225"/>
                  <a:pt x="35" y="224"/>
                </a:cubicBezTo>
                <a:cubicBezTo>
                  <a:pt x="27" y="203"/>
                  <a:pt x="19" y="193"/>
                  <a:pt x="19" y="172"/>
                </a:cubicBezTo>
                <a:cubicBezTo>
                  <a:pt x="37" y="179"/>
                  <a:pt x="38" y="159"/>
                  <a:pt x="47" y="168"/>
                </a:cubicBezTo>
                <a:cubicBezTo>
                  <a:pt x="53" y="171"/>
                  <a:pt x="53" y="149"/>
                  <a:pt x="47" y="152"/>
                </a:cubicBezTo>
                <a:cubicBezTo>
                  <a:pt x="81" y="156"/>
                  <a:pt x="76" y="114"/>
                  <a:pt x="91" y="120"/>
                </a:cubicBezTo>
                <a:cubicBezTo>
                  <a:pt x="68" y="116"/>
                  <a:pt x="62" y="90"/>
                  <a:pt x="31" y="96"/>
                </a:cubicBezTo>
                <a:cubicBezTo>
                  <a:pt x="6" y="58"/>
                  <a:pt x="37" y="39"/>
                  <a:pt x="43" y="0"/>
                </a:cubicBezTo>
                <a:close/>
                <a:moveTo>
                  <a:pt x="35" y="60"/>
                </a:moveTo>
                <a:cubicBezTo>
                  <a:pt x="38" y="71"/>
                  <a:pt x="29" y="70"/>
                  <a:pt x="31" y="80"/>
                </a:cubicBezTo>
                <a:cubicBezTo>
                  <a:pt x="36" y="80"/>
                  <a:pt x="42" y="80"/>
                  <a:pt x="47" y="80"/>
                </a:cubicBezTo>
                <a:cubicBezTo>
                  <a:pt x="48" y="69"/>
                  <a:pt x="47" y="58"/>
                  <a:pt x="35" y="60"/>
                </a:cubicBezTo>
                <a:close/>
                <a:moveTo>
                  <a:pt x="1571" y="216"/>
                </a:moveTo>
                <a:cubicBezTo>
                  <a:pt x="1584" y="216"/>
                  <a:pt x="1596" y="214"/>
                  <a:pt x="1603" y="208"/>
                </a:cubicBezTo>
                <a:cubicBezTo>
                  <a:pt x="1588" y="210"/>
                  <a:pt x="1590" y="194"/>
                  <a:pt x="1571" y="200"/>
                </a:cubicBezTo>
                <a:cubicBezTo>
                  <a:pt x="1571" y="205"/>
                  <a:pt x="1571" y="211"/>
                  <a:pt x="1571" y="216"/>
                </a:cubicBezTo>
                <a:close/>
                <a:moveTo>
                  <a:pt x="1611" y="228"/>
                </a:moveTo>
                <a:cubicBezTo>
                  <a:pt x="1616" y="206"/>
                  <a:pt x="1620" y="228"/>
                  <a:pt x="1619" y="228"/>
                </a:cubicBezTo>
                <a:cubicBezTo>
                  <a:pt x="1651" y="232"/>
                  <a:pt x="1716" y="221"/>
                  <a:pt x="1735" y="220"/>
                </a:cubicBezTo>
                <a:cubicBezTo>
                  <a:pt x="1728" y="220"/>
                  <a:pt x="1725" y="217"/>
                  <a:pt x="1723" y="212"/>
                </a:cubicBezTo>
                <a:cubicBezTo>
                  <a:pt x="1677" y="224"/>
                  <a:pt x="1648" y="203"/>
                  <a:pt x="1611" y="204"/>
                </a:cubicBezTo>
                <a:cubicBezTo>
                  <a:pt x="1608" y="207"/>
                  <a:pt x="1602" y="226"/>
                  <a:pt x="1611" y="228"/>
                </a:cubicBezTo>
                <a:close/>
                <a:moveTo>
                  <a:pt x="1779" y="220"/>
                </a:moveTo>
                <a:cubicBezTo>
                  <a:pt x="1781" y="202"/>
                  <a:pt x="1756" y="211"/>
                  <a:pt x="1747" y="204"/>
                </a:cubicBezTo>
                <a:cubicBezTo>
                  <a:pt x="1747" y="215"/>
                  <a:pt x="1747" y="225"/>
                  <a:pt x="1747" y="236"/>
                </a:cubicBezTo>
                <a:cubicBezTo>
                  <a:pt x="1757" y="230"/>
                  <a:pt x="1765" y="222"/>
                  <a:pt x="1779" y="220"/>
                </a:cubicBezTo>
                <a:close/>
                <a:moveTo>
                  <a:pt x="2083" y="260"/>
                </a:moveTo>
                <a:cubicBezTo>
                  <a:pt x="2066" y="249"/>
                  <a:pt x="2066" y="266"/>
                  <a:pt x="2055" y="272"/>
                </a:cubicBezTo>
                <a:cubicBezTo>
                  <a:pt x="2020" y="279"/>
                  <a:pt x="1992" y="258"/>
                  <a:pt x="1987" y="284"/>
                </a:cubicBezTo>
                <a:cubicBezTo>
                  <a:pt x="2045" y="288"/>
                  <a:pt x="2068" y="291"/>
                  <a:pt x="2083" y="260"/>
                </a:cubicBezTo>
                <a:close/>
                <a:moveTo>
                  <a:pt x="2187" y="284"/>
                </a:moveTo>
                <a:cubicBezTo>
                  <a:pt x="2210" y="296"/>
                  <a:pt x="2238" y="282"/>
                  <a:pt x="2259" y="280"/>
                </a:cubicBezTo>
                <a:cubicBezTo>
                  <a:pt x="2248" y="267"/>
                  <a:pt x="2253" y="262"/>
                  <a:pt x="2267" y="256"/>
                </a:cubicBezTo>
                <a:cubicBezTo>
                  <a:pt x="2248" y="253"/>
                  <a:pt x="2240" y="263"/>
                  <a:pt x="2227" y="256"/>
                </a:cubicBezTo>
                <a:cubicBezTo>
                  <a:pt x="2224" y="272"/>
                  <a:pt x="2253" y="257"/>
                  <a:pt x="2247" y="276"/>
                </a:cubicBezTo>
                <a:cubicBezTo>
                  <a:pt x="2236" y="283"/>
                  <a:pt x="2203" y="262"/>
                  <a:pt x="2187" y="284"/>
                </a:cubicBezTo>
                <a:close/>
                <a:moveTo>
                  <a:pt x="2083" y="284"/>
                </a:moveTo>
                <a:cubicBezTo>
                  <a:pt x="2091" y="285"/>
                  <a:pt x="2130" y="287"/>
                  <a:pt x="2143" y="280"/>
                </a:cubicBezTo>
                <a:cubicBezTo>
                  <a:pt x="2135" y="276"/>
                  <a:pt x="2137" y="262"/>
                  <a:pt x="2123" y="264"/>
                </a:cubicBezTo>
                <a:cubicBezTo>
                  <a:pt x="2116" y="268"/>
                  <a:pt x="2095" y="279"/>
                  <a:pt x="2087" y="268"/>
                </a:cubicBezTo>
                <a:cubicBezTo>
                  <a:pt x="2090" y="267"/>
                  <a:pt x="2095" y="268"/>
                  <a:pt x="2095" y="264"/>
                </a:cubicBezTo>
                <a:cubicBezTo>
                  <a:pt x="2083" y="262"/>
                  <a:pt x="2082" y="273"/>
                  <a:pt x="2083" y="284"/>
                </a:cubicBezTo>
                <a:close/>
                <a:moveTo>
                  <a:pt x="1799" y="288"/>
                </a:moveTo>
                <a:cubicBezTo>
                  <a:pt x="1834" y="285"/>
                  <a:pt x="1884" y="296"/>
                  <a:pt x="1907" y="280"/>
                </a:cubicBezTo>
                <a:cubicBezTo>
                  <a:pt x="1868" y="280"/>
                  <a:pt x="1831" y="281"/>
                  <a:pt x="1799" y="288"/>
                </a:cubicBezTo>
                <a:close/>
                <a:moveTo>
                  <a:pt x="1851" y="316"/>
                </a:moveTo>
                <a:cubicBezTo>
                  <a:pt x="1868" y="329"/>
                  <a:pt x="1890" y="312"/>
                  <a:pt x="1895" y="300"/>
                </a:cubicBezTo>
                <a:cubicBezTo>
                  <a:pt x="1882" y="302"/>
                  <a:pt x="1881" y="293"/>
                  <a:pt x="1867" y="296"/>
                </a:cubicBezTo>
                <a:cubicBezTo>
                  <a:pt x="1870" y="318"/>
                  <a:pt x="1850" y="303"/>
                  <a:pt x="1851" y="316"/>
                </a:cubicBezTo>
                <a:close/>
                <a:moveTo>
                  <a:pt x="1803" y="340"/>
                </a:moveTo>
                <a:cubicBezTo>
                  <a:pt x="1804" y="331"/>
                  <a:pt x="1817" y="333"/>
                  <a:pt x="1815" y="320"/>
                </a:cubicBezTo>
                <a:cubicBezTo>
                  <a:pt x="1807" y="318"/>
                  <a:pt x="1808" y="309"/>
                  <a:pt x="1795" y="312"/>
                </a:cubicBezTo>
                <a:cubicBezTo>
                  <a:pt x="1791" y="327"/>
                  <a:pt x="1808" y="320"/>
                  <a:pt x="1811" y="328"/>
                </a:cubicBezTo>
                <a:cubicBezTo>
                  <a:pt x="1800" y="322"/>
                  <a:pt x="1793" y="338"/>
                  <a:pt x="1803" y="340"/>
                </a:cubicBezTo>
                <a:close/>
                <a:moveTo>
                  <a:pt x="1715" y="372"/>
                </a:moveTo>
                <a:cubicBezTo>
                  <a:pt x="1715" y="384"/>
                  <a:pt x="1717" y="394"/>
                  <a:pt x="1723" y="400"/>
                </a:cubicBezTo>
                <a:cubicBezTo>
                  <a:pt x="1738" y="391"/>
                  <a:pt x="1761" y="370"/>
                  <a:pt x="1775" y="372"/>
                </a:cubicBezTo>
                <a:cubicBezTo>
                  <a:pt x="1775" y="363"/>
                  <a:pt x="1768" y="360"/>
                  <a:pt x="1771" y="348"/>
                </a:cubicBezTo>
                <a:cubicBezTo>
                  <a:pt x="1744" y="344"/>
                  <a:pt x="1739" y="364"/>
                  <a:pt x="1715" y="372"/>
                </a:cubicBezTo>
                <a:close/>
                <a:moveTo>
                  <a:pt x="1615" y="400"/>
                </a:moveTo>
                <a:cubicBezTo>
                  <a:pt x="1628" y="402"/>
                  <a:pt x="1634" y="397"/>
                  <a:pt x="1643" y="396"/>
                </a:cubicBezTo>
                <a:cubicBezTo>
                  <a:pt x="1646" y="385"/>
                  <a:pt x="1637" y="386"/>
                  <a:pt x="1639" y="376"/>
                </a:cubicBezTo>
                <a:cubicBezTo>
                  <a:pt x="1646" y="375"/>
                  <a:pt x="1659" y="387"/>
                  <a:pt x="1663" y="376"/>
                </a:cubicBezTo>
                <a:cubicBezTo>
                  <a:pt x="1653" y="368"/>
                  <a:pt x="1631" y="373"/>
                  <a:pt x="1615" y="372"/>
                </a:cubicBezTo>
                <a:cubicBezTo>
                  <a:pt x="1619" y="397"/>
                  <a:pt x="1602" y="378"/>
                  <a:pt x="1595" y="388"/>
                </a:cubicBezTo>
                <a:cubicBezTo>
                  <a:pt x="1604" y="389"/>
                  <a:pt x="1614" y="391"/>
                  <a:pt x="1611" y="404"/>
                </a:cubicBezTo>
                <a:cubicBezTo>
                  <a:pt x="1598" y="402"/>
                  <a:pt x="1583" y="403"/>
                  <a:pt x="1587" y="384"/>
                </a:cubicBezTo>
                <a:cubicBezTo>
                  <a:pt x="1576" y="388"/>
                  <a:pt x="1559" y="386"/>
                  <a:pt x="1563" y="404"/>
                </a:cubicBezTo>
                <a:cubicBezTo>
                  <a:pt x="1582" y="408"/>
                  <a:pt x="1557" y="394"/>
                  <a:pt x="1571" y="392"/>
                </a:cubicBezTo>
                <a:cubicBezTo>
                  <a:pt x="1571" y="400"/>
                  <a:pt x="1582" y="397"/>
                  <a:pt x="1579" y="408"/>
                </a:cubicBezTo>
                <a:cubicBezTo>
                  <a:pt x="1570" y="407"/>
                  <a:pt x="1566" y="411"/>
                  <a:pt x="1567" y="420"/>
                </a:cubicBezTo>
                <a:cubicBezTo>
                  <a:pt x="1579" y="424"/>
                  <a:pt x="1591" y="421"/>
                  <a:pt x="1595" y="424"/>
                </a:cubicBezTo>
                <a:cubicBezTo>
                  <a:pt x="1595" y="428"/>
                  <a:pt x="1598" y="429"/>
                  <a:pt x="1599" y="432"/>
                </a:cubicBezTo>
                <a:cubicBezTo>
                  <a:pt x="1592" y="432"/>
                  <a:pt x="1589" y="435"/>
                  <a:pt x="1587" y="440"/>
                </a:cubicBezTo>
                <a:cubicBezTo>
                  <a:pt x="1611" y="435"/>
                  <a:pt x="1610" y="450"/>
                  <a:pt x="1639" y="436"/>
                </a:cubicBezTo>
                <a:cubicBezTo>
                  <a:pt x="1638" y="417"/>
                  <a:pt x="1626" y="409"/>
                  <a:pt x="1615" y="400"/>
                </a:cubicBezTo>
                <a:close/>
                <a:moveTo>
                  <a:pt x="1675" y="420"/>
                </a:moveTo>
                <a:cubicBezTo>
                  <a:pt x="1667" y="427"/>
                  <a:pt x="1670" y="420"/>
                  <a:pt x="1659" y="420"/>
                </a:cubicBezTo>
                <a:cubicBezTo>
                  <a:pt x="1661" y="433"/>
                  <a:pt x="1648" y="431"/>
                  <a:pt x="1647" y="440"/>
                </a:cubicBezTo>
                <a:cubicBezTo>
                  <a:pt x="1678" y="440"/>
                  <a:pt x="1699" y="430"/>
                  <a:pt x="1715" y="416"/>
                </a:cubicBezTo>
                <a:cubicBezTo>
                  <a:pt x="1714" y="403"/>
                  <a:pt x="1703" y="398"/>
                  <a:pt x="1707" y="380"/>
                </a:cubicBezTo>
                <a:cubicBezTo>
                  <a:pt x="1695" y="384"/>
                  <a:pt x="1699" y="404"/>
                  <a:pt x="1679" y="400"/>
                </a:cubicBezTo>
                <a:cubicBezTo>
                  <a:pt x="1671" y="390"/>
                  <a:pt x="1685" y="379"/>
                  <a:pt x="1671" y="380"/>
                </a:cubicBezTo>
                <a:cubicBezTo>
                  <a:pt x="1671" y="396"/>
                  <a:pt x="1665" y="407"/>
                  <a:pt x="1675" y="420"/>
                </a:cubicBezTo>
                <a:close/>
                <a:moveTo>
                  <a:pt x="1831" y="428"/>
                </a:moveTo>
                <a:cubicBezTo>
                  <a:pt x="1837" y="434"/>
                  <a:pt x="1854" y="434"/>
                  <a:pt x="1851" y="420"/>
                </a:cubicBezTo>
                <a:cubicBezTo>
                  <a:pt x="1841" y="419"/>
                  <a:pt x="1834" y="422"/>
                  <a:pt x="1831" y="428"/>
                </a:cubicBezTo>
                <a:close/>
                <a:moveTo>
                  <a:pt x="1639" y="472"/>
                </a:moveTo>
                <a:cubicBezTo>
                  <a:pt x="1645" y="470"/>
                  <a:pt x="1660" y="477"/>
                  <a:pt x="1659" y="468"/>
                </a:cubicBezTo>
                <a:cubicBezTo>
                  <a:pt x="1652" y="466"/>
                  <a:pt x="1660" y="463"/>
                  <a:pt x="1659" y="456"/>
                </a:cubicBezTo>
                <a:cubicBezTo>
                  <a:pt x="1650" y="458"/>
                  <a:pt x="1640" y="461"/>
                  <a:pt x="1639" y="472"/>
                </a:cubicBezTo>
                <a:close/>
                <a:moveTo>
                  <a:pt x="1531" y="476"/>
                </a:moveTo>
                <a:cubicBezTo>
                  <a:pt x="1549" y="485"/>
                  <a:pt x="1579" y="469"/>
                  <a:pt x="1587" y="480"/>
                </a:cubicBezTo>
                <a:cubicBezTo>
                  <a:pt x="1584" y="486"/>
                  <a:pt x="1567" y="479"/>
                  <a:pt x="1571" y="492"/>
                </a:cubicBezTo>
                <a:cubicBezTo>
                  <a:pt x="1579" y="491"/>
                  <a:pt x="1580" y="497"/>
                  <a:pt x="1587" y="496"/>
                </a:cubicBezTo>
                <a:cubicBezTo>
                  <a:pt x="1584" y="479"/>
                  <a:pt x="1610" y="490"/>
                  <a:pt x="1615" y="480"/>
                </a:cubicBezTo>
                <a:cubicBezTo>
                  <a:pt x="1608" y="480"/>
                  <a:pt x="1605" y="477"/>
                  <a:pt x="1603" y="472"/>
                </a:cubicBezTo>
                <a:cubicBezTo>
                  <a:pt x="1609" y="470"/>
                  <a:pt x="1624" y="477"/>
                  <a:pt x="1623" y="468"/>
                </a:cubicBezTo>
                <a:cubicBezTo>
                  <a:pt x="1606" y="456"/>
                  <a:pt x="1554" y="467"/>
                  <a:pt x="1531" y="476"/>
                </a:cubicBezTo>
                <a:close/>
                <a:moveTo>
                  <a:pt x="1631" y="492"/>
                </a:moveTo>
                <a:cubicBezTo>
                  <a:pt x="1633" y="480"/>
                  <a:pt x="1654" y="489"/>
                  <a:pt x="1659" y="480"/>
                </a:cubicBezTo>
                <a:cubicBezTo>
                  <a:pt x="1654" y="473"/>
                  <a:pt x="1617" y="481"/>
                  <a:pt x="1631" y="492"/>
                </a:cubicBezTo>
                <a:close/>
                <a:moveTo>
                  <a:pt x="1671" y="532"/>
                </a:moveTo>
                <a:cubicBezTo>
                  <a:pt x="1670" y="552"/>
                  <a:pt x="1693" y="542"/>
                  <a:pt x="1691" y="528"/>
                </a:cubicBezTo>
                <a:cubicBezTo>
                  <a:pt x="1681" y="526"/>
                  <a:pt x="1682" y="535"/>
                  <a:pt x="1671" y="532"/>
                </a:cubicBezTo>
                <a:close/>
              </a:path>
            </a:pathLst>
          </a:custGeom>
          <a:solidFill>
            <a:srgbClr val="C2352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右箭头 44"/>
          <p:cNvSpPr/>
          <p:nvPr/>
        </p:nvSpPr>
        <p:spPr>
          <a:xfrm>
            <a:off x="6221520" y="1953509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右箭头 45"/>
          <p:cNvSpPr/>
          <p:nvPr/>
        </p:nvSpPr>
        <p:spPr>
          <a:xfrm>
            <a:off x="8541081" y="1855677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右箭头 46"/>
          <p:cNvSpPr/>
          <p:nvPr/>
        </p:nvSpPr>
        <p:spPr>
          <a:xfrm rot="5400000">
            <a:off x="9073565" y="3329165"/>
            <a:ext cx="1301905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右箭头 47"/>
          <p:cNvSpPr/>
          <p:nvPr/>
        </p:nvSpPr>
        <p:spPr>
          <a:xfrm flipH="1">
            <a:off x="7385517" y="4583909"/>
            <a:ext cx="906457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右箭头 48"/>
          <p:cNvSpPr/>
          <p:nvPr/>
        </p:nvSpPr>
        <p:spPr>
          <a:xfrm flipH="1">
            <a:off x="4468606" y="4625545"/>
            <a:ext cx="906457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右箭头 42"/>
          <p:cNvSpPr/>
          <p:nvPr/>
        </p:nvSpPr>
        <p:spPr>
          <a:xfrm>
            <a:off x="3454263" y="1901368"/>
            <a:ext cx="686380" cy="572066"/>
          </a:xfrm>
          <a:prstGeom prst="rightArrow">
            <a:avLst>
              <a:gd name="adj1" fmla="val 36403"/>
              <a:gd name="adj2" fmla="val 34338"/>
            </a:avLst>
          </a:prstGeom>
          <a:solidFill>
            <a:schemeClr val="bg1"/>
          </a:solidFill>
          <a:ln w="38100">
            <a:solidFill>
              <a:srgbClr val="B31D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66317" y="382651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4678965" y="3100536"/>
            <a:ext cx="34214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七项工作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1947023" y="1789064"/>
            <a:ext cx="12698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选 苗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981250" y="1705902"/>
            <a:ext cx="2193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个人</a:t>
            </a:r>
            <a:endParaRPr lang="en-US" altLang="zh-CN" sz="24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提出申请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694999" y="1721555"/>
            <a:ext cx="190271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确定培养</a:t>
            </a:r>
            <a:endParaRPr lang="en-US" altLang="zh-CN" sz="24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联系人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9076032" y="1584206"/>
            <a:ext cx="17091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确定</a:t>
            </a:r>
            <a:endParaRPr lang="en-US" altLang="zh-CN" sz="24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积极分子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8454200" y="4675342"/>
            <a:ext cx="18231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党校学习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552215" y="4579748"/>
            <a:ext cx="15979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确定</a:t>
            </a:r>
            <a:endParaRPr lang="en-US" altLang="zh-CN" sz="2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发展对象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2578124" y="4664333"/>
            <a:ext cx="20467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haroni" panose="02010803020104030203" pitchFamily="2" charset="-79"/>
              </a:rPr>
              <a:t>政治审查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3630653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500"/>
                            </p:stCondLst>
                            <p:childTnLst>
                              <p:par>
                                <p:cTn id="7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1" grpId="0" animBg="1"/>
      <p:bldP spid="60" grpId="0" animBg="1"/>
      <p:bldP spid="59" grpId="0" animBg="1"/>
      <p:bldP spid="58" grpId="0" animBg="1"/>
      <p:bldP spid="57" grpId="0" animBg="1"/>
      <p:bldP spid="56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43" grpId="0" animBg="1"/>
      <p:bldP spid="2" grpId="0"/>
      <p:bldP spid="6" grpId="0"/>
      <p:bldP spid="10" grpId="0"/>
      <p:bldP spid="15" grpId="0"/>
      <p:bldP spid="20" grpId="0"/>
      <p:bldP spid="25" grpId="0"/>
      <p:bldP spid="30" grpId="0"/>
      <p:bldP spid="35" grpId="0"/>
      <p:bldP spid="4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666317" y="382651"/>
            <a:ext cx="6529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发展对象</a:t>
            </a:r>
            <a:r>
              <a:rPr lang="zh-CN" altLang="en-US" sz="3200" b="1" dirty="0" smtClean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的确定</a:t>
            </a:r>
            <a:r>
              <a:rPr lang="zh-CN" altLang="en-US" sz="3200" b="1" dirty="0">
                <a:solidFill>
                  <a:srgbClr val="A83021"/>
                </a:solidFill>
                <a:effectLst/>
                <a:latin typeface="Microsoft YaHei" charset="-122"/>
                <a:ea typeface="Microsoft YaHei" charset="-122"/>
                <a:cs typeface="Microsoft YaHei" charset="-122"/>
              </a:rPr>
              <a:t>、培养和考察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063590" y="2741138"/>
            <a:ext cx="190350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b="1" dirty="0" smtClean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个人</a:t>
            </a:r>
            <a:endParaRPr lang="en-US" altLang="zh-CN" sz="3600" b="1" dirty="0" smtClean="0">
              <a:solidFill>
                <a:srgbClr val="812114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  <a:p>
            <a:pPr algn="ctr"/>
            <a:r>
              <a:rPr lang="zh-CN" altLang="en-US" sz="3600" b="1" dirty="0" smtClean="0">
                <a:solidFill>
                  <a:srgbClr val="812114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Microsoft YaHei" charset="-122"/>
                <a:ea typeface="Microsoft YaHei" charset="-122"/>
                <a:cs typeface="Microsoft YaHei" charset="-122"/>
              </a:rPr>
              <a:t>申请书内容</a:t>
            </a:r>
            <a:endParaRPr lang="zh-CN" altLang="en-US" sz="3600" b="1" dirty="0">
              <a:solidFill>
                <a:srgbClr val="812114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Microsoft YaHei" charset="-122"/>
              <a:ea typeface="Microsoft YaHei" charset="-122"/>
              <a:cs typeface="Microsoft YaHei" charset="-122"/>
            </a:endParaRPr>
          </a:p>
        </p:txBody>
      </p:sp>
      <p:sp>
        <p:nvSpPr>
          <p:cNvPr id="72" name="Text Box 36"/>
          <p:cNvSpPr txBox="1">
            <a:spLocks noChangeArrowheads="1"/>
          </p:cNvSpPr>
          <p:nvPr/>
        </p:nvSpPr>
        <p:spPr bwMode="auto">
          <a:xfrm>
            <a:off x="443583" y="2751468"/>
            <a:ext cx="374523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将</a:t>
            </a:r>
            <a:r>
              <a:rPr lang="zh-CN" altLang="en-US" sz="2000" dirty="0">
                <a:latin typeface="微软雅黑" panose="020B0503020204020204" pitchFamily="34" charset="-122"/>
              </a:rPr>
              <a:t>个人的履历、家庭主要成员、主要社会关系的情况写清楚</a:t>
            </a:r>
            <a:r>
              <a:rPr lang="zh-CN" altLang="en-US" sz="1800" dirty="0">
                <a:latin typeface="微软雅黑" panose="020B0503020204020204" pitchFamily="34" charset="-122"/>
              </a:rPr>
              <a:t> </a:t>
            </a:r>
          </a:p>
        </p:txBody>
      </p:sp>
      <p:sp>
        <p:nvSpPr>
          <p:cNvPr id="73" name="Text Box 36"/>
          <p:cNvSpPr txBox="1">
            <a:spLocks noChangeArrowheads="1"/>
          </p:cNvSpPr>
          <p:nvPr/>
        </p:nvSpPr>
        <p:spPr bwMode="auto">
          <a:xfrm>
            <a:off x="7674927" y="3618396"/>
            <a:ext cx="402636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自己</a:t>
            </a:r>
            <a:r>
              <a:rPr lang="zh-CN" altLang="en-US" sz="2000" dirty="0">
                <a:latin typeface="微软雅黑" panose="020B0503020204020204" pitchFamily="34" charset="-122"/>
              </a:rPr>
              <a:t>在政治思想、工作、学习、作风等方面的现实表现以及不足之</a:t>
            </a:r>
            <a:r>
              <a:rPr lang="zh-CN" altLang="en-US" sz="2000" dirty="0" smtClean="0">
                <a:latin typeface="微软雅黑" panose="020B0503020204020204" pitchFamily="34" charset="-122"/>
              </a:rPr>
              <a:t>处</a:t>
            </a:r>
            <a:endParaRPr lang="zh-CN" altLang="en-US" sz="1800" dirty="0">
              <a:latin typeface="微软雅黑" panose="020B0503020204020204" pitchFamily="34" charset="-122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3717196" y="5326174"/>
            <a:ext cx="194723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怎样</a:t>
            </a:r>
            <a:r>
              <a:rPr lang="zh-CN" altLang="en-US" sz="2000" dirty="0">
                <a:latin typeface="微软雅黑" panose="020B0503020204020204" pitchFamily="34" charset="-122"/>
              </a:rPr>
              <a:t>以实际行动争取</a:t>
            </a:r>
            <a:r>
              <a:rPr lang="zh-CN" altLang="en-US" sz="2000" dirty="0" smtClean="0">
                <a:latin typeface="微软雅黑" panose="020B0503020204020204" pitchFamily="34" charset="-122"/>
              </a:rPr>
              <a:t>入党</a:t>
            </a:r>
            <a:endParaRPr lang="zh-CN" altLang="en-US" sz="1800" dirty="0">
              <a:latin typeface="微软雅黑" panose="020B0503020204020204" pitchFamily="34" charset="-122"/>
            </a:endParaRPr>
          </a:p>
        </p:txBody>
      </p:sp>
      <p:sp>
        <p:nvSpPr>
          <p:cNvPr id="76" name="Text Box 36"/>
          <p:cNvSpPr txBox="1">
            <a:spLocks noChangeArrowheads="1"/>
          </p:cNvSpPr>
          <p:nvPr/>
        </p:nvSpPr>
        <p:spPr bwMode="auto">
          <a:xfrm>
            <a:off x="6197010" y="5307783"/>
            <a:ext cx="295583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表明</a:t>
            </a:r>
            <a:r>
              <a:rPr lang="zh-CN" altLang="en-US" sz="2000" dirty="0">
                <a:latin typeface="微软雅黑" panose="020B0503020204020204" pitchFamily="34" charset="-122"/>
              </a:rPr>
              <a:t>自己的入党愿望，讲清自己的</a:t>
            </a:r>
            <a:r>
              <a:rPr lang="zh-CN" altLang="en-US" sz="2000" dirty="0" smtClean="0">
                <a:latin typeface="微软雅黑" panose="020B0503020204020204" pitchFamily="34" charset="-122"/>
              </a:rPr>
              <a:t>入党动机</a:t>
            </a:r>
            <a:endParaRPr lang="zh-CN" altLang="en-US" sz="1800" dirty="0">
              <a:latin typeface="微软雅黑" panose="020B0503020204020204" pitchFamily="34" charset="-122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5015367" y="1096903"/>
            <a:ext cx="236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latin typeface="微软雅黑" panose="020B0503020204020204" pitchFamily="34" charset="-122"/>
              </a:rPr>
              <a:t>申请人</a:t>
            </a:r>
            <a:r>
              <a:rPr lang="zh-CN" altLang="en-US" sz="2000" dirty="0">
                <a:latin typeface="微软雅黑" panose="020B0503020204020204" pitchFamily="34" charset="-122"/>
              </a:rPr>
              <a:t>对党的</a:t>
            </a:r>
            <a:r>
              <a:rPr lang="zh-CN" altLang="en-US" sz="2000" dirty="0" smtClean="0">
                <a:latin typeface="微软雅黑" panose="020B0503020204020204" pitchFamily="34" charset="-122"/>
              </a:rPr>
              <a:t>认识</a:t>
            </a:r>
            <a:endParaRPr lang="zh-CN" altLang="en-US" sz="1800" dirty="0">
              <a:latin typeface="微软雅黑" panose="020B0503020204020204" pitchFamily="34" charset="-122"/>
            </a:endParaRPr>
          </a:p>
        </p:txBody>
      </p:sp>
      <p:sp>
        <p:nvSpPr>
          <p:cNvPr id="46" name="Freeform 32"/>
          <p:cNvSpPr>
            <a:spLocks noEditPoints="1"/>
          </p:cNvSpPr>
          <p:nvPr/>
        </p:nvSpPr>
        <p:spPr bwMode="auto">
          <a:xfrm rot="2256564">
            <a:off x="4838647" y="2089909"/>
            <a:ext cx="2472577" cy="251740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2"/>
          <p:cNvSpPr>
            <a:spLocks noEditPoints="1"/>
          </p:cNvSpPr>
          <p:nvPr/>
        </p:nvSpPr>
        <p:spPr bwMode="auto">
          <a:xfrm rot="7234499">
            <a:off x="5090819" y="2394883"/>
            <a:ext cx="2472577" cy="251740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2"/>
          <p:cNvSpPr>
            <a:spLocks noEditPoints="1"/>
          </p:cNvSpPr>
          <p:nvPr/>
        </p:nvSpPr>
        <p:spPr bwMode="auto">
          <a:xfrm rot="10800000">
            <a:off x="4918901" y="2741138"/>
            <a:ext cx="2472577" cy="251740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2"/>
          <p:cNvSpPr>
            <a:spLocks noEditPoints="1"/>
          </p:cNvSpPr>
          <p:nvPr/>
        </p:nvSpPr>
        <p:spPr bwMode="auto">
          <a:xfrm rot="15695603">
            <a:off x="4304882" y="2610448"/>
            <a:ext cx="2472577" cy="251740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2"/>
          <p:cNvSpPr>
            <a:spLocks noEditPoints="1"/>
          </p:cNvSpPr>
          <p:nvPr/>
        </p:nvSpPr>
        <p:spPr bwMode="auto">
          <a:xfrm rot="19930646">
            <a:off x="4433767" y="2201925"/>
            <a:ext cx="2472577" cy="2517405"/>
          </a:xfrm>
          <a:custGeom>
            <a:avLst/>
            <a:gdLst>
              <a:gd name="T0" fmla="*/ 226 w 372"/>
              <a:gd name="T1" fmla="*/ 91 h 400"/>
              <a:gd name="T2" fmla="*/ 243 w 372"/>
              <a:gd name="T3" fmla="*/ 72 h 400"/>
              <a:gd name="T4" fmla="*/ 196 w 372"/>
              <a:gd name="T5" fmla="*/ 54 h 400"/>
              <a:gd name="T6" fmla="*/ 168 w 372"/>
              <a:gd name="T7" fmla="*/ 56 h 400"/>
              <a:gd name="T8" fmla="*/ 179 w 372"/>
              <a:gd name="T9" fmla="*/ 29 h 400"/>
              <a:gd name="T10" fmla="*/ 21 w 372"/>
              <a:gd name="T11" fmla="*/ 112 h 400"/>
              <a:gd name="T12" fmla="*/ 7 w 372"/>
              <a:gd name="T13" fmla="*/ 235 h 400"/>
              <a:gd name="T14" fmla="*/ 30 w 372"/>
              <a:gd name="T15" fmla="*/ 285 h 400"/>
              <a:gd name="T16" fmla="*/ 39 w 372"/>
              <a:gd name="T17" fmla="*/ 278 h 400"/>
              <a:gd name="T18" fmla="*/ 47 w 372"/>
              <a:gd name="T19" fmla="*/ 300 h 400"/>
              <a:gd name="T20" fmla="*/ 56 w 372"/>
              <a:gd name="T21" fmla="*/ 312 h 400"/>
              <a:gd name="T22" fmla="*/ 74 w 372"/>
              <a:gd name="T23" fmla="*/ 157 h 400"/>
              <a:gd name="T24" fmla="*/ 275 w 372"/>
              <a:gd name="T25" fmla="*/ 102 h 400"/>
              <a:gd name="T26" fmla="*/ 12 w 372"/>
              <a:gd name="T27" fmla="*/ 199 h 400"/>
              <a:gd name="T28" fmla="*/ 50 w 372"/>
              <a:gd name="T29" fmla="*/ 307 h 400"/>
              <a:gd name="T30" fmla="*/ 185 w 372"/>
              <a:gd name="T31" fmla="*/ 87 h 400"/>
              <a:gd name="T32" fmla="*/ 331 w 372"/>
              <a:gd name="T33" fmla="*/ 126 h 400"/>
              <a:gd name="T34" fmla="*/ 253 w 372"/>
              <a:gd name="T35" fmla="*/ 60 h 400"/>
              <a:gd name="T36" fmla="*/ 233 w 372"/>
              <a:gd name="T37" fmla="*/ 97 h 400"/>
              <a:gd name="T38" fmla="*/ 237 w 372"/>
              <a:gd name="T39" fmla="*/ 104 h 400"/>
              <a:gd name="T40" fmla="*/ 39 w 372"/>
              <a:gd name="T41" fmla="*/ 7 h 400"/>
              <a:gd name="T42" fmla="*/ 22 w 372"/>
              <a:gd name="T43" fmla="*/ 86 h 400"/>
              <a:gd name="T44" fmla="*/ 343 w 372"/>
              <a:gd name="T45" fmla="*/ 152 h 400"/>
              <a:gd name="T46" fmla="*/ 340 w 372"/>
              <a:gd name="T47" fmla="*/ 199 h 400"/>
              <a:gd name="T48" fmla="*/ 264 w 372"/>
              <a:gd name="T49" fmla="*/ 114 h 400"/>
              <a:gd name="T50" fmla="*/ 271 w 372"/>
              <a:gd name="T51" fmla="*/ 113 h 400"/>
              <a:gd name="T52" fmla="*/ 327 w 372"/>
              <a:gd name="T53" fmla="*/ 156 h 400"/>
              <a:gd name="T54" fmla="*/ 317 w 372"/>
              <a:gd name="T55" fmla="*/ 141 h 400"/>
              <a:gd name="T56" fmla="*/ 308 w 372"/>
              <a:gd name="T57" fmla="*/ 94 h 400"/>
              <a:gd name="T58" fmla="*/ 301 w 372"/>
              <a:gd name="T59" fmla="*/ 88 h 400"/>
              <a:gd name="T60" fmla="*/ 315 w 372"/>
              <a:gd name="T61" fmla="*/ 112 h 400"/>
              <a:gd name="T62" fmla="*/ 52 w 372"/>
              <a:gd name="T63" fmla="*/ 320 h 400"/>
              <a:gd name="T64" fmla="*/ 36 w 372"/>
              <a:gd name="T65" fmla="*/ 282 h 400"/>
              <a:gd name="T66" fmla="*/ 44 w 372"/>
              <a:gd name="T67" fmla="*/ 306 h 400"/>
              <a:gd name="T68" fmla="*/ 308 w 372"/>
              <a:gd name="T69" fmla="*/ 340 h 400"/>
              <a:gd name="T70" fmla="*/ 287 w 372"/>
              <a:gd name="T71" fmla="*/ 361 h 400"/>
              <a:gd name="T72" fmla="*/ 309 w 372"/>
              <a:gd name="T73" fmla="*/ 339 h 400"/>
              <a:gd name="T74" fmla="*/ 321 w 372"/>
              <a:gd name="T75" fmla="*/ 319 h 400"/>
              <a:gd name="T76" fmla="*/ 293 w 372"/>
              <a:gd name="T77" fmla="*/ 363 h 400"/>
              <a:gd name="T78" fmla="*/ 285 w 372"/>
              <a:gd name="T79" fmla="*/ 362 h 400"/>
              <a:gd name="T80" fmla="*/ 268 w 372"/>
              <a:gd name="T81" fmla="*/ 386 h 400"/>
              <a:gd name="T82" fmla="*/ 276 w 372"/>
              <a:gd name="T83" fmla="*/ 382 h 400"/>
              <a:gd name="T84" fmla="*/ 283 w 372"/>
              <a:gd name="T85" fmla="*/ 367 h 400"/>
              <a:gd name="T86" fmla="*/ 301 w 372"/>
              <a:gd name="T87" fmla="*/ 358 h 400"/>
              <a:gd name="T88" fmla="*/ 260 w 372"/>
              <a:gd name="T89" fmla="*/ 382 h 400"/>
              <a:gd name="T90" fmla="*/ 251 w 372"/>
              <a:gd name="T91" fmla="*/ 391 h 400"/>
              <a:gd name="T92" fmla="*/ 264 w 372"/>
              <a:gd name="T93" fmla="*/ 385 h 400"/>
              <a:gd name="T94" fmla="*/ 300 w 372"/>
              <a:gd name="T95" fmla="*/ 351 h 400"/>
              <a:gd name="T96" fmla="*/ 290 w 372"/>
              <a:gd name="T97" fmla="*/ 360 h 400"/>
              <a:gd name="T98" fmla="*/ 323 w 372"/>
              <a:gd name="T99" fmla="*/ 318 h 400"/>
              <a:gd name="T100" fmla="*/ 336 w 372"/>
              <a:gd name="T101" fmla="*/ 296 h 400"/>
              <a:gd name="T102" fmla="*/ 315 w 372"/>
              <a:gd name="T103" fmla="*/ 329 h 400"/>
              <a:gd name="T104" fmla="*/ 322 w 372"/>
              <a:gd name="T105" fmla="*/ 320 h 400"/>
              <a:gd name="T106" fmla="*/ 61 w 372"/>
              <a:gd name="T107" fmla="*/ 320 h 400"/>
              <a:gd name="T108" fmla="*/ 68 w 372"/>
              <a:gd name="T109" fmla="*/ 332 h 400"/>
              <a:gd name="T110" fmla="*/ 60 w 372"/>
              <a:gd name="T111" fmla="*/ 321 h 400"/>
              <a:gd name="T112" fmla="*/ 59 w 372"/>
              <a:gd name="T113" fmla="*/ 314 h 400"/>
              <a:gd name="T114" fmla="*/ 243 w 372"/>
              <a:gd name="T115" fmla="*/ 389 h 400"/>
              <a:gd name="T116" fmla="*/ 238 w 372"/>
              <a:gd name="T117" fmla="*/ 394 h 400"/>
              <a:gd name="T118" fmla="*/ 244 w 372"/>
              <a:gd name="T119" fmla="*/ 388 h 400"/>
              <a:gd name="T120" fmla="*/ 78 w 372"/>
              <a:gd name="T121" fmla="*/ 343 h 400"/>
              <a:gd name="T122" fmla="*/ 79 w 372"/>
              <a:gd name="T123" fmla="*/ 34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400">
                <a:moveTo>
                  <a:pt x="334" y="171"/>
                </a:moveTo>
                <a:cubicBezTo>
                  <a:pt x="336" y="172"/>
                  <a:pt x="335" y="168"/>
                  <a:pt x="334" y="169"/>
                </a:cubicBezTo>
                <a:cubicBezTo>
                  <a:pt x="334" y="170"/>
                  <a:pt x="334" y="171"/>
                  <a:pt x="334" y="171"/>
                </a:cubicBezTo>
                <a:close/>
                <a:moveTo>
                  <a:pt x="330" y="156"/>
                </a:moveTo>
                <a:cubicBezTo>
                  <a:pt x="327" y="156"/>
                  <a:pt x="329" y="160"/>
                  <a:pt x="331" y="160"/>
                </a:cubicBezTo>
                <a:cubicBezTo>
                  <a:pt x="331" y="158"/>
                  <a:pt x="329" y="158"/>
                  <a:pt x="330" y="156"/>
                </a:cubicBezTo>
                <a:close/>
                <a:moveTo>
                  <a:pt x="336" y="153"/>
                </a:moveTo>
                <a:cubicBezTo>
                  <a:pt x="336" y="151"/>
                  <a:pt x="335" y="150"/>
                  <a:pt x="334" y="149"/>
                </a:cubicBezTo>
                <a:cubicBezTo>
                  <a:pt x="333" y="151"/>
                  <a:pt x="335" y="152"/>
                  <a:pt x="336" y="153"/>
                </a:cubicBezTo>
                <a:close/>
                <a:moveTo>
                  <a:pt x="216" y="50"/>
                </a:moveTo>
                <a:cubicBezTo>
                  <a:pt x="216" y="47"/>
                  <a:pt x="209" y="48"/>
                  <a:pt x="209" y="49"/>
                </a:cubicBezTo>
                <a:cubicBezTo>
                  <a:pt x="212" y="49"/>
                  <a:pt x="214" y="50"/>
                  <a:pt x="216" y="50"/>
                </a:cubicBezTo>
                <a:close/>
                <a:moveTo>
                  <a:pt x="212" y="100"/>
                </a:moveTo>
                <a:cubicBezTo>
                  <a:pt x="211" y="98"/>
                  <a:pt x="207" y="99"/>
                  <a:pt x="205" y="98"/>
                </a:cubicBezTo>
                <a:cubicBezTo>
                  <a:pt x="204" y="98"/>
                  <a:pt x="204" y="100"/>
                  <a:pt x="202" y="100"/>
                </a:cubicBezTo>
                <a:cubicBezTo>
                  <a:pt x="203" y="98"/>
                  <a:pt x="204" y="97"/>
                  <a:pt x="204" y="95"/>
                </a:cubicBezTo>
                <a:cubicBezTo>
                  <a:pt x="210" y="96"/>
                  <a:pt x="215" y="98"/>
                  <a:pt x="221" y="97"/>
                </a:cubicBezTo>
                <a:cubicBezTo>
                  <a:pt x="220" y="96"/>
                  <a:pt x="220" y="95"/>
                  <a:pt x="219" y="94"/>
                </a:cubicBezTo>
                <a:cubicBezTo>
                  <a:pt x="218" y="95"/>
                  <a:pt x="218" y="96"/>
                  <a:pt x="217" y="96"/>
                </a:cubicBezTo>
                <a:cubicBezTo>
                  <a:pt x="217" y="95"/>
                  <a:pt x="217" y="96"/>
                  <a:pt x="217" y="94"/>
                </a:cubicBezTo>
                <a:cubicBezTo>
                  <a:pt x="216" y="96"/>
                  <a:pt x="214" y="95"/>
                  <a:pt x="213" y="96"/>
                </a:cubicBezTo>
                <a:cubicBezTo>
                  <a:pt x="212" y="95"/>
                  <a:pt x="211" y="94"/>
                  <a:pt x="210" y="94"/>
                </a:cubicBezTo>
                <a:cubicBezTo>
                  <a:pt x="208" y="93"/>
                  <a:pt x="209" y="95"/>
                  <a:pt x="207" y="95"/>
                </a:cubicBezTo>
                <a:cubicBezTo>
                  <a:pt x="208" y="93"/>
                  <a:pt x="206" y="92"/>
                  <a:pt x="206" y="91"/>
                </a:cubicBezTo>
                <a:cubicBezTo>
                  <a:pt x="207" y="91"/>
                  <a:pt x="208" y="92"/>
                  <a:pt x="209" y="92"/>
                </a:cubicBezTo>
                <a:cubicBezTo>
                  <a:pt x="210" y="90"/>
                  <a:pt x="208" y="92"/>
                  <a:pt x="208" y="91"/>
                </a:cubicBezTo>
                <a:cubicBezTo>
                  <a:pt x="208" y="89"/>
                  <a:pt x="212" y="91"/>
                  <a:pt x="213" y="90"/>
                </a:cubicBezTo>
                <a:cubicBezTo>
                  <a:pt x="212" y="90"/>
                  <a:pt x="212" y="90"/>
                  <a:pt x="212" y="89"/>
                </a:cubicBezTo>
                <a:cubicBezTo>
                  <a:pt x="216" y="88"/>
                  <a:pt x="223" y="88"/>
                  <a:pt x="226" y="91"/>
                </a:cubicBezTo>
                <a:cubicBezTo>
                  <a:pt x="226" y="92"/>
                  <a:pt x="224" y="91"/>
                  <a:pt x="224" y="93"/>
                </a:cubicBezTo>
                <a:cubicBezTo>
                  <a:pt x="230" y="96"/>
                  <a:pt x="239" y="94"/>
                  <a:pt x="244" y="99"/>
                </a:cubicBezTo>
                <a:cubicBezTo>
                  <a:pt x="240" y="99"/>
                  <a:pt x="236" y="97"/>
                  <a:pt x="233" y="98"/>
                </a:cubicBezTo>
                <a:cubicBezTo>
                  <a:pt x="239" y="100"/>
                  <a:pt x="244" y="101"/>
                  <a:pt x="249" y="102"/>
                </a:cubicBezTo>
                <a:cubicBezTo>
                  <a:pt x="249" y="101"/>
                  <a:pt x="250" y="101"/>
                  <a:pt x="251" y="101"/>
                </a:cubicBezTo>
                <a:cubicBezTo>
                  <a:pt x="248" y="98"/>
                  <a:pt x="243" y="97"/>
                  <a:pt x="241" y="94"/>
                </a:cubicBezTo>
                <a:cubicBezTo>
                  <a:pt x="243" y="93"/>
                  <a:pt x="244" y="94"/>
                  <a:pt x="244" y="93"/>
                </a:cubicBezTo>
                <a:cubicBezTo>
                  <a:pt x="245" y="93"/>
                  <a:pt x="248" y="94"/>
                  <a:pt x="246" y="95"/>
                </a:cubicBezTo>
                <a:cubicBezTo>
                  <a:pt x="249" y="97"/>
                  <a:pt x="255" y="100"/>
                  <a:pt x="257" y="99"/>
                </a:cubicBezTo>
                <a:cubicBezTo>
                  <a:pt x="256" y="99"/>
                  <a:pt x="256" y="99"/>
                  <a:pt x="255" y="98"/>
                </a:cubicBezTo>
                <a:cubicBezTo>
                  <a:pt x="259" y="98"/>
                  <a:pt x="262" y="99"/>
                  <a:pt x="265" y="101"/>
                </a:cubicBezTo>
                <a:cubicBezTo>
                  <a:pt x="265" y="100"/>
                  <a:pt x="265" y="100"/>
                  <a:pt x="265" y="100"/>
                </a:cubicBezTo>
                <a:cubicBezTo>
                  <a:pt x="266" y="100"/>
                  <a:pt x="265" y="101"/>
                  <a:pt x="267" y="101"/>
                </a:cubicBezTo>
                <a:cubicBezTo>
                  <a:pt x="267" y="101"/>
                  <a:pt x="267" y="101"/>
                  <a:pt x="266" y="102"/>
                </a:cubicBezTo>
                <a:cubicBezTo>
                  <a:pt x="270" y="103"/>
                  <a:pt x="273" y="105"/>
                  <a:pt x="277" y="106"/>
                </a:cubicBezTo>
                <a:cubicBezTo>
                  <a:pt x="277" y="105"/>
                  <a:pt x="275" y="106"/>
                  <a:pt x="275" y="105"/>
                </a:cubicBezTo>
                <a:cubicBezTo>
                  <a:pt x="280" y="107"/>
                  <a:pt x="285" y="109"/>
                  <a:pt x="289" y="112"/>
                </a:cubicBezTo>
                <a:cubicBezTo>
                  <a:pt x="290" y="111"/>
                  <a:pt x="287" y="111"/>
                  <a:pt x="289" y="109"/>
                </a:cubicBezTo>
                <a:cubicBezTo>
                  <a:pt x="291" y="110"/>
                  <a:pt x="292" y="112"/>
                  <a:pt x="294" y="112"/>
                </a:cubicBezTo>
                <a:cubicBezTo>
                  <a:pt x="291" y="107"/>
                  <a:pt x="282" y="104"/>
                  <a:pt x="284" y="97"/>
                </a:cubicBezTo>
                <a:cubicBezTo>
                  <a:pt x="278" y="96"/>
                  <a:pt x="274" y="93"/>
                  <a:pt x="270" y="90"/>
                </a:cubicBezTo>
                <a:cubicBezTo>
                  <a:pt x="272" y="90"/>
                  <a:pt x="275" y="92"/>
                  <a:pt x="277" y="92"/>
                </a:cubicBezTo>
                <a:cubicBezTo>
                  <a:pt x="276" y="92"/>
                  <a:pt x="274" y="90"/>
                  <a:pt x="275" y="90"/>
                </a:cubicBezTo>
                <a:cubicBezTo>
                  <a:pt x="281" y="92"/>
                  <a:pt x="286" y="95"/>
                  <a:pt x="292" y="97"/>
                </a:cubicBezTo>
                <a:cubicBezTo>
                  <a:pt x="290" y="95"/>
                  <a:pt x="289" y="93"/>
                  <a:pt x="287" y="91"/>
                </a:cubicBezTo>
                <a:cubicBezTo>
                  <a:pt x="287" y="91"/>
                  <a:pt x="287" y="91"/>
                  <a:pt x="288" y="90"/>
                </a:cubicBezTo>
                <a:cubicBezTo>
                  <a:pt x="285" y="89"/>
                  <a:pt x="283" y="87"/>
                  <a:pt x="281" y="86"/>
                </a:cubicBezTo>
                <a:cubicBezTo>
                  <a:pt x="280" y="87"/>
                  <a:pt x="282" y="87"/>
                  <a:pt x="282" y="89"/>
                </a:cubicBezTo>
                <a:cubicBezTo>
                  <a:pt x="270" y="82"/>
                  <a:pt x="256" y="77"/>
                  <a:pt x="243" y="72"/>
                </a:cubicBezTo>
                <a:cubicBezTo>
                  <a:pt x="243" y="71"/>
                  <a:pt x="243" y="71"/>
                  <a:pt x="242" y="71"/>
                </a:cubicBezTo>
                <a:cubicBezTo>
                  <a:pt x="241" y="71"/>
                  <a:pt x="240" y="70"/>
                  <a:pt x="239" y="72"/>
                </a:cubicBezTo>
                <a:cubicBezTo>
                  <a:pt x="238" y="70"/>
                  <a:pt x="237" y="70"/>
                  <a:pt x="236" y="70"/>
                </a:cubicBezTo>
                <a:cubicBezTo>
                  <a:pt x="237" y="69"/>
                  <a:pt x="240" y="69"/>
                  <a:pt x="241" y="68"/>
                </a:cubicBezTo>
                <a:cubicBezTo>
                  <a:pt x="241" y="69"/>
                  <a:pt x="244" y="70"/>
                  <a:pt x="245" y="69"/>
                </a:cubicBezTo>
                <a:cubicBezTo>
                  <a:pt x="243" y="68"/>
                  <a:pt x="241" y="68"/>
                  <a:pt x="239" y="67"/>
                </a:cubicBezTo>
                <a:cubicBezTo>
                  <a:pt x="240" y="67"/>
                  <a:pt x="241" y="67"/>
                  <a:pt x="241" y="66"/>
                </a:cubicBezTo>
                <a:cubicBezTo>
                  <a:pt x="236" y="62"/>
                  <a:pt x="228" y="67"/>
                  <a:pt x="224" y="62"/>
                </a:cubicBezTo>
                <a:cubicBezTo>
                  <a:pt x="219" y="61"/>
                  <a:pt x="214" y="64"/>
                  <a:pt x="212" y="60"/>
                </a:cubicBezTo>
                <a:cubicBezTo>
                  <a:pt x="211" y="60"/>
                  <a:pt x="209" y="61"/>
                  <a:pt x="208" y="60"/>
                </a:cubicBezTo>
                <a:cubicBezTo>
                  <a:pt x="209" y="59"/>
                  <a:pt x="213" y="59"/>
                  <a:pt x="214" y="59"/>
                </a:cubicBezTo>
                <a:cubicBezTo>
                  <a:pt x="213" y="56"/>
                  <a:pt x="220" y="59"/>
                  <a:pt x="221" y="58"/>
                </a:cubicBezTo>
                <a:cubicBezTo>
                  <a:pt x="221" y="58"/>
                  <a:pt x="220" y="57"/>
                  <a:pt x="221" y="57"/>
                </a:cubicBezTo>
                <a:cubicBezTo>
                  <a:pt x="221" y="58"/>
                  <a:pt x="224" y="58"/>
                  <a:pt x="224" y="57"/>
                </a:cubicBezTo>
                <a:cubicBezTo>
                  <a:pt x="223" y="56"/>
                  <a:pt x="221" y="56"/>
                  <a:pt x="218" y="56"/>
                </a:cubicBezTo>
                <a:cubicBezTo>
                  <a:pt x="218" y="55"/>
                  <a:pt x="219" y="55"/>
                  <a:pt x="218" y="54"/>
                </a:cubicBezTo>
                <a:cubicBezTo>
                  <a:pt x="216" y="56"/>
                  <a:pt x="212" y="53"/>
                  <a:pt x="212" y="56"/>
                </a:cubicBezTo>
                <a:cubicBezTo>
                  <a:pt x="209" y="55"/>
                  <a:pt x="206" y="56"/>
                  <a:pt x="203" y="54"/>
                </a:cubicBezTo>
                <a:cubicBezTo>
                  <a:pt x="204" y="53"/>
                  <a:pt x="203" y="52"/>
                  <a:pt x="204" y="52"/>
                </a:cubicBezTo>
                <a:cubicBezTo>
                  <a:pt x="205" y="55"/>
                  <a:pt x="209" y="52"/>
                  <a:pt x="211" y="52"/>
                </a:cubicBezTo>
                <a:cubicBezTo>
                  <a:pt x="208" y="50"/>
                  <a:pt x="205" y="53"/>
                  <a:pt x="203" y="49"/>
                </a:cubicBezTo>
                <a:cubicBezTo>
                  <a:pt x="204" y="49"/>
                  <a:pt x="206" y="50"/>
                  <a:pt x="206" y="48"/>
                </a:cubicBezTo>
                <a:cubicBezTo>
                  <a:pt x="203" y="47"/>
                  <a:pt x="199" y="48"/>
                  <a:pt x="198" y="50"/>
                </a:cubicBezTo>
                <a:cubicBezTo>
                  <a:pt x="199" y="50"/>
                  <a:pt x="200" y="50"/>
                  <a:pt x="200" y="51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0"/>
                  <a:pt x="198" y="49"/>
                  <a:pt x="195" y="49"/>
                </a:cubicBezTo>
                <a:cubicBezTo>
                  <a:pt x="195" y="50"/>
                  <a:pt x="196" y="50"/>
                  <a:pt x="196" y="50"/>
                </a:cubicBezTo>
                <a:cubicBezTo>
                  <a:pt x="195" y="51"/>
                  <a:pt x="193" y="51"/>
                  <a:pt x="192" y="53"/>
                </a:cubicBezTo>
                <a:cubicBezTo>
                  <a:pt x="194" y="52"/>
                  <a:pt x="194" y="55"/>
                  <a:pt x="196" y="54"/>
                </a:cubicBezTo>
                <a:cubicBezTo>
                  <a:pt x="196" y="53"/>
                  <a:pt x="196" y="52"/>
                  <a:pt x="197" y="52"/>
                </a:cubicBezTo>
                <a:cubicBezTo>
                  <a:pt x="198" y="52"/>
                  <a:pt x="199" y="53"/>
                  <a:pt x="199" y="54"/>
                </a:cubicBezTo>
                <a:cubicBezTo>
                  <a:pt x="198" y="54"/>
                  <a:pt x="197" y="55"/>
                  <a:pt x="197" y="56"/>
                </a:cubicBezTo>
                <a:cubicBezTo>
                  <a:pt x="201" y="58"/>
                  <a:pt x="208" y="55"/>
                  <a:pt x="212" y="58"/>
                </a:cubicBezTo>
                <a:cubicBezTo>
                  <a:pt x="209" y="58"/>
                  <a:pt x="207" y="58"/>
                  <a:pt x="205" y="57"/>
                </a:cubicBezTo>
                <a:cubicBezTo>
                  <a:pt x="205" y="59"/>
                  <a:pt x="202" y="59"/>
                  <a:pt x="201" y="59"/>
                </a:cubicBezTo>
                <a:cubicBezTo>
                  <a:pt x="201" y="58"/>
                  <a:pt x="201" y="58"/>
                  <a:pt x="201" y="57"/>
                </a:cubicBezTo>
                <a:cubicBezTo>
                  <a:pt x="197" y="58"/>
                  <a:pt x="195" y="58"/>
                  <a:pt x="190" y="58"/>
                </a:cubicBezTo>
                <a:cubicBezTo>
                  <a:pt x="190" y="58"/>
                  <a:pt x="189" y="58"/>
                  <a:pt x="189" y="56"/>
                </a:cubicBezTo>
                <a:cubicBezTo>
                  <a:pt x="188" y="58"/>
                  <a:pt x="183" y="59"/>
                  <a:pt x="181" y="57"/>
                </a:cubicBezTo>
                <a:cubicBezTo>
                  <a:pt x="183" y="57"/>
                  <a:pt x="182" y="56"/>
                  <a:pt x="181" y="55"/>
                </a:cubicBezTo>
                <a:cubicBezTo>
                  <a:pt x="184" y="55"/>
                  <a:pt x="187" y="56"/>
                  <a:pt x="191" y="55"/>
                </a:cubicBezTo>
                <a:cubicBezTo>
                  <a:pt x="190" y="53"/>
                  <a:pt x="186" y="56"/>
                  <a:pt x="184" y="54"/>
                </a:cubicBezTo>
                <a:cubicBezTo>
                  <a:pt x="184" y="54"/>
                  <a:pt x="186" y="54"/>
                  <a:pt x="186" y="53"/>
                </a:cubicBezTo>
                <a:cubicBezTo>
                  <a:pt x="186" y="52"/>
                  <a:pt x="185" y="53"/>
                  <a:pt x="183" y="53"/>
                </a:cubicBezTo>
                <a:cubicBezTo>
                  <a:pt x="183" y="55"/>
                  <a:pt x="182" y="54"/>
                  <a:pt x="180" y="54"/>
                </a:cubicBezTo>
                <a:cubicBezTo>
                  <a:pt x="180" y="55"/>
                  <a:pt x="181" y="55"/>
                  <a:pt x="181" y="56"/>
                </a:cubicBezTo>
                <a:cubicBezTo>
                  <a:pt x="179" y="56"/>
                  <a:pt x="177" y="58"/>
                  <a:pt x="176" y="56"/>
                </a:cubicBezTo>
                <a:cubicBezTo>
                  <a:pt x="178" y="56"/>
                  <a:pt x="180" y="55"/>
                  <a:pt x="180" y="53"/>
                </a:cubicBezTo>
                <a:cubicBezTo>
                  <a:pt x="178" y="53"/>
                  <a:pt x="178" y="52"/>
                  <a:pt x="177" y="53"/>
                </a:cubicBezTo>
                <a:cubicBezTo>
                  <a:pt x="177" y="52"/>
                  <a:pt x="178" y="52"/>
                  <a:pt x="178" y="52"/>
                </a:cubicBezTo>
                <a:cubicBezTo>
                  <a:pt x="176" y="51"/>
                  <a:pt x="172" y="51"/>
                  <a:pt x="171" y="53"/>
                </a:cubicBezTo>
                <a:cubicBezTo>
                  <a:pt x="172" y="54"/>
                  <a:pt x="176" y="51"/>
                  <a:pt x="176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3" y="54"/>
                  <a:pt x="175" y="55"/>
                </a:cubicBezTo>
                <a:cubicBezTo>
                  <a:pt x="176" y="58"/>
                  <a:pt x="173" y="57"/>
                  <a:pt x="172" y="57"/>
                </a:cubicBezTo>
                <a:cubicBezTo>
                  <a:pt x="171" y="57"/>
                  <a:pt x="171" y="57"/>
                  <a:pt x="172" y="56"/>
                </a:cubicBezTo>
                <a:cubicBezTo>
                  <a:pt x="170" y="56"/>
                  <a:pt x="169" y="57"/>
                  <a:pt x="168" y="56"/>
                </a:cubicBezTo>
                <a:cubicBezTo>
                  <a:pt x="165" y="59"/>
                  <a:pt x="162" y="61"/>
                  <a:pt x="160" y="64"/>
                </a:cubicBezTo>
                <a:cubicBezTo>
                  <a:pt x="149" y="65"/>
                  <a:pt x="140" y="67"/>
                  <a:pt x="133" y="72"/>
                </a:cubicBezTo>
                <a:cubicBezTo>
                  <a:pt x="130" y="72"/>
                  <a:pt x="129" y="75"/>
                  <a:pt x="126" y="74"/>
                </a:cubicBezTo>
                <a:cubicBezTo>
                  <a:pt x="128" y="73"/>
                  <a:pt x="130" y="72"/>
                  <a:pt x="132" y="71"/>
                </a:cubicBezTo>
                <a:cubicBezTo>
                  <a:pt x="131" y="69"/>
                  <a:pt x="135" y="69"/>
                  <a:pt x="136" y="68"/>
                </a:cubicBezTo>
                <a:cubicBezTo>
                  <a:pt x="131" y="68"/>
                  <a:pt x="127" y="70"/>
                  <a:pt x="123" y="71"/>
                </a:cubicBezTo>
                <a:cubicBezTo>
                  <a:pt x="125" y="70"/>
                  <a:pt x="123" y="69"/>
                  <a:pt x="124" y="68"/>
                </a:cubicBezTo>
                <a:cubicBezTo>
                  <a:pt x="127" y="67"/>
                  <a:pt x="130" y="65"/>
                  <a:pt x="134" y="64"/>
                </a:cubicBezTo>
                <a:cubicBezTo>
                  <a:pt x="134" y="66"/>
                  <a:pt x="137" y="66"/>
                  <a:pt x="136" y="68"/>
                </a:cubicBezTo>
                <a:cubicBezTo>
                  <a:pt x="138" y="68"/>
                  <a:pt x="136" y="63"/>
                  <a:pt x="139" y="64"/>
                </a:cubicBezTo>
                <a:cubicBezTo>
                  <a:pt x="139" y="63"/>
                  <a:pt x="137" y="64"/>
                  <a:pt x="137" y="63"/>
                </a:cubicBezTo>
                <a:cubicBezTo>
                  <a:pt x="142" y="62"/>
                  <a:pt x="148" y="60"/>
                  <a:pt x="152" y="58"/>
                </a:cubicBezTo>
                <a:cubicBezTo>
                  <a:pt x="146" y="59"/>
                  <a:pt x="140" y="61"/>
                  <a:pt x="135" y="60"/>
                </a:cubicBezTo>
                <a:cubicBezTo>
                  <a:pt x="136" y="59"/>
                  <a:pt x="140" y="58"/>
                  <a:pt x="143" y="57"/>
                </a:cubicBezTo>
                <a:cubicBezTo>
                  <a:pt x="141" y="57"/>
                  <a:pt x="139" y="58"/>
                  <a:pt x="138" y="57"/>
                </a:cubicBezTo>
                <a:cubicBezTo>
                  <a:pt x="138" y="56"/>
                  <a:pt x="140" y="57"/>
                  <a:pt x="140" y="56"/>
                </a:cubicBezTo>
                <a:cubicBezTo>
                  <a:pt x="139" y="55"/>
                  <a:pt x="137" y="56"/>
                  <a:pt x="137" y="54"/>
                </a:cubicBezTo>
                <a:cubicBezTo>
                  <a:pt x="141" y="54"/>
                  <a:pt x="144" y="52"/>
                  <a:pt x="148" y="52"/>
                </a:cubicBezTo>
                <a:cubicBezTo>
                  <a:pt x="151" y="51"/>
                  <a:pt x="152" y="52"/>
                  <a:pt x="154" y="50"/>
                </a:cubicBezTo>
                <a:cubicBezTo>
                  <a:pt x="153" y="49"/>
                  <a:pt x="151" y="51"/>
                  <a:pt x="152" y="48"/>
                </a:cubicBezTo>
                <a:cubicBezTo>
                  <a:pt x="156" y="48"/>
                  <a:pt x="158" y="46"/>
                  <a:pt x="162" y="46"/>
                </a:cubicBezTo>
                <a:cubicBezTo>
                  <a:pt x="161" y="46"/>
                  <a:pt x="161" y="45"/>
                  <a:pt x="161" y="45"/>
                </a:cubicBezTo>
                <a:cubicBezTo>
                  <a:pt x="169" y="41"/>
                  <a:pt x="183" y="41"/>
                  <a:pt x="190" y="39"/>
                </a:cubicBezTo>
                <a:cubicBezTo>
                  <a:pt x="189" y="39"/>
                  <a:pt x="188" y="38"/>
                  <a:pt x="187" y="3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9" y="36"/>
                  <a:pt x="191" y="37"/>
                  <a:pt x="192" y="36"/>
                </a:cubicBezTo>
                <a:cubicBezTo>
                  <a:pt x="186" y="34"/>
                  <a:pt x="181" y="33"/>
                  <a:pt x="173" y="32"/>
                </a:cubicBezTo>
                <a:cubicBezTo>
                  <a:pt x="173" y="30"/>
                  <a:pt x="176" y="32"/>
                  <a:pt x="177" y="31"/>
                </a:cubicBezTo>
                <a:cubicBezTo>
                  <a:pt x="175" y="30"/>
                  <a:pt x="179" y="30"/>
                  <a:pt x="179" y="29"/>
                </a:cubicBezTo>
                <a:cubicBezTo>
                  <a:pt x="175" y="30"/>
                  <a:pt x="173" y="25"/>
                  <a:pt x="170" y="28"/>
                </a:cubicBezTo>
                <a:cubicBezTo>
                  <a:pt x="169" y="28"/>
                  <a:pt x="170" y="26"/>
                  <a:pt x="168" y="26"/>
                </a:cubicBezTo>
                <a:cubicBezTo>
                  <a:pt x="167" y="26"/>
                  <a:pt x="166" y="27"/>
                  <a:pt x="164" y="27"/>
                </a:cubicBezTo>
                <a:cubicBezTo>
                  <a:pt x="165" y="25"/>
                  <a:pt x="162" y="26"/>
                  <a:pt x="161" y="25"/>
                </a:cubicBezTo>
                <a:cubicBezTo>
                  <a:pt x="162" y="24"/>
                  <a:pt x="163" y="24"/>
                  <a:pt x="163" y="23"/>
                </a:cubicBezTo>
                <a:cubicBezTo>
                  <a:pt x="159" y="21"/>
                  <a:pt x="152" y="23"/>
                  <a:pt x="147" y="21"/>
                </a:cubicBezTo>
                <a:cubicBezTo>
                  <a:pt x="147" y="21"/>
                  <a:pt x="148" y="20"/>
                  <a:pt x="148" y="19"/>
                </a:cubicBezTo>
                <a:cubicBezTo>
                  <a:pt x="147" y="19"/>
                  <a:pt x="147" y="19"/>
                  <a:pt x="146" y="19"/>
                </a:cubicBezTo>
                <a:cubicBezTo>
                  <a:pt x="130" y="19"/>
                  <a:pt x="115" y="22"/>
                  <a:pt x="100" y="24"/>
                </a:cubicBezTo>
                <a:cubicBezTo>
                  <a:pt x="89" y="25"/>
                  <a:pt x="81" y="31"/>
                  <a:pt x="71" y="31"/>
                </a:cubicBezTo>
                <a:cubicBezTo>
                  <a:pt x="70" y="32"/>
                  <a:pt x="72" y="33"/>
                  <a:pt x="71" y="33"/>
                </a:cubicBezTo>
                <a:cubicBezTo>
                  <a:pt x="70" y="33"/>
                  <a:pt x="70" y="32"/>
                  <a:pt x="69" y="32"/>
                </a:cubicBezTo>
                <a:cubicBezTo>
                  <a:pt x="62" y="35"/>
                  <a:pt x="54" y="40"/>
                  <a:pt x="47" y="46"/>
                </a:cubicBezTo>
                <a:cubicBezTo>
                  <a:pt x="45" y="47"/>
                  <a:pt x="43" y="50"/>
                  <a:pt x="41" y="50"/>
                </a:cubicBezTo>
                <a:cubicBezTo>
                  <a:pt x="41" y="51"/>
                  <a:pt x="40" y="51"/>
                  <a:pt x="40" y="51"/>
                </a:cubicBezTo>
                <a:cubicBezTo>
                  <a:pt x="33" y="56"/>
                  <a:pt x="24" y="61"/>
                  <a:pt x="23" y="70"/>
                </a:cubicBezTo>
                <a:cubicBezTo>
                  <a:pt x="24" y="70"/>
                  <a:pt x="25" y="67"/>
                  <a:pt x="27" y="69"/>
                </a:cubicBezTo>
                <a:cubicBezTo>
                  <a:pt x="27" y="68"/>
                  <a:pt x="28" y="67"/>
                  <a:pt x="30" y="67"/>
                </a:cubicBezTo>
                <a:cubicBezTo>
                  <a:pt x="27" y="70"/>
                  <a:pt x="29" y="75"/>
                  <a:pt x="32" y="76"/>
                </a:cubicBezTo>
                <a:cubicBezTo>
                  <a:pt x="33" y="77"/>
                  <a:pt x="34" y="75"/>
                  <a:pt x="35" y="76"/>
                </a:cubicBezTo>
                <a:cubicBezTo>
                  <a:pt x="34" y="77"/>
                  <a:pt x="33" y="79"/>
                  <a:pt x="32" y="79"/>
                </a:cubicBezTo>
                <a:cubicBezTo>
                  <a:pt x="33" y="80"/>
                  <a:pt x="30" y="82"/>
                  <a:pt x="32" y="82"/>
                </a:cubicBezTo>
                <a:cubicBezTo>
                  <a:pt x="33" y="80"/>
                  <a:pt x="35" y="78"/>
                  <a:pt x="37" y="76"/>
                </a:cubicBezTo>
                <a:cubicBezTo>
                  <a:pt x="39" y="77"/>
                  <a:pt x="37" y="80"/>
                  <a:pt x="39" y="80"/>
                </a:cubicBezTo>
                <a:cubicBezTo>
                  <a:pt x="37" y="83"/>
                  <a:pt x="36" y="86"/>
                  <a:pt x="34" y="87"/>
                </a:cubicBezTo>
                <a:cubicBezTo>
                  <a:pt x="34" y="96"/>
                  <a:pt x="24" y="99"/>
                  <a:pt x="20" y="105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0" y="108"/>
                  <a:pt x="19" y="109"/>
                  <a:pt x="19" y="112"/>
                </a:cubicBezTo>
                <a:cubicBezTo>
                  <a:pt x="20" y="113"/>
                  <a:pt x="21" y="111"/>
                  <a:pt x="21" y="112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4" y="121"/>
                  <a:pt x="31" y="120"/>
                  <a:pt x="35" y="123"/>
                </a:cubicBezTo>
                <a:cubicBezTo>
                  <a:pt x="33" y="125"/>
                  <a:pt x="38" y="129"/>
                  <a:pt x="34" y="130"/>
                </a:cubicBezTo>
                <a:cubicBezTo>
                  <a:pt x="35" y="131"/>
                  <a:pt x="37" y="131"/>
                  <a:pt x="37" y="130"/>
                </a:cubicBezTo>
                <a:cubicBezTo>
                  <a:pt x="38" y="130"/>
                  <a:pt x="38" y="130"/>
                  <a:pt x="38" y="131"/>
                </a:cubicBezTo>
                <a:cubicBezTo>
                  <a:pt x="36" y="135"/>
                  <a:pt x="34" y="140"/>
                  <a:pt x="30" y="142"/>
                </a:cubicBezTo>
                <a:cubicBezTo>
                  <a:pt x="30" y="140"/>
                  <a:pt x="32" y="138"/>
                  <a:pt x="32" y="137"/>
                </a:cubicBezTo>
                <a:cubicBezTo>
                  <a:pt x="28" y="141"/>
                  <a:pt x="24" y="149"/>
                  <a:pt x="21" y="151"/>
                </a:cubicBezTo>
                <a:cubicBezTo>
                  <a:pt x="19" y="156"/>
                  <a:pt x="16" y="163"/>
                  <a:pt x="15" y="171"/>
                </a:cubicBezTo>
                <a:cubicBezTo>
                  <a:pt x="14" y="174"/>
                  <a:pt x="15" y="177"/>
                  <a:pt x="12" y="179"/>
                </a:cubicBezTo>
                <a:cubicBezTo>
                  <a:pt x="13" y="183"/>
                  <a:pt x="8" y="187"/>
                  <a:pt x="10" y="191"/>
                </a:cubicBezTo>
                <a:cubicBezTo>
                  <a:pt x="11" y="190"/>
                  <a:pt x="11" y="189"/>
                  <a:pt x="12" y="188"/>
                </a:cubicBezTo>
                <a:cubicBezTo>
                  <a:pt x="13" y="188"/>
                  <a:pt x="11" y="187"/>
                  <a:pt x="12" y="186"/>
                </a:cubicBezTo>
                <a:cubicBezTo>
                  <a:pt x="13" y="187"/>
                  <a:pt x="12" y="187"/>
                  <a:pt x="14" y="186"/>
                </a:cubicBezTo>
                <a:cubicBezTo>
                  <a:pt x="15" y="190"/>
                  <a:pt x="14" y="194"/>
                  <a:pt x="13" y="196"/>
                </a:cubicBezTo>
                <a:cubicBezTo>
                  <a:pt x="12" y="196"/>
                  <a:pt x="12" y="195"/>
                  <a:pt x="12" y="195"/>
                </a:cubicBezTo>
                <a:cubicBezTo>
                  <a:pt x="11" y="197"/>
                  <a:pt x="11" y="199"/>
                  <a:pt x="11" y="200"/>
                </a:cubicBezTo>
                <a:cubicBezTo>
                  <a:pt x="11" y="200"/>
                  <a:pt x="12" y="199"/>
                  <a:pt x="13" y="199"/>
                </a:cubicBezTo>
                <a:cubicBezTo>
                  <a:pt x="13" y="203"/>
                  <a:pt x="13" y="205"/>
                  <a:pt x="14" y="207"/>
                </a:cubicBezTo>
                <a:cubicBezTo>
                  <a:pt x="14" y="207"/>
                  <a:pt x="13" y="207"/>
                  <a:pt x="13" y="208"/>
                </a:cubicBezTo>
                <a:cubicBezTo>
                  <a:pt x="13" y="210"/>
                  <a:pt x="16" y="210"/>
                  <a:pt x="15" y="209"/>
                </a:cubicBezTo>
                <a:cubicBezTo>
                  <a:pt x="15" y="210"/>
                  <a:pt x="15" y="205"/>
                  <a:pt x="17" y="205"/>
                </a:cubicBezTo>
                <a:cubicBezTo>
                  <a:pt x="15" y="209"/>
                  <a:pt x="17" y="215"/>
                  <a:pt x="15" y="218"/>
                </a:cubicBezTo>
                <a:cubicBezTo>
                  <a:pt x="15" y="216"/>
                  <a:pt x="15" y="215"/>
                  <a:pt x="15" y="213"/>
                </a:cubicBezTo>
                <a:cubicBezTo>
                  <a:pt x="14" y="213"/>
                  <a:pt x="13" y="214"/>
                  <a:pt x="12" y="213"/>
                </a:cubicBezTo>
                <a:cubicBezTo>
                  <a:pt x="8" y="216"/>
                  <a:pt x="12" y="223"/>
                  <a:pt x="8" y="226"/>
                </a:cubicBezTo>
                <a:cubicBezTo>
                  <a:pt x="8" y="226"/>
                  <a:pt x="9" y="226"/>
                  <a:pt x="9" y="227"/>
                </a:cubicBezTo>
                <a:cubicBezTo>
                  <a:pt x="8" y="227"/>
                  <a:pt x="7" y="227"/>
                  <a:pt x="7" y="228"/>
                </a:cubicBezTo>
                <a:cubicBezTo>
                  <a:pt x="8" y="230"/>
                  <a:pt x="7" y="232"/>
                  <a:pt x="7" y="235"/>
                </a:cubicBezTo>
                <a:cubicBezTo>
                  <a:pt x="9" y="236"/>
                  <a:pt x="8" y="234"/>
                  <a:pt x="9" y="234"/>
                </a:cubicBezTo>
                <a:cubicBezTo>
                  <a:pt x="9" y="236"/>
                  <a:pt x="8" y="237"/>
                  <a:pt x="9" y="239"/>
                </a:cubicBezTo>
                <a:cubicBezTo>
                  <a:pt x="10" y="239"/>
                  <a:pt x="11" y="239"/>
                  <a:pt x="12" y="239"/>
                </a:cubicBezTo>
                <a:cubicBezTo>
                  <a:pt x="12" y="242"/>
                  <a:pt x="10" y="243"/>
                  <a:pt x="12" y="245"/>
                </a:cubicBezTo>
                <a:cubicBezTo>
                  <a:pt x="13" y="243"/>
                  <a:pt x="15" y="240"/>
                  <a:pt x="17" y="242"/>
                </a:cubicBezTo>
                <a:cubicBezTo>
                  <a:pt x="15" y="243"/>
                  <a:pt x="14" y="245"/>
                  <a:pt x="15" y="248"/>
                </a:cubicBezTo>
                <a:cubicBezTo>
                  <a:pt x="16" y="248"/>
                  <a:pt x="15" y="245"/>
                  <a:pt x="17" y="246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18" y="248"/>
                  <a:pt x="15" y="248"/>
                  <a:pt x="17" y="250"/>
                </a:cubicBezTo>
                <a:cubicBezTo>
                  <a:pt x="19" y="249"/>
                  <a:pt x="20" y="253"/>
                  <a:pt x="18" y="255"/>
                </a:cubicBezTo>
                <a:cubicBezTo>
                  <a:pt x="16" y="256"/>
                  <a:pt x="18" y="253"/>
                  <a:pt x="16" y="254"/>
                </a:cubicBezTo>
                <a:cubicBezTo>
                  <a:pt x="17" y="256"/>
                  <a:pt x="15" y="256"/>
                  <a:pt x="15" y="258"/>
                </a:cubicBezTo>
                <a:cubicBezTo>
                  <a:pt x="16" y="258"/>
                  <a:pt x="17" y="258"/>
                  <a:pt x="19" y="258"/>
                </a:cubicBezTo>
                <a:cubicBezTo>
                  <a:pt x="20" y="257"/>
                  <a:pt x="20" y="256"/>
                  <a:pt x="22" y="257"/>
                </a:cubicBezTo>
                <a:cubicBezTo>
                  <a:pt x="22" y="259"/>
                  <a:pt x="24" y="260"/>
                  <a:pt x="24" y="262"/>
                </a:cubicBezTo>
                <a:cubicBezTo>
                  <a:pt x="23" y="264"/>
                  <a:pt x="22" y="264"/>
                  <a:pt x="22" y="267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7"/>
                  <a:pt x="22" y="267"/>
                  <a:pt x="22" y="268"/>
                </a:cubicBezTo>
                <a:cubicBezTo>
                  <a:pt x="22" y="268"/>
                  <a:pt x="23" y="267"/>
                  <a:pt x="23" y="267"/>
                </a:cubicBezTo>
                <a:cubicBezTo>
                  <a:pt x="24" y="267"/>
                  <a:pt x="24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27" y="270"/>
                  <a:pt x="27" y="271"/>
                  <a:pt x="28" y="273"/>
                </a:cubicBezTo>
                <a:cubicBezTo>
                  <a:pt x="27" y="273"/>
                  <a:pt x="27" y="273"/>
                  <a:pt x="27" y="274"/>
                </a:cubicBezTo>
                <a:cubicBezTo>
                  <a:pt x="27" y="274"/>
                  <a:pt x="28" y="274"/>
                  <a:pt x="28" y="274"/>
                </a:cubicBezTo>
                <a:cubicBezTo>
                  <a:pt x="29" y="276"/>
                  <a:pt x="29" y="279"/>
                  <a:pt x="30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30" y="282"/>
                  <a:pt x="30" y="284"/>
                  <a:pt x="30" y="285"/>
                </a:cubicBezTo>
                <a:cubicBezTo>
                  <a:pt x="31" y="285"/>
                  <a:pt x="31" y="285"/>
                  <a:pt x="31" y="285"/>
                </a:cubicBezTo>
                <a:cubicBezTo>
                  <a:pt x="31" y="285"/>
                  <a:pt x="30" y="285"/>
                  <a:pt x="30" y="285"/>
                </a:cubicBezTo>
                <a:cubicBezTo>
                  <a:pt x="30" y="286"/>
                  <a:pt x="30" y="287"/>
                  <a:pt x="31" y="287"/>
                </a:cubicBezTo>
                <a:cubicBezTo>
                  <a:pt x="31" y="287"/>
                  <a:pt x="31" y="287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2" y="286"/>
                  <a:pt x="32" y="286"/>
                  <a:pt x="31" y="285"/>
                </a:cubicBezTo>
                <a:cubicBezTo>
                  <a:pt x="32" y="282"/>
                  <a:pt x="32" y="280"/>
                  <a:pt x="32" y="277"/>
                </a:cubicBezTo>
                <a:cubicBezTo>
                  <a:pt x="32" y="277"/>
                  <a:pt x="32" y="277"/>
                  <a:pt x="33" y="277"/>
                </a:cubicBezTo>
                <a:cubicBezTo>
                  <a:pt x="33" y="276"/>
                  <a:pt x="33" y="275"/>
                  <a:pt x="33" y="275"/>
                </a:cubicBezTo>
                <a:cubicBezTo>
                  <a:pt x="33" y="272"/>
                  <a:pt x="33" y="270"/>
                  <a:pt x="34" y="268"/>
                </a:cubicBezTo>
                <a:cubicBezTo>
                  <a:pt x="34" y="268"/>
                  <a:pt x="35" y="269"/>
                  <a:pt x="35" y="269"/>
                </a:cubicBezTo>
                <a:cubicBezTo>
                  <a:pt x="35" y="269"/>
                  <a:pt x="35" y="270"/>
                  <a:pt x="35" y="271"/>
                </a:cubicBezTo>
                <a:cubicBezTo>
                  <a:pt x="35" y="271"/>
                  <a:pt x="34" y="271"/>
                  <a:pt x="34" y="271"/>
                </a:cubicBezTo>
                <a:cubicBezTo>
                  <a:pt x="34" y="273"/>
                  <a:pt x="33" y="273"/>
                  <a:pt x="33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275"/>
                  <a:pt x="36" y="275"/>
                  <a:pt x="35" y="277"/>
                </a:cubicBezTo>
                <a:cubicBezTo>
                  <a:pt x="36" y="276"/>
                  <a:pt x="37" y="277"/>
                  <a:pt x="38" y="277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5" y="277"/>
                  <a:pt x="36" y="274"/>
                  <a:pt x="35" y="272"/>
                </a:cubicBezTo>
                <a:cubicBezTo>
                  <a:pt x="36" y="272"/>
                  <a:pt x="37" y="271"/>
                  <a:pt x="37" y="271"/>
                </a:cubicBezTo>
                <a:cubicBezTo>
                  <a:pt x="38" y="273"/>
                  <a:pt x="36" y="272"/>
                  <a:pt x="36" y="273"/>
                </a:cubicBezTo>
                <a:cubicBezTo>
                  <a:pt x="37" y="274"/>
                  <a:pt x="38" y="273"/>
                  <a:pt x="38" y="274"/>
                </a:cubicBezTo>
                <a:cubicBezTo>
                  <a:pt x="37" y="274"/>
                  <a:pt x="36" y="274"/>
                  <a:pt x="37" y="275"/>
                </a:cubicBezTo>
                <a:cubicBezTo>
                  <a:pt x="37" y="275"/>
                  <a:pt x="38" y="275"/>
                  <a:pt x="39" y="275"/>
                </a:cubicBezTo>
                <a:cubicBezTo>
                  <a:pt x="39" y="275"/>
                  <a:pt x="39" y="276"/>
                  <a:pt x="39" y="276"/>
                </a:cubicBezTo>
                <a:cubicBezTo>
                  <a:pt x="39" y="276"/>
                  <a:pt x="39" y="277"/>
                  <a:pt x="39" y="278"/>
                </a:cubicBezTo>
                <a:cubicBezTo>
                  <a:pt x="38" y="277"/>
                  <a:pt x="36" y="279"/>
                  <a:pt x="36" y="277"/>
                </a:cubicBezTo>
                <a:cubicBezTo>
                  <a:pt x="35" y="277"/>
                  <a:pt x="35" y="278"/>
                  <a:pt x="35" y="279"/>
                </a:cubicBezTo>
                <a:cubicBezTo>
                  <a:pt x="35" y="279"/>
                  <a:pt x="35" y="280"/>
                  <a:pt x="36" y="280"/>
                </a:cubicBezTo>
                <a:cubicBezTo>
                  <a:pt x="36" y="279"/>
                  <a:pt x="37" y="279"/>
                  <a:pt x="38" y="279"/>
                </a:cubicBezTo>
                <a:cubicBezTo>
                  <a:pt x="38" y="278"/>
                  <a:pt x="39" y="278"/>
                  <a:pt x="39" y="277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39" y="279"/>
                  <a:pt x="39" y="280"/>
                  <a:pt x="40" y="281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0" y="283"/>
                  <a:pt x="41" y="284"/>
                  <a:pt x="41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41" y="285"/>
                  <a:pt x="41" y="285"/>
                  <a:pt x="41" y="286"/>
                </a:cubicBezTo>
                <a:cubicBezTo>
                  <a:pt x="41" y="286"/>
                  <a:pt x="41" y="286"/>
                  <a:pt x="41" y="287"/>
                </a:cubicBezTo>
                <a:cubicBezTo>
                  <a:pt x="41" y="287"/>
                  <a:pt x="41" y="287"/>
                  <a:pt x="41" y="287"/>
                </a:cubicBezTo>
                <a:cubicBezTo>
                  <a:pt x="41" y="287"/>
                  <a:pt x="41" y="288"/>
                  <a:pt x="41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3" y="293"/>
                  <a:pt x="44" y="295"/>
                </a:cubicBezTo>
                <a:cubicBezTo>
                  <a:pt x="44" y="295"/>
                  <a:pt x="44" y="295"/>
                  <a:pt x="44" y="296"/>
                </a:cubicBezTo>
                <a:cubicBezTo>
                  <a:pt x="44" y="296"/>
                  <a:pt x="44" y="296"/>
                  <a:pt x="44" y="296"/>
                </a:cubicBezTo>
                <a:cubicBezTo>
                  <a:pt x="44" y="296"/>
                  <a:pt x="44" y="297"/>
                  <a:pt x="45" y="298"/>
                </a:cubicBezTo>
                <a:cubicBezTo>
                  <a:pt x="44" y="298"/>
                  <a:pt x="44" y="297"/>
                  <a:pt x="43" y="297"/>
                </a:cubicBezTo>
                <a:cubicBezTo>
                  <a:pt x="42" y="298"/>
                  <a:pt x="43" y="298"/>
                  <a:pt x="43" y="299"/>
                </a:cubicBezTo>
                <a:cubicBezTo>
                  <a:pt x="44" y="298"/>
                  <a:pt x="45" y="298"/>
                  <a:pt x="45" y="298"/>
                </a:cubicBezTo>
                <a:cubicBezTo>
                  <a:pt x="45" y="298"/>
                  <a:pt x="46" y="297"/>
                  <a:pt x="46" y="297"/>
                </a:cubicBezTo>
                <a:cubicBezTo>
                  <a:pt x="46" y="297"/>
                  <a:pt x="46" y="298"/>
                  <a:pt x="46" y="299"/>
                </a:cubicBezTo>
                <a:cubicBezTo>
                  <a:pt x="46" y="299"/>
                  <a:pt x="45" y="299"/>
                  <a:pt x="45" y="299"/>
                </a:cubicBezTo>
                <a:cubicBezTo>
                  <a:pt x="45" y="300"/>
                  <a:pt x="46" y="300"/>
                  <a:pt x="46" y="300"/>
                </a:cubicBezTo>
                <a:cubicBezTo>
                  <a:pt x="46" y="300"/>
                  <a:pt x="46" y="300"/>
                  <a:pt x="46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300"/>
                  <a:pt x="47" y="300"/>
                  <a:pt x="47" y="301"/>
                </a:cubicBezTo>
                <a:cubicBezTo>
                  <a:pt x="46" y="301"/>
                  <a:pt x="46" y="302"/>
                  <a:pt x="47" y="302"/>
                </a:cubicBezTo>
                <a:cubicBezTo>
                  <a:pt x="47" y="302"/>
                  <a:pt x="47" y="302"/>
                  <a:pt x="48" y="301"/>
                </a:cubicBezTo>
                <a:cubicBezTo>
                  <a:pt x="48" y="303"/>
                  <a:pt x="49" y="304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ubicBezTo>
                  <a:pt x="49" y="306"/>
                  <a:pt x="49" y="307"/>
                  <a:pt x="49" y="307"/>
                </a:cubicBezTo>
                <a:cubicBezTo>
                  <a:pt x="49" y="307"/>
                  <a:pt x="49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7"/>
                  <a:pt x="48" y="307"/>
                  <a:pt x="48" y="307"/>
                </a:cubicBezTo>
                <a:cubicBezTo>
                  <a:pt x="48" y="308"/>
                  <a:pt x="47" y="308"/>
                  <a:pt x="47" y="308"/>
                </a:cubicBezTo>
                <a:cubicBezTo>
                  <a:pt x="47" y="308"/>
                  <a:pt x="48" y="308"/>
                  <a:pt x="48" y="308"/>
                </a:cubicBezTo>
                <a:cubicBezTo>
                  <a:pt x="48" y="308"/>
                  <a:pt x="48" y="309"/>
                  <a:pt x="48" y="309"/>
                </a:cubicBezTo>
                <a:cubicBezTo>
                  <a:pt x="48" y="309"/>
                  <a:pt x="49" y="308"/>
                  <a:pt x="49" y="308"/>
                </a:cubicBezTo>
                <a:cubicBezTo>
                  <a:pt x="49" y="308"/>
                  <a:pt x="49" y="307"/>
                  <a:pt x="49" y="307"/>
                </a:cubicBezTo>
                <a:cubicBezTo>
                  <a:pt x="49" y="307"/>
                  <a:pt x="49" y="307"/>
                  <a:pt x="50" y="308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6"/>
                  <a:pt x="50" y="306"/>
                  <a:pt x="50" y="305"/>
                </a:cubicBezTo>
                <a:cubicBezTo>
                  <a:pt x="50" y="305"/>
                  <a:pt x="51" y="305"/>
                  <a:pt x="51" y="305"/>
                </a:cubicBezTo>
                <a:cubicBezTo>
                  <a:pt x="51" y="305"/>
                  <a:pt x="52" y="306"/>
                  <a:pt x="52" y="306"/>
                </a:cubicBezTo>
                <a:cubicBezTo>
                  <a:pt x="51" y="306"/>
                  <a:pt x="52" y="307"/>
                  <a:pt x="52" y="307"/>
                </a:cubicBezTo>
                <a:cubicBezTo>
                  <a:pt x="52" y="308"/>
                  <a:pt x="52" y="309"/>
                  <a:pt x="53" y="310"/>
                </a:cubicBezTo>
                <a:cubicBezTo>
                  <a:pt x="52" y="310"/>
                  <a:pt x="52" y="310"/>
                  <a:pt x="51" y="311"/>
                </a:cubicBezTo>
                <a:cubicBezTo>
                  <a:pt x="53" y="311"/>
                  <a:pt x="52" y="312"/>
                  <a:pt x="53" y="312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3" y="312"/>
                  <a:pt x="53" y="313"/>
                  <a:pt x="54" y="313"/>
                </a:cubicBezTo>
                <a:cubicBezTo>
                  <a:pt x="54" y="312"/>
                  <a:pt x="55" y="312"/>
                  <a:pt x="55" y="310"/>
                </a:cubicBezTo>
                <a:cubicBezTo>
                  <a:pt x="56" y="311"/>
                  <a:pt x="56" y="311"/>
                  <a:pt x="56" y="312"/>
                </a:cubicBezTo>
                <a:cubicBezTo>
                  <a:pt x="57" y="311"/>
                  <a:pt x="57" y="311"/>
                  <a:pt x="58" y="312"/>
                </a:cubicBezTo>
                <a:cubicBezTo>
                  <a:pt x="57" y="311"/>
                  <a:pt x="57" y="311"/>
                  <a:pt x="57" y="311"/>
                </a:cubicBezTo>
                <a:cubicBezTo>
                  <a:pt x="56" y="311"/>
                  <a:pt x="56" y="310"/>
                  <a:pt x="56" y="309"/>
                </a:cubicBezTo>
                <a:cubicBezTo>
                  <a:pt x="56" y="309"/>
                  <a:pt x="56" y="308"/>
                  <a:pt x="56" y="308"/>
                </a:cubicBezTo>
                <a:cubicBezTo>
                  <a:pt x="56" y="308"/>
                  <a:pt x="56" y="308"/>
                  <a:pt x="56" y="308"/>
                </a:cubicBezTo>
                <a:cubicBezTo>
                  <a:pt x="54" y="303"/>
                  <a:pt x="52" y="298"/>
                  <a:pt x="50" y="293"/>
                </a:cubicBezTo>
                <a:cubicBezTo>
                  <a:pt x="50" y="293"/>
                  <a:pt x="50" y="294"/>
                  <a:pt x="50" y="294"/>
                </a:cubicBezTo>
                <a:cubicBezTo>
                  <a:pt x="50" y="294"/>
                  <a:pt x="49" y="294"/>
                  <a:pt x="49" y="293"/>
                </a:cubicBezTo>
                <a:cubicBezTo>
                  <a:pt x="49" y="293"/>
                  <a:pt x="49" y="293"/>
                  <a:pt x="49" y="292"/>
                </a:cubicBezTo>
                <a:cubicBezTo>
                  <a:pt x="49" y="292"/>
                  <a:pt x="49" y="292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8" y="286"/>
                  <a:pt x="47" y="281"/>
                  <a:pt x="46" y="277"/>
                </a:cubicBezTo>
                <a:cubicBezTo>
                  <a:pt x="45" y="277"/>
                  <a:pt x="45" y="275"/>
                  <a:pt x="45" y="274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65"/>
                  <a:pt x="43" y="256"/>
                  <a:pt x="43" y="247"/>
                </a:cubicBezTo>
                <a:cubicBezTo>
                  <a:pt x="43" y="244"/>
                  <a:pt x="43" y="241"/>
                  <a:pt x="43" y="238"/>
                </a:cubicBezTo>
                <a:cubicBezTo>
                  <a:pt x="43" y="237"/>
                  <a:pt x="42" y="237"/>
                  <a:pt x="42" y="236"/>
                </a:cubicBezTo>
                <a:cubicBezTo>
                  <a:pt x="43" y="235"/>
                  <a:pt x="43" y="233"/>
                  <a:pt x="44" y="232"/>
                </a:cubicBezTo>
                <a:cubicBezTo>
                  <a:pt x="44" y="223"/>
                  <a:pt x="46" y="215"/>
                  <a:pt x="48" y="207"/>
                </a:cubicBezTo>
                <a:cubicBezTo>
                  <a:pt x="48" y="204"/>
                  <a:pt x="49" y="201"/>
                  <a:pt x="51" y="199"/>
                </a:cubicBezTo>
                <a:cubicBezTo>
                  <a:pt x="52" y="197"/>
                  <a:pt x="53" y="194"/>
                  <a:pt x="54" y="192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2" y="188"/>
                  <a:pt x="55" y="185"/>
                  <a:pt x="57" y="182"/>
                </a:cubicBezTo>
                <a:cubicBezTo>
                  <a:pt x="57" y="183"/>
                  <a:pt x="57" y="184"/>
                  <a:pt x="57" y="184"/>
                </a:cubicBezTo>
                <a:cubicBezTo>
                  <a:pt x="61" y="175"/>
                  <a:pt x="66" y="166"/>
                  <a:pt x="73" y="158"/>
                </a:cubicBezTo>
                <a:cubicBezTo>
                  <a:pt x="73" y="158"/>
                  <a:pt x="73" y="157"/>
                  <a:pt x="74" y="157"/>
                </a:cubicBezTo>
                <a:cubicBezTo>
                  <a:pt x="90" y="135"/>
                  <a:pt x="113" y="11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1" y="107"/>
                  <a:pt x="144" y="106"/>
                  <a:pt x="146" y="105"/>
                </a:cubicBezTo>
                <a:cubicBezTo>
                  <a:pt x="147" y="107"/>
                  <a:pt x="143" y="107"/>
                  <a:pt x="141" y="108"/>
                </a:cubicBezTo>
                <a:cubicBezTo>
                  <a:pt x="154" y="104"/>
                  <a:pt x="167" y="101"/>
                  <a:pt x="181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0" y="100"/>
                  <a:pt x="179" y="100"/>
                  <a:pt x="179" y="99"/>
                </a:cubicBezTo>
                <a:cubicBezTo>
                  <a:pt x="180" y="100"/>
                  <a:pt x="182" y="99"/>
                  <a:pt x="184" y="100"/>
                </a:cubicBezTo>
                <a:cubicBezTo>
                  <a:pt x="183" y="95"/>
                  <a:pt x="189" y="96"/>
                  <a:pt x="191" y="94"/>
                </a:cubicBezTo>
                <a:cubicBezTo>
                  <a:pt x="192" y="97"/>
                  <a:pt x="197" y="94"/>
                  <a:pt x="199" y="97"/>
                </a:cubicBezTo>
                <a:cubicBezTo>
                  <a:pt x="197" y="97"/>
                  <a:pt x="195" y="97"/>
                  <a:pt x="194" y="97"/>
                </a:cubicBezTo>
                <a:cubicBezTo>
                  <a:pt x="196" y="98"/>
                  <a:pt x="198" y="99"/>
                  <a:pt x="200" y="100"/>
                </a:cubicBezTo>
                <a:cubicBezTo>
                  <a:pt x="202" y="101"/>
                  <a:pt x="204" y="101"/>
                  <a:pt x="206" y="101"/>
                </a:cubicBezTo>
                <a:cubicBezTo>
                  <a:pt x="206" y="100"/>
                  <a:pt x="207" y="101"/>
                  <a:pt x="208" y="101"/>
                </a:cubicBezTo>
                <a:cubicBezTo>
                  <a:pt x="209" y="101"/>
                  <a:pt x="210" y="101"/>
                  <a:pt x="211" y="102"/>
                </a:cubicBezTo>
                <a:cubicBezTo>
                  <a:pt x="211" y="101"/>
                  <a:pt x="209" y="101"/>
                  <a:pt x="209" y="100"/>
                </a:cubicBezTo>
                <a:cubicBezTo>
                  <a:pt x="210" y="99"/>
                  <a:pt x="211" y="100"/>
                  <a:pt x="212" y="100"/>
                </a:cubicBezTo>
                <a:close/>
                <a:moveTo>
                  <a:pt x="244" y="98"/>
                </a:moveTo>
                <a:cubicBezTo>
                  <a:pt x="247" y="98"/>
                  <a:pt x="246" y="100"/>
                  <a:pt x="248" y="100"/>
                </a:cubicBezTo>
                <a:cubicBezTo>
                  <a:pt x="247" y="101"/>
                  <a:pt x="244" y="100"/>
                  <a:pt x="244" y="98"/>
                </a:cubicBezTo>
                <a:close/>
                <a:moveTo>
                  <a:pt x="285" y="106"/>
                </a:moveTo>
                <a:cubicBezTo>
                  <a:pt x="284" y="107"/>
                  <a:pt x="282" y="105"/>
                  <a:pt x="280" y="105"/>
                </a:cubicBezTo>
                <a:cubicBezTo>
                  <a:pt x="281" y="104"/>
                  <a:pt x="284" y="105"/>
                  <a:pt x="285" y="106"/>
                </a:cubicBezTo>
                <a:close/>
                <a:moveTo>
                  <a:pt x="277" y="102"/>
                </a:moveTo>
                <a:cubicBezTo>
                  <a:pt x="276" y="102"/>
                  <a:pt x="275" y="101"/>
                  <a:pt x="274" y="101"/>
                </a:cubicBezTo>
                <a:cubicBezTo>
                  <a:pt x="275" y="99"/>
                  <a:pt x="277" y="101"/>
                  <a:pt x="277" y="102"/>
                </a:cubicBezTo>
                <a:close/>
                <a:moveTo>
                  <a:pt x="275" y="102"/>
                </a:moveTo>
                <a:cubicBezTo>
                  <a:pt x="273" y="102"/>
                  <a:pt x="271" y="103"/>
                  <a:pt x="272" y="101"/>
                </a:cubicBezTo>
                <a:cubicBezTo>
                  <a:pt x="273" y="101"/>
                  <a:pt x="275" y="101"/>
                  <a:pt x="275" y="102"/>
                </a:cubicBezTo>
                <a:close/>
                <a:moveTo>
                  <a:pt x="271" y="100"/>
                </a:moveTo>
                <a:cubicBezTo>
                  <a:pt x="271" y="103"/>
                  <a:pt x="269" y="99"/>
                  <a:pt x="267" y="99"/>
                </a:cubicBezTo>
                <a:cubicBezTo>
                  <a:pt x="268" y="98"/>
                  <a:pt x="270" y="101"/>
                  <a:pt x="271" y="100"/>
                </a:cubicBezTo>
                <a:close/>
                <a:moveTo>
                  <a:pt x="233" y="70"/>
                </a:moveTo>
                <a:cubicBezTo>
                  <a:pt x="234" y="70"/>
                  <a:pt x="233" y="69"/>
                  <a:pt x="233" y="68"/>
                </a:cubicBezTo>
                <a:cubicBezTo>
                  <a:pt x="234" y="68"/>
                  <a:pt x="234" y="70"/>
                  <a:pt x="235" y="70"/>
                </a:cubicBezTo>
                <a:cubicBezTo>
                  <a:pt x="234" y="70"/>
                  <a:pt x="233" y="70"/>
                  <a:pt x="231" y="70"/>
                </a:cubicBezTo>
                <a:cubicBezTo>
                  <a:pt x="231" y="70"/>
                  <a:pt x="231" y="69"/>
                  <a:pt x="230" y="69"/>
                </a:cubicBezTo>
                <a:cubicBezTo>
                  <a:pt x="231" y="67"/>
                  <a:pt x="232" y="70"/>
                  <a:pt x="233" y="70"/>
                </a:cubicBezTo>
                <a:close/>
                <a:moveTo>
                  <a:pt x="232" y="90"/>
                </a:moveTo>
                <a:cubicBezTo>
                  <a:pt x="232" y="88"/>
                  <a:pt x="236" y="87"/>
                  <a:pt x="238" y="88"/>
                </a:cubicBezTo>
                <a:cubicBezTo>
                  <a:pt x="238" y="89"/>
                  <a:pt x="236" y="90"/>
                  <a:pt x="235" y="90"/>
                </a:cubicBezTo>
                <a:cubicBezTo>
                  <a:pt x="235" y="91"/>
                  <a:pt x="236" y="90"/>
                  <a:pt x="237" y="90"/>
                </a:cubicBezTo>
                <a:cubicBezTo>
                  <a:pt x="233" y="93"/>
                  <a:pt x="240" y="91"/>
                  <a:pt x="240" y="94"/>
                </a:cubicBezTo>
                <a:cubicBezTo>
                  <a:pt x="236" y="93"/>
                  <a:pt x="233" y="92"/>
                  <a:pt x="229" y="90"/>
                </a:cubicBezTo>
                <a:cubicBezTo>
                  <a:pt x="229" y="88"/>
                  <a:pt x="232" y="89"/>
                  <a:pt x="232" y="90"/>
                </a:cubicBezTo>
                <a:close/>
                <a:moveTo>
                  <a:pt x="224" y="76"/>
                </a:moveTo>
                <a:cubicBezTo>
                  <a:pt x="226" y="76"/>
                  <a:pt x="226" y="76"/>
                  <a:pt x="224" y="76"/>
                </a:cubicBezTo>
                <a:cubicBezTo>
                  <a:pt x="223" y="77"/>
                  <a:pt x="221" y="78"/>
                  <a:pt x="217" y="78"/>
                </a:cubicBezTo>
                <a:cubicBezTo>
                  <a:pt x="218" y="76"/>
                  <a:pt x="222" y="76"/>
                  <a:pt x="224" y="76"/>
                </a:cubicBezTo>
                <a:close/>
                <a:moveTo>
                  <a:pt x="217" y="77"/>
                </a:moveTo>
                <a:cubicBezTo>
                  <a:pt x="216" y="79"/>
                  <a:pt x="213" y="79"/>
                  <a:pt x="211" y="79"/>
                </a:cubicBezTo>
                <a:cubicBezTo>
                  <a:pt x="211" y="77"/>
                  <a:pt x="215" y="78"/>
                  <a:pt x="217" y="77"/>
                </a:cubicBezTo>
                <a:close/>
                <a:moveTo>
                  <a:pt x="134" y="61"/>
                </a:moveTo>
                <a:cubicBezTo>
                  <a:pt x="134" y="62"/>
                  <a:pt x="132" y="62"/>
                  <a:pt x="131" y="62"/>
                </a:cubicBezTo>
                <a:cubicBezTo>
                  <a:pt x="130" y="60"/>
                  <a:pt x="133" y="61"/>
                  <a:pt x="134" y="61"/>
                </a:cubicBezTo>
                <a:close/>
                <a:moveTo>
                  <a:pt x="12" y="199"/>
                </a:moveTo>
                <a:cubicBezTo>
                  <a:pt x="12" y="198"/>
                  <a:pt x="12" y="197"/>
                  <a:pt x="12" y="197"/>
                </a:cubicBezTo>
                <a:cubicBezTo>
                  <a:pt x="14" y="197"/>
                  <a:pt x="13" y="199"/>
                  <a:pt x="12" y="199"/>
                </a:cubicBezTo>
                <a:close/>
                <a:moveTo>
                  <a:pt x="12" y="238"/>
                </a:moveTo>
                <a:cubicBezTo>
                  <a:pt x="11" y="237"/>
                  <a:pt x="11" y="237"/>
                  <a:pt x="10" y="237"/>
                </a:cubicBezTo>
                <a:cubicBezTo>
                  <a:pt x="10" y="237"/>
                  <a:pt x="11" y="237"/>
                  <a:pt x="11" y="235"/>
                </a:cubicBezTo>
                <a:cubicBezTo>
                  <a:pt x="11" y="236"/>
                  <a:pt x="11" y="236"/>
                  <a:pt x="12" y="236"/>
                </a:cubicBezTo>
                <a:cubicBezTo>
                  <a:pt x="12" y="237"/>
                  <a:pt x="12" y="237"/>
                  <a:pt x="12" y="238"/>
                </a:cubicBezTo>
                <a:close/>
                <a:moveTo>
                  <a:pt x="12" y="233"/>
                </a:moveTo>
                <a:cubicBezTo>
                  <a:pt x="11" y="232"/>
                  <a:pt x="12" y="230"/>
                  <a:pt x="13" y="228"/>
                </a:cubicBezTo>
                <a:cubicBezTo>
                  <a:pt x="15" y="229"/>
                  <a:pt x="12" y="232"/>
                  <a:pt x="12" y="233"/>
                </a:cubicBezTo>
                <a:close/>
                <a:moveTo>
                  <a:pt x="34" y="268"/>
                </a:moveTo>
                <a:cubicBezTo>
                  <a:pt x="34" y="268"/>
                  <a:pt x="34" y="267"/>
                  <a:pt x="34" y="267"/>
                </a:cubicBezTo>
                <a:cubicBezTo>
                  <a:pt x="35" y="267"/>
                  <a:pt x="35" y="267"/>
                  <a:pt x="35" y="268"/>
                </a:cubicBezTo>
                <a:cubicBezTo>
                  <a:pt x="34" y="268"/>
                  <a:pt x="34" y="268"/>
                  <a:pt x="34" y="268"/>
                </a:cubicBezTo>
                <a:close/>
                <a:moveTo>
                  <a:pt x="38" y="274"/>
                </a:moveTo>
                <a:cubicBezTo>
                  <a:pt x="38" y="273"/>
                  <a:pt x="38" y="271"/>
                  <a:pt x="37" y="271"/>
                </a:cubicBezTo>
                <a:cubicBezTo>
                  <a:pt x="37" y="271"/>
                  <a:pt x="37" y="271"/>
                  <a:pt x="37" y="271"/>
                </a:cubicBezTo>
                <a:cubicBezTo>
                  <a:pt x="37" y="270"/>
                  <a:pt x="37" y="270"/>
                  <a:pt x="37" y="270"/>
                </a:cubicBezTo>
                <a:cubicBezTo>
                  <a:pt x="37" y="270"/>
                  <a:pt x="37" y="270"/>
                  <a:pt x="37" y="269"/>
                </a:cubicBezTo>
                <a:cubicBezTo>
                  <a:pt x="37" y="269"/>
                  <a:pt x="37" y="269"/>
                  <a:pt x="37" y="269"/>
                </a:cubicBezTo>
                <a:cubicBezTo>
                  <a:pt x="37" y="269"/>
                  <a:pt x="37" y="269"/>
                  <a:pt x="37" y="268"/>
                </a:cubicBezTo>
                <a:cubicBezTo>
                  <a:pt x="37" y="269"/>
                  <a:pt x="37" y="269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0"/>
                  <a:pt x="38" y="270"/>
                  <a:pt x="38" y="270"/>
                </a:cubicBezTo>
                <a:cubicBezTo>
                  <a:pt x="38" y="271"/>
                  <a:pt x="38" y="272"/>
                  <a:pt x="39" y="274"/>
                </a:cubicBezTo>
                <a:cubicBezTo>
                  <a:pt x="39" y="274"/>
                  <a:pt x="38" y="274"/>
                  <a:pt x="38" y="274"/>
                </a:cubicBezTo>
                <a:close/>
                <a:moveTo>
                  <a:pt x="52" y="307"/>
                </a:moveTo>
                <a:cubicBezTo>
                  <a:pt x="52" y="307"/>
                  <a:pt x="52" y="306"/>
                  <a:pt x="52" y="306"/>
                </a:cubicBezTo>
                <a:cubicBezTo>
                  <a:pt x="52" y="306"/>
                  <a:pt x="52" y="307"/>
                  <a:pt x="52" y="307"/>
                </a:cubicBezTo>
                <a:close/>
                <a:moveTo>
                  <a:pt x="50" y="307"/>
                </a:move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ubicBezTo>
                  <a:pt x="50" y="307"/>
                  <a:pt x="50" y="307"/>
                  <a:pt x="50" y="307"/>
                </a:cubicBezTo>
                <a:close/>
                <a:moveTo>
                  <a:pt x="69" y="159"/>
                </a:moveTo>
                <a:cubicBezTo>
                  <a:pt x="68" y="158"/>
                  <a:pt x="70" y="157"/>
                  <a:pt x="70" y="157"/>
                </a:cubicBezTo>
                <a:cubicBezTo>
                  <a:pt x="72" y="157"/>
                  <a:pt x="70" y="158"/>
                  <a:pt x="69" y="159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79" y="149"/>
                  <a:pt x="78" y="149"/>
                </a:cubicBezTo>
                <a:cubicBezTo>
                  <a:pt x="78" y="148"/>
                  <a:pt x="79" y="147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114" y="81"/>
                </a:moveTo>
                <a:cubicBezTo>
                  <a:pt x="114" y="80"/>
                  <a:pt x="115" y="80"/>
                  <a:pt x="116" y="79"/>
                </a:cubicBezTo>
                <a:cubicBezTo>
                  <a:pt x="116" y="81"/>
                  <a:pt x="115" y="81"/>
                  <a:pt x="114" y="81"/>
                </a:cubicBezTo>
                <a:close/>
                <a:moveTo>
                  <a:pt x="120" y="79"/>
                </a:moveTo>
                <a:cubicBezTo>
                  <a:pt x="120" y="78"/>
                  <a:pt x="119" y="78"/>
                  <a:pt x="119" y="78"/>
                </a:cubicBezTo>
                <a:cubicBezTo>
                  <a:pt x="120" y="77"/>
                  <a:pt x="121" y="77"/>
                  <a:pt x="123" y="76"/>
                </a:cubicBezTo>
                <a:cubicBezTo>
                  <a:pt x="123" y="78"/>
                  <a:pt x="121" y="78"/>
                  <a:pt x="120" y="79"/>
                </a:cubicBezTo>
                <a:close/>
                <a:moveTo>
                  <a:pt x="168" y="98"/>
                </a:moveTo>
                <a:cubicBezTo>
                  <a:pt x="169" y="97"/>
                  <a:pt x="170" y="96"/>
                  <a:pt x="171" y="96"/>
                </a:cubicBezTo>
                <a:cubicBezTo>
                  <a:pt x="171" y="97"/>
                  <a:pt x="169" y="98"/>
                  <a:pt x="168" y="98"/>
                </a:cubicBezTo>
                <a:close/>
                <a:moveTo>
                  <a:pt x="172" y="98"/>
                </a:moveTo>
                <a:cubicBezTo>
                  <a:pt x="170" y="98"/>
                  <a:pt x="172" y="96"/>
                  <a:pt x="174" y="96"/>
                </a:cubicBezTo>
                <a:cubicBezTo>
                  <a:pt x="173" y="97"/>
                  <a:pt x="172" y="97"/>
                  <a:pt x="172" y="98"/>
                </a:cubicBezTo>
                <a:close/>
                <a:moveTo>
                  <a:pt x="177" y="95"/>
                </a:moveTo>
                <a:cubicBezTo>
                  <a:pt x="176" y="96"/>
                  <a:pt x="174" y="96"/>
                  <a:pt x="174" y="94"/>
                </a:cubicBezTo>
                <a:cubicBezTo>
                  <a:pt x="175" y="94"/>
                  <a:pt x="177" y="93"/>
                  <a:pt x="177" y="95"/>
                </a:cubicBezTo>
                <a:close/>
                <a:moveTo>
                  <a:pt x="185" y="87"/>
                </a:moveTo>
                <a:cubicBezTo>
                  <a:pt x="186" y="85"/>
                  <a:pt x="189" y="85"/>
                  <a:pt x="191" y="84"/>
                </a:cubicBezTo>
                <a:cubicBezTo>
                  <a:pt x="190" y="86"/>
                  <a:pt x="187" y="87"/>
                  <a:pt x="185" y="87"/>
                </a:cubicBezTo>
                <a:close/>
                <a:moveTo>
                  <a:pt x="206" y="94"/>
                </a:moveTo>
                <a:cubicBezTo>
                  <a:pt x="204" y="95"/>
                  <a:pt x="204" y="94"/>
                  <a:pt x="204" y="94"/>
                </a:cubicBezTo>
                <a:cubicBezTo>
                  <a:pt x="204" y="92"/>
                  <a:pt x="206" y="93"/>
                  <a:pt x="206" y="94"/>
                </a:cubicBezTo>
                <a:close/>
                <a:moveTo>
                  <a:pt x="206" y="80"/>
                </a:moveTo>
                <a:cubicBezTo>
                  <a:pt x="205" y="81"/>
                  <a:pt x="204" y="81"/>
                  <a:pt x="202" y="81"/>
                </a:cubicBezTo>
                <a:cubicBezTo>
                  <a:pt x="203" y="80"/>
                  <a:pt x="205" y="80"/>
                  <a:pt x="206" y="80"/>
                </a:cubicBezTo>
                <a:close/>
                <a:moveTo>
                  <a:pt x="201" y="97"/>
                </a:moveTo>
                <a:cubicBezTo>
                  <a:pt x="199" y="96"/>
                  <a:pt x="199" y="95"/>
                  <a:pt x="199" y="94"/>
                </a:cubicBezTo>
                <a:cubicBezTo>
                  <a:pt x="200" y="94"/>
                  <a:pt x="203" y="94"/>
                  <a:pt x="202" y="97"/>
                </a:cubicBezTo>
                <a:cubicBezTo>
                  <a:pt x="202" y="97"/>
                  <a:pt x="201" y="96"/>
                  <a:pt x="201" y="97"/>
                </a:cubicBezTo>
                <a:close/>
                <a:moveTo>
                  <a:pt x="346" y="166"/>
                </a:moveTo>
                <a:cubicBezTo>
                  <a:pt x="345" y="159"/>
                  <a:pt x="340" y="153"/>
                  <a:pt x="337" y="146"/>
                </a:cubicBezTo>
                <a:cubicBezTo>
                  <a:pt x="336" y="147"/>
                  <a:pt x="336" y="144"/>
                  <a:pt x="335" y="146"/>
                </a:cubicBezTo>
                <a:cubicBezTo>
                  <a:pt x="340" y="152"/>
                  <a:pt x="341" y="162"/>
                  <a:pt x="346" y="168"/>
                </a:cubicBezTo>
                <a:cubicBezTo>
                  <a:pt x="347" y="167"/>
                  <a:pt x="346" y="167"/>
                  <a:pt x="346" y="166"/>
                </a:cubicBezTo>
                <a:close/>
                <a:moveTo>
                  <a:pt x="333" y="189"/>
                </a:moveTo>
                <a:cubicBezTo>
                  <a:pt x="336" y="189"/>
                  <a:pt x="334" y="192"/>
                  <a:pt x="336" y="192"/>
                </a:cubicBezTo>
                <a:cubicBezTo>
                  <a:pt x="336" y="191"/>
                  <a:pt x="336" y="190"/>
                  <a:pt x="335" y="188"/>
                </a:cubicBezTo>
                <a:cubicBezTo>
                  <a:pt x="334" y="189"/>
                  <a:pt x="332" y="188"/>
                  <a:pt x="333" y="189"/>
                </a:cubicBezTo>
                <a:close/>
                <a:moveTo>
                  <a:pt x="182" y="47"/>
                </a:moveTo>
                <a:cubicBezTo>
                  <a:pt x="183" y="47"/>
                  <a:pt x="184" y="47"/>
                  <a:pt x="184" y="46"/>
                </a:cubicBezTo>
                <a:cubicBezTo>
                  <a:pt x="183" y="47"/>
                  <a:pt x="181" y="46"/>
                  <a:pt x="182" y="47"/>
                </a:cubicBezTo>
                <a:close/>
                <a:moveTo>
                  <a:pt x="337" y="272"/>
                </a:moveTo>
                <a:cubicBezTo>
                  <a:pt x="337" y="273"/>
                  <a:pt x="336" y="275"/>
                  <a:pt x="337" y="275"/>
                </a:cubicBezTo>
                <a:cubicBezTo>
                  <a:pt x="338" y="275"/>
                  <a:pt x="338" y="273"/>
                  <a:pt x="337" y="272"/>
                </a:cubicBezTo>
                <a:close/>
                <a:moveTo>
                  <a:pt x="331" y="126"/>
                </a:moveTo>
                <a:cubicBezTo>
                  <a:pt x="331" y="128"/>
                  <a:pt x="330" y="128"/>
                  <a:pt x="329" y="127"/>
                </a:cubicBezTo>
                <a:cubicBezTo>
                  <a:pt x="329" y="129"/>
                  <a:pt x="330" y="129"/>
                  <a:pt x="331" y="130"/>
                </a:cubicBezTo>
                <a:cubicBezTo>
                  <a:pt x="331" y="128"/>
                  <a:pt x="333" y="127"/>
                  <a:pt x="331" y="126"/>
                </a:cubicBezTo>
                <a:close/>
                <a:moveTo>
                  <a:pt x="342" y="195"/>
                </a:moveTo>
                <a:cubicBezTo>
                  <a:pt x="341" y="196"/>
                  <a:pt x="340" y="196"/>
                  <a:pt x="339" y="195"/>
                </a:cubicBezTo>
                <a:cubicBezTo>
                  <a:pt x="339" y="196"/>
                  <a:pt x="339" y="197"/>
                  <a:pt x="340" y="197"/>
                </a:cubicBezTo>
                <a:cubicBezTo>
                  <a:pt x="341" y="197"/>
                  <a:pt x="342" y="197"/>
                  <a:pt x="342" y="195"/>
                </a:cubicBezTo>
                <a:close/>
                <a:moveTo>
                  <a:pt x="340" y="192"/>
                </a:moveTo>
                <a:cubicBezTo>
                  <a:pt x="340" y="188"/>
                  <a:pt x="338" y="186"/>
                  <a:pt x="337" y="184"/>
                </a:cubicBezTo>
                <a:cubicBezTo>
                  <a:pt x="336" y="187"/>
                  <a:pt x="337" y="190"/>
                  <a:pt x="340" y="192"/>
                </a:cubicBezTo>
                <a:close/>
                <a:moveTo>
                  <a:pt x="230" y="62"/>
                </a:moveTo>
                <a:cubicBezTo>
                  <a:pt x="231" y="60"/>
                  <a:pt x="234" y="63"/>
                  <a:pt x="237" y="63"/>
                </a:cubicBezTo>
                <a:cubicBezTo>
                  <a:pt x="236" y="61"/>
                  <a:pt x="230" y="59"/>
                  <a:pt x="230" y="62"/>
                </a:cubicBezTo>
                <a:close/>
                <a:moveTo>
                  <a:pt x="230" y="57"/>
                </a:moveTo>
                <a:cubicBezTo>
                  <a:pt x="230" y="56"/>
                  <a:pt x="228" y="56"/>
                  <a:pt x="227" y="56"/>
                </a:cubicBezTo>
                <a:cubicBezTo>
                  <a:pt x="227" y="58"/>
                  <a:pt x="228" y="58"/>
                  <a:pt x="230" y="57"/>
                </a:cubicBezTo>
                <a:close/>
                <a:moveTo>
                  <a:pt x="337" y="135"/>
                </a:moveTo>
                <a:cubicBezTo>
                  <a:pt x="337" y="134"/>
                  <a:pt x="336" y="133"/>
                  <a:pt x="335" y="132"/>
                </a:cubicBezTo>
                <a:cubicBezTo>
                  <a:pt x="335" y="133"/>
                  <a:pt x="336" y="135"/>
                  <a:pt x="337" y="135"/>
                </a:cubicBezTo>
                <a:close/>
                <a:moveTo>
                  <a:pt x="168" y="50"/>
                </a:moveTo>
                <a:cubicBezTo>
                  <a:pt x="167" y="50"/>
                  <a:pt x="164" y="48"/>
                  <a:pt x="165" y="50"/>
                </a:cubicBezTo>
                <a:cubicBezTo>
                  <a:pt x="166" y="51"/>
                  <a:pt x="167" y="50"/>
                  <a:pt x="168" y="50"/>
                </a:cubicBezTo>
                <a:close/>
                <a:moveTo>
                  <a:pt x="230" y="51"/>
                </a:moveTo>
                <a:cubicBezTo>
                  <a:pt x="228" y="51"/>
                  <a:pt x="225" y="50"/>
                  <a:pt x="224" y="50"/>
                </a:cubicBezTo>
                <a:cubicBezTo>
                  <a:pt x="226" y="51"/>
                  <a:pt x="223" y="52"/>
                  <a:pt x="224" y="53"/>
                </a:cubicBezTo>
                <a:cubicBezTo>
                  <a:pt x="226" y="53"/>
                  <a:pt x="227" y="54"/>
                  <a:pt x="227" y="55"/>
                </a:cubicBezTo>
                <a:cubicBezTo>
                  <a:pt x="229" y="54"/>
                  <a:pt x="230" y="55"/>
                  <a:pt x="231" y="56"/>
                </a:cubicBezTo>
                <a:cubicBezTo>
                  <a:pt x="231" y="57"/>
                  <a:pt x="230" y="57"/>
                  <a:pt x="231" y="58"/>
                </a:cubicBezTo>
                <a:cubicBezTo>
                  <a:pt x="238" y="58"/>
                  <a:pt x="243" y="59"/>
                  <a:pt x="249" y="61"/>
                </a:cubicBezTo>
                <a:cubicBezTo>
                  <a:pt x="250" y="61"/>
                  <a:pt x="249" y="60"/>
                  <a:pt x="250" y="60"/>
                </a:cubicBezTo>
                <a:cubicBezTo>
                  <a:pt x="251" y="61"/>
                  <a:pt x="254" y="61"/>
                  <a:pt x="255" y="61"/>
                </a:cubicBezTo>
                <a:cubicBezTo>
                  <a:pt x="255" y="60"/>
                  <a:pt x="253" y="61"/>
                  <a:pt x="253" y="60"/>
                </a:cubicBezTo>
                <a:cubicBezTo>
                  <a:pt x="254" y="59"/>
                  <a:pt x="256" y="60"/>
                  <a:pt x="255" y="59"/>
                </a:cubicBezTo>
                <a:cubicBezTo>
                  <a:pt x="254" y="58"/>
                  <a:pt x="251" y="58"/>
                  <a:pt x="251" y="57"/>
                </a:cubicBezTo>
                <a:cubicBezTo>
                  <a:pt x="254" y="57"/>
                  <a:pt x="257" y="57"/>
                  <a:pt x="259" y="57"/>
                </a:cubicBezTo>
                <a:cubicBezTo>
                  <a:pt x="257" y="54"/>
                  <a:pt x="251" y="53"/>
                  <a:pt x="247" y="54"/>
                </a:cubicBezTo>
                <a:cubicBezTo>
                  <a:pt x="247" y="55"/>
                  <a:pt x="247" y="56"/>
                  <a:pt x="246" y="56"/>
                </a:cubicBezTo>
                <a:cubicBezTo>
                  <a:pt x="242" y="55"/>
                  <a:pt x="237" y="54"/>
                  <a:pt x="231" y="54"/>
                </a:cubicBezTo>
                <a:cubicBezTo>
                  <a:pt x="231" y="52"/>
                  <a:pt x="231" y="53"/>
                  <a:pt x="230" y="51"/>
                </a:cubicBezTo>
                <a:close/>
                <a:moveTo>
                  <a:pt x="244" y="65"/>
                </a:moveTo>
                <a:cubicBezTo>
                  <a:pt x="253" y="67"/>
                  <a:pt x="264" y="69"/>
                  <a:pt x="270" y="71"/>
                </a:cubicBezTo>
                <a:cubicBezTo>
                  <a:pt x="264" y="68"/>
                  <a:pt x="253" y="59"/>
                  <a:pt x="244" y="65"/>
                </a:cubicBezTo>
                <a:close/>
                <a:moveTo>
                  <a:pt x="247" y="68"/>
                </a:moveTo>
                <a:cubicBezTo>
                  <a:pt x="248" y="68"/>
                  <a:pt x="248" y="68"/>
                  <a:pt x="249" y="68"/>
                </a:cubicBezTo>
                <a:cubicBezTo>
                  <a:pt x="249" y="66"/>
                  <a:pt x="248" y="66"/>
                  <a:pt x="247" y="66"/>
                </a:cubicBezTo>
                <a:lnTo>
                  <a:pt x="247" y="68"/>
                </a:lnTo>
                <a:close/>
                <a:moveTo>
                  <a:pt x="227" y="101"/>
                </a:moveTo>
                <a:cubicBezTo>
                  <a:pt x="225" y="101"/>
                  <a:pt x="221" y="99"/>
                  <a:pt x="219" y="101"/>
                </a:cubicBezTo>
                <a:cubicBezTo>
                  <a:pt x="219" y="101"/>
                  <a:pt x="219" y="100"/>
                  <a:pt x="218" y="100"/>
                </a:cubicBezTo>
                <a:cubicBezTo>
                  <a:pt x="220" y="103"/>
                  <a:pt x="215" y="101"/>
                  <a:pt x="216" y="102"/>
                </a:cubicBezTo>
                <a:cubicBezTo>
                  <a:pt x="217" y="102"/>
                  <a:pt x="218" y="102"/>
                  <a:pt x="218" y="103"/>
                </a:cubicBezTo>
                <a:cubicBezTo>
                  <a:pt x="220" y="103"/>
                  <a:pt x="222" y="104"/>
                  <a:pt x="224" y="104"/>
                </a:cubicBezTo>
                <a:cubicBezTo>
                  <a:pt x="226" y="104"/>
                  <a:pt x="227" y="104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4"/>
                  <a:pt x="227" y="103"/>
                  <a:pt x="227" y="101"/>
                </a:cubicBezTo>
                <a:close/>
                <a:moveTo>
                  <a:pt x="229" y="105"/>
                </a:moveTo>
                <a:cubicBezTo>
                  <a:pt x="230" y="106"/>
                  <a:pt x="230" y="106"/>
                  <a:pt x="231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31" y="105"/>
                  <a:pt x="230" y="105"/>
                  <a:pt x="229" y="105"/>
                </a:cubicBezTo>
                <a:close/>
                <a:moveTo>
                  <a:pt x="224" y="97"/>
                </a:moveTo>
                <a:cubicBezTo>
                  <a:pt x="228" y="99"/>
                  <a:pt x="233" y="100"/>
                  <a:pt x="233" y="97"/>
                </a:cubicBezTo>
                <a:cubicBezTo>
                  <a:pt x="230" y="96"/>
                  <a:pt x="228" y="97"/>
                  <a:pt x="224" y="97"/>
                </a:cubicBezTo>
                <a:close/>
                <a:moveTo>
                  <a:pt x="284" y="98"/>
                </a:moveTo>
                <a:cubicBezTo>
                  <a:pt x="284" y="99"/>
                  <a:pt x="285" y="99"/>
                  <a:pt x="284" y="100"/>
                </a:cubicBezTo>
                <a:cubicBezTo>
                  <a:pt x="285" y="100"/>
                  <a:pt x="286" y="100"/>
                  <a:pt x="286" y="99"/>
                </a:cubicBezTo>
                <a:cubicBezTo>
                  <a:pt x="285" y="100"/>
                  <a:pt x="285" y="98"/>
                  <a:pt x="284" y="98"/>
                </a:cubicBezTo>
                <a:close/>
                <a:moveTo>
                  <a:pt x="228" y="105"/>
                </a:moveTo>
                <a:cubicBezTo>
                  <a:pt x="228" y="105"/>
                  <a:pt x="227" y="105"/>
                  <a:pt x="227" y="105"/>
                </a:cubicBezTo>
                <a:cubicBezTo>
                  <a:pt x="227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ubicBezTo>
                  <a:pt x="228" y="105"/>
                  <a:pt x="228" y="105"/>
                  <a:pt x="228" y="105"/>
                </a:cubicBezTo>
                <a:close/>
                <a:moveTo>
                  <a:pt x="162" y="59"/>
                </a:moveTo>
                <a:cubicBezTo>
                  <a:pt x="162" y="58"/>
                  <a:pt x="165" y="59"/>
                  <a:pt x="165" y="57"/>
                </a:cubicBezTo>
                <a:cubicBezTo>
                  <a:pt x="164" y="58"/>
                  <a:pt x="161" y="58"/>
                  <a:pt x="162" y="59"/>
                </a:cubicBezTo>
                <a:close/>
                <a:moveTo>
                  <a:pt x="223" y="50"/>
                </a:moveTo>
                <a:cubicBezTo>
                  <a:pt x="222" y="50"/>
                  <a:pt x="223" y="49"/>
                  <a:pt x="224" y="49"/>
                </a:cubicBezTo>
                <a:cubicBezTo>
                  <a:pt x="227" y="48"/>
                  <a:pt x="230" y="51"/>
                  <a:pt x="231" y="49"/>
                </a:cubicBezTo>
                <a:cubicBezTo>
                  <a:pt x="229" y="47"/>
                  <a:pt x="224" y="47"/>
                  <a:pt x="222" y="45"/>
                </a:cubicBezTo>
                <a:cubicBezTo>
                  <a:pt x="222" y="46"/>
                  <a:pt x="221" y="46"/>
                  <a:pt x="221" y="47"/>
                </a:cubicBezTo>
                <a:cubicBezTo>
                  <a:pt x="222" y="47"/>
                  <a:pt x="222" y="48"/>
                  <a:pt x="222" y="49"/>
                </a:cubicBezTo>
                <a:cubicBezTo>
                  <a:pt x="221" y="50"/>
                  <a:pt x="218" y="48"/>
                  <a:pt x="218" y="50"/>
                </a:cubicBezTo>
                <a:cubicBezTo>
                  <a:pt x="220" y="50"/>
                  <a:pt x="222" y="51"/>
                  <a:pt x="223" y="50"/>
                </a:cubicBezTo>
                <a:close/>
                <a:moveTo>
                  <a:pt x="217" y="100"/>
                </a:moveTo>
                <a:cubicBezTo>
                  <a:pt x="216" y="100"/>
                  <a:pt x="215" y="99"/>
                  <a:pt x="214" y="99"/>
                </a:cubicBezTo>
                <a:cubicBezTo>
                  <a:pt x="214" y="99"/>
                  <a:pt x="213" y="101"/>
                  <a:pt x="212" y="102"/>
                </a:cubicBezTo>
                <a:cubicBezTo>
                  <a:pt x="213" y="102"/>
                  <a:pt x="213" y="102"/>
                  <a:pt x="214" y="102"/>
                </a:cubicBezTo>
                <a:cubicBezTo>
                  <a:pt x="215" y="100"/>
                  <a:pt x="216" y="102"/>
                  <a:pt x="217" y="100"/>
                </a:cubicBezTo>
                <a:close/>
                <a:moveTo>
                  <a:pt x="243" y="103"/>
                </a:moveTo>
                <a:cubicBezTo>
                  <a:pt x="241" y="103"/>
                  <a:pt x="240" y="101"/>
                  <a:pt x="237" y="102"/>
                </a:cubicBezTo>
                <a:cubicBezTo>
                  <a:pt x="237" y="104"/>
                  <a:pt x="237" y="104"/>
                  <a:pt x="237" y="104"/>
                </a:cubicBezTo>
                <a:cubicBezTo>
                  <a:pt x="239" y="102"/>
                  <a:pt x="242" y="104"/>
                  <a:pt x="243" y="103"/>
                </a:cubicBezTo>
                <a:close/>
                <a:moveTo>
                  <a:pt x="197" y="100"/>
                </a:move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ubicBezTo>
                  <a:pt x="197" y="100"/>
                  <a:pt x="197" y="100"/>
                  <a:pt x="197" y="100"/>
                </a:cubicBezTo>
                <a:close/>
                <a:moveTo>
                  <a:pt x="1" y="62"/>
                </a:moveTo>
                <a:cubicBezTo>
                  <a:pt x="2" y="61"/>
                  <a:pt x="4" y="62"/>
                  <a:pt x="4" y="60"/>
                </a:cubicBezTo>
                <a:cubicBezTo>
                  <a:pt x="3" y="59"/>
                  <a:pt x="2" y="61"/>
                  <a:pt x="1" y="62"/>
                </a:cubicBezTo>
                <a:close/>
                <a:moveTo>
                  <a:pt x="368" y="214"/>
                </a:moveTo>
                <a:cubicBezTo>
                  <a:pt x="368" y="216"/>
                  <a:pt x="368" y="217"/>
                  <a:pt x="369" y="218"/>
                </a:cubicBezTo>
                <a:cubicBezTo>
                  <a:pt x="369" y="217"/>
                  <a:pt x="369" y="215"/>
                  <a:pt x="368" y="214"/>
                </a:cubicBezTo>
                <a:close/>
                <a:moveTo>
                  <a:pt x="369" y="223"/>
                </a:moveTo>
                <a:cubicBezTo>
                  <a:pt x="370" y="225"/>
                  <a:pt x="369" y="228"/>
                  <a:pt x="371" y="229"/>
                </a:cubicBezTo>
                <a:cubicBezTo>
                  <a:pt x="370" y="227"/>
                  <a:pt x="371" y="223"/>
                  <a:pt x="369" y="223"/>
                </a:cubicBezTo>
                <a:close/>
                <a:moveTo>
                  <a:pt x="371" y="229"/>
                </a:moveTo>
                <a:cubicBezTo>
                  <a:pt x="370" y="233"/>
                  <a:pt x="371" y="236"/>
                  <a:pt x="371" y="236"/>
                </a:cubicBezTo>
                <a:cubicBezTo>
                  <a:pt x="372" y="238"/>
                  <a:pt x="372" y="239"/>
                  <a:pt x="372" y="237"/>
                </a:cubicBezTo>
                <a:cubicBezTo>
                  <a:pt x="372" y="234"/>
                  <a:pt x="372" y="230"/>
                  <a:pt x="371" y="229"/>
                </a:cubicBezTo>
                <a:close/>
                <a:moveTo>
                  <a:pt x="9" y="40"/>
                </a:moveTo>
                <a:cubicBezTo>
                  <a:pt x="13" y="42"/>
                  <a:pt x="17" y="37"/>
                  <a:pt x="19" y="37"/>
                </a:cubicBezTo>
                <a:cubicBezTo>
                  <a:pt x="17" y="40"/>
                  <a:pt x="17" y="40"/>
                  <a:pt x="14" y="42"/>
                </a:cubicBezTo>
                <a:cubicBezTo>
                  <a:pt x="19" y="47"/>
                  <a:pt x="23" y="40"/>
                  <a:pt x="26" y="36"/>
                </a:cubicBezTo>
                <a:cubicBezTo>
                  <a:pt x="34" y="27"/>
                  <a:pt x="43" y="18"/>
                  <a:pt x="52" y="14"/>
                </a:cubicBezTo>
                <a:cubicBezTo>
                  <a:pt x="54" y="9"/>
                  <a:pt x="59" y="8"/>
                  <a:pt x="62" y="3"/>
                </a:cubicBezTo>
                <a:cubicBezTo>
                  <a:pt x="57" y="4"/>
                  <a:pt x="56" y="8"/>
                  <a:pt x="52" y="9"/>
                </a:cubicBezTo>
                <a:cubicBezTo>
                  <a:pt x="53" y="8"/>
                  <a:pt x="52" y="7"/>
                  <a:pt x="53" y="6"/>
                </a:cubicBezTo>
                <a:cubicBezTo>
                  <a:pt x="51" y="6"/>
                  <a:pt x="50" y="8"/>
                  <a:pt x="48" y="8"/>
                </a:cubicBezTo>
                <a:cubicBezTo>
                  <a:pt x="49" y="5"/>
                  <a:pt x="53" y="4"/>
                  <a:pt x="52" y="0"/>
                </a:cubicBezTo>
                <a:cubicBezTo>
                  <a:pt x="46" y="0"/>
                  <a:pt x="44" y="5"/>
                  <a:pt x="39" y="7"/>
                </a:cubicBezTo>
                <a:cubicBezTo>
                  <a:pt x="38" y="6"/>
                  <a:pt x="38" y="5"/>
                  <a:pt x="37" y="5"/>
                </a:cubicBezTo>
                <a:cubicBezTo>
                  <a:pt x="34" y="8"/>
                  <a:pt x="30" y="10"/>
                  <a:pt x="26" y="12"/>
                </a:cubicBezTo>
                <a:cubicBezTo>
                  <a:pt x="26" y="16"/>
                  <a:pt x="23" y="19"/>
                  <a:pt x="20" y="21"/>
                </a:cubicBezTo>
                <a:cubicBezTo>
                  <a:pt x="14" y="25"/>
                  <a:pt x="5" y="28"/>
                  <a:pt x="0" y="34"/>
                </a:cubicBezTo>
                <a:cubicBezTo>
                  <a:pt x="3" y="35"/>
                  <a:pt x="3" y="33"/>
                  <a:pt x="5" y="33"/>
                </a:cubicBezTo>
                <a:cubicBezTo>
                  <a:pt x="6" y="35"/>
                  <a:pt x="2" y="36"/>
                  <a:pt x="3" y="39"/>
                </a:cubicBezTo>
                <a:cubicBezTo>
                  <a:pt x="5" y="41"/>
                  <a:pt x="9" y="38"/>
                  <a:pt x="11" y="37"/>
                </a:cubicBezTo>
                <a:cubicBezTo>
                  <a:pt x="11" y="39"/>
                  <a:pt x="9" y="39"/>
                  <a:pt x="9" y="40"/>
                </a:cubicBezTo>
                <a:close/>
                <a:moveTo>
                  <a:pt x="194" y="97"/>
                </a:moveTo>
                <a:cubicBezTo>
                  <a:pt x="190" y="96"/>
                  <a:pt x="188" y="98"/>
                  <a:pt x="186" y="97"/>
                </a:cubicBezTo>
                <a:cubicBezTo>
                  <a:pt x="185" y="99"/>
                  <a:pt x="188" y="98"/>
                  <a:pt x="188" y="99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9" y="100"/>
                  <a:pt x="190" y="100"/>
                </a:cubicBezTo>
                <a:cubicBezTo>
                  <a:pt x="191" y="100"/>
                  <a:pt x="193" y="100"/>
                  <a:pt x="195" y="100"/>
                </a:cubicBezTo>
                <a:cubicBezTo>
                  <a:pt x="194" y="100"/>
                  <a:pt x="193" y="100"/>
                  <a:pt x="192" y="100"/>
                </a:cubicBezTo>
                <a:cubicBezTo>
                  <a:pt x="192" y="99"/>
                  <a:pt x="194" y="99"/>
                  <a:pt x="194" y="97"/>
                </a:cubicBezTo>
                <a:close/>
                <a:moveTo>
                  <a:pt x="12" y="45"/>
                </a:moveTo>
                <a:cubicBezTo>
                  <a:pt x="12" y="47"/>
                  <a:pt x="11" y="48"/>
                  <a:pt x="9" y="48"/>
                </a:cubicBezTo>
                <a:cubicBezTo>
                  <a:pt x="11" y="49"/>
                  <a:pt x="13" y="47"/>
                  <a:pt x="15" y="45"/>
                </a:cubicBezTo>
                <a:cubicBezTo>
                  <a:pt x="13" y="46"/>
                  <a:pt x="14" y="45"/>
                  <a:pt x="12" y="45"/>
                </a:cubicBezTo>
                <a:close/>
                <a:moveTo>
                  <a:pt x="7" y="213"/>
                </a:moveTo>
                <a:cubicBezTo>
                  <a:pt x="6" y="213"/>
                  <a:pt x="6" y="215"/>
                  <a:pt x="7" y="216"/>
                </a:cubicBezTo>
                <a:cubicBezTo>
                  <a:pt x="8" y="215"/>
                  <a:pt x="8" y="213"/>
                  <a:pt x="7" y="213"/>
                </a:cubicBezTo>
                <a:close/>
                <a:moveTo>
                  <a:pt x="26" y="80"/>
                </a:moveTo>
                <a:cubicBezTo>
                  <a:pt x="26" y="81"/>
                  <a:pt x="26" y="81"/>
                  <a:pt x="27" y="81"/>
                </a:cubicBezTo>
                <a:cubicBezTo>
                  <a:pt x="27" y="80"/>
                  <a:pt x="29" y="80"/>
                  <a:pt x="29" y="78"/>
                </a:cubicBezTo>
                <a:cubicBezTo>
                  <a:pt x="27" y="79"/>
                  <a:pt x="28" y="78"/>
                  <a:pt x="27" y="76"/>
                </a:cubicBezTo>
                <a:cubicBezTo>
                  <a:pt x="24" y="80"/>
                  <a:pt x="21" y="83"/>
                  <a:pt x="18" y="87"/>
                </a:cubicBezTo>
                <a:cubicBezTo>
                  <a:pt x="20" y="87"/>
                  <a:pt x="21" y="87"/>
                  <a:pt x="22" y="86"/>
                </a:cubicBezTo>
                <a:cubicBezTo>
                  <a:pt x="22" y="85"/>
                  <a:pt x="21" y="85"/>
                  <a:pt x="21" y="84"/>
                </a:cubicBezTo>
                <a:cubicBezTo>
                  <a:pt x="22" y="83"/>
                  <a:pt x="24" y="84"/>
                  <a:pt x="25" y="84"/>
                </a:cubicBezTo>
                <a:cubicBezTo>
                  <a:pt x="24" y="83"/>
                  <a:pt x="26" y="82"/>
                  <a:pt x="25" y="81"/>
                </a:cubicBezTo>
                <a:cubicBezTo>
                  <a:pt x="25" y="82"/>
                  <a:pt x="24" y="83"/>
                  <a:pt x="23" y="82"/>
                </a:cubicBezTo>
                <a:cubicBezTo>
                  <a:pt x="24" y="81"/>
                  <a:pt x="25" y="80"/>
                  <a:pt x="26" y="80"/>
                </a:cubicBezTo>
                <a:close/>
                <a:moveTo>
                  <a:pt x="21" y="264"/>
                </a:moveTo>
                <a:cubicBezTo>
                  <a:pt x="20" y="264"/>
                  <a:pt x="20" y="264"/>
                  <a:pt x="19" y="264"/>
                </a:cubicBezTo>
                <a:cubicBezTo>
                  <a:pt x="19" y="264"/>
                  <a:pt x="18" y="265"/>
                  <a:pt x="18" y="265"/>
                </a:cubicBezTo>
                <a:cubicBezTo>
                  <a:pt x="19" y="266"/>
                  <a:pt x="21" y="266"/>
                  <a:pt x="21" y="264"/>
                </a:cubicBezTo>
                <a:close/>
                <a:moveTo>
                  <a:pt x="23" y="77"/>
                </a:moveTo>
                <a:cubicBezTo>
                  <a:pt x="21" y="79"/>
                  <a:pt x="18" y="82"/>
                  <a:pt x="18" y="84"/>
                </a:cubicBezTo>
                <a:cubicBezTo>
                  <a:pt x="19" y="81"/>
                  <a:pt x="25" y="80"/>
                  <a:pt x="23" y="77"/>
                </a:cubicBezTo>
                <a:close/>
                <a:moveTo>
                  <a:pt x="21" y="76"/>
                </a:moveTo>
                <a:cubicBezTo>
                  <a:pt x="23" y="76"/>
                  <a:pt x="24" y="75"/>
                  <a:pt x="24" y="73"/>
                </a:cubicBezTo>
                <a:cubicBezTo>
                  <a:pt x="22" y="74"/>
                  <a:pt x="22" y="75"/>
                  <a:pt x="21" y="76"/>
                </a:cubicBezTo>
                <a:close/>
                <a:moveTo>
                  <a:pt x="363" y="197"/>
                </a:moveTo>
                <a:cubicBezTo>
                  <a:pt x="363" y="199"/>
                  <a:pt x="364" y="202"/>
                  <a:pt x="365" y="203"/>
                </a:cubicBezTo>
                <a:cubicBezTo>
                  <a:pt x="365" y="201"/>
                  <a:pt x="365" y="197"/>
                  <a:pt x="363" y="197"/>
                </a:cubicBezTo>
                <a:close/>
                <a:moveTo>
                  <a:pt x="343" y="286"/>
                </a:moveTo>
                <a:cubicBezTo>
                  <a:pt x="344" y="286"/>
                  <a:pt x="344" y="284"/>
                  <a:pt x="344" y="282"/>
                </a:cubicBezTo>
                <a:cubicBezTo>
                  <a:pt x="342" y="282"/>
                  <a:pt x="343" y="284"/>
                  <a:pt x="343" y="286"/>
                </a:cubicBezTo>
                <a:close/>
                <a:moveTo>
                  <a:pt x="341" y="143"/>
                </a:moveTo>
                <a:cubicBezTo>
                  <a:pt x="340" y="141"/>
                  <a:pt x="340" y="139"/>
                  <a:pt x="339" y="138"/>
                </a:cubicBezTo>
                <a:cubicBezTo>
                  <a:pt x="338" y="140"/>
                  <a:pt x="340" y="142"/>
                  <a:pt x="341" y="143"/>
                </a:cubicBezTo>
                <a:close/>
                <a:moveTo>
                  <a:pt x="343" y="152"/>
                </a:moveTo>
                <a:cubicBezTo>
                  <a:pt x="343" y="151"/>
                  <a:pt x="343" y="151"/>
                  <a:pt x="343" y="151"/>
                </a:cubicBezTo>
                <a:cubicBezTo>
                  <a:pt x="346" y="152"/>
                  <a:pt x="345" y="158"/>
                  <a:pt x="348" y="157"/>
                </a:cubicBezTo>
                <a:cubicBezTo>
                  <a:pt x="346" y="155"/>
                  <a:pt x="346" y="152"/>
                  <a:pt x="344" y="149"/>
                </a:cubicBezTo>
                <a:cubicBezTo>
                  <a:pt x="344" y="150"/>
                  <a:pt x="342" y="151"/>
                  <a:pt x="343" y="152"/>
                </a:cubicBezTo>
                <a:close/>
                <a:moveTo>
                  <a:pt x="343" y="249"/>
                </a:moveTo>
                <a:cubicBezTo>
                  <a:pt x="344" y="242"/>
                  <a:pt x="344" y="235"/>
                  <a:pt x="343" y="230"/>
                </a:cubicBezTo>
                <a:cubicBezTo>
                  <a:pt x="343" y="237"/>
                  <a:pt x="342" y="243"/>
                  <a:pt x="343" y="249"/>
                </a:cubicBezTo>
                <a:close/>
                <a:moveTo>
                  <a:pt x="341" y="250"/>
                </a:moveTo>
                <a:cubicBezTo>
                  <a:pt x="341" y="251"/>
                  <a:pt x="340" y="254"/>
                  <a:pt x="341" y="254"/>
                </a:cubicBezTo>
                <a:cubicBezTo>
                  <a:pt x="342" y="253"/>
                  <a:pt x="342" y="251"/>
                  <a:pt x="341" y="250"/>
                </a:cubicBezTo>
                <a:close/>
                <a:moveTo>
                  <a:pt x="339" y="296"/>
                </a:moveTo>
                <a:cubicBezTo>
                  <a:pt x="340" y="295"/>
                  <a:pt x="341" y="292"/>
                  <a:pt x="340" y="290"/>
                </a:cubicBezTo>
                <a:cubicBezTo>
                  <a:pt x="340" y="292"/>
                  <a:pt x="338" y="294"/>
                  <a:pt x="339" y="296"/>
                </a:cubicBezTo>
                <a:close/>
                <a:moveTo>
                  <a:pt x="344" y="227"/>
                </a:moveTo>
                <a:cubicBezTo>
                  <a:pt x="344" y="225"/>
                  <a:pt x="345" y="223"/>
                  <a:pt x="343" y="223"/>
                </a:cubicBezTo>
                <a:cubicBezTo>
                  <a:pt x="344" y="224"/>
                  <a:pt x="343" y="227"/>
                  <a:pt x="344" y="227"/>
                </a:cubicBezTo>
                <a:close/>
                <a:moveTo>
                  <a:pt x="353" y="183"/>
                </a:moveTo>
                <a:cubicBezTo>
                  <a:pt x="353" y="183"/>
                  <a:pt x="354" y="184"/>
                  <a:pt x="354" y="185"/>
                </a:cubicBezTo>
                <a:cubicBezTo>
                  <a:pt x="355" y="184"/>
                  <a:pt x="353" y="181"/>
                  <a:pt x="353" y="183"/>
                </a:cubicBezTo>
                <a:close/>
                <a:moveTo>
                  <a:pt x="355" y="183"/>
                </a:moveTo>
                <a:cubicBezTo>
                  <a:pt x="355" y="181"/>
                  <a:pt x="354" y="180"/>
                  <a:pt x="353" y="179"/>
                </a:cubicBezTo>
                <a:cubicBezTo>
                  <a:pt x="354" y="180"/>
                  <a:pt x="354" y="182"/>
                  <a:pt x="355" y="183"/>
                </a:cubicBezTo>
                <a:close/>
                <a:moveTo>
                  <a:pt x="357" y="186"/>
                </a:moveTo>
                <a:cubicBezTo>
                  <a:pt x="355" y="185"/>
                  <a:pt x="355" y="187"/>
                  <a:pt x="356" y="188"/>
                </a:cubicBezTo>
                <a:cubicBezTo>
                  <a:pt x="357" y="188"/>
                  <a:pt x="356" y="187"/>
                  <a:pt x="357" y="186"/>
                </a:cubicBezTo>
                <a:close/>
                <a:moveTo>
                  <a:pt x="343" y="276"/>
                </a:moveTo>
                <a:cubicBezTo>
                  <a:pt x="344" y="276"/>
                  <a:pt x="344" y="278"/>
                  <a:pt x="345" y="278"/>
                </a:cubicBezTo>
                <a:cubicBezTo>
                  <a:pt x="344" y="276"/>
                  <a:pt x="346" y="277"/>
                  <a:pt x="346" y="275"/>
                </a:cubicBezTo>
                <a:cubicBezTo>
                  <a:pt x="344" y="275"/>
                  <a:pt x="343" y="275"/>
                  <a:pt x="343" y="276"/>
                </a:cubicBezTo>
                <a:close/>
                <a:moveTo>
                  <a:pt x="346" y="209"/>
                </a:moveTo>
                <a:cubicBezTo>
                  <a:pt x="348" y="212"/>
                  <a:pt x="345" y="208"/>
                  <a:pt x="344" y="206"/>
                </a:cubicBezTo>
                <a:cubicBezTo>
                  <a:pt x="344" y="203"/>
                  <a:pt x="344" y="200"/>
                  <a:pt x="343" y="199"/>
                </a:cubicBezTo>
                <a:cubicBezTo>
                  <a:pt x="341" y="199"/>
                  <a:pt x="341" y="200"/>
                  <a:pt x="340" y="199"/>
                </a:cubicBezTo>
                <a:cubicBezTo>
                  <a:pt x="341" y="204"/>
                  <a:pt x="342" y="206"/>
                  <a:pt x="345" y="209"/>
                </a:cubicBezTo>
                <a:cubicBezTo>
                  <a:pt x="344" y="212"/>
                  <a:pt x="345" y="216"/>
                  <a:pt x="346" y="219"/>
                </a:cubicBezTo>
                <a:cubicBezTo>
                  <a:pt x="349" y="215"/>
                  <a:pt x="344" y="212"/>
                  <a:pt x="346" y="209"/>
                </a:cubicBezTo>
                <a:close/>
                <a:moveTo>
                  <a:pt x="346" y="180"/>
                </a:moveTo>
                <a:cubicBezTo>
                  <a:pt x="348" y="179"/>
                  <a:pt x="347" y="181"/>
                  <a:pt x="349" y="181"/>
                </a:cubicBezTo>
                <a:cubicBezTo>
                  <a:pt x="349" y="180"/>
                  <a:pt x="348" y="179"/>
                  <a:pt x="348" y="178"/>
                </a:cubicBezTo>
                <a:cubicBezTo>
                  <a:pt x="347" y="178"/>
                  <a:pt x="346" y="179"/>
                  <a:pt x="346" y="180"/>
                </a:cubicBezTo>
                <a:close/>
                <a:moveTo>
                  <a:pt x="258" y="101"/>
                </a:moveTo>
                <a:cubicBezTo>
                  <a:pt x="256" y="101"/>
                  <a:pt x="255" y="100"/>
                  <a:pt x="254" y="100"/>
                </a:cubicBezTo>
                <a:cubicBezTo>
                  <a:pt x="254" y="102"/>
                  <a:pt x="258" y="102"/>
                  <a:pt x="258" y="101"/>
                </a:cubicBezTo>
                <a:close/>
                <a:moveTo>
                  <a:pt x="328" y="130"/>
                </a:moveTo>
                <a:cubicBezTo>
                  <a:pt x="327" y="128"/>
                  <a:pt x="326" y="125"/>
                  <a:pt x="324" y="124"/>
                </a:cubicBezTo>
                <a:cubicBezTo>
                  <a:pt x="324" y="126"/>
                  <a:pt x="326" y="129"/>
                  <a:pt x="328" y="130"/>
                </a:cubicBezTo>
                <a:close/>
                <a:moveTo>
                  <a:pt x="324" y="135"/>
                </a:moveTo>
                <a:cubicBezTo>
                  <a:pt x="326" y="137"/>
                  <a:pt x="328" y="141"/>
                  <a:pt x="330" y="141"/>
                </a:cubicBezTo>
                <a:cubicBezTo>
                  <a:pt x="328" y="140"/>
                  <a:pt x="327" y="138"/>
                  <a:pt x="328" y="136"/>
                </a:cubicBezTo>
                <a:cubicBezTo>
                  <a:pt x="326" y="137"/>
                  <a:pt x="325" y="134"/>
                  <a:pt x="324" y="135"/>
                </a:cubicBezTo>
                <a:close/>
                <a:moveTo>
                  <a:pt x="333" y="131"/>
                </a:moveTo>
                <a:cubicBezTo>
                  <a:pt x="335" y="131"/>
                  <a:pt x="333" y="129"/>
                  <a:pt x="332" y="128"/>
                </a:cubicBezTo>
                <a:cubicBezTo>
                  <a:pt x="332" y="130"/>
                  <a:pt x="334" y="130"/>
                  <a:pt x="333" y="131"/>
                </a:cubicBezTo>
                <a:close/>
                <a:moveTo>
                  <a:pt x="273" y="126"/>
                </a:moveTo>
                <a:cubicBezTo>
                  <a:pt x="273" y="126"/>
                  <a:pt x="274" y="126"/>
                  <a:pt x="274" y="127"/>
                </a:cubicBezTo>
                <a:cubicBezTo>
                  <a:pt x="275" y="127"/>
                  <a:pt x="275" y="126"/>
                  <a:pt x="274" y="126"/>
                </a:cubicBezTo>
                <a:cubicBezTo>
                  <a:pt x="274" y="126"/>
                  <a:pt x="273" y="125"/>
                  <a:pt x="273" y="126"/>
                </a:cubicBezTo>
                <a:close/>
                <a:moveTo>
                  <a:pt x="270" y="118"/>
                </a:moveTo>
                <a:cubicBezTo>
                  <a:pt x="269" y="118"/>
                  <a:pt x="268" y="115"/>
                  <a:pt x="267" y="116"/>
                </a:cubicBezTo>
                <a:cubicBezTo>
                  <a:pt x="269" y="116"/>
                  <a:pt x="269" y="119"/>
                  <a:pt x="267" y="119"/>
                </a:cubicBezTo>
                <a:cubicBezTo>
                  <a:pt x="266" y="118"/>
                  <a:pt x="264" y="116"/>
                  <a:pt x="263" y="115"/>
                </a:cubicBezTo>
                <a:cubicBezTo>
                  <a:pt x="263" y="115"/>
                  <a:pt x="264" y="115"/>
                  <a:pt x="264" y="114"/>
                </a:cubicBezTo>
                <a:cubicBezTo>
                  <a:pt x="261" y="114"/>
                  <a:pt x="260" y="114"/>
                  <a:pt x="259" y="112"/>
                </a:cubicBezTo>
                <a:cubicBezTo>
                  <a:pt x="257" y="118"/>
                  <a:pt x="267" y="121"/>
                  <a:pt x="270" y="118"/>
                </a:cubicBezTo>
                <a:close/>
                <a:moveTo>
                  <a:pt x="251" y="105"/>
                </a:moveTo>
                <a:cubicBezTo>
                  <a:pt x="249" y="105"/>
                  <a:pt x="248" y="103"/>
                  <a:pt x="248" y="105"/>
                </a:cubicBezTo>
                <a:cubicBezTo>
                  <a:pt x="248" y="105"/>
                  <a:pt x="250" y="105"/>
                  <a:pt x="251" y="105"/>
                </a:cubicBezTo>
                <a:close/>
                <a:moveTo>
                  <a:pt x="275" y="63"/>
                </a:moveTo>
                <a:cubicBezTo>
                  <a:pt x="273" y="62"/>
                  <a:pt x="270" y="58"/>
                  <a:pt x="266" y="59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0"/>
                  <a:pt x="272" y="64"/>
                  <a:pt x="275" y="63"/>
                </a:cubicBezTo>
                <a:close/>
                <a:moveTo>
                  <a:pt x="260" y="107"/>
                </a:moveTo>
                <a:cubicBezTo>
                  <a:pt x="260" y="106"/>
                  <a:pt x="261" y="105"/>
                  <a:pt x="262" y="105"/>
                </a:cubicBezTo>
                <a:cubicBezTo>
                  <a:pt x="257" y="105"/>
                  <a:pt x="254" y="101"/>
                  <a:pt x="251" y="101"/>
                </a:cubicBezTo>
                <a:cubicBezTo>
                  <a:pt x="253" y="105"/>
                  <a:pt x="257" y="105"/>
                  <a:pt x="260" y="107"/>
                </a:cubicBezTo>
                <a:close/>
                <a:moveTo>
                  <a:pt x="278" y="114"/>
                </a:moveTo>
                <a:cubicBezTo>
                  <a:pt x="275" y="112"/>
                  <a:pt x="270" y="103"/>
                  <a:pt x="263" y="106"/>
                </a:cubicBezTo>
                <a:cubicBezTo>
                  <a:pt x="265" y="107"/>
                  <a:pt x="267" y="108"/>
                  <a:pt x="268" y="109"/>
                </a:cubicBezTo>
                <a:cubicBezTo>
                  <a:pt x="267" y="110"/>
                  <a:pt x="265" y="109"/>
                  <a:pt x="264" y="110"/>
                </a:cubicBezTo>
                <a:cubicBezTo>
                  <a:pt x="261" y="109"/>
                  <a:pt x="255" y="107"/>
                  <a:pt x="251" y="109"/>
                </a:cubicBezTo>
                <a:cubicBezTo>
                  <a:pt x="249" y="107"/>
                  <a:pt x="246" y="107"/>
                  <a:pt x="244" y="106"/>
                </a:cubicBezTo>
                <a:cubicBezTo>
                  <a:pt x="246" y="109"/>
                  <a:pt x="251" y="109"/>
                  <a:pt x="253" y="112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6" y="113"/>
                  <a:pt x="257" y="115"/>
                  <a:pt x="257" y="113"/>
                </a:cubicBezTo>
                <a:cubicBezTo>
                  <a:pt x="257" y="113"/>
                  <a:pt x="256" y="112"/>
                  <a:pt x="257" y="112"/>
                </a:cubicBezTo>
                <a:cubicBezTo>
                  <a:pt x="258" y="113"/>
                  <a:pt x="262" y="111"/>
                  <a:pt x="261" y="113"/>
                </a:cubicBezTo>
                <a:cubicBezTo>
                  <a:pt x="263" y="111"/>
                  <a:pt x="265" y="115"/>
                  <a:pt x="266" y="114"/>
                </a:cubicBezTo>
                <a:cubicBezTo>
                  <a:pt x="263" y="113"/>
                  <a:pt x="267" y="113"/>
                  <a:pt x="268" y="112"/>
                </a:cubicBezTo>
                <a:cubicBezTo>
                  <a:pt x="267" y="112"/>
                  <a:pt x="266" y="111"/>
                  <a:pt x="267" y="111"/>
                </a:cubicBezTo>
                <a:cubicBezTo>
                  <a:pt x="270" y="110"/>
                  <a:pt x="274" y="109"/>
                  <a:pt x="275" y="113"/>
                </a:cubicBezTo>
                <a:cubicBezTo>
                  <a:pt x="273" y="114"/>
                  <a:pt x="272" y="112"/>
                  <a:pt x="271" y="113"/>
                </a:cubicBezTo>
                <a:cubicBezTo>
                  <a:pt x="272" y="114"/>
                  <a:pt x="274" y="115"/>
                  <a:pt x="276" y="115"/>
                </a:cubicBezTo>
                <a:cubicBezTo>
                  <a:pt x="275" y="112"/>
                  <a:pt x="278" y="114"/>
                  <a:pt x="278" y="114"/>
                </a:cubicBezTo>
                <a:close/>
                <a:moveTo>
                  <a:pt x="272" y="121"/>
                </a:moveTo>
                <a:cubicBezTo>
                  <a:pt x="271" y="121"/>
                  <a:pt x="271" y="121"/>
                  <a:pt x="270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2"/>
                  <a:pt x="271" y="122"/>
                  <a:pt x="272" y="121"/>
                </a:cubicBezTo>
                <a:close/>
                <a:moveTo>
                  <a:pt x="291" y="136"/>
                </a:moveTo>
                <a:cubicBezTo>
                  <a:pt x="292" y="138"/>
                  <a:pt x="297" y="142"/>
                  <a:pt x="297" y="141"/>
                </a:cubicBezTo>
                <a:cubicBezTo>
                  <a:pt x="297" y="139"/>
                  <a:pt x="290" y="136"/>
                  <a:pt x="293" y="133"/>
                </a:cubicBezTo>
                <a:cubicBezTo>
                  <a:pt x="291" y="133"/>
                  <a:pt x="291" y="134"/>
                  <a:pt x="289" y="134"/>
                </a:cubicBezTo>
                <a:cubicBezTo>
                  <a:pt x="289" y="132"/>
                  <a:pt x="287" y="133"/>
                  <a:pt x="286" y="132"/>
                </a:cubicBezTo>
                <a:cubicBezTo>
                  <a:pt x="286" y="130"/>
                  <a:pt x="286" y="130"/>
                  <a:pt x="286" y="128"/>
                </a:cubicBezTo>
                <a:cubicBezTo>
                  <a:pt x="284" y="128"/>
                  <a:pt x="284" y="128"/>
                  <a:pt x="284" y="128"/>
                </a:cubicBezTo>
                <a:cubicBezTo>
                  <a:pt x="285" y="130"/>
                  <a:pt x="285" y="129"/>
                  <a:pt x="284" y="132"/>
                </a:cubicBezTo>
                <a:cubicBezTo>
                  <a:pt x="288" y="132"/>
                  <a:pt x="288" y="136"/>
                  <a:pt x="291" y="136"/>
                </a:cubicBezTo>
                <a:close/>
                <a:moveTo>
                  <a:pt x="320" y="159"/>
                </a:moveTo>
                <a:cubicBezTo>
                  <a:pt x="320" y="160"/>
                  <a:pt x="319" y="160"/>
                  <a:pt x="319" y="161"/>
                </a:cubicBezTo>
                <a:cubicBezTo>
                  <a:pt x="320" y="162"/>
                  <a:pt x="321" y="163"/>
                  <a:pt x="322" y="164"/>
                </a:cubicBezTo>
                <a:cubicBezTo>
                  <a:pt x="322" y="162"/>
                  <a:pt x="321" y="161"/>
                  <a:pt x="320" y="159"/>
                </a:cubicBezTo>
                <a:close/>
                <a:moveTo>
                  <a:pt x="301" y="137"/>
                </a:moveTo>
                <a:cubicBezTo>
                  <a:pt x="303" y="139"/>
                  <a:pt x="305" y="142"/>
                  <a:pt x="309" y="144"/>
                </a:cubicBezTo>
                <a:cubicBezTo>
                  <a:pt x="307" y="141"/>
                  <a:pt x="302" y="137"/>
                  <a:pt x="301" y="137"/>
                </a:cubicBezTo>
                <a:close/>
                <a:moveTo>
                  <a:pt x="279" y="123"/>
                </a:moveTo>
                <a:cubicBezTo>
                  <a:pt x="279" y="122"/>
                  <a:pt x="279" y="121"/>
                  <a:pt x="278" y="120"/>
                </a:cubicBezTo>
                <a:cubicBezTo>
                  <a:pt x="277" y="121"/>
                  <a:pt x="278" y="123"/>
                  <a:pt x="279" y="123"/>
                </a:cubicBezTo>
                <a:close/>
                <a:moveTo>
                  <a:pt x="323" y="160"/>
                </a:moveTo>
                <a:cubicBezTo>
                  <a:pt x="325" y="162"/>
                  <a:pt x="325" y="164"/>
                  <a:pt x="327" y="165"/>
                </a:cubicBezTo>
                <a:cubicBezTo>
                  <a:pt x="326" y="163"/>
                  <a:pt x="325" y="160"/>
                  <a:pt x="323" y="160"/>
                </a:cubicBezTo>
                <a:close/>
                <a:moveTo>
                  <a:pt x="327" y="156"/>
                </a:moveTo>
                <a:cubicBezTo>
                  <a:pt x="326" y="157"/>
                  <a:pt x="324" y="156"/>
                  <a:pt x="324" y="157"/>
                </a:cubicBezTo>
                <a:cubicBezTo>
                  <a:pt x="325" y="157"/>
                  <a:pt x="326" y="159"/>
                  <a:pt x="327" y="159"/>
                </a:cubicBezTo>
                <a:cubicBezTo>
                  <a:pt x="327" y="158"/>
                  <a:pt x="326" y="157"/>
                  <a:pt x="327" y="156"/>
                </a:cubicBezTo>
                <a:close/>
                <a:moveTo>
                  <a:pt x="303" y="146"/>
                </a:moveTo>
                <a:cubicBezTo>
                  <a:pt x="302" y="147"/>
                  <a:pt x="304" y="149"/>
                  <a:pt x="305" y="149"/>
                </a:cubicBezTo>
                <a:cubicBezTo>
                  <a:pt x="304" y="148"/>
                  <a:pt x="305" y="146"/>
                  <a:pt x="303" y="146"/>
                </a:cubicBezTo>
                <a:close/>
                <a:moveTo>
                  <a:pt x="294" y="132"/>
                </a:moveTo>
                <a:cubicBezTo>
                  <a:pt x="294" y="131"/>
                  <a:pt x="292" y="130"/>
                  <a:pt x="292" y="132"/>
                </a:cubicBezTo>
                <a:cubicBezTo>
                  <a:pt x="293" y="131"/>
                  <a:pt x="294" y="133"/>
                  <a:pt x="294" y="132"/>
                </a:cubicBezTo>
                <a:close/>
                <a:moveTo>
                  <a:pt x="280" y="119"/>
                </a:moveTo>
                <a:cubicBezTo>
                  <a:pt x="279" y="118"/>
                  <a:pt x="279" y="117"/>
                  <a:pt x="277" y="117"/>
                </a:cubicBezTo>
                <a:cubicBezTo>
                  <a:pt x="277" y="118"/>
                  <a:pt x="279" y="120"/>
                  <a:pt x="280" y="119"/>
                </a:cubicBezTo>
                <a:close/>
                <a:moveTo>
                  <a:pt x="316" y="137"/>
                </a:moveTo>
                <a:cubicBezTo>
                  <a:pt x="311" y="132"/>
                  <a:pt x="302" y="121"/>
                  <a:pt x="292" y="118"/>
                </a:cubicBezTo>
                <a:cubicBezTo>
                  <a:pt x="293" y="119"/>
                  <a:pt x="292" y="120"/>
                  <a:pt x="291" y="120"/>
                </a:cubicBezTo>
                <a:cubicBezTo>
                  <a:pt x="290" y="119"/>
                  <a:pt x="288" y="118"/>
                  <a:pt x="288" y="117"/>
                </a:cubicBezTo>
                <a:cubicBezTo>
                  <a:pt x="285" y="119"/>
                  <a:pt x="282" y="114"/>
                  <a:pt x="279" y="115"/>
                </a:cubicBezTo>
                <a:cubicBezTo>
                  <a:pt x="279" y="117"/>
                  <a:pt x="282" y="117"/>
                  <a:pt x="284" y="118"/>
                </a:cubicBezTo>
                <a:cubicBezTo>
                  <a:pt x="284" y="119"/>
                  <a:pt x="285" y="123"/>
                  <a:pt x="287" y="122"/>
                </a:cubicBezTo>
                <a:cubicBezTo>
                  <a:pt x="286" y="121"/>
                  <a:pt x="285" y="120"/>
                  <a:pt x="286" y="120"/>
                </a:cubicBezTo>
                <a:cubicBezTo>
                  <a:pt x="287" y="120"/>
                  <a:pt x="288" y="120"/>
                  <a:pt x="288" y="122"/>
                </a:cubicBezTo>
                <a:cubicBezTo>
                  <a:pt x="289" y="122"/>
                  <a:pt x="291" y="121"/>
                  <a:pt x="292" y="123"/>
                </a:cubicBezTo>
                <a:cubicBezTo>
                  <a:pt x="291" y="124"/>
                  <a:pt x="288" y="124"/>
                  <a:pt x="287" y="126"/>
                </a:cubicBezTo>
                <a:cubicBezTo>
                  <a:pt x="290" y="127"/>
                  <a:pt x="291" y="130"/>
                  <a:pt x="295" y="130"/>
                </a:cubicBezTo>
                <a:cubicBezTo>
                  <a:pt x="296" y="129"/>
                  <a:pt x="292" y="128"/>
                  <a:pt x="295" y="127"/>
                </a:cubicBezTo>
                <a:cubicBezTo>
                  <a:pt x="298" y="130"/>
                  <a:pt x="301" y="135"/>
                  <a:pt x="306" y="134"/>
                </a:cubicBezTo>
                <a:cubicBezTo>
                  <a:pt x="306" y="132"/>
                  <a:pt x="304" y="132"/>
                  <a:pt x="303" y="131"/>
                </a:cubicBezTo>
                <a:cubicBezTo>
                  <a:pt x="304" y="131"/>
                  <a:pt x="304" y="130"/>
                  <a:pt x="304" y="130"/>
                </a:cubicBezTo>
                <a:cubicBezTo>
                  <a:pt x="309" y="134"/>
                  <a:pt x="314" y="136"/>
                  <a:pt x="317" y="141"/>
                </a:cubicBezTo>
                <a:cubicBezTo>
                  <a:pt x="316" y="141"/>
                  <a:pt x="314" y="138"/>
                  <a:pt x="313" y="139"/>
                </a:cubicBezTo>
                <a:cubicBezTo>
                  <a:pt x="315" y="142"/>
                  <a:pt x="318" y="143"/>
                  <a:pt x="320" y="146"/>
                </a:cubicBezTo>
                <a:cubicBezTo>
                  <a:pt x="319" y="148"/>
                  <a:pt x="323" y="150"/>
                  <a:pt x="323" y="153"/>
                </a:cubicBezTo>
                <a:cubicBezTo>
                  <a:pt x="325" y="153"/>
                  <a:pt x="325" y="154"/>
                  <a:pt x="326" y="154"/>
                </a:cubicBezTo>
                <a:cubicBezTo>
                  <a:pt x="326" y="155"/>
                  <a:pt x="328" y="157"/>
                  <a:pt x="329" y="156"/>
                </a:cubicBezTo>
                <a:cubicBezTo>
                  <a:pt x="327" y="151"/>
                  <a:pt x="325" y="145"/>
                  <a:pt x="320" y="144"/>
                </a:cubicBezTo>
                <a:cubicBezTo>
                  <a:pt x="322" y="141"/>
                  <a:pt x="317" y="140"/>
                  <a:pt x="316" y="137"/>
                </a:cubicBezTo>
                <a:close/>
                <a:moveTo>
                  <a:pt x="292" y="128"/>
                </a:moveTo>
                <a:cubicBezTo>
                  <a:pt x="291" y="127"/>
                  <a:pt x="290" y="127"/>
                  <a:pt x="291" y="125"/>
                </a:cubicBezTo>
                <a:cubicBezTo>
                  <a:pt x="292" y="125"/>
                  <a:pt x="292" y="124"/>
                  <a:pt x="294" y="125"/>
                </a:cubicBezTo>
                <a:cubicBezTo>
                  <a:pt x="294" y="127"/>
                  <a:pt x="293" y="127"/>
                  <a:pt x="292" y="128"/>
                </a:cubicBezTo>
                <a:close/>
                <a:moveTo>
                  <a:pt x="294" y="126"/>
                </a:moveTo>
                <a:cubicBezTo>
                  <a:pt x="296" y="124"/>
                  <a:pt x="300" y="125"/>
                  <a:pt x="300" y="128"/>
                </a:cubicBezTo>
                <a:cubicBezTo>
                  <a:pt x="298" y="128"/>
                  <a:pt x="297" y="125"/>
                  <a:pt x="294" y="126"/>
                </a:cubicBezTo>
                <a:close/>
                <a:moveTo>
                  <a:pt x="328" y="169"/>
                </a:moveTo>
                <a:cubicBezTo>
                  <a:pt x="329" y="167"/>
                  <a:pt x="328" y="171"/>
                  <a:pt x="329" y="170"/>
                </a:cubicBezTo>
                <a:cubicBezTo>
                  <a:pt x="330" y="169"/>
                  <a:pt x="328" y="167"/>
                  <a:pt x="328" y="166"/>
                </a:cubicBezTo>
                <a:cubicBezTo>
                  <a:pt x="328" y="167"/>
                  <a:pt x="327" y="169"/>
                  <a:pt x="328" y="169"/>
                </a:cubicBezTo>
                <a:close/>
                <a:moveTo>
                  <a:pt x="263" y="120"/>
                </a:move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ubicBezTo>
                  <a:pt x="263" y="120"/>
                  <a:pt x="263" y="120"/>
                  <a:pt x="263" y="120"/>
                </a:cubicBezTo>
                <a:close/>
                <a:moveTo>
                  <a:pt x="300" y="78"/>
                </a:moveTo>
                <a:cubicBezTo>
                  <a:pt x="300" y="78"/>
                  <a:pt x="299" y="76"/>
                  <a:pt x="298" y="77"/>
                </a:cubicBezTo>
                <a:cubicBezTo>
                  <a:pt x="299" y="78"/>
                  <a:pt x="300" y="80"/>
                  <a:pt x="300" y="78"/>
                </a:cubicBezTo>
                <a:close/>
                <a:moveTo>
                  <a:pt x="310" y="89"/>
                </a:moveTo>
                <a:cubicBezTo>
                  <a:pt x="310" y="88"/>
                  <a:pt x="309" y="87"/>
                  <a:pt x="307" y="86"/>
                </a:cubicBezTo>
                <a:cubicBezTo>
                  <a:pt x="307" y="87"/>
                  <a:pt x="310" y="89"/>
                  <a:pt x="310" y="89"/>
                </a:cubicBezTo>
                <a:close/>
                <a:moveTo>
                  <a:pt x="308" y="94"/>
                </a:moveTo>
                <a:cubicBezTo>
                  <a:pt x="306" y="92"/>
                  <a:pt x="303" y="88"/>
                  <a:pt x="302" y="89"/>
                </a:cubicBezTo>
                <a:cubicBezTo>
                  <a:pt x="304" y="90"/>
                  <a:pt x="305" y="93"/>
                  <a:pt x="308" y="94"/>
                </a:cubicBezTo>
                <a:close/>
                <a:moveTo>
                  <a:pt x="310" y="89"/>
                </a:moveTo>
                <a:cubicBezTo>
                  <a:pt x="310" y="89"/>
                  <a:pt x="310" y="89"/>
                  <a:pt x="310" y="89"/>
                </a:cubicBezTo>
                <a:cubicBezTo>
                  <a:pt x="311" y="89"/>
                  <a:pt x="311" y="89"/>
                  <a:pt x="310" y="89"/>
                </a:cubicBezTo>
                <a:close/>
                <a:moveTo>
                  <a:pt x="309" y="96"/>
                </a:moveTo>
                <a:cubicBezTo>
                  <a:pt x="310" y="96"/>
                  <a:pt x="311" y="99"/>
                  <a:pt x="312" y="98"/>
                </a:cubicBezTo>
                <a:cubicBezTo>
                  <a:pt x="311" y="98"/>
                  <a:pt x="311" y="94"/>
                  <a:pt x="309" y="96"/>
                </a:cubicBezTo>
                <a:close/>
                <a:moveTo>
                  <a:pt x="301" y="109"/>
                </a:moveTo>
                <a:cubicBezTo>
                  <a:pt x="299" y="108"/>
                  <a:pt x="296" y="103"/>
                  <a:pt x="295" y="105"/>
                </a:cubicBezTo>
                <a:cubicBezTo>
                  <a:pt x="298" y="105"/>
                  <a:pt x="298" y="110"/>
                  <a:pt x="301" y="109"/>
                </a:cubicBezTo>
                <a:close/>
                <a:moveTo>
                  <a:pt x="297" y="81"/>
                </a:moveTo>
                <a:cubicBezTo>
                  <a:pt x="298" y="81"/>
                  <a:pt x="299" y="82"/>
                  <a:pt x="300" y="82"/>
                </a:cubicBezTo>
                <a:cubicBezTo>
                  <a:pt x="300" y="81"/>
                  <a:pt x="297" y="79"/>
                  <a:pt x="297" y="81"/>
                </a:cubicBezTo>
                <a:close/>
                <a:moveTo>
                  <a:pt x="305" y="102"/>
                </a:moveTo>
                <a:cubicBezTo>
                  <a:pt x="305" y="103"/>
                  <a:pt x="304" y="104"/>
                  <a:pt x="304" y="105"/>
                </a:cubicBezTo>
                <a:cubicBezTo>
                  <a:pt x="309" y="106"/>
                  <a:pt x="310" y="110"/>
                  <a:pt x="314" y="112"/>
                </a:cubicBezTo>
                <a:cubicBezTo>
                  <a:pt x="313" y="108"/>
                  <a:pt x="308" y="105"/>
                  <a:pt x="305" y="102"/>
                </a:cubicBezTo>
                <a:close/>
                <a:moveTo>
                  <a:pt x="305" y="103"/>
                </a:moveTo>
                <a:cubicBezTo>
                  <a:pt x="307" y="103"/>
                  <a:pt x="306" y="105"/>
                  <a:pt x="307" y="105"/>
                </a:cubicBezTo>
                <a:cubicBezTo>
                  <a:pt x="307" y="106"/>
                  <a:pt x="305" y="104"/>
                  <a:pt x="305" y="103"/>
                </a:cubicBezTo>
                <a:close/>
                <a:moveTo>
                  <a:pt x="284" y="73"/>
                </a:moveTo>
                <a:cubicBezTo>
                  <a:pt x="283" y="71"/>
                  <a:pt x="285" y="73"/>
                  <a:pt x="285" y="72"/>
                </a:cubicBezTo>
                <a:cubicBezTo>
                  <a:pt x="284" y="71"/>
                  <a:pt x="284" y="70"/>
                  <a:pt x="282" y="70"/>
                </a:cubicBezTo>
                <a:cubicBezTo>
                  <a:pt x="282" y="71"/>
                  <a:pt x="281" y="71"/>
                  <a:pt x="281" y="72"/>
                </a:cubicBezTo>
                <a:cubicBezTo>
                  <a:pt x="283" y="71"/>
                  <a:pt x="282" y="73"/>
                  <a:pt x="284" y="73"/>
                </a:cubicBezTo>
                <a:close/>
                <a:moveTo>
                  <a:pt x="301" y="88"/>
                </a:moveTo>
                <a:cubicBezTo>
                  <a:pt x="299" y="86"/>
                  <a:pt x="298" y="85"/>
                  <a:pt x="295" y="84"/>
                </a:cubicBezTo>
                <a:cubicBezTo>
                  <a:pt x="297" y="86"/>
                  <a:pt x="298" y="87"/>
                  <a:pt x="301" y="88"/>
                </a:cubicBezTo>
                <a:close/>
                <a:moveTo>
                  <a:pt x="261" y="108"/>
                </a:moveTo>
                <a:cubicBezTo>
                  <a:pt x="262" y="108"/>
                  <a:pt x="262" y="108"/>
                  <a:pt x="262" y="108"/>
                </a:cubicBezTo>
                <a:cubicBezTo>
                  <a:pt x="263" y="108"/>
                  <a:pt x="263" y="108"/>
                  <a:pt x="264" y="108"/>
                </a:cubicBezTo>
                <a:cubicBezTo>
                  <a:pt x="264" y="108"/>
                  <a:pt x="264" y="107"/>
                  <a:pt x="264" y="107"/>
                </a:cubicBezTo>
                <a:cubicBezTo>
                  <a:pt x="263" y="108"/>
                  <a:pt x="260" y="107"/>
                  <a:pt x="261" y="108"/>
                </a:cubicBezTo>
                <a:close/>
                <a:moveTo>
                  <a:pt x="277" y="81"/>
                </a:moveTo>
                <a:cubicBezTo>
                  <a:pt x="276" y="79"/>
                  <a:pt x="274" y="79"/>
                  <a:pt x="272" y="78"/>
                </a:cubicBezTo>
                <a:cubicBezTo>
                  <a:pt x="272" y="80"/>
                  <a:pt x="275" y="80"/>
                  <a:pt x="277" y="81"/>
                </a:cubicBezTo>
                <a:close/>
                <a:moveTo>
                  <a:pt x="288" y="114"/>
                </a:moveTo>
                <a:cubicBezTo>
                  <a:pt x="286" y="114"/>
                  <a:pt x="286" y="114"/>
                  <a:pt x="286" y="114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7" y="116"/>
                  <a:pt x="288" y="116"/>
                </a:cubicBezTo>
                <a:lnTo>
                  <a:pt x="288" y="114"/>
                </a:lnTo>
                <a:close/>
                <a:moveTo>
                  <a:pt x="298" y="116"/>
                </a:moveTo>
                <a:cubicBezTo>
                  <a:pt x="300" y="118"/>
                  <a:pt x="303" y="122"/>
                  <a:pt x="306" y="122"/>
                </a:cubicBezTo>
                <a:cubicBezTo>
                  <a:pt x="304" y="119"/>
                  <a:pt x="300" y="117"/>
                  <a:pt x="298" y="116"/>
                </a:cubicBezTo>
                <a:close/>
                <a:moveTo>
                  <a:pt x="275" y="110"/>
                </a:moveTo>
                <a:cubicBezTo>
                  <a:pt x="278" y="110"/>
                  <a:pt x="281" y="113"/>
                  <a:pt x="284" y="113"/>
                </a:cubicBezTo>
                <a:cubicBezTo>
                  <a:pt x="282" y="112"/>
                  <a:pt x="279" y="110"/>
                  <a:pt x="277" y="109"/>
                </a:cubicBezTo>
                <a:cubicBezTo>
                  <a:pt x="277" y="111"/>
                  <a:pt x="275" y="108"/>
                  <a:pt x="275" y="110"/>
                </a:cubicBezTo>
                <a:close/>
                <a:moveTo>
                  <a:pt x="309" y="125"/>
                </a:moveTo>
                <a:cubicBezTo>
                  <a:pt x="312" y="129"/>
                  <a:pt x="308" y="122"/>
                  <a:pt x="306" y="123"/>
                </a:cubicBezTo>
                <a:cubicBezTo>
                  <a:pt x="307" y="124"/>
                  <a:pt x="307" y="126"/>
                  <a:pt x="309" y="125"/>
                </a:cubicBezTo>
                <a:close/>
                <a:moveTo>
                  <a:pt x="321" y="123"/>
                </a:moveTo>
                <a:cubicBezTo>
                  <a:pt x="322" y="122"/>
                  <a:pt x="323" y="123"/>
                  <a:pt x="323" y="123"/>
                </a:cubicBezTo>
                <a:cubicBezTo>
                  <a:pt x="321" y="121"/>
                  <a:pt x="320" y="115"/>
                  <a:pt x="317" y="117"/>
                </a:cubicBezTo>
                <a:cubicBezTo>
                  <a:pt x="318" y="119"/>
                  <a:pt x="320" y="121"/>
                  <a:pt x="321" y="123"/>
                </a:cubicBezTo>
                <a:close/>
                <a:moveTo>
                  <a:pt x="317" y="115"/>
                </a:moveTo>
                <a:cubicBezTo>
                  <a:pt x="317" y="113"/>
                  <a:pt x="316" y="113"/>
                  <a:pt x="315" y="112"/>
                </a:cubicBezTo>
                <a:cubicBezTo>
                  <a:pt x="316" y="114"/>
                  <a:pt x="316" y="113"/>
                  <a:pt x="315" y="115"/>
                </a:cubicBezTo>
                <a:lnTo>
                  <a:pt x="317" y="115"/>
                </a:lnTo>
                <a:close/>
                <a:moveTo>
                  <a:pt x="313" y="130"/>
                </a:moveTo>
                <a:cubicBezTo>
                  <a:pt x="315" y="130"/>
                  <a:pt x="315" y="131"/>
                  <a:pt x="316" y="131"/>
                </a:cubicBezTo>
                <a:cubicBezTo>
                  <a:pt x="316" y="130"/>
                  <a:pt x="313" y="128"/>
                  <a:pt x="313" y="130"/>
                </a:cubicBezTo>
                <a:close/>
                <a:moveTo>
                  <a:pt x="337" y="183"/>
                </a:moveTo>
                <a:cubicBezTo>
                  <a:pt x="337" y="180"/>
                  <a:pt x="335" y="178"/>
                  <a:pt x="335" y="175"/>
                </a:cubicBezTo>
                <a:cubicBezTo>
                  <a:pt x="332" y="177"/>
                  <a:pt x="336" y="181"/>
                  <a:pt x="337" y="183"/>
                </a:cubicBezTo>
                <a:close/>
                <a:moveTo>
                  <a:pt x="39" y="302"/>
                </a:moveTo>
                <a:cubicBezTo>
                  <a:pt x="39" y="302"/>
                  <a:pt x="38" y="302"/>
                  <a:pt x="38" y="303"/>
                </a:cubicBezTo>
                <a:cubicBezTo>
                  <a:pt x="38" y="303"/>
                  <a:pt x="39" y="303"/>
                  <a:pt x="39" y="303"/>
                </a:cubicBezTo>
                <a:cubicBezTo>
                  <a:pt x="39" y="303"/>
                  <a:pt x="39" y="302"/>
                  <a:pt x="39" y="302"/>
                </a:cubicBezTo>
                <a:close/>
                <a:moveTo>
                  <a:pt x="40" y="292"/>
                </a:moveTo>
                <a:cubicBezTo>
                  <a:pt x="40" y="291"/>
                  <a:pt x="40" y="291"/>
                  <a:pt x="40" y="291"/>
                </a:cubicBezTo>
                <a:cubicBezTo>
                  <a:pt x="39" y="291"/>
                  <a:pt x="39" y="291"/>
                  <a:pt x="39" y="291"/>
                </a:cubicBezTo>
                <a:cubicBezTo>
                  <a:pt x="39" y="292"/>
                  <a:pt x="39" y="292"/>
                  <a:pt x="40" y="292"/>
                </a:cubicBezTo>
                <a:close/>
                <a:moveTo>
                  <a:pt x="37" y="287"/>
                </a:moveTo>
                <a:cubicBezTo>
                  <a:pt x="37" y="287"/>
                  <a:pt x="37" y="288"/>
                  <a:pt x="37" y="288"/>
                </a:cubicBezTo>
                <a:cubicBezTo>
                  <a:pt x="37" y="288"/>
                  <a:pt x="38" y="287"/>
                  <a:pt x="38" y="287"/>
                </a:cubicBezTo>
                <a:cubicBezTo>
                  <a:pt x="37" y="287"/>
                  <a:pt x="37" y="287"/>
                  <a:pt x="37" y="287"/>
                </a:cubicBezTo>
                <a:close/>
                <a:moveTo>
                  <a:pt x="35" y="292"/>
                </a:moveTo>
                <a:cubicBezTo>
                  <a:pt x="35" y="292"/>
                  <a:pt x="36" y="292"/>
                  <a:pt x="36" y="291"/>
                </a:cubicBezTo>
                <a:cubicBezTo>
                  <a:pt x="36" y="292"/>
                  <a:pt x="35" y="291"/>
                  <a:pt x="35" y="292"/>
                </a:cubicBezTo>
                <a:close/>
                <a:moveTo>
                  <a:pt x="40" y="295"/>
                </a:moveTo>
                <a:cubicBezTo>
                  <a:pt x="39" y="295"/>
                  <a:pt x="39" y="295"/>
                  <a:pt x="39" y="294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9" y="295"/>
                  <a:pt x="38" y="295"/>
                  <a:pt x="39" y="296"/>
                </a:cubicBezTo>
                <a:cubicBezTo>
                  <a:pt x="39" y="295"/>
                  <a:pt x="40" y="296"/>
                  <a:pt x="40" y="295"/>
                </a:cubicBezTo>
                <a:close/>
                <a:moveTo>
                  <a:pt x="52" y="320"/>
                </a:moveTo>
                <a:cubicBezTo>
                  <a:pt x="52" y="320"/>
                  <a:pt x="51" y="320"/>
                  <a:pt x="51" y="320"/>
                </a:cubicBezTo>
                <a:cubicBezTo>
                  <a:pt x="51" y="321"/>
                  <a:pt x="51" y="322"/>
                  <a:pt x="52" y="322"/>
                </a:cubicBezTo>
                <a:cubicBezTo>
                  <a:pt x="52" y="321"/>
                  <a:pt x="52" y="321"/>
                  <a:pt x="53" y="321"/>
                </a:cubicBezTo>
                <a:cubicBezTo>
                  <a:pt x="53" y="321"/>
                  <a:pt x="52" y="321"/>
                  <a:pt x="52" y="320"/>
                </a:cubicBezTo>
                <a:close/>
                <a:moveTo>
                  <a:pt x="40" y="294"/>
                </a:moveTo>
                <a:cubicBezTo>
                  <a:pt x="40" y="293"/>
                  <a:pt x="39" y="292"/>
                  <a:pt x="39" y="293"/>
                </a:cubicBezTo>
                <a:cubicBezTo>
                  <a:pt x="39" y="293"/>
                  <a:pt x="40" y="294"/>
                  <a:pt x="40" y="294"/>
                </a:cubicBezTo>
                <a:close/>
                <a:moveTo>
                  <a:pt x="37" y="293"/>
                </a:moveTo>
                <a:cubicBezTo>
                  <a:pt x="37" y="292"/>
                  <a:pt x="37" y="292"/>
                  <a:pt x="37" y="292"/>
                </a:cubicBezTo>
                <a:cubicBezTo>
                  <a:pt x="37" y="292"/>
                  <a:pt x="37" y="293"/>
                  <a:pt x="36" y="293"/>
                </a:cubicBezTo>
                <a:cubicBezTo>
                  <a:pt x="36" y="293"/>
                  <a:pt x="37" y="293"/>
                  <a:pt x="37" y="293"/>
                </a:cubicBezTo>
                <a:close/>
                <a:moveTo>
                  <a:pt x="48" y="310"/>
                </a:moveTo>
                <a:cubicBezTo>
                  <a:pt x="48" y="310"/>
                  <a:pt x="47" y="310"/>
                  <a:pt x="47" y="311"/>
                </a:cubicBezTo>
                <a:cubicBezTo>
                  <a:pt x="48" y="311"/>
                  <a:pt x="48" y="312"/>
                  <a:pt x="48" y="311"/>
                </a:cubicBezTo>
                <a:cubicBezTo>
                  <a:pt x="47" y="311"/>
                  <a:pt x="48" y="311"/>
                  <a:pt x="48" y="310"/>
                </a:cubicBezTo>
                <a:close/>
                <a:moveTo>
                  <a:pt x="39" y="285"/>
                </a:moveTo>
                <a:cubicBezTo>
                  <a:pt x="38" y="285"/>
                  <a:pt x="38" y="286"/>
                  <a:pt x="38" y="286"/>
                </a:cubicBezTo>
                <a:cubicBezTo>
                  <a:pt x="38" y="286"/>
                  <a:pt x="37" y="286"/>
                  <a:pt x="37" y="286"/>
                </a:cubicBezTo>
                <a:cubicBezTo>
                  <a:pt x="37" y="287"/>
                  <a:pt x="40" y="286"/>
                  <a:pt x="39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8"/>
                  <a:pt x="37" y="286"/>
                  <a:pt x="40" y="286"/>
                </a:cubicBezTo>
                <a:cubicBezTo>
                  <a:pt x="40" y="286"/>
                  <a:pt x="40" y="287"/>
                  <a:pt x="40" y="287"/>
                </a:cubicBezTo>
                <a:cubicBezTo>
                  <a:pt x="41" y="286"/>
                  <a:pt x="40" y="286"/>
                  <a:pt x="40" y="285"/>
                </a:cubicBezTo>
                <a:cubicBezTo>
                  <a:pt x="40" y="285"/>
                  <a:pt x="39" y="285"/>
                  <a:pt x="39" y="285"/>
                </a:cubicBezTo>
                <a:cubicBezTo>
                  <a:pt x="40" y="284"/>
                  <a:pt x="39" y="283"/>
                  <a:pt x="40" y="282"/>
                </a:cubicBezTo>
                <a:cubicBezTo>
                  <a:pt x="39" y="283"/>
                  <a:pt x="39" y="284"/>
                  <a:pt x="39" y="285"/>
                </a:cubicBezTo>
                <a:close/>
                <a:moveTo>
                  <a:pt x="35" y="280"/>
                </a:moveTo>
                <a:cubicBezTo>
                  <a:pt x="35" y="280"/>
                  <a:pt x="35" y="281"/>
                  <a:pt x="35" y="282"/>
                </a:cubicBezTo>
                <a:cubicBezTo>
                  <a:pt x="35" y="282"/>
                  <a:pt x="36" y="281"/>
                  <a:pt x="36" y="282"/>
                </a:cubicBezTo>
                <a:cubicBezTo>
                  <a:pt x="37" y="283"/>
                  <a:pt x="36" y="282"/>
                  <a:pt x="36" y="283"/>
                </a:cubicBezTo>
                <a:cubicBezTo>
                  <a:pt x="37" y="283"/>
                  <a:pt x="37" y="284"/>
                  <a:pt x="37" y="285"/>
                </a:cubicBezTo>
                <a:cubicBezTo>
                  <a:pt x="39" y="284"/>
                  <a:pt x="36" y="283"/>
                  <a:pt x="38" y="281"/>
                </a:cubicBezTo>
                <a:cubicBezTo>
                  <a:pt x="37" y="280"/>
                  <a:pt x="36" y="280"/>
                  <a:pt x="35" y="280"/>
                </a:cubicBezTo>
                <a:close/>
                <a:moveTo>
                  <a:pt x="35" y="289"/>
                </a:moveTo>
                <a:cubicBezTo>
                  <a:pt x="35" y="290"/>
                  <a:pt x="36" y="291"/>
                  <a:pt x="37" y="291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37" y="291"/>
                  <a:pt x="37" y="291"/>
                  <a:pt x="37" y="290"/>
                </a:cubicBezTo>
                <a:cubicBezTo>
                  <a:pt x="36" y="291"/>
                  <a:pt x="36" y="289"/>
                  <a:pt x="35" y="289"/>
                </a:cubicBezTo>
                <a:close/>
                <a:moveTo>
                  <a:pt x="41" y="306"/>
                </a:moveTo>
                <a:cubicBezTo>
                  <a:pt x="41" y="307"/>
                  <a:pt x="41" y="307"/>
                  <a:pt x="41" y="307"/>
                </a:cubicBezTo>
                <a:cubicBezTo>
                  <a:pt x="41" y="307"/>
                  <a:pt x="42" y="307"/>
                  <a:pt x="42" y="306"/>
                </a:cubicBezTo>
                <a:lnTo>
                  <a:pt x="41" y="306"/>
                </a:lnTo>
                <a:close/>
                <a:moveTo>
                  <a:pt x="45" y="306"/>
                </a:moveTo>
                <a:cubicBezTo>
                  <a:pt x="45" y="307"/>
                  <a:pt x="45" y="307"/>
                  <a:pt x="46" y="307"/>
                </a:cubicBezTo>
                <a:cubicBezTo>
                  <a:pt x="46" y="307"/>
                  <a:pt x="46" y="307"/>
                  <a:pt x="46" y="306"/>
                </a:cubicBezTo>
                <a:cubicBezTo>
                  <a:pt x="46" y="307"/>
                  <a:pt x="45" y="306"/>
                  <a:pt x="45" y="306"/>
                </a:cubicBezTo>
                <a:close/>
                <a:moveTo>
                  <a:pt x="48" y="322"/>
                </a:moveTo>
                <a:cubicBezTo>
                  <a:pt x="48" y="323"/>
                  <a:pt x="49" y="323"/>
                  <a:pt x="50" y="323"/>
                </a:cubicBezTo>
                <a:cubicBezTo>
                  <a:pt x="49" y="322"/>
                  <a:pt x="49" y="322"/>
                  <a:pt x="48" y="322"/>
                </a:cubicBezTo>
                <a:close/>
                <a:moveTo>
                  <a:pt x="46" y="303"/>
                </a:moveTo>
                <a:cubicBezTo>
                  <a:pt x="46" y="304"/>
                  <a:pt x="47" y="304"/>
                  <a:pt x="47" y="304"/>
                </a:cubicBezTo>
                <a:cubicBezTo>
                  <a:pt x="47" y="303"/>
                  <a:pt x="47" y="303"/>
                  <a:pt x="46" y="303"/>
                </a:cubicBezTo>
                <a:close/>
                <a:moveTo>
                  <a:pt x="45" y="303"/>
                </a:moveTo>
                <a:cubicBezTo>
                  <a:pt x="45" y="304"/>
                  <a:pt x="45" y="304"/>
                  <a:pt x="46" y="305"/>
                </a:cubicBezTo>
                <a:cubicBezTo>
                  <a:pt x="45" y="304"/>
                  <a:pt x="47" y="303"/>
                  <a:pt x="45" y="303"/>
                </a:cubicBezTo>
                <a:close/>
                <a:moveTo>
                  <a:pt x="44" y="306"/>
                </a:moveTo>
                <a:cubicBezTo>
                  <a:pt x="45" y="306"/>
                  <a:pt x="46" y="306"/>
                  <a:pt x="46" y="306"/>
                </a:cubicBezTo>
                <a:cubicBezTo>
                  <a:pt x="46" y="306"/>
                  <a:pt x="44" y="306"/>
                  <a:pt x="44" y="306"/>
                </a:cubicBezTo>
                <a:close/>
                <a:moveTo>
                  <a:pt x="49" y="309"/>
                </a:moveTo>
                <a:cubicBezTo>
                  <a:pt x="49" y="309"/>
                  <a:pt x="50" y="309"/>
                  <a:pt x="50" y="308"/>
                </a:cubicBezTo>
                <a:cubicBezTo>
                  <a:pt x="49" y="308"/>
                  <a:pt x="49" y="309"/>
                  <a:pt x="49" y="309"/>
                </a:cubicBezTo>
                <a:close/>
                <a:moveTo>
                  <a:pt x="42" y="299"/>
                </a:moveTo>
                <a:cubicBezTo>
                  <a:pt x="40" y="298"/>
                  <a:pt x="40" y="300"/>
                  <a:pt x="40" y="301"/>
                </a:cubicBezTo>
                <a:cubicBezTo>
                  <a:pt x="40" y="301"/>
                  <a:pt x="41" y="300"/>
                  <a:pt x="41" y="301"/>
                </a:cubicBezTo>
                <a:cubicBezTo>
                  <a:pt x="42" y="301"/>
                  <a:pt x="42" y="300"/>
                  <a:pt x="42" y="300"/>
                </a:cubicBezTo>
                <a:cubicBezTo>
                  <a:pt x="41" y="300"/>
                  <a:pt x="41" y="299"/>
                  <a:pt x="42" y="299"/>
                </a:cubicBezTo>
                <a:close/>
                <a:moveTo>
                  <a:pt x="44" y="302"/>
                </a:moveTo>
                <a:cubicBezTo>
                  <a:pt x="43" y="302"/>
                  <a:pt x="43" y="302"/>
                  <a:pt x="43" y="301"/>
                </a:cubicBezTo>
                <a:cubicBezTo>
                  <a:pt x="43" y="302"/>
                  <a:pt x="42" y="302"/>
                  <a:pt x="42" y="303"/>
                </a:cubicBezTo>
                <a:cubicBezTo>
                  <a:pt x="43" y="303"/>
                  <a:pt x="43" y="302"/>
                  <a:pt x="44" y="302"/>
                </a:cubicBezTo>
                <a:close/>
                <a:moveTo>
                  <a:pt x="43" y="303"/>
                </a:moveTo>
                <a:cubicBezTo>
                  <a:pt x="43" y="303"/>
                  <a:pt x="43" y="304"/>
                  <a:pt x="44" y="304"/>
                </a:cubicBezTo>
                <a:cubicBezTo>
                  <a:pt x="44" y="303"/>
                  <a:pt x="44" y="303"/>
                  <a:pt x="43" y="303"/>
                </a:cubicBezTo>
                <a:close/>
                <a:moveTo>
                  <a:pt x="43" y="308"/>
                </a:moveTo>
                <a:cubicBezTo>
                  <a:pt x="43" y="309"/>
                  <a:pt x="43" y="309"/>
                  <a:pt x="43" y="309"/>
                </a:cubicBezTo>
                <a:cubicBezTo>
                  <a:pt x="44" y="310"/>
                  <a:pt x="44" y="308"/>
                  <a:pt x="43" y="308"/>
                </a:cubicBezTo>
                <a:close/>
                <a:moveTo>
                  <a:pt x="45" y="313"/>
                </a:moveTo>
                <a:cubicBezTo>
                  <a:pt x="45" y="312"/>
                  <a:pt x="45" y="312"/>
                  <a:pt x="45" y="312"/>
                </a:cubicBezTo>
                <a:cubicBezTo>
                  <a:pt x="44" y="312"/>
                  <a:pt x="45" y="314"/>
                  <a:pt x="46" y="313"/>
                </a:cubicBezTo>
                <a:cubicBezTo>
                  <a:pt x="45" y="313"/>
                  <a:pt x="45" y="313"/>
                  <a:pt x="45" y="313"/>
                </a:cubicBezTo>
                <a:close/>
                <a:moveTo>
                  <a:pt x="305" y="342"/>
                </a:moveTo>
                <a:cubicBezTo>
                  <a:pt x="306" y="342"/>
                  <a:pt x="306" y="342"/>
                  <a:pt x="306" y="342"/>
                </a:cubicBezTo>
                <a:cubicBezTo>
                  <a:pt x="306" y="342"/>
                  <a:pt x="307" y="341"/>
                  <a:pt x="307" y="340"/>
                </a:cubicBezTo>
                <a:cubicBezTo>
                  <a:pt x="307" y="341"/>
                  <a:pt x="306" y="341"/>
                  <a:pt x="305" y="342"/>
                </a:cubicBezTo>
                <a:close/>
                <a:moveTo>
                  <a:pt x="309" y="339"/>
                </a:moveTo>
                <a:cubicBezTo>
                  <a:pt x="309" y="339"/>
                  <a:pt x="309" y="338"/>
                  <a:pt x="309" y="338"/>
                </a:cubicBezTo>
                <a:cubicBezTo>
                  <a:pt x="308" y="339"/>
                  <a:pt x="308" y="339"/>
                  <a:pt x="308" y="340"/>
                </a:cubicBezTo>
                <a:cubicBezTo>
                  <a:pt x="308" y="339"/>
                  <a:pt x="308" y="339"/>
                  <a:pt x="309" y="339"/>
                </a:cubicBezTo>
                <a:close/>
                <a:moveTo>
                  <a:pt x="307" y="347"/>
                </a:moveTo>
                <a:cubicBezTo>
                  <a:pt x="305" y="347"/>
                  <a:pt x="307" y="345"/>
                  <a:pt x="306" y="344"/>
                </a:cubicBezTo>
                <a:cubicBezTo>
                  <a:pt x="305" y="344"/>
                  <a:pt x="304" y="346"/>
                  <a:pt x="303" y="345"/>
                </a:cubicBezTo>
                <a:cubicBezTo>
                  <a:pt x="304" y="344"/>
                  <a:pt x="305" y="345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4" y="344"/>
                  <a:pt x="303" y="345"/>
                  <a:pt x="302" y="346"/>
                </a:cubicBezTo>
                <a:cubicBezTo>
                  <a:pt x="302" y="346"/>
                  <a:pt x="302" y="346"/>
                  <a:pt x="303" y="346"/>
                </a:cubicBezTo>
                <a:cubicBezTo>
                  <a:pt x="303" y="346"/>
                  <a:pt x="303" y="347"/>
                  <a:pt x="304" y="347"/>
                </a:cubicBezTo>
                <a:cubicBezTo>
                  <a:pt x="304" y="346"/>
                  <a:pt x="304" y="345"/>
                  <a:pt x="304" y="345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6" y="346"/>
                  <a:pt x="305" y="346"/>
                  <a:pt x="305" y="347"/>
                </a:cubicBezTo>
                <a:cubicBezTo>
                  <a:pt x="305" y="347"/>
                  <a:pt x="306" y="347"/>
                  <a:pt x="306" y="348"/>
                </a:cubicBezTo>
                <a:cubicBezTo>
                  <a:pt x="306" y="347"/>
                  <a:pt x="307" y="347"/>
                  <a:pt x="307" y="347"/>
                </a:cubicBezTo>
                <a:close/>
                <a:moveTo>
                  <a:pt x="34" y="285"/>
                </a:move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3" y="285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5"/>
                  <a:pt x="34" y="285"/>
                  <a:pt x="34" y="285"/>
                </a:cubicBezTo>
                <a:cubicBezTo>
                  <a:pt x="34" y="285"/>
                  <a:pt x="34" y="285"/>
                  <a:pt x="34" y="285"/>
                </a:cubicBezTo>
                <a:close/>
                <a:moveTo>
                  <a:pt x="312" y="339"/>
                </a:moveTo>
                <a:cubicBezTo>
                  <a:pt x="311" y="339"/>
                  <a:pt x="311" y="339"/>
                  <a:pt x="311" y="339"/>
                </a:cubicBezTo>
                <a:cubicBezTo>
                  <a:pt x="311" y="340"/>
                  <a:pt x="312" y="339"/>
                  <a:pt x="312" y="339"/>
                </a:cubicBezTo>
                <a:close/>
                <a:moveTo>
                  <a:pt x="287" y="361"/>
                </a:moveTo>
                <a:cubicBezTo>
                  <a:pt x="287" y="361"/>
                  <a:pt x="287" y="361"/>
                  <a:pt x="287" y="361"/>
                </a:cubicBezTo>
                <a:cubicBezTo>
                  <a:pt x="286" y="361"/>
                  <a:pt x="286" y="361"/>
                  <a:pt x="286" y="361"/>
                </a:cubicBezTo>
                <a:cubicBezTo>
                  <a:pt x="286" y="361"/>
                  <a:pt x="287" y="361"/>
                  <a:pt x="287" y="361"/>
                </a:cubicBezTo>
                <a:close/>
                <a:moveTo>
                  <a:pt x="256" y="381"/>
                </a:moveTo>
                <a:cubicBezTo>
                  <a:pt x="257" y="380"/>
                  <a:pt x="257" y="380"/>
                  <a:pt x="258" y="380"/>
                </a:cubicBezTo>
                <a:cubicBezTo>
                  <a:pt x="257" y="380"/>
                  <a:pt x="257" y="380"/>
                  <a:pt x="256" y="380"/>
                </a:cubicBezTo>
                <a:cubicBezTo>
                  <a:pt x="256" y="380"/>
                  <a:pt x="256" y="381"/>
                  <a:pt x="256" y="381"/>
                </a:cubicBezTo>
                <a:close/>
                <a:moveTo>
                  <a:pt x="51" y="315"/>
                </a:moveTo>
                <a:cubicBezTo>
                  <a:pt x="52" y="315"/>
                  <a:pt x="51" y="315"/>
                  <a:pt x="51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315"/>
                  <a:pt x="52" y="314"/>
                  <a:pt x="51" y="315"/>
                </a:cubicBezTo>
                <a:close/>
                <a:moveTo>
                  <a:pt x="298" y="351"/>
                </a:moveTo>
                <a:cubicBezTo>
                  <a:pt x="297" y="351"/>
                  <a:pt x="297" y="351"/>
                  <a:pt x="296" y="352"/>
                </a:cubicBezTo>
                <a:cubicBezTo>
                  <a:pt x="296" y="352"/>
                  <a:pt x="297" y="352"/>
                  <a:pt x="297" y="352"/>
                </a:cubicBezTo>
                <a:cubicBezTo>
                  <a:pt x="296" y="352"/>
                  <a:pt x="296" y="352"/>
                  <a:pt x="296" y="352"/>
                </a:cubicBezTo>
                <a:cubicBezTo>
                  <a:pt x="296" y="352"/>
                  <a:pt x="296" y="352"/>
                  <a:pt x="296" y="353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7" y="353"/>
                  <a:pt x="298" y="352"/>
                  <a:pt x="298" y="351"/>
                </a:cubicBezTo>
                <a:close/>
                <a:moveTo>
                  <a:pt x="296" y="355"/>
                </a:moveTo>
                <a:cubicBezTo>
                  <a:pt x="295" y="354"/>
                  <a:pt x="295" y="355"/>
                  <a:pt x="295" y="355"/>
                </a:cubicBezTo>
                <a:cubicBezTo>
                  <a:pt x="295" y="355"/>
                  <a:pt x="295" y="356"/>
                  <a:pt x="296" y="355"/>
                </a:cubicBezTo>
                <a:cubicBezTo>
                  <a:pt x="295" y="355"/>
                  <a:pt x="296" y="355"/>
                  <a:pt x="296" y="355"/>
                </a:cubicBezTo>
                <a:close/>
                <a:moveTo>
                  <a:pt x="314" y="332"/>
                </a:moveTo>
                <a:cubicBezTo>
                  <a:pt x="314" y="332"/>
                  <a:pt x="314" y="332"/>
                  <a:pt x="314" y="332"/>
                </a:cubicBezTo>
                <a:cubicBezTo>
                  <a:pt x="313" y="332"/>
                  <a:pt x="313" y="332"/>
                  <a:pt x="313" y="332"/>
                </a:cubicBezTo>
                <a:lnTo>
                  <a:pt x="314" y="332"/>
                </a:lnTo>
                <a:close/>
                <a:moveTo>
                  <a:pt x="310" y="336"/>
                </a:moveTo>
                <a:cubicBezTo>
                  <a:pt x="310" y="336"/>
                  <a:pt x="310" y="337"/>
                  <a:pt x="309" y="337"/>
                </a:cubicBezTo>
                <a:cubicBezTo>
                  <a:pt x="309" y="338"/>
                  <a:pt x="310" y="338"/>
                  <a:pt x="310" y="338"/>
                </a:cubicBezTo>
                <a:cubicBezTo>
                  <a:pt x="310" y="338"/>
                  <a:pt x="309" y="338"/>
                  <a:pt x="309" y="339"/>
                </a:cubicBezTo>
                <a:cubicBezTo>
                  <a:pt x="310" y="339"/>
                  <a:pt x="310" y="337"/>
                  <a:pt x="311" y="337"/>
                </a:cubicBezTo>
                <a:cubicBezTo>
                  <a:pt x="311" y="338"/>
                  <a:pt x="311" y="338"/>
                  <a:pt x="311" y="338"/>
                </a:cubicBezTo>
                <a:cubicBezTo>
                  <a:pt x="313" y="338"/>
                  <a:pt x="311" y="337"/>
                  <a:pt x="310" y="336"/>
                </a:cubicBezTo>
                <a:close/>
                <a:moveTo>
                  <a:pt x="28" y="275"/>
                </a:moveTo>
                <a:cubicBezTo>
                  <a:pt x="27" y="275"/>
                  <a:pt x="27" y="275"/>
                  <a:pt x="27" y="276"/>
                </a:cubicBezTo>
                <a:cubicBezTo>
                  <a:pt x="27" y="275"/>
                  <a:pt x="27" y="277"/>
                  <a:pt x="27" y="276"/>
                </a:cubicBezTo>
                <a:cubicBezTo>
                  <a:pt x="27" y="276"/>
                  <a:pt x="28" y="276"/>
                  <a:pt x="28" y="275"/>
                </a:cubicBezTo>
                <a:close/>
                <a:moveTo>
                  <a:pt x="318" y="330"/>
                </a:moveTo>
                <a:cubicBezTo>
                  <a:pt x="318" y="330"/>
                  <a:pt x="317" y="330"/>
                  <a:pt x="317" y="330"/>
                </a:cubicBezTo>
                <a:cubicBezTo>
                  <a:pt x="317" y="330"/>
                  <a:pt x="317" y="331"/>
                  <a:pt x="317" y="332"/>
                </a:cubicBezTo>
                <a:cubicBezTo>
                  <a:pt x="318" y="332"/>
                  <a:pt x="318" y="331"/>
                  <a:pt x="318" y="330"/>
                </a:cubicBezTo>
                <a:close/>
                <a:moveTo>
                  <a:pt x="32" y="286"/>
                </a:moveTo>
                <a:cubicBezTo>
                  <a:pt x="32" y="288"/>
                  <a:pt x="32" y="288"/>
                  <a:pt x="32" y="288"/>
                </a:cubicBezTo>
                <a:cubicBezTo>
                  <a:pt x="33" y="288"/>
                  <a:pt x="34" y="288"/>
                  <a:pt x="34" y="287"/>
                </a:cubicBezTo>
                <a:cubicBezTo>
                  <a:pt x="34" y="286"/>
                  <a:pt x="33" y="287"/>
                  <a:pt x="32" y="286"/>
                </a:cubicBezTo>
                <a:close/>
                <a:moveTo>
                  <a:pt x="25" y="268"/>
                </a:moveTo>
                <a:cubicBezTo>
                  <a:pt x="25" y="269"/>
                  <a:pt x="24" y="269"/>
                  <a:pt x="25" y="270"/>
                </a:cubicBezTo>
                <a:cubicBezTo>
                  <a:pt x="25" y="269"/>
                  <a:pt x="26" y="268"/>
                  <a:pt x="25" y="268"/>
                </a:cubicBezTo>
                <a:close/>
                <a:moveTo>
                  <a:pt x="32" y="298"/>
                </a:moveTo>
                <a:cubicBezTo>
                  <a:pt x="33" y="298"/>
                  <a:pt x="33" y="298"/>
                  <a:pt x="34" y="298"/>
                </a:cubicBezTo>
                <a:cubicBezTo>
                  <a:pt x="34" y="297"/>
                  <a:pt x="32" y="297"/>
                  <a:pt x="32" y="298"/>
                </a:cubicBezTo>
                <a:close/>
                <a:moveTo>
                  <a:pt x="27" y="287"/>
                </a:moveTo>
                <a:cubicBezTo>
                  <a:pt x="27" y="288"/>
                  <a:pt x="28" y="288"/>
                  <a:pt x="29" y="288"/>
                </a:cubicBezTo>
                <a:cubicBezTo>
                  <a:pt x="29" y="287"/>
                  <a:pt x="28" y="287"/>
                  <a:pt x="27" y="287"/>
                </a:cubicBezTo>
                <a:close/>
                <a:moveTo>
                  <a:pt x="24" y="271"/>
                </a:moveTo>
                <a:cubicBezTo>
                  <a:pt x="24" y="271"/>
                  <a:pt x="25" y="271"/>
                  <a:pt x="26" y="271"/>
                </a:cubicBezTo>
                <a:cubicBezTo>
                  <a:pt x="26" y="271"/>
                  <a:pt x="24" y="271"/>
                  <a:pt x="24" y="271"/>
                </a:cubicBezTo>
                <a:close/>
                <a:moveTo>
                  <a:pt x="322" y="319"/>
                </a:moveTo>
                <a:cubicBezTo>
                  <a:pt x="322" y="319"/>
                  <a:pt x="322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2" y="319"/>
                </a:cubicBezTo>
                <a:close/>
                <a:moveTo>
                  <a:pt x="319" y="323"/>
                </a:moveTo>
                <a:cubicBezTo>
                  <a:pt x="319" y="323"/>
                  <a:pt x="319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lnTo>
                  <a:pt x="319" y="323"/>
                </a:lnTo>
                <a:close/>
                <a:moveTo>
                  <a:pt x="20" y="271"/>
                </a:moveTo>
                <a:cubicBezTo>
                  <a:pt x="20" y="272"/>
                  <a:pt x="20" y="272"/>
                  <a:pt x="20" y="272"/>
                </a:cubicBezTo>
                <a:cubicBezTo>
                  <a:pt x="20" y="272"/>
                  <a:pt x="21" y="272"/>
                  <a:pt x="21" y="271"/>
                </a:cubicBezTo>
                <a:lnTo>
                  <a:pt x="20" y="271"/>
                </a:lnTo>
                <a:close/>
                <a:moveTo>
                  <a:pt x="24" y="278"/>
                </a:moveTo>
                <a:cubicBezTo>
                  <a:pt x="24" y="277"/>
                  <a:pt x="25" y="277"/>
                  <a:pt x="24" y="277"/>
                </a:cubicBezTo>
                <a:cubicBezTo>
                  <a:pt x="23" y="277"/>
                  <a:pt x="24" y="279"/>
                  <a:pt x="25" y="278"/>
                </a:cubicBezTo>
                <a:cubicBezTo>
                  <a:pt x="25" y="278"/>
                  <a:pt x="24" y="278"/>
                  <a:pt x="24" y="278"/>
                </a:cubicBezTo>
                <a:close/>
                <a:moveTo>
                  <a:pt x="302" y="359"/>
                </a:moveTo>
                <a:cubicBezTo>
                  <a:pt x="302" y="361"/>
                  <a:pt x="303" y="361"/>
                  <a:pt x="303" y="361"/>
                </a:cubicBezTo>
                <a:cubicBezTo>
                  <a:pt x="303" y="360"/>
                  <a:pt x="304" y="360"/>
                  <a:pt x="304" y="359"/>
                </a:cubicBezTo>
                <a:cubicBezTo>
                  <a:pt x="303" y="360"/>
                  <a:pt x="303" y="359"/>
                  <a:pt x="302" y="359"/>
                </a:cubicBezTo>
                <a:close/>
                <a:moveTo>
                  <a:pt x="289" y="366"/>
                </a:moveTo>
                <a:cubicBezTo>
                  <a:pt x="289" y="367"/>
                  <a:pt x="289" y="367"/>
                  <a:pt x="289" y="367"/>
                </a:cubicBezTo>
                <a:cubicBezTo>
                  <a:pt x="290" y="367"/>
                  <a:pt x="291" y="367"/>
                  <a:pt x="292" y="367"/>
                </a:cubicBezTo>
                <a:cubicBezTo>
                  <a:pt x="292" y="365"/>
                  <a:pt x="290" y="367"/>
                  <a:pt x="289" y="366"/>
                </a:cubicBezTo>
                <a:close/>
                <a:moveTo>
                  <a:pt x="290" y="362"/>
                </a:moveTo>
                <a:cubicBezTo>
                  <a:pt x="291" y="362"/>
                  <a:pt x="291" y="362"/>
                  <a:pt x="291" y="363"/>
                </a:cubicBezTo>
                <a:cubicBezTo>
                  <a:pt x="290" y="363"/>
                  <a:pt x="289" y="363"/>
                  <a:pt x="289" y="363"/>
                </a:cubicBezTo>
                <a:cubicBezTo>
                  <a:pt x="289" y="364"/>
                  <a:pt x="288" y="365"/>
                  <a:pt x="289" y="365"/>
                </a:cubicBezTo>
                <a:cubicBezTo>
                  <a:pt x="290" y="364"/>
                  <a:pt x="291" y="364"/>
                  <a:pt x="292" y="364"/>
                </a:cubicBezTo>
                <a:cubicBezTo>
                  <a:pt x="292" y="364"/>
                  <a:pt x="293" y="363"/>
                  <a:pt x="293" y="363"/>
                </a:cubicBezTo>
                <a:cubicBezTo>
                  <a:pt x="292" y="363"/>
                  <a:pt x="291" y="361"/>
                  <a:pt x="290" y="362"/>
                </a:cubicBezTo>
                <a:close/>
                <a:moveTo>
                  <a:pt x="248" y="390"/>
                </a:moveTo>
                <a:cubicBezTo>
                  <a:pt x="249" y="389"/>
                  <a:pt x="250" y="389"/>
                  <a:pt x="250" y="388"/>
                </a:cubicBezTo>
                <a:cubicBezTo>
                  <a:pt x="249" y="387"/>
                  <a:pt x="248" y="389"/>
                  <a:pt x="248" y="390"/>
                </a:cubicBezTo>
                <a:close/>
                <a:moveTo>
                  <a:pt x="282" y="376"/>
                </a:moveTo>
                <a:cubicBezTo>
                  <a:pt x="283" y="377"/>
                  <a:pt x="283" y="377"/>
                  <a:pt x="284" y="377"/>
                </a:cubicBezTo>
                <a:cubicBezTo>
                  <a:pt x="283" y="376"/>
                  <a:pt x="283" y="375"/>
                  <a:pt x="282" y="374"/>
                </a:cubicBezTo>
                <a:cubicBezTo>
                  <a:pt x="282" y="375"/>
                  <a:pt x="282" y="375"/>
                  <a:pt x="282" y="376"/>
                </a:cubicBezTo>
                <a:close/>
                <a:moveTo>
                  <a:pt x="295" y="357"/>
                </a:moveTo>
                <a:cubicBezTo>
                  <a:pt x="295" y="357"/>
                  <a:pt x="295" y="357"/>
                  <a:pt x="295" y="356"/>
                </a:cubicBezTo>
                <a:cubicBezTo>
                  <a:pt x="294" y="356"/>
                  <a:pt x="294" y="357"/>
                  <a:pt x="293" y="356"/>
                </a:cubicBezTo>
                <a:cubicBezTo>
                  <a:pt x="293" y="356"/>
                  <a:pt x="293" y="356"/>
                  <a:pt x="293" y="355"/>
                </a:cubicBezTo>
                <a:cubicBezTo>
                  <a:pt x="294" y="355"/>
                  <a:pt x="295" y="354"/>
                  <a:pt x="295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4" y="355"/>
                  <a:pt x="292" y="356"/>
                  <a:pt x="291" y="357"/>
                </a:cubicBezTo>
                <a:cubicBezTo>
                  <a:pt x="291" y="357"/>
                  <a:pt x="291" y="358"/>
                  <a:pt x="291" y="358"/>
                </a:cubicBezTo>
                <a:cubicBezTo>
                  <a:pt x="292" y="358"/>
                  <a:pt x="292" y="357"/>
                  <a:pt x="292" y="357"/>
                </a:cubicBezTo>
                <a:cubicBezTo>
                  <a:pt x="293" y="359"/>
                  <a:pt x="292" y="359"/>
                  <a:pt x="292" y="361"/>
                </a:cubicBezTo>
                <a:cubicBezTo>
                  <a:pt x="294" y="361"/>
                  <a:pt x="294" y="363"/>
                  <a:pt x="295" y="363"/>
                </a:cubicBezTo>
                <a:cubicBezTo>
                  <a:pt x="295" y="361"/>
                  <a:pt x="293" y="359"/>
                  <a:pt x="295" y="357"/>
                </a:cubicBezTo>
                <a:close/>
                <a:moveTo>
                  <a:pt x="294" y="360"/>
                </a:moveTo>
                <a:cubicBezTo>
                  <a:pt x="294" y="360"/>
                  <a:pt x="294" y="361"/>
                  <a:pt x="294" y="361"/>
                </a:cubicBezTo>
                <a:cubicBezTo>
                  <a:pt x="294" y="361"/>
                  <a:pt x="293" y="361"/>
                  <a:pt x="294" y="360"/>
                </a:cubicBezTo>
                <a:close/>
                <a:moveTo>
                  <a:pt x="283" y="373"/>
                </a:moveTo>
                <a:cubicBezTo>
                  <a:pt x="284" y="372"/>
                  <a:pt x="285" y="372"/>
                  <a:pt x="284" y="371"/>
                </a:cubicBezTo>
                <a:cubicBezTo>
                  <a:pt x="284" y="372"/>
                  <a:pt x="283" y="373"/>
                  <a:pt x="283" y="373"/>
                </a:cubicBezTo>
                <a:close/>
                <a:moveTo>
                  <a:pt x="284" y="364"/>
                </a:moveTo>
                <a:cubicBezTo>
                  <a:pt x="284" y="363"/>
                  <a:pt x="285" y="363"/>
                  <a:pt x="285" y="363"/>
                </a:cubicBezTo>
                <a:cubicBezTo>
                  <a:pt x="285" y="362"/>
                  <a:pt x="285" y="362"/>
                  <a:pt x="285" y="362"/>
                </a:cubicBezTo>
                <a:cubicBezTo>
                  <a:pt x="285" y="362"/>
                  <a:pt x="284" y="363"/>
                  <a:pt x="283" y="364"/>
                </a:cubicBezTo>
                <a:cubicBezTo>
                  <a:pt x="283" y="364"/>
                  <a:pt x="283" y="364"/>
                  <a:pt x="282" y="364"/>
                </a:cubicBezTo>
                <a:cubicBezTo>
                  <a:pt x="282" y="364"/>
                  <a:pt x="282" y="365"/>
                  <a:pt x="282" y="365"/>
                </a:cubicBezTo>
                <a:cubicBezTo>
                  <a:pt x="282" y="365"/>
                  <a:pt x="281" y="366"/>
                  <a:pt x="281" y="366"/>
                </a:cubicBezTo>
                <a:cubicBezTo>
                  <a:pt x="281" y="366"/>
                  <a:pt x="281" y="366"/>
                  <a:pt x="281" y="365"/>
                </a:cubicBezTo>
                <a:cubicBezTo>
                  <a:pt x="281" y="366"/>
                  <a:pt x="280" y="366"/>
                  <a:pt x="280" y="366"/>
                </a:cubicBezTo>
                <a:cubicBezTo>
                  <a:pt x="281" y="367"/>
                  <a:pt x="279" y="369"/>
                  <a:pt x="279" y="370"/>
                </a:cubicBezTo>
                <a:cubicBezTo>
                  <a:pt x="278" y="368"/>
                  <a:pt x="280" y="368"/>
                  <a:pt x="280" y="366"/>
                </a:cubicBezTo>
                <a:cubicBezTo>
                  <a:pt x="279" y="367"/>
                  <a:pt x="278" y="367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7" y="368"/>
                </a:cubicBezTo>
                <a:cubicBezTo>
                  <a:pt x="277" y="368"/>
                  <a:pt x="277" y="368"/>
                  <a:pt x="276" y="369"/>
                </a:cubicBezTo>
                <a:cubicBezTo>
                  <a:pt x="277" y="369"/>
                  <a:pt x="277" y="369"/>
                  <a:pt x="277" y="369"/>
                </a:cubicBezTo>
                <a:cubicBezTo>
                  <a:pt x="278" y="370"/>
                  <a:pt x="276" y="369"/>
                  <a:pt x="276" y="369"/>
                </a:cubicBezTo>
                <a:cubicBezTo>
                  <a:pt x="272" y="371"/>
                  <a:pt x="268" y="374"/>
                  <a:pt x="264" y="376"/>
                </a:cubicBezTo>
                <a:cubicBezTo>
                  <a:pt x="265" y="377"/>
                  <a:pt x="266" y="378"/>
                  <a:pt x="266" y="380"/>
                </a:cubicBezTo>
                <a:cubicBezTo>
                  <a:pt x="267" y="380"/>
                  <a:pt x="268" y="379"/>
                  <a:pt x="268" y="379"/>
                </a:cubicBezTo>
                <a:cubicBezTo>
                  <a:pt x="268" y="378"/>
                  <a:pt x="268" y="378"/>
                  <a:pt x="268" y="378"/>
                </a:cubicBezTo>
                <a:cubicBezTo>
                  <a:pt x="268" y="378"/>
                  <a:pt x="267" y="377"/>
                  <a:pt x="268" y="377"/>
                </a:cubicBezTo>
                <a:cubicBezTo>
                  <a:pt x="269" y="377"/>
                  <a:pt x="269" y="378"/>
                  <a:pt x="270" y="379"/>
                </a:cubicBezTo>
                <a:cubicBezTo>
                  <a:pt x="269" y="379"/>
                  <a:pt x="270" y="380"/>
                  <a:pt x="270" y="381"/>
                </a:cubicBezTo>
                <a:cubicBezTo>
                  <a:pt x="269" y="381"/>
                  <a:pt x="269" y="381"/>
                  <a:pt x="269" y="382"/>
                </a:cubicBezTo>
                <a:cubicBezTo>
                  <a:pt x="268" y="381"/>
                  <a:pt x="267" y="381"/>
                  <a:pt x="267" y="380"/>
                </a:cubicBezTo>
                <a:cubicBezTo>
                  <a:pt x="266" y="381"/>
                  <a:pt x="265" y="382"/>
                  <a:pt x="265" y="383"/>
                </a:cubicBezTo>
                <a:cubicBezTo>
                  <a:pt x="265" y="384"/>
                  <a:pt x="264" y="383"/>
                  <a:pt x="264" y="383"/>
                </a:cubicBezTo>
                <a:cubicBezTo>
                  <a:pt x="264" y="384"/>
                  <a:pt x="265" y="383"/>
                  <a:pt x="265" y="384"/>
                </a:cubicBezTo>
                <a:cubicBezTo>
                  <a:pt x="265" y="384"/>
                  <a:pt x="264" y="384"/>
                  <a:pt x="264" y="385"/>
                </a:cubicBezTo>
                <a:cubicBezTo>
                  <a:pt x="265" y="386"/>
                  <a:pt x="266" y="386"/>
                  <a:pt x="265" y="388"/>
                </a:cubicBezTo>
                <a:cubicBezTo>
                  <a:pt x="266" y="387"/>
                  <a:pt x="267" y="387"/>
                  <a:pt x="268" y="386"/>
                </a:cubicBezTo>
                <a:cubicBezTo>
                  <a:pt x="267" y="386"/>
                  <a:pt x="266" y="386"/>
                  <a:pt x="266" y="386"/>
                </a:cubicBezTo>
                <a:cubicBezTo>
                  <a:pt x="266" y="384"/>
                  <a:pt x="266" y="384"/>
                  <a:pt x="266" y="384"/>
                </a:cubicBezTo>
                <a:cubicBezTo>
                  <a:pt x="267" y="384"/>
                  <a:pt x="267" y="383"/>
                  <a:pt x="268" y="383"/>
                </a:cubicBezTo>
                <a:cubicBezTo>
                  <a:pt x="267" y="384"/>
                  <a:pt x="269" y="383"/>
                  <a:pt x="269" y="383"/>
                </a:cubicBezTo>
                <a:cubicBezTo>
                  <a:pt x="270" y="384"/>
                  <a:pt x="269" y="382"/>
                  <a:pt x="270" y="383"/>
                </a:cubicBezTo>
                <a:cubicBezTo>
                  <a:pt x="271" y="383"/>
                  <a:pt x="270" y="382"/>
                  <a:pt x="272" y="382"/>
                </a:cubicBezTo>
                <a:cubicBezTo>
                  <a:pt x="271" y="383"/>
                  <a:pt x="273" y="383"/>
                  <a:pt x="273" y="384"/>
                </a:cubicBezTo>
                <a:cubicBezTo>
                  <a:pt x="273" y="385"/>
                  <a:pt x="272" y="385"/>
                  <a:pt x="272" y="385"/>
                </a:cubicBezTo>
                <a:cubicBezTo>
                  <a:pt x="272" y="384"/>
                  <a:pt x="271" y="385"/>
                  <a:pt x="270" y="385"/>
                </a:cubicBezTo>
                <a:cubicBezTo>
                  <a:pt x="270" y="385"/>
                  <a:pt x="270" y="384"/>
                  <a:pt x="270" y="384"/>
                </a:cubicBezTo>
                <a:cubicBezTo>
                  <a:pt x="270" y="385"/>
                  <a:pt x="269" y="385"/>
                  <a:pt x="269" y="385"/>
                </a:cubicBezTo>
                <a:cubicBezTo>
                  <a:pt x="270" y="385"/>
                  <a:pt x="270" y="386"/>
                  <a:pt x="271" y="386"/>
                </a:cubicBezTo>
                <a:cubicBezTo>
                  <a:pt x="272" y="385"/>
                  <a:pt x="274" y="386"/>
                  <a:pt x="274" y="384"/>
                </a:cubicBezTo>
                <a:cubicBezTo>
                  <a:pt x="274" y="384"/>
                  <a:pt x="273" y="384"/>
                  <a:pt x="273" y="383"/>
                </a:cubicBezTo>
                <a:cubicBezTo>
                  <a:pt x="273" y="383"/>
                  <a:pt x="273" y="383"/>
                  <a:pt x="273" y="382"/>
                </a:cubicBezTo>
                <a:cubicBezTo>
                  <a:pt x="273" y="382"/>
                  <a:pt x="272" y="382"/>
                  <a:pt x="272" y="381"/>
                </a:cubicBezTo>
                <a:cubicBezTo>
                  <a:pt x="271" y="381"/>
                  <a:pt x="271" y="381"/>
                  <a:pt x="270" y="381"/>
                </a:cubicBezTo>
                <a:cubicBezTo>
                  <a:pt x="270" y="380"/>
                  <a:pt x="271" y="380"/>
                  <a:pt x="272" y="379"/>
                </a:cubicBezTo>
                <a:cubicBezTo>
                  <a:pt x="272" y="378"/>
                  <a:pt x="272" y="378"/>
                  <a:pt x="272" y="377"/>
                </a:cubicBezTo>
                <a:cubicBezTo>
                  <a:pt x="273" y="378"/>
                  <a:pt x="272" y="377"/>
                  <a:pt x="273" y="377"/>
                </a:cubicBezTo>
                <a:cubicBezTo>
                  <a:pt x="274" y="377"/>
                  <a:pt x="274" y="377"/>
                  <a:pt x="274" y="378"/>
                </a:cubicBezTo>
                <a:cubicBezTo>
                  <a:pt x="276" y="377"/>
                  <a:pt x="277" y="375"/>
                  <a:pt x="278" y="374"/>
                </a:cubicBezTo>
                <a:cubicBezTo>
                  <a:pt x="278" y="375"/>
                  <a:pt x="279" y="375"/>
                  <a:pt x="279" y="376"/>
                </a:cubicBezTo>
                <a:cubicBezTo>
                  <a:pt x="279" y="376"/>
                  <a:pt x="277" y="376"/>
                  <a:pt x="277" y="377"/>
                </a:cubicBezTo>
                <a:cubicBezTo>
                  <a:pt x="277" y="377"/>
                  <a:pt x="277" y="377"/>
                  <a:pt x="277" y="377"/>
                </a:cubicBezTo>
                <a:cubicBezTo>
                  <a:pt x="276" y="378"/>
                  <a:pt x="276" y="379"/>
                  <a:pt x="275" y="380"/>
                </a:cubicBezTo>
                <a:cubicBezTo>
                  <a:pt x="276" y="380"/>
                  <a:pt x="276" y="379"/>
                  <a:pt x="277" y="380"/>
                </a:cubicBezTo>
                <a:cubicBezTo>
                  <a:pt x="277" y="380"/>
                  <a:pt x="277" y="380"/>
                  <a:pt x="277" y="381"/>
                </a:cubicBezTo>
                <a:cubicBezTo>
                  <a:pt x="277" y="381"/>
                  <a:pt x="277" y="382"/>
                  <a:pt x="276" y="382"/>
                </a:cubicBezTo>
                <a:cubicBezTo>
                  <a:pt x="276" y="381"/>
                  <a:pt x="275" y="381"/>
                  <a:pt x="275" y="381"/>
                </a:cubicBezTo>
                <a:cubicBezTo>
                  <a:pt x="274" y="381"/>
                  <a:pt x="275" y="380"/>
                  <a:pt x="274" y="379"/>
                </a:cubicBezTo>
                <a:cubicBezTo>
                  <a:pt x="275" y="379"/>
                  <a:pt x="275" y="379"/>
                  <a:pt x="275" y="378"/>
                </a:cubicBezTo>
                <a:cubicBezTo>
                  <a:pt x="274" y="378"/>
                  <a:pt x="273" y="379"/>
                  <a:pt x="272" y="379"/>
                </a:cubicBezTo>
                <a:cubicBezTo>
                  <a:pt x="274" y="380"/>
                  <a:pt x="274" y="381"/>
                  <a:pt x="273" y="382"/>
                </a:cubicBezTo>
                <a:cubicBezTo>
                  <a:pt x="275" y="383"/>
                  <a:pt x="274" y="382"/>
                  <a:pt x="275" y="382"/>
                </a:cubicBezTo>
                <a:cubicBezTo>
                  <a:pt x="275" y="383"/>
                  <a:pt x="276" y="382"/>
                  <a:pt x="276" y="383"/>
                </a:cubicBezTo>
                <a:cubicBezTo>
                  <a:pt x="277" y="382"/>
                  <a:pt x="278" y="382"/>
                  <a:pt x="278" y="380"/>
                </a:cubicBezTo>
                <a:cubicBezTo>
                  <a:pt x="277" y="380"/>
                  <a:pt x="277" y="378"/>
                  <a:pt x="277" y="377"/>
                </a:cubicBezTo>
                <a:cubicBezTo>
                  <a:pt x="278" y="378"/>
                  <a:pt x="279" y="377"/>
                  <a:pt x="279" y="378"/>
                </a:cubicBezTo>
                <a:cubicBezTo>
                  <a:pt x="280" y="379"/>
                  <a:pt x="280" y="377"/>
                  <a:pt x="280" y="377"/>
                </a:cubicBezTo>
                <a:cubicBezTo>
                  <a:pt x="280" y="377"/>
                  <a:pt x="281" y="377"/>
                  <a:pt x="281" y="378"/>
                </a:cubicBezTo>
                <a:cubicBezTo>
                  <a:pt x="281" y="378"/>
                  <a:pt x="281" y="378"/>
                  <a:pt x="281" y="378"/>
                </a:cubicBezTo>
                <a:cubicBezTo>
                  <a:pt x="282" y="378"/>
                  <a:pt x="282" y="378"/>
                  <a:pt x="282" y="378"/>
                </a:cubicBezTo>
                <a:cubicBezTo>
                  <a:pt x="282" y="378"/>
                  <a:pt x="282" y="378"/>
                  <a:pt x="282" y="377"/>
                </a:cubicBezTo>
                <a:cubicBezTo>
                  <a:pt x="281" y="377"/>
                  <a:pt x="281" y="376"/>
                  <a:pt x="282" y="375"/>
                </a:cubicBezTo>
                <a:cubicBezTo>
                  <a:pt x="281" y="375"/>
                  <a:pt x="281" y="375"/>
                  <a:pt x="281" y="374"/>
                </a:cubicBezTo>
                <a:cubicBezTo>
                  <a:pt x="280" y="374"/>
                  <a:pt x="280" y="372"/>
                  <a:pt x="280" y="372"/>
                </a:cubicBezTo>
                <a:cubicBezTo>
                  <a:pt x="280" y="372"/>
                  <a:pt x="280" y="373"/>
                  <a:pt x="279" y="373"/>
                </a:cubicBezTo>
                <a:cubicBezTo>
                  <a:pt x="279" y="372"/>
                  <a:pt x="279" y="372"/>
                  <a:pt x="279" y="372"/>
                </a:cubicBezTo>
                <a:cubicBezTo>
                  <a:pt x="279" y="372"/>
                  <a:pt x="278" y="372"/>
                  <a:pt x="278" y="371"/>
                </a:cubicBezTo>
                <a:cubicBezTo>
                  <a:pt x="279" y="372"/>
                  <a:pt x="279" y="371"/>
                  <a:pt x="279" y="370"/>
                </a:cubicBezTo>
                <a:cubicBezTo>
                  <a:pt x="280" y="371"/>
                  <a:pt x="281" y="371"/>
                  <a:pt x="282" y="372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3" y="370"/>
                  <a:pt x="282" y="369"/>
                  <a:pt x="283" y="369"/>
                </a:cubicBezTo>
                <a:cubicBezTo>
                  <a:pt x="284" y="369"/>
                  <a:pt x="285" y="370"/>
                  <a:pt x="285" y="371"/>
                </a:cubicBezTo>
                <a:cubicBezTo>
                  <a:pt x="286" y="370"/>
                  <a:pt x="287" y="370"/>
                  <a:pt x="287" y="368"/>
                </a:cubicBezTo>
                <a:cubicBezTo>
                  <a:pt x="285" y="368"/>
                  <a:pt x="285" y="368"/>
                  <a:pt x="283" y="368"/>
                </a:cubicBezTo>
                <a:cubicBezTo>
                  <a:pt x="283" y="368"/>
                  <a:pt x="283" y="367"/>
                  <a:pt x="283" y="367"/>
                </a:cubicBezTo>
                <a:cubicBezTo>
                  <a:pt x="284" y="367"/>
                  <a:pt x="286" y="366"/>
                  <a:pt x="287" y="367"/>
                </a:cubicBezTo>
                <a:cubicBezTo>
                  <a:pt x="287" y="366"/>
                  <a:pt x="287" y="365"/>
                  <a:pt x="287" y="365"/>
                </a:cubicBezTo>
                <a:cubicBezTo>
                  <a:pt x="285" y="366"/>
                  <a:pt x="285" y="364"/>
                  <a:pt x="284" y="364"/>
                </a:cubicBezTo>
                <a:close/>
                <a:moveTo>
                  <a:pt x="271" y="376"/>
                </a:moveTo>
                <a:cubicBezTo>
                  <a:pt x="269" y="376"/>
                  <a:pt x="269" y="376"/>
                  <a:pt x="269" y="376"/>
                </a:cubicBezTo>
                <a:cubicBezTo>
                  <a:pt x="270" y="375"/>
                  <a:pt x="269" y="375"/>
                  <a:pt x="269" y="374"/>
                </a:cubicBezTo>
                <a:cubicBezTo>
                  <a:pt x="270" y="374"/>
                  <a:pt x="270" y="375"/>
                  <a:pt x="271" y="375"/>
                </a:cubicBezTo>
                <a:lnTo>
                  <a:pt x="271" y="376"/>
                </a:lnTo>
                <a:close/>
                <a:moveTo>
                  <a:pt x="273" y="375"/>
                </a:moveTo>
                <a:cubicBezTo>
                  <a:pt x="272" y="375"/>
                  <a:pt x="272" y="375"/>
                  <a:pt x="272" y="376"/>
                </a:cubicBezTo>
                <a:cubicBezTo>
                  <a:pt x="271" y="375"/>
                  <a:pt x="272" y="375"/>
                  <a:pt x="272" y="374"/>
                </a:cubicBezTo>
                <a:cubicBezTo>
                  <a:pt x="274" y="374"/>
                  <a:pt x="274" y="374"/>
                  <a:pt x="274" y="375"/>
                </a:cubicBezTo>
                <a:cubicBezTo>
                  <a:pt x="274" y="376"/>
                  <a:pt x="274" y="375"/>
                  <a:pt x="273" y="375"/>
                </a:cubicBezTo>
                <a:close/>
                <a:moveTo>
                  <a:pt x="274" y="374"/>
                </a:moveTo>
                <a:cubicBezTo>
                  <a:pt x="274" y="373"/>
                  <a:pt x="274" y="372"/>
                  <a:pt x="275" y="372"/>
                </a:cubicBezTo>
                <a:cubicBezTo>
                  <a:pt x="275" y="372"/>
                  <a:pt x="274" y="370"/>
                  <a:pt x="276" y="370"/>
                </a:cubicBezTo>
                <a:cubicBezTo>
                  <a:pt x="275" y="371"/>
                  <a:pt x="276" y="372"/>
                  <a:pt x="277" y="372"/>
                </a:cubicBezTo>
                <a:cubicBezTo>
                  <a:pt x="276" y="372"/>
                  <a:pt x="275" y="373"/>
                  <a:pt x="274" y="374"/>
                </a:cubicBezTo>
                <a:close/>
                <a:moveTo>
                  <a:pt x="281" y="370"/>
                </a:moveTo>
                <a:cubicBezTo>
                  <a:pt x="281" y="370"/>
                  <a:pt x="281" y="369"/>
                  <a:pt x="280" y="369"/>
                </a:cubicBezTo>
                <a:cubicBezTo>
                  <a:pt x="280" y="369"/>
                  <a:pt x="280" y="368"/>
                  <a:pt x="280" y="368"/>
                </a:cubicBezTo>
                <a:cubicBezTo>
                  <a:pt x="281" y="368"/>
                  <a:pt x="281" y="368"/>
                  <a:pt x="281" y="368"/>
                </a:cubicBezTo>
                <a:cubicBezTo>
                  <a:pt x="281" y="369"/>
                  <a:pt x="282" y="369"/>
                  <a:pt x="281" y="370"/>
                </a:cubicBezTo>
                <a:close/>
                <a:moveTo>
                  <a:pt x="301" y="364"/>
                </a:moveTo>
                <a:cubicBezTo>
                  <a:pt x="302" y="365"/>
                  <a:pt x="301" y="365"/>
                  <a:pt x="301" y="365"/>
                </a:cubicBezTo>
                <a:cubicBezTo>
                  <a:pt x="302" y="365"/>
                  <a:pt x="302" y="365"/>
                  <a:pt x="302" y="365"/>
                </a:cubicBezTo>
                <a:cubicBezTo>
                  <a:pt x="302" y="365"/>
                  <a:pt x="303" y="364"/>
                  <a:pt x="301" y="364"/>
                </a:cubicBezTo>
                <a:close/>
                <a:moveTo>
                  <a:pt x="304" y="356"/>
                </a:moveTo>
                <a:cubicBezTo>
                  <a:pt x="302" y="356"/>
                  <a:pt x="302" y="359"/>
                  <a:pt x="301" y="358"/>
                </a:cubicBezTo>
                <a:cubicBezTo>
                  <a:pt x="300" y="358"/>
                  <a:pt x="299" y="359"/>
                  <a:pt x="300" y="359"/>
                </a:cubicBezTo>
                <a:cubicBezTo>
                  <a:pt x="300" y="358"/>
                  <a:pt x="301" y="359"/>
                  <a:pt x="300" y="359"/>
                </a:cubicBezTo>
                <a:cubicBezTo>
                  <a:pt x="302" y="359"/>
                  <a:pt x="303" y="357"/>
                  <a:pt x="304" y="358"/>
                </a:cubicBezTo>
                <a:cubicBezTo>
                  <a:pt x="304" y="357"/>
                  <a:pt x="304" y="357"/>
                  <a:pt x="304" y="356"/>
                </a:cubicBezTo>
                <a:close/>
                <a:moveTo>
                  <a:pt x="274" y="390"/>
                </a:moveTo>
                <a:cubicBezTo>
                  <a:pt x="275" y="390"/>
                  <a:pt x="275" y="391"/>
                  <a:pt x="276" y="390"/>
                </a:cubicBezTo>
                <a:cubicBezTo>
                  <a:pt x="276" y="390"/>
                  <a:pt x="275" y="389"/>
                  <a:pt x="274" y="390"/>
                </a:cubicBezTo>
                <a:close/>
                <a:moveTo>
                  <a:pt x="304" y="354"/>
                </a:moveTo>
                <a:cubicBezTo>
                  <a:pt x="305" y="355"/>
                  <a:pt x="304" y="356"/>
                  <a:pt x="305" y="356"/>
                </a:cubicBezTo>
                <a:cubicBezTo>
                  <a:pt x="305" y="355"/>
                  <a:pt x="305" y="355"/>
                  <a:pt x="305" y="354"/>
                </a:cubicBezTo>
                <a:lnTo>
                  <a:pt x="304" y="354"/>
                </a:lnTo>
                <a:close/>
                <a:moveTo>
                  <a:pt x="300" y="360"/>
                </a:moveTo>
                <a:cubicBezTo>
                  <a:pt x="300" y="361"/>
                  <a:pt x="301" y="361"/>
                  <a:pt x="301" y="361"/>
                </a:cubicBezTo>
                <a:cubicBezTo>
                  <a:pt x="300" y="362"/>
                  <a:pt x="299" y="363"/>
                  <a:pt x="300" y="363"/>
                </a:cubicBezTo>
                <a:cubicBezTo>
                  <a:pt x="301" y="363"/>
                  <a:pt x="300" y="362"/>
                  <a:pt x="301" y="362"/>
                </a:cubicBezTo>
                <a:cubicBezTo>
                  <a:pt x="301" y="361"/>
                  <a:pt x="302" y="360"/>
                  <a:pt x="300" y="360"/>
                </a:cubicBezTo>
                <a:close/>
                <a:moveTo>
                  <a:pt x="296" y="359"/>
                </a:moveTo>
                <a:cubicBezTo>
                  <a:pt x="296" y="359"/>
                  <a:pt x="295" y="359"/>
                  <a:pt x="296" y="360"/>
                </a:cubicBezTo>
                <a:cubicBezTo>
                  <a:pt x="296" y="360"/>
                  <a:pt x="297" y="360"/>
                  <a:pt x="297" y="359"/>
                </a:cubicBezTo>
                <a:cubicBezTo>
                  <a:pt x="296" y="360"/>
                  <a:pt x="297" y="359"/>
                  <a:pt x="296" y="359"/>
                </a:cubicBezTo>
                <a:close/>
                <a:moveTo>
                  <a:pt x="298" y="362"/>
                </a:moveTo>
                <a:cubicBezTo>
                  <a:pt x="298" y="363"/>
                  <a:pt x="298" y="363"/>
                  <a:pt x="298" y="364"/>
                </a:cubicBezTo>
                <a:cubicBezTo>
                  <a:pt x="298" y="363"/>
                  <a:pt x="298" y="364"/>
                  <a:pt x="299" y="363"/>
                </a:cubicBezTo>
                <a:cubicBezTo>
                  <a:pt x="299" y="363"/>
                  <a:pt x="299" y="362"/>
                  <a:pt x="298" y="362"/>
                </a:cubicBezTo>
                <a:close/>
                <a:moveTo>
                  <a:pt x="260" y="386"/>
                </a:moveTo>
                <a:cubicBezTo>
                  <a:pt x="259" y="386"/>
                  <a:pt x="259" y="386"/>
                  <a:pt x="259" y="386"/>
                </a:cubicBezTo>
                <a:cubicBezTo>
                  <a:pt x="259" y="386"/>
                  <a:pt x="258" y="386"/>
                  <a:pt x="258" y="385"/>
                </a:cubicBezTo>
                <a:cubicBezTo>
                  <a:pt x="259" y="384"/>
                  <a:pt x="258" y="383"/>
                  <a:pt x="259" y="382"/>
                </a:cubicBezTo>
                <a:cubicBezTo>
                  <a:pt x="259" y="382"/>
                  <a:pt x="259" y="382"/>
                  <a:pt x="260" y="382"/>
                </a:cubicBezTo>
                <a:cubicBezTo>
                  <a:pt x="259" y="381"/>
                  <a:pt x="259" y="380"/>
                  <a:pt x="258" y="380"/>
                </a:cubicBezTo>
                <a:cubicBezTo>
                  <a:pt x="259" y="381"/>
                  <a:pt x="258" y="382"/>
                  <a:pt x="257" y="382"/>
                </a:cubicBezTo>
                <a:cubicBezTo>
                  <a:pt x="256" y="384"/>
                  <a:pt x="258" y="385"/>
                  <a:pt x="258" y="386"/>
                </a:cubicBezTo>
                <a:cubicBezTo>
                  <a:pt x="258" y="387"/>
                  <a:pt x="256" y="387"/>
                  <a:pt x="255" y="387"/>
                </a:cubicBezTo>
                <a:cubicBezTo>
                  <a:pt x="254" y="387"/>
                  <a:pt x="254" y="387"/>
                  <a:pt x="254" y="388"/>
                </a:cubicBezTo>
                <a:cubicBezTo>
                  <a:pt x="254" y="388"/>
                  <a:pt x="254" y="388"/>
                  <a:pt x="254" y="389"/>
                </a:cubicBezTo>
                <a:cubicBezTo>
                  <a:pt x="255" y="389"/>
                  <a:pt x="255" y="389"/>
                  <a:pt x="256" y="389"/>
                </a:cubicBezTo>
                <a:cubicBezTo>
                  <a:pt x="256" y="389"/>
                  <a:pt x="257" y="389"/>
                  <a:pt x="257" y="389"/>
                </a:cubicBezTo>
                <a:cubicBezTo>
                  <a:pt x="256" y="389"/>
                  <a:pt x="256" y="388"/>
                  <a:pt x="256" y="388"/>
                </a:cubicBezTo>
                <a:cubicBezTo>
                  <a:pt x="258" y="388"/>
                  <a:pt x="258" y="388"/>
                  <a:pt x="258" y="388"/>
                </a:cubicBezTo>
                <a:cubicBezTo>
                  <a:pt x="258" y="388"/>
                  <a:pt x="258" y="389"/>
                  <a:pt x="259" y="389"/>
                </a:cubicBezTo>
                <a:cubicBezTo>
                  <a:pt x="258" y="388"/>
                  <a:pt x="259" y="388"/>
                  <a:pt x="260" y="387"/>
                </a:cubicBezTo>
                <a:cubicBezTo>
                  <a:pt x="260" y="387"/>
                  <a:pt x="260" y="387"/>
                  <a:pt x="260" y="386"/>
                </a:cubicBezTo>
                <a:close/>
                <a:moveTo>
                  <a:pt x="257" y="393"/>
                </a:moveTo>
                <a:cubicBezTo>
                  <a:pt x="257" y="393"/>
                  <a:pt x="256" y="393"/>
                  <a:pt x="256" y="394"/>
                </a:cubicBezTo>
                <a:cubicBezTo>
                  <a:pt x="257" y="394"/>
                  <a:pt x="257" y="394"/>
                  <a:pt x="257" y="394"/>
                </a:cubicBezTo>
                <a:cubicBezTo>
                  <a:pt x="257" y="393"/>
                  <a:pt x="258" y="393"/>
                  <a:pt x="257" y="393"/>
                </a:cubicBezTo>
                <a:close/>
                <a:moveTo>
                  <a:pt x="252" y="391"/>
                </a:moveTo>
                <a:cubicBezTo>
                  <a:pt x="252" y="391"/>
                  <a:pt x="254" y="392"/>
                  <a:pt x="254" y="391"/>
                </a:cubicBezTo>
                <a:cubicBezTo>
                  <a:pt x="253" y="391"/>
                  <a:pt x="253" y="390"/>
                  <a:pt x="252" y="391"/>
                </a:cubicBezTo>
                <a:close/>
                <a:moveTo>
                  <a:pt x="254" y="396"/>
                </a:moveTo>
                <a:cubicBezTo>
                  <a:pt x="254" y="396"/>
                  <a:pt x="253" y="396"/>
                  <a:pt x="253" y="396"/>
                </a:cubicBezTo>
                <a:cubicBezTo>
                  <a:pt x="253" y="397"/>
                  <a:pt x="253" y="397"/>
                  <a:pt x="253" y="397"/>
                </a:cubicBezTo>
                <a:cubicBezTo>
                  <a:pt x="254" y="397"/>
                  <a:pt x="254" y="397"/>
                  <a:pt x="254" y="396"/>
                </a:cubicBezTo>
                <a:close/>
                <a:moveTo>
                  <a:pt x="253" y="399"/>
                </a:moveTo>
                <a:cubicBezTo>
                  <a:pt x="255" y="400"/>
                  <a:pt x="254" y="398"/>
                  <a:pt x="254" y="398"/>
                </a:cubicBezTo>
                <a:cubicBezTo>
                  <a:pt x="254" y="398"/>
                  <a:pt x="254" y="398"/>
                  <a:pt x="254" y="398"/>
                </a:cubicBezTo>
                <a:cubicBezTo>
                  <a:pt x="254" y="399"/>
                  <a:pt x="253" y="399"/>
                  <a:pt x="253" y="399"/>
                </a:cubicBezTo>
                <a:close/>
                <a:moveTo>
                  <a:pt x="251" y="391"/>
                </a:moveTo>
                <a:cubicBezTo>
                  <a:pt x="251" y="390"/>
                  <a:pt x="251" y="390"/>
                  <a:pt x="251" y="390"/>
                </a:cubicBezTo>
                <a:cubicBezTo>
                  <a:pt x="250" y="390"/>
                  <a:pt x="250" y="390"/>
                  <a:pt x="250" y="390"/>
                </a:cubicBezTo>
                <a:cubicBezTo>
                  <a:pt x="250" y="391"/>
                  <a:pt x="250" y="391"/>
                  <a:pt x="251" y="391"/>
                </a:cubicBezTo>
                <a:close/>
                <a:moveTo>
                  <a:pt x="252" y="388"/>
                </a:moveTo>
                <a:cubicBezTo>
                  <a:pt x="252" y="388"/>
                  <a:pt x="251" y="389"/>
                  <a:pt x="251" y="389"/>
                </a:cubicBezTo>
                <a:cubicBezTo>
                  <a:pt x="251" y="390"/>
                  <a:pt x="252" y="389"/>
                  <a:pt x="252" y="388"/>
                </a:cubicBezTo>
                <a:close/>
                <a:moveTo>
                  <a:pt x="253" y="394"/>
                </a:moveTo>
                <a:cubicBezTo>
                  <a:pt x="253" y="394"/>
                  <a:pt x="252" y="393"/>
                  <a:pt x="252" y="394"/>
                </a:cubicBezTo>
                <a:cubicBezTo>
                  <a:pt x="252" y="395"/>
                  <a:pt x="254" y="395"/>
                  <a:pt x="253" y="394"/>
                </a:cubicBezTo>
                <a:close/>
                <a:moveTo>
                  <a:pt x="258" y="390"/>
                </a:moveTo>
                <a:cubicBezTo>
                  <a:pt x="258" y="391"/>
                  <a:pt x="259" y="391"/>
                  <a:pt x="260" y="390"/>
                </a:cubicBezTo>
                <a:cubicBezTo>
                  <a:pt x="260" y="390"/>
                  <a:pt x="260" y="390"/>
                  <a:pt x="260" y="389"/>
                </a:cubicBezTo>
                <a:cubicBezTo>
                  <a:pt x="259" y="389"/>
                  <a:pt x="259" y="390"/>
                  <a:pt x="258" y="390"/>
                </a:cubicBezTo>
                <a:close/>
                <a:moveTo>
                  <a:pt x="264" y="385"/>
                </a:moveTo>
                <a:cubicBezTo>
                  <a:pt x="263" y="385"/>
                  <a:pt x="263" y="384"/>
                  <a:pt x="263" y="383"/>
                </a:cubicBezTo>
                <a:cubicBezTo>
                  <a:pt x="263" y="383"/>
                  <a:pt x="263" y="383"/>
                  <a:pt x="263" y="383"/>
                </a:cubicBezTo>
                <a:cubicBezTo>
                  <a:pt x="264" y="382"/>
                  <a:pt x="263" y="382"/>
                  <a:pt x="263" y="382"/>
                </a:cubicBezTo>
                <a:cubicBezTo>
                  <a:pt x="263" y="381"/>
                  <a:pt x="263" y="381"/>
                  <a:pt x="264" y="381"/>
                </a:cubicBezTo>
                <a:cubicBezTo>
                  <a:pt x="264" y="380"/>
                  <a:pt x="263" y="380"/>
                  <a:pt x="263" y="379"/>
                </a:cubicBezTo>
                <a:cubicBezTo>
                  <a:pt x="264" y="379"/>
                  <a:pt x="264" y="378"/>
                  <a:pt x="264" y="377"/>
                </a:cubicBezTo>
                <a:cubicBezTo>
                  <a:pt x="264" y="377"/>
                  <a:pt x="263" y="377"/>
                  <a:pt x="263" y="377"/>
                </a:cubicBezTo>
                <a:cubicBezTo>
                  <a:pt x="262" y="377"/>
                  <a:pt x="261" y="378"/>
                  <a:pt x="259" y="379"/>
                </a:cubicBezTo>
                <a:cubicBezTo>
                  <a:pt x="259" y="379"/>
                  <a:pt x="260" y="379"/>
                  <a:pt x="260" y="380"/>
                </a:cubicBezTo>
                <a:cubicBezTo>
                  <a:pt x="261" y="380"/>
                  <a:pt x="260" y="379"/>
                  <a:pt x="261" y="379"/>
                </a:cubicBezTo>
                <a:cubicBezTo>
                  <a:pt x="261" y="380"/>
                  <a:pt x="261" y="380"/>
                  <a:pt x="261" y="381"/>
                </a:cubicBezTo>
                <a:cubicBezTo>
                  <a:pt x="261" y="381"/>
                  <a:pt x="260" y="381"/>
                  <a:pt x="261" y="382"/>
                </a:cubicBezTo>
                <a:cubicBezTo>
                  <a:pt x="261" y="382"/>
                  <a:pt x="262" y="382"/>
                  <a:pt x="262" y="382"/>
                </a:cubicBezTo>
                <a:cubicBezTo>
                  <a:pt x="262" y="383"/>
                  <a:pt x="261" y="384"/>
                  <a:pt x="262" y="386"/>
                </a:cubicBezTo>
                <a:cubicBezTo>
                  <a:pt x="263" y="386"/>
                  <a:pt x="263" y="386"/>
                  <a:pt x="264" y="385"/>
                </a:cubicBezTo>
                <a:close/>
                <a:moveTo>
                  <a:pt x="264" y="387"/>
                </a:moveTo>
                <a:cubicBezTo>
                  <a:pt x="264" y="388"/>
                  <a:pt x="262" y="388"/>
                  <a:pt x="263" y="388"/>
                </a:cubicBezTo>
                <a:cubicBezTo>
                  <a:pt x="263" y="389"/>
                  <a:pt x="263" y="388"/>
                  <a:pt x="264" y="388"/>
                </a:cubicBezTo>
                <a:cubicBezTo>
                  <a:pt x="264" y="389"/>
                  <a:pt x="265" y="389"/>
                  <a:pt x="266" y="389"/>
                </a:cubicBezTo>
                <a:cubicBezTo>
                  <a:pt x="266" y="389"/>
                  <a:pt x="266" y="389"/>
                  <a:pt x="266" y="388"/>
                </a:cubicBezTo>
                <a:cubicBezTo>
                  <a:pt x="264" y="389"/>
                  <a:pt x="265" y="387"/>
                  <a:pt x="264" y="387"/>
                </a:cubicBezTo>
                <a:close/>
                <a:moveTo>
                  <a:pt x="258" y="391"/>
                </a:moveTo>
                <a:cubicBezTo>
                  <a:pt x="258" y="391"/>
                  <a:pt x="258" y="392"/>
                  <a:pt x="258" y="392"/>
                </a:cubicBezTo>
                <a:cubicBezTo>
                  <a:pt x="258" y="391"/>
                  <a:pt x="259" y="392"/>
                  <a:pt x="259" y="391"/>
                </a:cubicBezTo>
                <a:lnTo>
                  <a:pt x="258" y="391"/>
                </a:lnTo>
                <a:close/>
                <a:moveTo>
                  <a:pt x="259" y="384"/>
                </a:moveTo>
                <a:cubicBezTo>
                  <a:pt x="260" y="385"/>
                  <a:pt x="259" y="385"/>
                  <a:pt x="259" y="385"/>
                </a:cubicBezTo>
                <a:cubicBezTo>
                  <a:pt x="260" y="386"/>
                  <a:pt x="260" y="384"/>
                  <a:pt x="259" y="384"/>
                </a:cubicBezTo>
                <a:close/>
                <a:moveTo>
                  <a:pt x="268" y="384"/>
                </a:moveTo>
                <a:cubicBezTo>
                  <a:pt x="267" y="385"/>
                  <a:pt x="268" y="385"/>
                  <a:pt x="269" y="385"/>
                </a:cubicBezTo>
                <a:cubicBezTo>
                  <a:pt x="268" y="384"/>
                  <a:pt x="268" y="384"/>
                  <a:pt x="268" y="384"/>
                </a:cubicBezTo>
                <a:close/>
                <a:moveTo>
                  <a:pt x="304" y="352"/>
                </a:moveTo>
                <a:cubicBezTo>
                  <a:pt x="306" y="351"/>
                  <a:pt x="303" y="349"/>
                  <a:pt x="305" y="348"/>
                </a:cubicBezTo>
                <a:cubicBezTo>
                  <a:pt x="305" y="348"/>
                  <a:pt x="305" y="347"/>
                  <a:pt x="304" y="347"/>
                </a:cubicBezTo>
                <a:cubicBezTo>
                  <a:pt x="303" y="348"/>
                  <a:pt x="303" y="347"/>
                  <a:pt x="302" y="347"/>
                </a:cubicBezTo>
                <a:cubicBezTo>
                  <a:pt x="302" y="348"/>
                  <a:pt x="303" y="347"/>
                  <a:pt x="303" y="348"/>
                </a:cubicBezTo>
                <a:cubicBezTo>
                  <a:pt x="302" y="348"/>
                  <a:pt x="302" y="348"/>
                  <a:pt x="302" y="348"/>
                </a:cubicBezTo>
                <a:cubicBezTo>
                  <a:pt x="302" y="350"/>
                  <a:pt x="303" y="349"/>
                  <a:pt x="304" y="349"/>
                </a:cubicBezTo>
                <a:cubicBezTo>
                  <a:pt x="303" y="350"/>
                  <a:pt x="304" y="350"/>
                  <a:pt x="304" y="351"/>
                </a:cubicBezTo>
                <a:cubicBezTo>
                  <a:pt x="304" y="351"/>
                  <a:pt x="304" y="352"/>
                  <a:pt x="303" y="352"/>
                </a:cubicBezTo>
                <a:cubicBezTo>
                  <a:pt x="302" y="351"/>
                  <a:pt x="304" y="350"/>
                  <a:pt x="302" y="350"/>
                </a:cubicBezTo>
                <a:cubicBezTo>
                  <a:pt x="302" y="350"/>
                  <a:pt x="303" y="351"/>
                  <a:pt x="301" y="352"/>
                </a:cubicBezTo>
                <a:cubicBezTo>
                  <a:pt x="302" y="351"/>
                  <a:pt x="302" y="351"/>
                  <a:pt x="301" y="350"/>
                </a:cubicBezTo>
                <a:cubicBezTo>
                  <a:pt x="301" y="350"/>
                  <a:pt x="301" y="351"/>
                  <a:pt x="300" y="351"/>
                </a:cubicBezTo>
                <a:cubicBezTo>
                  <a:pt x="300" y="351"/>
                  <a:pt x="300" y="351"/>
                  <a:pt x="300" y="351"/>
                </a:cubicBezTo>
                <a:cubicBezTo>
                  <a:pt x="300" y="350"/>
                  <a:pt x="301" y="350"/>
                  <a:pt x="301" y="349"/>
                </a:cubicBezTo>
                <a:cubicBezTo>
                  <a:pt x="301" y="349"/>
                  <a:pt x="301" y="349"/>
                  <a:pt x="301" y="348"/>
                </a:cubicBezTo>
                <a:cubicBezTo>
                  <a:pt x="302" y="348"/>
                  <a:pt x="301" y="348"/>
                  <a:pt x="301" y="347"/>
                </a:cubicBezTo>
                <a:cubicBezTo>
                  <a:pt x="300" y="348"/>
                  <a:pt x="300" y="349"/>
                  <a:pt x="299" y="349"/>
                </a:cubicBezTo>
                <a:cubicBezTo>
                  <a:pt x="299" y="350"/>
                  <a:pt x="299" y="351"/>
                  <a:pt x="298" y="351"/>
                </a:cubicBezTo>
                <a:cubicBezTo>
                  <a:pt x="298" y="351"/>
                  <a:pt x="298" y="351"/>
                  <a:pt x="298" y="352"/>
                </a:cubicBezTo>
                <a:cubicBezTo>
                  <a:pt x="298" y="353"/>
                  <a:pt x="297" y="353"/>
                  <a:pt x="296" y="353"/>
                </a:cubicBezTo>
                <a:cubicBezTo>
                  <a:pt x="297" y="354"/>
                  <a:pt x="298" y="352"/>
                  <a:pt x="299" y="354"/>
                </a:cubicBezTo>
                <a:cubicBezTo>
                  <a:pt x="295" y="353"/>
                  <a:pt x="297" y="357"/>
                  <a:pt x="295" y="358"/>
                </a:cubicBezTo>
                <a:cubicBezTo>
                  <a:pt x="296" y="358"/>
                  <a:pt x="296" y="358"/>
                  <a:pt x="296" y="358"/>
                </a:cubicBezTo>
                <a:cubicBezTo>
                  <a:pt x="297" y="358"/>
                  <a:pt x="298" y="358"/>
                  <a:pt x="298" y="359"/>
                </a:cubicBezTo>
                <a:cubicBezTo>
                  <a:pt x="298" y="359"/>
                  <a:pt x="297" y="359"/>
                  <a:pt x="298" y="360"/>
                </a:cubicBezTo>
                <a:cubicBezTo>
                  <a:pt x="298" y="360"/>
                  <a:pt x="299" y="360"/>
                  <a:pt x="300" y="360"/>
                </a:cubicBezTo>
                <a:cubicBezTo>
                  <a:pt x="298" y="360"/>
                  <a:pt x="300" y="358"/>
                  <a:pt x="298" y="357"/>
                </a:cubicBezTo>
                <a:cubicBezTo>
                  <a:pt x="299" y="357"/>
                  <a:pt x="300" y="354"/>
                  <a:pt x="301" y="356"/>
                </a:cubicBezTo>
                <a:cubicBezTo>
                  <a:pt x="300" y="356"/>
                  <a:pt x="299" y="358"/>
                  <a:pt x="300" y="357"/>
                </a:cubicBezTo>
                <a:cubicBezTo>
                  <a:pt x="300" y="356"/>
                  <a:pt x="301" y="357"/>
                  <a:pt x="301" y="356"/>
                </a:cubicBezTo>
                <a:cubicBezTo>
                  <a:pt x="301" y="356"/>
                  <a:pt x="302" y="354"/>
                  <a:pt x="302" y="355"/>
                </a:cubicBezTo>
                <a:cubicBezTo>
                  <a:pt x="302" y="354"/>
                  <a:pt x="303" y="353"/>
                  <a:pt x="302" y="354"/>
                </a:cubicBezTo>
                <a:cubicBezTo>
                  <a:pt x="302" y="354"/>
                  <a:pt x="302" y="354"/>
                  <a:pt x="301" y="354"/>
                </a:cubicBezTo>
                <a:cubicBezTo>
                  <a:pt x="301" y="353"/>
                  <a:pt x="299" y="353"/>
                  <a:pt x="300" y="352"/>
                </a:cubicBezTo>
                <a:cubicBezTo>
                  <a:pt x="301" y="353"/>
                  <a:pt x="302" y="352"/>
                  <a:pt x="303" y="352"/>
                </a:cubicBezTo>
                <a:cubicBezTo>
                  <a:pt x="303" y="352"/>
                  <a:pt x="303" y="353"/>
                  <a:pt x="303" y="353"/>
                </a:cubicBezTo>
                <a:cubicBezTo>
                  <a:pt x="304" y="353"/>
                  <a:pt x="304" y="353"/>
                  <a:pt x="304" y="353"/>
                </a:cubicBezTo>
                <a:cubicBezTo>
                  <a:pt x="304" y="352"/>
                  <a:pt x="305" y="353"/>
                  <a:pt x="306" y="352"/>
                </a:cubicBezTo>
                <a:cubicBezTo>
                  <a:pt x="305" y="352"/>
                  <a:pt x="304" y="352"/>
                  <a:pt x="304" y="352"/>
                </a:cubicBezTo>
                <a:close/>
                <a:moveTo>
                  <a:pt x="291" y="361"/>
                </a:moveTo>
                <a:cubicBezTo>
                  <a:pt x="290" y="360"/>
                  <a:pt x="290" y="360"/>
                  <a:pt x="290" y="360"/>
                </a:cubicBezTo>
                <a:cubicBezTo>
                  <a:pt x="290" y="359"/>
                  <a:pt x="290" y="359"/>
                  <a:pt x="291" y="359"/>
                </a:cubicBezTo>
                <a:cubicBezTo>
                  <a:pt x="291" y="358"/>
                  <a:pt x="290" y="358"/>
                  <a:pt x="290" y="358"/>
                </a:cubicBezTo>
                <a:cubicBezTo>
                  <a:pt x="290" y="358"/>
                  <a:pt x="289" y="359"/>
                  <a:pt x="288" y="360"/>
                </a:cubicBezTo>
                <a:cubicBezTo>
                  <a:pt x="288" y="360"/>
                  <a:pt x="289" y="361"/>
                  <a:pt x="289" y="362"/>
                </a:cubicBezTo>
                <a:cubicBezTo>
                  <a:pt x="288" y="362"/>
                  <a:pt x="287" y="362"/>
                  <a:pt x="287" y="361"/>
                </a:cubicBezTo>
                <a:cubicBezTo>
                  <a:pt x="287" y="362"/>
                  <a:pt x="286" y="364"/>
                  <a:pt x="286" y="363"/>
                </a:cubicBezTo>
                <a:cubicBezTo>
                  <a:pt x="287" y="363"/>
                  <a:pt x="286" y="362"/>
                  <a:pt x="287" y="362"/>
                </a:cubicBezTo>
                <a:cubicBezTo>
                  <a:pt x="288" y="362"/>
                  <a:pt x="288" y="363"/>
                  <a:pt x="288" y="363"/>
                </a:cubicBezTo>
                <a:cubicBezTo>
                  <a:pt x="289" y="363"/>
                  <a:pt x="289" y="361"/>
                  <a:pt x="291" y="361"/>
                </a:cubicBezTo>
                <a:close/>
                <a:moveTo>
                  <a:pt x="327" y="320"/>
                </a:moveTo>
                <a:cubicBezTo>
                  <a:pt x="328" y="320"/>
                  <a:pt x="329" y="319"/>
                  <a:pt x="328" y="319"/>
                </a:cubicBezTo>
                <a:cubicBezTo>
                  <a:pt x="328" y="319"/>
                  <a:pt x="327" y="319"/>
                  <a:pt x="327" y="320"/>
                </a:cubicBezTo>
                <a:close/>
                <a:moveTo>
                  <a:pt x="328" y="313"/>
                </a:moveTo>
                <a:cubicBezTo>
                  <a:pt x="328" y="314"/>
                  <a:pt x="327" y="314"/>
                  <a:pt x="328" y="314"/>
                </a:cubicBezTo>
                <a:cubicBezTo>
                  <a:pt x="328" y="314"/>
                  <a:pt x="329" y="313"/>
                  <a:pt x="328" y="313"/>
                </a:cubicBezTo>
                <a:close/>
                <a:moveTo>
                  <a:pt x="329" y="309"/>
                </a:moveTo>
                <a:cubicBezTo>
                  <a:pt x="329" y="309"/>
                  <a:pt x="328" y="309"/>
                  <a:pt x="328" y="308"/>
                </a:cubicBezTo>
                <a:cubicBezTo>
                  <a:pt x="327" y="308"/>
                  <a:pt x="327" y="308"/>
                  <a:pt x="327" y="308"/>
                </a:cubicBezTo>
                <a:cubicBezTo>
                  <a:pt x="327" y="309"/>
                  <a:pt x="328" y="309"/>
                  <a:pt x="328" y="310"/>
                </a:cubicBezTo>
                <a:cubicBezTo>
                  <a:pt x="328" y="309"/>
                  <a:pt x="329" y="310"/>
                  <a:pt x="329" y="309"/>
                </a:cubicBezTo>
                <a:close/>
                <a:moveTo>
                  <a:pt x="329" y="327"/>
                </a:moveTo>
                <a:cubicBezTo>
                  <a:pt x="329" y="328"/>
                  <a:pt x="329" y="327"/>
                  <a:pt x="330" y="328"/>
                </a:cubicBezTo>
                <a:cubicBezTo>
                  <a:pt x="330" y="326"/>
                  <a:pt x="329" y="327"/>
                  <a:pt x="329" y="327"/>
                </a:cubicBezTo>
                <a:close/>
                <a:moveTo>
                  <a:pt x="323" y="323"/>
                </a:moveTo>
                <a:cubicBezTo>
                  <a:pt x="324" y="323"/>
                  <a:pt x="324" y="322"/>
                  <a:pt x="324" y="322"/>
                </a:cubicBezTo>
                <a:cubicBezTo>
                  <a:pt x="324" y="322"/>
                  <a:pt x="323" y="321"/>
                  <a:pt x="323" y="321"/>
                </a:cubicBezTo>
                <a:lnTo>
                  <a:pt x="323" y="323"/>
                </a:lnTo>
                <a:close/>
                <a:moveTo>
                  <a:pt x="324" y="318"/>
                </a:moveTo>
                <a:cubicBezTo>
                  <a:pt x="323" y="318"/>
                  <a:pt x="322" y="318"/>
                  <a:pt x="323" y="318"/>
                </a:cubicBezTo>
                <a:cubicBezTo>
                  <a:pt x="323" y="318"/>
                  <a:pt x="324" y="319"/>
                  <a:pt x="324" y="318"/>
                </a:cubicBezTo>
                <a:close/>
                <a:moveTo>
                  <a:pt x="324" y="320"/>
                </a:moveTo>
                <a:cubicBezTo>
                  <a:pt x="324" y="320"/>
                  <a:pt x="324" y="320"/>
                  <a:pt x="325" y="320"/>
                </a:cubicBezTo>
                <a:cubicBezTo>
                  <a:pt x="325" y="319"/>
                  <a:pt x="324" y="319"/>
                  <a:pt x="324" y="320"/>
                </a:cubicBezTo>
                <a:close/>
                <a:moveTo>
                  <a:pt x="326" y="312"/>
                </a:moveTo>
                <a:cubicBezTo>
                  <a:pt x="326" y="312"/>
                  <a:pt x="326" y="312"/>
                  <a:pt x="326" y="313"/>
                </a:cubicBezTo>
                <a:cubicBezTo>
                  <a:pt x="327" y="313"/>
                  <a:pt x="327" y="312"/>
                  <a:pt x="326" y="312"/>
                </a:cubicBezTo>
                <a:close/>
                <a:moveTo>
                  <a:pt x="338" y="301"/>
                </a:moveTo>
                <a:cubicBezTo>
                  <a:pt x="338" y="302"/>
                  <a:pt x="337" y="301"/>
                  <a:pt x="338" y="302"/>
                </a:cubicBezTo>
                <a:cubicBezTo>
                  <a:pt x="339" y="302"/>
                  <a:pt x="339" y="301"/>
                  <a:pt x="338" y="301"/>
                </a:cubicBezTo>
                <a:close/>
                <a:moveTo>
                  <a:pt x="339" y="306"/>
                </a:moveTo>
                <a:cubicBezTo>
                  <a:pt x="339" y="307"/>
                  <a:pt x="339" y="307"/>
                  <a:pt x="340" y="307"/>
                </a:cubicBezTo>
                <a:cubicBezTo>
                  <a:pt x="340" y="307"/>
                  <a:pt x="340" y="306"/>
                  <a:pt x="339" y="306"/>
                </a:cubicBezTo>
                <a:close/>
                <a:moveTo>
                  <a:pt x="306" y="350"/>
                </a:moveTo>
                <a:cubicBezTo>
                  <a:pt x="306" y="350"/>
                  <a:pt x="306" y="350"/>
                  <a:pt x="307" y="350"/>
                </a:cubicBezTo>
                <a:cubicBezTo>
                  <a:pt x="307" y="350"/>
                  <a:pt x="307" y="349"/>
                  <a:pt x="307" y="349"/>
                </a:cubicBezTo>
                <a:cubicBezTo>
                  <a:pt x="308" y="349"/>
                  <a:pt x="308" y="350"/>
                  <a:pt x="309" y="350"/>
                </a:cubicBezTo>
                <a:cubicBezTo>
                  <a:pt x="309" y="349"/>
                  <a:pt x="309" y="349"/>
                  <a:pt x="309" y="349"/>
                </a:cubicBezTo>
                <a:cubicBezTo>
                  <a:pt x="307" y="348"/>
                  <a:pt x="306" y="349"/>
                  <a:pt x="306" y="350"/>
                </a:cubicBezTo>
                <a:close/>
                <a:moveTo>
                  <a:pt x="336" y="295"/>
                </a:moveTo>
                <a:cubicBezTo>
                  <a:pt x="336" y="294"/>
                  <a:pt x="336" y="294"/>
                  <a:pt x="336" y="293"/>
                </a:cubicBezTo>
                <a:cubicBezTo>
                  <a:pt x="335" y="293"/>
                  <a:pt x="335" y="292"/>
                  <a:pt x="334" y="292"/>
                </a:cubicBezTo>
                <a:cubicBezTo>
                  <a:pt x="334" y="293"/>
                  <a:pt x="335" y="293"/>
                  <a:pt x="334" y="294"/>
                </a:cubicBezTo>
                <a:cubicBezTo>
                  <a:pt x="334" y="295"/>
                  <a:pt x="335" y="295"/>
                  <a:pt x="336" y="295"/>
                </a:cubicBezTo>
                <a:close/>
                <a:moveTo>
                  <a:pt x="53" y="333"/>
                </a:moveTo>
                <a:cubicBezTo>
                  <a:pt x="53" y="333"/>
                  <a:pt x="54" y="333"/>
                  <a:pt x="54" y="333"/>
                </a:cubicBezTo>
                <a:cubicBezTo>
                  <a:pt x="54" y="332"/>
                  <a:pt x="53" y="332"/>
                  <a:pt x="53" y="333"/>
                </a:cubicBezTo>
                <a:close/>
                <a:moveTo>
                  <a:pt x="335" y="297"/>
                </a:moveTo>
                <a:cubicBezTo>
                  <a:pt x="336" y="297"/>
                  <a:pt x="336" y="297"/>
                  <a:pt x="336" y="296"/>
                </a:cubicBezTo>
                <a:cubicBezTo>
                  <a:pt x="335" y="296"/>
                  <a:pt x="335" y="297"/>
                  <a:pt x="335" y="297"/>
                </a:cubicBezTo>
                <a:close/>
                <a:moveTo>
                  <a:pt x="341" y="310"/>
                </a:moveTo>
                <a:cubicBezTo>
                  <a:pt x="341" y="310"/>
                  <a:pt x="341" y="311"/>
                  <a:pt x="342" y="311"/>
                </a:cubicBezTo>
                <a:cubicBezTo>
                  <a:pt x="342" y="311"/>
                  <a:pt x="342" y="310"/>
                  <a:pt x="341" y="310"/>
                </a:cubicBezTo>
                <a:close/>
                <a:moveTo>
                  <a:pt x="312" y="342"/>
                </a:moveTo>
                <a:cubicBezTo>
                  <a:pt x="312" y="341"/>
                  <a:pt x="310" y="342"/>
                  <a:pt x="310" y="343"/>
                </a:cubicBezTo>
                <a:cubicBezTo>
                  <a:pt x="311" y="343"/>
                  <a:pt x="312" y="343"/>
                  <a:pt x="312" y="342"/>
                </a:cubicBezTo>
                <a:close/>
                <a:moveTo>
                  <a:pt x="311" y="347"/>
                </a:moveTo>
                <a:cubicBezTo>
                  <a:pt x="312" y="347"/>
                  <a:pt x="313" y="347"/>
                  <a:pt x="313" y="346"/>
                </a:cubicBezTo>
                <a:cubicBezTo>
                  <a:pt x="312" y="346"/>
                  <a:pt x="311" y="346"/>
                  <a:pt x="311" y="347"/>
                </a:cubicBezTo>
                <a:close/>
                <a:moveTo>
                  <a:pt x="314" y="348"/>
                </a:moveTo>
                <a:cubicBezTo>
                  <a:pt x="314" y="349"/>
                  <a:pt x="313" y="349"/>
                  <a:pt x="314" y="350"/>
                </a:cubicBezTo>
                <a:cubicBezTo>
                  <a:pt x="314" y="349"/>
                  <a:pt x="315" y="349"/>
                  <a:pt x="314" y="348"/>
                </a:cubicBezTo>
                <a:close/>
                <a:moveTo>
                  <a:pt x="310" y="341"/>
                </a:moveTo>
                <a:cubicBezTo>
                  <a:pt x="309" y="341"/>
                  <a:pt x="309" y="341"/>
                  <a:pt x="309" y="342"/>
                </a:cubicBezTo>
                <a:cubicBezTo>
                  <a:pt x="310" y="342"/>
                  <a:pt x="310" y="341"/>
                  <a:pt x="310" y="341"/>
                </a:cubicBezTo>
                <a:close/>
                <a:moveTo>
                  <a:pt x="315" y="346"/>
                </a:moveTo>
                <a:cubicBezTo>
                  <a:pt x="314" y="346"/>
                  <a:pt x="314" y="346"/>
                  <a:pt x="314" y="346"/>
                </a:cubicBezTo>
                <a:cubicBezTo>
                  <a:pt x="314" y="347"/>
                  <a:pt x="314" y="347"/>
                  <a:pt x="314" y="347"/>
                </a:cubicBezTo>
                <a:cubicBezTo>
                  <a:pt x="315" y="347"/>
                  <a:pt x="315" y="346"/>
                  <a:pt x="315" y="346"/>
                </a:cubicBezTo>
                <a:close/>
                <a:moveTo>
                  <a:pt x="307" y="341"/>
                </a:moveTo>
                <a:cubicBezTo>
                  <a:pt x="308" y="342"/>
                  <a:pt x="308" y="341"/>
                  <a:pt x="308" y="341"/>
                </a:cubicBezTo>
                <a:cubicBezTo>
                  <a:pt x="307" y="343"/>
                  <a:pt x="307" y="343"/>
                  <a:pt x="307" y="345"/>
                </a:cubicBezTo>
                <a:cubicBezTo>
                  <a:pt x="307" y="345"/>
                  <a:pt x="308" y="346"/>
                  <a:pt x="308" y="346"/>
                </a:cubicBezTo>
                <a:cubicBezTo>
                  <a:pt x="309" y="344"/>
                  <a:pt x="309" y="342"/>
                  <a:pt x="308" y="340"/>
                </a:cubicBezTo>
                <a:cubicBezTo>
                  <a:pt x="308" y="340"/>
                  <a:pt x="307" y="340"/>
                  <a:pt x="307" y="341"/>
                </a:cubicBezTo>
                <a:close/>
                <a:moveTo>
                  <a:pt x="316" y="330"/>
                </a:moveTo>
                <a:cubicBezTo>
                  <a:pt x="315" y="329"/>
                  <a:pt x="316" y="328"/>
                  <a:pt x="317" y="327"/>
                </a:cubicBezTo>
                <a:cubicBezTo>
                  <a:pt x="316" y="328"/>
                  <a:pt x="316" y="328"/>
                  <a:pt x="315" y="329"/>
                </a:cubicBezTo>
                <a:cubicBezTo>
                  <a:pt x="316" y="330"/>
                  <a:pt x="316" y="331"/>
                  <a:pt x="315" y="331"/>
                </a:cubicBezTo>
                <a:cubicBezTo>
                  <a:pt x="316" y="332"/>
                  <a:pt x="316" y="330"/>
                  <a:pt x="316" y="330"/>
                </a:cubicBezTo>
                <a:close/>
                <a:moveTo>
                  <a:pt x="321" y="334"/>
                </a:moveTo>
                <a:cubicBezTo>
                  <a:pt x="321" y="333"/>
                  <a:pt x="320" y="333"/>
                  <a:pt x="319" y="333"/>
                </a:cubicBezTo>
                <a:cubicBezTo>
                  <a:pt x="319" y="333"/>
                  <a:pt x="319" y="334"/>
                  <a:pt x="319" y="334"/>
                </a:cubicBezTo>
                <a:cubicBezTo>
                  <a:pt x="320" y="334"/>
                  <a:pt x="320" y="334"/>
                  <a:pt x="321" y="334"/>
                </a:cubicBezTo>
                <a:close/>
                <a:moveTo>
                  <a:pt x="315" y="332"/>
                </a:moveTo>
                <a:cubicBezTo>
                  <a:pt x="315" y="332"/>
                  <a:pt x="315" y="332"/>
                  <a:pt x="315" y="332"/>
                </a:cubicBezTo>
                <a:cubicBezTo>
                  <a:pt x="315" y="332"/>
                  <a:pt x="315" y="332"/>
                  <a:pt x="314" y="332"/>
                </a:cubicBezTo>
                <a:cubicBezTo>
                  <a:pt x="314" y="332"/>
                  <a:pt x="313" y="333"/>
                  <a:pt x="313" y="333"/>
                </a:cubicBezTo>
                <a:cubicBezTo>
                  <a:pt x="314" y="332"/>
                  <a:pt x="314" y="334"/>
                  <a:pt x="314" y="334"/>
                </a:cubicBezTo>
                <a:cubicBezTo>
                  <a:pt x="313" y="334"/>
                  <a:pt x="312" y="334"/>
                  <a:pt x="311" y="335"/>
                </a:cubicBezTo>
                <a:cubicBezTo>
                  <a:pt x="312" y="335"/>
                  <a:pt x="312" y="335"/>
                  <a:pt x="312" y="335"/>
                </a:cubicBezTo>
                <a:cubicBezTo>
                  <a:pt x="313" y="335"/>
                  <a:pt x="313" y="334"/>
                  <a:pt x="314" y="334"/>
                </a:cubicBezTo>
                <a:cubicBezTo>
                  <a:pt x="314" y="335"/>
                  <a:pt x="313" y="335"/>
                  <a:pt x="314" y="335"/>
                </a:cubicBezTo>
                <a:cubicBezTo>
                  <a:pt x="314" y="335"/>
                  <a:pt x="314" y="336"/>
                  <a:pt x="315" y="336"/>
                </a:cubicBezTo>
                <a:cubicBezTo>
                  <a:pt x="314" y="335"/>
                  <a:pt x="315" y="335"/>
                  <a:pt x="315" y="334"/>
                </a:cubicBezTo>
                <a:cubicBezTo>
                  <a:pt x="314" y="335"/>
                  <a:pt x="314" y="332"/>
                  <a:pt x="315" y="332"/>
                </a:cubicBezTo>
                <a:close/>
                <a:moveTo>
                  <a:pt x="320" y="327"/>
                </a:moveTo>
                <a:cubicBezTo>
                  <a:pt x="320" y="327"/>
                  <a:pt x="320" y="327"/>
                  <a:pt x="320" y="327"/>
                </a:cubicBezTo>
                <a:cubicBezTo>
                  <a:pt x="319" y="327"/>
                  <a:pt x="318" y="329"/>
                  <a:pt x="319" y="329"/>
                </a:cubicBezTo>
                <a:cubicBezTo>
                  <a:pt x="319" y="328"/>
                  <a:pt x="320" y="328"/>
                  <a:pt x="320" y="327"/>
                </a:cubicBezTo>
                <a:close/>
                <a:moveTo>
                  <a:pt x="320" y="342"/>
                </a:moveTo>
                <a:cubicBezTo>
                  <a:pt x="320" y="343"/>
                  <a:pt x="321" y="343"/>
                  <a:pt x="321" y="342"/>
                </a:cubicBezTo>
                <a:lnTo>
                  <a:pt x="320" y="342"/>
                </a:lnTo>
                <a:close/>
                <a:moveTo>
                  <a:pt x="322" y="320"/>
                </a:moveTo>
                <a:cubicBezTo>
                  <a:pt x="322" y="321"/>
                  <a:pt x="321" y="320"/>
                  <a:pt x="321" y="321"/>
                </a:cubicBezTo>
                <a:cubicBezTo>
                  <a:pt x="322" y="321"/>
                  <a:pt x="321" y="322"/>
                  <a:pt x="322" y="322"/>
                </a:cubicBezTo>
                <a:cubicBezTo>
                  <a:pt x="322" y="320"/>
                  <a:pt x="323" y="320"/>
                  <a:pt x="322" y="320"/>
                </a:cubicBezTo>
                <a:close/>
                <a:moveTo>
                  <a:pt x="317" y="333"/>
                </a:moveTo>
                <a:cubicBezTo>
                  <a:pt x="317" y="333"/>
                  <a:pt x="316" y="334"/>
                  <a:pt x="316" y="335"/>
                </a:cubicBezTo>
                <a:cubicBezTo>
                  <a:pt x="317" y="335"/>
                  <a:pt x="318" y="334"/>
                  <a:pt x="318" y="333"/>
                </a:cubicBezTo>
                <a:cubicBezTo>
                  <a:pt x="318" y="333"/>
                  <a:pt x="318" y="333"/>
                  <a:pt x="317" y="333"/>
                </a:cubicBezTo>
                <a:close/>
                <a:moveTo>
                  <a:pt x="332" y="295"/>
                </a:moveTo>
                <a:cubicBezTo>
                  <a:pt x="332" y="295"/>
                  <a:pt x="332" y="296"/>
                  <a:pt x="332" y="296"/>
                </a:cubicBezTo>
                <a:cubicBezTo>
                  <a:pt x="332" y="296"/>
                  <a:pt x="332" y="296"/>
                  <a:pt x="332" y="296"/>
                </a:cubicBezTo>
                <a:cubicBezTo>
                  <a:pt x="332" y="295"/>
                  <a:pt x="334" y="295"/>
                  <a:pt x="334" y="294"/>
                </a:cubicBezTo>
                <a:cubicBezTo>
                  <a:pt x="333" y="294"/>
                  <a:pt x="333" y="295"/>
                  <a:pt x="332" y="295"/>
                </a:cubicBezTo>
                <a:close/>
                <a:moveTo>
                  <a:pt x="64" y="326"/>
                </a:moveTo>
                <a:cubicBezTo>
                  <a:pt x="65" y="328"/>
                  <a:pt x="64" y="329"/>
                  <a:pt x="64" y="331"/>
                </a:cubicBezTo>
                <a:cubicBezTo>
                  <a:pt x="65" y="331"/>
                  <a:pt x="65" y="331"/>
                  <a:pt x="65" y="331"/>
                </a:cubicBezTo>
                <a:cubicBezTo>
                  <a:pt x="65" y="330"/>
                  <a:pt x="65" y="327"/>
                  <a:pt x="64" y="326"/>
                </a:cubicBezTo>
                <a:close/>
                <a:moveTo>
                  <a:pt x="64" y="338"/>
                </a:moveTo>
                <a:cubicBezTo>
                  <a:pt x="63" y="338"/>
                  <a:pt x="63" y="339"/>
                  <a:pt x="64" y="339"/>
                </a:cubicBezTo>
                <a:cubicBezTo>
                  <a:pt x="64" y="338"/>
                  <a:pt x="64" y="338"/>
                  <a:pt x="64" y="338"/>
                </a:cubicBezTo>
                <a:close/>
                <a:moveTo>
                  <a:pt x="65" y="325"/>
                </a:moveTo>
                <a:cubicBezTo>
                  <a:pt x="65" y="325"/>
                  <a:pt x="65" y="325"/>
                  <a:pt x="65" y="325"/>
                </a:cubicBezTo>
                <a:cubicBezTo>
                  <a:pt x="64" y="326"/>
                  <a:pt x="65" y="327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6" y="326"/>
                  <a:pt x="65" y="326"/>
                  <a:pt x="65" y="325"/>
                </a:cubicBezTo>
                <a:close/>
                <a:moveTo>
                  <a:pt x="62" y="334"/>
                </a:moveTo>
                <a:cubicBezTo>
                  <a:pt x="61" y="333"/>
                  <a:pt x="61" y="335"/>
                  <a:pt x="60" y="336"/>
                </a:cubicBezTo>
                <a:cubicBezTo>
                  <a:pt x="61" y="337"/>
                  <a:pt x="62" y="335"/>
                  <a:pt x="61" y="336"/>
                </a:cubicBezTo>
                <a:cubicBezTo>
                  <a:pt x="62" y="336"/>
                  <a:pt x="63" y="336"/>
                  <a:pt x="63" y="335"/>
                </a:cubicBezTo>
                <a:cubicBezTo>
                  <a:pt x="62" y="335"/>
                  <a:pt x="61" y="334"/>
                  <a:pt x="62" y="334"/>
                </a:cubicBezTo>
                <a:close/>
                <a:moveTo>
                  <a:pt x="63" y="321"/>
                </a:moveTo>
                <a:cubicBezTo>
                  <a:pt x="62" y="321"/>
                  <a:pt x="62" y="320"/>
                  <a:pt x="62" y="320"/>
                </a:cubicBezTo>
                <a:cubicBezTo>
                  <a:pt x="62" y="320"/>
                  <a:pt x="61" y="320"/>
                  <a:pt x="61" y="320"/>
                </a:cubicBezTo>
                <a:cubicBezTo>
                  <a:pt x="62" y="320"/>
                  <a:pt x="62" y="321"/>
                  <a:pt x="63" y="321"/>
                </a:cubicBezTo>
                <a:cubicBezTo>
                  <a:pt x="63" y="321"/>
                  <a:pt x="63" y="321"/>
                  <a:pt x="63" y="321"/>
                </a:cubicBezTo>
                <a:close/>
                <a:moveTo>
                  <a:pt x="61" y="322"/>
                </a:moveTo>
                <a:cubicBezTo>
                  <a:pt x="62" y="322"/>
                  <a:pt x="62" y="323"/>
                  <a:pt x="62" y="323"/>
                </a:cubicBezTo>
                <a:cubicBezTo>
                  <a:pt x="62" y="322"/>
                  <a:pt x="63" y="323"/>
                  <a:pt x="62" y="322"/>
                </a:cubicBezTo>
                <a:cubicBezTo>
                  <a:pt x="62" y="322"/>
                  <a:pt x="62" y="322"/>
                  <a:pt x="61" y="322"/>
                </a:cubicBezTo>
                <a:close/>
                <a:moveTo>
                  <a:pt x="64" y="343"/>
                </a:moveTo>
                <a:cubicBezTo>
                  <a:pt x="64" y="344"/>
                  <a:pt x="63" y="344"/>
                  <a:pt x="63" y="344"/>
                </a:cubicBezTo>
                <a:cubicBezTo>
                  <a:pt x="65" y="345"/>
                  <a:pt x="65" y="343"/>
                  <a:pt x="64" y="343"/>
                </a:cubicBezTo>
                <a:close/>
                <a:moveTo>
                  <a:pt x="63" y="332"/>
                </a:moveTo>
                <a:cubicBezTo>
                  <a:pt x="63" y="333"/>
                  <a:pt x="64" y="333"/>
                  <a:pt x="64" y="334"/>
                </a:cubicBezTo>
                <a:cubicBezTo>
                  <a:pt x="65" y="334"/>
                  <a:pt x="65" y="333"/>
                  <a:pt x="66" y="333"/>
                </a:cubicBezTo>
                <a:cubicBezTo>
                  <a:pt x="65" y="333"/>
                  <a:pt x="64" y="332"/>
                  <a:pt x="63" y="332"/>
                </a:cubicBezTo>
                <a:close/>
                <a:moveTo>
                  <a:pt x="66" y="341"/>
                </a:moveTo>
                <a:cubicBezTo>
                  <a:pt x="66" y="342"/>
                  <a:pt x="66" y="342"/>
                  <a:pt x="66" y="343"/>
                </a:cubicBezTo>
                <a:cubicBezTo>
                  <a:pt x="66" y="342"/>
                  <a:pt x="67" y="342"/>
                  <a:pt x="67" y="342"/>
                </a:cubicBezTo>
                <a:cubicBezTo>
                  <a:pt x="66" y="342"/>
                  <a:pt x="66" y="341"/>
                  <a:pt x="66" y="341"/>
                </a:cubicBezTo>
                <a:close/>
                <a:moveTo>
                  <a:pt x="68" y="334"/>
                </a:moveTo>
                <a:cubicBezTo>
                  <a:pt x="67" y="334"/>
                  <a:pt x="68" y="334"/>
                  <a:pt x="67" y="334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7" y="334"/>
                  <a:pt x="68" y="335"/>
                  <a:pt x="68" y="334"/>
                </a:cubicBezTo>
                <a:close/>
                <a:moveTo>
                  <a:pt x="68" y="344"/>
                </a:moveTo>
                <a:cubicBezTo>
                  <a:pt x="69" y="343"/>
                  <a:pt x="70" y="342"/>
                  <a:pt x="70" y="342"/>
                </a:cubicBezTo>
                <a:cubicBezTo>
                  <a:pt x="69" y="342"/>
                  <a:pt x="68" y="342"/>
                  <a:pt x="68" y="344"/>
                </a:cubicBezTo>
                <a:close/>
                <a:moveTo>
                  <a:pt x="69" y="335"/>
                </a:moveTo>
                <a:cubicBezTo>
                  <a:pt x="68" y="335"/>
                  <a:pt x="66" y="337"/>
                  <a:pt x="67" y="337"/>
                </a:cubicBezTo>
                <a:cubicBezTo>
                  <a:pt x="68" y="337"/>
                  <a:pt x="69" y="336"/>
                  <a:pt x="69" y="335"/>
                </a:cubicBezTo>
                <a:close/>
                <a:moveTo>
                  <a:pt x="68" y="332"/>
                </a:moveTo>
                <a:cubicBezTo>
                  <a:pt x="67" y="332"/>
                  <a:pt x="66" y="333"/>
                  <a:pt x="67" y="333"/>
                </a:cubicBezTo>
                <a:cubicBezTo>
                  <a:pt x="67" y="333"/>
                  <a:pt x="68" y="333"/>
                  <a:pt x="68" y="332"/>
                </a:cubicBezTo>
                <a:close/>
                <a:moveTo>
                  <a:pt x="67" y="329"/>
                </a:moveTo>
                <a:cubicBezTo>
                  <a:pt x="67" y="329"/>
                  <a:pt x="66" y="329"/>
                  <a:pt x="66" y="329"/>
                </a:cubicBezTo>
                <a:cubicBezTo>
                  <a:pt x="67" y="329"/>
                  <a:pt x="67" y="329"/>
                  <a:pt x="68" y="329"/>
                </a:cubicBezTo>
                <a:cubicBezTo>
                  <a:pt x="68" y="329"/>
                  <a:pt x="68" y="329"/>
                  <a:pt x="67" y="329"/>
                </a:cubicBezTo>
                <a:close/>
                <a:moveTo>
                  <a:pt x="57" y="317"/>
                </a:moveTo>
                <a:cubicBezTo>
                  <a:pt x="57" y="317"/>
                  <a:pt x="57" y="317"/>
                  <a:pt x="57" y="317"/>
                </a:cubicBezTo>
                <a:cubicBezTo>
                  <a:pt x="56" y="317"/>
                  <a:pt x="56" y="318"/>
                  <a:pt x="56" y="318"/>
                </a:cubicBezTo>
                <a:cubicBezTo>
                  <a:pt x="56" y="318"/>
                  <a:pt x="56" y="318"/>
                  <a:pt x="56" y="319"/>
                </a:cubicBezTo>
                <a:cubicBezTo>
                  <a:pt x="58" y="318"/>
                  <a:pt x="57" y="319"/>
                  <a:pt x="58" y="320"/>
                </a:cubicBezTo>
                <a:cubicBezTo>
                  <a:pt x="60" y="319"/>
                  <a:pt x="57" y="318"/>
                  <a:pt x="58" y="316"/>
                </a:cubicBezTo>
                <a:cubicBezTo>
                  <a:pt x="57" y="316"/>
                  <a:pt x="57" y="315"/>
                  <a:pt x="56" y="315"/>
                </a:cubicBezTo>
                <a:cubicBezTo>
                  <a:pt x="56" y="315"/>
                  <a:pt x="56" y="316"/>
                  <a:pt x="55" y="317"/>
                </a:cubicBezTo>
                <a:cubicBezTo>
                  <a:pt x="56" y="317"/>
                  <a:pt x="57" y="316"/>
                  <a:pt x="57" y="317"/>
                </a:cubicBezTo>
                <a:close/>
                <a:moveTo>
                  <a:pt x="55" y="327"/>
                </a:moveTo>
                <a:cubicBezTo>
                  <a:pt x="56" y="327"/>
                  <a:pt x="57" y="328"/>
                  <a:pt x="57" y="326"/>
                </a:cubicBezTo>
                <a:cubicBezTo>
                  <a:pt x="56" y="327"/>
                  <a:pt x="55" y="326"/>
                  <a:pt x="55" y="327"/>
                </a:cubicBezTo>
                <a:close/>
                <a:moveTo>
                  <a:pt x="58" y="328"/>
                </a:moveTo>
                <a:cubicBezTo>
                  <a:pt x="58" y="327"/>
                  <a:pt x="58" y="327"/>
                  <a:pt x="58" y="327"/>
                </a:cubicBezTo>
                <a:cubicBezTo>
                  <a:pt x="57" y="327"/>
                  <a:pt x="57" y="328"/>
                  <a:pt x="57" y="328"/>
                </a:cubicBezTo>
                <a:cubicBezTo>
                  <a:pt x="57" y="328"/>
                  <a:pt x="57" y="328"/>
                  <a:pt x="58" y="328"/>
                </a:cubicBezTo>
                <a:close/>
                <a:moveTo>
                  <a:pt x="61" y="317"/>
                </a:moveTo>
                <a:cubicBezTo>
                  <a:pt x="60" y="318"/>
                  <a:pt x="59" y="319"/>
                  <a:pt x="59" y="320"/>
                </a:cubicBezTo>
                <a:cubicBezTo>
                  <a:pt x="59" y="320"/>
                  <a:pt x="59" y="321"/>
                  <a:pt x="58" y="321"/>
                </a:cubicBezTo>
                <a:cubicBezTo>
                  <a:pt x="58" y="321"/>
                  <a:pt x="58" y="321"/>
                  <a:pt x="57" y="321"/>
                </a:cubicBezTo>
                <a:cubicBezTo>
                  <a:pt x="58" y="322"/>
                  <a:pt x="60" y="322"/>
                  <a:pt x="59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1" y="323"/>
                  <a:pt x="58" y="321"/>
                  <a:pt x="60" y="321"/>
                </a:cubicBezTo>
                <a:cubicBezTo>
                  <a:pt x="60" y="321"/>
                  <a:pt x="60" y="322"/>
                  <a:pt x="61" y="322"/>
                </a:cubicBezTo>
                <a:cubicBezTo>
                  <a:pt x="61" y="321"/>
                  <a:pt x="60" y="321"/>
                  <a:pt x="61" y="320"/>
                </a:cubicBezTo>
                <a:cubicBezTo>
                  <a:pt x="60" y="321"/>
                  <a:pt x="60" y="320"/>
                  <a:pt x="60" y="320"/>
                </a:cubicBezTo>
                <a:cubicBezTo>
                  <a:pt x="61" y="319"/>
                  <a:pt x="60" y="319"/>
                  <a:pt x="61" y="317"/>
                </a:cubicBezTo>
                <a:cubicBezTo>
                  <a:pt x="61" y="317"/>
                  <a:pt x="61" y="317"/>
                  <a:pt x="61" y="317"/>
                </a:cubicBezTo>
                <a:close/>
                <a:moveTo>
                  <a:pt x="55" y="324"/>
                </a:moveTo>
                <a:cubicBezTo>
                  <a:pt x="56" y="325"/>
                  <a:pt x="57" y="326"/>
                  <a:pt x="57" y="326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7" y="326"/>
                  <a:pt x="58" y="326"/>
                  <a:pt x="58" y="325"/>
                </a:cubicBezTo>
                <a:cubicBezTo>
                  <a:pt x="57" y="326"/>
                  <a:pt x="57" y="324"/>
                  <a:pt x="55" y="324"/>
                </a:cubicBezTo>
                <a:close/>
                <a:moveTo>
                  <a:pt x="53" y="321"/>
                </a:moveTo>
                <a:cubicBezTo>
                  <a:pt x="53" y="323"/>
                  <a:pt x="53" y="323"/>
                  <a:pt x="53" y="323"/>
                </a:cubicBezTo>
                <a:cubicBezTo>
                  <a:pt x="54" y="323"/>
                  <a:pt x="55" y="323"/>
                  <a:pt x="55" y="322"/>
                </a:cubicBezTo>
                <a:cubicBezTo>
                  <a:pt x="54" y="321"/>
                  <a:pt x="53" y="322"/>
                  <a:pt x="53" y="321"/>
                </a:cubicBezTo>
                <a:close/>
                <a:moveTo>
                  <a:pt x="55" y="320"/>
                </a:moveTo>
                <a:cubicBezTo>
                  <a:pt x="54" y="320"/>
                  <a:pt x="54" y="320"/>
                  <a:pt x="54" y="320"/>
                </a:cubicBezTo>
                <a:cubicBezTo>
                  <a:pt x="54" y="320"/>
                  <a:pt x="54" y="321"/>
                  <a:pt x="54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55" y="320"/>
                  <a:pt x="55" y="320"/>
                  <a:pt x="55" y="320"/>
                </a:cubicBezTo>
                <a:close/>
                <a:moveTo>
                  <a:pt x="57" y="322"/>
                </a:moveTo>
                <a:cubicBezTo>
                  <a:pt x="58" y="323"/>
                  <a:pt x="58" y="323"/>
                  <a:pt x="58" y="323"/>
                </a:cubicBezTo>
                <a:cubicBezTo>
                  <a:pt x="58" y="323"/>
                  <a:pt x="58" y="322"/>
                  <a:pt x="58" y="322"/>
                </a:cubicBezTo>
                <a:cubicBezTo>
                  <a:pt x="58" y="322"/>
                  <a:pt x="57" y="322"/>
                  <a:pt x="57" y="322"/>
                </a:cubicBezTo>
                <a:close/>
                <a:moveTo>
                  <a:pt x="58" y="314"/>
                </a:moveTo>
                <a:cubicBezTo>
                  <a:pt x="58" y="314"/>
                  <a:pt x="58" y="314"/>
                  <a:pt x="59" y="314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8" y="313"/>
                </a:cubicBezTo>
                <a:cubicBezTo>
                  <a:pt x="58" y="313"/>
                  <a:pt x="58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6" y="313"/>
                  <a:pt x="56" y="312"/>
                </a:cubicBezTo>
                <a:cubicBezTo>
                  <a:pt x="56" y="313"/>
                  <a:pt x="56" y="313"/>
                  <a:pt x="55" y="314"/>
                </a:cubicBezTo>
                <a:cubicBezTo>
                  <a:pt x="56" y="314"/>
                  <a:pt x="56" y="315"/>
                  <a:pt x="56" y="315"/>
                </a:cubicBezTo>
                <a:cubicBezTo>
                  <a:pt x="57" y="314"/>
                  <a:pt x="58" y="314"/>
                  <a:pt x="58" y="314"/>
                </a:cubicBezTo>
                <a:close/>
                <a:moveTo>
                  <a:pt x="61" y="329"/>
                </a:moveTo>
                <a:cubicBezTo>
                  <a:pt x="61" y="328"/>
                  <a:pt x="60" y="327"/>
                  <a:pt x="59" y="328"/>
                </a:cubicBezTo>
                <a:cubicBezTo>
                  <a:pt x="60" y="329"/>
                  <a:pt x="60" y="329"/>
                  <a:pt x="61" y="329"/>
                </a:cubicBezTo>
                <a:close/>
                <a:moveTo>
                  <a:pt x="59" y="337"/>
                </a:moveTo>
                <a:cubicBezTo>
                  <a:pt x="59" y="337"/>
                  <a:pt x="58" y="337"/>
                  <a:pt x="59" y="338"/>
                </a:cubicBezTo>
                <a:cubicBezTo>
                  <a:pt x="59" y="338"/>
                  <a:pt x="59" y="338"/>
                  <a:pt x="60" y="338"/>
                </a:cubicBezTo>
                <a:cubicBezTo>
                  <a:pt x="60" y="338"/>
                  <a:pt x="60" y="337"/>
                  <a:pt x="59" y="337"/>
                </a:cubicBezTo>
                <a:close/>
                <a:moveTo>
                  <a:pt x="60" y="330"/>
                </a:moveTo>
                <a:cubicBezTo>
                  <a:pt x="60" y="330"/>
                  <a:pt x="60" y="330"/>
                  <a:pt x="60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30"/>
                  <a:pt x="59" y="330"/>
                  <a:pt x="59" y="331"/>
                </a:cubicBezTo>
                <a:cubicBezTo>
                  <a:pt x="59" y="330"/>
                  <a:pt x="61" y="331"/>
                  <a:pt x="60" y="330"/>
                </a:cubicBezTo>
                <a:close/>
                <a:moveTo>
                  <a:pt x="70" y="336"/>
                </a:moveTo>
                <a:cubicBezTo>
                  <a:pt x="70" y="337"/>
                  <a:pt x="69" y="337"/>
                  <a:pt x="69" y="338"/>
                </a:cubicBezTo>
                <a:cubicBezTo>
                  <a:pt x="70" y="338"/>
                  <a:pt x="71" y="337"/>
                  <a:pt x="70" y="336"/>
                </a:cubicBezTo>
                <a:close/>
                <a:moveTo>
                  <a:pt x="60" y="327"/>
                </a:move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60" y="326"/>
                  <a:pt x="59" y="326"/>
                </a:cubicBezTo>
                <a:cubicBezTo>
                  <a:pt x="59" y="327"/>
                  <a:pt x="60" y="327"/>
                  <a:pt x="60" y="327"/>
                </a:cubicBezTo>
                <a:close/>
                <a:moveTo>
                  <a:pt x="241" y="391"/>
                </a:moveTo>
                <a:cubicBezTo>
                  <a:pt x="242" y="391"/>
                  <a:pt x="243" y="390"/>
                  <a:pt x="243" y="389"/>
                </a:cubicBezTo>
                <a:cubicBezTo>
                  <a:pt x="242" y="390"/>
                  <a:pt x="242" y="390"/>
                  <a:pt x="241" y="391"/>
                </a:cubicBezTo>
                <a:close/>
                <a:moveTo>
                  <a:pt x="227" y="394"/>
                </a:moveTo>
                <a:cubicBezTo>
                  <a:pt x="227" y="393"/>
                  <a:pt x="228" y="393"/>
                  <a:pt x="228" y="393"/>
                </a:cubicBezTo>
                <a:cubicBezTo>
                  <a:pt x="227" y="392"/>
                  <a:pt x="226" y="394"/>
                  <a:pt x="227" y="394"/>
                </a:cubicBezTo>
                <a:close/>
                <a:moveTo>
                  <a:pt x="69" y="344"/>
                </a:moveTo>
                <a:cubicBezTo>
                  <a:pt x="70" y="344"/>
                  <a:pt x="71" y="344"/>
                  <a:pt x="71" y="343"/>
                </a:cubicBezTo>
                <a:cubicBezTo>
                  <a:pt x="70" y="343"/>
                  <a:pt x="70" y="344"/>
                  <a:pt x="69" y="344"/>
                </a:cubicBezTo>
                <a:close/>
                <a:moveTo>
                  <a:pt x="250" y="388"/>
                </a:moveTo>
                <a:cubicBezTo>
                  <a:pt x="251" y="388"/>
                  <a:pt x="251" y="387"/>
                  <a:pt x="252" y="386"/>
                </a:cubicBezTo>
                <a:cubicBezTo>
                  <a:pt x="251" y="386"/>
                  <a:pt x="251" y="385"/>
                  <a:pt x="250" y="385"/>
                </a:cubicBezTo>
                <a:cubicBezTo>
                  <a:pt x="250" y="386"/>
                  <a:pt x="249" y="387"/>
                  <a:pt x="250" y="388"/>
                </a:cubicBezTo>
                <a:close/>
                <a:moveTo>
                  <a:pt x="236" y="390"/>
                </a:moveTo>
                <a:cubicBezTo>
                  <a:pt x="237" y="390"/>
                  <a:pt x="236" y="389"/>
                  <a:pt x="237" y="388"/>
                </a:cubicBezTo>
                <a:cubicBezTo>
                  <a:pt x="236" y="388"/>
                  <a:pt x="236" y="388"/>
                  <a:pt x="236" y="389"/>
                </a:cubicBezTo>
                <a:cubicBezTo>
                  <a:pt x="235" y="389"/>
                  <a:pt x="235" y="390"/>
                  <a:pt x="236" y="390"/>
                </a:cubicBezTo>
                <a:close/>
                <a:moveTo>
                  <a:pt x="232" y="390"/>
                </a:moveTo>
                <a:cubicBezTo>
                  <a:pt x="232" y="390"/>
                  <a:pt x="233" y="390"/>
                  <a:pt x="233" y="390"/>
                </a:cubicBezTo>
                <a:cubicBezTo>
                  <a:pt x="233" y="389"/>
                  <a:pt x="233" y="389"/>
                  <a:pt x="234" y="389"/>
                </a:cubicBezTo>
                <a:cubicBezTo>
                  <a:pt x="234" y="389"/>
                  <a:pt x="234" y="389"/>
                  <a:pt x="234" y="389"/>
                </a:cubicBezTo>
                <a:cubicBezTo>
                  <a:pt x="233" y="389"/>
                  <a:pt x="233" y="389"/>
                  <a:pt x="232" y="390"/>
                </a:cubicBezTo>
                <a:close/>
                <a:moveTo>
                  <a:pt x="235" y="392"/>
                </a:moveTo>
                <a:cubicBezTo>
                  <a:pt x="235" y="391"/>
                  <a:pt x="235" y="390"/>
                  <a:pt x="235" y="390"/>
                </a:cubicBezTo>
                <a:cubicBezTo>
                  <a:pt x="235" y="390"/>
                  <a:pt x="234" y="390"/>
                  <a:pt x="234" y="391"/>
                </a:cubicBezTo>
                <a:cubicBezTo>
                  <a:pt x="234" y="391"/>
                  <a:pt x="234" y="392"/>
                  <a:pt x="235" y="392"/>
                </a:cubicBezTo>
                <a:close/>
                <a:moveTo>
                  <a:pt x="234" y="395"/>
                </a:moveTo>
                <a:cubicBezTo>
                  <a:pt x="234" y="394"/>
                  <a:pt x="235" y="394"/>
                  <a:pt x="235" y="394"/>
                </a:cubicBezTo>
                <a:cubicBezTo>
                  <a:pt x="234" y="393"/>
                  <a:pt x="234" y="394"/>
                  <a:pt x="234" y="395"/>
                </a:cubicBezTo>
                <a:close/>
                <a:moveTo>
                  <a:pt x="238" y="392"/>
                </a:moveTo>
                <a:cubicBezTo>
                  <a:pt x="238" y="393"/>
                  <a:pt x="237" y="394"/>
                  <a:pt x="238" y="394"/>
                </a:cubicBezTo>
                <a:cubicBezTo>
                  <a:pt x="239" y="393"/>
                  <a:pt x="238" y="392"/>
                  <a:pt x="238" y="392"/>
                </a:cubicBezTo>
                <a:close/>
                <a:moveTo>
                  <a:pt x="238" y="390"/>
                </a:moveTo>
                <a:cubicBezTo>
                  <a:pt x="239" y="391"/>
                  <a:pt x="239" y="390"/>
                  <a:pt x="239" y="389"/>
                </a:cubicBezTo>
                <a:cubicBezTo>
                  <a:pt x="239" y="389"/>
                  <a:pt x="239" y="389"/>
                  <a:pt x="239" y="389"/>
                </a:cubicBezTo>
                <a:cubicBezTo>
                  <a:pt x="239" y="389"/>
                  <a:pt x="238" y="390"/>
                  <a:pt x="238" y="390"/>
                </a:cubicBezTo>
                <a:close/>
                <a:moveTo>
                  <a:pt x="249" y="388"/>
                </a:moveTo>
                <a:cubicBezTo>
                  <a:pt x="249" y="387"/>
                  <a:pt x="248" y="387"/>
                  <a:pt x="248" y="386"/>
                </a:cubicBezTo>
                <a:cubicBezTo>
                  <a:pt x="248" y="386"/>
                  <a:pt x="248" y="386"/>
                  <a:pt x="249" y="385"/>
                </a:cubicBezTo>
                <a:cubicBezTo>
                  <a:pt x="249" y="386"/>
                  <a:pt x="248" y="387"/>
                  <a:pt x="249" y="387"/>
                </a:cubicBezTo>
                <a:cubicBezTo>
                  <a:pt x="250" y="386"/>
                  <a:pt x="250" y="385"/>
                  <a:pt x="250" y="385"/>
                </a:cubicBezTo>
                <a:cubicBezTo>
                  <a:pt x="252" y="385"/>
                  <a:pt x="252" y="386"/>
                  <a:pt x="253" y="387"/>
                </a:cubicBezTo>
                <a:cubicBezTo>
                  <a:pt x="253" y="385"/>
                  <a:pt x="254" y="385"/>
                  <a:pt x="254" y="384"/>
                </a:cubicBezTo>
                <a:cubicBezTo>
                  <a:pt x="255" y="385"/>
                  <a:pt x="254" y="386"/>
                  <a:pt x="254" y="386"/>
                </a:cubicBezTo>
                <a:cubicBezTo>
                  <a:pt x="255" y="386"/>
                  <a:pt x="256" y="384"/>
                  <a:pt x="256" y="383"/>
                </a:cubicBezTo>
                <a:cubicBezTo>
                  <a:pt x="256" y="384"/>
                  <a:pt x="255" y="384"/>
                  <a:pt x="255" y="383"/>
                </a:cubicBezTo>
                <a:cubicBezTo>
                  <a:pt x="257" y="383"/>
                  <a:pt x="255" y="382"/>
                  <a:pt x="256" y="381"/>
                </a:cubicBezTo>
                <a:cubicBezTo>
                  <a:pt x="256" y="381"/>
                  <a:pt x="256" y="381"/>
                  <a:pt x="255" y="381"/>
                </a:cubicBezTo>
                <a:cubicBezTo>
                  <a:pt x="254" y="381"/>
                  <a:pt x="254" y="382"/>
                  <a:pt x="253" y="382"/>
                </a:cubicBezTo>
                <a:cubicBezTo>
                  <a:pt x="253" y="382"/>
                  <a:pt x="253" y="383"/>
                  <a:pt x="252" y="383"/>
                </a:cubicBezTo>
                <a:cubicBezTo>
                  <a:pt x="252" y="383"/>
                  <a:pt x="252" y="383"/>
                  <a:pt x="252" y="382"/>
                </a:cubicBezTo>
                <a:cubicBezTo>
                  <a:pt x="252" y="383"/>
                  <a:pt x="251" y="383"/>
                  <a:pt x="251" y="383"/>
                </a:cubicBezTo>
                <a:cubicBezTo>
                  <a:pt x="251" y="383"/>
                  <a:pt x="251" y="383"/>
                  <a:pt x="252" y="383"/>
                </a:cubicBezTo>
                <a:cubicBezTo>
                  <a:pt x="252" y="384"/>
                  <a:pt x="252" y="384"/>
                  <a:pt x="252" y="384"/>
                </a:cubicBezTo>
                <a:cubicBezTo>
                  <a:pt x="251" y="384"/>
                  <a:pt x="250" y="384"/>
                  <a:pt x="250" y="383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4"/>
                  <a:pt x="249" y="384"/>
                  <a:pt x="249" y="384"/>
                </a:cubicBezTo>
                <a:cubicBezTo>
                  <a:pt x="249" y="385"/>
                  <a:pt x="248" y="385"/>
                  <a:pt x="247" y="387"/>
                </a:cubicBezTo>
                <a:cubicBezTo>
                  <a:pt x="248" y="387"/>
                  <a:pt x="248" y="387"/>
                  <a:pt x="249" y="388"/>
                </a:cubicBezTo>
                <a:close/>
                <a:moveTo>
                  <a:pt x="244" y="388"/>
                </a:moveTo>
                <a:cubicBezTo>
                  <a:pt x="244" y="389"/>
                  <a:pt x="243" y="390"/>
                  <a:pt x="244" y="390"/>
                </a:cubicBezTo>
                <a:cubicBezTo>
                  <a:pt x="244" y="389"/>
                  <a:pt x="246" y="389"/>
                  <a:pt x="245" y="387"/>
                </a:cubicBezTo>
                <a:cubicBezTo>
                  <a:pt x="245" y="388"/>
                  <a:pt x="244" y="388"/>
                  <a:pt x="244" y="388"/>
                </a:cubicBezTo>
                <a:close/>
                <a:moveTo>
                  <a:pt x="245" y="385"/>
                </a:moveTo>
                <a:cubicBezTo>
                  <a:pt x="245" y="386"/>
                  <a:pt x="244" y="386"/>
                  <a:pt x="244" y="387"/>
                </a:cubicBezTo>
                <a:cubicBezTo>
                  <a:pt x="245" y="387"/>
                  <a:pt x="245" y="386"/>
                  <a:pt x="246" y="386"/>
                </a:cubicBezTo>
                <a:cubicBezTo>
                  <a:pt x="246" y="386"/>
                  <a:pt x="246" y="385"/>
                  <a:pt x="245" y="385"/>
                </a:cubicBezTo>
                <a:close/>
                <a:moveTo>
                  <a:pt x="239" y="388"/>
                </a:moveTo>
                <a:cubicBezTo>
                  <a:pt x="239" y="388"/>
                  <a:pt x="241" y="388"/>
                  <a:pt x="241" y="387"/>
                </a:cubicBezTo>
                <a:cubicBezTo>
                  <a:pt x="240" y="387"/>
                  <a:pt x="240" y="387"/>
                  <a:pt x="239" y="387"/>
                </a:cubicBezTo>
                <a:cubicBezTo>
                  <a:pt x="239" y="388"/>
                  <a:pt x="239" y="388"/>
                  <a:pt x="239" y="388"/>
                </a:cubicBezTo>
                <a:close/>
                <a:moveTo>
                  <a:pt x="245" y="393"/>
                </a:moveTo>
                <a:cubicBezTo>
                  <a:pt x="244" y="393"/>
                  <a:pt x="244" y="393"/>
                  <a:pt x="243" y="393"/>
                </a:cubicBezTo>
                <a:cubicBezTo>
                  <a:pt x="243" y="395"/>
                  <a:pt x="241" y="394"/>
                  <a:pt x="241" y="395"/>
                </a:cubicBezTo>
                <a:cubicBezTo>
                  <a:pt x="242" y="396"/>
                  <a:pt x="243" y="394"/>
                  <a:pt x="245" y="394"/>
                </a:cubicBezTo>
                <a:cubicBezTo>
                  <a:pt x="244" y="394"/>
                  <a:pt x="245" y="394"/>
                  <a:pt x="245" y="393"/>
                </a:cubicBezTo>
                <a:close/>
                <a:moveTo>
                  <a:pt x="243" y="386"/>
                </a:moveTo>
                <a:cubicBezTo>
                  <a:pt x="242" y="386"/>
                  <a:pt x="242" y="386"/>
                  <a:pt x="241" y="387"/>
                </a:cubicBezTo>
                <a:cubicBezTo>
                  <a:pt x="241" y="387"/>
                  <a:pt x="241" y="387"/>
                  <a:pt x="241" y="387"/>
                </a:cubicBezTo>
                <a:cubicBezTo>
                  <a:pt x="242" y="387"/>
                  <a:pt x="242" y="387"/>
                  <a:pt x="243" y="387"/>
                </a:cubicBezTo>
                <a:cubicBezTo>
                  <a:pt x="243" y="387"/>
                  <a:pt x="243" y="386"/>
                  <a:pt x="243" y="386"/>
                </a:cubicBezTo>
                <a:close/>
                <a:moveTo>
                  <a:pt x="77" y="353"/>
                </a:moveTo>
                <a:cubicBezTo>
                  <a:pt x="77" y="353"/>
                  <a:pt x="78" y="353"/>
                  <a:pt x="78" y="352"/>
                </a:cubicBezTo>
                <a:cubicBezTo>
                  <a:pt x="77" y="352"/>
                  <a:pt x="77" y="353"/>
                  <a:pt x="77" y="353"/>
                </a:cubicBezTo>
                <a:close/>
                <a:moveTo>
                  <a:pt x="75" y="344"/>
                </a:moveTo>
                <a:cubicBezTo>
                  <a:pt x="75" y="345"/>
                  <a:pt x="75" y="345"/>
                  <a:pt x="76" y="345"/>
                </a:cubicBezTo>
                <a:cubicBezTo>
                  <a:pt x="76" y="345"/>
                  <a:pt x="76" y="345"/>
                  <a:pt x="76" y="344"/>
                </a:cubicBezTo>
                <a:cubicBezTo>
                  <a:pt x="76" y="344"/>
                  <a:pt x="76" y="344"/>
                  <a:pt x="75" y="344"/>
                </a:cubicBezTo>
                <a:close/>
                <a:moveTo>
                  <a:pt x="78" y="343"/>
                </a:moveTo>
                <a:cubicBezTo>
                  <a:pt x="78" y="342"/>
                  <a:pt x="78" y="342"/>
                  <a:pt x="77" y="342"/>
                </a:cubicBezTo>
                <a:cubicBezTo>
                  <a:pt x="77" y="342"/>
                  <a:pt x="77" y="342"/>
                  <a:pt x="77" y="343"/>
                </a:cubicBezTo>
                <a:cubicBezTo>
                  <a:pt x="78" y="343"/>
                  <a:pt x="78" y="343"/>
                  <a:pt x="78" y="343"/>
                </a:cubicBezTo>
                <a:close/>
                <a:moveTo>
                  <a:pt x="78" y="349"/>
                </a:moveTo>
                <a:cubicBezTo>
                  <a:pt x="79" y="349"/>
                  <a:pt x="79" y="348"/>
                  <a:pt x="79" y="348"/>
                </a:cubicBezTo>
                <a:cubicBezTo>
                  <a:pt x="78" y="348"/>
                  <a:pt x="78" y="348"/>
                  <a:pt x="78" y="348"/>
                </a:cubicBezTo>
                <a:cubicBezTo>
                  <a:pt x="78" y="348"/>
                  <a:pt x="78" y="349"/>
                  <a:pt x="78" y="349"/>
                </a:cubicBezTo>
                <a:close/>
                <a:moveTo>
                  <a:pt x="70" y="334"/>
                </a:moveTo>
                <a:cubicBezTo>
                  <a:pt x="70" y="334"/>
                  <a:pt x="71" y="334"/>
                  <a:pt x="71" y="334"/>
                </a:cubicBezTo>
                <a:cubicBezTo>
                  <a:pt x="71" y="333"/>
                  <a:pt x="71" y="333"/>
                  <a:pt x="70" y="333"/>
                </a:cubicBezTo>
                <a:cubicBezTo>
                  <a:pt x="70" y="333"/>
                  <a:pt x="70" y="334"/>
                  <a:pt x="70" y="334"/>
                </a:cubicBezTo>
                <a:close/>
                <a:moveTo>
                  <a:pt x="75" y="340"/>
                </a:moveTo>
                <a:cubicBezTo>
                  <a:pt x="75" y="340"/>
                  <a:pt x="76" y="340"/>
                  <a:pt x="76" y="340"/>
                </a:cubicBezTo>
                <a:cubicBezTo>
                  <a:pt x="76" y="340"/>
                  <a:pt x="75" y="339"/>
                  <a:pt x="75" y="339"/>
                </a:cubicBezTo>
                <a:cubicBezTo>
                  <a:pt x="75" y="340"/>
                  <a:pt x="75" y="340"/>
                  <a:pt x="74" y="340"/>
                </a:cubicBezTo>
                <a:cubicBezTo>
                  <a:pt x="74" y="341"/>
                  <a:pt x="74" y="341"/>
                  <a:pt x="75" y="342"/>
                </a:cubicBezTo>
                <a:cubicBezTo>
                  <a:pt x="75" y="341"/>
                  <a:pt x="74" y="340"/>
                  <a:pt x="75" y="340"/>
                </a:cubicBezTo>
                <a:close/>
                <a:moveTo>
                  <a:pt x="200" y="395"/>
                </a:moveTo>
                <a:cubicBezTo>
                  <a:pt x="201" y="396"/>
                  <a:pt x="201" y="395"/>
                  <a:pt x="201" y="395"/>
                </a:cubicBezTo>
                <a:cubicBezTo>
                  <a:pt x="201" y="395"/>
                  <a:pt x="201" y="395"/>
                  <a:pt x="201" y="395"/>
                </a:cubicBezTo>
                <a:cubicBezTo>
                  <a:pt x="200" y="395"/>
                  <a:pt x="200" y="395"/>
                  <a:pt x="200" y="395"/>
                </a:cubicBezTo>
                <a:close/>
                <a:moveTo>
                  <a:pt x="88" y="355"/>
                </a:moveTo>
                <a:cubicBezTo>
                  <a:pt x="89" y="355"/>
                  <a:pt x="88" y="356"/>
                  <a:pt x="89" y="356"/>
                </a:cubicBezTo>
                <a:cubicBezTo>
                  <a:pt x="89" y="356"/>
                  <a:pt x="89" y="355"/>
                  <a:pt x="88" y="355"/>
                </a:cubicBezTo>
                <a:close/>
                <a:moveTo>
                  <a:pt x="49" y="293"/>
                </a:moveTo>
                <a:cubicBezTo>
                  <a:pt x="50" y="293"/>
                  <a:pt x="50" y="293"/>
                  <a:pt x="50" y="293"/>
                </a:cubicBezTo>
                <a:cubicBezTo>
                  <a:pt x="50" y="293"/>
                  <a:pt x="50" y="293"/>
                  <a:pt x="50" y="292"/>
                </a:cubicBezTo>
                <a:cubicBezTo>
                  <a:pt x="50" y="293"/>
                  <a:pt x="50" y="293"/>
                  <a:pt x="49" y="293"/>
                </a:cubicBezTo>
                <a:close/>
                <a:moveTo>
                  <a:pt x="79" y="344"/>
                </a:moveTo>
                <a:cubicBezTo>
                  <a:pt x="78" y="344"/>
                  <a:pt x="78" y="344"/>
                  <a:pt x="78" y="344"/>
                </a:cubicBezTo>
                <a:cubicBezTo>
                  <a:pt x="78" y="344"/>
                  <a:pt x="78" y="345"/>
                  <a:pt x="78" y="345"/>
                </a:cubicBezTo>
                <a:cubicBezTo>
                  <a:pt x="79" y="345"/>
                  <a:pt x="79" y="345"/>
                  <a:pt x="79" y="345"/>
                </a:cubicBezTo>
                <a:lnTo>
                  <a:pt x="79" y="344"/>
                </a:lnTo>
                <a:close/>
                <a:moveTo>
                  <a:pt x="87" y="359"/>
                </a:moveTo>
                <a:cubicBezTo>
                  <a:pt x="88" y="359"/>
                  <a:pt x="88" y="358"/>
                  <a:pt x="88" y="357"/>
                </a:cubicBezTo>
                <a:cubicBezTo>
                  <a:pt x="88" y="357"/>
                  <a:pt x="88" y="357"/>
                  <a:pt x="87" y="357"/>
                </a:cubicBezTo>
                <a:cubicBezTo>
                  <a:pt x="87" y="358"/>
                  <a:pt x="87" y="358"/>
                  <a:pt x="87" y="359"/>
                </a:cubicBezTo>
                <a:close/>
                <a:moveTo>
                  <a:pt x="83" y="349"/>
                </a:moveTo>
                <a:cubicBezTo>
                  <a:pt x="83" y="349"/>
                  <a:pt x="83" y="349"/>
                  <a:pt x="83" y="348"/>
                </a:cubicBezTo>
                <a:cubicBezTo>
                  <a:pt x="83" y="348"/>
                  <a:pt x="83" y="348"/>
                  <a:pt x="83" y="348"/>
                </a:cubicBezTo>
                <a:cubicBezTo>
                  <a:pt x="82" y="348"/>
                  <a:pt x="82" y="349"/>
                  <a:pt x="83" y="349"/>
                </a:cubicBezTo>
                <a:close/>
                <a:moveTo>
                  <a:pt x="79" y="345"/>
                </a:moveTo>
                <a:cubicBezTo>
                  <a:pt x="79" y="346"/>
                  <a:pt x="78" y="346"/>
                  <a:pt x="78" y="346"/>
                </a:cubicBezTo>
                <a:cubicBezTo>
                  <a:pt x="79" y="346"/>
                  <a:pt x="80" y="346"/>
                  <a:pt x="80" y="345"/>
                </a:cubicBezTo>
                <a:lnTo>
                  <a:pt x="79" y="345"/>
                </a:lnTo>
                <a:close/>
              </a:path>
            </a:pathLst>
          </a:custGeom>
          <a:solidFill>
            <a:srgbClr val="C2352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929571"/>
      </p:ext>
    </p:extLst>
  </p:cSld>
  <p:clrMapOvr>
    <a:masterClrMapping/>
  </p:clrMapOvr>
  <p:transition spd="slow" advClick="0" advTm="9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5" grpId="0"/>
      <p:bldP spid="72" grpId="0"/>
      <p:bldP spid="73" grpId="0"/>
      <p:bldP spid="74" grpId="0"/>
      <p:bldP spid="76" grpId="0"/>
      <p:bldP spid="77" grpId="0"/>
      <p:bldP spid="46" grpId="0" animBg="1"/>
      <p:bldP spid="48" grpId="0" animBg="1"/>
      <p:bldP spid="49" grpId="0" animBg="1"/>
      <p:bldP spid="50" grpId="0" animBg="1"/>
      <p:bldP spid="75" grpId="0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1006</TotalTime>
  <Words>1164</Words>
  <Application>Microsoft Office PowerPoint</Application>
  <PresentationFormat>宽屏</PresentationFormat>
  <Paragraphs>270</Paragraphs>
  <Slides>25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41" baseType="lpstr">
      <vt:lpstr>Lantinghei SC Demibold</vt:lpstr>
      <vt:lpstr>方正粗谭黑简体</vt:lpstr>
      <vt:lpstr>黑体</vt:lpstr>
      <vt:lpstr>宋体</vt:lpstr>
      <vt:lpstr>Microsoft YaHei</vt:lpstr>
      <vt:lpstr>Microsoft YaHei</vt:lpstr>
      <vt:lpstr>造字工房力黑（非商用）常规体</vt:lpstr>
      <vt:lpstr>张海山锐谐体</vt:lpstr>
      <vt:lpstr>Aharoni</vt:lpstr>
      <vt:lpstr>Arial</vt:lpstr>
      <vt:lpstr>Calibri</vt:lpstr>
      <vt:lpstr>Calibri Light</vt:lpstr>
      <vt:lpstr>Forte</vt:lpstr>
      <vt:lpstr>Times New Roman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PC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黄燕</dc:creator>
  <cp:lastModifiedBy>黄燕</cp:lastModifiedBy>
  <cp:revision>141</cp:revision>
  <dcterms:created xsi:type="dcterms:W3CDTF">2017-08-16T06:44:21Z</dcterms:created>
  <dcterms:modified xsi:type="dcterms:W3CDTF">2017-08-21T02:57:57Z</dcterms:modified>
</cp:coreProperties>
</file>